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74" r:id="rId2"/>
    <p:sldId id="258" r:id="rId3"/>
    <p:sldId id="260" r:id="rId4"/>
    <p:sldId id="261" r:id="rId5"/>
    <p:sldId id="282" r:id="rId6"/>
    <p:sldId id="287" r:id="rId7"/>
    <p:sldId id="289" r:id="rId8"/>
    <p:sldId id="288" r:id="rId9"/>
    <p:sldId id="290" r:id="rId10"/>
    <p:sldId id="291" r:id="rId11"/>
    <p:sldId id="293" r:id="rId12"/>
    <p:sldId id="294" r:id="rId13"/>
    <p:sldId id="297" r:id="rId14"/>
    <p:sldId id="298" r:id="rId15"/>
    <p:sldId id="299" r:id="rId16"/>
    <p:sldId id="300" r:id="rId17"/>
    <p:sldId id="278" r:id="rId18"/>
    <p:sldId id="301" r:id="rId19"/>
    <p:sldId id="302" r:id="rId20"/>
    <p:sldId id="279" r:id="rId21"/>
    <p:sldId id="303" r:id="rId22"/>
    <p:sldId id="305" r:id="rId23"/>
    <p:sldId id="304" r:id="rId24"/>
    <p:sldId id="306" r:id="rId25"/>
    <p:sldId id="326" r:id="rId26"/>
    <p:sldId id="327" r:id="rId27"/>
    <p:sldId id="333" r:id="rId28"/>
    <p:sldId id="334" r:id="rId29"/>
    <p:sldId id="335" r:id="rId30"/>
    <p:sldId id="331" r:id="rId31"/>
    <p:sldId id="336" r:id="rId32"/>
    <p:sldId id="332" r:id="rId33"/>
    <p:sldId id="337" r:id="rId34"/>
    <p:sldId id="325" r:id="rId35"/>
    <p:sldId id="317" r:id="rId36"/>
    <p:sldId id="329" r:id="rId37"/>
    <p:sldId id="33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5A57"/>
    <a:srgbClr val="AFABAB"/>
    <a:srgbClr val="007700"/>
    <a:srgbClr val="FBE5D6"/>
    <a:srgbClr val="FF3E3E"/>
    <a:srgbClr val="6B50AC"/>
    <a:srgbClr val="427EBA"/>
    <a:srgbClr val="4472C4"/>
    <a:srgbClr val="0068B5"/>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3A2284-143E-6FFB-B277-FB739042B1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6CA37E7-E6C6-0772-0369-2F9448433C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FC49C2-91E2-4019-9562-07422A279DAF}" type="datetimeFigureOut">
              <a:rPr lang="en-US" smtClean="0"/>
              <a:t>9/18/2023</a:t>
            </a:fld>
            <a:endParaRPr lang="en-US"/>
          </a:p>
        </p:txBody>
      </p:sp>
      <p:sp>
        <p:nvSpPr>
          <p:cNvPr id="4" name="Footer Placeholder 3">
            <a:extLst>
              <a:ext uri="{FF2B5EF4-FFF2-40B4-BE49-F238E27FC236}">
                <a16:creationId xmlns:a16="http://schemas.microsoft.com/office/drawing/2014/main" id="{0357B011-C5F5-33CC-AD7C-55269DD4EA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C15C0BE-D463-A60F-054E-5DF2671720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5CC6CC-B3CF-4ADD-9D72-C55365180E23}" type="slidenum">
              <a:rPr lang="en-US" smtClean="0"/>
              <a:t>‹#›</a:t>
            </a:fld>
            <a:endParaRPr lang="en-US"/>
          </a:p>
        </p:txBody>
      </p:sp>
    </p:spTree>
    <p:extLst>
      <p:ext uri="{BB962C8B-B14F-4D97-AF65-F5344CB8AC3E}">
        <p14:creationId xmlns:p14="http://schemas.microsoft.com/office/powerpoint/2010/main" val="3343806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A3286-221C-418A-ABA5-8CBD2C4A5B25}"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82470-E83B-4D32-8285-BB08315A309A}" type="slidenum">
              <a:rPr lang="en-US" smtClean="0"/>
              <a:t>‹#›</a:t>
            </a:fld>
            <a:endParaRPr lang="en-US"/>
          </a:p>
        </p:txBody>
      </p:sp>
    </p:spTree>
    <p:extLst>
      <p:ext uri="{BB962C8B-B14F-4D97-AF65-F5344CB8AC3E}">
        <p14:creationId xmlns:p14="http://schemas.microsoft.com/office/powerpoint/2010/main" val="61512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C536D5AE-0547-4B22-9FF1-61DC50066B07}" type="datetime1">
              <a:rPr lang="en-US" smtClean="0"/>
              <a:t>9/18/2023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r>
              <a:rPr lang="en-US" dirty="0"/>
              <a:t>M. Meenakshi Sundaram, S. Ganesh</a:t>
            </a:r>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340B8BF2-BD8A-41AE-9C1D-EB089E94831C}" type="datetime1">
              <a:rPr lang="en-US" smtClean="0"/>
              <a:t>9/18/2023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3EFD6C31-EB7B-4A64-ABE1-F0AB246A850A}" type="datetime1">
              <a:rPr lang="en-US" smtClean="0"/>
              <a:t>9/18/2023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668B0DC0-B3F2-439A-9114-5F53D4377D45}" type="datetime1">
              <a:rPr lang="en-US" smtClean="0"/>
              <a:t>9/18/2023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r>
              <a:rPr lang="en-US" dirty="0"/>
              <a:t>M. Meenakshi Sundaram, S. Ganesh</a:t>
            </a:r>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320A5CD0-6878-49B6-96F5-F20F192C0B0C}" type="datetime1">
              <a:rPr lang="en-US" smtClean="0"/>
              <a:t>9/18/2023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r>
              <a:rPr lang="en-US" dirty="0"/>
              <a:t>M. Meenakshi Sundaram, S. Ganesh</a:t>
            </a:r>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0FA53E43-3A16-4047-B486-C7A15A332A3C}" type="datetime1">
              <a:rPr lang="en-US" smtClean="0"/>
              <a:t>9/18/2023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r>
              <a:rPr lang="en-US" dirty="0"/>
              <a:t>M. Meenakshi Sundaram, S. Ganesh</a:t>
            </a:r>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47026F2D-B854-4AB5-B7E3-3EA6EE97A89A}" type="datetime1">
              <a:rPr lang="en-US" smtClean="0"/>
              <a:t>9/18/2023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r>
              <a:rPr lang="en-US"/>
              <a:t>M. Meenakshi Sundaram, S. Ganesh</a:t>
            </a:r>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E9234E8A-3332-401A-B443-35F0A68A1277}" type="datetime1">
              <a:rPr lang="en-US" smtClean="0"/>
              <a:t>9/18/2023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r>
              <a:rPr lang="en-US"/>
              <a:t>M. Meenakshi Sundaram, S. Ganesh</a:t>
            </a:r>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ACF48743-21A8-4AA2-9F78-5E14E55EAB74}" type="datetime1">
              <a:rPr lang="en-US" smtClean="0"/>
              <a:t>9/18/2023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r>
              <a:rPr lang="en-US"/>
              <a:t>M. Meenakshi Sundaram, S. Ganesh</a:t>
            </a:r>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45C93320-C53B-4F9C-A839-A4EECC5AEF8C}" type="datetime1">
              <a:rPr lang="en-US" smtClean="0"/>
              <a:t>9/18/2023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r>
              <a:rPr lang="en-US"/>
              <a:t>M. Meenakshi Sundaram, S. Ganesh</a:t>
            </a:r>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F967DE46-3299-4D41-94F8-85A67C9B0629}" type="datetime1">
              <a:rPr lang="en-US" smtClean="0"/>
              <a:t>9/18/2023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r>
              <a:rPr lang="en-US"/>
              <a:t>M. Meenakshi Sundaram, S. Ganesh</a:t>
            </a:r>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75FF1-919D-4037-93C8-1AE086EC194D}" type="datetime1">
              <a:rPr lang="en-US" smtClean="0"/>
              <a:t>9/18/2023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 Meenakshi Sundaram, S. Ganesh</a:t>
            </a:r>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1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4.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ctr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subTitle" idx="1"/>
          </p:nvPr>
        </p:nvSpPr>
        <p:spPr>
          <a:xfrm>
            <a:off x="1524000" y="3602037"/>
            <a:ext cx="9144000" cy="2133599"/>
          </a:xfrm>
        </p:spPr>
        <p:txBody>
          <a:bodyPr>
            <a:normAutofit/>
          </a:bodyPr>
          <a:lstStyle/>
          <a:p>
            <a:r>
              <a:rPr lang="en-US" dirty="0"/>
              <a:t>Identifying the rules for classification</a:t>
            </a:r>
          </a:p>
          <a:p>
            <a:endParaRPr lang="en-US" dirty="0"/>
          </a:p>
          <a:p>
            <a:r>
              <a:rPr lang="en-US" dirty="0"/>
              <a:t>By</a:t>
            </a:r>
          </a:p>
          <a:p>
            <a:r>
              <a:rPr lang="en-US" dirty="0"/>
              <a:t>M. Meenakshi Sundaram, S. Ganesh</a:t>
            </a:r>
          </a:p>
        </p:txBody>
      </p:sp>
    </p:spTree>
    <p:extLst>
      <p:ext uri="{BB962C8B-B14F-4D97-AF65-F5344CB8AC3E}">
        <p14:creationId xmlns:p14="http://schemas.microsoft.com/office/powerpoint/2010/main" val="3743048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298E90C7-BBF8-FCA6-1DCF-E796BF7DC225}"/>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42681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
        <p:nvSpPr>
          <p:cNvPr id="4" name="Footer Placeholder 3">
            <a:extLst>
              <a:ext uri="{FF2B5EF4-FFF2-40B4-BE49-F238E27FC236}">
                <a16:creationId xmlns:a16="http://schemas.microsoft.com/office/drawing/2014/main" id="{F5AAFE36-0D8A-EE01-7896-3B98B1A38160}"/>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92458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5E2BF766-5D8D-07CB-C875-AB154A6B44B4}"/>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566305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A0DB6BA-04B9-09CB-8C2A-D5CA09105AD3}"/>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59922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4777FAC0-55BA-B2D6-5CEC-5F923219A1C6}"/>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57883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
        <p:nvSpPr>
          <p:cNvPr id="3" name="Footer Placeholder 2">
            <a:extLst>
              <a:ext uri="{FF2B5EF4-FFF2-40B4-BE49-F238E27FC236}">
                <a16:creationId xmlns:a16="http://schemas.microsoft.com/office/drawing/2014/main" id="{4F83E5BC-2ED3-EB2E-5F76-F644A5F4F8F7}"/>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10798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
        <p:nvSpPr>
          <p:cNvPr id="3" name="Footer Placeholder 2">
            <a:extLst>
              <a:ext uri="{FF2B5EF4-FFF2-40B4-BE49-F238E27FC236}">
                <a16:creationId xmlns:a16="http://schemas.microsoft.com/office/drawing/2014/main" id="{32A12136-7406-0028-07F4-D21996B0F5E6}"/>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954955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F34AD1-77E2-504C-7FE2-7CC0B41495CD}"/>
                  </a:ext>
                </a:extLst>
              </p:cNvPr>
              <p:cNvSpPr txBox="1"/>
              <p:nvPr/>
            </p:nvSpPr>
            <p:spPr>
              <a:xfrm>
                <a:off x="5184648" y="349836"/>
                <a:ext cx="5751576" cy="1176861"/>
              </a:xfrm>
              <a:prstGeom prst="rect">
                <a:avLst/>
              </a:prstGeom>
              <a:noFill/>
            </p:spPr>
            <p:txBody>
              <a:bodyPr wrap="square" rtlCol="0">
                <a:spAutoFit/>
              </a:bodyPr>
              <a:lstStyle/>
              <a:p>
                <a:r>
                  <a:rPr lang="en-US" dirty="0"/>
                  <a:t>0.30 Diabetes, 0.70 No Diabetes</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m:t>
                              </m:r>
                            </m:sub>
                          </m:sSub>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𝐷𝑖𝑎𝑏𝑒𝑡𝑖𝑐𝑠</m:t>
                          </m:r>
                          <m:r>
                            <a:rPr lang="en-US" b="0" i="1" smtClean="0">
                              <a:latin typeface="Cambria Math" panose="02040503050406030204" pitchFamily="18" charset="0"/>
                            </a:rPr>
                            <m:t>∗</m:t>
                          </m:r>
                          <m:r>
                            <a:rPr lang="en-US" i="1">
                              <a:latin typeface="Cambria Math" panose="02040503050406030204" pitchFamily="18" charset="0"/>
                            </a:rPr>
                            <m:t>0.70</m:t>
                          </m:r>
                        </m:num>
                        <m:den>
                          <m:r>
                            <a:rPr lang="en-US" i="1">
                              <a:latin typeface="Cambria Math" panose="02040503050406030204" pitchFamily="18" charset="0"/>
                            </a:rPr>
                            <m:t>#</m:t>
                          </m:r>
                          <m:r>
                            <a:rPr lang="en-US" i="1">
                              <a:latin typeface="Cambria Math" panose="02040503050406030204" pitchFamily="18" charset="0"/>
                            </a:rPr>
                            <m:t>𝐷𝑖𝑎𝑏𝑒𝑡𝑖𝑐𝑠</m:t>
                          </m:r>
                          <m:r>
                            <a:rPr lang="en-US" i="1">
                              <a:latin typeface="Cambria Math" panose="02040503050406030204" pitchFamily="18" charset="0"/>
                            </a:rPr>
                            <m:t>∗0.70+#</m:t>
                          </m:r>
                          <m:r>
                            <a:rPr lang="en-US" i="1">
                              <a:latin typeface="Cambria Math" panose="02040503050406030204" pitchFamily="18" charset="0"/>
                            </a:rPr>
                            <m:t>𝑁𝑜𝑛𝐷𝑖𝑎𝑏𝑒𝑡𝑖𝑐𝑠</m:t>
                          </m:r>
                          <m:r>
                            <a:rPr lang="en-US" b="0" i="1" smtClean="0">
                              <a:latin typeface="Cambria Math" panose="02040503050406030204" pitchFamily="18" charset="0"/>
                            </a:rPr>
                            <m:t>∗0.30</m:t>
                          </m:r>
                        </m:den>
                      </m:f>
                    </m:oMath>
                  </m:oMathPara>
                </a14:m>
                <a:endParaRPr lang="en-US" dirty="0"/>
              </a:p>
            </p:txBody>
          </p:sp>
        </mc:Choice>
        <mc:Fallback xmlns="">
          <p:sp>
            <p:nvSpPr>
              <p:cNvPr id="4" name="TextBox 3">
                <a:extLst>
                  <a:ext uri="{FF2B5EF4-FFF2-40B4-BE49-F238E27FC236}">
                    <a16:creationId xmlns:a16="http://schemas.microsoft.com/office/drawing/2014/main" id="{F0F34AD1-77E2-504C-7FE2-7CC0B41495CD}"/>
                  </a:ext>
                </a:extLst>
              </p:cNvPr>
              <p:cNvSpPr txBox="1">
                <a:spLocks noRot="1" noChangeAspect="1" noMove="1" noResize="1" noEditPoints="1" noAdjustHandles="1" noChangeArrowheads="1" noChangeShapeType="1" noTextEdit="1"/>
              </p:cNvSpPr>
              <p:nvPr/>
            </p:nvSpPr>
            <p:spPr>
              <a:xfrm>
                <a:off x="5184648" y="349836"/>
                <a:ext cx="5751576" cy="1176861"/>
              </a:xfrm>
              <a:prstGeom prst="rect">
                <a:avLst/>
              </a:prstGeom>
              <a:blipFill>
                <a:blip r:embed="rId4"/>
                <a:stretch>
                  <a:fillRect l="-954" t="-2591"/>
                </a:stretch>
              </a:blipFill>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5086FBF2-0E8B-86E8-1A0F-198E1AF7BCE8}"/>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424700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
        <p:nvSpPr>
          <p:cNvPr id="3" name="Footer Placeholder 2">
            <a:extLst>
              <a:ext uri="{FF2B5EF4-FFF2-40B4-BE49-F238E27FC236}">
                <a16:creationId xmlns:a16="http://schemas.microsoft.com/office/drawing/2014/main" id="{806527F5-22D2-9F72-D7B3-03796C2FC2CD}"/>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274192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
        <p:nvSpPr>
          <p:cNvPr id="3" name="Footer Placeholder 2">
            <a:extLst>
              <a:ext uri="{FF2B5EF4-FFF2-40B4-BE49-F238E27FC236}">
                <a16:creationId xmlns:a16="http://schemas.microsoft.com/office/drawing/2014/main" id="{7B43A725-25BE-BAA0-7F93-7FE4157DC818}"/>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84610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5922822" cy="3965576"/>
          </a:xfrm>
        </p:spPr>
        <p:txBody>
          <a:bodyPr>
            <a:noAutofit/>
          </a:bodyPr>
          <a:lstStyle/>
          <a:p>
            <a:r>
              <a:rPr lang="en-AU" sz="1800" dirty="0"/>
              <a:t>A hierarchical binary tree model where every root and internal node represents a yes/no test based on an attribute of the data that leads us to a class label in the leaf node.</a:t>
            </a:r>
          </a:p>
          <a:p>
            <a:endParaRPr lang="en-AU" sz="1800" dirty="0"/>
          </a:p>
          <a:p>
            <a:r>
              <a:rPr lang="en-AU" sz="1800" dirty="0"/>
              <a:t>ID3 construction algorithm:</a:t>
            </a:r>
          </a:p>
          <a:p>
            <a:pPr lvl="1"/>
            <a:r>
              <a:rPr lang="en-AU" sz="1600" dirty="0"/>
              <a:t>Explicit evaluation of every training data point, for an attribute to find a threshold minimizing a “loss metric”. </a:t>
            </a:r>
          </a:p>
          <a:p>
            <a:pPr lvl="1"/>
            <a:r>
              <a:rPr lang="en-AU" sz="1600" dirty="0"/>
              <a:t>The attribute that provides the “minimal loss” is used for a given node. </a:t>
            </a:r>
          </a:p>
          <a:p>
            <a:pPr lvl="1"/>
            <a:r>
              <a:rPr lang="en-AU" sz="1600" dirty="0"/>
              <a:t>Repeated recursively till:</a:t>
            </a:r>
          </a:p>
          <a:p>
            <a:pPr lvl="2"/>
            <a:r>
              <a:rPr lang="en-AU" sz="1200" dirty="0"/>
              <a:t>“satisfactory” class “purity” is achieved.</a:t>
            </a:r>
          </a:p>
          <a:p>
            <a:pPr lvl="2"/>
            <a:r>
              <a:rPr lang="en-AU" sz="1200" dirty="0"/>
              <a:t>“max depth criterion” is reached.</a:t>
            </a:r>
          </a:p>
          <a:p>
            <a:pPr lvl="2"/>
            <a:r>
              <a:rPr lang="en-AU" sz="1200" dirty="0"/>
              <a:t> “min number of values in leaf node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
        <p:nvSpPr>
          <p:cNvPr id="8" name="Footer Placeholder 7">
            <a:extLst>
              <a:ext uri="{FF2B5EF4-FFF2-40B4-BE49-F238E27FC236}">
                <a16:creationId xmlns:a16="http://schemas.microsoft.com/office/drawing/2014/main" id="{7ADCE963-1B89-422F-1198-2E4551586522}"/>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221890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
        <p:nvSpPr>
          <p:cNvPr id="3" name="Footer Placeholder 2">
            <a:extLst>
              <a:ext uri="{FF2B5EF4-FFF2-40B4-BE49-F238E27FC236}">
                <a16:creationId xmlns:a16="http://schemas.microsoft.com/office/drawing/2014/main" id="{5976A2D6-DB86-3B63-9F87-2B3A07173D2B}"/>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964590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
        <p:nvSpPr>
          <p:cNvPr id="2" name="Footer Placeholder 1">
            <a:extLst>
              <a:ext uri="{FF2B5EF4-FFF2-40B4-BE49-F238E27FC236}">
                <a16:creationId xmlns:a16="http://schemas.microsoft.com/office/drawing/2014/main" id="{63B0E439-6D17-0427-7522-FE92578D5F4E}"/>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510039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
        <p:nvSpPr>
          <p:cNvPr id="5" name="Footer Placeholder 4">
            <a:extLst>
              <a:ext uri="{FF2B5EF4-FFF2-40B4-BE49-F238E27FC236}">
                <a16:creationId xmlns:a16="http://schemas.microsoft.com/office/drawing/2014/main" id="{B6E09AB3-AE42-A43C-2076-EC6D802235EC}"/>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319461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829ABBE4-F8AF-BE7F-E0C4-BA5818A8E2E4}"/>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62611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8652E4F7-1790-377E-35EA-3A1B5B53730F}"/>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7017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325-C33F-4A4B-2358-34D75DD53662}"/>
              </a:ext>
            </a:extLst>
          </p:cNvPr>
          <p:cNvSpPr>
            <a:spLocks noGrp="1"/>
          </p:cNvSpPr>
          <p:nvPr>
            <p:ph type="title"/>
          </p:nvPr>
        </p:nvSpPr>
        <p:spPr/>
        <p:txBody>
          <a:bodyPr/>
          <a:lstStyle/>
          <a:p>
            <a:r>
              <a:rPr lang="en-US" dirty="0"/>
              <a:t>Depth 1 Tree Performance on test</a:t>
            </a:r>
          </a:p>
        </p:txBody>
      </p:sp>
      <p:pic>
        <p:nvPicPr>
          <p:cNvPr id="13" name="Content Placeholder 12">
            <a:extLst>
              <a:ext uri="{FF2B5EF4-FFF2-40B4-BE49-F238E27FC236}">
                <a16:creationId xmlns:a16="http://schemas.microsoft.com/office/drawing/2014/main" id="{85037271-F6D4-FEDA-B136-6DA856B61C9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238107" y="2102465"/>
            <a:ext cx="4327708" cy="368751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17267F-0C53-7251-41AB-CFA4D053C8E3}"/>
                  </a:ext>
                </a:extLst>
              </p:cNvPr>
              <p:cNvSpPr txBox="1"/>
              <p:nvPr/>
            </p:nvSpPr>
            <p:spPr>
              <a:xfrm>
                <a:off x="5332559" y="2102465"/>
                <a:ext cx="6654653" cy="579839"/>
              </a:xfrm>
              <a:prstGeom prst="rect">
                <a:avLst/>
              </a:prstGeom>
              <a:noFill/>
            </p:spPr>
            <p:txBody>
              <a:bodyPr wrap="square">
                <a:spAutoFit/>
              </a:bodyPr>
              <a:lstStyle/>
              <a:p>
                <a:pPr marL="0" indent="0">
                  <a:buNone/>
                </a:pP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46+125</m:t>
                        </m:r>
                      </m:num>
                      <m:den>
                        <m:r>
                          <a:rPr lang="en-US" sz="2000" b="0" i="1" smtClean="0">
                            <a:latin typeface="Cambria Math" panose="02040503050406030204" pitchFamily="18" charset="0"/>
                          </a:rPr>
                          <m:t>(46+125+39+20)</m:t>
                        </m:r>
                      </m:den>
                    </m:f>
                    <m:r>
                      <a:rPr lang="en-US" sz="2000" b="0" i="1" smtClean="0">
                        <a:latin typeface="Cambria Math" panose="02040503050406030204" pitchFamily="18" charset="0"/>
                      </a:rPr>
                      <m:t>=74.35%</m:t>
                    </m:r>
                  </m:oMath>
                </a14:m>
                <a:r>
                  <a:rPr lang="en-US" sz="2000" dirty="0"/>
                  <a:t> </a:t>
                </a:r>
              </a:p>
            </p:txBody>
          </p:sp>
        </mc:Choice>
        <mc:Fallback xmlns="">
          <p:sp>
            <p:nvSpPr>
              <p:cNvPr id="15" name="TextBox 14">
                <a:extLst>
                  <a:ext uri="{FF2B5EF4-FFF2-40B4-BE49-F238E27FC236}">
                    <a16:creationId xmlns:a16="http://schemas.microsoft.com/office/drawing/2014/main" id="{7B17267F-0C53-7251-41AB-CFA4D053C8E3}"/>
                  </a:ext>
                </a:extLst>
              </p:cNvPr>
              <p:cNvSpPr txBox="1">
                <a:spLocks noRot="1" noChangeAspect="1" noMove="1" noResize="1" noEditPoints="1" noAdjustHandles="1" noChangeArrowheads="1" noChangeShapeType="1" noTextEdit="1"/>
              </p:cNvSpPr>
              <p:nvPr/>
            </p:nvSpPr>
            <p:spPr>
              <a:xfrm>
                <a:off x="5332559" y="2102465"/>
                <a:ext cx="6654653" cy="579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1">
                <a:extLst>
                  <a:ext uri="{FF2B5EF4-FFF2-40B4-BE49-F238E27FC236}">
                    <a16:creationId xmlns:a16="http://schemas.microsoft.com/office/drawing/2014/main" id="{0D3A5AA8-B1B9-C939-97C2-00F1251ADAD1}"/>
                  </a:ext>
                </a:extLst>
              </p:cNvPr>
              <p:cNvSpPr txBox="1">
                <a:spLocks/>
              </p:cNvSpPr>
              <p:nvPr/>
            </p:nvSpPr>
            <p:spPr>
              <a:xfrm>
                <a:off x="4761059" y="4231210"/>
                <a:ext cx="7226153" cy="61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1800" b="0" i="1" smtClean="0">
                          <a:solidFill>
                            <a:prstClr val="black"/>
                          </a:solidFill>
                          <a:latin typeface="Cambria Math" panose="02040503050406030204" pitchFamily="18" charset="0"/>
                        </a:rPr>
                        <m:t>𝐹𝑃</m:t>
                      </m:r>
                      <m:sSub>
                        <m:sSubPr>
                          <m:ctrlPr>
                            <a:rPr lang="en-US" sz="1800" b="0" i="1" smtClean="0">
                              <a:solidFill>
                                <a:prstClr val="black"/>
                              </a:solidFill>
                              <a:latin typeface="Cambria Math" panose="02040503050406030204" pitchFamily="18" charset="0"/>
                            </a:rPr>
                          </m:ctrlPr>
                        </m:sSubPr>
                        <m:e>
                          <m:r>
                            <a:rPr lang="en-US" sz="1800" b="0" i="1" smtClean="0">
                              <a:solidFill>
                                <a:prstClr val="black"/>
                              </a:solidFill>
                              <a:latin typeface="Cambria Math" panose="02040503050406030204" pitchFamily="18" charset="0"/>
                            </a:rPr>
                            <m:t>𝑅</m:t>
                          </m:r>
                        </m:e>
                        <m:sub>
                          <m:r>
                            <a:rPr lang="en-US" sz="1800" b="0" i="1" smtClean="0">
                              <a:solidFill>
                                <a:prstClr val="black"/>
                              </a:solidFill>
                              <a:latin typeface="Cambria Math" panose="02040503050406030204" pitchFamily="18" charset="0"/>
                            </a:rPr>
                            <m:t>𝑑𝑖𝑎𝑏𝑒𝑡𝑖𝑐</m:t>
                          </m:r>
                        </m:sub>
                      </m:sSub>
                      <m:r>
                        <a:rPr lang="en-US" sz="1800" i="1" smtClean="0">
                          <a:solidFill>
                            <a:prstClr val="black"/>
                          </a:solidFill>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 </m:t>
                          </m:r>
                          <m:r>
                            <a:rPr lang="en-US" sz="1800" i="1">
                              <a:latin typeface="Cambria Math" panose="02040503050406030204" pitchFamily="18" charset="0"/>
                            </a:rPr>
                            <m:t>𝑖𝑛𝑐𝑜𝑟𝑟𝑒𝑐𝑡</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i="1">
                              <a:latin typeface="Cambria Math" panose="02040503050406030204" pitchFamily="18" charset="0"/>
                            </a:rPr>
                            <m:t># </m:t>
                          </m:r>
                          <m:r>
                            <a:rPr lang="en-US" sz="1800" i="1">
                              <a:latin typeface="Cambria Math" panose="02040503050406030204" pitchFamily="18" charset="0"/>
                            </a:rPr>
                            <m:t>𝑛𝑜𝑛</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i="1">
                              <a:latin typeface="Cambria Math" panose="02040503050406030204" pitchFamily="18" charset="0"/>
                            </a:rPr>
                            <m:t> </m:t>
                          </m:r>
                          <m:r>
                            <a:rPr lang="en-US" sz="1800" i="1">
                              <a:latin typeface="Cambria Math" panose="02040503050406030204" pitchFamily="18" charset="0"/>
                            </a:rPr>
                            <m:t>𝑑𝑎𝑡𝑎</m:t>
                          </m:r>
                          <m:r>
                            <a:rPr lang="en-US" sz="1800" i="1">
                              <a:latin typeface="Cambria Math" panose="02040503050406030204" pitchFamily="18" charset="0"/>
                            </a:rPr>
                            <m:t> </m:t>
                          </m:r>
                          <m:r>
                            <a:rPr lang="en-US" sz="1800" i="1">
                              <a:latin typeface="Cambria Math" panose="02040503050406030204" pitchFamily="18" charset="0"/>
                            </a:rPr>
                            <m:t>𝑝𝑜𝑖𝑛𝑡𝑠</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39</m:t>
                          </m:r>
                        </m:num>
                        <m:den>
                          <m:r>
                            <a:rPr lang="en-US" sz="1800" b="0" i="1" smtClean="0">
                              <a:latin typeface="Cambria Math" panose="02040503050406030204" pitchFamily="18" charset="0"/>
                            </a:rPr>
                            <m:t>39+125</m:t>
                          </m:r>
                        </m:den>
                      </m:f>
                      <m:r>
                        <a:rPr lang="en-US" sz="1800" b="0" i="1" smtClean="0">
                          <a:latin typeface="Cambria Math" panose="02040503050406030204" pitchFamily="18" charset="0"/>
                        </a:rPr>
                        <m:t>=23.78%</m:t>
                      </m:r>
                    </m:oMath>
                  </m:oMathPara>
                </a14:m>
                <a:endParaRPr lang="en-US" sz="1800" dirty="0">
                  <a:solidFill>
                    <a:prstClr val="black"/>
                  </a:solidFill>
                  <a:latin typeface="Calibri" panose="020F0502020204030204"/>
                </a:endParaRPr>
              </a:p>
            </p:txBody>
          </p:sp>
        </mc:Choice>
        <mc:Fallback xmlns="">
          <p:sp>
            <p:nvSpPr>
              <p:cNvPr id="16" name="Content Placeholder 11">
                <a:extLst>
                  <a:ext uri="{FF2B5EF4-FFF2-40B4-BE49-F238E27FC236}">
                    <a16:creationId xmlns:a16="http://schemas.microsoft.com/office/drawing/2014/main" id="{0D3A5AA8-B1B9-C939-97C2-00F1251ADAD1}"/>
                  </a:ext>
                </a:extLst>
              </p:cNvPr>
              <p:cNvSpPr txBox="1">
                <a:spLocks noRot="1" noChangeAspect="1" noMove="1" noResize="1" noEditPoints="1" noAdjustHandles="1" noChangeArrowheads="1" noChangeShapeType="1" noTextEdit="1"/>
              </p:cNvSpPr>
              <p:nvPr/>
            </p:nvSpPr>
            <p:spPr>
              <a:xfrm>
                <a:off x="4761059" y="4231210"/>
                <a:ext cx="7226153" cy="612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1">
                <a:extLst>
                  <a:ext uri="{FF2B5EF4-FFF2-40B4-BE49-F238E27FC236}">
                    <a16:creationId xmlns:a16="http://schemas.microsoft.com/office/drawing/2014/main" id="{DD827ED3-6E38-D056-14EE-5950682BFFFC}"/>
                  </a:ext>
                </a:extLst>
              </p:cNvPr>
              <p:cNvSpPr txBox="1">
                <a:spLocks/>
              </p:cNvSpPr>
              <p:nvPr/>
            </p:nvSpPr>
            <p:spPr>
              <a:xfrm>
                <a:off x="3495676" y="5312143"/>
                <a:ext cx="8491536" cy="95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2000" b="0" i="1" smtClean="0">
                          <a:solidFill>
                            <a:prstClr val="black"/>
                          </a:solidFill>
                          <a:latin typeface="Cambria Math" panose="02040503050406030204" pitchFamily="18" charset="0"/>
                        </a:rPr>
                        <m:t>𝑃𝑟𝑒𝑐𝑖𝑠𝑖𝑜</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𝑛</m:t>
                          </m:r>
                        </m:e>
                        <m:sub>
                          <m:r>
                            <a:rPr lang="en-US" sz="2000" b="0" i="1" smtClean="0">
                              <a:solidFill>
                                <a:prstClr val="black"/>
                              </a:solidFill>
                              <a:latin typeface="Cambria Math" panose="02040503050406030204" pitchFamily="18" charset="0"/>
                            </a:rPr>
                            <m:t>𝑑𝑖𝑎𝑏𝑒𝑡𝑖𝑐</m:t>
                          </m:r>
                        </m:sub>
                      </m:sSub>
                      <m:r>
                        <a:rPr lang="en-US" sz="2000" i="1" smtClean="0">
                          <a:solidFill>
                            <a:prstClr val="black"/>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𝑡𝑜𝑡𝑎𝑙</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i="1">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𝑝𝑟𝑒𝑑𝑖𝑐𝑡𝑖𝑜𝑛𝑠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m:t>
                          </m:r>
                        </m:num>
                        <m:den>
                          <m:r>
                            <a:rPr lang="en-US" sz="2000" b="0" i="1" smtClean="0">
                              <a:latin typeface="Cambria Math" panose="02040503050406030204" pitchFamily="18" charset="0"/>
                            </a:rPr>
                            <m:t>39+46</m:t>
                          </m:r>
                        </m:den>
                      </m:f>
                      <m:r>
                        <a:rPr lang="en-US" sz="2000" b="0" i="1" smtClean="0">
                          <a:latin typeface="Cambria Math" panose="02040503050406030204" pitchFamily="18" charset="0"/>
                        </a:rPr>
                        <m:t>=54.12%</m:t>
                      </m:r>
                    </m:oMath>
                  </m:oMathPara>
                </a14:m>
                <a:endParaRPr lang="en-US" sz="2000" dirty="0">
                  <a:solidFill>
                    <a:prstClr val="black"/>
                  </a:solidFill>
                  <a:latin typeface="Calibri" panose="020F0502020204030204"/>
                </a:endParaRPr>
              </a:p>
            </p:txBody>
          </p:sp>
        </mc:Choice>
        <mc:Fallback xmlns="">
          <p:sp>
            <p:nvSpPr>
              <p:cNvPr id="17" name="Content Placeholder 11">
                <a:extLst>
                  <a:ext uri="{FF2B5EF4-FFF2-40B4-BE49-F238E27FC236}">
                    <a16:creationId xmlns:a16="http://schemas.microsoft.com/office/drawing/2014/main" id="{DD827ED3-6E38-D056-14EE-5950682BFFFC}"/>
                  </a:ext>
                </a:extLst>
              </p:cNvPr>
              <p:cNvSpPr txBox="1">
                <a:spLocks noRot="1" noChangeAspect="1" noMove="1" noResize="1" noEditPoints="1" noAdjustHandles="1" noChangeArrowheads="1" noChangeShapeType="1" noTextEdit="1"/>
              </p:cNvSpPr>
              <p:nvPr/>
            </p:nvSpPr>
            <p:spPr>
              <a:xfrm>
                <a:off x="3495676" y="5312143"/>
                <a:ext cx="8491536" cy="955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04F2EC84-19D3-41AF-5556-988AF992F174}"/>
                  </a:ext>
                </a:extLst>
              </p:cNvPr>
              <p:cNvSpPr>
                <a:spLocks noGrp="1"/>
              </p:cNvSpPr>
              <p:nvPr>
                <p:ph sz="half" idx="2"/>
              </p:nvPr>
            </p:nvSpPr>
            <p:spPr>
              <a:xfrm>
                <a:off x="4895851" y="3150277"/>
                <a:ext cx="7091361" cy="612960"/>
              </a:xfrm>
            </p:spPr>
            <p:txBody>
              <a:bodyPr>
                <a:noAutofit/>
              </a:bodyPr>
              <a:lstStyle/>
              <a:p>
                <a:pPr marL="0" lvl="0" indent="0">
                  <a:buNone/>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𝑅𝑒𝑐𝑎𝑙</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𝑙</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𝑑𝑖𝑎𝑏𝑒𝑡𝑖𝑐</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𝑝𝑜𝑖𝑛𝑡𝑠</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(46+20)</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=69.70%</m:t>
                    </m:r>
                  </m:oMath>
                </a14:m>
                <a:r>
                  <a:rPr kumimoji="0" lang="en-US" sz="2000" b="0" i="0" u="none" strike="noStrike" kern="1200" cap="none" spc="0" normalizeH="0" baseline="0" noProof="0" dirty="0">
                    <a:ln>
                      <a:noFill/>
                    </a:ln>
                    <a:solidFill>
                      <a:prstClr val="black"/>
                    </a:solidFill>
                    <a:effectLst/>
                    <a:uLnTx/>
                    <a:uFillTx/>
                    <a:latin typeface="Calibri" panose="020F0502020204030204"/>
                  </a:rPr>
                  <a:t>  </a:t>
                </a:r>
              </a:p>
            </p:txBody>
          </p:sp>
        </mc:Choice>
        <mc:Fallback xmlns="">
          <p:sp>
            <p:nvSpPr>
              <p:cNvPr id="12" name="Content Placeholder 11">
                <a:extLst>
                  <a:ext uri="{FF2B5EF4-FFF2-40B4-BE49-F238E27FC236}">
                    <a16:creationId xmlns:a16="http://schemas.microsoft.com/office/drawing/2014/main" id="{04F2EC84-19D3-41AF-5556-988AF992F174}"/>
                  </a:ext>
                </a:extLst>
              </p:cNvPr>
              <p:cNvSpPr>
                <a:spLocks noGrp="1" noRot="1" noChangeAspect="1" noMove="1" noResize="1" noEditPoints="1" noAdjustHandles="1" noChangeArrowheads="1" noChangeShapeType="1" noTextEdit="1"/>
              </p:cNvSpPr>
              <p:nvPr>
                <p:ph sz="half" idx="2"/>
              </p:nvPr>
            </p:nvSpPr>
            <p:spPr>
              <a:xfrm>
                <a:off x="4895851" y="3150277"/>
                <a:ext cx="7091361" cy="612960"/>
              </a:xfrm>
              <a:blipFill>
                <a:blip r:embed="rId6"/>
                <a:stretch>
                  <a:fillRect/>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C4313386-153C-2A85-0D33-8BB455F66277}"/>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608537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DA8A59-AB1D-6859-7CFC-1983500F97B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825427" y="1562750"/>
            <a:ext cx="5731340" cy="4921538"/>
          </a:xfrm>
          <a:prstGeom prst="rect">
            <a:avLst/>
          </a:prstGeom>
        </p:spPr>
      </p:pic>
      <p:sp>
        <p:nvSpPr>
          <p:cNvPr id="2" name="Title 1">
            <a:extLst>
              <a:ext uri="{FF2B5EF4-FFF2-40B4-BE49-F238E27FC236}">
                <a16:creationId xmlns:a16="http://schemas.microsoft.com/office/drawing/2014/main" id="{4CE06362-258D-0F5A-7D53-5B50B0EB9AEF}"/>
              </a:ext>
            </a:extLst>
          </p:cNvPr>
          <p:cNvSpPr>
            <a:spLocks noGrp="1"/>
          </p:cNvSpPr>
          <p:nvPr>
            <p:ph type="title"/>
          </p:nvPr>
        </p:nvSpPr>
        <p:spPr/>
        <p:txBody>
          <a:bodyPr/>
          <a:lstStyle/>
          <a:p>
            <a:r>
              <a:rPr lang="en-US" dirty="0"/>
              <a:t>Bias &amp; Variance</a:t>
            </a:r>
            <a:br>
              <a:rPr lang="en-US" dirty="0"/>
            </a:br>
            <a:r>
              <a:rPr lang="en-US" sz="3200" dirty="0"/>
              <a:t>Can we do better if we grow the tree deeper?</a:t>
            </a:r>
          </a:p>
        </p:txBody>
      </p:sp>
      <p:sp>
        <p:nvSpPr>
          <p:cNvPr id="9" name="TextBox 8">
            <a:extLst>
              <a:ext uri="{FF2B5EF4-FFF2-40B4-BE49-F238E27FC236}">
                <a16:creationId xmlns:a16="http://schemas.microsoft.com/office/drawing/2014/main" id="{BD7B68A1-BC98-B897-ABFA-5BBB95A6415A}"/>
              </a:ext>
            </a:extLst>
          </p:cNvPr>
          <p:cNvSpPr txBox="1"/>
          <p:nvPr/>
        </p:nvSpPr>
        <p:spPr>
          <a:xfrm>
            <a:off x="9109752" y="2184657"/>
            <a:ext cx="2438400" cy="3139321"/>
          </a:xfrm>
          <a:prstGeom prst="rect">
            <a:avLst/>
          </a:prstGeom>
          <a:noFill/>
        </p:spPr>
        <p:txBody>
          <a:bodyPr wrap="square" rtlCol="0">
            <a:spAutoFit/>
          </a:bodyPr>
          <a:lstStyle/>
          <a:p>
            <a:r>
              <a:rPr lang="en-US" dirty="0"/>
              <a:t>We see that the low variance and low bias is at depth 2 - 7 with low prediction error. </a:t>
            </a:r>
          </a:p>
          <a:p>
            <a:endParaRPr lang="en-US" dirty="0"/>
          </a:p>
          <a:p>
            <a:r>
              <a:rPr lang="en-US" dirty="0"/>
              <a:t>While bias grows lower with increasing depth &gt;7 we will be in higher variance territory and higher generalization error. </a:t>
            </a:r>
          </a:p>
        </p:txBody>
      </p:sp>
      <p:pic>
        <p:nvPicPr>
          <p:cNvPr id="10" name="Picture 2">
            <a:extLst>
              <a:ext uri="{FF2B5EF4-FFF2-40B4-BE49-F238E27FC236}">
                <a16:creationId xmlns:a16="http://schemas.microsoft.com/office/drawing/2014/main" id="{A2B773BA-C076-8B07-F140-4CC67481D13D}"/>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071476" y="4113547"/>
            <a:ext cx="773430" cy="7772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DA9238E-E83A-8B2F-D656-DFF70AAC880A}"/>
              </a:ext>
            </a:extLst>
          </p:cNvPr>
          <p:cNvSpPr txBox="1"/>
          <p:nvPr/>
        </p:nvSpPr>
        <p:spPr>
          <a:xfrm>
            <a:off x="6844906" y="4271334"/>
            <a:ext cx="1040093" cy="461665"/>
          </a:xfrm>
          <a:prstGeom prst="rect">
            <a:avLst/>
          </a:prstGeom>
          <a:noFill/>
        </p:spPr>
        <p:txBody>
          <a:bodyPr wrap="none" rtlCol="0">
            <a:spAutoFit/>
          </a:bodyPr>
          <a:lstStyle/>
          <a:p>
            <a:pPr algn="ctr"/>
            <a:r>
              <a:rPr lang="en-US" sz="1200" dirty="0"/>
              <a:t>Low Bias</a:t>
            </a:r>
          </a:p>
          <a:p>
            <a:pPr algn="ctr"/>
            <a:r>
              <a:rPr lang="en-US" sz="1200" dirty="0"/>
              <a:t>High Variance</a:t>
            </a:r>
          </a:p>
        </p:txBody>
      </p:sp>
      <p:cxnSp>
        <p:nvCxnSpPr>
          <p:cNvPr id="14" name="Straight Connector 13">
            <a:extLst>
              <a:ext uri="{FF2B5EF4-FFF2-40B4-BE49-F238E27FC236}">
                <a16:creationId xmlns:a16="http://schemas.microsoft.com/office/drawing/2014/main" id="{C8DCF9B6-00E1-A619-4246-4004804716A2}"/>
              </a:ext>
            </a:extLst>
          </p:cNvPr>
          <p:cNvCxnSpPr>
            <a:cxnSpLocks/>
          </p:cNvCxnSpPr>
          <p:nvPr/>
        </p:nvCxnSpPr>
        <p:spPr>
          <a:xfrm>
            <a:off x="3900524" y="1723598"/>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1D31DD80-DD91-A5D5-8F8F-C8F018257C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3531524" y="3336307"/>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CB39A6-E77E-B2C3-12F2-85371DCC6B27}"/>
              </a:ext>
            </a:extLst>
          </p:cNvPr>
          <p:cNvSpPr txBox="1"/>
          <p:nvPr/>
        </p:nvSpPr>
        <p:spPr>
          <a:xfrm>
            <a:off x="4262711" y="3523484"/>
            <a:ext cx="1012265" cy="461665"/>
          </a:xfrm>
          <a:prstGeom prst="rect">
            <a:avLst/>
          </a:prstGeom>
          <a:noFill/>
        </p:spPr>
        <p:txBody>
          <a:bodyPr wrap="none" rtlCol="0">
            <a:spAutoFit/>
          </a:bodyPr>
          <a:lstStyle/>
          <a:p>
            <a:pPr algn="ctr"/>
            <a:r>
              <a:rPr lang="en-US" sz="1200" dirty="0"/>
              <a:t>Low Bias</a:t>
            </a:r>
          </a:p>
          <a:p>
            <a:r>
              <a:rPr lang="en-US" sz="1200" dirty="0"/>
              <a:t>Low Variance</a:t>
            </a:r>
          </a:p>
        </p:txBody>
      </p:sp>
      <p:pic>
        <p:nvPicPr>
          <p:cNvPr id="17" name="Picture 2">
            <a:extLst>
              <a:ext uri="{FF2B5EF4-FFF2-40B4-BE49-F238E27FC236}">
                <a16:creationId xmlns:a16="http://schemas.microsoft.com/office/drawing/2014/main" id="{870796E8-6709-1F3F-FA4A-A0DBE0B8C86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3144809" y="2311815"/>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848BBBB-9212-736A-8AF6-C42E532D9C9F}"/>
              </a:ext>
            </a:extLst>
          </p:cNvPr>
          <p:cNvSpPr txBox="1"/>
          <p:nvPr/>
        </p:nvSpPr>
        <p:spPr>
          <a:xfrm>
            <a:off x="2132474" y="2469602"/>
            <a:ext cx="1040093" cy="461665"/>
          </a:xfrm>
          <a:prstGeom prst="rect">
            <a:avLst/>
          </a:prstGeom>
          <a:noFill/>
        </p:spPr>
        <p:txBody>
          <a:bodyPr wrap="none" rtlCol="0">
            <a:spAutoFit/>
          </a:bodyPr>
          <a:lstStyle/>
          <a:p>
            <a:pPr algn="ctr"/>
            <a:r>
              <a:rPr lang="en-US" sz="1200" dirty="0"/>
              <a:t>High Bias</a:t>
            </a:r>
          </a:p>
          <a:p>
            <a:r>
              <a:rPr lang="en-US" sz="1200" dirty="0"/>
              <a:t>High Variance</a:t>
            </a:r>
          </a:p>
        </p:txBody>
      </p:sp>
      <p:sp>
        <p:nvSpPr>
          <p:cNvPr id="3" name="Footer Placeholder 2">
            <a:extLst>
              <a:ext uri="{FF2B5EF4-FFF2-40B4-BE49-F238E27FC236}">
                <a16:creationId xmlns:a16="http://schemas.microsoft.com/office/drawing/2014/main" id="{9E99A2C4-7DB1-2F23-10E1-C007B3F36254}"/>
              </a:ext>
            </a:extLst>
          </p:cNvPr>
          <p:cNvSpPr>
            <a:spLocks noGrp="1"/>
          </p:cNvSpPr>
          <p:nvPr>
            <p:ph type="ftr" sz="quarter" idx="11"/>
          </p:nvPr>
        </p:nvSpPr>
        <p:spPr/>
        <p:txBody>
          <a:bodyPr/>
          <a:lstStyle/>
          <a:p>
            <a:r>
              <a:rPr lang="en-US"/>
              <a:t>M. Meenakshi Sundaram, S. Ganesh</a:t>
            </a:r>
          </a:p>
        </p:txBody>
      </p:sp>
      <p:cxnSp>
        <p:nvCxnSpPr>
          <p:cNvPr id="8" name="Straight Connector 7">
            <a:extLst>
              <a:ext uri="{FF2B5EF4-FFF2-40B4-BE49-F238E27FC236}">
                <a16:creationId xmlns:a16="http://schemas.microsoft.com/office/drawing/2014/main" id="{C7743F0F-7FD6-F878-E928-4AF19CDB7328}"/>
              </a:ext>
            </a:extLst>
          </p:cNvPr>
          <p:cNvCxnSpPr>
            <a:cxnSpLocks/>
          </p:cNvCxnSpPr>
          <p:nvPr/>
        </p:nvCxnSpPr>
        <p:spPr>
          <a:xfrm>
            <a:off x="5579720" y="1723598"/>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7132E1-4FAB-FD55-F6C1-4AA2254EDDA3}"/>
              </a:ext>
            </a:extLst>
          </p:cNvPr>
          <p:cNvSpPr txBox="1"/>
          <p:nvPr/>
        </p:nvSpPr>
        <p:spPr>
          <a:xfrm>
            <a:off x="549299" y="4526175"/>
            <a:ext cx="2311131" cy="1200329"/>
          </a:xfrm>
          <a:prstGeom prst="rect">
            <a:avLst/>
          </a:prstGeom>
          <a:noFill/>
        </p:spPr>
        <p:txBody>
          <a:bodyPr wrap="square" rtlCol="0">
            <a:spAutoFit/>
          </a:bodyPr>
          <a:lstStyle/>
          <a:p>
            <a:r>
              <a:rPr lang="en-US" dirty="0"/>
              <a:t>Note: This graph is from the perspective of the “0-1 loss” i.e., accuracy.</a:t>
            </a:r>
          </a:p>
        </p:txBody>
      </p:sp>
    </p:spTree>
    <p:extLst>
      <p:ext uri="{BB962C8B-B14F-4D97-AF65-F5344CB8AC3E}">
        <p14:creationId xmlns:p14="http://schemas.microsoft.com/office/powerpoint/2010/main" val="800332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C73A-21DE-53E5-DB45-0C587E18C56B}"/>
              </a:ext>
            </a:extLst>
          </p:cNvPr>
          <p:cNvSpPr>
            <a:spLocks noGrp="1"/>
          </p:cNvSpPr>
          <p:nvPr>
            <p:ph type="title"/>
          </p:nvPr>
        </p:nvSpPr>
        <p:spPr/>
        <p:txBody>
          <a:bodyPr/>
          <a:lstStyle/>
          <a:p>
            <a:r>
              <a:rPr lang="en-US" dirty="0"/>
              <a:t>Depth 2 Tree Optimized Results</a:t>
            </a:r>
          </a:p>
        </p:txBody>
      </p:sp>
      <p:sp>
        <p:nvSpPr>
          <p:cNvPr id="5" name="Footer Placeholder 4">
            <a:extLst>
              <a:ext uri="{FF2B5EF4-FFF2-40B4-BE49-F238E27FC236}">
                <a16:creationId xmlns:a16="http://schemas.microsoft.com/office/drawing/2014/main" id="{58AD9473-B475-E369-3188-6F668D0CA7EB}"/>
              </a:ext>
            </a:extLst>
          </p:cNvPr>
          <p:cNvSpPr>
            <a:spLocks noGrp="1"/>
          </p:cNvSpPr>
          <p:nvPr>
            <p:ph type="ftr" sz="quarter" idx="11"/>
          </p:nvPr>
        </p:nvSpPr>
        <p:spPr/>
        <p:txBody>
          <a:bodyPr/>
          <a:lstStyle/>
          <a:p>
            <a:r>
              <a:rPr lang="en-US"/>
              <a:t>M. Meenakshi Sundaram, S. Ganesh</a:t>
            </a:r>
            <a:endParaRPr lang="en-US" dirty="0"/>
          </a:p>
        </p:txBody>
      </p:sp>
      <p:grpSp>
        <p:nvGrpSpPr>
          <p:cNvPr id="9" name="Graphic 6">
            <a:extLst>
              <a:ext uri="{FF2B5EF4-FFF2-40B4-BE49-F238E27FC236}">
                <a16:creationId xmlns:a16="http://schemas.microsoft.com/office/drawing/2014/main" id="{60A449A9-38DA-7ADE-730F-C3BCBFBAD040}"/>
              </a:ext>
            </a:extLst>
          </p:cNvPr>
          <p:cNvGrpSpPr/>
          <p:nvPr/>
        </p:nvGrpSpPr>
        <p:grpSpPr>
          <a:xfrm>
            <a:off x="741282" y="2316995"/>
            <a:ext cx="10707502" cy="3430661"/>
            <a:chOff x="741282" y="2316995"/>
            <a:chExt cx="10707502" cy="3430661"/>
          </a:xfrm>
        </p:grpSpPr>
        <p:grpSp>
          <p:nvGrpSpPr>
            <p:cNvPr id="10" name="Graphic 6">
              <a:extLst>
                <a:ext uri="{FF2B5EF4-FFF2-40B4-BE49-F238E27FC236}">
                  <a16:creationId xmlns:a16="http://schemas.microsoft.com/office/drawing/2014/main" id="{7A9401E0-3450-CC8D-99BE-98A107762501}"/>
                </a:ext>
              </a:extLst>
            </p:cNvPr>
            <p:cNvGrpSpPr/>
            <p:nvPr/>
          </p:nvGrpSpPr>
          <p:grpSpPr>
            <a:xfrm>
              <a:off x="1388769" y="4040383"/>
              <a:ext cx="1398651" cy="1243249"/>
              <a:chOff x="1388769" y="4040383"/>
              <a:chExt cx="1398651" cy="1243249"/>
            </a:xfrm>
            <a:noFill/>
          </p:grpSpPr>
          <p:sp>
            <p:nvSpPr>
              <p:cNvPr id="11" name="Freeform: Shape 10">
                <a:extLst>
                  <a:ext uri="{FF2B5EF4-FFF2-40B4-BE49-F238E27FC236}">
                    <a16:creationId xmlns:a16="http://schemas.microsoft.com/office/drawing/2014/main" id="{3041C6A4-971A-FBEA-9BAB-AD00DC66F270}"/>
                  </a:ext>
                </a:extLst>
              </p:cNvPr>
              <p:cNvSpPr/>
              <p:nvPr/>
            </p:nvSpPr>
            <p:spPr>
              <a:xfrm>
                <a:off x="1388769" y="4040383"/>
                <a:ext cx="1398651" cy="1243249"/>
              </a:xfrm>
              <a:custGeom>
                <a:avLst/>
                <a:gdLst>
                  <a:gd name="connsiteX0" fmla="*/ -129 w 1398651"/>
                  <a:gd name="connsiteY0" fmla="*/ 1243299 h 1243249"/>
                  <a:gd name="connsiteX1" fmla="*/ 1398522 w 1398651"/>
                  <a:gd name="connsiteY1" fmla="*/ 49 h 1243249"/>
                </a:gdLst>
                <a:ahLst/>
                <a:cxnLst>
                  <a:cxn ang="0">
                    <a:pos x="connsiteX0" y="connsiteY0"/>
                  </a:cxn>
                  <a:cxn ang="0">
                    <a:pos x="connsiteX1" y="connsiteY1"/>
                  </a:cxn>
                </a:cxnLst>
                <a:rect l="l" t="t" r="r" b="b"/>
                <a:pathLst>
                  <a:path w="1398651" h="1243249">
                    <a:moveTo>
                      <a:pt x="-129" y="1243299"/>
                    </a:moveTo>
                    <a:cubicBezTo>
                      <a:pt x="464383" y="830395"/>
                      <a:pt x="930601" y="415977"/>
                      <a:pt x="1398522" y="49"/>
                    </a:cubicBezTo>
                  </a:path>
                </a:pathLst>
              </a:custGeom>
              <a:noFill/>
              <a:ln w="12700" cap="rnd">
                <a:solidFill>
                  <a:srgbClr val="000000"/>
                </a:solidFill>
                <a:prstDash val="solid"/>
                <a:round/>
                <a:headEnd type="triangle" w="med" len="med"/>
                <a:tailEnd type="none" w="med" len="med"/>
              </a:ln>
            </p:spPr>
            <p:txBody>
              <a:bodyPr rtlCol="0" anchor="ctr"/>
              <a:lstStyle/>
              <a:p>
                <a:endParaRPr lang="en-US"/>
              </a:p>
            </p:txBody>
          </p:sp>
          <p:sp>
            <p:nvSpPr>
              <p:cNvPr id="12" name="Freeform: Shape 11">
                <a:extLst>
                  <a:ext uri="{FF2B5EF4-FFF2-40B4-BE49-F238E27FC236}">
                    <a16:creationId xmlns:a16="http://schemas.microsoft.com/office/drawing/2014/main" id="{35DBC7DE-91D8-A422-7938-0D270B0A2A92}"/>
                  </a:ext>
                </a:extLst>
              </p:cNvPr>
              <p:cNvSpPr/>
              <p:nvPr/>
            </p:nvSpPr>
            <p:spPr>
              <a:xfrm>
                <a:off x="1388769" y="5243049"/>
                <a:ext cx="42202" cy="40583"/>
              </a:xfrm>
              <a:custGeom>
                <a:avLst/>
                <a:gdLst>
                  <a:gd name="connsiteX0" fmla="*/ 42036 w 42202"/>
                  <a:gd name="connsiteY0" fmla="*/ 29304 h 40583"/>
                  <a:gd name="connsiteX1" fmla="*/ -166 w 42202"/>
                  <a:gd name="connsiteY1" fmla="*/ 40666 h 40583"/>
                  <a:gd name="connsiteX2" fmla="*/ 16063 w 42202"/>
                  <a:gd name="connsiteY2" fmla="*/ 82 h 40583"/>
                </a:gdLst>
                <a:ahLst/>
                <a:cxnLst>
                  <a:cxn ang="0">
                    <a:pos x="connsiteX0" y="connsiteY0"/>
                  </a:cxn>
                  <a:cxn ang="0">
                    <a:pos x="connsiteX1" y="connsiteY1"/>
                  </a:cxn>
                  <a:cxn ang="0">
                    <a:pos x="connsiteX2" y="connsiteY2"/>
                  </a:cxn>
                </a:cxnLst>
                <a:rect l="l" t="t" r="r" b="b"/>
                <a:pathLst>
                  <a:path w="42202" h="40583">
                    <a:moveTo>
                      <a:pt x="42036" y="29304"/>
                    </a:moveTo>
                    <a:lnTo>
                      <a:pt x="-166" y="40666"/>
                    </a:lnTo>
                    <a:lnTo>
                      <a:pt x="16063" y="82"/>
                    </a:lnTo>
                  </a:path>
                </a:pathLst>
              </a:custGeom>
              <a:noFill/>
              <a:ln w="6103" cap="rnd">
                <a:solidFill>
                  <a:srgbClr val="000000"/>
                </a:solidFill>
                <a:prstDash val="solid"/>
                <a:round/>
              </a:ln>
            </p:spPr>
            <p:txBody>
              <a:bodyPr rtlCol="0" anchor="ctr"/>
              <a:lstStyle/>
              <a:p>
                <a:endParaRPr lang="en-US"/>
              </a:p>
            </p:txBody>
          </p:sp>
        </p:grpSp>
        <p:grpSp>
          <p:nvGrpSpPr>
            <p:cNvPr id="13" name="Graphic 6">
              <a:extLst>
                <a:ext uri="{FF2B5EF4-FFF2-40B4-BE49-F238E27FC236}">
                  <a16:creationId xmlns:a16="http://schemas.microsoft.com/office/drawing/2014/main" id="{E77E1FB3-EEE1-53D3-55B5-5D74FBFB9FA6}"/>
                </a:ext>
              </a:extLst>
            </p:cNvPr>
            <p:cNvGrpSpPr/>
            <p:nvPr/>
          </p:nvGrpSpPr>
          <p:grpSpPr>
            <a:xfrm>
              <a:off x="741282" y="5299349"/>
              <a:ext cx="812027" cy="396991"/>
              <a:chOff x="741282" y="5299349"/>
              <a:chExt cx="812027" cy="396991"/>
            </a:xfrm>
          </p:grpSpPr>
          <p:sp>
            <p:nvSpPr>
              <p:cNvPr id="14" name="Freeform: Shape 13">
                <a:extLst>
                  <a:ext uri="{FF2B5EF4-FFF2-40B4-BE49-F238E27FC236}">
                    <a16:creationId xmlns:a16="http://schemas.microsoft.com/office/drawing/2014/main" id="{794BDC3A-EF80-5E21-BA41-1ED164FDC316}"/>
                  </a:ext>
                </a:extLst>
              </p:cNvPr>
              <p:cNvSpPr/>
              <p:nvPr/>
            </p:nvSpPr>
            <p:spPr>
              <a:xfrm>
                <a:off x="741282" y="5299349"/>
                <a:ext cx="812027" cy="396991"/>
              </a:xfrm>
              <a:custGeom>
                <a:avLst/>
                <a:gdLst>
                  <a:gd name="connsiteX0" fmla="*/ -181 w 812027"/>
                  <a:gd name="connsiteY0" fmla="*/ 397087 h 396991"/>
                  <a:gd name="connsiteX1" fmla="*/ 811846 w 812027"/>
                  <a:gd name="connsiteY1" fmla="*/ 397087 h 396991"/>
                  <a:gd name="connsiteX2" fmla="*/ 811846 w 812027"/>
                  <a:gd name="connsiteY2" fmla="*/ 95 h 396991"/>
                  <a:gd name="connsiteX3" fmla="*/ -181 w 812027"/>
                  <a:gd name="connsiteY3" fmla="*/ 95 h 396991"/>
                </a:gdLst>
                <a:ahLst/>
                <a:cxnLst>
                  <a:cxn ang="0">
                    <a:pos x="connsiteX0" y="connsiteY0"/>
                  </a:cxn>
                  <a:cxn ang="0">
                    <a:pos x="connsiteX1" y="connsiteY1"/>
                  </a:cxn>
                  <a:cxn ang="0">
                    <a:pos x="connsiteX2" y="connsiteY2"/>
                  </a:cxn>
                  <a:cxn ang="0">
                    <a:pos x="connsiteX3" y="connsiteY3"/>
                  </a:cxn>
                </a:cxnLst>
                <a:rect l="l" t="t" r="r" b="b"/>
                <a:pathLst>
                  <a:path w="812027" h="396991">
                    <a:moveTo>
                      <a:pt x="-181" y="397087"/>
                    </a:moveTo>
                    <a:lnTo>
                      <a:pt x="811846" y="397087"/>
                    </a:lnTo>
                    <a:lnTo>
                      <a:pt x="811846" y="95"/>
                    </a:lnTo>
                    <a:lnTo>
                      <a:pt x="-181" y="95"/>
                    </a:lnTo>
                    <a:close/>
                  </a:path>
                </a:pathLst>
              </a:custGeom>
              <a:solidFill>
                <a:srgbClr val="FFFFFF"/>
              </a:solidFill>
              <a:ln w="6103" cap="flat">
                <a:solidFill>
                  <a:srgbClr val="000000"/>
                </a:solidFill>
                <a:prstDash val="solid"/>
                <a:miter/>
              </a:ln>
            </p:spPr>
            <p:txBody>
              <a:bodyPr rtlCol="0" anchor="ctr"/>
              <a:lstStyle/>
              <a:p>
                <a:endParaRPr lang="en-US"/>
              </a:p>
            </p:txBody>
          </p:sp>
          <p:grpSp>
            <p:nvGrpSpPr>
              <p:cNvPr id="15" name="Graphic 6">
                <a:extLst>
                  <a:ext uri="{FF2B5EF4-FFF2-40B4-BE49-F238E27FC236}">
                    <a16:creationId xmlns:a16="http://schemas.microsoft.com/office/drawing/2014/main" id="{C5631DB0-46E7-61C8-7DDA-F3772DF7735C}"/>
                  </a:ext>
                </a:extLst>
              </p:cNvPr>
              <p:cNvGrpSpPr/>
              <p:nvPr/>
            </p:nvGrpSpPr>
            <p:grpSpPr>
              <a:xfrm>
                <a:off x="793248" y="5349071"/>
                <a:ext cx="707751" cy="90815"/>
                <a:chOff x="793248" y="5349071"/>
                <a:chExt cx="707751" cy="90815"/>
              </a:xfrm>
              <a:solidFill>
                <a:srgbClr val="000000"/>
              </a:solidFill>
            </p:grpSpPr>
            <p:sp>
              <p:nvSpPr>
                <p:cNvPr id="16" name="Freeform: Shape 15">
                  <a:extLst>
                    <a:ext uri="{FF2B5EF4-FFF2-40B4-BE49-F238E27FC236}">
                      <a16:creationId xmlns:a16="http://schemas.microsoft.com/office/drawing/2014/main" id="{47285232-F344-AC89-960A-906FE4C26E18}"/>
                    </a:ext>
                  </a:extLst>
                </p:cNvPr>
                <p:cNvSpPr/>
                <p:nvPr/>
              </p:nvSpPr>
              <p:spPr>
                <a:xfrm flipV="1">
                  <a:off x="793248" y="5367487"/>
                  <a:ext cx="47351" cy="52974"/>
                </a:xfrm>
                <a:custGeom>
                  <a:avLst/>
                  <a:gdLst>
                    <a:gd name="connsiteX0" fmla="*/ 31524 w 47351"/>
                    <a:gd name="connsiteY0" fmla="*/ 16284 h 52974"/>
                    <a:gd name="connsiteX1" fmla="*/ 44885 w 47351"/>
                    <a:gd name="connsiteY1" fmla="*/ 14039 h 52974"/>
                    <a:gd name="connsiteX2" fmla="*/ 36746 w 47351"/>
                    <a:gd name="connsiteY2" fmla="*/ 2846 h 52974"/>
                    <a:gd name="connsiteX3" fmla="*/ 22850 w 47351"/>
                    <a:gd name="connsiteY3" fmla="*/ -987 h 52974"/>
                    <a:gd name="connsiteX4" fmla="*/ 3273 w 47351"/>
                    <a:gd name="connsiteY4" fmla="*/ 7656 h 52974"/>
                    <a:gd name="connsiteX5" fmla="*/ -1736 w 47351"/>
                    <a:gd name="connsiteY5" fmla="*/ 25111 h 52974"/>
                    <a:gd name="connsiteX6" fmla="*/ 4845 w 47351"/>
                    <a:gd name="connsiteY6" fmla="*/ 44840 h 52974"/>
                    <a:gd name="connsiteX7" fmla="*/ 21506 w 47351"/>
                    <a:gd name="connsiteY7" fmla="*/ 51987 h 52974"/>
                    <a:gd name="connsiteX8" fmla="*/ 39357 w 47351"/>
                    <a:gd name="connsiteY8" fmla="*/ 44520 h 52974"/>
                    <a:gd name="connsiteX9" fmla="*/ 45603 w 47351"/>
                    <a:gd name="connsiteY9" fmla="*/ 21629 h 52974"/>
                    <a:gd name="connsiteX10" fmla="*/ 12007 w 47351"/>
                    <a:gd name="connsiteY10" fmla="*/ 21629 h 52974"/>
                    <a:gd name="connsiteX11" fmla="*/ 15260 w 47351"/>
                    <a:gd name="connsiteY11" fmla="*/ 12344 h 52974"/>
                    <a:gd name="connsiteX12" fmla="*/ 22987 w 47351"/>
                    <a:gd name="connsiteY12" fmla="*/ 9030 h 52974"/>
                    <a:gd name="connsiteX13" fmla="*/ 28271 w 47351"/>
                    <a:gd name="connsiteY13" fmla="*/ 10741 h 52974"/>
                    <a:gd name="connsiteX14" fmla="*/ 31524 w 47351"/>
                    <a:gd name="connsiteY14" fmla="*/ 16284 h 52974"/>
                    <a:gd name="connsiteX15" fmla="*/ 32287 w 47351"/>
                    <a:gd name="connsiteY15" fmla="*/ 29845 h 52974"/>
                    <a:gd name="connsiteX16" fmla="*/ 29279 w 47351"/>
                    <a:gd name="connsiteY16" fmla="*/ 38686 h 52974"/>
                    <a:gd name="connsiteX17" fmla="*/ 22315 w 47351"/>
                    <a:gd name="connsiteY17" fmla="*/ 41725 h 52974"/>
                    <a:gd name="connsiteX18" fmla="*/ 15062 w 47351"/>
                    <a:gd name="connsiteY18" fmla="*/ 38534 h 52974"/>
                    <a:gd name="connsiteX19" fmla="*/ 12252 w 47351"/>
                    <a:gd name="connsiteY19" fmla="*/ 29845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1524" y="16284"/>
                      </a:moveTo>
                      <a:lnTo>
                        <a:pt x="44885" y="14039"/>
                      </a:lnTo>
                      <a:cubicBezTo>
                        <a:pt x="43175" y="9142"/>
                        <a:pt x="40462" y="5411"/>
                        <a:pt x="36746" y="2846"/>
                      </a:cubicBezTo>
                      <a:cubicBezTo>
                        <a:pt x="33040" y="290"/>
                        <a:pt x="28408" y="-987"/>
                        <a:pt x="22850" y="-987"/>
                      </a:cubicBezTo>
                      <a:cubicBezTo>
                        <a:pt x="14033" y="-987"/>
                        <a:pt x="7508" y="1894"/>
                        <a:pt x="3273" y="7656"/>
                      </a:cubicBezTo>
                      <a:cubicBezTo>
                        <a:pt x="-67" y="12268"/>
                        <a:pt x="-1736" y="18086"/>
                        <a:pt x="-1736" y="25111"/>
                      </a:cubicBezTo>
                      <a:cubicBezTo>
                        <a:pt x="-1736" y="33510"/>
                        <a:pt x="458" y="40086"/>
                        <a:pt x="4845" y="44840"/>
                      </a:cubicBezTo>
                      <a:cubicBezTo>
                        <a:pt x="9243" y="49605"/>
                        <a:pt x="14797" y="51987"/>
                        <a:pt x="21506" y="51987"/>
                      </a:cubicBezTo>
                      <a:cubicBezTo>
                        <a:pt x="29050" y="51987"/>
                        <a:pt x="35000" y="49498"/>
                        <a:pt x="39357" y="44520"/>
                      </a:cubicBezTo>
                      <a:cubicBezTo>
                        <a:pt x="43715" y="39541"/>
                        <a:pt x="45797" y="31911"/>
                        <a:pt x="45603" y="21629"/>
                      </a:cubicBezTo>
                      <a:lnTo>
                        <a:pt x="12007" y="21629"/>
                      </a:lnTo>
                      <a:cubicBezTo>
                        <a:pt x="12109" y="17658"/>
                        <a:pt x="13194" y="14564"/>
                        <a:pt x="15260" y="12344"/>
                      </a:cubicBezTo>
                      <a:cubicBezTo>
                        <a:pt x="17327" y="10135"/>
                        <a:pt x="19902" y="9030"/>
                        <a:pt x="22987" y="9030"/>
                      </a:cubicBezTo>
                      <a:cubicBezTo>
                        <a:pt x="25084" y="9030"/>
                        <a:pt x="26846" y="9601"/>
                        <a:pt x="28271" y="10741"/>
                      </a:cubicBezTo>
                      <a:cubicBezTo>
                        <a:pt x="29706" y="11891"/>
                        <a:pt x="30791" y="13739"/>
                        <a:pt x="31524" y="16284"/>
                      </a:cubicBezTo>
                      <a:close/>
                      <a:moveTo>
                        <a:pt x="32287" y="29845"/>
                      </a:moveTo>
                      <a:cubicBezTo>
                        <a:pt x="32195" y="33723"/>
                        <a:pt x="31193" y="36671"/>
                        <a:pt x="29279" y="38686"/>
                      </a:cubicBezTo>
                      <a:cubicBezTo>
                        <a:pt x="27375" y="40712"/>
                        <a:pt x="25054" y="41725"/>
                        <a:pt x="22315" y="41725"/>
                      </a:cubicBezTo>
                      <a:cubicBezTo>
                        <a:pt x="19394" y="41725"/>
                        <a:pt x="16976" y="40661"/>
                        <a:pt x="15062" y="38534"/>
                      </a:cubicBezTo>
                      <a:cubicBezTo>
                        <a:pt x="13158" y="36396"/>
                        <a:pt x="12221" y="33499"/>
                        <a:pt x="12252" y="29845"/>
                      </a:cubicBezTo>
                      <a:close/>
                    </a:path>
                  </a:pathLst>
                </a:custGeom>
                <a:solidFill>
                  <a:srgbClr val="000000"/>
                </a:solidFill>
                <a:ln w="15" cap="flat">
                  <a:no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F6FD4DBA-FCAB-3C23-68E3-4985A20B498B}"/>
                    </a:ext>
                  </a:extLst>
                </p:cNvPr>
                <p:cNvSpPr/>
                <p:nvPr/>
              </p:nvSpPr>
              <p:spPr>
                <a:xfrm flipV="1">
                  <a:off x="851420" y="5367487"/>
                  <a:ext cx="46194" cy="51829"/>
                </a:xfrm>
                <a:custGeom>
                  <a:avLst/>
                  <a:gdLst>
                    <a:gd name="connsiteX0" fmla="*/ 44258 w 46194"/>
                    <a:gd name="connsiteY0" fmla="*/ -1025 h 51829"/>
                    <a:gd name="connsiteX1" fmla="*/ 30851 w 46194"/>
                    <a:gd name="connsiteY1" fmla="*/ -1025 h 51829"/>
                    <a:gd name="connsiteX2" fmla="*/ 30851 w 46194"/>
                    <a:gd name="connsiteY2" fmla="*/ 24844 h 51829"/>
                    <a:gd name="connsiteX3" fmla="*/ 29995 w 46194"/>
                    <a:gd name="connsiteY3" fmla="*/ 35457 h 51829"/>
                    <a:gd name="connsiteX4" fmla="*/ 27201 w 46194"/>
                    <a:gd name="connsiteY4" fmla="*/ 39198 h 51829"/>
                    <a:gd name="connsiteX5" fmla="*/ 22543 w 46194"/>
                    <a:gd name="connsiteY5" fmla="*/ 40542 h 51829"/>
                    <a:gd name="connsiteX6" fmla="*/ 16298 w 46194"/>
                    <a:gd name="connsiteY6" fmla="*/ 38633 h 51829"/>
                    <a:gd name="connsiteX7" fmla="*/ 12495 w 46194"/>
                    <a:gd name="connsiteY7" fmla="*/ 33564 h 51829"/>
                    <a:gd name="connsiteX8" fmla="*/ 11472 w 46194"/>
                    <a:gd name="connsiteY8" fmla="*/ 21927 h 51829"/>
                    <a:gd name="connsiteX9" fmla="*/ 11472 w 46194"/>
                    <a:gd name="connsiteY9" fmla="*/ -1025 h 51829"/>
                    <a:gd name="connsiteX10" fmla="*/ -1936 w 46194"/>
                    <a:gd name="connsiteY10" fmla="*/ -1025 h 51829"/>
                    <a:gd name="connsiteX11" fmla="*/ -1936 w 46194"/>
                    <a:gd name="connsiteY11" fmla="*/ 49659 h 51829"/>
                    <a:gd name="connsiteX12" fmla="*/ 10525 w 46194"/>
                    <a:gd name="connsiteY12" fmla="*/ 49659 h 51829"/>
                    <a:gd name="connsiteX13" fmla="*/ 10525 w 46194"/>
                    <a:gd name="connsiteY13" fmla="*/ 42207 h 51829"/>
                    <a:gd name="connsiteX14" fmla="*/ 27231 w 46194"/>
                    <a:gd name="connsiteY14" fmla="*/ 50804 h 51829"/>
                    <a:gd name="connsiteX15" fmla="*/ 35325 w 46194"/>
                    <a:gd name="connsiteY15" fmla="*/ 49201 h 51829"/>
                    <a:gd name="connsiteX16" fmla="*/ 40884 w 46194"/>
                    <a:gd name="connsiteY16" fmla="*/ 45108 h 51829"/>
                    <a:gd name="connsiteX17" fmla="*/ 43510 w 46194"/>
                    <a:gd name="connsiteY17" fmla="*/ 39489 h 51829"/>
                    <a:gd name="connsiteX18" fmla="*/ 44258 w 46194"/>
                    <a:gd name="connsiteY18" fmla="*/ 30479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4" h="51829">
                      <a:moveTo>
                        <a:pt x="44258" y="-1025"/>
                      </a:moveTo>
                      <a:lnTo>
                        <a:pt x="30851" y="-1025"/>
                      </a:lnTo>
                      <a:lnTo>
                        <a:pt x="30851" y="24844"/>
                      </a:lnTo>
                      <a:cubicBezTo>
                        <a:pt x="30851" y="30311"/>
                        <a:pt x="30566" y="33849"/>
                        <a:pt x="29995" y="35457"/>
                      </a:cubicBezTo>
                      <a:cubicBezTo>
                        <a:pt x="29425" y="37066"/>
                        <a:pt x="28494" y="38313"/>
                        <a:pt x="27201" y="39198"/>
                      </a:cubicBezTo>
                      <a:cubicBezTo>
                        <a:pt x="25908" y="40094"/>
                        <a:pt x="24356" y="40542"/>
                        <a:pt x="22543" y="40542"/>
                      </a:cubicBezTo>
                      <a:cubicBezTo>
                        <a:pt x="20222" y="40542"/>
                        <a:pt x="18140" y="39906"/>
                        <a:pt x="16298" y="38633"/>
                      </a:cubicBezTo>
                      <a:cubicBezTo>
                        <a:pt x="14455" y="37361"/>
                        <a:pt x="13187" y="35671"/>
                        <a:pt x="12495" y="33564"/>
                      </a:cubicBezTo>
                      <a:cubicBezTo>
                        <a:pt x="11813" y="31466"/>
                        <a:pt x="11472" y="27588"/>
                        <a:pt x="11472" y="21927"/>
                      </a:cubicBezTo>
                      <a:lnTo>
                        <a:pt x="11472" y="-1025"/>
                      </a:lnTo>
                      <a:lnTo>
                        <a:pt x="-1936" y="-1025"/>
                      </a:lnTo>
                      <a:lnTo>
                        <a:pt x="-1936" y="49659"/>
                      </a:lnTo>
                      <a:lnTo>
                        <a:pt x="10525" y="49659"/>
                      </a:lnTo>
                      <a:lnTo>
                        <a:pt x="10525" y="42207"/>
                      </a:lnTo>
                      <a:cubicBezTo>
                        <a:pt x="14944" y="47938"/>
                        <a:pt x="20512" y="50804"/>
                        <a:pt x="27231" y="50804"/>
                      </a:cubicBezTo>
                      <a:cubicBezTo>
                        <a:pt x="30184" y="50804"/>
                        <a:pt x="32882" y="50270"/>
                        <a:pt x="35325" y="49201"/>
                      </a:cubicBezTo>
                      <a:cubicBezTo>
                        <a:pt x="37779" y="48132"/>
                        <a:pt x="39631" y="46768"/>
                        <a:pt x="40884" y="45108"/>
                      </a:cubicBezTo>
                      <a:cubicBezTo>
                        <a:pt x="42146" y="43459"/>
                        <a:pt x="43021" y="41586"/>
                        <a:pt x="43510" y="39489"/>
                      </a:cubicBezTo>
                      <a:cubicBezTo>
                        <a:pt x="44009" y="37391"/>
                        <a:pt x="44258" y="34388"/>
                        <a:pt x="44258" y="30479"/>
                      </a:cubicBezTo>
                      <a:close/>
                    </a:path>
                  </a:pathLst>
                </a:custGeom>
                <a:solidFill>
                  <a:srgbClr val="000000"/>
                </a:solidFill>
                <a:ln w="15" cap="flat">
                  <a:noFill/>
                  <a:prstDash val="solid"/>
                  <a:round/>
                </a:ln>
              </p:spPr>
              <p:txBody>
                <a:bodyPr rtlCol="0" anchor="ctr"/>
                <a:lstStyle/>
                <a:p>
                  <a:endParaRPr lang="en-US"/>
                </a:p>
              </p:txBody>
            </p:sp>
            <p:sp>
              <p:nvSpPr>
                <p:cNvPr id="18" name="Freeform: Shape 17">
                  <a:extLst>
                    <a:ext uri="{FF2B5EF4-FFF2-40B4-BE49-F238E27FC236}">
                      <a16:creationId xmlns:a16="http://schemas.microsoft.com/office/drawing/2014/main" id="{1495D1A7-6FD5-D765-B36E-D0295EBC6619}"/>
                    </a:ext>
                  </a:extLst>
                </p:cNvPr>
                <p:cNvSpPr/>
                <p:nvPr/>
              </p:nvSpPr>
              <p:spPr>
                <a:xfrm flipV="1">
                  <a:off x="905683" y="5350735"/>
                  <a:ext cx="29869" cy="69726"/>
                </a:xfrm>
                <a:custGeom>
                  <a:avLst/>
                  <a:gdLst>
                    <a:gd name="connsiteX0" fmla="*/ 27735 w 29869"/>
                    <a:gd name="connsiteY0" fmla="*/ 50292 h 69726"/>
                    <a:gd name="connsiteX1" fmla="*/ 27735 w 29869"/>
                    <a:gd name="connsiteY1" fmla="*/ 39602 h 69726"/>
                    <a:gd name="connsiteX2" fmla="*/ 18573 w 29869"/>
                    <a:gd name="connsiteY2" fmla="*/ 39602 h 69726"/>
                    <a:gd name="connsiteX3" fmla="*/ 18573 w 29869"/>
                    <a:gd name="connsiteY3" fmla="*/ 19170 h 69726"/>
                    <a:gd name="connsiteX4" fmla="*/ 18832 w 29869"/>
                    <a:gd name="connsiteY4" fmla="*/ 11947 h 69726"/>
                    <a:gd name="connsiteX5" fmla="*/ 20038 w 29869"/>
                    <a:gd name="connsiteY5" fmla="*/ 10252 h 69726"/>
                    <a:gd name="connsiteX6" fmla="*/ 22299 w 29869"/>
                    <a:gd name="connsiteY6" fmla="*/ 9580 h 69726"/>
                    <a:gd name="connsiteX7" fmla="*/ 27689 w 29869"/>
                    <a:gd name="connsiteY7" fmla="*/ 10878 h 69726"/>
                    <a:gd name="connsiteX8" fmla="*/ 28834 w 29869"/>
                    <a:gd name="connsiteY8" fmla="*/ 463 h 69726"/>
                    <a:gd name="connsiteX9" fmla="*/ 18237 w 29869"/>
                    <a:gd name="connsiteY9" fmla="*/ -1538 h 69726"/>
                    <a:gd name="connsiteX10" fmla="*/ 11701 w 29869"/>
                    <a:gd name="connsiteY10" fmla="*/ -331 h 69726"/>
                    <a:gd name="connsiteX11" fmla="*/ 7440 w 29869"/>
                    <a:gd name="connsiteY11" fmla="*/ 2830 h 69726"/>
                    <a:gd name="connsiteX12" fmla="*/ 5547 w 29869"/>
                    <a:gd name="connsiteY12" fmla="*/ 8053 h 69726"/>
                    <a:gd name="connsiteX13" fmla="*/ 5119 w 29869"/>
                    <a:gd name="connsiteY13" fmla="*/ 17505 h 69726"/>
                    <a:gd name="connsiteX14" fmla="*/ 5119 w 29869"/>
                    <a:gd name="connsiteY14" fmla="*/ 39602 h 69726"/>
                    <a:gd name="connsiteX15" fmla="*/ -1035 w 29869"/>
                    <a:gd name="connsiteY15" fmla="*/ 39602 h 69726"/>
                    <a:gd name="connsiteX16" fmla="*/ -1035 w 29869"/>
                    <a:gd name="connsiteY16" fmla="*/ 50292 h 69726"/>
                    <a:gd name="connsiteX17" fmla="*/ 5119 w 29869"/>
                    <a:gd name="connsiteY17" fmla="*/ 50292 h 69726"/>
                    <a:gd name="connsiteX18" fmla="*/ 5119 w 29869"/>
                    <a:gd name="connsiteY18" fmla="*/ 60355 h 69726"/>
                    <a:gd name="connsiteX19" fmla="*/ 18573 w 29869"/>
                    <a:gd name="connsiteY19" fmla="*/ 68189 h 69726"/>
                    <a:gd name="connsiteX20" fmla="*/ 18573 w 29869"/>
                    <a:gd name="connsiteY20" fmla="*/ 50292 h 6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869" h="69726">
                      <a:moveTo>
                        <a:pt x="27735" y="50292"/>
                      </a:moveTo>
                      <a:lnTo>
                        <a:pt x="27735" y="39602"/>
                      </a:lnTo>
                      <a:lnTo>
                        <a:pt x="18573" y="39602"/>
                      </a:lnTo>
                      <a:lnTo>
                        <a:pt x="18573" y="19170"/>
                      </a:lnTo>
                      <a:cubicBezTo>
                        <a:pt x="18573" y="15036"/>
                        <a:pt x="18659" y="12629"/>
                        <a:pt x="18832" y="11947"/>
                      </a:cubicBezTo>
                      <a:cubicBezTo>
                        <a:pt x="19015" y="11264"/>
                        <a:pt x="19417" y="10699"/>
                        <a:pt x="20038" y="10252"/>
                      </a:cubicBezTo>
                      <a:cubicBezTo>
                        <a:pt x="20660" y="9804"/>
                        <a:pt x="21413" y="9580"/>
                        <a:pt x="22299" y="9580"/>
                      </a:cubicBezTo>
                      <a:cubicBezTo>
                        <a:pt x="23541" y="9580"/>
                        <a:pt x="25337" y="10012"/>
                        <a:pt x="27689" y="10878"/>
                      </a:cubicBezTo>
                      <a:lnTo>
                        <a:pt x="28834" y="463"/>
                      </a:lnTo>
                      <a:cubicBezTo>
                        <a:pt x="25719" y="-871"/>
                        <a:pt x="22187" y="-1538"/>
                        <a:pt x="18237" y="-1538"/>
                      </a:cubicBezTo>
                      <a:cubicBezTo>
                        <a:pt x="15824" y="-1538"/>
                        <a:pt x="13645" y="-1135"/>
                        <a:pt x="11701" y="-331"/>
                      </a:cubicBezTo>
                      <a:cubicBezTo>
                        <a:pt x="9766" y="483"/>
                        <a:pt x="8346" y="1537"/>
                        <a:pt x="7440" y="2830"/>
                      </a:cubicBezTo>
                      <a:cubicBezTo>
                        <a:pt x="6534" y="4123"/>
                        <a:pt x="5903" y="5864"/>
                        <a:pt x="5547" y="8053"/>
                      </a:cubicBezTo>
                      <a:cubicBezTo>
                        <a:pt x="5261" y="9610"/>
                        <a:pt x="5119" y="12761"/>
                        <a:pt x="5119" y="17505"/>
                      </a:cubicBezTo>
                      <a:lnTo>
                        <a:pt x="5119" y="39602"/>
                      </a:lnTo>
                      <a:lnTo>
                        <a:pt x="-1035" y="39602"/>
                      </a:lnTo>
                      <a:lnTo>
                        <a:pt x="-1035" y="50292"/>
                      </a:lnTo>
                      <a:lnTo>
                        <a:pt x="5119" y="50292"/>
                      </a:lnTo>
                      <a:lnTo>
                        <a:pt x="5119" y="60355"/>
                      </a:lnTo>
                      <a:lnTo>
                        <a:pt x="18573" y="68189"/>
                      </a:lnTo>
                      <a:lnTo>
                        <a:pt x="18573" y="50292"/>
                      </a:lnTo>
                      <a:close/>
                    </a:path>
                  </a:pathLst>
                </a:custGeom>
                <a:solidFill>
                  <a:srgbClr val="000000"/>
                </a:solidFill>
                <a:ln w="15" cap="flat">
                  <a:no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080A0C94-F188-F803-8C86-51274E161F02}"/>
                    </a:ext>
                  </a:extLst>
                </p:cNvPr>
                <p:cNvSpPr/>
                <p:nvPr/>
              </p:nvSpPr>
              <p:spPr>
                <a:xfrm flipV="1">
                  <a:off x="943192" y="5367487"/>
                  <a:ext cx="32832" cy="51829"/>
                </a:xfrm>
                <a:custGeom>
                  <a:avLst/>
                  <a:gdLst>
                    <a:gd name="connsiteX0" fmla="*/ 11959 w 32832"/>
                    <a:gd name="connsiteY0" fmla="*/ -1025 h 51829"/>
                    <a:gd name="connsiteX1" fmla="*/ -1449 w 32832"/>
                    <a:gd name="connsiteY1" fmla="*/ -1025 h 51829"/>
                    <a:gd name="connsiteX2" fmla="*/ -1449 w 32832"/>
                    <a:gd name="connsiteY2" fmla="*/ 49659 h 51829"/>
                    <a:gd name="connsiteX3" fmla="*/ 11012 w 32832"/>
                    <a:gd name="connsiteY3" fmla="*/ 49659 h 51829"/>
                    <a:gd name="connsiteX4" fmla="*/ 11012 w 32832"/>
                    <a:gd name="connsiteY4" fmla="*/ 42451 h 51829"/>
                    <a:gd name="connsiteX5" fmla="*/ 16754 w 32832"/>
                    <a:gd name="connsiteY5" fmla="*/ 49170 h 51829"/>
                    <a:gd name="connsiteX6" fmla="*/ 22557 w 32832"/>
                    <a:gd name="connsiteY6" fmla="*/ 50804 h 51829"/>
                    <a:gd name="connsiteX7" fmla="*/ 31384 w 32832"/>
                    <a:gd name="connsiteY7" fmla="*/ 48269 h 51829"/>
                    <a:gd name="connsiteX8" fmla="*/ 27230 w 32832"/>
                    <a:gd name="connsiteY8" fmla="*/ 36587 h 51829"/>
                    <a:gd name="connsiteX9" fmla="*/ 20938 w 32832"/>
                    <a:gd name="connsiteY9" fmla="*/ 38771 h 51829"/>
                    <a:gd name="connsiteX10" fmla="*/ 16159 w 32832"/>
                    <a:gd name="connsiteY10" fmla="*/ 37213 h 51829"/>
                    <a:gd name="connsiteX11" fmla="*/ 13074 w 32832"/>
                    <a:gd name="connsiteY11" fmla="*/ 31609 h 51829"/>
                    <a:gd name="connsiteX12" fmla="*/ 11959 w 32832"/>
                    <a:gd name="connsiteY12" fmla="*/ 14628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32" h="51829">
                      <a:moveTo>
                        <a:pt x="11959" y="-1025"/>
                      </a:moveTo>
                      <a:lnTo>
                        <a:pt x="-1449" y="-1025"/>
                      </a:lnTo>
                      <a:lnTo>
                        <a:pt x="-1449" y="49659"/>
                      </a:lnTo>
                      <a:lnTo>
                        <a:pt x="11012" y="49659"/>
                      </a:lnTo>
                      <a:lnTo>
                        <a:pt x="11012" y="42451"/>
                      </a:lnTo>
                      <a:cubicBezTo>
                        <a:pt x="13140" y="45851"/>
                        <a:pt x="15054" y="48091"/>
                        <a:pt x="16754" y="49170"/>
                      </a:cubicBezTo>
                      <a:cubicBezTo>
                        <a:pt x="18454" y="50260"/>
                        <a:pt x="20389" y="50804"/>
                        <a:pt x="22557" y="50804"/>
                      </a:cubicBezTo>
                      <a:cubicBezTo>
                        <a:pt x="25611" y="50804"/>
                        <a:pt x="28553" y="49959"/>
                        <a:pt x="31384" y="48269"/>
                      </a:cubicBezTo>
                      <a:lnTo>
                        <a:pt x="27230" y="36587"/>
                      </a:lnTo>
                      <a:cubicBezTo>
                        <a:pt x="24970" y="38043"/>
                        <a:pt x="22873" y="38771"/>
                        <a:pt x="20938" y="38771"/>
                      </a:cubicBezTo>
                      <a:cubicBezTo>
                        <a:pt x="19055" y="38771"/>
                        <a:pt x="17462" y="38252"/>
                        <a:pt x="16159" y="37213"/>
                      </a:cubicBezTo>
                      <a:cubicBezTo>
                        <a:pt x="14855" y="36185"/>
                        <a:pt x="13827" y="34317"/>
                        <a:pt x="13074" y="31609"/>
                      </a:cubicBezTo>
                      <a:cubicBezTo>
                        <a:pt x="12331" y="28911"/>
                        <a:pt x="11959" y="23251"/>
                        <a:pt x="11959" y="14628"/>
                      </a:cubicBezTo>
                      <a:close/>
                    </a:path>
                  </a:pathLst>
                </a:custGeom>
                <a:solidFill>
                  <a:srgbClr val="000000"/>
                </a:solidFill>
                <a:ln w="15" cap="flat">
                  <a:noFill/>
                  <a:prstDash val="solid"/>
                  <a:round/>
                </a:ln>
              </p:spPr>
              <p:txBody>
                <a:bodyPr rtlCol="0" anchor="ctr"/>
                <a:lstStyle/>
                <a:p>
                  <a:endParaRPr lang="en-US"/>
                </a:p>
              </p:txBody>
            </p:sp>
            <p:sp>
              <p:nvSpPr>
                <p:cNvPr id="20" name="Freeform: Shape 19">
                  <a:extLst>
                    <a:ext uri="{FF2B5EF4-FFF2-40B4-BE49-F238E27FC236}">
                      <a16:creationId xmlns:a16="http://schemas.microsoft.com/office/drawing/2014/main" id="{8304EC79-0926-8796-B413-37F5C3963EBA}"/>
                    </a:ext>
                  </a:extLst>
                </p:cNvPr>
                <p:cNvSpPr/>
                <p:nvPr/>
              </p:nvSpPr>
              <p:spPr>
                <a:xfrm flipV="1">
                  <a:off x="978691" y="5367487"/>
                  <a:ext cx="52302" cy="52974"/>
                </a:xfrm>
                <a:custGeom>
                  <a:avLst/>
                  <a:gdLst>
                    <a:gd name="connsiteX0" fmla="*/ -1910 w 52302"/>
                    <a:gd name="connsiteY0" fmla="*/ 26210 h 52974"/>
                    <a:gd name="connsiteX1" fmla="*/ 1388 w 52302"/>
                    <a:gd name="connsiteY1" fmla="*/ 39144 h 52974"/>
                    <a:gd name="connsiteX2" fmla="*/ 10719 w 52302"/>
                    <a:gd name="connsiteY2" fmla="*/ 48689 h 52974"/>
                    <a:gd name="connsiteX3" fmla="*/ 24203 w 52302"/>
                    <a:gd name="connsiteY3" fmla="*/ 51987 h 52974"/>
                    <a:gd name="connsiteX4" fmla="*/ 43047 w 52302"/>
                    <a:gd name="connsiteY4" fmla="*/ 44520 h 52974"/>
                    <a:gd name="connsiteX5" fmla="*/ 50392 w 52302"/>
                    <a:gd name="connsiteY5" fmla="*/ 25645 h 52974"/>
                    <a:gd name="connsiteX6" fmla="*/ 42971 w 52302"/>
                    <a:gd name="connsiteY6" fmla="*/ 6572 h 52974"/>
                    <a:gd name="connsiteX7" fmla="*/ 24294 w 52302"/>
                    <a:gd name="connsiteY7" fmla="*/ -987 h 52974"/>
                    <a:gd name="connsiteX8" fmla="*/ 11009 w 52302"/>
                    <a:gd name="connsiteY8" fmla="*/ 2159 h 52974"/>
                    <a:gd name="connsiteX9" fmla="*/ 1388 w 52302"/>
                    <a:gd name="connsiteY9" fmla="*/ 11397 h 52974"/>
                    <a:gd name="connsiteX10" fmla="*/ -1910 w 52302"/>
                    <a:gd name="connsiteY10" fmla="*/ 26210 h 52974"/>
                    <a:gd name="connsiteX11" fmla="*/ 11833 w 52302"/>
                    <a:gd name="connsiteY11" fmla="*/ 25492 h 52974"/>
                    <a:gd name="connsiteX12" fmla="*/ 15407 w 52302"/>
                    <a:gd name="connsiteY12" fmla="*/ 13948 h 52974"/>
                    <a:gd name="connsiteX13" fmla="*/ 24249 w 52302"/>
                    <a:gd name="connsiteY13" fmla="*/ 9947 h 52974"/>
                    <a:gd name="connsiteX14" fmla="*/ 33045 w 52302"/>
                    <a:gd name="connsiteY14" fmla="*/ 13948 h 52974"/>
                    <a:gd name="connsiteX15" fmla="*/ 36603 w 52302"/>
                    <a:gd name="connsiteY15" fmla="*/ 25599 h 52974"/>
                    <a:gd name="connsiteX16" fmla="*/ 33045 w 52302"/>
                    <a:gd name="connsiteY16" fmla="*/ 37037 h 52974"/>
                    <a:gd name="connsiteX17" fmla="*/ 24249 w 52302"/>
                    <a:gd name="connsiteY17" fmla="*/ 41053 h 52974"/>
                    <a:gd name="connsiteX18" fmla="*/ 15407 w 52302"/>
                    <a:gd name="connsiteY18" fmla="*/ 37037 h 52974"/>
                    <a:gd name="connsiteX19" fmla="*/ 11833 w 52302"/>
                    <a:gd name="connsiteY19" fmla="*/ 25492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302" h="52974">
                      <a:moveTo>
                        <a:pt x="-1910" y="26210"/>
                      </a:moveTo>
                      <a:cubicBezTo>
                        <a:pt x="-1910" y="30669"/>
                        <a:pt x="-811" y="34981"/>
                        <a:pt x="1388" y="39144"/>
                      </a:cubicBezTo>
                      <a:cubicBezTo>
                        <a:pt x="3587" y="43318"/>
                        <a:pt x="6697" y="46500"/>
                        <a:pt x="10719" y="48689"/>
                      </a:cubicBezTo>
                      <a:cubicBezTo>
                        <a:pt x="14740" y="50888"/>
                        <a:pt x="19235" y="51987"/>
                        <a:pt x="24203" y="51987"/>
                      </a:cubicBezTo>
                      <a:cubicBezTo>
                        <a:pt x="31869" y="51987"/>
                        <a:pt x="38150" y="49498"/>
                        <a:pt x="43047" y="44520"/>
                      </a:cubicBezTo>
                      <a:cubicBezTo>
                        <a:pt x="47944" y="39541"/>
                        <a:pt x="50392" y="33250"/>
                        <a:pt x="50392" y="25645"/>
                      </a:cubicBezTo>
                      <a:cubicBezTo>
                        <a:pt x="50392" y="17979"/>
                        <a:pt x="47918" y="11621"/>
                        <a:pt x="42971" y="6572"/>
                      </a:cubicBezTo>
                      <a:cubicBezTo>
                        <a:pt x="38023" y="1532"/>
                        <a:pt x="31797" y="-987"/>
                        <a:pt x="24294" y="-987"/>
                      </a:cubicBezTo>
                      <a:cubicBezTo>
                        <a:pt x="19652" y="-987"/>
                        <a:pt x="15224" y="61"/>
                        <a:pt x="11009" y="2159"/>
                      </a:cubicBezTo>
                      <a:cubicBezTo>
                        <a:pt x="6794" y="4266"/>
                        <a:pt x="3587" y="7346"/>
                        <a:pt x="1388" y="11397"/>
                      </a:cubicBezTo>
                      <a:cubicBezTo>
                        <a:pt x="-811" y="15449"/>
                        <a:pt x="-1910" y="20387"/>
                        <a:pt x="-1910" y="26210"/>
                      </a:cubicBezTo>
                      <a:close/>
                      <a:moveTo>
                        <a:pt x="11833" y="25492"/>
                      </a:moveTo>
                      <a:cubicBezTo>
                        <a:pt x="11833" y="20473"/>
                        <a:pt x="13025" y="16625"/>
                        <a:pt x="15407" y="13948"/>
                      </a:cubicBezTo>
                      <a:cubicBezTo>
                        <a:pt x="17799" y="11280"/>
                        <a:pt x="20747" y="9947"/>
                        <a:pt x="24249" y="9947"/>
                      </a:cubicBezTo>
                      <a:cubicBezTo>
                        <a:pt x="27751" y="9947"/>
                        <a:pt x="30683" y="11280"/>
                        <a:pt x="33045" y="13948"/>
                      </a:cubicBezTo>
                      <a:cubicBezTo>
                        <a:pt x="35417" y="16625"/>
                        <a:pt x="36603" y="20509"/>
                        <a:pt x="36603" y="25599"/>
                      </a:cubicBezTo>
                      <a:cubicBezTo>
                        <a:pt x="36603" y="30557"/>
                        <a:pt x="35417" y="34370"/>
                        <a:pt x="33045" y="37037"/>
                      </a:cubicBezTo>
                      <a:cubicBezTo>
                        <a:pt x="30683" y="39714"/>
                        <a:pt x="27751" y="41053"/>
                        <a:pt x="24249" y="41053"/>
                      </a:cubicBezTo>
                      <a:cubicBezTo>
                        <a:pt x="20747" y="41053"/>
                        <a:pt x="17799" y="39714"/>
                        <a:pt x="15407" y="37037"/>
                      </a:cubicBezTo>
                      <a:cubicBezTo>
                        <a:pt x="13025" y="34370"/>
                        <a:pt x="11833" y="30521"/>
                        <a:pt x="11833" y="25492"/>
                      </a:cubicBezTo>
                      <a:close/>
                    </a:path>
                  </a:pathLst>
                </a:custGeom>
                <a:solidFill>
                  <a:srgbClr val="000000"/>
                </a:solidFill>
                <a:ln w="15" cap="flat">
                  <a:noFill/>
                  <a:prstDash val="solid"/>
                  <a:round/>
                </a:ln>
              </p:spPr>
              <p:txBody>
                <a:bodyPr rtlCol="0" anchor="ctr"/>
                <a:lstStyle/>
                <a:p>
                  <a:endParaRPr lang="en-US"/>
                </a:p>
              </p:txBody>
            </p:sp>
            <p:sp>
              <p:nvSpPr>
                <p:cNvPr id="21" name="Freeform: Shape 20">
                  <a:extLst>
                    <a:ext uri="{FF2B5EF4-FFF2-40B4-BE49-F238E27FC236}">
                      <a16:creationId xmlns:a16="http://schemas.microsoft.com/office/drawing/2014/main" id="{95022BBC-6182-B79E-DE58-C3A487902EE4}"/>
                    </a:ext>
                  </a:extLst>
                </p:cNvPr>
                <p:cNvSpPr/>
                <p:nvPr/>
              </p:nvSpPr>
              <p:spPr>
                <a:xfrm flipV="1">
                  <a:off x="1041108" y="5367487"/>
                  <a:ext cx="49446" cy="71116"/>
                </a:xfrm>
                <a:custGeom>
                  <a:avLst/>
                  <a:gdLst>
                    <a:gd name="connsiteX0" fmla="*/ -1981 w 49446"/>
                    <a:gd name="connsiteY0" fmla="*/ 69580 h 71116"/>
                    <a:gd name="connsiteX1" fmla="*/ 10525 w 49446"/>
                    <a:gd name="connsiteY1" fmla="*/ 69580 h 71116"/>
                    <a:gd name="connsiteX2" fmla="*/ 10525 w 49446"/>
                    <a:gd name="connsiteY2" fmla="*/ 62127 h 71116"/>
                    <a:gd name="connsiteX3" fmla="*/ 17107 w 49446"/>
                    <a:gd name="connsiteY3" fmla="*/ 68327 h 71116"/>
                    <a:gd name="connsiteX4" fmla="*/ 26331 w 49446"/>
                    <a:gd name="connsiteY4" fmla="*/ 70725 h 71116"/>
                    <a:gd name="connsiteX5" fmla="*/ 41311 w 49446"/>
                    <a:gd name="connsiteY5" fmla="*/ 63807 h 71116"/>
                    <a:gd name="connsiteX6" fmla="*/ 47465 w 49446"/>
                    <a:gd name="connsiteY6" fmla="*/ 44520 h 71116"/>
                    <a:gd name="connsiteX7" fmla="*/ 41250 w 49446"/>
                    <a:gd name="connsiteY7" fmla="*/ 24790 h 71116"/>
                    <a:gd name="connsiteX8" fmla="*/ 26224 w 49446"/>
                    <a:gd name="connsiteY8" fmla="*/ 17750 h 71116"/>
                    <a:gd name="connsiteX9" fmla="*/ 18604 w 49446"/>
                    <a:gd name="connsiteY9" fmla="*/ 19415 h 71116"/>
                    <a:gd name="connsiteX10" fmla="*/ 11442 w 49446"/>
                    <a:gd name="connsiteY10" fmla="*/ 25142 h 71116"/>
                    <a:gd name="connsiteX11" fmla="*/ 11442 w 49446"/>
                    <a:gd name="connsiteY11" fmla="*/ -391 h 71116"/>
                    <a:gd name="connsiteX12" fmla="*/ -1981 w 49446"/>
                    <a:gd name="connsiteY12" fmla="*/ -391 h 71116"/>
                    <a:gd name="connsiteX13" fmla="*/ 11289 w 49446"/>
                    <a:gd name="connsiteY13" fmla="*/ 45100 h 71116"/>
                    <a:gd name="connsiteX14" fmla="*/ 14679 w 49446"/>
                    <a:gd name="connsiteY14" fmla="*/ 32472 h 71116"/>
                    <a:gd name="connsiteX15" fmla="*/ 22940 w 49446"/>
                    <a:gd name="connsiteY15" fmla="*/ 28394 h 71116"/>
                    <a:gd name="connsiteX16" fmla="*/ 30713 w 49446"/>
                    <a:gd name="connsiteY16" fmla="*/ 32136 h 71116"/>
                    <a:gd name="connsiteX17" fmla="*/ 33813 w 49446"/>
                    <a:gd name="connsiteY17" fmla="*/ 44429 h 71116"/>
                    <a:gd name="connsiteX18" fmla="*/ 30606 w 49446"/>
                    <a:gd name="connsiteY18" fmla="*/ 56263 h 71116"/>
                    <a:gd name="connsiteX19" fmla="*/ 22696 w 49446"/>
                    <a:gd name="connsiteY19" fmla="*/ 60127 h 71116"/>
                    <a:gd name="connsiteX20" fmla="*/ 14526 w 49446"/>
                    <a:gd name="connsiteY20" fmla="*/ 56324 h 71116"/>
                    <a:gd name="connsiteX21" fmla="*/ 11289 w 49446"/>
                    <a:gd name="connsiteY21" fmla="*/ 45100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1981" y="69580"/>
                      </a:moveTo>
                      <a:lnTo>
                        <a:pt x="10525" y="69580"/>
                      </a:lnTo>
                      <a:lnTo>
                        <a:pt x="10525" y="62127"/>
                      </a:lnTo>
                      <a:cubicBezTo>
                        <a:pt x="12154" y="64673"/>
                        <a:pt x="14348" y="66739"/>
                        <a:pt x="17107" y="68327"/>
                      </a:cubicBezTo>
                      <a:cubicBezTo>
                        <a:pt x="19876" y="69926"/>
                        <a:pt x="22951" y="70725"/>
                        <a:pt x="26331" y="70725"/>
                      </a:cubicBezTo>
                      <a:cubicBezTo>
                        <a:pt x="32215" y="70725"/>
                        <a:pt x="37208" y="68419"/>
                        <a:pt x="41311" y="63807"/>
                      </a:cubicBezTo>
                      <a:cubicBezTo>
                        <a:pt x="45414" y="59195"/>
                        <a:pt x="47465" y="52766"/>
                        <a:pt x="47465" y="44520"/>
                      </a:cubicBezTo>
                      <a:cubicBezTo>
                        <a:pt x="47465" y="36060"/>
                        <a:pt x="45394" y="29484"/>
                        <a:pt x="41250" y="24790"/>
                      </a:cubicBezTo>
                      <a:cubicBezTo>
                        <a:pt x="37117" y="20097"/>
                        <a:pt x="32108" y="17750"/>
                        <a:pt x="26224" y="17750"/>
                      </a:cubicBezTo>
                      <a:cubicBezTo>
                        <a:pt x="23424" y="17750"/>
                        <a:pt x="20884" y="18305"/>
                        <a:pt x="18604" y="19415"/>
                      </a:cubicBezTo>
                      <a:cubicBezTo>
                        <a:pt x="16333" y="20535"/>
                        <a:pt x="13946" y="22444"/>
                        <a:pt x="11442" y="25142"/>
                      </a:cubicBezTo>
                      <a:lnTo>
                        <a:pt x="11442" y="-391"/>
                      </a:lnTo>
                      <a:lnTo>
                        <a:pt x="-1981" y="-391"/>
                      </a:lnTo>
                      <a:close/>
                      <a:moveTo>
                        <a:pt x="11289" y="45100"/>
                      </a:moveTo>
                      <a:cubicBezTo>
                        <a:pt x="11289" y="39399"/>
                        <a:pt x="12419" y="35190"/>
                        <a:pt x="14679" y="32472"/>
                      </a:cubicBezTo>
                      <a:cubicBezTo>
                        <a:pt x="16939" y="29753"/>
                        <a:pt x="19693" y="28394"/>
                        <a:pt x="22940" y="28394"/>
                      </a:cubicBezTo>
                      <a:cubicBezTo>
                        <a:pt x="26056" y="28394"/>
                        <a:pt x="28647" y="29641"/>
                        <a:pt x="30713" y="32136"/>
                      </a:cubicBezTo>
                      <a:cubicBezTo>
                        <a:pt x="32780" y="34640"/>
                        <a:pt x="33813" y="38738"/>
                        <a:pt x="33813" y="44429"/>
                      </a:cubicBezTo>
                      <a:cubicBezTo>
                        <a:pt x="33813" y="49743"/>
                        <a:pt x="32744" y="53688"/>
                        <a:pt x="30606" y="56263"/>
                      </a:cubicBezTo>
                      <a:cubicBezTo>
                        <a:pt x="28479" y="58839"/>
                        <a:pt x="25842" y="60127"/>
                        <a:pt x="22696" y="60127"/>
                      </a:cubicBezTo>
                      <a:cubicBezTo>
                        <a:pt x="19418" y="60127"/>
                        <a:pt x="16695" y="58859"/>
                        <a:pt x="14526" y="56324"/>
                      </a:cubicBezTo>
                      <a:cubicBezTo>
                        <a:pt x="12368" y="53800"/>
                        <a:pt x="11289" y="50058"/>
                        <a:pt x="11289" y="45100"/>
                      </a:cubicBezTo>
                      <a:close/>
                    </a:path>
                  </a:pathLst>
                </a:custGeom>
                <a:solidFill>
                  <a:srgbClr val="000000"/>
                </a:solidFill>
                <a:ln w="15" cap="flat">
                  <a:noFill/>
                  <a:prstDash val="solid"/>
                  <a:round/>
                </a:ln>
              </p:spPr>
              <p:txBody>
                <a:bodyPr rtlCol="0" anchor="ctr"/>
                <a:lstStyle/>
                <a:p>
                  <a:endParaRPr lang="en-US"/>
                </a:p>
              </p:txBody>
            </p:sp>
            <p:sp>
              <p:nvSpPr>
                <p:cNvPr id="22" name="Freeform: Shape 21">
                  <a:extLst>
                    <a:ext uri="{FF2B5EF4-FFF2-40B4-BE49-F238E27FC236}">
                      <a16:creationId xmlns:a16="http://schemas.microsoft.com/office/drawing/2014/main" id="{A3A8DA29-15C7-A792-7FC5-5CA56F2635B0}"/>
                    </a:ext>
                  </a:extLst>
                </p:cNvPr>
                <p:cNvSpPr/>
                <p:nvPr/>
              </p:nvSpPr>
              <p:spPr>
                <a:xfrm flipV="1">
                  <a:off x="1094852" y="5368633"/>
                  <a:ext cx="52103" cy="71253"/>
                </a:xfrm>
                <a:custGeom>
                  <a:avLst/>
                  <a:gdLst>
                    <a:gd name="connsiteX0" fmla="*/ -1666 w 52103"/>
                    <a:gd name="connsiteY0" fmla="*/ 70942 h 71253"/>
                    <a:gd name="connsiteX1" fmla="*/ 12596 w 52103"/>
                    <a:gd name="connsiteY1" fmla="*/ 70942 h 71253"/>
                    <a:gd name="connsiteX2" fmla="*/ 24721 w 52103"/>
                    <a:gd name="connsiteY2" fmla="*/ 34964 h 71253"/>
                    <a:gd name="connsiteX3" fmla="*/ 36556 w 52103"/>
                    <a:gd name="connsiteY3" fmla="*/ 70942 h 71253"/>
                    <a:gd name="connsiteX4" fmla="*/ 50437 w 52103"/>
                    <a:gd name="connsiteY4" fmla="*/ 70942 h 71253"/>
                    <a:gd name="connsiteX5" fmla="*/ 32540 w 52103"/>
                    <a:gd name="connsiteY5" fmla="*/ 22167 h 71253"/>
                    <a:gd name="connsiteX6" fmla="*/ 29348 w 52103"/>
                    <a:gd name="connsiteY6" fmla="*/ 13341 h 71253"/>
                    <a:gd name="connsiteX7" fmla="*/ 25974 w 52103"/>
                    <a:gd name="connsiteY7" fmla="*/ 6560 h 71253"/>
                    <a:gd name="connsiteX8" fmla="*/ 22309 w 52103"/>
                    <a:gd name="connsiteY8" fmla="*/ 2773 h 71253"/>
                    <a:gd name="connsiteX9" fmla="*/ 17193 w 52103"/>
                    <a:gd name="connsiteY9" fmla="*/ 498 h 71253"/>
                    <a:gd name="connsiteX10" fmla="*/ 10352 w 52103"/>
                    <a:gd name="connsiteY10" fmla="*/ -311 h 71253"/>
                    <a:gd name="connsiteX11" fmla="*/ 2762 w 52103"/>
                    <a:gd name="connsiteY11" fmla="*/ 498 h 71253"/>
                    <a:gd name="connsiteX12" fmla="*/ 1571 w 52103"/>
                    <a:gd name="connsiteY12" fmla="*/ 11004 h 71253"/>
                    <a:gd name="connsiteX13" fmla="*/ 7252 w 52103"/>
                    <a:gd name="connsiteY13" fmla="*/ 10378 h 71253"/>
                    <a:gd name="connsiteX14" fmla="*/ 14169 w 52103"/>
                    <a:gd name="connsiteY14" fmla="*/ 13127 h 71253"/>
                    <a:gd name="connsiteX15" fmla="*/ 17605 w 52103"/>
                    <a:gd name="connsiteY15" fmla="*/ 20121 h 7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103" h="71253">
                      <a:moveTo>
                        <a:pt x="-1666" y="70942"/>
                      </a:moveTo>
                      <a:lnTo>
                        <a:pt x="12596" y="70942"/>
                      </a:lnTo>
                      <a:lnTo>
                        <a:pt x="24721" y="34964"/>
                      </a:lnTo>
                      <a:lnTo>
                        <a:pt x="36556" y="70942"/>
                      </a:lnTo>
                      <a:lnTo>
                        <a:pt x="50437" y="70942"/>
                      </a:lnTo>
                      <a:lnTo>
                        <a:pt x="32540" y="22167"/>
                      </a:lnTo>
                      <a:lnTo>
                        <a:pt x="29348" y="13341"/>
                      </a:lnTo>
                      <a:cubicBezTo>
                        <a:pt x="28168" y="10378"/>
                        <a:pt x="27043" y="8118"/>
                        <a:pt x="25974" y="6560"/>
                      </a:cubicBezTo>
                      <a:cubicBezTo>
                        <a:pt x="24915" y="5003"/>
                        <a:pt x="23693" y="3740"/>
                        <a:pt x="22309" y="2773"/>
                      </a:cubicBezTo>
                      <a:cubicBezTo>
                        <a:pt x="20924" y="1796"/>
                        <a:pt x="19219" y="1037"/>
                        <a:pt x="17193" y="498"/>
                      </a:cubicBezTo>
                      <a:cubicBezTo>
                        <a:pt x="15177" y="-42"/>
                        <a:pt x="12897" y="-311"/>
                        <a:pt x="10352" y="-311"/>
                      </a:cubicBezTo>
                      <a:cubicBezTo>
                        <a:pt x="7776" y="-311"/>
                        <a:pt x="5246" y="-42"/>
                        <a:pt x="2762" y="498"/>
                      </a:cubicBezTo>
                      <a:lnTo>
                        <a:pt x="1571" y="11004"/>
                      </a:lnTo>
                      <a:cubicBezTo>
                        <a:pt x="3678" y="10587"/>
                        <a:pt x="5572" y="10378"/>
                        <a:pt x="7252" y="10378"/>
                      </a:cubicBezTo>
                      <a:cubicBezTo>
                        <a:pt x="10367" y="10378"/>
                        <a:pt x="12673" y="11294"/>
                        <a:pt x="14169" y="13127"/>
                      </a:cubicBezTo>
                      <a:cubicBezTo>
                        <a:pt x="15666" y="14949"/>
                        <a:pt x="16811" y="17280"/>
                        <a:pt x="17605" y="20121"/>
                      </a:cubicBezTo>
                      <a:close/>
                    </a:path>
                  </a:pathLst>
                </a:custGeom>
                <a:solidFill>
                  <a:srgbClr val="000000"/>
                </a:solidFill>
                <a:ln w="15" cap="flat">
                  <a:noFill/>
                  <a:prstDash val="solid"/>
                  <a:round/>
                </a:ln>
              </p:spPr>
              <p:txBody>
                <a:bodyPr rtlCol="0" anchor="ctr"/>
                <a:lstStyle/>
                <a:p>
                  <a:endParaRPr lang="en-US"/>
                </a:p>
              </p:txBody>
            </p:sp>
            <p:sp>
              <p:nvSpPr>
                <p:cNvPr id="23" name="Freeform: Shape 22">
                  <a:extLst>
                    <a:ext uri="{FF2B5EF4-FFF2-40B4-BE49-F238E27FC236}">
                      <a16:creationId xmlns:a16="http://schemas.microsoft.com/office/drawing/2014/main" id="{6C882290-09B8-55AB-8373-EBC6C54A2A75}"/>
                    </a:ext>
                  </a:extLst>
                </p:cNvPr>
                <p:cNvSpPr/>
                <p:nvPr/>
              </p:nvSpPr>
              <p:spPr>
                <a:xfrm flipV="1">
                  <a:off x="1148534" y="5419316"/>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4" name="Freeform: Shape 23">
                  <a:extLst>
                    <a:ext uri="{FF2B5EF4-FFF2-40B4-BE49-F238E27FC236}">
                      <a16:creationId xmlns:a16="http://schemas.microsoft.com/office/drawing/2014/main" id="{59F069CE-C7BF-6BF7-1BE6-1FFF3B4529A4}"/>
                    </a:ext>
                  </a:extLst>
                </p:cNvPr>
                <p:cNvSpPr/>
                <p:nvPr/>
              </p:nvSpPr>
              <p:spPr>
                <a:xfrm flipV="1">
                  <a:off x="1179749" y="5368068"/>
                  <a:ext cx="48912" cy="33488"/>
                </a:xfrm>
                <a:custGeom>
                  <a:avLst/>
                  <a:gdLst>
                    <a:gd name="connsiteX0" fmla="*/ -1766 w 48912"/>
                    <a:gd name="connsiteY0" fmla="*/ 19591 h 33488"/>
                    <a:gd name="connsiteX1" fmla="*/ -1766 w 48912"/>
                    <a:gd name="connsiteY1" fmla="*/ 31900 h 33488"/>
                    <a:gd name="connsiteX2" fmla="*/ 47147 w 48912"/>
                    <a:gd name="connsiteY2" fmla="*/ 31900 h 33488"/>
                    <a:gd name="connsiteX3" fmla="*/ 47147 w 48912"/>
                    <a:gd name="connsiteY3" fmla="*/ 19591 h 33488"/>
                    <a:gd name="connsiteX4" fmla="*/ -1766 w 48912"/>
                    <a:gd name="connsiteY4" fmla="*/ -1589 h 33488"/>
                    <a:gd name="connsiteX5" fmla="*/ -1766 w 48912"/>
                    <a:gd name="connsiteY5" fmla="*/ 10765 h 33488"/>
                    <a:gd name="connsiteX6" fmla="*/ 47147 w 48912"/>
                    <a:gd name="connsiteY6" fmla="*/ 10765 h 33488"/>
                    <a:gd name="connsiteX7" fmla="*/ 47147 w 48912"/>
                    <a:gd name="connsiteY7" fmla="*/ -1589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1766" y="19591"/>
                      </a:moveTo>
                      <a:lnTo>
                        <a:pt x="-1766" y="31900"/>
                      </a:lnTo>
                      <a:lnTo>
                        <a:pt x="47147" y="31900"/>
                      </a:lnTo>
                      <a:lnTo>
                        <a:pt x="47147" y="19591"/>
                      </a:lnTo>
                      <a:close/>
                      <a:moveTo>
                        <a:pt x="-1766" y="-1589"/>
                      </a:moveTo>
                      <a:lnTo>
                        <a:pt x="-1766" y="10765"/>
                      </a:lnTo>
                      <a:lnTo>
                        <a:pt x="47147" y="10765"/>
                      </a:lnTo>
                      <a:lnTo>
                        <a:pt x="47147" y="-1589"/>
                      </a:lnTo>
                      <a:close/>
                    </a:path>
                  </a:pathLst>
                </a:custGeom>
                <a:solidFill>
                  <a:srgbClr val="000000"/>
                </a:solidFill>
                <a:ln w="15" cap="flat">
                  <a:noFill/>
                  <a:prstDash val="solid"/>
                  <a:round/>
                </a:ln>
              </p:spPr>
              <p:txBody>
                <a:bodyPr rtlCol="0" anchor="ctr"/>
                <a:lstStyle/>
                <a:p>
                  <a:endParaRPr lang="en-US"/>
                </a:p>
              </p:txBody>
            </p:sp>
            <p:sp>
              <p:nvSpPr>
                <p:cNvPr id="25" name="Freeform: Shape 24">
                  <a:extLst>
                    <a:ext uri="{FF2B5EF4-FFF2-40B4-BE49-F238E27FC236}">
                      <a16:creationId xmlns:a16="http://schemas.microsoft.com/office/drawing/2014/main" id="{AB3666C5-0720-BAC7-D80E-66AA498FC1DC}"/>
                    </a:ext>
                  </a:extLst>
                </p:cNvPr>
                <p:cNvSpPr/>
                <p:nvPr/>
              </p:nvSpPr>
              <p:spPr>
                <a:xfrm flipV="1">
                  <a:off x="1232762" y="5419316"/>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6" name="Freeform: Shape 25">
                  <a:extLst>
                    <a:ext uri="{FF2B5EF4-FFF2-40B4-BE49-F238E27FC236}">
                      <a16:creationId xmlns:a16="http://schemas.microsoft.com/office/drawing/2014/main" id="{F9B893DE-FC1F-7A6E-3164-7CD6AD6A64BA}"/>
                    </a:ext>
                  </a:extLst>
                </p:cNvPr>
                <p:cNvSpPr/>
                <p:nvPr/>
              </p:nvSpPr>
              <p:spPr>
                <a:xfrm flipV="1">
                  <a:off x="1264023" y="5349071"/>
                  <a:ext cx="45430" cy="71436"/>
                </a:xfrm>
                <a:custGeom>
                  <a:avLst/>
                  <a:gdLst>
                    <a:gd name="connsiteX0" fmla="*/ 21071 w 45430"/>
                    <a:gd name="connsiteY0" fmla="*/ 69846 h 71436"/>
                    <a:gd name="connsiteX1" fmla="*/ 36968 w 45430"/>
                    <a:gd name="connsiteY1" fmla="*/ 62592 h 71436"/>
                    <a:gd name="connsiteX2" fmla="*/ 43794 w 45430"/>
                    <a:gd name="connsiteY2" fmla="*/ 34097 h 71436"/>
                    <a:gd name="connsiteX3" fmla="*/ 36922 w 45430"/>
                    <a:gd name="connsiteY3" fmla="*/ 5571 h 71436"/>
                    <a:gd name="connsiteX4" fmla="*/ 21071 w 45430"/>
                    <a:gd name="connsiteY4" fmla="*/ -1591 h 71436"/>
                    <a:gd name="connsiteX5" fmla="*/ 4609 w 45430"/>
                    <a:gd name="connsiteY5" fmla="*/ 6258 h 71436"/>
                    <a:gd name="connsiteX6" fmla="*/ -1637 w 45430"/>
                    <a:gd name="connsiteY6" fmla="*/ 34250 h 71436"/>
                    <a:gd name="connsiteX7" fmla="*/ 5235 w 45430"/>
                    <a:gd name="connsiteY7" fmla="*/ 62684 h 71436"/>
                    <a:gd name="connsiteX8" fmla="*/ 21071 w 45430"/>
                    <a:gd name="connsiteY8" fmla="*/ 69846 h 71436"/>
                    <a:gd name="connsiteX9" fmla="*/ 21071 w 45430"/>
                    <a:gd name="connsiteY9" fmla="*/ 58729 h 71436"/>
                    <a:gd name="connsiteX10" fmla="*/ 16734 w 45430"/>
                    <a:gd name="connsiteY10" fmla="*/ 57171 h 71436"/>
                    <a:gd name="connsiteX11" fmla="*/ 13771 w 45430"/>
                    <a:gd name="connsiteY11" fmla="*/ 51613 h 71436"/>
                    <a:gd name="connsiteX12" fmla="*/ 12397 w 45430"/>
                    <a:gd name="connsiteY12" fmla="*/ 34097 h 71436"/>
                    <a:gd name="connsiteX13" fmla="*/ 13634 w 45430"/>
                    <a:gd name="connsiteY13" fmla="*/ 17177 h 71436"/>
                    <a:gd name="connsiteX14" fmla="*/ 16749 w 45430"/>
                    <a:gd name="connsiteY14" fmla="*/ 11054 h 71436"/>
                    <a:gd name="connsiteX15" fmla="*/ 21071 w 45430"/>
                    <a:gd name="connsiteY15" fmla="*/ 9526 h 71436"/>
                    <a:gd name="connsiteX16" fmla="*/ 25423 w 45430"/>
                    <a:gd name="connsiteY16" fmla="*/ 11069 h 71436"/>
                    <a:gd name="connsiteX17" fmla="*/ 28370 w 45430"/>
                    <a:gd name="connsiteY17" fmla="*/ 16643 h 71436"/>
                    <a:gd name="connsiteX18" fmla="*/ 29760 w 45430"/>
                    <a:gd name="connsiteY18" fmla="*/ 34097 h 71436"/>
                    <a:gd name="connsiteX19" fmla="*/ 28523 w 45430"/>
                    <a:gd name="connsiteY19" fmla="*/ 51017 h 71436"/>
                    <a:gd name="connsiteX20" fmla="*/ 25393 w 45430"/>
                    <a:gd name="connsiteY20" fmla="*/ 57171 h 71436"/>
                    <a:gd name="connsiteX21" fmla="*/ 21071 w 45430"/>
                    <a:gd name="connsiteY21" fmla="*/ 58729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1071" y="69846"/>
                      </a:moveTo>
                      <a:cubicBezTo>
                        <a:pt x="27851" y="69846"/>
                        <a:pt x="33150" y="67428"/>
                        <a:pt x="36968" y="62592"/>
                      </a:cubicBezTo>
                      <a:cubicBezTo>
                        <a:pt x="41518" y="56871"/>
                        <a:pt x="43794" y="47372"/>
                        <a:pt x="43794" y="34097"/>
                      </a:cubicBezTo>
                      <a:cubicBezTo>
                        <a:pt x="43794" y="20862"/>
                        <a:pt x="41503" y="11354"/>
                        <a:pt x="36922" y="5571"/>
                      </a:cubicBezTo>
                      <a:cubicBezTo>
                        <a:pt x="33135" y="797"/>
                        <a:pt x="27851" y="-1591"/>
                        <a:pt x="21071" y="-1591"/>
                      </a:cubicBezTo>
                      <a:cubicBezTo>
                        <a:pt x="14270" y="-1591"/>
                        <a:pt x="8783" y="1026"/>
                        <a:pt x="4609" y="6258"/>
                      </a:cubicBezTo>
                      <a:cubicBezTo>
                        <a:pt x="445" y="11491"/>
                        <a:pt x="-1637" y="20822"/>
                        <a:pt x="-1637" y="34250"/>
                      </a:cubicBezTo>
                      <a:cubicBezTo>
                        <a:pt x="-1637" y="47423"/>
                        <a:pt x="654" y="56901"/>
                        <a:pt x="5235" y="62684"/>
                      </a:cubicBezTo>
                      <a:cubicBezTo>
                        <a:pt x="9022" y="67459"/>
                        <a:pt x="14301" y="69846"/>
                        <a:pt x="21071" y="69846"/>
                      </a:cubicBezTo>
                      <a:close/>
                      <a:moveTo>
                        <a:pt x="21071" y="58729"/>
                      </a:moveTo>
                      <a:cubicBezTo>
                        <a:pt x="19452" y="58729"/>
                        <a:pt x="18007" y="58210"/>
                        <a:pt x="16734" y="57171"/>
                      </a:cubicBezTo>
                      <a:cubicBezTo>
                        <a:pt x="15461" y="56143"/>
                        <a:pt x="14474" y="54290"/>
                        <a:pt x="13771" y="51613"/>
                      </a:cubicBezTo>
                      <a:cubicBezTo>
                        <a:pt x="12855" y="48151"/>
                        <a:pt x="12397" y="42313"/>
                        <a:pt x="12397" y="34097"/>
                      </a:cubicBezTo>
                      <a:cubicBezTo>
                        <a:pt x="12397" y="25892"/>
                        <a:pt x="12809" y="20252"/>
                        <a:pt x="13634" y="17177"/>
                      </a:cubicBezTo>
                      <a:cubicBezTo>
                        <a:pt x="14459" y="14113"/>
                        <a:pt x="15497" y="12072"/>
                        <a:pt x="16749" y="11054"/>
                      </a:cubicBezTo>
                      <a:cubicBezTo>
                        <a:pt x="18012" y="10035"/>
                        <a:pt x="19452" y="9526"/>
                        <a:pt x="21071" y="9526"/>
                      </a:cubicBezTo>
                      <a:cubicBezTo>
                        <a:pt x="22700" y="9526"/>
                        <a:pt x="24151" y="10041"/>
                        <a:pt x="25423" y="11069"/>
                      </a:cubicBezTo>
                      <a:cubicBezTo>
                        <a:pt x="26696" y="12107"/>
                        <a:pt x="27678" y="13965"/>
                        <a:pt x="28370" y="16643"/>
                      </a:cubicBezTo>
                      <a:cubicBezTo>
                        <a:pt x="29297" y="20074"/>
                        <a:pt x="29760" y="25892"/>
                        <a:pt x="29760" y="34097"/>
                      </a:cubicBezTo>
                      <a:cubicBezTo>
                        <a:pt x="29760" y="42313"/>
                        <a:pt x="29348" y="47953"/>
                        <a:pt x="28523" y="51017"/>
                      </a:cubicBezTo>
                      <a:cubicBezTo>
                        <a:pt x="27698" y="54092"/>
                        <a:pt x="26655" y="56143"/>
                        <a:pt x="25393" y="57171"/>
                      </a:cubicBezTo>
                      <a:cubicBezTo>
                        <a:pt x="24140" y="58210"/>
                        <a:pt x="22700" y="58729"/>
                        <a:pt x="21071" y="58729"/>
                      </a:cubicBezTo>
                      <a:close/>
                    </a:path>
                  </a:pathLst>
                </a:custGeom>
                <a:solidFill>
                  <a:srgbClr val="000000"/>
                </a:solidFill>
                <a:ln w="15" cap="flat">
                  <a:noFill/>
                  <a:prstDash val="solid"/>
                  <a:round/>
                </a:ln>
              </p:spPr>
              <p:txBody>
                <a:bodyPr rtlCol="0" anchor="ctr"/>
                <a:lstStyle/>
                <a:p>
                  <a:endParaRPr lang="en-US"/>
                </a:p>
              </p:txBody>
            </p:sp>
            <p:sp>
              <p:nvSpPr>
                <p:cNvPr id="27" name="Freeform: Shape 26">
                  <a:extLst>
                    <a:ext uri="{FF2B5EF4-FFF2-40B4-BE49-F238E27FC236}">
                      <a16:creationId xmlns:a16="http://schemas.microsoft.com/office/drawing/2014/main" id="{594B71A9-C7B1-C29C-C214-9CCD4EA82C6F}"/>
                    </a:ext>
                  </a:extLst>
                </p:cNvPr>
                <p:cNvSpPr/>
                <p:nvPr/>
              </p:nvSpPr>
              <p:spPr>
                <a:xfrm flipV="1">
                  <a:off x="1321279" y="5405909"/>
                  <a:ext cx="13423" cy="13407"/>
                </a:xfrm>
                <a:custGeom>
                  <a:avLst/>
                  <a:gdLst>
                    <a:gd name="connsiteX0" fmla="*/ -770 w 13423"/>
                    <a:gd name="connsiteY0" fmla="*/ 237 h 13407"/>
                    <a:gd name="connsiteX1" fmla="*/ -770 w 13423"/>
                    <a:gd name="connsiteY1" fmla="*/ 13645 h 13407"/>
                    <a:gd name="connsiteX2" fmla="*/ 12653 w 13423"/>
                    <a:gd name="connsiteY2" fmla="*/ 13645 h 13407"/>
                    <a:gd name="connsiteX3" fmla="*/ 12653 w 13423"/>
                    <a:gd name="connsiteY3" fmla="*/ 237 h 13407"/>
                  </a:gdLst>
                  <a:ahLst/>
                  <a:cxnLst>
                    <a:cxn ang="0">
                      <a:pos x="connsiteX0" y="connsiteY0"/>
                    </a:cxn>
                    <a:cxn ang="0">
                      <a:pos x="connsiteX1" y="connsiteY1"/>
                    </a:cxn>
                    <a:cxn ang="0">
                      <a:pos x="connsiteX2" y="connsiteY2"/>
                    </a:cxn>
                    <a:cxn ang="0">
                      <a:pos x="connsiteX3" y="connsiteY3"/>
                    </a:cxn>
                  </a:cxnLst>
                  <a:rect l="l" t="t" r="r" b="b"/>
                  <a:pathLst>
                    <a:path w="13423" h="13407">
                      <a:moveTo>
                        <a:pt x="-770" y="237"/>
                      </a:moveTo>
                      <a:lnTo>
                        <a:pt x="-770" y="13645"/>
                      </a:lnTo>
                      <a:lnTo>
                        <a:pt x="12653" y="13645"/>
                      </a:lnTo>
                      <a:lnTo>
                        <a:pt x="12653" y="237"/>
                      </a:lnTo>
                      <a:close/>
                    </a:path>
                  </a:pathLst>
                </a:custGeom>
                <a:solidFill>
                  <a:srgbClr val="000000"/>
                </a:solidFill>
                <a:ln w="15" cap="flat">
                  <a:noFill/>
                  <a:prstDash val="solid"/>
                  <a:round/>
                </a:ln>
              </p:spPr>
              <p:txBody>
                <a:bodyPr rtlCol="0" anchor="ctr"/>
                <a:lstStyle/>
                <a:p>
                  <a:endParaRPr lang="en-US"/>
                </a:p>
              </p:txBody>
            </p:sp>
            <p:sp>
              <p:nvSpPr>
                <p:cNvPr id="28" name="Freeform: Shape 27">
                  <a:extLst>
                    <a:ext uri="{FF2B5EF4-FFF2-40B4-BE49-F238E27FC236}">
                      <a16:creationId xmlns:a16="http://schemas.microsoft.com/office/drawing/2014/main" id="{6EF58E03-E689-666F-B4C9-12A12C303B91}"/>
                    </a:ext>
                  </a:extLst>
                </p:cNvPr>
                <p:cNvSpPr/>
                <p:nvPr/>
              </p:nvSpPr>
              <p:spPr>
                <a:xfrm flipV="1">
                  <a:off x="1345532" y="5349071"/>
                  <a:ext cx="45430" cy="71436"/>
                </a:xfrm>
                <a:custGeom>
                  <a:avLst/>
                  <a:gdLst>
                    <a:gd name="connsiteX0" fmla="*/ 21089 w 45430"/>
                    <a:gd name="connsiteY0" fmla="*/ 69846 h 71436"/>
                    <a:gd name="connsiteX1" fmla="*/ 36986 w 45430"/>
                    <a:gd name="connsiteY1" fmla="*/ 62592 h 71436"/>
                    <a:gd name="connsiteX2" fmla="*/ 43812 w 45430"/>
                    <a:gd name="connsiteY2" fmla="*/ 34097 h 71436"/>
                    <a:gd name="connsiteX3" fmla="*/ 36940 w 45430"/>
                    <a:gd name="connsiteY3" fmla="*/ 5571 h 71436"/>
                    <a:gd name="connsiteX4" fmla="*/ 21089 w 45430"/>
                    <a:gd name="connsiteY4" fmla="*/ -1591 h 71436"/>
                    <a:gd name="connsiteX5" fmla="*/ 4627 w 45430"/>
                    <a:gd name="connsiteY5" fmla="*/ 6258 h 71436"/>
                    <a:gd name="connsiteX6" fmla="*/ -1619 w 45430"/>
                    <a:gd name="connsiteY6" fmla="*/ 34250 h 71436"/>
                    <a:gd name="connsiteX7" fmla="*/ 5253 w 45430"/>
                    <a:gd name="connsiteY7" fmla="*/ 62684 h 71436"/>
                    <a:gd name="connsiteX8" fmla="*/ 21089 w 45430"/>
                    <a:gd name="connsiteY8" fmla="*/ 69846 h 71436"/>
                    <a:gd name="connsiteX9" fmla="*/ 21089 w 45430"/>
                    <a:gd name="connsiteY9" fmla="*/ 58729 h 71436"/>
                    <a:gd name="connsiteX10" fmla="*/ 16752 w 45430"/>
                    <a:gd name="connsiteY10" fmla="*/ 57171 h 71436"/>
                    <a:gd name="connsiteX11" fmla="*/ 13789 w 45430"/>
                    <a:gd name="connsiteY11" fmla="*/ 51613 h 71436"/>
                    <a:gd name="connsiteX12" fmla="*/ 12415 w 45430"/>
                    <a:gd name="connsiteY12" fmla="*/ 34097 h 71436"/>
                    <a:gd name="connsiteX13" fmla="*/ 13652 w 45430"/>
                    <a:gd name="connsiteY13" fmla="*/ 17177 h 71436"/>
                    <a:gd name="connsiteX14" fmla="*/ 16767 w 45430"/>
                    <a:gd name="connsiteY14" fmla="*/ 11054 h 71436"/>
                    <a:gd name="connsiteX15" fmla="*/ 21089 w 45430"/>
                    <a:gd name="connsiteY15" fmla="*/ 9526 h 71436"/>
                    <a:gd name="connsiteX16" fmla="*/ 25441 w 45430"/>
                    <a:gd name="connsiteY16" fmla="*/ 11069 h 71436"/>
                    <a:gd name="connsiteX17" fmla="*/ 28388 w 45430"/>
                    <a:gd name="connsiteY17" fmla="*/ 16643 h 71436"/>
                    <a:gd name="connsiteX18" fmla="*/ 29778 w 45430"/>
                    <a:gd name="connsiteY18" fmla="*/ 34097 h 71436"/>
                    <a:gd name="connsiteX19" fmla="*/ 28541 w 45430"/>
                    <a:gd name="connsiteY19" fmla="*/ 51017 h 71436"/>
                    <a:gd name="connsiteX20" fmla="*/ 25410 w 45430"/>
                    <a:gd name="connsiteY20" fmla="*/ 57171 h 71436"/>
                    <a:gd name="connsiteX21" fmla="*/ 21089 w 45430"/>
                    <a:gd name="connsiteY21" fmla="*/ 58729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1089" y="69846"/>
                      </a:moveTo>
                      <a:cubicBezTo>
                        <a:pt x="27869" y="69846"/>
                        <a:pt x="33168" y="67428"/>
                        <a:pt x="36986" y="62592"/>
                      </a:cubicBezTo>
                      <a:cubicBezTo>
                        <a:pt x="41536" y="56871"/>
                        <a:pt x="43812" y="47372"/>
                        <a:pt x="43812" y="34097"/>
                      </a:cubicBezTo>
                      <a:cubicBezTo>
                        <a:pt x="43812" y="20862"/>
                        <a:pt x="41521" y="11354"/>
                        <a:pt x="36940" y="5571"/>
                      </a:cubicBezTo>
                      <a:cubicBezTo>
                        <a:pt x="33153" y="797"/>
                        <a:pt x="27869" y="-1591"/>
                        <a:pt x="21089" y="-1591"/>
                      </a:cubicBezTo>
                      <a:cubicBezTo>
                        <a:pt x="14288" y="-1591"/>
                        <a:pt x="8801" y="1026"/>
                        <a:pt x="4627" y="6258"/>
                      </a:cubicBezTo>
                      <a:cubicBezTo>
                        <a:pt x="463" y="11491"/>
                        <a:pt x="-1619" y="20822"/>
                        <a:pt x="-1619" y="34250"/>
                      </a:cubicBezTo>
                      <a:cubicBezTo>
                        <a:pt x="-1619" y="47423"/>
                        <a:pt x="672" y="56901"/>
                        <a:pt x="5253" y="62684"/>
                      </a:cubicBezTo>
                      <a:cubicBezTo>
                        <a:pt x="9040" y="67459"/>
                        <a:pt x="14319" y="69846"/>
                        <a:pt x="21089" y="69846"/>
                      </a:cubicBezTo>
                      <a:close/>
                      <a:moveTo>
                        <a:pt x="21089" y="58729"/>
                      </a:moveTo>
                      <a:cubicBezTo>
                        <a:pt x="19470" y="58729"/>
                        <a:pt x="18024" y="58210"/>
                        <a:pt x="16752" y="57171"/>
                      </a:cubicBezTo>
                      <a:cubicBezTo>
                        <a:pt x="15479" y="56143"/>
                        <a:pt x="14492" y="54290"/>
                        <a:pt x="13789" y="51613"/>
                      </a:cubicBezTo>
                      <a:cubicBezTo>
                        <a:pt x="12873" y="48151"/>
                        <a:pt x="12415" y="42313"/>
                        <a:pt x="12415" y="34097"/>
                      </a:cubicBezTo>
                      <a:cubicBezTo>
                        <a:pt x="12415" y="25892"/>
                        <a:pt x="12827" y="20252"/>
                        <a:pt x="13652" y="17177"/>
                      </a:cubicBezTo>
                      <a:cubicBezTo>
                        <a:pt x="14476" y="14113"/>
                        <a:pt x="15515" y="12072"/>
                        <a:pt x="16767" y="11054"/>
                      </a:cubicBezTo>
                      <a:cubicBezTo>
                        <a:pt x="18029" y="10035"/>
                        <a:pt x="19470" y="9526"/>
                        <a:pt x="21089" y="9526"/>
                      </a:cubicBezTo>
                      <a:cubicBezTo>
                        <a:pt x="22718" y="9526"/>
                        <a:pt x="24168" y="10041"/>
                        <a:pt x="25441" y="11069"/>
                      </a:cubicBezTo>
                      <a:cubicBezTo>
                        <a:pt x="26713" y="12107"/>
                        <a:pt x="27696" y="13965"/>
                        <a:pt x="28388" y="16643"/>
                      </a:cubicBezTo>
                      <a:cubicBezTo>
                        <a:pt x="29315" y="20074"/>
                        <a:pt x="29778" y="25892"/>
                        <a:pt x="29778" y="34097"/>
                      </a:cubicBezTo>
                      <a:cubicBezTo>
                        <a:pt x="29778" y="42313"/>
                        <a:pt x="29365" y="47953"/>
                        <a:pt x="28541" y="51017"/>
                      </a:cubicBezTo>
                      <a:cubicBezTo>
                        <a:pt x="27716" y="54092"/>
                        <a:pt x="26673" y="56143"/>
                        <a:pt x="25410" y="57171"/>
                      </a:cubicBezTo>
                      <a:cubicBezTo>
                        <a:pt x="24158" y="58210"/>
                        <a:pt x="22718" y="58729"/>
                        <a:pt x="21089" y="58729"/>
                      </a:cubicBezTo>
                      <a:close/>
                    </a:path>
                  </a:pathLst>
                </a:custGeom>
                <a:solidFill>
                  <a:srgbClr val="000000"/>
                </a:solidFill>
                <a:ln w="15" cap="flat">
                  <a:noFill/>
                  <a:prstDash val="solid"/>
                  <a:round/>
                </a:ln>
              </p:spPr>
              <p:txBody>
                <a:bodyPr rtlCol="0" anchor="ctr"/>
                <a:lstStyle/>
                <a:p>
                  <a:endParaRPr lang="en-US"/>
                </a:p>
              </p:txBody>
            </p:sp>
            <p:sp>
              <p:nvSpPr>
                <p:cNvPr id="29" name="Freeform: Shape 28">
                  <a:extLst>
                    <a:ext uri="{FF2B5EF4-FFF2-40B4-BE49-F238E27FC236}">
                      <a16:creationId xmlns:a16="http://schemas.microsoft.com/office/drawing/2014/main" id="{50E02D52-2047-8D04-D979-ADEFA2D2BE8A}"/>
                    </a:ext>
                  </a:extLst>
                </p:cNvPr>
                <p:cNvSpPr/>
                <p:nvPr/>
              </p:nvSpPr>
              <p:spPr>
                <a:xfrm flipV="1">
                  <a:off x="1398878" y="5349071"/>
                  <a:ext cx="46728" cy="71482"/>
                </a:xfrm>
                <a:custGeom>
                  <a:avLst/>
                  <a:gdLst>
                    <a:gd name="connsiteX0" fmla="*/ -240 w 46728"/>
                    <a:gd name="connsiteY0" fmla="*/ 15820 h 71482"/>
                    <a:gd name="connsiteX1" fmla="*/ 12740 w 46728"/>
                    <a:gd name="connsiteY1" fmla="*/ 17255 h 71482"/>
                    <a:gd name="connsiteX2" fmla="*/ 15214 w 46728"/>
                    <a:gd name="connsiteY2" fmla="*/ 11391 h 71482"/>
                    <a:gd name="connsiteX3" fmla="*/ 20513 w 46728"/>
                    <a:gd name="connsiteY3" fmla="*/ 9482 h 71482"/>
                    <a:gd name="connsiteX4" fmla="*/ 27568 w 46728"/>
                    <a:gd name="connsiteY4" fmla="*/ 13300 h 71482"/>
                    <a:gd name="connsiteX5" fmla="*/ 31294 w 46728"/>
                    <a:gd name="connsiteY5" fmla="*/ 29136 h 71482"/>
                    <a:gd name="connsiteX6" fmla="*/ 18650 w 46728"/>
                    <a:gd name="connsiteY6" fmla="*/ 23272 h 71482"/>
                    <a:gd name="connsiteX7" fmla="*/ 4402 w 46728"/>
                    <a:gd name="connsiteY7" fmla="*/ 29640 h 71482"/>
                    <a:gd name="connsiteX8" fmla="*/ -1584 w 46728"/>
                    <a:gd name="connsiteY8" fmla="*/ 46224 h 71482"/>
                    <a:gd name="connsiteX9" fmla="*/ 4738 w 46728"/>
                    <a:gd name="connsiteY9" fmla="*/ 63373 h 71482"/>
                    <a:gd name="connsiteX10" fmla="*/ 20849 w 46728"/>
                    <a:gd name="connsiteY10" fmla="*/ 69893 h 71482"/>
                    <a:gd name="connsiteX11" fmla="*/ 38319 w 46728"/>
                    <a:gd name="connsiteY11" fmla="*/ 61662 h 71482"/>
                    <a:gd name="connsiteX12" fmla="*/ 45145 w 46728"/>
                    <a:gd name="connsiteY12" fmla="*/ 34587 h 71482"/>
                    <a:gd name="connsiteX13" fmla="*/ 38029 w 46728"/>
                    <a:gd name="connsiteY13" fmla="*/ 6901 h 71482"/>
                    <a:gd name="connsiteX14" fmla="*/ 19505 w 46728"/>
                    <a:gd name="connsiteY14" fmla="*/ -1589 h 71482"/>
                    <a:gd name="connsiteX15" fmla="*/ 6235 w 46728"/>
                    <a:gd name="connsiteY15" fmla="*/ 2778 h 71482"/>
                    <a:gd name="connsiteX16" fmla="*/ -240 w 46728"/>
                    <a:gd name="connsiteY16" fmla="*/ 15820 h 71482"/>
                    <a:gd name="connsiteX17" fmla="*/ 30103 w 46728"/>
                    <a:gd name="connsiteY17" fmla="*/ 45124 h 71482"/>
                    <a:gd name="connsiteX18" fmla="*/ 27125 w 46728"/>
                    <a:gd name="connsiteY18" fmla="*/ 55188 h 71482"/>
                    <a:gd name="connsiteX19" fmla="*/ 20223 w 46728"/>
                    <a:gd name="connsiteY19" fmla="*/ 58776 h 71482"/>
                    <a:gd name="connsiteX20" fmla="*/ 14054 w 46728"/>
                    <a:gd name="connsiteY20" fmla="*/ 55844 h 71482"/>
                    <a:gd name="connsiteX21" fmla="*/ 11595 w 46728"/>
                    <a:gd name="connsiteY21" fmla="*/ 46224 h 71482"/>
                    <a:gd name="connsiteX22" fmla="*/ 14267 w 46728"/>
                    <a:gd name="connsiteY22" fmla="*/ 36267 h 71482"/>
                    <a:gd name="connsiteX23" fmla="*/ 20941 w 46728"/>
                    <a:gd name="connsiteY23" fmla="*/ 33106 h 71482"/>
                    <a:gd name="connsiteX24" fmla="*/ 27446 w 46728"/>
                    <a:gd name="connsiteY24" fmla="*/ 36160 h 71482"/>
                    <a:gd name="connsiteX25" fmla="*/ 30103 w 46728"/>
                    <a:gd name="connsiteY25" fmla="*/ 45124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240" y="15820"/>
                      </a:moveTo>
                      <a:lnTo>
                        <a:pt x="12740" y="17255"/>
                      </a:lnTo>
                      <a:cubicBezTo>
                        <a:pt x="13056" y="14618"/>
                        <a:pt x="13881" y="12664"/>
                        <a:pt x="15214" y="11391"/>
                      </a:cubicBezTo>
                      <a:cubicBezTo>
                        <a:pt x="16548" y="10118"/>
                        <a:pt x="18314" y="9482"/>
                        <a:pt x="20513" y="9482"/>
                      </a:cubicBezTo>
                      <a:cubicBezTo>
                        <a:pt x="23282" y="9482"/>
                        <a:pt x="25634" y="10755"/>
                        <a:pt x="27568" y="13300"/>
                      </a:cubicBezTo>
                      <a:cubicBezTo>
                        <a:pt x="29513" y="15845"/>
                        <a:pt x="30755" y="21124"/>
                        <a:pt x="31294" y="29136"/>
                      </a:cubicBezTo>
                      <a:cubicBezTo>
                        <a:pt x="27925" y="25226"/>
                        <a:pt x="23710" y="23272"/>
                        <a:pt x="18650" y="23272"/>
                      </a:cubicBezTo>
                      <a:cubicBezTo>
                        <a:pt x="13153" y="23272"/>
                        <a:pt x="8403" y="25394"/>
                        <a:pt x="4402" y="29640"/>
                      </a:cubicBezTo>
                      <a:cubicBezTo>
                        <a:pt x="412" y="33885"/>
                        <a:pt x="-1584" y="39413"/>
                        <a:pt x="-1584" y="46224"/>
                      </a:cubicBezTo>
                      <a:cubicBezTo>
                        <a:pt x="-1584" y="53319"/>
                        <a:pt x="524" y="59036"/>
                        <a:pt x="4738" y="63373"/>
                      </a:cubicBezTo>
                      <a:cubicBezTo>
                        <a:pt x="8953" y="67720"/>
                        <a:pt x="14323" y="69893"/>
                        <a:pt x="20849" y="69893"/>
                      </a:cubicBezTo>
                      <a:cubicBezTo>
                        <a:pt x="27945" y="69893"/>
                        <a:pt x="33768" y="67150"/>
                        <a:pt x="38319" y="61662"/>
                      </a:cubicBezTo>
                      <a:cubicBezTo>
                        <a:pt x="42870" y="56175"/>
                        <a:pt x="45145" y="47150"/>
                        <a:pt x="45145" y="34587"/>
                      </a:cubicBezTo>
                      <a:cubicBezTo>
                        <a:pt x="45145" y="21790"/>
                        <a:pt x="42773" y="12562"/>
                        <a:pt x="38029" y="6901"/>
                      </a:cubicBezTo>
                      <a:cubicBezTo>
                        <a:pt x="33285" y="1241"/>
                        <a:pt x="27110" y="-1589"/>
                        <a:pt x="19505" y="-1589"/>
                      </a:cubicBezTo>
                      <a:cubicBezTo>
                        <a:pt x="14038" y="-1589"/>
                        <a:pt x="9615" y="-133"/>
                        <a:pt x="6235" y="2778"/>
                      </a:cubicBezTo>
                      <a:cubicBezTo>
                        <a:pt x="2865" y="5690"/>
                        <a:pt x="707" y="10037"/>
                        <a:pt x="-240" y="15820"/>
                      </a:cubicBezTo>
                      <a:close/>
                      <a:moveTo>
                        <a:pt x="30103" y="45124"/>
                      </a:moveTo>
                      <a:cubicBezTo>
                        <a:pt x="30103" y="49451"/>
                        <a:pt x="29111" y="52805"/>
                        <a:pt x="27125" y="55188"/>
                      </a:cubicBezTo>
                      <a:cubicBezTo>
                        <a:pt x="25140" y="57580"/>
                        <a:pt x="22839" y="58776"/>
                        <a:pt x="20223" y="58776"/>
                      </a:cubicBezTo>
                      <a:cubicBezTo>
                        <a:pt x="17749" y="58776"/>
                        <a:pt x="15693" y="57799"/>
                        <a:pt x="14054" y="55844"/>
                      </a:cubicBezTo>
                      <a:cubicBezTo>
                        <a:pt x="12415" y="53890"/>
                        <a:pt x="11595" y="50683"/>
                        <a:pt x="11595" y="46224"/>
                      </a:cubicBezTo>
                      <a:cubicBezTo>
                        <a:pt x="11595" y="41703"/>
                        <a:pt x="12486" y="38385"/>
                        <a:pt x="14267" y="36267"/>
                      </a:cubicBezTo>
                      <a:cubicBezTo>
                        <a:pt x="16049" y="34160"/>
                        <a:pt x="18273" y="33106"/>
                        <a:pt x="20941" y="33106"/>
                      </a:cubicBezTo>
                      <a:cubicBezTo>
                        <a:pt x="23516" y="33106"/>
                        <a:pt x="25685" y="34124"/>
                        <a:pt x="27446" y="36160"/>
                      </a:cubicBezTo>
                      <a:cubicBezTo>
                        <a:pt x="29217" y="38196"/>
                        <a:pt x="30103" y="41184"/>
                        <a:pt x="30103" y="45124"/>
                      </a:cubicBezTo>
                      <a:close/>
                    </a:path>
                  </a:pathLst>
                </a:custGeom>
                <a:solidFill>
                  <a:srgbClr val="000000"/>
                </a:solidFill>
                <a:ln w="15" cap="flat">
                  <a:noFill/>
                  <a:prstDash val="solid"/>
                  <a:round/>
                </a:ln>
              </p:spPr>
              <p:txBody>
                <a:bodyPr rtlCol="0" anchor="ctr"/>
                <a:lstStyle/>
                <a:p>
                  <a:endParaRPr lang="en-US"/>
                </a:p>
              </p:txBody>
            </p:sp>
            <p:sp>
              <p:nvSpPr>
                <p:cNvPr id="30" name="Freeform: Shape 29">
                  <a:extLst>
                    <a:ext uri="{FF2B5EF4-FFF2-40B4-BE49-F238E27FC236}">
                      <a16:creationId xmlns:a16="http://schemas.microsoft.com/office/drawing/2014/main" id="{2ABC8766-0223-3782-1037-5BC3F14A4A05}"/>
                    </a:ext>
                  </a:extLst>
                </p:cNvPr>
                <p:cNvSpPr/>
                <p:nvPr/>
              </p:nvSpPr>
              <p:spPr>
                <a:xfrm flipV="1">
                  <a:off x="1454286" y="5349071"/>
                  <a:ext cx="46713" cy="71436"/>
                </a:xfrm>
                <a:custGeom>
                  <a:avLst/>
                  <a:gdLst>
                    <a:gd name="connsiteX0" fmla="*/ 43790 w 46713"/>
                    <a:gd name="connsiteY0" fmla="*/ 52422 h 71436"/>
                    <a:gd name="connsiteX1" fmla="*/ 30810 w 46713"/>
                    <a:gd name="connsiteY1" fmla="*/ 51002 h 71436"/>
                    <a:gd name="connsiteX2" fmla="*/ 28321 w 46713"/>
                    <a:gd name="connsiteY2" fmla="*/ 56912 h 71436"/>
                    <a:gd name="connsiteX3" fmla="*/ 23129 w 46713"/>
                    <a:gd name="connsiteY3" fmla="*/ 58821 h 71436"/>
                    <a:gd name="connsiteX4" fmla="*/ 15937 w 46713"/>
                    <a:gd name="connsiteY4" fmla="*/ 55003 h 71436"/>
                    <a:gd name="connsiteX5" fmla="*/ 12241 w 46713"/>
                    <a:gd name="connsiteY5" fmla="*/ 39121 h 71436"/>
                    <a:gd name="connsiteX6" fmla="*/ 24702 w 46713"/>
                    <a:gd name="connsiteY6" fmla="*/ 45031 h 71436"/>
                    <a:gd name="connsiteX7" fmla="*/ 39087 w 46713"/>
                    <a:gd name="connsiteY7" fmla="*/ 38633 h 71436"/>
                    <a:gd name="connsiteX8" fmla="*/ 45073 w 46713"/>
                    <a:gd name="connsiteY8" fmla="*/ 22125 h 71436"/>
                    <a:gd name="connsiteX9" fmla="*/ 38766 w 46713"/>
                    <a:gd name="connsiteY9" fmla="*/ 4899 h 71436"/>
                    <a:gd name="connsiteX10" fmla="*/ 22595 w 46713"/>
                    <a:gd name="connsiteY10" fmla="*/ -1591 h 71436"/>
                    <a:gd name="connsiteX11" fmla="*/ 5186 w 46713"/>
                    <a:gd name="connsiteY11" fmla="*/ 6640 h 71436"/>
                    <a:gd name="connsiteX12" fmla="*/ -1640 w 46713"/>
                    <a:gd name="connsiteY12" fmla="*/ 33624 h 71436"/>
                    <a:gd name="connsiteX13" fmla="*/ 5461 w 46713"/>
                    <a:gd name="connsiteY13" fmla="*/ 61355 h 71436"/>
                    <a:gd name="connsiteX14" fmla="*/ 23938 w 46713"/>
                    <a:gd name="connsiteY14" fmla="*/ 69846 h 71436"/>
                    <a:gd name="connsiteX15" fmla="*/ 37132 w 46713"/>
                    <a:gd name="connsiteY15" fmla="*/ 65387 h 71436"/>
                    <a:gd name="connsiteX16" fmla="*/ 43790 w 46713"/>
                    <a:gd name="connsiteY16" fmla="*/ 52422 h 71436"/>
                    <a:gd name="connsiteX17" fmla="*/ 13386 w 46713"/>
                    <a:gd name="connsiteY17" fmla="*/ 23179 h 71436"/>
                    <a:gd name="connsiteX18" fmla="*/ 16395 w 46713"/>
                    <a:gd name="connsiteY18" fmla="*/ 13085 h 71436"/>
                    <a:gd name="connsiteX19" fmla="*/ 23267 w 46713"/>
                    <a:gd name="connsiteY19" fmla="*/ 9526 h 71436"/>
                    <a:gd name="connsiteX20" fmla="*/ 29466 w 46713"/>
                    <a:gd name="connsiteY20" fmla="*/ 12428 h 71436"/>
                    <a:gd name="connsiteX21" fmla="*/ 31956 w 46713"/>
                    <a:gd name="connsiteY21" fmla="*/ 21987 h 71436"/>
                    <a:gd name="connsiteX22" fmla="*/ 29283 w 46713"/>
                    <a:gd name="connsiteY22" fmla="*/ 31974 h 71436"/>
                    <a:gd name="connsiteX23" fmla="*/ 22595 w 46713"/>
                    <a:gd name="connsiteY23" fmla="*/ 35151 h 71436"/>
                    <a:gd name="connsiteX24" fmla="*/ 16059 w 46713"/>
                    <a:gd name="connsiteY24" fmla="*/ 32112 h 71436"/>
                    <a:gd name="connsiteX25" fmla="*/ 13386 w 46713"/>
                    <a:gd name="connsiteY25" fmla="*/ 23179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13" h="71436">
                      <a:moveTo>
                        <a:pt x="43790" y="52422"/>
                      </a:moveTo>
                      <a:lnTo>
                        <a:pt x="30810" y="51002"/>
                      </a:lnTo>
                      <a:cubicBezTo>
                        <a:pt x="30495" y="53669"/>
                        <a:pt x="29665" y="55639"/>
                        <a:pt x="28321" y="56912"/>
                      </a:cubicBezTo>
                      <a:cubicBezTo>
                        <a:pt x="26988" y="58184"/>
                        <a:pt x="25257" y="58821"/>
                        <a:pt x="23129" y="58821"/>
                      </a:cubicBezTo>
                      <a:cubicBezTo>
                        <a:pt x="20299" y="58821"/>
                        <a:pt x="17901" y="57548"/>
                        <a:pt x="15937" y="55003"/>
                      </a:cubicBezTo>
                      <a:cubicBezTo>
                        <a:pt x="13982" y="52458"/>
                        <a:pt x="12750" y="47164"/>
                        <a:pt x="12241" y="39121"/>
                      </a:cubicBezTo>
                      <a:cubicBezTo>
                        <a:pt x="15580" y="43061"/>
                        <a:pt x="19734" y="45031"/>
                        <a:pt x="24702" y="45031"/>
                      </a:cubicBezTo>
                      <a:cubicBezTo>
                        <a:pt x="30301" y="45031"/>
                        <a:pt x="35096" y="42898"/>
                        <a:pt x="39087" y="38633"/>
                      </a:cubicBezTo>
                      <a:cubicBezTo>
                        <a:pt x="43078" y="34377"/>
                        <a:pt x="45073" y="28875"/>
                        <a:pt x="45073" y="22125"/>
                      </a:cubicBezTo>
                      <a:cubicBezTo>
                        <a:pt x="45073" y="14968"/>
                        <a:pt x="42971" y="9226"/>
                        <a:pt x="38766" y="4899"/>
                      </a:cubicBezTo>
                      <a:cubicBezTo>
                        <a:pt x="34572" y="573"/>
                        <a:pt x="29181" y="-1591"/>
                        <a:pt x="22595" y="-1591"/>
                      </a:cubicBezTo>
                      <a:cubicBezTo>
                        <a:pt x="15540" y="-1591"/>
                        <a:pt x="9737" y="1153"/>
                        <a:pt x="5186" y="6640"/>
                      </a:cubicBezTo>
                      <a:cubicBezTo>
                        <a:pt x="635" y="12128"/>
                        <a:pt x="-1640" y="21122"/>
                        <a:pt x="-1640" y="33624"/>
                      </a:cubicBezTo>
                      <a:cubicBezTo>
                        <a:pt x="-1640" y="46451"/>
                        <a:pt x="727" y="55695"/>
                        <a:pt x="5461" y="61355"/>
                      </a:cubicBezTo>
                      <a:cubicBezTo>
                        <a:pt x="10205" y="67016"/>
                        <a:pt x="16364" y="69846"/>
                        <a:pt x="23938" y="69846"/>
                      </a:cubicBezTo>
                      <a:cubicBezTo>
                        <a:pt x="29253" y="69846"/>
                        <a:pt x="33651" y="68360"/>
                        <a:pt x="37132" y="65387"/>
                      </a:cubicBezTo>
                      <a:cubicBezTo>
                        <a:pt x="40614" y="62414"/>
                        <a:pt x="42833" y="58093"/>
                        <a:pt x="43790" y="52422"/>
                      </a:cubicBezTo>
                      <a:close/>
                      <a:moveTo>
                        <a:pt x="13386" y="23179"/>
                      </a:moveTo>
                      <a:cubicBezTo>
                        <a:pt x="13386" y="18821"/>
                        <a:pt x="14389" y="15457"/>
                        <a:pt x="16395" y="13085"/>
                      </a:cubicBezTo>
                      <a:cubicBezTo>
                        <a:pt x="18400" y="10712"/>
                        <a:pt x="20691" y="9526"/>
                        <a:pt x="23267" y="9526"/>
                      </a:cubicBezTo>
                      <a:cubicBezTo>
                        <a:pt x="25751" y="9526"/>
                        <a:pt x="27817" y="10494"/>
                        <a:pt x="29466" y="12428"/>
                      </a:cubicBezTo>
                      <a:cubicBezTo>
                        <a:pt x="31126" y="14372"/>
                        <a:pt x="31956" y="17559"/>
                        <a:pt x="31956" y="21987"/>
                      </a:cubicBezTo>
                      <a:cubicBezTo>
                        <a:pt x="31956" y="26538"/>
                        <a:pt x="31065" y="29867"/>
                        <a:pt x="29283" y="31974"/>
                      </a:cubicBezTo>
                      <a:cubicBezTo>
                        <a:pt x="27502" y="34092"/>
                        <a:pt x="25272" y="35151"/>
                        <a:pt x="22595" y="35151"/>
                      </a:cubicBezTo>
                      <a:cubicBezTo>
                        <a:pt x="20019" y="35151"/>
                        <a:pt x="17840" y="34138"/>
                        <a:pt x="16059" y="32112"/>
                      </a:cubicBezTo>
                      <a:cubicBezTo>
                        <a:pt x="14277" y="30096"/>
                        <a:pt x="13386" y="27118"/>
                        <a:pt x="13386" y="23179"/>
                      </a:cubicBezTo>
                      <a:close/>
                    </a:path>
                  </a:pathLst>
                </a:custGeom>
                <a:solidFill>
                  <a:srgbClr val="000000"/>
                </a:solidFill>
                <a:ln w="15" cap="flat">
                  <a:noFill/>
                  <a:prstDash val="solid"/>
                  <a:round/>
                </a:ln>
              </p:spPr>
              <p:txBody>
                <a:bodyPr rtlCol="0" anchor="ctr"/>
                <a:lstStyle/>
                <a:p>
                  <a:endParaRPr lang="en-US"/>
                </a:p>
              </p:txBody>
            </p:sp>
          </p:grpSp>
          <p:grpSp>
            <p:nvGrpSpPr>
              <p:cNvPr id="31" name="Graphic 6">
                <a:extLst>
                  <a:ext uri="{FF2B5EF4-FFF2-40B4-BE49-F238E27FC236}">
                    <a16:creationId xmlns:a16="http://schemas.microsoft.com/office/drawing/2014/main" id="{D6558D46-5428-0EE5-50E5-243D18105DFD}"/>
                  </a:ext>
                </a:extLst>
              </p:cNvPr>
              <p:cNvGrpSpPr/>
              <p:nvPr/>
            </p:nvGrpSpPr>
            <p:grpSpPr>
              <a:xfrm>
                <a:off x="843975" y="5453932"/>
                <a:ext cx="593082" cy="89532"/>
                <a:chOff x="843975" y="5453932"/>
                <a:chExt cx="593082" cy="89532"/>
              </a:xfrm>
              <a:solidFill>
                <a:srgbClr val="000000"/>
              </a:solidFill>
            </p:grpSpPr>
            <p:sp>
              <p:nvSpPr>
                <p:cNvPr id="32" name="Freeform: Shape 31">
                  <a:extLst>
                    <a:ext uri="{FF2B5EF4-FFF2-40B4-BE49-F238E27FC236}">
                      <a16:creationId xmlns:a16="http://schemas.microsoft.com/office/drawing/2014/main" id="{38A436C8-7EBE-48AB-764A-D43CF0E97552}"/>
                    </a:ext>
                  </a:extLst>
                </p:cNvPr>
                <p:cNvSpPr/>
                <p:nvPr/>
              </p:nvSpPr>
              <p:spPr>
                <a:xfrm flipV="1">
                  <a:off x="843975" y="5472349"/>
                  <a:ext cx="47339" cy="52974"/>
                </a:xfrm>
                <a:custGeom>
                  <a:avLst/>
                  <a:gdLst>
                    <a:gd name="connsiteX0" fmla="*/ -1672 w 47339"/>
                    <a:gd name="connsiteY0" fmla="*/ 14642 h 52974"/>
                    <a:gd name="connsiteX1" fmla="*/ 11782 w 47339"/>
                    <a:gd name="connsiteY1" fmla="*/ 16689 h 52974"/>
                    <a:gd name="connsiteX2" fmla="*/ 15264 w 47339"/>
                    <a:gd name="connsiteY2" fmla="*/ 10748 h 52974"/>
                    <a:gd name="connsiteX3" fmla="*/ 22624 w 47339"/>
                    <a:gd name="connsiteY3" fmla="*/ 8717 h 52974"/>
                    <a:gd name="connsiteX4" fmla="*/ 30443 w 47339"/>
                    <a:gd name="connsiteY4" fmla="*/ 10626 h 52974"/>
                    <a:gd name="connsiteX5" fmla="*/ 32214 w 47339"/>
                    <a:gd name="connsiteY5" fmla="*/ 14215 h 52974"/>
                    <a:gd name="connsiteX6" fmla="*/ 31252 w 47339"/>
                    <a:gd name="connsiteY6" fmla="*/ 16735 h 52974"/>
                    <a:gd name="connsiteX7" fmla="*/ 26778 w 47339"/>
                    <a:gd name="connsiteY7" fmla="*/ 18506 h 52974"/>
                    <a:gd name="connsiteX8" fmla="*/ 6208 w 47339"/>
                    <a:gd name="connsiteY8" fmla="*/ 25042 h 52974"/>
                    <a:gd name="connsiteX9" fmla="*/ 191 w 47339"/>
                    <a:gd name="connsiteY9" fmla="*/ 36449 h 52974"/>
                    <a:gd name="connsiteX10" fmla="*/ 5383 w 47339"/>
                    <a:gd name="connsiteY10" fmla="*/ 47520 h 52974"/>
                    <a:gd name="connsiteX11" fmla="*/ 21525 w 47339"/>
                    <a:gd name="connsiteY11" fmla="*/ 52010 h 52974"/>
                    <a:gd name="connsiteX12" fmla="*/ 36979 w 47339"/>
                    <a:gd name="connsiteY12" fmla="*/ 48620 h 52974"/>
                    <a:gd name="connsiteX13" fmla="*/ 43957 w 47339"/>
                    <a:gd name="connsiteY13" fmla="*/ 38602 h 52974"/>
                    <a:gd name="connsiteX14" fmla="*/ 31298 w 47339"/>
                    <a:gd name="connsiteY14" fmla="*/ 36266 h 52974"/>
                    <a:gd name="connsiteX15" fmla="*/ 28213 w 47339"/>
                    <a:gd name="connsiteY15" fmla="*/ 40786 h 52974"/>
                    <a:gd name="connsiteX16" fmla="*/ 21754 w 47339"/>
                    <a:gd name="connsiteY16" fmla="*/ 42374 h 52974"/>
                    <a:gd name="connsiteX17" fmla="*/ 14179 w 47339"/>
                    <a:gd name="connsiteY17" fmla="*/ 40893 h 52974"/>
                    <a:gd name="connsiteX18" fmla="*/ 12652 w 47339"/>
                    <a:gd name="connsiteY18" fmla="*/ 38175 h 52974"/>
                    <a:gd name="connsiteX19" fmla="*/ 13981 w 47339"/>
                    <a:gd name="connsiteY19" fmla="*/ 35731 h 52974"/>
                    <a:gd name="connsiteX20" fmla="*/ 26503 w 47339"/>
                    <a:gd name="connsiteY20" fmla="*/ 31960 h 52974"/>
                    <a:gd name="connsiteX21" fmla="*/ 41468 w 47339"/>
                    <a:gd name="connsiteY21" fmla="*/ 26004 h 52974"/>
                    <a:gd name="connsiteX22" fmla="*/ 45668 w 47339"/>
                    <a:gd name="connsiteY22" fmla="*/ 16032 h 52974"/>
                    <a:gd name="connsiteX23" fmla="*/ 39850 w 47339"/>
                    <a:gd name="connsiteY23" fmla="*/ 4045 h 52974"/>
                    <a:gd name="connsiteX24" fmla="*/ 22624 w 47339"/>
                    <a:gd name="connsiteY24" fmla="*/ -964 h 52974"/>
                    <a:gd name="connsiteX25" fmla="*/ 6223 w 47339"/>
                    <a:gd name="connsiteY25" fmla="*/ 3235 h 52974"/>
                    <a:gd name="connsiteX26" fmla="*/ -1672 w 47339"/>
                    <a:gd name="connsiteY26" fmla="*/ 14642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1672" y="14642"/>
                      </a:moveTo>
                      <a:lnTo>
                        <a:pt x="11782" y="16689"/>
                      </a:lnTo>
                      <a:cubicBezTo>
                        <a:pt x="12362" y="14083"/>
                        <a:pt x="13523" y="12102"/>
                        <a:pt x="15264" y="10748"/>
                      </a:cubicBezTo>
                      <a:cubicBezTo>
                        <a:pt x="17015" y="9394"/>
                        <a:pt x="19468" y="8717"/>
                        <a:pt x="22624" y="8717"/>
                      </a:cubicBezTo>
                      <a:cubicBezTo>
                        <a:pt x="26086" y="8717"/>
                        <a:pt x="28692" y="9354"/>
                        <a:pt x="30443" y="10626"/>
                      </a:cubicBezTo>
                      <a:cubicBezTo>
                        <a:pt x="31624" y="11522"/>
                        <a:pt x="32214" y="12718"/>
                        <a:pt x="32214" y="14215"/>
                      </a:cubicBezTo>
                      <a:cubicBezTo>
                        <a:pt x="32214" y="15233"/>
                        <a:pt x="31893" y="16073"/>
                        <a:pt x="31252" y="16735"/>
                      </a:cubicBezTo>
                      <a:cubicBezTo>
                        <a:pt x="30590" y="17376"/>
                        <a:pt x="29099" y="17966"/>
                        <a:pt x="26778" y="18506"/>
                      </a:cubicBezTo>
                      <a:cubicBezTo>
                        <a:pt x="15956" y="20888"/>
                        <a:pt x="9099" y="23067"/>
                        <a:pt x="6208" y="25042"/>
                      </a:cubicBezTo>
                      <a:cubicBezTo>
                        <a:pt x="2197" y="27780"/>
                        <a:pt x="191" y="31583"/>
                        <a:pt x="191" y="36449"/>
                      </a:cubicBezTo>
                      <a:cubicBezTo>
                        <a:pt x="191" y="40837"/>
                        <a:pt x="1922" y="44527"/>
                        <a:pt x="5383" y="47520"/>
                      </a:cubicBezTo>
                      <a:cubicBezTo>
                        <a:pt x="8855" y="50514"/>
                        <a:pt x="14235" y="52010"/>
                        <a:pt x="21525" y="52010"/>
                      </a:cubicBezTo>
                      <a:cubicBezTo>
                        <a:pt x="28458" y="52010"/>
                        <a:pt x="33609" y="50880"/>
                        <a:pt x="36979" y="48620"/>
                      </a:cubicBezTo>
                      <a:cubicBezTo>
                        <a:pt x="40358" y="46360"/>
                        <a:pt x="42685" y="43021"/>
                        <a:pt x="43957" y="38602"/>
                      </a:cubicBezTo>
                      <a:lnTo>
                        <a:pt x="31298" y="36266"/>
                      </a:lnTo>
                      <a:cubicBezTo>
                        <a:pt x="30758" y="38231"/>
                        <a:pt x="29730" y="39737"/>
                        <a:pt x="28213" y="40786"/>
                      </a:cubicBezTo>
                      <a:cubicBezTo>
                        <a:pt x="26706" y="41845"/>
                        <a:pt x="24553" y="42374"/>
                        <a:pt x="21754" y="42374"/>
                      </a:cubicBezTo>
                      <a:cubicBezTo>
                        <a:pt x="18231" y="42374"/>
                        <a:pt x="15706" y="41880"/>
                        <a:pt x="14179" y="40893"/>
                      </a:cubicBezTo>
                      <a:cubicBezTo>
                        <a:pt x="13161" y="40190"/>
                        <a:pt x="12652" y="39284"/>
                        <a:pt x="12652" y="38175"/>
                      </a:cubicBezTo>
                      <a:cubicBezTo>
                        <a:pt x="12652" y="37218"/>
                        <a:pt x="13095" y="36403"/>
                        <a:pt x="13981" y="35731"/>
                      </a:cubicBezTo>
                      <a:cubicBezTo>
                        <a:pt x="15192" y="34846"/>
                        <a:pt x="19366" y="33588"/>
                        <a:pt x="26503" y="31960"/>
                      </a:cubicBezTo>
                      <a:cubicBezTo>
                        <a:pt x="33650" y="30341"/>
                        <a:pt x="38638" y="28356"/>
                        <a:pt x="41468" y="26004"/>
                      </a:cubicBezTo>
                      <a:cubicBezTo>
                        <a:pt x="44268" y="23611"/>
                        <a:pt x="45668" y="20288"/>
                        <a:pt x="45668" y="16032"/>
                      </a:cubicBezTo>
                      <a:cubicBezTo>
                        <a:pt x="45668" y="11380"/>
                        <a:pt x="43728" y="7384"/>
                        <a:pt x="39850" y="4045"/>
                      </a:cubicBezTo>
                      <a:cubicBezTo>
                        <a:pt x="35971" y="705"/>
                        <a:pt x="30229" y="-964"/>
                        <a:pt x="22624" y="-964"/>
                      </a:cubicBezTo>
                      <a:cubicBezTo>
                        <a:pt x="15722" y="-964"/>
                        <a:pt x="10255" y="436"/>
                        <a:pt x="6223" y="3235"/>
                      </a:cubicBezTo>
                      <a:cubicBezTo>
                        <a:pt x="2202" y="6035"/>
                        <a:pt x="-430" y="9837"/>
                        <a:pt x="-1672" y="14642"/>
                      </a:cubicBezTo>
                      <a:close/>
                    </a:path>
                  </a:pathLst>
                </a:custGeom>
                <a:solidFill>
                  <a:srgbClr val="000000"/>
                </a:solidFill>
                <a:ln w="15" cap="flat">
                  <a:noFill/>
                  <a:prstDash val="solid"/>
                  <a:round/>
                </a:ln>
              </p:spPr>
              <p:txBody>
                <a:bodyPr rtlCol="0" anchor="ctr"/>
                <a:lstStyle/>
                <a:p>
                  <a:endParaRPr lang="en-US"/>
                </a:p>
              </p:txBody>
            </p:sp>
            <p:sp>
              <p:nvSpPr>
                <p:cNvPr id="33" name="Freeform: Shape 32">
                  <a:extLst>
                    <a:ext uri="{FF2B5EF4-FFF2-40B4-BE49-F238E27FC236}">
                      <a16:creationId xmlns:a16="http://schemas.microsoft.com/office/drawing/2014/main" id="{3E39B9EE-9F03-8974-9DD7-8F05E8878C10}"/>
                    </a:ext>
                  </a:extLst>
                </p:cNvPr>
                <p:cNvSpPr/>
                <p:nvPr/>
              </p:nvSpPr>
              <p:spPr>
                <a:xfrm flipV="1">
                  <a:off x="899520" y="5472349"/>
                  <a:ext cx="47583" cy="52974"/>
                </a:xfrm>
                <a:custGeom>
                  <a:avLst/>
                  <a:gdLst>
                    <a:gd name="connsiteX0" fmla="*/ 11815 w 47583"/>
                    <a:gd name="connsiteY0" fmla="*/ 35395 h 52974"/>
                    <a:gd name="connsiteX1" fmla="*/ -356 w 47583"/>
                    <a:gd name="connsiteY1" fmla="*/ 37594 h 52974"/>
                    <a:gd name="connsiteX2" fmla="*/ 6699 w 47583"/>
                    <a:gd name="connsiteY2" fmla="*/ 48467 h 52974"/>
                    <a:gd name="connsiteX3" fmla="*/ 21588 w 47583"/>
                    <a:gd name="connsiteY3" fmla="*/ 52010 h 52974"/>
                    <a:gd name="connsiteX4" fmla="*/ 34950 w 47583"/>
                    <a:gd name="connsiteY4" fmla="*/ 49887 h 52974"/>
                    <a:gd name="connsiteX5" fmla="*/ 41135 w 47583"/>
                    <a:gd name="connsiteY5" fmla="*/ 44497 h 52974"/>
                    <a:gd name="connsiteX6" fmla="*/ 42921 w 47583"/>
                    <a:gd name="connsiteY6" fmla="*/ 32494 h 52974"/>
                    <a:gd name="connsiteX7" fmla="*/ 42784 w 47583"/>
                    <a:gd name="connsiteY7" fmla="*/ 16841 h 52974"/>
                    <a:gd name="connsiteX8" fmla="*/ 43425 w 47583"/>
                    <a:gd name="connsiteY8" fmla="*/ 6977 h 52974"/>
                    <a:gd name="connsiteX9" fmla="*/ 45838 w 47583"/>
                    <a:gd name="connsiteY9" fmla="*/ 181 h 52974"/>
                    <a:gd name="connsiteX10" fmla="*/ 32568 w 47583"/>
                    <a:gd name="connsiteY10" fmla="*/ 181 h 52974"/>
                    <a:gd name="connsiteX11" fmla="*/ 31285 w 47583"/>
                    <a:gd name="connsiteY11" fmla="*/ 4136 h 52974"/>
                    <a:gd name="connsiteX12" fmla="*/ 30796 w 47583"/>
                    <a:gd name="connsiteY12" fmla="*/ 5724 h 52974"/>
                    <a:gd name="connsiteX13" fmla="*/ 23451 w 47583"/>
                    <a:gd name="connsiteY13" fmla="*/ 700 h 52974"/>
                    <a:gd name="connsiteX14" fmla="*/ 15098 w 47583"/>
                    <a:gd name="connsiteY14" fmla="*/ -964 h 52974"/>
                    <a:gd name="connsiteX15" fmla="*/ 2759 w 47583"/>
                    <a:gd name="connsiteY15" fmla="*/ 3281 h 52974"/>
                    <a:gd name="connsiteX16" fmla="*/ -1746 w 47583"/>
                    <a:gd name="connsiteY16" fmla="*/ 14016 h 52974"/>
                    <a:gd name="connsiteX17" fmla="*/ 301 w 47583"/>
                    <a:gd name="connsiteY17" fmla="*/ 21682 h 52974"/>
                    <a:gd name="connsiteX18" fmla="*/ 6058 w 47583"/>
                    <a:gd name="connsiteY18" fmla="*/ 26829 h 52974"/>
                    <a:gd name="connsiteX19" fmla="*/ 16732 w 47583"/>
                    <a:gd name="connsiteY19" fmla="*/ 29959 h 52974"/>
                    <a:gd name="connsiteX20" fmla="*/ 29758 w 47583"/>
                    <a:gd name="connsiteY20" fmla="*/ 33258 h 52974"/>
                    <a:gd name="connsiteX21" fmla="*/ 29758 w 47583"/>
                    <a:gd name="connsiteY21" fmla="*/ 34586 h 52974"/>
                    <a:gd name="connsiteX22" fmla="*/ 27849 w 47583"/>
                    <a:gd name="connsiteY22" fmla="*/ 40099 h 52974"/>
                    <a:gd name="connsiteX23" fmla="*/ 20641 w 47583"/>
                    <a:gd name="connsiteY23" fmla="*/ 41748 h 52974"/>
                    <a:gd name="connsiteX24" fmla="*/ 15052 w 47583"/>
                    <a:gd name="connsiteY24" fmla="*/ 40343 h 52974"/>
                    <a:gd name="connsiteX25" fmla="*/ 11815 w 47583"/>
                    <a:gd name="connsiteY25" fmla="*/ 35395 h 52974"/>
                    <a:gd name="connsiteX26" fmla="*/ 29758 w 47583"/>
                    <a:gd name="connsiteY26" fmla="*/ 24523 h 52974"/>
                    <a:gd name="connsiteX27" fmla="*/ 21588 w 47583"/>
                    <a:gd name="connsiteY27" fmla="*/ 22461 h 52974"/>
                    <a:gd name="connsiteX28" fmla="*/ 14289 w 47583"/>
                    <a:gd name="connsiteY28" fmla="*/ 20125 h 52974"/>
                    <a:gd name="connsiteX29" fmla="*/ 11662 w 47583"/>
                    <a:gd name="connsiteY29" fmla="*/ 15406 h 52974"/>
                    <a:gd name="connsiteX30" fmla="*/ 13754 w 47583"/>
                    <a:gd name="connsiteY30" fmla="*/ 10535 h 52974"/>
                    <a:gd name="connsiteX31" fmla="*/ 19114 w 47583"/>
                    <a:gd name="connsiteY31" fmla="*/ 8488 h 52974"/>
                    <a:gd name="connsiteX32" fmla="*/ 26032 w 47583"/>
                    <a:gd name="connsiteY32" fmla="*/ 10871 h 52974"/>
                    <a:gd name="connsiteX33" fmla="*/ 29224 w 47583"/>
                    <a:gd name="connsiteY33" fmla="*/ 15314 h 52974"/>
                    <a:gd name="connsiteX34" fmla="*/ 29758 w 47583"/>
                    <a:gd name="connsiteY34" fmla="*/ 2185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1815" y="35395"/>
                      </a:moveTo>
                      <a:lnTo>
                        <a:pt x="-356" y="37594"/>
                      </a:lnTo>
                      <a:cubicBezTo>
                        <a:pt x="1008" y="42491"/>
                        <a:pt x="3360" y="46116"/>
                        <a:pt x="6699" y="48467"/>
                      </a:cubicBezTo>
                      <a:cubicBezTo>
                        <a:pt x="10038" y="50829"/>
                        <a:pt x="15001" y="52010"/>
                        <a:pt x="21588" y="52010"/>
                      </a:cubicBezTo>
                      <a:cubicBezTo>
                        <a:pt x="27574" y="52010"/>
                        <a:pt x="32028" y="51303"/>
                        <a:pt x="34950" y="49887"/>
                      </a:cubicBezTo>
                      <a:cubicBezTo>
                        <a:pt x="37882" y="48472"/>
                        <a:pt x="39944" y="46675"/>
                        <a:pt x="41135" y="44497"/>
                      </a:cubicBezTo>
                      <a:cubicBezTo>
                        <a:pt x="42326" y="42318"/>
                        <a:pt x="42921" y="38317"/>
                        <a:pt x="42921" y="32494"/>
                      </a:cubicBezTo>
                      <a:lnTo>
                        <a:pt x="42784" y="16841"/>
                      </a:lnTo>
                      <a:cubicBezTo>
                        <a:pt x="42784" y="12382"/>
                        <a:pt x="42998" y="9094"/>
                        <a:pt x="43425" y="6977"/>
                      </a:cubicBezTo>
                      <a:cubicBezTo>
                        <a:pt x="43853" y="4869"/>
                        <a:pt x="44657" y="2604"/>
                        <a:pt x="45838" y="181"/>
                      </a:cubicBezTo>
                      <a:lnTo>
                        <a:pt x="32568" y="181"/>
                      </a:lnTo>
                      <a:cubicBezTo>
                        <a:pt x="32222" y="1077"/>
                        <a:pt x="31794" y="2395"/>
                        <a:pt x="31285" y="4136"/>
                      </a:cubicBezTo>
                      <a:cubicBezTo>
                        <a:pt x="31061" y="4940"/>
                        <a:pt x="30898" y="5470"/>
                        <a:pt x="30796" y="5724"/>
                      </a:cubicBezTo>
                      <a:cubicBezTo>
                        <a:pt x="28506" y="3495"/>
                        <a:pt x="26057" y="1820"/>
                        <a:pt x="23451" y="700"/>
                      </a:cubicBezTo>
                      <a:cubicBezTo>
                        <a:pt x="20845" y="-409"/>
                        <a:pt x="18061" y="-964"/>
                        <a:pt x="15098" y="-964"/>
                      </a:cubicBezTo>
                      <a:cubicBezTo>
                        <a:pt x="9886" y="-964"/>
                        <a:pt x="5773" y="451"/>
                        <a:pt x="2759" y="3281"/>
                      </a:cubicBezTo>
                      <a:cubicBezTo>
                        <a:pt x="-244" y="6111"/>
                        <a:pt x="-1746" y="9690"/>
                        <a:pt x="-1746" y="14016"/>
                      </a:cubicBezTo>
                      <a:cubicBezTo>
                        <a:pt x="-1746" y="16887"/>
                        <a:pt x="-1064" y="19443"/>
                        <a:pt x="301" y="21682"/>
                      </a:cubicBezTo>
                      <a:cubicBezTo>
                        <a:pt x="1675" y="23922"/>
                        <a:pt x="3594" y="25637"/>
                        <a:pt x="6058" y="26829"/>
                      </a:cubicBezTo>
                      <a:cubicBezTo>
                        <a:pt x="8521" y="28030"/>
                        <a:pt x="12080" y="29073"/>
                        <a:pt x="16732" y="29959"/>
                      </a:cubicBezTo>
                      <a:cubicBezTo>
                        <a:pt x="22993" y="31140"/>
                        <a:pt x="27335" y="32239"/>
                        <a:pt x="29758" y="33258"/>
                      </a:cubicBezTo>
                      <a:lnTo>
                        <a:pt x="29758" y="34586"/>
                      </a:lnTo>
                      <a:cubicBezTo>
                        <a:pt x="29758" y="37162"/>
                        <a:pt x="29122" y="38999"/>
                        <a:pt x="27849" y="40099"/>
                      </a:cubicBezTo>
                      <a:cubicBezTo>
                        <a:pt x="26577" y="41198"/>
                        <a:pt x="24174" y="41748"/>
                        <a:pt x="20641" y="41748"/>
                      </a:cubicBezTo>
                      <a:cubicBezTo>
                        <a:pt x="18249" y="41748"/>
                        <a:pt x="16386" y="41280"/>
                        <a:pt x="15052" y="40343"/>
                      </a:cubicBezTo>
                      <a:cubicBezTo>
                        <a:pt x="13719" y="39407"/>
                        <a:pt x="12639" y="37757"/>
                        <a:pt x="11815" y="35395"/>
                      </a:cubicBezTo>
                      <a:close/>
                      <a:moveTo>
                        <a:pt x="29758" y="24523"/>
                      </a:moveTo>
                      <a:cubicBezTo>
                        <a:pt x="28037" y="23953"/>
                        <a:pt x="25314" y="23265"/>
                        <a:pt x="21588" y="22461"/>
                      </a:cubicBezTo>
                      <a:cubicBezTo>
                        <a:pt x="17872" y="21667"/>
                        <a:pt x="15439" y="20888"/>
                        <a:pt x="14289" y="20125"/>
                      </a:cubicBezTo>
                      <a:cubicBezTo>
                        <a:pt x="12538" y="18883"/>
                        <a:pt x="11662" y="17310"/>
                        <a:pt x="11662" y="15406"/>
                      </a:cubicBezTo>
                      <a:cubicBezTo>
                        <a:pt x="11662" y="13533"/>
                        <a:pt x="12360" y="11909"/>
                        <a:pt x="13754" y="10535"/>
                      </a:cubicBezTo>
                      <a:cubicBezTo>
                        <a:pt x="15159" y="9170"/>
                        <a:pt x="16946" y="8488"/>
                        <a:pt x="19114" y="8488"/>
                      </a:cubicBezTo>
                      <a:cubicBezTo>
                        <a:pt x="21527" y="8488"/>
                        <a:pt x="23833" y="9282"/>
                        <a:pt x="26032" y="10871"/>
                      </a:cubicBezTo>
                      <a:cubicBezTo>
                        <a:pt x="27651" y="12082"/>
                        <a:pt x="28715" y="13563"/>
                        <a:pt x="29224" y="15314"/>
                      </a:cubicBezTo>
                      <a:cubicBezTo>
                        <a:pt x="29580" y="16455"/>
                        <a:pt x="29758" y="18633"/>
                        <a:pt x="29758" y="21850"/>
                      </a:cubicBezTo>
                      <a:close/>
                    </a:path>
                  </a:pathLst>
                </a:custGeom>
                <a:solidFill>
                  <a:srgbClr val="000000"/>
                </a:solidFill>
                <a:ln w="15" cap="flat">
                  <a:noFill/>
                  <a:prstDash val="solid"/>
                  <a:round/>
                </a:ln>
              </p:spPr>
              <p:txBody>
                <a:bodyPr rtlCol="0" anchor="ctr"/>
                <a:lstStyle/>
                <a:p>
                  <a:endParaRPr lang="en-US"/>
                </a:p>
              </p:txBody>
            </p:sp>
            <p:sp>
              <p:nvSpPr>
                <p:cNvPr id="34" name="Freeform: Shape 33">
                  <a:extLst>
                    <a:ext uri="{FF2B5EF4-FFF2-40B4-BE49-F238E27FC236}">
                      <a16:creationId xmlns:a16="http://schemas.microsoft.com/office/drawing/2014/main" id="{FA0E83F4-6BA7-21F2-D0F8-19CE6B087C0F}"/>
                    </a:ext>
                  </a:extLst>
                </p:cNvPr>
                <p:cNvSpPr/>
                <p:nvPr/>
              </p:nvSpPr>
              <p:spPr>
                <a:xfrm flipV="1">
                  <a:off x="956409" y="5472349"/>
                  <a:ext cx="74536" cy="51829"/>
                </a:xfrm>
                <a:custGeom>
                  <a:avLst/>
                  <a:gdLst>
                    <a:gd name="connsiteX0" fmla="*/ -2779 w 74536"/>
                    <a:gd name="connsiteY0" fmla="*/ 49682 h 51829"/>
                    <a:gd name="connsiteX1" fmla="*/ 9575 w 74536"/>
                    <a:gd name="connsiteY1" fmla="*/ 49682 h 51829"/>
                    <a:gd name="connsiteX2" fmla="*/ 9575 w 74536"/>
                    <a:gd name="connsiteY2" fmla="*/ 42764 h 51829"/>
                    <a:gd name="connsiteX3" fmla="*/ 25381 w 74536"/>
                    <a:gd name="connsiteY3" fmla="*/ 50827 h 51829"/>
                    <a:gd name="connsiteX4" fmla="*/ 33810 w 74536"/>
                    <a:gd name="connsiteY4" fmla="*/ 48811 h 51829"/>
                    <a:gd name="connsiteX5" fmla="*/ 39689 w 74536"/>
                    <a:gd name="connsiteY5" fmla="*/ 42764 h 51829"/>
                    <a:gd name="connsiteX6" fmla="*/ 46897 w 74536"/>
                    <a:gd name="connsiteY6" fmla="*/ 48811 h 51829"/>
                    <a:gd name="connsiteX7" fmla="*/ 55159 w 74536"/>
                    <a:gd name="connsiteY7" fmla="*/ 50827 h 51829"/>
                    <a:gd name="connsiteX8" fmla="*/ 64596 w 74536"/>
                    <a:gd name="connsiteY8" fmla="*/ 48552 h 51829"/>
                    <a:gd name="connsiteX9" fmla="*/ 70368 w 74536"/>
                    <a:gd name="connsiteY9" fmla="*/ 41894 h 51829"/>
                    <a:gd name="connsiteX10" fmla="*/ 71758 w 74536"/>
                    <a:gd name="connsiteY10" fmla="*/ 31403 h 51829"/>
                    <a:gd name="connsiteX11" fmla="*/ 71758 w 74536"/>
                    <a:gd name="connsiteY11" fmla="*/ -1002 h 51829"/>
                    <a:gd name="connsiteX12" fmla="*/ 58350 w 74536"/>
                    <a:gd name="connsiteY12" fmla="*/ -1002 h 51829"/>
                    <a:gd name="connsiteX13" fmla="*/ 58350 w 74536"/>
                    <a:gd name="connsiteY13" fmla="*/ 27967 h 51829"/>
                    <a:gd name="connsiteX14" fmla="*/ 56961 w 74536"/>
                    <a:gd name="connsiteY14" fmla="*/ 37694 h 51829"/>
                    <a:gd name="connsiteX15" fmla="*/ 51234 w 74536"/>
                    <a:gd name="connsiteY15" fmla="*/ 40565 h 51829"/>
                    <a:gd name="connsiteX16" fmla="*/ 45935 w 74536"/>
                    <a:gd name="connsiteY16" fmla="*/ 38840 h 51829"/>
                    <a:gd name="connsiteX17" fmla="*/ 42362 w 74536"/>
                    <a:gd name="connsiteY17" fmla="*/ 33815 h 51829"/>
                    <a:gd name="connsiteX18" fmla="*/ 41262 w 74536"/>
                    <a:gd name="connsiteY18" fmla="*/ 23340 h 51829"/>
                    <a:gd name="connsiteX19" fmla="*/ 41262 w 74536"/>
                    <a:gd name="connsiteY19" fmla="*/ -1002 h 51829"/>
                    <a:gd name="connsiteX20" fmla="*/ 27854 w 74536"/>
                    <a:gd name="connsiteY20" fmla="*/ -1002 h 51829"/>
                    <a:gd name="connsiteX21" fmla="*/ 27854 w 74536"/>
                    <a:gd name="connsiteY21" fmla="*/ 26776 h 51829"/>
                    <a:gd name="connsiteX22" fmla="*/ 27137 w 74536"/>
                    <a:gd name="connsiteY22" fmla="*/ 36305 h 51829"/>
                    <a:gd name="connsiteX23" fmla="*/ 24907 w 74536"/>
                    <a:gd name="connsiteY23" fmla="*/ 39511 h 51829"/>
                    <a:gd name="connsiteX24" fmla="*/ 20845 w 74536"/>
                    <a:gd name="connsiteY24" fmla="*/ 40565 h 51829"/>
                    <a:gd name="connsiteX25" fmla="*/ 15256 w 74536"/>
                    <a:gd name="connsiteY25" fmla="*/ 38885 h 51829"/>
                    <a:gd name="connsiteX26" fmla="*/ 11698 w 74536"/>
                    <a:gd name="connsiteY26" fmla="*/ 34075 h 51829"/>
                    <a:gd name="connsiteX27" fmla="*/ 10629 w 74536"/>
                    <a:gd name="connsiteY27" fmla="*/ 23630 h 51829"/>
                    <a:gd name="connsiteX28" fmla="*/ 10629 w 74536"/>
                    <a:gd name="connsiteY28" fmla="*/ -1002 h 51829"/>
                    <a:gd name="connsiteX29" fmla="*/ -2779 w 74536"/>
                    <a:gd name="connsiteY29" fmla="*/ -1002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36" h="51829">
                      <a:moveTo>
                        <a:pt x="-2779" y="49682"/>
                      </a:moveTo>
                      <a:lnTo>
                        <a:pt x="9575" y="49682"/>
                      </a:lnTo>
                      <a:lnTo>
                        <a:pt x="9575" y="42764"/>
                      </a:lnTo>
                      <a:cubicBezTo>
                        <a:pt x="14004" y="48139"/>
                        <a:pt x="19272" y="50827"/>
                        <a:pt x="25381" y="50827"/>
                      </a:cubicBezTo>
                      <a:cubicBezTo>
                        <a:pt x="28618" y="50827"/>
                        <a:pt x="31428" y="50155"/>
                        <a:pt x="33810" y="48811"/>
                      </a:cubicBezTo>
                      <a:cubicBezTo>
                        <a:pt x="36203" y="47478"/>
                        <a:pt x="38162" y="45462"/>
                        <a:pt x="39689" y="42764"/>
                      </a:cubicBezTo>
                      <a:cubicBezTo>
                        <a:pt x="41919" y="45462"/>
                        <a:pt x="44321" y="47478"/>
                        <a:pt x="46897" y="48811"/>
                      </a:cubicBezTo>
                      <a:cubicBezTo>
                        <a:pt x="49473" y="50155"/>
                        <a:pt x="52227" y="50827"/>
                        <a:pt x="55159" y="50827"/>
                      </a:cubicBezTo>
                      <a:cubicBezTo>
                        <a:pt x="58874" y="50827"/>
                        <a:pt x="62020" y="50069"/>
                        <a:pt x="64596" y="48552"/>
                      </a:cubicBezTo>
                      <a:cubicBezTo>
                        <a:pt x="67172" y="47045"/>
                        <a:pt x="69096" y="44826"/>
                        <a:pt x="70368" y="41894"/>
                      </a:cubicBezTo>
                      <a:cubicBezTo>
                        <a:pt x="71295" y="39735"/>
                        <a:pt x="71758" y="36238"/>
                        <a:pt x="71758" y="31403"/>
                      </a:cubicBezTo>
                      <a:lnTo>
                        <a:pt x="71758" y="-1002"/>
                      </a:lnTo>
                      <a:lnTo>
                        <a:pt x="58350" y="-1002"/>
                      </a:lnTo>
                      <a:lnTo>
                        <a:pt x="58350" y="27967"/>
                      </a:lnTo>
                      <a:cubicBezTo>
                        <a:pt x="58350" y="32996"/>
                        <a:pt x="57887" y="36238"/>
                        <a:pt x="56961" y="37694"/>
                      </a:cubicBezTo>
                      <a:cubicBezTo>
                        <a:pt x="55719" y="39608"/>
                        <a:pt x="53810" y="40565"/>
                        <a:pt x="51234" y="40565"/>
                      </a:cubicBezTo>
                      <a:cubicBezTo>
                        <a:pt x="49361" y="40565"/>
                        <a:pt x="47595" y="39990"/>
                        <a:pt x="45935" y="38840"/>
                      </a:cubicBezTo>
                      <a:cubicBezTo>
                        <a:pt x="44286" y="37699"/>
                        <a:pt x="43095" y="36025"/>
                        <a:pt x="42362" y="33815"/>
                      </a:cubicBezTo>
                      <a:cubicBezTo>
                        <a:pt x="41629" y="31606"/>
                        <a:pt x="41262" y="28114"/>
                        <a:pt x="41262" y="23340"/>
                      </a:cubicBezTo>
                      <a:lnTo>
                        <a:pt x="41262" y="-1002"/>
                      </a:lnTo>
                      <a:lnTo>
                        <a:pt x="27854" y="-1002"/>
                      </a:lnTo>
                      <a:lnTo>
                        <a:pt x="27854" y="26776"/>
                      </a:lnTo>
                      <a:cubicBezTo>
                        <a:pt x="27854" y="31703"/>
                        <a:pt x="27615" y="34879"/>
                        <a:pt x="27137" y="36305"/>
                      </a:cubicBezTo>
                      <a:cubicBezTo>
                        <a:pt x="26658" y="37740"/>
                        <a:pt x="25915" y="38809"/>
                        <a:pt x="24907" y="39511"/>
                      </a:cubicBezTo>
                      <a:cubicBezTo>
                        <a:pt x="23910" y="40214"/>
                        <a:pt x="22555" y="40565"/>
                        <a:pt x="20845" y="40565"/>
                      </a:cubicBezTo>
                      <a:cubicBezTo>
                        <a:pt x="18779" y="40565"/>
                        <a:pt x="16916" y="40005"/>
                        <a:pt x="15256" y="38885"/>
                      </a:cubicBezTo>
                      <a:cubicBezTo>
                        <a:pt x="13607" y="37776"/>
                        <a:pt x="12421" y="36172"/>
                        <a:pt x="11698" y="34075"/>
                      </a:cubicBezTo>
                      <a:cubicBezTo>
                        <a:pt x="10985" y="31978"/>
                        <a:pt x="10629" y="28496"/>
                        <a:pt x="10629" y="23630"/>
                      </a:cubicBezTo>
                      <a:lnTo>
                        <a:pt x="10629" y="-1002"/>
                      </a:lnTo>
                      <a:lnTo>
                        <a:pt x="-2779" y="-1002"/>
                      </a:lnTo>
                      <a:close/>
                    </a:path>
                  </a:pathLst>
                </a:custGeom>
                <a:solidFill>
                  <a:srgbClr val="000000"/>
                </a:solidFill>
                <a:ln w="15" cap="flat">
                  <a:noFill/>
                  <a:prstDash val="solid"/>
                  <a:round/>
                </a:ln>
              </p:spPr>
              <p:txBody>
                <a:bodyPr rtlCol="0" anchor="ctr"/>
                <a:lstStyle/>
                <a:p>
                  <a:endParaRPr lang="en-US"/>
                </a:p>
              </p:txBody>
            </p:sp>
            <p:sp>
              <p:nvSpPr>
                <p:cNvPr id="35" name="Freeform: Shape 34">
                  <a:extLst>
                    <a:ext uri="{FF2B5EF4-FFF2-40B4-BE49-F238E27FC236}">
                      <a16:creationId xmlns:a16="http://schemas.microsoft.com/office/drawing/2014/main" id="{3CD6DB1B-B156-2474-36D8-ECACD5D7FA4E}"/>
                    </a:ext>
                  </a:extLst>
                </p:cNvPr>
                <p:cNvSpPr/>
                <p:nvPr/>
              </p:nvSpPr>
              <p:spPr>
                <a:xfrm flipV="1">
                  <a:off x="1043920" y="5472349"/>
                  <a:ext cx="49446" cy="71116"/>
                </a:xfrm>
                <a:custGeom>
                  <a:avLst/>
                  <a:gdLst>
                    <a:gd name="connsiteX0" fmla="*/ -1981 w 49446"/>
                    <a:gd name="connsiteY0" fmla="*/ 69602 h 71116"/>
                    <a:gd name="connsiteX1" fmla="*/ 10526 w 49446"/>
                    <a:gd name="connsiteY1" fmla="*/ 69602 h 71116"/>
                    <a:gd name="connsiteX2" fmla="*/ 10526 w 49446"/>
                    <a:gd name="connsiteY2" fmla="*/ 62150 h 71116"/>
                    <a:gd name="connsiteX3" fmla="*/ 17108 w 49446"/>
                    <a:gd name="connsiteY3" fmla="*/ 68350 h 71116"/>
                    <a:gd name="connsiteX4" fmla="*/ 26331 w 49446"/>
                    <a:gd name="connsiteY4" fmla="*/ 70748 h 71116"/>
                    <a:gd name="connsiteX5" fmla="*/ 41312 w 49446"/>
                    <a:gd name="connsiteY5" fmla="*/ 63830 h 71116"/>
                    <a:gd name="connsiteX6" fmla="*/ 47466 w 49446"/>
                    <a:gd name="connsiteY6" fmla="*/ 44543 h 71116"/>
                    <a:gd name="connsiteX7" fmla="*/ 41251 w 49446"/>
                    <a:gd name="connsiteY7" fmla="*/ 24813 h 71116"/>
                    <a:gd name="connsiteX8" fmla="*/ 26224 w 49446"/>
                    <a:gd name="connsiteY8" fmla="*/ 17773 h 71116"/>
                    <a:gd name="connsiteX9" fmla="*/ 18604 w 49446"/>
                    <a:gd name="connsiteY9" fmla="*/ 19438 h 71116"/>
                    <a:gd name="connsiteX10" fmla="*/ 11442 w 49446"/>
                    <a:gd name="connsiteY10" fmla="*/ 25164 h 71116"/>
                    <a:gd name="connsiteX11" fmla="*/ 11442 w 49446"/>
                    <a:gd name="connsiteY11" fmla="*/ -368 h 71116"/>
                    <a:gd name="connsiteX12" fmla="*/ -1981 w 49446"/>
                    <a:gd name="connsiteY12" fmla="*/ -368 h 71116"/>
                    <a:gd name="connsiteX13" fmla="*/ 11289 w 49446"/>
                    <a:gd name="connsiteY13" fmla="*/ 45123 h 71116"/>
                    <a:gd name="connsiteX14" fmla="*/ 14680 w 49446"/>
                    <a:gd name="connsiteY14" fmla="*/ 32494 h 71116"/>
                    <a:gd name="connsiteX15" fmla="*/ 22941 w 49446"/>
                    <a:gd name="connsiteY15" fmla="*/ 28417 h 71116"/>
                    <a:gd name="connsiteX16" fmla="*/ 30714 w 49446"/>
                    <a:gd name="connsiteY16" fmla="*/ 32158 h 71116"/>
                    <a:gd name="connsiteX17" fmla="*/ 33814 w 49446"/>
                    <a:gd name="connsiteY17" fmla="*/ 44451 h 71116"/>
                    <a:gd name="connsiteX18" fmla="*/ 30607 w 49446"/>
                    <a:gd name="connsiteY18" fmla="*/ 56286 h 71116"/>
                    <a:gd name="connsiteX19" fmla="*/ 22697 w 49446"/>
                    <a:gd name="connsiteY19" fmla="*/ 60150 h 71116"/>
                    <a:gd name="connsiteX20" fmla="*/ 14527 w 49446"/>
                    <a:gd name="connsiteY20" fmla="*/ 56347 h 71116"/>
                    <a:gd name="connsiteX21" fmla="*/ 11289 w 49446"/>
                    <a:gd name="connsiteY21" fmla="*/ 45123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1981" y="69602"/>
                      </a:moveTo>
                      <a:lnTo>
                        <a:pt x="10526" y="69602"/>
                      </a:lnTo>
                      <a:lnTo>
                        <a:pt x="10526" y="62150"/>
                      </a:lnTo>
                      <a:cubicBezTo>
                        <a:pt x="12155" y="64695"/>
                        <a:pt x="14349" y="66762"/>
                        <a:pt x="17108" y="68350"/>
                      </a:cubicBezTo>
                      <a:cubicBezTo>
                        <a:pt x="19877" y="69949"/>
                        <a:pt x="22951" y="70748"/>
                        <a:pt x="26331" y="70748"/>
                      </a:cubicBezTo>
                      <a:cubicBezTo>
                        <a:pt x="32215" y="70748"/>
                        <a:pt x="37209" y="68442"/>
                        <a:pt x="41312" y="63830"/>
                      </a:cubicBezTo>
                      <a:cubicBezTo>
                        <a:pt x="45415" y="59218"/>
                        <a:pt x="47466" y="52789"/>
                        <a:pt x="47466" y="44543"/>
                      </a:cubicBezTo>
                      <a:cubicBezTo>
                        <a:pt x="47466" y="36083"/>
                        <a:pt x="45394" y="29506"/>
                        <a:pt x="41251" y="24813"/>
                      </a:cubicBezTo>
                      <a:cubicBezTo>
                        <a:pt x="37117" y="20120"/>
                        <a:pt x="32109" y="17773"/>
                        <a:pt x="26224" y="17773"/>
                      </a:cubicBezTo>
                      <a:cubicBezTo>
                        <a:pt x="23425" y="17773"/>
                        <a:pt x="20885" y="18328"/>
                        <a:pt x="18604" y="19438"/>
                      </a:cubicBezTo>
                      <a:cubicBezTo>
                        <a:pt x="16334" y="20558"/>
                        <a:pt x="13947" y="22467"/>
                        <a:pt x="11442" y="25164"/>
                      </a:cubicBezTo>
                      <a:lnTo>
                        <a:pt x="11442" y="-368"/>
                      </a:lnTo>
                      <a:lnTo>
                        <a:pt x="-1981" y="-368"/>
                      </a:lnTo>
                      <a:close/>
                      <a:moveTo>
                        <a:pt x="11289" y="45123"/>
                      </a:moveTo>
                      <a:cubicBezTo>
                        <a:pt x="11289" y="39422"/>
                        <a:pt x="12419" y="35213"/>
                        <a:pt x="14680" y="32494"/>
                      </a:cubicBezTo>
                      <a:cubicBezTo>
                        <a:pt x="16940" y="29776"/>
                        <a:pt x="19693" y="28417"/>
                        <a:pt x="22941" y="28417"/>
                      </a:cubicBezTo>
                      <a:cubicBezTo>
                        <a:pt x="26056" y="28417"/>
                        <a:pt x="28647" y="29664"/>
                        <a:pt x="30714" y="32158"/>
                      </a:cubicBezTo>
                      <a:cubicBezTo>
                        <a:pt x="32780" y="34663"/>
                        <a:pt x="33814" y="38760"/>
                        <a:pt x="33814" y="44451"/>
                      </a:cubicBezTo>
                      <a:cubicBezTo>
                        <a:pt x="33814" y="49766"/>
                        <a:pt x="32745" y="53711"/>
                        <a:pt x="30607" y="56286"/>
                      </a:cubicBezTo>
                      <a:cubicBezTo>
                        <a:pt x="28479" y="58862"/>
                        <a:pt x="25842" y="60150"/>
                        <a:pt x="22697" y="60150"/>
                      </a:cubicBezTo>
                      <a:cubicBezTo>
                        <a:pt x="19419" y="60150"/>
                        <a:pt x="16695" y="58882"/>
                        <a:pt x="14527" y="56347"/>
                      </a:cubicBezTo>
                      <a:cubicBezTo>
                        <a:pt x="12369" y="53823"/>
                        <a:pt x="11289" y="50081"/>
                        <a:pt x="11289" y="45123"/>
                      </a:cubicBezTo>
                      <a:close/>
                    </a:path>
                  </a:pathLst>
                </a:custGeom>
                <a:solidFill>
                  <a:srgbClr val="000000"/>
                </a:solidFill>
                <a:ln w="15" cap="flat">
                  <a:noFill/>
                  <a:prstDash val="solid"/>
                  <a:round/>
                </a:ln>
              </p:spPr>
              <p:txBody>
                <a:bodyPr rtlCol="0" anchor="ctr"/>
                <a:lstStyle/>
                <a:p>
                  <a:endParaRPr lang="en-US"/>
                </a:p>
              </p:txBody>
            </p:sp>
            <p:sp>
              <p:nvSpPr>
                <p:cNvPr id="36" name="Freeform: Shape 35">
                  <a:extLst>
                    <a:ext uri="{FF2B5EF4-FFF2-40B4-BE49-F238E27FC236}">
                      <a16:creationId xmlns:a16="http://schemas.microsoft.com/office/drawing/2014/main" id="{5165930D-CC0E-03C2-76D8-8571C75F89F5}"/>
                    </a:ext>
                  </a:extLst>
                </p:cNvPr>
                <p:cNvSpPr/>
                <p:nvPr/>
              </p:nvSpPr>
              <p:spPr>
                <a:xfrm flipV="1">
                  <a:off x="1104001" y="5454222"/>
                  <a:ext cx="13423" cy="69955"/>
                </a:xfrm>
                <a:custGeom>
                  <a:avLst/>
                  <a:gdLst>
                    <a:gd name="connsiteX0" fmla="*/ -817 w 13423"/>
                    <a:gd name="connsiteY0" fmla="*/ -1597 h 69955"/>
                    <a:gd name="connsiteX1" fmla="*/ -817 w 13423"/>
                    <a:gd name="connsiteY1" fmla="*/ 68358 h 69955"/>
                    <a:gd name="connsiteX2" fmla="*/ 12606 w 13423"/>
                    <a:gd name="connsiteY2" fmla="*/ 68358 h 69955"/>
                    <a:gd name="connsiteX3" fmla="*/ 12606 w 13423"/>
                    <a:gd name="connsiteY3" fmla="*/ -1597 h 69955"/>
                  </a:gdLst>
                  <a:ahLst/>
                  <a:cxnLst>
                    <a:cxn ang="0">
                      <a:pos x="connsiteX0" y="connsiteY0"/>
                    </a:cxn>
                    <a:cxn ang="0">
                      <a:pos x="connsiteX1" y="connsiteY1"/>
                    </a:cxn>
                    <a:cxn ang="0">
                      <a:pos x="connsiteX2" y="connsiteY2"/>
                    </a:cxn>
                    <a:cxn ang="0">
                      <a:pos x="connsiteX3" y="connsiteY3"/>
                    </a:cxn>
                  </a:cxnLst>
                  <a:rect l="l" t="t" r="r" b="b"/>
                  <a:pathLst>
                    <a:path w="13423" h="69955">
                      <a:moveTo>
                        <a:pt x="-817" y="-1597"/>
                      </a:moveTo>
                      <a:lnTo>
                        <a:pt x="-817" y="68358"/>
                      </a:lnTo>
                      <a:lnTo>
                        <a:pt x="12606" y="68358"/>
                      </a:lnTo>
                      <a:lnTo>
                        <a:pt x="12606" y="-1597"/>
                      </a:lnTo>
                      <a:close/>
                    </a:path>
                  </a:pathLst>
                </a:custGeom>
                <a:solidFill>
                  <a:srgbClr val="000000"/>
                </a:solidFill>
                <a:ln w="15" cap="flat">
                  <a:noFill/>
                  <a:prstDash val="solid"/>
                  <a:round/>
                </a:ln>
              </p:spPr>
              <p:txBody>
                <a:bodyPr rtlCol="0" anchor="ctr"/>
                <a:lstStyle/>
                <a:p>
                  <a:endParaRPr lang="en-US"/>
                </a:p>
              </p:txBody>
            </p:sp>
            <p:sp>
              <p:nvSpPr>
                <p:cNvPr id="37" name="Freeform: Shape 36">
                  <a:extLst>
                    <a:ext uri="{FF2B5EF4-FFF2-40B4-BE49-F238E27FC236}">
                      <a16:creationId xmlns:a16="http://schemas.microsoft.com/office/drawing/2014/main" id="{E97EEB3E-75A2-F00D-D123-6A7598C0636B}"/>
                    </a:ext>
                  </a:extLst>
                </p:cNvPr>
                <p:cNvSpPr/>
                <p:nvPr/>
              </p:nvSpPr>
              <p:spPr>
                <a:xfrm flipV="1">
                  <a:off x="1127246" y="5472349"/>
                  <a:ext cx="47351" cy="52974"/>
                </a:xfrm>
                <a:custGeom>
                  <a:avLst/>
                  <a:gdLst>
                    <a:gd name="connsiteX0" fmla="*/ 31596 w 47351"/>
                    <a:gd name="connsiteY0" fmla="*/ 16307 h 52974"/>
                    <a:gd name="connsiteX1" fmla="*/ 44958 w 47351"/>
                    <a:gd name="connsiteY1" fmla="*/ 14062 h 52974"/>
                    <a:gd name="connsiteX2" fmla="*/ 36819 w 47351"/>
                    <a:gd name="connsiteY2" fmla="*/ 2869 h 52974"/>
                    <a:gd name="connsiteX3" fmla="*/ 22923 w 47351"/>
                    <a:gd name="connsiteY3" fmla="*/ -964 h 52974"/>
                    <a:gd name="connsiteX4" fmla="*/ 3345 w 47351"/>
                    <a:gd name="connsiteY4" fmla="*/ 7679 h 52974"/>
                    <a:gd name="connsiteX5" fmla="*/ -1663 w 47351"/>
                    <a:gd name="connsiteY5" fmla="*/ 25133 h 52974"/>
                    <a:gd name="connsiteX6" fmla="*/ 4918 w 47351"/>
                    <a:gd name="connsiteY6" fmla="*/ 44863 h 52974"/>
                    <a:gd name="connsiteX7" fmla="*/ 21579 w 47351"/>
                    <a:gd name="connsiteY7" fmla="*/ 52010 h 52974"/>
                    <a:gd name="connsiteX8" fmla="*/ 39430 w 47351"/>
                    <a:gd name="connsiteY8" fmla="*/ 44543 h 52974"/>
                    <a:gd name="connsiteX9" fmla="*/ 45676 w 47351"/>
                    <a:gd name="connsiteY9" fmla="*/ 21652 h 52974"/>
                    <a:gd name="connsiteX10" fmla="*/ 12080 w 47351"/>
                    <a:gd name="connsiteY10" fmla="*/ 21652 h 52974"/>
                    <a:gd name="connsiteX11" fmla="*/ 15333 w 47351"/>
                    <a:gd name="connsiteY11" fmla="*/ 12367 h 52974"/>
                    <a:gd name="connsiteX12" fmla="*/ 23060 w 47351"/>
                    <a:gd name="connsiteY12" fmla="*/ 9053 h 52974"/>
                    <a:gd name="connsiteX13" fmla="*/ 28344 w 47351"/>
                    <a:gd name="connsiteY13" fmla="*/ 10764 h 52974"/>
                    <a:gd name="connsiteX14" fmla="*/ 31596 w 47351"/>
                    <a:gd name="connsiteY14" fmla="*/ 16307 h 52974"/>
                    <a:gd name="connsiteX15" fmla="*/ 32360 w 47351"/>
                    <a:gd name="connsiteY15" fmla="*/ 29867 h 52974"/>
                    <a:gd name="connsiteX16" fmla="*/ 29352 w 47351"/>
                    <a:gd name="connsiteY16" fmla="*/ 38709 h 52974"/>
                    <a:gd name="connsiteX17" fmla="*/ 22388 w 47351"/>
                    <a:gd name="connsiteY17" fmla="*/ 41748 h 52974"/>
                    <a:gd name="connsiteX18" fmla="*/ 15135 w 47351"/>
                    <a:gd name="connsiteY18" fmla="*/ 38556 h 52974"/>
                    <a:gd name="connsiteX19" fmla="*/ 12325 w 47351"/>
                    <a:gd name="connsiteY19" fmla="*/ 29867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1596" y="16307"/>
                      </a:moveTo>
                      <a:lnTo>
                        <a:pt x="44958" y="14062"/>
                      </a:lnTo>
                      <a:cubicBezTo>
                        <a:pt x="43248" y="9165"/>
                        <a:pt x="40535" y="5434"/>
                        <a:pt x="36819" y="2869"/>
                      </a:cubicBezTo>
                      <a:cubicBezTo>
                        <a:pt x="33113" y="313"/>
                        <a:pt x="28481" y="-964"/>
                        <a:pt x="22923" y="-964"/>
                      </a:cubicBezTo>
                      <a:cubicBezTo>
                        <a:pt x="14106" y="-964"/>
                        <a:pt x="7581" y="1917"/>
                        <a:pt x="3345" y="7679"/>
                      </a:cubicBezTo>
                      <a:cubicBezTo>
                        <a:pt x="6" y="12291"/>
                        <a:pt x="-1663" y="18109"/>
                        <a:pt x="-1663" y="25133"/>
                      </a:cubicBezTo>
                      <a:cubicBezTo>
                        <a:pt x="-1663" y="33532"/>
                        <a:pt x="531" y="40109"/>
                        <a:pt x="4918" y="44863"/>
                      </a:cubicBezTo>
                      <a:cubicBezTo>
                        <a:pt x="9316" y="49628"/>
                        <a:pt x="14870" y="52010"/>
                        <a:pt x="21579" y="52010"/>
                      </a:cubicBezTo>
                      <a:cubicBezTo>
                        <a:pt x="29123" y="52010"/>
                        <a:pt x="35073" y="49521"/>
                        <a:pt x="39430" y="44543"/>
                      </a:cubicBezTo>
                      <a:cubicBezTo>
                        <a:pt x="43788" y="39564"/>
                        <a:pt x="45870" y="31934"/>
                        <a:pt x="45676" y="21652"/>
                      </a:cubicBezTo>
                      <a:lnTo>
                        <a:pt x="12080" y="21652"/>
                      </a:lnTo>
                      <a:cubicBezTo>
                        <a:pt x="12182" y="17681"/>
                        <a:pt x="13266" y="14586"/>
                        <a:pt x="15333" y="12367"/>
                      </a:cubicBezTo>
                      <a:cubicBezTo>
                        <a:pt x="17400" y="10158"/>
                        <a:pt x="19975" y="9053"/>
                        <a:pt x="23060" y="9053"/>
                      </a:cubicBezTo>
                      <a:cubicBezTo>
                        <a:pt x="25157" y="9053"/>
                        <a:pt x="26919" y="9623"/>
                        <a:pt x="28344" y="10764"/>
                      </a:cubicBezTo>
                      <a:cubicBezTo>
                        <a:pt x="29779" y="11914"/>
                        <a:pt x="30863" y="13762"/>
                        <a:pt x="31596" y="16307"/>
                      </a:cubicBezTo>
                      <a:close/>
                      <a:moveTo>
                        <a:pt x="32360" y="29867"/>
                      </a:moveTo>
                      <a:cubicBezTo>
                        <a:pt x="32268" y="33746"/>
                        <a:pt x="31266" y="36693"/>
                        <a:pt x="29352" y="38709"/>
                      </a:cubicBezTo>
                      <a:cubicBezTo>
                        <a:pt x="27448" y="40735"/>
                        <a:pt x="25127" y="41748"/>
                        <a:pt x="22388" y="41748"/>
                      </a:cubicBezTo>
                      <a:cubicBezTo>
                        <a:pt x="19466" y="41748"/>
                        <a:pt x="17048" y="40684"/>
                        <a:pt x="15135" y="38556"/>
                      </a:cubicBezTo>
                      <a:cubicBezTo>
                        <a:pt x="13231" y="36419"/>
                        <a:pt x="12294" y="33522"/>
                        <a:pt x="12325" y="29867"/>
                      </a:cubicBezTo>
                      <a:close/>
                    </a:path>
                  </a:pathLst>
                </a:custGeom>
                <a:solidFill>
                  <a:srgbClr val="000000"/>
                </a:solidFill>
                <a:ln w="15" cap="flat">
                  <a:noFill/>
                  <a:prstDash val="solid"/>
                  <a:round/>
                </a:ln>
              </p:spPr>
              <p:txBody>
                <a:bodyPr rtlCol="0" anchor="ctr"/>
                <a:lstStyle/>
                <a:p>
                  <a:endParaRPr lang="en-US"/>
                </a:p>
              </p:txBody>
            </p:sp>
            <p:sp>
              <p:nvSpPr>
                <p:cNvPr id="38" name="Freeform: Shape 37">
                  <a:extLst>
                    <a:ext uri="{FF2B5EF4-FFF2-40B4-BE49-F238E27FC236}">
                      <a16:creationId xmlns:a16="http://schemas.microsoft.com/office/drawing/2014/main" id="{D0AB8561-2C6A-263B-649E-2E5CA2044D91}"/>
                    </a:ext>
                  </a:extLst>
                </p:cNvPr>
                <p:cNvSpPr/>
                <p:nvPr/>
              </p:nvSpPr>
              <p:spPr>
                <a:xfrm flipV="1">
                  <a:off x="1180791" y="5472349"/>
                  <a:ext cx="47339" cy="52974"/>
                </a:xfrm>
                <a:custGeom>
                  <a:avLst/>
                  <a:gdLst>
                    <a:gd name="connsiteX0" fmla="*/ -1598 w 47339"/>
                    <a:gd name="connsiteY0" fmla="*/ 14642 h 52974"/>
                    <a:gd name="connsiteX1" fmla="*/ 11855 w 47339"/>
                    <a:gd name="connsiteY1" fmla="*/ 16689 h 52974"/>
                    <a:gd name="connsiteX2" fmla="*/ 15337 w 47339"/>
                    <a:gd name="connsiteY2" fmla="*/ 10748 h 52974"/>
                    <a:gd name="connsiteX3" fmla="*/ 22698 w 47339"/>
                    <a:gd name="connsiteY3" fmla="*/ 8717 h 52974"/>
                    <a:gd name="connsiteX4" fmla="*/ 30516 w 47339"/>
                    <a:gd name="connsiteY4" fmla="*/ 10626 h 52974"/>
                    <a:gd name="connsiteX5" fmla="*/ 32288 w 47339"/>
                    <a:gd name="connsiteY5" fmla="*/ 14215 h 52974"/>
                    <a:gd name="connsiteX6" fmla="*/ 31326 w 47339"/>
                    <a:gd name="connsiteY6" fmla="*/ 16735 h 52974"/>
                    <a:gd name="connsiteX7" fmla="*/ 26851 w 47339"/>
                    <a:gd name="connsiteY7" fmla="*/ 18506 h 52974"/>
                    <a:gd name="connsiteX8" fmla="*/ 6281 w 47339"/>
                    <a:gd name="connsiteY8" fmla="*/ 25042 h 52974"/>
                    <a:gd name="connsiteX9" fmla="*/ 265 w 47339"/>
                    <a:gd name="connsiteY9" fmla="*/ 36449 h 52974"/>
                    <a:gd name="connsiteX10" fmla="*/ 5457 w 47339"/>
                    <a:gd name="connsiteY10" fmla="*/ 47520 h 52974"/>
                    <a:gd name="connsiteX11" fmla="*/ 21598 w 47339"/>
                    <a:gd name="connsiteY11" fmla="*/ 52010 h 52974"/>
                    <a:gd name="connsiteX12" fmla="*/ 37052 w 47339"/>
                    <a:gd name="connsiteY12" fmla="*/ 48620 h 52974"/>
                    <a:gd name="connsiteX13" fmla="*/ 44031 w 47339"/>
                    <a:gd name="connsiteY13" fmla="*/ 38602 h 52974"/>
                    <a:gd name="connsiteX14" fmla="*/ 31371 w 47339"/>
                    <a:gd name="connsiteY14" fmla="*/ 36266 h 52974"/>
                    <a:gd name="connsiteX15" fmla="*/ 28287 w 47339"/>
                    <a:gd name="connsiteY15" fmla="*/ 40786 h 52974"/>
                    <a:gd name="connsiteX16" fmla="*/ 21827 w 47339"/>
                    <a:gd name="connsiteY16" fmla="*/ 42374 h 52974"/>
                    <a:gd name="connsiteX17" fmla="*/ 14253 w 47339"/>
                    <a:gd name="connsiteY17" fmla="*/ 40893 h 52974"/>
                    <a:gd name="connsiteX18" fmla="*/ 12726 w 47339"/>
                    <a:gd name="connsiteY18" fmla="*/ 38175 h 52974"/>
                    <a:gd name="connsiteX19" fmla="*/ 14054 w 47339"/>
                    <a:gd name="connsiteY19" fmla="*/ 35731 h 52974"/>
                    <a:gd name="connsiteX20" fmla="*/ 26576 w 47339"/>
                    <a:gd name="connsiteY20" fmla="*/ 31960 h 52974"/>
                    <a:gd name="connsiteX21" fmla="*/ 41542 w 47339"/>
                    <a:gd name="connsiteY21" fmla="*/ 26004 h 52974"/>
                    <a:gd name="connsiteX22" fmla="*/ 45741 w 47339"/>
                    <a:gd name="connsiteY22" fmla="*/ 16032 h 52974"/>
                    <a:gd name="connsiteX23" fmla="*/ 39923 w 47339"/>
                    <a:gd name="connsiteY23" fmla="*/ 4045 h 52974"/>
                    <a:gd name="connsiteX24" fmla="*/ 22698 w 47339"/>
                    <a:gd name="connsiteY24" fmla="*/ -964 h 52974"/>
                    <a:gd name="connsiteX25" fmla="*/ 6297 w 47339"/>
                    <a:gd name="connsiteY25" fmla="*/ 3235 h 52974"/>
                    <a:gd name="connsiteX26" fmla="*/ -1598 w 47339"/>
                    <a:gd name="connsiteY26" fmla="*/ 14642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1598" y="14642"/>
                      </a:moveTo>
                      <a:lnTo>
                        <a:pt x="11855" y="16689"/>
                      </a:lnTo>
                      <a:cubicBezTo>
                        <a:pt x="12436" y="14083"/>
                        <a:pt x="13596" y="12102"/>
                        <a:pt x="15337" y="10748"/>
                      </a:cubicBezTo>
                      <a:cubicBezTo>
                        <a:pt x="17088" y="9394"/>
                        <a:pt x="19542" y="8717"/>
                        <a:pt x="22698" y="8717"/>
                      </a:cubicBezTo>
                      <a:cubicBezTo>
                        <a:pt x="26159" y="8717"/>
                        <a:pt x="28765" y="9354"/>
                        <a:pt x="30516" y="10626"/>
                      </a:cubicBezTo>
                      <a:cubicBezTo>
                        <a:pt x="31697" y="11522"/>
                        <a:pt x="32288" y="12718"/>
                        <a:pt x="32288" y="14215"/>
                      </a:cubicBezTo>
                      <a:cubicBezTo>
                        <a:pt x="32288" y="15233"/>
                        <a:pt x="31967" y="16073"/>
                        <a:pt x="31326" y="16735"/>
                      </a:cubicBezTo>
                      <a:cubicBezTo>
                        <a:pt x="30664" y="17376"/>
                        <a:pt x="29172" y="17966"/>
                        <a:pt x="26851" y="18506"/>
                      </a:cubicBezTo>
                      <a:cubicBezTo>
                        <a:pt x="16029" y="20888"/>
                        <a:pt x="9173" y="23067"/>
                        <a:pt x="6281" y="25042"/>
                      </a:cubicBezTo>
                      <a:cubicBezTo>
                        <a:pt x="2270" y="27780"/>
                        <a:pt x="265" y="31583"/>
                        <a:pt x="265" y="36449"/>
                      </a:cubicBezTo>
                      <a:cubicBezTo>
                        <a:pt x="265" y="40837"/>
                        <a:pt x="1995" y="44527"/>
                        <a:pt x="5457" y="47520"/>
                      </a:cubicBezTo>
                      <a:cubicBezTo>
                        <a:pt x="8928" y="50514"/>
                        <a:pt x="14309" y="52010"/>
                        <a:pt x="21598" y="52010"/>
                      </a:cubicBezTo>
                      <a:cubicBezTo>
                        <a:pt x="28531" y="52010"/>
                        <a:pt x="33682" y="50880"/>
                        <a:pt x="37052" y="48620"/>
                      </a:cubicBezTo>
                      <a:cubicBezTo>
                        <a:pt x="40432" y="46360"/>
                        <a:pt x="42758" y="43021"/>
                        <a:pt x="44031" y="38602"/>
                      </a:cubicBezTo>
                      <a:lnTo>
                        <a:pt x="31371" y="36266"/>
                      </a:lnTo>
                      <a:cubicBezTo>
                        <a:pt x="30832" y="38231"/>
                        <a:pt x="29804" y="39737"/>
                        <a:pt x="28287" y="40786"/>
                      </a:cubicBezTo>
                      <a:cubicBezTo>
                        <a:pt x="26780" y="41845"/>
                        <a:pt x="24627" y="42374"/>
                        <a:pt x="21827" y="42374"/>
                      </a:cubicBezTo>
                      <a:cubicBezTo>
                        <a:pt x="18305" y="42374"/>
                        <a:pt x="15780" y="41880"/>
                        <a:pt x="14253" y="40893"/>
                      </a:cubicBezTo>
                      <a:cubicBezTo>
                        <a:pt x="13235" y="40190"/>
                        <a:pt x="12726" y="39284"/>
                        <a:pt x="12726" y="38175"/>
                      </a:cubicBezTo>
                      <a:cubicBezTo>
                        <a:pt x="12726" y="37218"/>
                        <a:pt x="13169" y="36403"/>
                        <a:pt x="14054" y="35731"/>
                      </a:cubicBezTo>
                      <a:cubicBezTo>
                        <a:pt x="15266" y="34846"/>
                        <a:pt x="19440" y="33588"/>
                        <a:pt x="26576" y="31960"/>
                      </a:cubicBezTo>
                      <a:cubicBezTo>
                        <a:pt x="33723" y="30341"/>
                        <a:pt x="38712" y="28356"/>
                        <a:pt x="41542" y="26004"/>
                      </a:cubicBezTo>
                      <a:cubicBezTo>
                        <a:pt x="44341" y="23611"/>
                        <a:pt x="45741" y="20288"/>
                        <a:pt x="45741" y="16032"/>
                      </a:cubicBezTo>
                      <a:cubicBezTo>
                        <a:pt x="45741" y="11380"/>
                        <a:pt x="43802" y="7384"/>
                        <a:pt x="39923" y="4045"/>
                      </a:cubicBezTo>
                      <a:cubicBezTo>
                        <a:pt x="36044" y="705"/>
                        <a:pt x="30302" y="-964"/>
                        <a:pt x="22698" y="-964"/>
                      </a:cubicBezTo>
                      <a:cubicBezTo>
                        <a:pt x="15795" y="-964"/>
                        <a:pt x="10328" y="436"/>
                        <a:pt x="6297" y="3235"/>
                      </a:cubicBezTo>
                      <a:cubicBezTo>
                        <a:pt x="2275" y="6035"/>
                        <a:pt x="-356" y="9837"/>
                        <a:pt x="-1598" y="14642"/>
                      </a:cubicBezTo>
                      <a:close/>
                    </a:path>
                  </a:pathLst>
                </a:custGeom>
                <a:solidFill>
                  <a:srgbClr val="000000"/>
                </a:solidFill>
                <a:ln w="15" cap="flat">
                  <a:noFill/>
                  <a:prstDash val="solid"/>
                  <a:round/>
                </a:ln>
              </p:spPr>
              <p:txBody>
                <a:bodyPr rtlCol="0" anchor="ctr"/>
                <a:lstStyle/>
                <a:p>
                  <a:endParaRPr lang="en-US"/>
                </a:p>
              </p:txBody>
            </p:sp>
            <p:sp>
              <p:nvSpPr>
                <p:cNvPr id="39" name="Freeform: Shape 38">
                  <a:extLst>
                    <a:ext uri="{FF2B5EF4-FFF2-40B4-BE49-F238E27FC236}">
                      <a16:creationId xmlns:a16="http://schemas.microsoft.com/office/drawing/2014/main" id="{51BD00D2-FC7A-419D-808B-34CDCEC01F8D}"/>
                    </a:ext>
                  </a:extLst>
                </p:cNvPr>
                <p:cNvSpPr/>
                <p:nvPr/>
              </p:nvSpPr>
              <p:spPr>
                <a:xfrm flipV="1">
                  <a:off x="1232855" y="5524178"/>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40" name="Freeform: Shape 39">
                  <a:extLst>
                    <a:ext uri="{FF2B5EF4-FFF2-40B4-BE49-F238E27FC236}">
                      <a16:creationId xmlns:a16="http://schemas.microsoft.com/office/drawing/2014/main" id="{9297BB3B-33A0-9BEA-0559-D18F3BE52745}"/>
                    </a:ext>
                  </a:extLst>
                </p:cNvPr>
                <p:cNvSpPr/>
                <p:nvPr/>
              </p:nvSpPr>
              <p:spPr>
                <a:xfrm flipV="1">
                  <a:off x="1264070" y="5472929"/>
                  <a:ext cx="48912" cy="33488"/>
                </a:xfrm>
                <a:custGeom>
                  <a:avLst/>
                  <a:gdLst>
                    <a:gd name="connsiteX0" fmla="*/ -1747 w 48912"/>
                    <a:gd name="connsiteY0" fmla="*/ 19614 h 33488"/>
                    <a:gd name="connsiteX1" fmla="*/ -1747 w 48912"/>
                    <a:gd name="connsiteY1" fmla="*/ 31923 h 33488"/>
                    <a:gd name="connsiteX2" fmla="*/ 47165 w 48912"/>
                    <a:gd name="connsiteY2" fmla="*/ 31923 h 33488"/>
                    <a:gd name="connsiteX3" fmla="*/ 47165 w 48912"/>
                    <a:gd name="connsiteY3" fmla="*/ 19614 h 33488"/>
                    <a:gd name="connsiteX4" fmla="*/ -1747 w 48912"/>
                    <a:gd name="connsiteY4" fmla="*/ -1566 h 33488"/>
                    <a:gd name="connsiteX5" fmla="*/ -1747 w 48912"/>
                    <a:gd name="connsiteY5" fmla="*/ 10788 h 33488"/>
                    <a:gd name="connsiteX6" fmla="*/ 47165 w 48912"/>
                    <a:gd name="connsiteY6" fmla="*/ 10788 h 33488"/>
                    <a:gd name="connsiteX7" fmla="*/ 47165 w 48912"/>
                    <a:gd name="connsiteY7" fmla="*/ -1566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1747" y="19614"/>
                      </a:moveTo>
                      <a:lnTo>
                        <a:pt x="-1747" y="31923"/>
                      </a:lnTo>
                      <a:lnTo>
                        <a:pt x="47165" y="31923"/>
                      </a:lnTo>
                      <a:lnTo>
                        <a:pt x="47165" y="19614"/>
                      </a:lnTo>
                      <a:close/>
                      <a:moveTo>
                        <a:pt x="-1747" y="-1566"/>
                      </a:moveTo>
                      <a:lnTo>
                        <a:pt x="-1747" y="10788"/>
                      </a:lnTo>
                      <a:lnTo>
                        <a:pt x="47165" y="10788"/>
                      </a:lnTo>
                      <a:lnTo>
                        <a:pt x="47165" y="-1566"/>
                      </a:lnTo>
                      <a:close/>
                    </a:path>
                  </a:pathLst>
                </a:custGeom>
                <a:solidFill>
                  <a:srgbClr val="000000"/>
                </a:solidFill>
                <a:ln w="15" cap="flat">
                  <a:noFill/>
                  <a:prstDash val="solid"/>
                  <a:round/>
                </a:ln>
              </p:spPr>
              <p:txBody>
                <a:bodyPr rtlCol="0" anchor="ctr"/>
                <a:lstStyle/>
                <a:p>
                  <a:endParaRPr lang="en-US"/>
                </a:p>
              </p:txBody>
            </p:sp>
            <p:sp>
              <p:nvSpPr>
                <p:cNvPr id="41" name="Freeform: Shape 40">
                  <a:extLst>
                    <a:ext uri="{FF2B5EF4-FFF2-40B4-BE49-F238E27FC236}">
                      <a16:creationId xmlns:a16="http://schemas.microsoft.com/office/drawing/2014/main" id="{26714C4E-7FEC-AEB0-1FA9-BDF556986EC1}"/>
                    </a:ext>
                  </a:extLst>
                </p:cNvPr>
                <p:cNvSpPr/>
                <p:nvPr/>
              </p:nvSpPr>
              <p:spPr>
                <a:xfrm flipV="1">
                  <a:off x="1317083" y="5524178"/>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42" name="Freeform: Shape 41">
                  <a:extLst>
                    <a:ext uri="{FF2B5EF4-FFF2-40B4-BE49-F238E27FC236}">
                      <a16:creationId xmlns:a16="http://schemas.microsoft.com/office/drawing/2014/main" id="{066EE3FB-EF58-112D-E35C-73E5C2A33D00}"/>
                    </a:ext>
                  </a:extLst>
                </p:cNvPr>
                <p:cNvSpPr/>
                <p:nvPr/>
              </p:nvSpPr>
              <p:spPr>
                <a:xfrm flipV="1">
                  <a:off x="1348191" y="5453932"/>
                  <a:ext cx="46010" cy="71482"/>
                </a:xfrm>
                <a:custGeom>
                  <a:avLst/>
                  <a:gdLst>
                    <a:gd name="connsiteX0" fmla="*/ 10070 w 46010"/>
                    <a:gd name="connsiteY0" fmla="*/ 37420 h 71482"/>
                    <a:gd name="connsiteX1" fmla="*/ 2496 w 46010"/>
                    <a:gd name="connsiteY1" fmla="*/ 43452 h 71482"/>
                    <a:gd name="connsiteX2" fmla="*/ 144 w 46010"/>
                    <a:gd name="connsiteY2" fmla="*/ 51881 h 71482"/>
                    <a:gd name="connsiteX3" fmla="*/ 5611 w 46010"/>
                    <a:gd name="connsiteY3" fmla="*/ 64801 h 71482"/>
                    <a:gd name="connsiteX4" fmla="*/ 21141 w 46010"/>
                    <a:gd name="connsiteY4" fmla="*/ 69916 h 71482"/>
                    <a:gd name="connsiteX5" fmla="*/ 36626 w 46010"/>
                    <a:gd name="connsiteY5" fmla="*/ 64801 h 71482"/>
                    <a:gd name="connsiteX6" fmla="*/ 42139 w 46010"/>
                    <a:gd name="connsiteY6" fmla="*/ 51881 h 71482"/>
                    <a:gd name="connsiteX7" fmla="*/ 39604 w 46010"/>
                    <a:gd name="connsiteY7" fmla="*/ 43208 h 71482"/>
                    <a:gd name="connsiteX8" fmla="*/ 32503 w 46010"/>
                    <a:gd name="connsiteY8" fmla="*/ 37420 h 71482"/>
                    <a:gd name="connsiteX9" fmla="*/ 41345 w 46010"/>
                    <a:gd name="connsiteY9" fmla="*/ 30594 h 71482"/>
                    <a:gd name="connsiteX10" fmla="*/ 44384 w 46010"/>
                    <a:gd name="connsiteY10" fmla="*/ 20240 h 71482"/>
                    <a:gd name="connsiteX11" fmla="*/ 38199 w 46010"/>
                    <a:gd name="connsiteY11" fmla="*/ 4496 h 71482"/>
                    <a:gd name="connsiteX12" fmla="*/ 21768 w 46010"/>
                    <a:gd name="connsiteY12" fmla="*/ -1566 h 71482"/>
                    <a:gd name="connsiteX13" fmla="*/ 5871 w 46010"/>
                    <a:gd name="connsiteY13" fmla="*/ 3443 h 71482"/>
                    <a:gd name="connsiteX14" fmla="*/ -1627 w 46010"/>
                    <a:gd name="connsiteY14" fmla="*/ 19660 h 71482"/>
                    <a:gd name="connsiteX15" fmla="*/ 1182 w 46010"/>
                    <a:gd name="connsiteY15" fmla="*/ 30090 h 71482"/>
                    <a:gd name="connsiteX16" fmla="*/ 10070 w 46010"/>
                    <a:gd name="connsiteY16" fmla="*/ 37420 h 71482"/>
                    <a:gd name="connsiteX17" fmla="*/ 12834 w 46010"/>
                    <a:gd name="connsiteY17" fmla="*/ 50919 h 71482"/>
                    <a:gd name="connsiteX18" fmla="*/ 15094 w 46010"/>
                    <a:gd name="connsiteY18" fmla="*/ 44674 h 71482"/>
                    <a:gd name="connsiteX19" fmla="*/ 21141 w 46010"/>
                    <a:gd name="connsiteY19" fmla="*/ 42429 h 71482"/>
                    <a:gd name="connsiteX20" fmla="*/ 27250 w 46010"/>
                    <a:gd name="connsiteY20" fmla="*/ 44689 h 71482"/>
                    <a:gd name="connsiteX21" fmla="*/ 29540 w 46010"/>
                    <a:gd name="connsiteY21" fmla="*/ 50965 h 71482"/>
                    <a:gd name="connsiteX22" fmla="*/ 27265 w 46010"/>
                    <a:gd name="connsiteY22" fmla="*/ 56997 h 71482"/>
                    <a:gd name="connsiteX23" fmla="*/ 21279 w 46010"/>
                    <a:gd name="connsiteY23" fmla="*/ 59272 h 71482"/>
                    <a:gd name="connsiteX24" fmla="*/ 15125 w 46010"/>
                    <a:gd name="connsiteY24" fmla="*/ 56982 h 71482"/>
                    <a:gd name="connsiteX25" fmla="*/ 12834 w 46010"/>
                    <a:gd name="connsiteY25" fmla="*/ 50919 h 71482"/>
                    <a:gd name="connsiteX26" fmla="*/ 11597 w 46010"/>
                    <a:gd name="connsiteY26" fmla="*/ 20958 h 71482"/>
                    <a:gd name="connsiteX27" fmla="*/ 14438 w 46010"/>
                    <a:gd name="connsiteY27" fmla="*/ 12315 h 71482"/>
                    <a:gd name="connsiteX28" fmla="*/ 21523 w 46010"/>
                    <a:gd name="connsiteY28" fmla="*/ 9215 h 71482"/>
                    <a:gd name="connsiteX29" fmla="*/ 28395 w 46010"/>
                    <a:gd name="connsiteY29" fmla="*/ 12193 h 71482"/>
                    <a:gd name="connsiteX30" fmla="*/ 31113 w 46010"/>
                    <a:gd name="connsiteY30" fmla="*/ 20805 h 71482"/>
                    <a:gd name="connsiteX31" fmla="*/ 28349 w 46010"/>
                    <a:gd name="connsiteY31" fmla="*/ 28700 h 71482"/>
                    <a:gd name="connsiteX32" fmla="*/ 21340 w 46010"/>
                    <a:gd name="connsiteY32" fmla="*/ 31693 h 71482"/>
                    <a:gd name="connsiteX33" fmla="*/ 14010 w 46010"/>
                    <a:gd name="connsiteY33" fmla="*/ 28303 h 71482"/>
                    <a:gd name="connsiteX34" fmla="*/ 11597 w 46010"/>
                    <a:gd name="connsiteY34" fmla="*/ 20958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010" h="71482">
                      <a:moveTo>
                        <a:pt x="10070" y="37420"/>
                      </a:moveTo>
                      <a:cubicBezTo>
                        <a:pt x="6599" y="38886"/>
                        <a:pt x="4074" y="40897"/>
                        <a:pt x="2496" y="43452"/>
                      </a:cubicBezTo>
                      <a:cubicBezTo>
                        <a:pt x="928" y="46017"/>
                        <a:pt x="144" y="48827"/>
                        <a:pt x="144" y="51881"/>
                      </a:cubicBezTo>
                      <a:cubicBezTo>
                        <a:pt x="144" y="57094"/>
                        <a:pt x="1966" y="61400"/>
                        <a:pt x="5611" y="64801"/>
                      </a:cubicBezTo>
                      <a:cubicBezTo>
                        <a:pt x="9256" y="68211"/>
                        <a:pt x="14432" y="69916"/>
                        <a:pt x="21141" y="69916"/>
                      </a:cubicBezTo>
                      <a:cubicBezTo>
                        <a:pt x="27789" y="69916"/>
                        <a:pt x="32951" y="68211"/>
                        <a:pt x="36626" y="64801"/>
                      </a:cubicBezTo>
                      <a:cubicBezTo>
                        <a:pt x="40301" y="61400"/>
                        <a:pt x="42139" y="57094"/>
                        <a:pt x="42139" y="51881"/>
                      </a:cubicBezTo>
                      <a:cubicBezTo>
                        <a:pt x="42139" y="48634"/>
                        <a:pt x="41294" y="45743"/>
                        <a:pt x="39604" y="43208"/>
                      </a:cubicBezTo>
                      <a:cubicBezTo>
                        <a:pt x="37924" y="40683"/>
                        <a:pt x="35557" y="38754"/>
                        <a:pt x="32503" y="37420"/>
                      </a:cubicBezTo>
                      <a:cubicBezTo>
                        <a:pt x="36382" y="35862"/>
                        <a:pt x="39329" y="33587"/>
                        <a:pt x="41345" y="30594"/>
                      </a:cubicBezTo>
                      <a:cubicBezTo>
                        <a:pt x="43371" y="27601"/>
                        <a:pt x="44384" y="24150"/>
                        <a:pt x="44384" y="20240"/>
                      </a:cubicBezTo>
                      <a:cubicBezTo>
                        <a:pt x="44384" y="13786"/>
                        <a:pt x="42322" y="8538"/>
                        <a:pt x="38199" y="4496"/>
                      </a:cubicBezTo>
                      <a:cubicBezTo>
                        <a:pt x="34086" y="455"/>
                        <a:pt x="28609" y="-1566"/>
                        <a:pt x="21768" y="-1566"/>
                      </a:cubicBezTo>
                      <a:cubicBezTo>
                        <a:pt x="15405" y="-1566"/>
                        <a:pt x="10106" y="103"/>
                        <a:pt x="5871" y="3443"/>
                      </a:cubicBezTo>
                      <a:cubicBezTo>
                        <a:pt x="872" y="7382"/>
                        <a:pt x="-1627" y="12788"/>
                        <a:pt x="-1627" y="19660"/>
                      </a:cubicBezTo>
                      <a:cubicBezTo>
                        <a:pt x="-1627" y="23447"/>
                        <a:pt x="-691" y="26924"/>
                        <a:pt x="1182" y="30090"/>
                      </a:cubicBezTo>
                      <a:cubicBezTo>
                        <a:pt x="3066" y="33256"/>
                        <a:pt x="6028" y="35699"/>
                        <a:pt x="10070" y="37420"/>
                      </a:cubicBezTo>
                      <a:close/>
                      <a:moveTo>
                        <a:pt x="12834" y="50919"/>
                      </a:moveTo>
                      <a:cubicBezTo>
                        <a:pt x="12834" y="48252"/>
                        <a:pt x="13587" y="46170"/>
                        <a:pt x="15094" y="44674"/>
                      </a:cubicBezTo>
                      <a:cubicBezTo>
                        <a:pt x="16611" y="43177"/>
                        <a:pt x="18627" y="42429"/>
                        <a:pt x="21141" y="42429"/>
                      </a:cubicBezTo>
                      <a:cubicBezTo>
                        <a:pt x="23687" y="42429"/>
                        <a:pt x="25723" y="43182"/>
                        <a:pt x="27250" y="44689"/>
                      </a:cubicBezTo>
                      <a:cubicBezTo>
                        <a:pt x="28777" y="46206"/>
                        <a:pt x="29540" y="48298"/>
                        <a:pt x="29540" y="50965"/>
                      </a:cubicBezTo>
                      <a:cubicBezTo>
                        <a:pt x="29540" y="53480"/>
                        <a:pt x="28782" y="55490"/>
                        <a:pt x="27265" y="56997"/>
                      </a:cubicBezTo>
                      <a:cubicBezTo>
                        <a:pt x="25758" y="58514"/>
                        <a:pt x="23763" y="59272"/>
                        <a:pt x="21279" y="59272"/>
                      </a:cubicBezTo>
                      <a:cubicBezTo>
                        <a:pt x="18703" y="59272"/>
                        <a:pt x="16652" y="58509"/>
                        <a:pt x="15125" y="56982"/>
                      </a:cubicBezTo>
                      <a:cubicBezTo>
                        <a:pt x="13598" y="55455"/>
                        <a:pt x="12834" y="53434"/>
                        <a:pt x="12834" y="50919"/>
                      </a:cubicBezTo>
                      <a:close/>
                      <a:moveTo>
                        <a:pt x="11597" y="20958"/>
                      </a:moveTo>
                      <a:cubicBezTo>
                        <a:pt x="11597" y="17263"/>
                        <a:pt x="12544" y="14381"/>
                        <a:pt x="14438" y="12315"/>
                      </a:cubicBezTo>
                      <a:cubicBezTo>
                        <a:pt x="16331" y="10248"/>
                        <a:pt x="18693" y="9215"/>
                        <a:pt x="21523" y="9215"/>
                      </a:cubicBezTo>
                      <a:cubicBezTo>
                        <a:pt x="24292" y="9215"/>
                        <a:pt x="26583" y="10207"/>
                        <a:pt x="28395" y="12193"/>
                      </a:cubicBezTo>
                      <a:cubicBezTo>
                        <a:pt x="30207" y="14188"/>
                        <a:pt x="31113" y="17059"/>
                        <a:pt x="31113" y="20805"/>
                      </a:cubicBezTo>
                      <a:cubicBezTo>
                        <a:pt x="31113" y="24084"/>
                        <a:pt x="30192" y="26715"/>
                        <a:pt x="28349" y="28700"/>
                      </a:cubicBezTo>
                      <a:cubicBezTo>
                        <a:pt x="26506" y="30696"/>
                        <a:pt x="24170" y="31693"/>
                        <a:pt x="21340" y="31693"/>
                      </a:cubicBezTo>
                      <a:cubicBezTo>
                        <a:pt x="18062" y="31693"/>
                        <a:pt x="15618" y="30563"/>
                        <a:pt x="14010" y="28303"/>
                      </a:cubicBezTo>
                      <a:cubicBezTo>
                        <a:pt x="12401" y="26043"/>
                        <a:pt x="11597" y="23595"/>
                        <a:pt x="11597" y="20958"/>
                      </a:cubicBezTo>
                      <a:close/>
                    </a:path>
                  </a:pathLst>
                </a:custGeom>
                <a:solidFill>
                  <a:srgbClr val="000000"/>
                </a:solidFill>
                <a:ln w="15" cap="flat">
                  <a:noFill/>
                  <a:prstDash val="solid"/>
                  <a:round/>
                </a:ln>
              </p:spPr>
              <p:txBody>
                <a:bodyPr rtlCol="0" anchor="ctr"/>
                <a:lstStyle/>
                <a:p>
                  <a:endParaRPr lang="en-US"/>
                </a:p>
              </p:txBody>
            </p:sp>
            <p:sp>
              <p:nvSpPr>
                <p:cNvPr id="43" name="Freeform: Shape 42">
                  <a:extLst>
                    <a:ext uri="{FF2B5EF4-FFF2-40B4-BE49-F238E27FC236}">
                      <a16:creationId xmlns:a16="http://schemas.microsoft.com/office/drawing/2014/main" id="{C61A3719-F105-89FD-1F69-1347D8E8E0FA}"/>
                    </a:ext>
                  </a:extLst>
                </p:cNvPr>
                <p:cNvSpPr/>
                <p:nvPr/>
              </p:nvSpPr>
              <p:spPr>
                <a:xfrm flipV="1">
                  <a:off x="1406317" y="5453932"/>
                  <a:ext cx="30740" cy="70245"/>
                </a:xfrm>
                <a:custGeom>
                  <a:avLst/>
                  <a:gdLst>
                    <a:gd name="connsiteX0" fmla="*/ 29377 w 30740"/>
                    <a:gd name="connsiteY0" fmla="*/ -1607 h 70245"/>
                    <a:gd name="connsiteX1" fmla="*/ 15969 w 30740"/>
                    <a:gd name="connsiteY1" fmla="*/ -1607 h 70245"/>
                    <a:gd name="connsiteX2" fmla="*/ 15969 w 30740"/>
                    <a:gd name="connsiteY2" fmla="*/ 48924 h 70245"/>
                    <a:gd name="connsiteX3" fmla="*/ -1363 w 30740"/>
                    <a:gd name="connsiteY3" fmla="*/ 38769 h 70245"/>
                    <a:gd name="connsiteX4" fmla="*/ -1363 w 30740"/>
                    <a:gd name="connsiteY4" fmla="*/ 50940 h 70245"/>
                    <a:gd name="connsiteX5" fmla="*/ 10044 w 30740"/>
                    <a:gd name="connsiteY5" fmla="*/ 57445 h 70245"/>
                    <a:gd name="connsiteX6" fmla="*/ 18489 w 30740"/>
                    <a:gd name="connsiteY6" fmla="*/ 68639 h 70245"/>
                    <a:gd name="connsiteX7" fmla="*/ 29377 w 30740"/>
                    <a:gd name="connsiteY7" fmla="*/ 68639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29377" y="-1607"/>
                      </a:moveTo>
                      <a:lnTo>
                        <a:pt x="15969" y="-1607"/>
                      </a:lnTo>
                      <a:lnTo>
                        <a:pt x="15969" y="48924"/>
                      </a:lnTo>
                      <a:cubicBezTo>
                        <a:pt x="11062" y="44343"/>
                        <a:pt x="5285" y="40958"/>
                        <a:pt x="-1363" y="38769"/>
                      </a:cubicBezTo>
                      <a:lnTo>
                        <a:pt x="-1363" y="50940"/>
                      </a:lnTo>
                      <a:cubicBezTo>
                        <a:pt x="2139" y="52080"/>
                        <a:pt x="5941" y="54249"/>
                        <a:pt x="10044" y="57445"/>
                      </a:cubicBezTo>
                      <a:cubicBezTo>
                        <a:pt x="14147" y="60642"/>
                        <a:pt x="16962" y="64373"/>
                        <a:pt x="18489" y="68639"/>
                      </a:cubicBezTo>
                      <a:lnTo>
                        <a:pt x="29377" y="68639"/>
                      </a:lnTo>
                      <a:close/>
                    </a:path>
                  </a:pathLst>
                </a:custGeom>
                <a:solidFill>
                  <a:srgbClr val="000000"/>
                </a:solidFill>
                <a:ln w="15" cap="flat">
                  <a:noFill/>
                  <a:prstDash val="solid"/>
                  <a:round/>
                </a:ln>
              </p:spPr>
              <p:txBody>
                <a:bodyPr rtlCol="0" anchor="ctr"/>
                <a:lstStyle/>
                <a:p>
                  <a:endParaRPr lang="en-US"/>
                </a:p>
              </p:txBody>
            </p:sp>
          </p:grpSp>
          <p:grpSp>
            <p:nvGrpSpPr>
              <p:cNvPr id="44" name="Graphic 6">
                <a:extLst>
                  <a:ext uri="{FF2B5EF4-FFF2-40B4-BE49-F238E27FC236}">
                    <a16:creationId xmlns:a16="http://schemas.microsoft.com/office/drawing/2014/main" id="{732D292E-8487-C8DE-F925-9031E247CE68}"/>
                  </a:ext>
                </a:extLst>
              </p:cNvPr>
              <p:cNvGrpSpPr/>
              <p:nvPr/>
            </p:nvGrpSpPr>
            <p:grpSpPr>
              <a:xfrm>
                <a:off x="825961" y="5557517"/>
                <a:ext cx="636272" cy="89960"/>
                <a:chOff x="825961" y="5557517"/>
                <a:chExt cx="636272" cy="89960"/>
              </a:xfrm>
              <a:solidFill>
                <a:srgbClr val="000000"/>
              </a:solidFill>
            </p:grpSpPr>
            <p:sp>
              <p:nvSpPr>
                <p:cNvPr id="45" name="Freeform: Shape 44">
                  <a:extLst>
                    <a:ext uri="{FF2B5EF4-FFF2-40B4-BE49-F238E27FC236}">
                      <a16:creationId xmlns:a16="http://schemas.microsoft.com/office/drawing/2014/main" id="{AF13D5BB-6E05-B5B4-BB6A-8FE3578246B8}"/>
                    </a:ext>
                  </a:extLst>
                </p:cNvPr>
                <p:cNvSpPr/>
                <p:nvPr/>
              </p:nvSpPr>
              <p:spPr>
                <a:xfrm flipV="1">
                  <a:off x="825961" y="5577079"/>
                  <a:ext cx="52638" cy="50683"/>
                </a:xfrm>
                <a:custGeom>
                  <a:avLst/>
                  <a:gdLst>
                    <a:gd name="connsiteX0" fmla="*/ 18700 w 52638"/>
                    <a:gd name="connsiteY0" fmla="*/ -942 h 50683"/>
                    <a:gd name="connsiteX1" fmla="*/ -1733 w 52638"/>
                    <a:gd name="connsiteY1" fmla="*/ 49742 h 50683"/>
                    <a:gd name="connsiteX2" fmla="*/ 12347 w 52638"/>
                    <a:gd name="connsiteY2" fmla="*/ 49742 h 50683"/>
                    <a:gd name="connsiteX3" fmla="*/ 21891 w 52638"/>
                    <a:gd name="connsiteY3" fmla="*/ 23873 h 50683"/>
                    <a:gd name="connsiteX4" fmla="*/ 24671 w 52638"/>
                    <a:gd name="connsiteY4" fmla="*/ 15230 h 50683"/>
                    <a:gd name="connsiteX5" fmla="*/ 26045 w 52638"/>
                    <a:gd name="connsiteY5" fmla="*/ 19582 h 50683"/>
                    <a:gd name="connsiteX6" fmla="*/ 27480 w 52638"/>
                    <a:gd name="connsiteY6" fmla="*/ 23873 h 50683"/>
                    <a:gd name="connsiteX7" fmla="*/ 37116 w 52638"/>
                    <a:gd name="connsiteY7" fmla="*/ 49742 h 50683"/>
                    <a:gd name="connsiteX8" fmla="*/ 50906 w 52638"/>
                    <a:gd name="connsiteY8" fmla="*/ 49742 h 50683"/>
                    <a:gd name="connsiteX9" fmla="*/ 30779 w 52638"/>
                    <a:gd name="connsiteY9" fmla="*/ -942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38" h="50683">
                      <a:moveTo>
                        <a:pt x="18700" y="-942"/>
                      </a:moveTo>
                      <a:lnTo>
                        <a:pt x="-1733" y="49742"/>
                      </a:lnTo>
                      <a:lnTo>
                        <a:pt x="12347" y="49742"/>
                      </a:lnTo>
                      <a:lnTo>
                        <a:pt x="21891" y="23873"/>
                      </a:lnTo>
                      <a:lnTo>
                        <a:pt x="24671" y="15230"/>
                      </a:lnTo>
                      <a:cubicBezTo>
                        <a:pt x="25393" y="17429"/>
                        <a:pt x="25851" y="18880"/>
                        <a:pt x="26045" y="19582"/>
                      </a:cubicBezTo>
                      <a:cubicBezTo>
                        <a:pt x="26493" y="21007"/>
                        <a:pt x="26971" y="22438"/>
                        <a:pt x="27480" y="23873"/>
                      </a:cubicBezTo>
                      <a:lnTo>
                        <a:pt x="37116" y="49742"/>
                      </a:lnTo>
                      <a:lnTo>
                        <a:pt x="50906" y="49742"/>
                      </a:lnTo>
                      <a:lnTo>
                        <a:pt x="30779" y="-942"/>
                      </a:lnTo>
                      <a:close/>
                    </a:path>
                  </a:pathLst>
                </a:custGeom>
                <a:solidFill>
                  <a:srgbClr val="000000"/>
                </a:solidFill>
                <a:ln w="15" cap="flat">
                  <a:noFill/>
                  <a:prstDash val="solid"/>
                  <a:round/>
                </a:ln>
              </p:spPr>
              <p:txBody>
                <a:bodyPr rtlCol="0" anchor="ctr"/>
                <a:lstStyle/>
                <a:p>
                  <a:endParaRPr lang="en-US"/>
                </a:p>
              </p:txBody>
            </p:sp>
            <p:sp>
              <p:nvSpPr>
                <p:cNvPr id="46" name="Freeform: Shape 45">
                  <a:extLst>
                    <a:ext uri="{FF2B5EF4-FFF2-40B4-BE49-F238E27FC236}">
                      <a16:creationId xmlns:a16="http://schemas.microsoft.com/office/drawing/2014/main" id="{A151F864-2546-4F5E-0CB2-204662BC2A51}"/>
                    </a:ext>
                  </a:extLst>
                </p:cNvPr>
                <p:cNvSpPr/>
                <p:nvPr/>
              </p:nvSpPr>
              <p:spPr>
                <a:xfrm flipV="1">
                  <a:off x="883278" y="5575934"/>
                  <a:ext cx="47583" cy="52974"/>
                </a:xfrm>
                <a:custGeom>
                  <a:avLst/>
                  <a:gdLst>
                    <a:gd name="connsiteX0" fmla="*/ 11811 w 47583"/>
                    <a:gd name="connsiteY0" fmla="*/ 35418 h 52974"/>
                    <a:gd name="connsiteX1" fmla="*/ -360 w 47583"/>
                    <a:gd name="connsiteY1" fmla="*/ 37617 h 52974"/>
                    <a:gd name="connsiteX2" fmla="*/ 6696 w 47583"/>
                    <a:gd name="connsiteY2" fmla="*/ 48490 h 52974"/>
                    <a:gd name="connsiteX3" fmla="*/ 21585 w 47583"/>
                    <a:gd name="connsiteY3" fmla="*/ 52033 h 52974"/>
                    <a:gd name="connsiteX4" fmla="*/ 34947 w 47583"/>
                    <a:gd name="connsiteY4" fmla="*/ 49910 h 52974"/>
                    <a:gd name="connsiteX5" fmla="*/ 41131 w 47583"/>
                    <a:gd name="connsiteY5" fmla="*/ 44519 h 52974"/>
                    <a:gd name="connsiteX6" fmla="*/ 42918 w 47583"/>
                    <a:gd name="connsiteY6" fmla="*/ 32517 h 52974"/>
                    <a:gd name="connsiteX7" fmla="*/ 42780 w 47583"/>
                    <a:gd name="connsiteY7" fmla="*/ 16864 h 52974"/>
                    <a:gd name="connsiteX8" fmla="*/ 43422 w 47583"/>
                    <a:gd name="connsiteY8" fmla="*/ 6999 h 52974"/>
                    <a:gd name="connsiteX9" fmla="*/ 45835 w 47583"/>
                    <a:gd name="connsiteY9" fmla="*/ 204 h 52974"/>
                    <a:gd name="connsiteX10" fmla="*/ 32564 w 47583"/>
                    <a:gd name="connsiteY10" fmla="*/ 204 h 52974"/>
                    <a:gd name="connsiteX11" fmla="*/ 31282 w 47583"/>
                    <a:gd name="connsiteY11" fmla="*/ 4159 h 52974"/>
                    <a:gd name="connsiteX12" fmla="*/ 30793 w 47583"/>
                    <a:gd name="connsiteY12" fmla="*/ 5747 h 52974"/>
                    <a:gd name="connsiteX13" fmla="*/ 23448 w 47583"/>
                    <a:gd name="connsiteY13" fmla="*/ 723 h 52974"/>
                    <a:gd name="connsiteX14" fmla="*/ 15095 w 47583"/>
                    <a:gd name="connsiteY14" fmla="*/ -942 h 52974"/>
                    <a:gd name="connsiteX15" fmla="*/ 2756 w 47583"/>
                    <a:gd name="connsiteY15" fmla="*/ 3304 h 52974"/>
                    <a:gd name="connsiteX16" fmla="*/ -1749 w 47583"/>
                    <a:gd name="connsiteY16" fmla="*/ 14039 h 52974"/>
                    <a:gd name="connsiteX17" fmla="*/ 297 w 47583"/>
                    <a:gd name="connsiteY17" fmla="*/ 21705 h 52974"/>
                    <a:gd name="connsiteX18" fmla="*/ 6054 w 47583"/>
                    <a:gd name="connsiteY18" fmla="*/ 26851 h 52974"/>
                    <a:gd name="connsiteX19" fmla="*/ 16729 w 47583"/>
                    <a:gd name="connsiteY19" fmla="*/ 29982 h 52974"/>
                    <a:gd name="connsiteX20" fmla="*/ 29754 w 47583"/>
                    <a:gd name="connsiteY20" fmla="*/ 33280 h 52974"/>
                    <a:gd name="connsiteX21" fmla="*/ 29754 w 47583"/>
                    <a:gd name="connsiteY21" fmla="*/ 34609 h 52974"/>
                    <a:gd name="connsiteX22" fmla="*/ 27846 w 47583"/>
                    <a:gd name="connsiteY22" fmla="*/ 40121 h 52974"/>
                    <a:gd name="connsiteX23" fmla="*/ 20638 w 47583"/>
                    <a:gd name="connsiteY23" fmla="*/ 41771 h 52974"/>
                    <a:gd name="connsiteX24" fmla="*/ 15049 w 47583"/>
                    <a:gd name="connsiteY24" fmla="*/ 40366 h 52974"/>
                    <a:gd name="connsiteX25" fmla="*/ 11811 w 47583"/>
                    <a:gd name="connsiteY25" fmla="*/ 35418 h 52974"/>
                    <a:gd name="connsiteX26" fmla="*/ 29754 w 47583"/>
                    <a:gd name="connsiteY26" fmla="*/ 24545 h 52974"/>
                    <a:gd name="connsiteX27" fmla="*/ 21585 w 47583"/>
                    <a:gd name="connsiteY27" fmla="*/ 22484 h 52974"/>
                    <a:gd name="connsiteX28" fmla="*/ 14285 w 47583"/>
                    <a:gd name="connsiteY28" fmla="*/ 20147 h 52974"/>
                    <a:gd name="connsiteX29" fmla="*/ 11659 w 47583"/>
                    <a:gd name="connsiteY29" fmla="*/ 15429 h 52974"/>
                    <a:gd name="connsiteX30" fmla="*/ 13751 w 47583"/>
                    <a:gd name="connsiteY30" fmla="*/ 10557 h 52974"/>
                    <a:gd name="connsiteX31" fmla="*/ 19111 w 47583"/>
                    <a:gd name="connsiteY31" fmla="*/ 8511 h 52974"/>
                    <a:gd name="connsiteX32" fmla="*/ 26028 w 47583"/>
                    <a:gd name="connsiteY32" fmla="*/ 10893 h 52974"/>
                    <a:gd name="connsiteX33" fmla="*/ 29220 w 47583"/>
                    <a:gd name="connsiteY33" fmla="*/ 15337 h 52974"/>
                    <a:gd name="connsiteX34" fmla="*/ 29754 w 47583"/>
                    <a:gd name="connsiteY34" fmla="*/ 21873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1811" y="35418"/>
                      </a:moveTo>
                      <a:lnTo>
                        <a:pt x="-360" y="37617"/>
                      </a:lnTo>
                      <a:cubicBezTo>
                        <a:pt x="1005" y="42514"/>
                        <a:pt x="3356" y="46138"/>
                        <a:pt x="6696" y="48490"/>
                      </a:cubicBezTo>
                      <a:cubicBezTo>
                        <a:pt x="10035" y="50852"/>
                        <a:pt x="14998" y="52033"/>
                        <a:pt x="21585" y="52033"/>
                      </a:cubicBezTo>
                      <a:cubicBezTo>
                        <a:pt x="27571" y="52033"/>
                        <a:pt x="32025" y="51325"/>
                        <a:pt x="34947" y="49910"/>
                      </a:cubicBezTo>
                      <a:cubicBezTo>
                        <a:pt x="37879" y="48495"/>
                        <a:pt x="39940" y="46698"/>
                        <a:pt x="41131" y="44519"/>
                      </a:cubicBezTo>
                      <a:cubicBezTo>
                        <a:pt x="42322" y="42341"/>
                        <a:pt x="42918" y="38340"/>
                        <a:pt x="42918" y="32517"/>
                      </a:cubicBezTo>
                      <a:lnTo>
                        <a:pt x="42780" y="16864"/>
                      </a:lnTo>
                      <a:cubicBezTo>
                        <a:pt x="42780" y="12405"/>
                        <a:pt x="42994" y="9117"/>
                        <a:pt x="43422" y="6999"/>
                      </a:cubicBezTo>
                      <a:cubicBezTo>
                        <a:pt x="43849" y="4892"/>
                        <a:pt x="44654" y="2627"/>
                        <a:pt x="45835" y="204"/>
                      </a:cubicBezTo>
                      <a:lnTo>
                        <a:pt x="32564" y="204"/>
                      </a:lnTo>
                      <a:cubicBezTo>
                        <a:pt x="32218" y="1100"/>
                        <a:pt x="31791" y="2418"/>
                        <a:pt x="31282" y="4159"/>
                      </a:cubicBezTo>
                      <a:cubicBezTo>
                        <a:pt x="31058" y="4963"/>
                        <a:pt x="30895" y="5492"/>
                        <a:pt x="30793" y="5747"/>
                      </a:cubicBezTo>
                      <a:cubicBezTo>
                        <a:pt x="28502" y="3517"/>
                        <a:pt x="26054" y="1843"/>
                        <a:pt x="23448" y="723"/>
                      </a:cubicBezTo>
                      <a:cubicBezTo>
                        <a:pt x="20841" y="-387"/>
                        <a:pt x="18057" y="-942"/>
                        <a:pt x="15095" y="-942"/>
                      </a:cubicBezTo>
                      <a:cubicBezTo>
                        <a:pt x="9882" y="-942"/>
                        <a:pt x="5769" y="473"/>
                        <a:pt x="2756" y="3304"/>
                      </a:cubicBezTo>
                      <a:cubicBezTo>
                        <a:pt x="-248" y="6134"/>
                        <a:pt x="-1749" y="9712"/>
                        <a:pt x="-1749" y="14039"/>
                      </a:cubicBezTo>
                      <a:cubicBezTo>
                        <a:pt x="-1749" y="16910"/>
                        <a:pt x="-1067" y="19465"/>
                        <a:pt x="297" y="21705"/>
                      </a:cubicBezTo>
                      <a:cubicBezTo>
                        <a:pt x="1672" y="23945"/>
                        <a:pt x="3591" y="25660"/>
                        <a:pt x="6054" y="26851"/>
                      </a:cubicBezTo>
                      <a:cubicBezTo>
                        <a:pt x="8518" y="28052"/>
                        <a:pt x="12076" y="29096"/>
                        <a:pt x="16729" y="29982"/>
                      </a:cubicBezTo>
                      <a:cubicBezTo>
                        <a:pt x="22990" y="31163"/>
                        <a:pt x="27331" y="32262"/>
                        <a:pt x="29754" y="33280"/>
                      </a:cubicBezTo>
                      <a:lnTo>
                        <a:pt x="29754" y="34609"/>
                      </a:lnTo>
                      <a:cubicBezTo>
                        <a:pt x="29754" y="37184"/>
                        <a:pt x="29118" y="39022"/>
                        <a:pt x="27846" y="40121"/>
                      </a:cubicBezTo>
                      <a:cubicBezTo>
                        <a:pt x="26573" y="41221"/>
                        <a:pt x="24170" y="41771"/>
                        <a:pt x="20638" y="41771"/>
                      </a:cubicBezTo>
                      <a:cubicBezTo>
                        <a:pt x="18245" y="41771"/>
                        <a:pt x="16382" y="41302"/>
                        <a:pt x="15049" y="40366"/>
                      </a:cubicBezTo>
                      <a:cubicBezTo>
                        <a:pt x="13715" y="39429"/>
                        <a:pt x="12636" y="37780"/>
                        <a:pt x="11811" y="35418"/>
                      </a:cubicBezTo>
                      <a:close/>
                      <a:moveTo>
                        <a:pt x="29754" y="24545"/>
                      </a:moveTo>
                      <a:cubicBezTo>
                        <a:pt x="28034" y="23975"/>
                        <a:pt x="25311" y="23288"/>
                        <a:pt x="21585" y="22484"/>
                      </a:cubicBezTo>
                      <a:cubicBezTo>
                        <a:pt x="17869" y="21690"/>
                        <a:pt x="15436" y="20911"/>
                        <a:pt x="14285" y="20147"/>
                      </a:cubicBezTo>
                      <a:cubicBezTo>
                        <a:pt x="12534" y="18905"/>
                        <a:pt x="11659" y="17332"/>
                        <a:pt x="11659" y="15429"/>
                      </a:cubicBezTo>
                      <a:cubicBezTo>
                        <a:pt x="11659" y="13555"/>
                        <a:pt x="12356" y="11932"/>
                        <a:pt x="13751" y="10557"/>
                      </a:cubicBezTo>
                      <a:cubicBezTo>
                        <a:pt x="15156" y="9193"/>
                        <a:pt x="16942" y="8511"/>
                        <a:pt x="19111" y="8511"/>
                      </a:cubicBezTo>
                      <a:cubicBezTo>
                        <a:pt x="21524" y="8511"/>
                        <a:pt x="23829" y="9305"/>
                        <a:pt x="26028" y="10893"/>
                      </a:cubicBezTo>
                      <a:cubicBezTo>
                        <a:pt x="27647" y="12105"/>
                        <a:pt x="28711" y="13586"/>
                        <a:pt x="29220" y="15337"/>
                      </a:cubicBezTo>
                      <a:cubicBezTo>
                        <a:pt x="29576" y="16477"/>
                        <a:pt x="29754" y="18656"/>
                        <a:pt x="29754" y="21873"/>
                      </a:cubicBezTo>
                      <a:close/>
                    </a:path>
                  </a:pathLst>
                </a:custGeom>
                <a:solidFill>
                  <a:srgbClr val="000000"/>
                </a:solidFill>
                <a:ln w="15" cap="flat">
                  <a:noFill/>
                  <a:prstDash val="solid"/>
                  <a:round/>
                </a:ln>
              </p:spPr>
              <p:txBody>
                <a:bodyPr rtlCol="0" anchor="ctr"/>
                <a:lstStyle/>
                <a:p>
                  <a:endParaRPr lang="en-US"/>
                </a:p>
              </p:txBody>
            </p:sp>
            <p:sp>
              <p:nvSpPr>
                <p:cNvPr id="47" name="Freeform: Shape 46">
                  <a:extLst>
                    <a:ext uri="{FF2B5EF4-FFF2-40B4-BE49-F238E27FC236}">
                      <a16:creationId xmlns:a16="http://schemas.microsoft.com/office/drawing/2014/main" id="{51142EB6-4480-D093-F87F-B5A95C83DD8F}"/>
                    </a:ext>
                  </a:extLst>
                </p:cNvPr>
                <p:cNvSpPr/>
                <p:nvPr/>
              </p:nvSpPr>
              <p:spPr>
                <a:xfrm flipV="1">
                  <a:off x="941160" y="5557807"/>
                  <a:ext cx="13423" cy="69955"/>
                </a:xfrm>
                <a:custGeom>
                  <a:avLst/>
                  <a:gdLst>
                    <a:gd name="connsiteX0" fmla="*/ -853 w 13423"/>
                    <a:gd name="connsiteY0" fmla="*/ -1575 h 69955"/>
                    <a:gd name="connsiteX1" fmla="*/ -853 w 13423"/>
                    <a:gd name="connsiteY1" fmla="*/ 68381 h 69955"/>
                    <a:gd name="connsiteX2" fmla="*/ 12570 w 13423"/>
                    <a:gd name="connsiteY2" fmla="*/ 68381 h 69955"/>
                    <a:gd name="connsiteX3" fmla="*/ 12570 w 13423"/>
                    <a:gd name="connsiteY3" fmla="*/ -1575 h 69955"/>
                  </a:gdLst>
                  <a:ahLst/>
                  <a:cxnLst>
                    <a:cxn ang="0">
                      <a:pos x="connsiteX0" y="connsiteY0"/>
                    </a:cxn>
                    <a:cxn ang="0">
                      <a:pos x="connsiteX1" y="connsiteY1"/>
                    </a:cxn>
                    <a:cxn ang="0">
                      <a:pos x="connsiteX2" y="connsiteY2"/>
                    </a:cxn>
                    <a:cxn ang="0">
                      <a:pos x="connsiteX3" y="connsiteY3"/>
                    </a:cxn>
                  </a:cxnLst>
                  <a:rect l="l" t="t" r="r" b="b"/>
                  <a:pathLst>
                    <a:path w="13423" h="69955">
                      <a:moveTo>
                        <a:pt x="-853" y="-1575"/>
                      </a:moveTo>
                      <a:lnTo>
                        <a:pt x="-853" y="68381"/>
                      </a:lnTo>
                      <a:lnTo>
                        <a:pt x="12570" y="68381"/>
                      </a:lnTo>
                      <a:lnTo>
                        <a:pt x="12570" y="-1575"/>
                      </a:lnTo>
                      <a:close/>
                    </a:path>
                  </a:pathLst>
                </a:custGeom>
                <a:solidFill>
                  <a:srgbClr val="000000"/>
                </a:solidFill>
                <a:ln w="15" cap="flat">
                  <a:noFill/>
                  <a:prstDash val="solid"/>
                  <a:round/>
                </a:ln>
              </p:spPr>
              <p:txBody>
                <a:bodyPr rtlCol="0" anchor="ctr"/>
                <a:lstStyle/>
                <a:p>
                  <a:endParaRPr lang="en-US"/>
                </a:p>
              </p:txBody>
            </p:sp>
            <p:sp>
              <p:nvSpPr>
                <p:cNvPr id="48" name="Freeform: Shape 47">
                  <a:extLst>
                    <a:ext uri="{FF2B5EF4-FFF2-40B4-BE49-F238E27FC236}">
                      <a16:creationId xmlns:a16="http://schemas.microsoft.com/office/drawing/2014/main" id="{553D7DA4-AA58-BCC6-4B38-A45CCD884996}"/>
                    </a:ext>
                  </a:extLst>
                </p:cNvPr>
                <p:cNvSpPr/>
                <p:nvPr/>
              </p:nvSpPr>
              <p:spPr>
                <a:xfrm flipV="1">
                  <a:off x="968039" y="5577079"/>
                  <a:ext cx="46087" cy="51829"/>
                </a:xfrm>
                <a:custGeom>
                  <a:avLst/>
                  <a:gdLst>
                    <a:gd name="connsiteX0" fmla="*/ 31747 w 46087"/>
                    <a:gd name="connsiteY0" fmla="*/ 241 h 51829"/>
                    <a:gd name="connsiteX1" fmla="*/ 31747 w 46087"/>
                    <a:gd name="connsiteY1" fmla="*/ 7831 h 51829"/>
                    <a:gd name="connsiteX2" fmla="*/ 24463 w 46087"/>
                    <a:gd name="connsiteY2" fmla="*/ 1432 h 51829"/>
                    <a:gd name="connsiteX3" fmla="*/ 14949 w 46087"/>
                    <a:gd name="connsiteY3" fmla="*/ -904 h 51829"/>
                    <a:gd name="connsiteX4" fmla="*/ 5771 w 46087"/>
                    <a:gd name="connsiteY4" fmla="*/ 1341 h 51829"/>
                    <a:gd name="connsiteX5" fmla="*/ -93 w 46087"/>
                    <a:gd name="connsiteY5" fmla="*/ 7632 h 51829"/>
                    <a:gd name="connsiteX6" fmla="*/ -1895 w 46087"/>
                    <a:gd name="connsiteY6" fmla="*/ 18856 h 51829"/>
                    <a:gd name="connsiteX7" fmla="*/ -1895 w 46087"/>
                    <a:gd name="connsiteY7" fmla="*/ 50925 h 51829"/>
                    <a:gd name="connsiteX8" fmla="*/ 11513 w 46087"/>
                    <a:gd name="connsiteY8" fmla="*/ 50925 h 51829"/>
                    <a:gd name="connsiteX9" fmla="*/ 11513 w 46087"/>
                    <a:gd name="connsiteY9" fmla="*/ 27637 h 51829"/>
                    <a:gd name="connsiteX10" fmla="*/ 12246 w 46087"/>
                    <a:gd name="connsiteY10" fmla="*/ 14535 h 51829"/>
                    <a:gd name="connsiteX11" fmla="*/ 14949 w 46087"/>
                    <a:gd name="connsiteY11" fmla="*/ 10717 h 51829"/>
                    <a:gd name="connsiteX12" fmla="*/ 19912 w 46087"/>
                    <a:gd name="connsiteY12" fmla="*/ 9312 h 51829"/>
                    <a:gd name="connsiteX13" fmla="*/ 26066 w 46087"/>
                    <a:gd name="connsiteY13" fmla="*/ 11190 h 51829"/>
                    <a:gd name="connsiteX14" fmla="*/ 29777 w 46087"/>
                    <a:gd name="connsiteY14" fmla="*/ 15863 h 51829"/>
                    <a:gd name="connsiteX15" fmla="*/ 30785 w 46087"/>
                    <a:gd name="connsiteY15" fmla="*/ 29546 h 51829"/>
                    <a:gd name="connsiteX16" fmla="*/ 30785 w 46087"/>
                    <a:gd name="connsiteY16" fmla="*/ 50925 h 51829"/>
                    <a:gd name="connsiteX17" fmla="*/ 44192 w 46087"/>
                    <a:gd name="connsiteY17" fmla="*/ 50925 h 51829"/>
                    <a:gd name="connsiteX18" fmla="*/ 44192 w 46087"/>
                    <a:gd name="connsiteY18" fmla="*/ 241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87" h="51829">
                      <a:moveTo>
                        <a:pt x="31747" y="241"/>
                      </a:moveTo>
                      <a:lnTo>
                        <a:pt x="31747" y="7831"/>
                      </a:lnTo>
                      <a:cubicBezTo>
                        <a:pt x="29904" y="5123"/>
                        <a:pt x="27476" y="2990"/>
                        <a:pt x="24463" y="1432"/>
                      </a:cubicBezTo>
                      <a:cubicBezTo>
                        <a:pt x="21459" y="-125"/>
                        <a:pt x="18288" y="-904"/>
                        <a:pt x="14949" y="-904"/>
                      </a:cubicBezTo>
                      <a:cubicBezTo>
                        <a:pt x="11538" y="-904"/>
                        <a:pt x="8479" y="-156"/>
                        <a:pt x="5771" y="1341"/>
                      </a:cubicBezTo>
                      <a:cubicBezTo>
                        <a:pt x="3073" y="2837"/>
                        <a:pt x="1119" y="4934"/>
                        <a:pt x="-93" y="7632"/>
                      </a:cubicBezTo>
                      <a:cubicBezTo>
                        <a:pt x="-1294" y="10340"/>
                        <a:pt x="-1895" y="14082"/>
                        <a:pt x="-1895" y="18856"/>
                      </a:cubicBezTo>
                      <a:lnTo>
                        <a:pt x="-1895" y="50925"/>
                      </a:lnTo>
                      <a:lnTo>
                        <a:pt x="11513" y="50925"/>
                      </a:lnTo>
                      <a:lnTo>
                        <a:pt x="11513" y="27637"/>
                      </a:lnTo>
                      <a:cubicBezTo>
                        <a:pt x="11513" y="20511"/>
                        <a:pt x="11757" y="16143"/>
                        <a:pt x="12246" y="14535"/>
                      </a:cubicBezTo>
                      <a:cubicBezTo>
                        <a:pt x="12745" y="12926"/>
                        <a:pt x="13646" y="11654"/>
                        <a:pt x="14949" y="10717"/>
                      </a:cubicBezTo>
                      <a:cubicBezTo>
                        <a:pt x="16252" y="9780"/>
                        <a:pt x="17906" y="9312"/>
                        <a:pt x="19912" y="9312"/>
                      </a:cubicBezTo>
                      <a:cubicBezTo>
                        <a:pt x="22202" y="9312"/>
                        <a:pt x="24254" y="9938"/>
                        <a:pt x="26066" y="11190"/>
                      </a:cubicBezTo>
                      <a:cubicBezTo>
                        <a:pt x="27878" y="12453"/>
                        <a:pt x="29115" y="14010"/>
                        <a:pt x="29777" y="15863"/>
                      </a:cubicBezTo>
                      <a:cubicBezTo>
                        <a:pt x="30449" y="17726"/>
                        <a:pt x="30785" y="22287"/>
                        <a:pt x="30785" y="29546"/>
                      </a:cubicBezTo>
                      <a:lnTo>
                        <a:pt x="30785" y="50925"/>
                      </a:lnTo>
                      <a:lnTo>
                        <a:pt x="44192" y="50925"/>
                      </a:lnTo>
                      <a:lnTo>
                        <a:pt x="44192" y="241"/>
                      </a:lnTo>
                      <a:close/>
                    </a:path>
                  </a:pathLst>
                </a:custGeom>
                <a:solidFill>
                  <a:srgbClr val="000000"/>
                </a:solidFill>
                <a:ln w="15" cap="flat">
                  <a:noFill/>
                  <a:prstDash val="solid"/>
                  <a:round/>
                </a:ln>
              </p:spPr>
              <p:txBody>
                <a:bodyPr rtlCol="0" anchor="ctr"/>
                <a:lstStyle/>
                <a:p>
                  <a:endParaRPr lang="en-US"/>
                </a:p>
              </p:txBody>
            </p:sp>
            <p:sp>
              <p:nvSpPr>
                <p:cNvPr id="49" name="Freeform: Shape 48">
                  <a:extLst>
                    <a:ext uri="{FF2B5EF4-FFF2-40B4-BE49-F238E27FC236}">
                      <a16:creationId xmlns:a16="http://schemas.microsoft.com/office/drawing/2014/main" id="{ED373C3B-71F1-0285-849D-DCC1ED6C609A}"/>
                    </a:ext>
                  </a:extLst>
                </p:cNvPr>
                <p:cNvSpPr/>
                <p:nvPr/>
              </p:nvSpPr>
              <p:spPr>
                <a:xfrm flipV="1">
                  <a:off x="1024104" y="5575934"/>
                  <a:ext cx="47351" cy="52974"/>
                </a:xfrm>
                <a:custGeom>
                  <a:avLst/>
                  <a:gdLst>
                    <a:gd name="connsiteX0" fmla="*/ 31574 w 47351"/>
                    <a:gd name="connsiteY0" fmla="*/ 16330 h 52974"/>
                    <a:gd name="connsiteX1" fmla="*/ 44936 w 47351"/>
                    <a:gd name="connsiteY1" fmla="*/ 14085 h 52974"/>
                    <a:gd name="connsiteX2" fmla="*/ 36797 w 47351"/>
                    <a:gd name="connsiteY2" fmla="*/ 2891 h 52974"/>
                    <a:gd name="connsiteX3" fmla="*/ 22900 w 47351"/>
                    <a:gd name="connsiteY3" fmla="*/ -942 h 52974"/>
                    <a:gd name="connsiteX4" fmla="*/ 3323 w 47351"/>
                    <a:gd name="connsiteY4" fmla="*/ 7702 h 52974"/>
                    <a:gd name="connsiteX5" fmla="*/ -1686 w 47351"/>
                    <a:gd name="connsiteY5" fmla="*/ 25156 h 52974"/>
                    <a:gd name="connsiteX6" fmla="*/ 4896 w 47351"/>
                    <a:gd name="connsiteY6" fmla="*/ 44886 h 52974"/>
                    <a:gd name="connsiteX7" fmla="*/ 21556 w 47351"/>
                    <a:gd name="connsiteY7" fmla="*/ 52033 h 52974"/>
                    <a:gd name="connsiteX8" fmla="*/ 39408 w 47351"/>
                    <a:gd name="connsiteY8" fmla="*/ 44565 h 52974"/>
                    <a:gd name="connsiteX9" fmla="*/ 45654 w 47351"/>
                    <a:gd name="connsiteY9" fmla="*/ 21674 h 52974"/>
                    <a:gd name="connsiteX10" fmla="*/ 12058 w 47351"/>
                    <a:gd name="connsiteY10" fmla="*/ 21674 h 52974"/>
                    <a:gd name="connsiteX11" fmla="*/ 15311 w 47351"/>
                    <a:gd name="connsiteY11" fmla="*/ 12390 h 52974"/>
                    <a:gd name="connsiteX12" fmla="*/ 23038 w 47351"/>
                    <a:gd name="connsiteY12" fmla="*/ 9076 h 52974"/>
                    <a:gd name="connsiteX13" fmla="*/ 28321 w 47351"/>
                    <a:gd name="connsiteY13" fmla="*/ 10786 h 52974"/>
                    <a:gd name="connsiteX14" fmla="*/ 31574 w 47351"/>
                    <a:gd name="connsiteY14" fmla="*/ 16330 h 52974"/>
                    <a:gd name="connsiteX15" fmla="*/ 32337 w 47351"/>
                    <a:gd name="connsiteY15" fmla="*/ 29890 h 52974"/>
                    <a:gd name="connsiteX16" fmla="*/ 29329 w 47351"/>
                    <a:gd name="connsiteY16" fmla="*/ 38732 h 52974"/>
                    <a:gd name="connsiteX17" fmla="*/ 22366 w 47351"/>
                    <a:gd name="connsiteY17" fmla="*/ 41771 h 52974"/>
                    <a:gd name="connsiteX18" fmla="*/ 15112 w 47351"/>
                    <a:gd name="connsiteY18" fmla="*/ 38579 h 52974"/>
                    <a:gd name="connsiteX19" fmla="*/ 12302 w 47351"/>
                    <a:gd name="connsiteY19" fmla="*/ 2989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1574" y="16330"/>
                      </a:moveTo>
                      <a:lnTo>
                        <a:pt x="44936" y="14085"/>
                      </a:lnTo>
                      <a:cubicBezTo>
                        <a:pt x="43226" y="9188"/>
                        <a:pt x="40512" y="5457"/>
                        <a:pt x="36797" y="2891"/>
                      </a:cubicBezTo>
                      <a:cubicBezTo>
                        <a:pt x="33091" y="336"/>
                        <a:pt x="28459" y="-942"/>
                        <a:pt x="22900" y="-942"/>
                      </a:cubicBezTo>
                      <a:cubicBezTo>
                        <a:pt x="14084" y="-942"/>
                        <a:pt x="7558" y="1939"/>
                        <a:pt x="3323" y="7702"/>
                      </a:cubicBezTo>
                      <a:cubicBezTo>
                        <a:pt x="-16" y="12313"/>
                        <a:pt x="-1686" y="18132"/>
                        <a:pt x="-1686" y="25156"/>
                      </a:cubicBezTo>
                      <a:cubicBezTo>
                        <a:pt x="-1686" y="33555"/>
                        <a:pt x="508" y="40132"/>
                        <a:pt x="4896" y="44886"/>
                      </a:cubicBezTo>
                      <a:cubicBezTo>
                        <a:pt x="9294" y="49650"/>
                        <a:pt x="14847" y="52033"/>
                        <a:pt x="21556" y="52033"/>
                      </a:cubicBezTo>
                      <a:cubicBezTo>
                        <a:pt x="29100" y="52033"/>
                        <a:pt x="35051" y="49544"/>
                        <a:pt x="39408" y="44565"/>
                      </a:cubicBezTo>
                      <a:cubicBezTo>
                        <a:pt x="43765" y="39587"/>
                        <a:pt x="45847" y="31957"/>
                        <a:pt x="45654" y="21674"/>
                      </a:cubicBezTo>
                      <a:lnTo>
                        <a:pt x="12058" y="21674"/>
                      </a:lnTo>
                      <a:cubicBezTo>
                        <a:pt x="12160" y="17704"/>
                        <a:pt x="13244" y="14609"/>
                        <a:pt x="15311" y="12390"/>
                      </a:cubicBezTo>
                      <a:cubicBezTo>
                        <a:pt x="17377" y="10181"/>
                        <a:pt x="19953" y="9076"/>
                        <a:pt x="23038" y="9076"/>
                      </a:cubicBezTo>
                      <a:cubicBezTo>
                        <a:pt x="25135" y="9076"/>
                        <a:pt x="26896" y="9646"/>
                        <a:pt x="28321" y="10786"/>
                      </a:cubicBezTo>
                      <a:cubicBezTo>
                        <a:pt x="29757" y="11937"/>
                        <a:pt x="30841" y="13784"/>
                        <a:pt x="31574" y="16330"/>
                      </a:cubicBezTo>
                      <a:close/>
                      <a:moveTo>
                        <a:pt x="32337" y="29890"/>
                      </a:moveTo>
                      <a:cubicBezTo>
                        <a:pt x="32246" y="33769"/>
                        <a:pt x="31243" y="36716"/>
                        <a:pt x="29329" y="38732"/>
                      </a:cubicBezTo>
                      <a:cubicBezTo>
                        <a:pt x="27425" y="40758"/>
                        <a:pt x="25104" y="41771"/>
                        <a:pt x="22366" y="41771"/>
                      </a:cubicBezTo>
                      <a:cubicBezTo>
                        <a:pt x="19444" y="41771"/>
                        <a:pt x="17026" y="40707"/>
                        <a:pt x="15112" y="38579"/>
                      </a:cubicBezTo>
                      <a:cubicBezTo>
                        <a:pt x="13208" y="36441"/>
                        <a:pt x="12272" y="33545"/>
                        <a:pt x="12302" y="29890"/>
                      </a:cubicBezTo>
                      <a:close/>
                    </a:path>
                  </a:pathLst>
                </a:custGeom>
                <a:solidFill>
                  <a:srgbClr val="000000"/>
                </a:solidFill>
                <a:ln w="15" cap="flat">
                  <a:noFill/>
                  <a:prstDash val="solid"/>
                  <a:round/>
                </a:ln>
              </p:spPr>
              <p:txBody>
                <a:bodyPr rtlCol="0" anchor="ctr"/>
                <a:lstStyle/>
                <a:p>
                  <a:endParaRPr lang="en-US"/>
                </a:p>
              </p:txBody>
            </p:sp>
            <p:sp>
              <p:nvSpPr>
                <p:cNvPr id="50" name="Freeform: Shape 49">
                  <a:extLst>
                    <a:ext uri="{FF2B5EF4-FFF2-40B4-BE49-F238E27FC236}">
                      <a16:creationId xmlns:a16="http://schemas.microsoft.com/office/drawing/2014/main" id="{93B68E40-CAD0-EAEE-1153-EC2DAE84DFFA}"/>
                    </a:ext>
                  </a:extLst>
                </p:cNvPr>
                <p:cNvSpPr/>
                <p:nvPr/>
              </p:nvSpPr>
              <p:spPr>
                <a:xfrm flipV="1">
                  <a:off x="1075358" y="5627763"/>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51" name="Freeform: Shape 50">
                  <a:extLst>
                    <a:ext uri="{FF2B5EF4-FFF2-40B4-BE49-F238E27FC236}">
                      <a16:creationId xmlns:a16="http://schemas.microsoft.com/office/drawing/2014/main" id="{33047506-B5F8-667B-86C9-2539662B875E}"/>
                    </a:ext>
                  </a:extLst>
                </p:cNvPr>
                <p:cNvSpPr/>
                <p:nvPr/>
              </p:nvSpPr>
              <p:spPr>
                <a:xfrm flipV="1">
                  <a:off x="1106573" y="5576514"/>
                  <a:ext cx="48912" cy="33488"/>
                </a:xfrm>
                <a:custGeom>
                  <a:avLst/>
                  <a:gdLst>
                    <a:gd name="connsiteX0" fmla="*/ -1782 w 48912"/>
                    <a:gd name="connsiteY0" fmla="*/ 19637 h 33488"/>
                    <a:gd name="connsiteX1" fmla="*/ -1782 w 48912"/>
                    <a:gd name="connsiteY1" fmla="*/ 31945 h 33488"/>
                    <a:gd name="connsiteX2" fmla="*/ 47131 w 48912"/>
                    <a:gd name="connsiteY2" fmla="*/ 31945 h 33488"/>
                    <a:gd name="connsiteX3" fmla="*/ 47131 w 48912"/>
                    <a:gd name="connsiteY3" fmla="*/ 19637 h 33488"/>
                    <a:gd name="connsiteX4" fmla="*/ -1782 w 48912"/>
                    <a:gd name="connsiteY4" fmla="*/ -1544 h 33488"/>
                    <a:gd name="connsiteX5" fmla="*/ -1782 w 48912"/>
                    <a:gd name="connsiteY5" fmla="*/ 10810 h 33488"/>
                    <a:gd name="connsiteX6" fmla="*/ 47131 w 48912"/>
                    <a:gd name="connsiteY6" fmla="*/ 10810 h 33488"/>
                    <a:gd name="connsiteX7" fmla="*/ 47131 w 48912"/>
                    <a:gd name="connsiteY7" fmla="*/ -1544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1782" y="19637"/>
                      </a:moveTo>
                      <a:lnTo>
                        <a:pt x="-1782" y="31945"/>
                      </a:lnTo>
                      <a:lnTo>
                        <a:pt x="47131" y="31945"/>
                      </a:lnTo>
                      <a:lnTo>
                        <a:pt x="47131" y="19637"/>
                      </a:lnTo>
                      <a:close/>
                      <a:moveTo>
                        <a:pt x="-1782" y="-1544"/>
                      </a:moveTo>
                      <a:lnTo>
                        <a:pt x="-1782" y="10810"/>
                      </a:lnTo>
                      <a:lnTo>
                        <a:pt x="47131" y="10810"/>
                      </a:lnTo>
                      <a:lnTo>
                        <a:pt x="47131" y="-1544"/>
                      </a:lnTo>
                      <a:close/>
                    </a:path>
                  </a:pathLst>
                </a:custGeom>
                <a:solidFill>
                  <a:srgbClr val="000000"/>
                </a:solidFill>
                <a:ln w="15" cap="flat">
                  <a:noFill/>
                  <a:prstDash val="solid"/>
                  <a:round/>
                </a:ln>
              </p:spPr>
              <p:txBody>
                <a:bodyPr rtlCol="0" anchor="ctr"/>
                <a:lstStyle/>
                <a:p>
                  <a:endParaRPr lang="en-US"/>
                </a:p>
              </p:txBody>
            </p:sp>
            <p:sp>
              <p:nvSpPr>
                <p:cNvPr id="52" name="Freeform: Shape 51">
                  <a:extLst>
                    <a:ext uri="{FF2B5EF4-FFF2-40B4-BE49-F238E27FC236}">
                      <a16:creationId xmlns:a16="http://schemas.microsoft.com/office/drawing/2014/main" id="{EEA31860-22B1-F89E-F289-5524A85171DF}"/>
                    </a:ext>
                  </a:extLst>
                </p:cNvPr>
                <p:cNvSpPr/>
                <p:nvPr/>
              </p:nvSpPr>
              <p:spPr>
                <a:xfrm flipV="1">
                  <a:off x="1159586" y="5627763"/>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53" name="Freeform: Shape 52">
                  <a:extLst>
                    <a:ext uri="{FF2B5EF4-FFF2-40B4-BE49-F238E27FC236}">
                      <a16:creationId xmlns:a16="http://schemas.microsoft.com/office/drawing/2014/main" id="{39A43A3A-C4CC-7E0B-B7F4-9417DFBE91F4}"/>
                    </a:ext>
                  </a:extLst>
                </p:cNvPr>
                <p:cNvSpPr/>
                <p:nvPr/>
              </p:nvSpPr>
              <p:spPr>
                <a:xfrm flipV="1">
                  <a:off x="1193703" y="5557807"/>
                  <a:ext cx="23776" cy="89670"/>
                </a:xfrm>
                <a:custGeom>
                  <a:avLst/>
                  <a:gdLst>
                    <a:gd name="connsiteX0" fmla="*/ -1132 w 23776"/>
                    <a:gd name="connsiteY0" fmla="*/ -927 h 89670"/>
                    <a:gd name="connsiteX1" fmla="*/ -1132 w 23776"/>
                    <a:gd name="connsiteY1" fmla="*/ 88743 h 89670"/>
                    <a:gd name="connsiteX2" fmla="*/ 22644 w 23776"/>
                    <a:gd name="connsiteY2" fmla="*/ 88743 h 89670"/>
                    <a:gd name="connsiteX3" fmla="*/ 22644 w 23776"/>
                    <a:gd name="connsiteY3" fmla="*/ 78206 h 89670"/>
                    <a:gd name="connsiteX4" fmla="*/ 11619 w 23776"/>
                    <a:gd name="connsiteY4" fmla="*/ 78206 h 89670"/>
                    <a:gd name="connsiteX5" fmla="*/ 11619 w 23776"/>
                    <a:gd name="connsiteY5" fmla="*/ 9625 h 89670"/>
                    <a:gd name="connsiteX6" fmla="*/ 22644 w 23776"/>
                    <a:gd name="connsiteY6" fmla="*/ 9625 h 89670"/>
                    <a:gd name="connsiteX7" fmla="*/ 22644 w 23776"/>
                    <a:gd name="connsiteY7" fmla="*/ -927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76" h="89670">
                      <a:moveTo>
                        <a:pt x="-1132" y="-927"/>
                      </a:moveTo>
                      <a:lnTo>
                        <a:pt x="-1132" y="88743"/>
                      </a:lnTo>
                      <a:lnTo>
                        <a:pt x="22644" y="88743"/>
                      </a:lnTo>
                      <a:lnTo>
                        <a:pt x="22644" y="78206"/>
                      </a:lnTo>
                      <a:lnTo>
                        <a:pt x="11619" y="78206"/>
                      </a:lnTo>
                      <a:lnTo>
                        <a:pt x="11619" y="9625"/>
                      </a:lnTo>
                      <a:lnTo>
                        <a:pt x="22644" y="9625"/>
                      </a:lnTo>
                      <a:lnTo>
                        <a:pt x="22644" y="-927"/>
                      </a:lnTo>
                      <a:close/>
                    </a:path>
                  </a:pathLst>
                </a:custGeom>
                <a:solidFill>
                  <a:srgbClr val="000000"/>
                </a:solidFill>
                <a:ln w="15" cap="flat">
                  <a:noFill/>
                  <a:prstDash val="solid"/>
                  <a:round/>
                </a:ln>
              </p:spPr>
              <p:txBody>
                <a:bodyPr rtlCol="0" anchor="ctr"/>
                <a:lstStyle/>
                <a:p>
                  <a:endParaRPr lang="en-US"/>
                </a:p>
              </p:txBody>
            </p:sp>
            <p:sp>
              <p:nvSpPr>
                <p:cNvPr id="54" name="Freeform: Shape 53">
                  <a:extLst>
                    <a:ext uri="{FF2B5EF4-FFF2-40B4-BE49-F238E27FC236}">
                      <a16:creationId xmlns:a16="http://schemas.microsoft.com/office/drawing/2014/main" id="{F6D296E9-1B73-37B5-48D9-D3328AA905B3}"/>
                    </a:ext>
                  </a:extLst>
                </p:cNvPr>
                <p:cNvSpPr/>
                <p:nvPr/>
              </p:nvSpPr>
              <p:spPr>
                <a:xfrm flipV="1">
                  <a:off x="1223241" y="5557517"/>
                  <a:ext cx="46010" cy="71482"/>
                </a:xfrm>
                <a:custGeom>
                  <a:avLst/>
                  <a:gdLst>
                    <a:gd name="connsiteX0" fmla="*/ 10043 w 46010"/>
                    <a:gd name="connsiteY0" fmla="*/ 37443 h 71482"/>
                    <a:gd name="connsiteX1" fmla="*/ 2469 w 46010"/>
                    <a:gd name="connsiteY1" fmla="*/ 43475 h 71482"/>
                    <a:gd name="connsiteX2" fmla="*/ 117 w 46010"/>
                    <a:gd name="connsiteY2" fmla="*/ 51904 h 71482"/>
                    <a:gd name="connsiteX3" fmla="*/ 5584 w 46010"/>
                    <a:gd name="connsiteY3" fmla="*/ 64823 h 71482"/>
                    <a:gd name="connsiteX4" fmla="*/ 21114 w 46010"/>
                    <a:gd name="connsiteY4" fmla="*/ 69939 h 71482"/>
                    <a:gd name="connsiteX5" fmla="*/ 36599 w 46010"/>
                    <a:gd name="connsiteY5" fmla="*/ 64823 h 71482"/>
                    <a:gd name="connsiteX6" fmla="*/ 42111 w 46010"/>
                    <a:gd name="connsiteY6" fmla="*/ 51904 h 71482"/>
                    <a:gd name="connsiteX7" fmla="*/ 39577 w 46010"/>
                    <a:gd name="connsiteY7" fmla="*/ 43230 h 71482"/>
                    <a:gd name="connsiteX8" fmla="*/ 32476 w 46010"/>
                    <a:gd name="connsiteY8" fmla="*/ 37443 h 71482"/>
                    <a:gd name="connsiteX9" fmla="*/ 41317 w 46010"/>
                    <a:gd name="connsiteY9" fmla="*/ 30617 h 71482"/>
                    <a:gd name="connsiteX10" fmla="*/ 44356 w 46010"/>
                    <a:gd name="connsiteY10" fmla="*/ 20263 h 71482"/>
                    <a:gd name="connsiteX11" fmla="*/ 38172 w 46010"/>
                    <a:gd name="connsiteY11" fmla="*/ 4519 h 71482"/>
                    <a:gd name="connsiteX12" fmla="*/ 21740 w 46010"/>
                    <a:gd name="connsiteY12" fmla="*/ -1544 h 71482"/>
                    <a:gd name="connsiteX13" fmla="*/ 5843 w 46010"/>
                    <a:gd name="connsiteY13" fmla="*/ 3465 h 71482"/>
                    <a:gd name="connsiteX14" fmla="*/ -1655 w 46010"/>
                    <a:gd name="connsiteY14" fmla="*/ 19683 h 71482"/>
                    <a:gd name="connsiteX15" fmla="*/ 1155 w 46010"/>
                    <a:gd name="connsiteY15" fmla="*/ 30113 h 71482"/>
                    <a:gd name="connsiteX16" fmla="*/ 10043 w 46010"/>
                    <a:gd name="connsiteY16" fmla="*/ 37443 h 71482"/>
                    <a:gd name="connsiteX17" fmla="*/ 12807 w 46010"/>
                    <a:gd name="connsiteY17" fmla="*/ 50942 h 71482"/>
                    <a:gd name="connsiteX18" fmla="*/ 15067 w 46010"/>
                    <a:gd name="connsiteY18" fmla="*/ 44696 h 71482"/>
                    <a:gd name="connsiteX19" fmla="*/ 21114 w 46010"/>
                    <a:gd name="connsiteY19" fmla="*/ 42451 h 71482"/>
                    <a:gd name="connsiteX20" fmla="*/ 27222 w 46010"/>
                    <a:gd name="connsiteY20" fmla="*/ 44712 h 71482"/>
                    <a:gd name="connsiteX21" fmla="*/ 29513 w 46010"/>
                    <a:gd name="connsiteY21" fmla="*/ 50988 h 71482"/>
                    <a:gd name="connsiteX22" fmla="*/ 27238 w 46010"/>
                    <a:gd name="connsiteY22" fmla="*/ 57020 h 71482"/>
                    <a:gd name="connsiteX23" fmla="*/ 21252 w 46010"/>
                    <a:gd name="connsiteY23" fmla="*/ 59295 h 71482"/>
                    <a:gd name="connsiteX24" fmla="*/ 15097 w 46010"/>
                    <a:gd name="connsiteY24" fmla="*/ 57004 h 71482"/>
                    <a:gd name="connsiteX25" fmla="*/ 12807 w 46010"/>
                    <a:gd name="connsiteY25" fmla="*/ 50942 h 71482"/>
                    <a:gd name="connsiteX26" fmla="*/ 11570 w 46010"/>
                    <a:gd name="connsiteY26" fmla="*/ 20981 h 71482"/>
                    <a:gd name="connsiteX27" fmla="*/ 14410 w 46010"/>
                    <a:gd name="connsiteY27" fmla="*/ 12337 h 71482"/>
                    <a:gd name="connsiteX28" fmla="*/ 21496 w 46010"/>
                    <a:gd name="connsiteY28" fmla="*/ 9237 h 71482"/>
                    <a:gd name="connsiteX29" fmla="*/ 28368 w 46010"/>
                    <a:gd name="connsiteY29" fmla="*/ 12215 h 71482"/>
                    <a:gd name="connsiteX30" fmla="*/ 31086 w 46010"/>
                    <a:gd name="connsiteY30" fmla="*/ 20828 h 71482"/>
                    <a:gd name="connsiteX31" fmla="*/ 28322 w 46010"/>
                    <a:gd name="connsiteY31" fmla="*/ 28723 h 71482"/>
                    <a:gd name="connsiteX32" fmla="*/ 21313 w 46010"/>
                    <a:gd name="connsiteY32" fmla="*/ 31716 h 71482"/>
                    <a:gd name="connsiteX33" fmla="*/ 13983 w 46010"/>
                    <a:gd name="connsiteY33" fmla="*/ 28326 h 71482"/>
                    <a:gd name="connsiteX34" fmla="*/ 11570 w 46010"/>
                    <a:gd name="connsiteY34" fmla="*/ 20981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010" h="71482">
                      <a:moveTo>
                        <a:pt x="10043" y="37443"/>
                      </a:moveTo>
                      <a:cubicBezTo>
                        <a:pt x="6571" y="38909"/>
                        <a:pt x="4046" y="40919"/>
                        <a:pt x="2469" y="43475"/>
                      </a:cubicBezTo>
                      <a:cubicBezTo>
                        <a:pt x="901" y="46040"/>
                        <a:pt x="117" y="48850"/>
                        <a:pt x="117" y="51904"/>
                      </a:cubicBezTo>
                      <a:cubicBezTo>
                        <a:pt x="117" y="57116"/>
                        <a:pt x="1939" y="61423"/>
                        <a:pt x="5584" y="64823"/>
                      </a:cubicBezTo>
                      <a:cubicBezTo>
                        <a:pt x="9228" y="68234"/>
                        <a:pt x="14405" y="69939"/>
                        <a:pt x="21114" y="69939"/>
                      </a:cubicBezTo>
                      <a:cubicBezTo>
                        <a:pt x="27762" y="69939"/>
                        <a:pt x="32923" y="68234"/>
                        <a:pt x="36599" y="64823"/>
                      </a:cubicBezTo>
                      <a:cubicBezTo>
                        <a:pt x="40274" y="61423"/>
                        <a:pt x="42111" y="57116"/>
                        <a:pt x="42111" y="51904"/>
                      </a:cubicBezTo>
                      <a:cubicBezTo>
                        <a:pt x="42111" y="48656"/>
                        <a:pt x="41267" y="45765"/>
                        <a:pt x="39577" y="43230"/>
                      </a:cubicBezTo>
                      <a:cubicBezTo>
                        <a:pt x="37897" y="40706"/>
                        <a:pt x="35530" y="38776"/>
                        <a:pt x="32476" y="37443"/>
                      </a:cubicBezTo>
                      <a:cubicBezTo>
                        <a:pt x="36354" y="35885"/>
                        <a:pt x="39302" y="33610"/>
                        <a:pt x="41317" y="30617"/>
                      </a:cubicBezTo>
                      <a:cubicBezTo>
                        <a:pt x="43343" y="27624"/>
                        <a:pt x="44356" y="24172"/>
                        <a:pt x="44356" y="20263"/>
                      </a:cubicBezTo>
                      <a:cubicBezTo>
                        <a:pt x="44356" y="13809"/>
                        <a:pt x="42295" y="8560"/>
                        <a:pt x="38172" y="4519"/>
                      </a:cubicBezTo>
                      <a:cubicBezTo>
                        <a:pt x="34059" y="477"/>
                        <a:pt x="28582" y="-1544"/>
                        <a:pt x="21740" y="-1544"/>
                      </a:cubicBezTo>
                      <a:cubicBezTo>
                        <a:pt x="15377" y="-1544"/>
                        <a:pt x="10078" y="126"/>
                        <a:pt x="5843" y="3465"/>
                      </a:cubicBezTo>
                      <a:cubicBezTo>
                        <a:pt x="845" y="7405"/>
                        <a:pt x="-1655" y="12811"/>
                        <a:pt x="-1655" y="19683"/>
                      </a:cubicBezTo>
                      <a:cubicBezTo>
                        <a:pt x="-1655" y="23470"/>
                        <a:pt x="-718" y="26947"/>
                        <a:pt x="1155" y="30113"/>
                      </a:cubicBezTo>
                      <a:cubicBezTo>
                        <a:pt x="3039" y="33279"/>
                        <a:pt x="6001" y="35722"/>
                        <a:pt x="10043" y="37443"/>
                      </a:cubicBezTo>
                      <a:close/>
                      <a:moveTo>
                        <a:pt x="12807" y="50942"/>
                      </a:moveTo>
                      <a:cubicBezTo>
                        <a:pt x="12807" y="48275"/>
                        <a:pt x="13560" y="46193"/>
                        <a:pt x="15067" y="44696"/>
                      </a:cubicBezTo>
                      <a:cubicBezTo>
                        <a:pt x="16584" y="43200"/>
                        <a:pt x="18599" y="42451"/>
                        <a:pt x="21114" y="42451"/>
                      </a:cubicBezTo>
                      <a:cubicBezTo>
                        <a:pt x="23659" y="42451"/>
                        <a:pt x="25695" y="43205"/>
                        <a:pt x="27222" y="44712"/>
                      </a:cubicBezTo>
                      <a:cubicBezTo>
                        <a:pt x="28750" y="46228"/>
                        <a:pt x="29513" y="48320"/>
                        <a:pt x="29513" y="50988"/>
                      </a:cubicBezTo>
                      <a:cubicBezTo>
                        <a:pt x="29513" y="53502"/>
                        <a:pt x="28755" y="55513"/>
                        <a:pt x="27238" y="57020"/>
                      </a:cubicBezTo>
                      <a:cubicBezTo>
                        <a:pt x="25731" y="58537"/>
                        <a:pt x="23736" y="59295"/>
                        <a:pt x="21252" y="59295"/>
                      </a:cubicBezTo>
                      <a:cubicBezTo>
                        <a:pt x="18676" y="59295"/>
                        <a:pt x="16625" y="58532"/>
                        <a:pt x="15097" y="57004"/>
                      </a:cubicBezTo>
                      <a:cubicBezTo>
                        <a:pt x="13570" y="55477"/>
                        <a:pt x="12807" y="53457"/>
                        <a:pt x="12807" y="50942"/>
                      </a:cubicBezTo>
                      <a:close/>
                      <a:moveTo>
                        <a:pt x="11570" y="20981"/>
                      </a:moveTo>
                      <a:cubicBezTo>
                        <a:pt x="11570" y="17285"/>
                        <a:pt x="12517" y="14404"/>
                        <a:pt x="14410" y="12337"/>
                      </a:cubicBezTo>
                      <a:cubicBezTo>
                        <a:pt x="16304" y="10271"/>
                        <a:pt x="18666" y="9237"/>
                        <a:pt x="21496" y="9237"/>
                      </a:cubicBezTo>
                      <a:cubicBezTo>
                        <a:pt x="24265" y="9237"/>
                        <a:pt x="26556" y="10230"/>
                        <a:pt x="28368" y="12215"/>
                      </a:cubicBezTo>
                      <a:cubicBezTo>
                        <a:pt x="30180" y="14211"/>
                        <a:pt x="31086" y="17082"/>
                        <a:pt x="31086" y="20828"/>
                      </a:cubicBezTo>
                      <a:cubicBezTo>
                        <a:pt x="31086" y="24106"/>
                        <a:pt x="30165" y="26738"/>
                        <a:pt x="28322" y="28723"/>
                      </a:cubicBezTo>
                      <a:cubicBezTo>
                        <a:pt x="26479" y="30718"/>
                        <a:pt x="24143" y="31716"/>
                        <a:pt x="21313" y="31716"/>
                      </a:cubicBezTo>
                      <a:cubicBezTo>
                        <a:pt x="18034" y="31716"/>
                        <a:pt x="15591" y="30586"/>
                        <a:pt x="13983" y="28326"/>
                      </a:cubicBezTo>
                      <a:cubicBezTo>
                        <a:pt x="12374" y="26066"/>
                        <a:pt x="11570" y="23618"/>
                        <a:pt x="11570" y="20981"/>
                      </a:cubicBezTo>
                      <a:close/>
                    </a:path>
                  </a:pathLst>
                </a:custGeom>
                <a:solidFill>
                  <a:srgbClr val="000000"/>
                </a:solidFill>
                <a:ln w="15" cap="flat">
                  <a:noFill/>
                  <a:prstDash val="solid"/>
                  <a:round/>
                </a:ln>
              </p:spPr>
              <p:txBody>
                <a:bodyPr rtlCol="0" anchor="ctr"/>
                <a:lstStyle/>
                <a:p>
                  <a:endParaRPr lang="en-US"/>
                </a:p>
              </p:txBody>
            </p:sp>
            <p:sp>
              <p:nvSpPr>
                <p:cNvPr id="55" name="Freeform: Shape 54">
                  <a:extLst>
                    <a:ext uri="{FF2B5EF4-FFF2-40B4-BE49-F238E27FC236}">
                      <a16:creationId xmlns:a16="http://schemas.microsoft.com/office/drawing/2014/main" id="{8E72F63F-2EA5-0E1D-80BE-B90944FA9C98}"/>
                    </a:ext>
                  </a:extLst>
                </p:cNvPr>
                <p:cNvSpPr/>
                <p:nvPr/>
              </p:nvSpPr>
              <p:spPr>
                <a:xfrm flipV="1">
                  <a:off x="1277748" y="5557517"/>
                  <a:ext cx="45430" cy="71436"/>
                </a:xfrm>
                <a:custGeom>
                  <a:avLst/>
                  <a:gdLst>
                    <a:gd name="connsiteX0" fmla="*/ 21074 w 45430"/>
                    <a:gd name="connsiteY0" fmla="*/ 69892 h 71436"/>
                    <a:gd name="connsiteX1" fmla="*/ 36971 w 45430"/>
                    <a:gd name="connsiteY1" fmla="*/ 62638 h 71436"/>
                    <a:gd name="connsiteX2" fmla="*/ 43797 w 45430"/>
                    <a:gd name="connsiteY2" fmla="*/ 34143 h 71436"/>
                    <a:gd name="connsiteX3" fmla="*/ 36925 w 45430"/>
                    <a:gd name="connsiteY3" fmla="*/ 5617 h 71436"/>
                    <a:gd name="connsiteX4" fmla="*/ 21074 w 45430"/>
                    <a:gd name="connsiteY4" fmla="*/ -1545 h 71436"/>
                    <a:gd name="connsiteX5" fmla="*/ 4612 w 45430"/>
                    <a:gd name="connsiteY5" fmla="*/ 6304 h 71436"/>
                    <a:gd name="connsiteX6" fmla="*/ -1634 w 45430"/>
                    <a:gd name="connsiteY6" fmla="*/ 34295 h 71436"/>
                    <a:gd name="connsiteX7" fmla="*/ 5238 w 45430"/>
                    <a:gd name="connsiteY7" fmla="*/ 62730 h 71436"/>
                    <a:gd name="connsiteX8" fmla="*/ 21074 w 45430"/>
                    <a:gd name="connsiteY8" fmla="*/ 69892 h 71436"/>
                    <a:gd name="connsiteX9" fmla="*/ 21074 w 45430"/>
                    <a:gd name="connsiteY9" fmla="*/ 58774 h 71436"/>
                    <a:gd name="connsiteX10" fmla="*/ 16737 w 45430"/>
                    <a:gd name="connsiteY10" fmla="*/ 57217 h 71436"/>
                    <a:gd name="connsiteX11" fmla="*/ 13774 w 45430"/>
                    <a:gd name="connsiteY11" fmla="*/ 51658 h 71436"/>
                    <a:gd name="connsiteX12" fmla="*/ 12400 w 45430"/>
                    <a:gd name="connsiteY12" fmla="*/ 34143 h 71436"/>
                    <a:gd name="connsiteX13" fmla="*/ 13637 w 45430"/>
                    <a:gd name="connsiteY13" fmla="*/ 17223 h 71436"/>
                    <a:gd name="connsiteX14" fmla="*/ 16752 w 45430"/>
                    <a:gd name="connsiteY14" fmla="*/ 11099 h 71436"/>
                    <a:gd name="connsiteX15" fmla="*/ 21074 w 45430"/>
                    <a:gd name="connsiteY15" fmla="*/ 9572 h 71436"/>
                    <a:gd name="connsiteX16" fmla="*/ 25426 w 45430"/>
                    <a:gd name="connsiteY16" fmla="*/ 11114 h 71436"/>
                    <a:gd name="connsiteX17" fmla="*/ 28373 w 45430"/>
                    <a:gd name="connsiteY17" fmla="*/ 16688 h 71436"/>
                    <a:gd name="connsiteX18" fmla="*/ 29763 w 45430"/>
                    <a:gd name="connsiteY18" fmla="*/ 34143 h 71436"/>
                    <a:gd name="connsiteX19" fmla="*/ 28526 w 45430"/>
                    <a:gd name="connsiteY19" fmla="*/ 51063 h 71436"/>
                    <a:gd name="connsiteX20" fmla="*/ 25396 w 45430"/>
                    <a:gd name="connsiteY20" fmla="*/ 57217 h 71436"/>
                    <a:gd name="connsiteX21" fmla="*/ 21074 w 45430"/>
                    <a:gd name="connsiteY21" fmla="*/ 58774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1074" y="69892"/>
                      </a:moveTo>
                      <a:cubicBezTo>
                        <a:pt x="27854" y="69892"/>
                        <a:pt x="33153" y="67474"/>
                        <a:pt x="36971" y="62638"/>
                      </a:cubicBezTo>
                      <a:cubicBezTo>
                        <a:pt x="41521" y="56916"/>
                        <a:pt x="43797" y="47418"/>
                        <a:pt x="43797" y="34143"/>
                      </a:cubicBezTo>
                      <a:cubicBezTo>
                        <a:pt x="43797" y="20908"/>
                        <a:pt x="41506" y="11399"/>
                        <a:pt x="36925" y="5617"/>
                      </a:cubicBezTo>
                      <a:cubicBezTo>
                        <a:pt x="33138" y="842"/>
                        <a:pt x="27854" y="-1545"/>
                        <a:pt x="21074" y="-1545"/>
                      </a:cubicBezTo>
                      <a:cubicBezTo>
                        <a:pt x="14273" y="-1545"/>
                        <a:pt x="8786" y="1071"/>
                        <a:pt x="4612" y="6304"/>
                      </a:cubicBezTo>
                      <a:cubicBezTo>
                        <a:pt x="448" y="11537"/>
                        <a:pt x="-1634" y="20867"/>
                        <a:pt x="-1634" y="34295"/>
                      </a:cubicBezTo>
                      <a:cubicBezTo>
                        <a:pt x="-1634" y="47469"/>
                        <a:pt x="657" y="56947"/>
                        <a:pt x="5238" y="62730"/>
                      </a:cubicBezTo>
                      <a:cubicBezTo>
                        <a:pt x="9025" y="67504"/>
                        <a:pt x="14304" y="69892"/>
                        <a:pt x="21074" y="69892"/>
                      </a:cubicBezTo>
                      <a:close/>
                      <a:moveTo>
                        <a:pt x="21074" y="58774"/>
                      </a:moveTo>
                      <a:cubicBezTo>
                        <a:pt x="19455" y="58774"/>
                        <a:pt x="18009" y="58255"/>
                        <a:pt x="16737" y="57217"/>
                      </a:cubicBezTo>
                      <a:cubicBezTo>
                        <a:pt x="15464" y="56189"/>
                        <a:pt x="14477" y="54336"/>
                        <a:pt x="13774" y="51658"/>
                      </a:cubicBezTo>
                      <a:cubicBezTo>
                        <a:pt x="12858" y="48197"/>
                        <a:pt x="12400" y="42358"/>
                        <a:pt x="12400" y="34143"/>
                      </a:cubicBezTo>
                      <a:cubicBezTo>
                        <a:pt x="12400" y="25937"/>
                        <a:pt x="12812" y="20297"/>
                        <a:pt x="13637" y="17223"/>
                      </a:cubicBezTo>
                      <a:cubicBezTo>
                        <a:pt x="14462" y="14158"/>
                        <a:pt x="15500" y="12117"/>
                        <a:pt x="16752" y="11099"/>
                      </a:cubicBezTo>
                      <a:cubicBezTo>
                        <a:pt x="18015" y="10081"/>
                        <a:pt x="19455" y="9572"/>
                        <a:pt x="21074" y="9572"/>
                      </a:cubicBezTo>
                      <a:cubicBezTo>
                        <a:pt x="22703" y="9572"/>
                        <a:pt x="24154" y="10086"/>
                        <a:pt x="25426" y="11114"/>
                      </a:cubicBezTo>
                      <a:cubicBezTo>
                        <a:pt x="26699" y="12153"/>
                        <a:pt x="27681" y="14011"/>
                        <a:pt x="28373" y="16688"/>
                      </a:cubicBezTo>
                      <a:cubicBezTo>
                        <a:pt x="29300" y="20119"/>
                        <a:pt x="29763" y="25937"/>
                        <a:pt x="29763" y="34143"/>
                      </a:cubicBezTo>
                      <a:cubicBezTo>
                        <a:pt x="29763" y="42358"/>
                        <a:pt x="29351" y="47998"/>
                        <a:pt x="28526" y="51063"/>
                      </a:cubicBezTo>
                      <a:cubicBezTo>
                        <a:pt x="27701" y="54137"/>
                        <a:pt x="26658" y="56189"/>
                        <a:pt x="25396" y="57217"/>
                      </a:cubicBezTo>
                      <a:cubicBezTo>
                        <a:pt x="24143" y="58255"/>
                        <a:pt x="22703" y="58774"/>
                        <a:pt x="21074" y="58774"/>
                      </a:cubicBezTo>
                      <a:close/>
                    </a:path>
                  </a:pathLst>
                </a:custGeom>
                <a:solidFill>
                  <a:srgbClr val="000000"/>
                </a:solidFill>
                <a:ln w="15" cap="flat">
                  <a:noFill/>
                  <a:prstDash val="solid"/>
                  <a:round/>
                </a:ln>
              </p:spPr>
              <p:txBody>
                <a:bodyPr rtlCol="0" anchor="ctr"/>
                <a:lstStyle/>
                <a:p>
                  <a:endParaRPr lang="en-US"/>
                </a:p>
              </p:txBody>
            </p:sp>
            <p:sp>
              <p:nvSpPr>
                <p:cNvPr id="56" name="Freeform: Shape 55">
                  <a:extLst>
                    <a:ext uri="{FF2B5EF4-FFF2-40B4-BE49-F238E27FC236}">
                      <a16:creationId xmlns:a16="http://schemas.microsoft.com/office/drawing/2014/main" id="{88E3F3C9-68E6-0F9E-0040-311E16E42C1C}"/>
                    </a:ext>
                  </a:extLst>
                </p:cNvPr>
                <p:cNvSpPr/>
                <p:nvPr/>
              </p:nvSpPr>
              <p:spPr>
                <a:xfrm flipV="1">
                  <a:off x="1333583" y="5614355"/>
                  <a:ext cx="14507" cy="29014"/>
                </a:xfrm>
                <a:custGeom>
                  <a:avLst/>
                  <a:gdLst>
                    <a:gd name="connsiteX0" fmla="*/ 390 w 14507"/>
                    <a:gd name="connsiteY0" fmla="*/ 29810 h 29014"/>
                    <a:gd name="connsiteX1" fmla="*/ 13798 w 14507"/>
                    <a:gd name="connsiteY1" fmla="*/ 29810 h 29014"/>
                    <a:gd name="connsiteX2" fmla="*/ 13798 w 14507"/>
                    <a:gd name="connsiteY2" fmla="*/ 20220 h 29014"/>
                    <a:gd name="connsiteX3" fmla="*/ 12790 w 14507"/>
                    <a:gd name="connsiteY3" fmla="*/ 11042 h 29014"/>
                    <a:gd name="connsiteX4" fmla="*/ 8987 w 14507"/>
                    <a:gd name="connsiteY4" fmla="*/ 4995 h 29014"/>
                    <a:gd name="connsiteX5" fmla="*/ 1917 w 14507"/>
                    <a:gd name="connsiteY5" fmla="*/ 796 h 29014"/>
                    <a:gd name="connsiteX6" fmla="*/ -709 w 14507"/>
                    <a:gd name="connsiteY6" fmla="*/ 6339 h 29014"/>
                    <a:gd name="connsiteX7" fmla="*/ 5048 w 14507"/>
                    <a:gd name="connsiteY7" fmla="*/ 10004 h 29014"/>
                    <a:gd name="connsiteX8" fmla="*/ 6880 w 14507"/>
                    <a:gd name="connsiteY8" fmla="*/ 16402 h 29014"/>
                    <a:gd name="connsiteX9" fmla="*/ 390 w 14507"/>
                    <a:gd name="connsiteY9" fmla="*/ 16402 h 2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7" h="29014">
                      <a:moveTo>
                        <a:pt x="390" y="29810"/>
                      </a:moveTo>
                      <a:lnTo>
                        <a:pt x="13798" y="29810"/>
                      </a:lnTo>
                      <a:lnTo>
                        <a:pt x="13798" y="20220"/>
                      </a:lnTo>
                      <a:cubicBezTo>
                        <a:pt x="13798" y="16341"/>
                        <a:pt x="13462" y="13282"/>
                        <a:pt x="12790" y="11042"/>
                      </a:cubicBezTo>
                      <a:cubicBezTo>
                        <a:pt x="12118" y="8792"/>
                        <a:pt x="10851" y="6777"/>
                        <a:pt x="8987" y="4995"/>
                      </a:cubicBezTo>
                      <a:cubicBezTo>
                        <a:pt x="7135" y="3213"/>
                        <a:pt x="4778" y="1814"/>
                        <a:pt x="1917" y="796"/>
                      </a:cubicBezTo>
                      <a:lnTo>
                        <a:pt x="-709" y="6339"/>
                      </a:lnTo>
                      <a:cubicBezTo>
                        <a:pt x="1988" y="7225"/>
                        <a:pt x="3907" y="8446"/>
                        <a:pt x="5048" y="10004"/>
                      </a:cubicBezTo>
                      <a:cubicBezTo>
                        <a:pt x="6198" y="11561"/>
                        <a:pt x="6809" y="13694"/>
                        <a:pt x="6880" y="16402"/>
                      </a:cubicBezTo>
                      <a:lnTo>
                        <a:pt x="390" y="16402"/>
                      </a:lnTo>
                      <a:close/>
                    </a:path>
                  </a:pathLst>
                </a:custGeom>
                <a:solidFill>
                  <a:srgbClr val="000000"/>
                </a:solidFill>
                <a:ln w="15" cap="flat">
                  <a:noFill/>
                  <a:prstDash val="solid"/>
                  <a:round/>
                </a:ln>
              </p:spPr>
              <p:txBody>
                <a:bodyPr rtlCol="0" anchor="ctr"/>
                <a:lstStyle/>
                <a:p>
                  <a:endParaRPr lang="en-US"/>
                </a:p>
              </p:txBody>
            </p:sp>
            <p:sp>
              <p:nvSpPr>
                <p:cNvPr id="57" name="Freeform: Shape 56">
                  <a:extLst>
                    <a:ext uri="{FF2B5EF4-FFF2-40B4-BE49-F238E27FC236}">
                      <a16:creationId xmlns:a16="http://schemas.microsoft.com/office/drawing/2014/main" id="{3008B5D9-E41E-29BD-82E2-1592C797DBF7}"/>
                    </a:ext>
                  </a:extLst>
                </p:cNvPr>
                <p:cNvSpPr/>
                <p:nvPr/>
              </p:nvSpPr>
              <p:spPr>
                <a:xfrm flipV="1">
                  <a:off x="1355147" y="5627763"/>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58" name="Freeform: Shape 57">
                  <a:extLst>
                    <a:ext uri="{FF2B5EF4-FFF2-40B4-BE49-F238E27FC236}">
                      <a16:creationId xmlns:a16="http://schemas.microsoft.com/office/drawing/2014/main" id="{E8B517E7-8E6A-1AEE-EA70-88FD20B85ECA}"/>
                    </a:ext>
                  </a:extLst>
                </p:cNvPr>
                <p:cNvSpPr/>
                <p:nvPr/>
              </p:nvSpPr>
              <p:spPr>
                <a:xfrm flipV="1">
                  <a:off x="1390027" y="5557517"/>
                  <a:ext cx="30740" cy="70245"/>
                </a:xfrm>
                <a:custGeom>
                  <a:avLst/>
                  <a:gdLst>
                    <a:gd name="connsiteX0" fmla="*/ 29373 w 30740"/>
                    <a:gd name="connsiteY0" fmla="*/ -1584 h 70245"/>
                    <a:gd name="connsiteX1" fmla="*/ 15965 w 30740"/>
                    <a:gd name="connsiteY1" fmla="*/ -1584 h 70245"/>
                    <a:gd name="connsiteX2" fmla="*/ 15965 w 30740"/>
                    <a:gd name="connsiteY2" fmla="*/ 48947 h 70245"/>
                    <a:gd name="connsiteX3" fmla="*/ -1367 w 30740"/>
                    <a:gd name="connsiteY3" fmla="*/ 38792 h 70245"/>
                    <a:gd name="connsiteX4" fmla="*/ -1367 w 30740"/>
                    <a:gd name="connsiteY4" fmla="*/ 50962 h 70245"/>
                    <a:gd name="connsiteX5" fmla="*/ 10040 w 30740"/>
                    <a:gd name="connsiteY5" fmla="*/ 57468 h 70245"/>
                    <a:gd name="connsiteX6" fmla="*/ 18485 w 30740"/>
                    <a:gd name="connsiteY6" fmla="*/ 68661 h 70245"/>
                    <a:gd name="connsiteX7" fmla="*/ 29373 w 30740"/>
                    <a:gd name="connsiteY7" fmla="*/ 68661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29373" y="-1584"/>
                      </a:moveTo>
                      <a:lnTo>
                        <a:pt x="15965" y="-1584"/>
                      </a:lnTo>
                      <a:lnTo>
                        <a:pt x="15965" y="48947"/>
                      </a:lnTo>
                      <a:cubicBezTo>
                        <a:pt x="11059" y="44365"/>
                        <a:pt x="5281" y="40980"/>
                        <a:pt x="-1367" y="38792"/>
                      </a:cubicBezTo>
                      <a:lnTo>
                        <a:pt x="-1367" y="50962"/>
                      </a:lnTo>
                      <a:cubicBezTo>
                        <a:pt x="2135" y="52103"/>
                        <a:pt x="5938" y="54271"/>
                        <a:pt x="10040" y="57468"/>
                      </a:cubicBezTo>
                      <a:cubicBezTo>
                        <a:pt x="14143" y="60664"/>
                        <a:pt x="16958" y="64396"/>
                        <a:pt x="18485" y="68661"/>
                      </a:cubicBezTo>
                      <a:lnTo>
                        <a:pt x="29373" y="68661"/>
                      </a:lnTo>
                      <a:close/>
                    </a:path>
                  </a:pathLst>
                </a:custGeom>
                <a:solidFill>
                  <a:srgbClr val="000000"/>
                </a:solidFill>
                <a:ln w="15" cap="flat">
                  <a:noFill/>
                  <a:prstDash val="solid"/>
                  <a:round/>
                </a:ln>
              </p:spPr>
              <p:txBody>
                <a:bodyPr rtlCol="0" anchor="ctr"/>
                <a:lstStyle/>
                <a:p>
                  <a:endParaRPr lang="en-US"/>
                </a:p>
              </p:txBody>
            </p:sp>
            <p:sp>
              <p:nvSpPr>
                <p:cNvPr id="59" name="Freeform: Shape 58">
                  <a:extLst>
                    <a:ext uri="{FF2B5EF4-FFF2-40B4-BE49-F238E27FC236}">
                      <a16:creationId xmlns:a16="http://schemas.microsoft.com/office/drawing/2014/main" id="{E469BCF3-CAA2-DF6D-D727-5E32C46D410E}"/>
                    </a:ext>
                  </a:extLst>
                </p:cNvPr>
                <p:cNvSpPr/>
                <p:nvPr/>
              </p:nvSpPr>
              <p:spPr>
                <a:xfrm flipV="1">
                  <a:off x="1438473" y="5557807"/>
                  <a:ext cx="23761" cy="89670"/>
                </a:xfrm>
                <a:custGeom>
                  <a:avLst/>
                  <a:gdLst>
                    <a:gd name="connsiteX0" fmla="*/ 23020 w 23761"/>
                    <a:gd name="connsiteY0" fmla="*/ 88743 h 89670"/>
                    <a:gd name="connsiteX1" fmla="*/ 23020 w 23761"/>
                    <a:gd name="connsiteY1" fmla="*/ -927 h 89670"/>
                    <a:gd name="connsiteX2" fmla="*/ -742 w 23761"/>
                    <a:gd name="connsiteY2" fmla="*/ -927 h 89670"/>
                    <a:gd name="connsiteX3" fmla="*/ -742 w 23761"/>
                    <a:gd name="connsiteY3" fmla="*/ 9625 h 89670"/>
                    <a:gd name="connsiteX4" fmla="*/ 10284 w 23761"/>
                    <a:gd name="connsiteY4" fmla="*/ 9625 h 89670"/>
                    <a:gd name="connsiteX5" fmla="*/ 10284 w 23761"/>
                    <a:gd name="connsiteY5" fmla="*/ 78298 h 89670"/>
                    <a:gd name="connsiteX6" fmla="*/ -742 w 23761"/>
                    <a:gd name="connsiteY6" fmla="*/ 78298 h 89670"/>
                    <a:gd name="connsiteX7" fmla="*/ -742 w 23761"/>
                    <a:gd name="connsiteY7" fmla="*/ 88743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61" h="89670">
                      <a:moveTo>
                        <a:pt x="23020" y="88743"/>
                      </a:moveTo>
                      <a:lnTo>
                        <a:pt x="23020" y="-927"/>
                      </a:lnTo>
                      <a:lnTo>
                        <a:pt x="-742" y="-927"/>
                      </a:lnTo>
                      <a:lnTo>
                        <a:pt x="-742" y="9625"/>
                      </a:lnTo>
                      <a:lnTo>
                        <a:pt x="10284" y="9625"/>
                      </a:lnTo>
                      <a:lnTo>
                        <a:pt x="10284" y="78298"/>
                      </a:lnTo>
                      <a:lnTo>
                        <a:pt x="-742" y="78298"/>
                      </a:lnTo>
                      <a:lnTo>
                        <a:pt x="-742" y="88743"/>
                      </a:lnTo>
                      <a:close/>
                    </a:path>
                  </a:pathLst>
                </a:custGeom>
                <a:solidFill>
                  <a:srgbClr val="000000"/>
                </a:solidFill>
                <a:ln w="15" cap="flat">
                  <a:noFill/>
                  <a:prstDash val="solid"/>
                  <a:round/>
                </a:ln>
              </p:spPr>
              <p:txBody>
                <a:bodyPr rtlCol="0" anchor="ctr"/>
                <a:lstStyle/>
                <a:p>
                  <a:endParaRPr lang="en-US"/>
                </a:p>
              </p:txBody>
            </p:sp>
          </p:grpSp>
        </p:grpSp>
        <p:grpSp>
          <p:nvGrpSpPr>
            <p:cNvPr id="60" name="Graphic 6">
              <a:extLst>
                <a:ext uri="{FF2B5EF4-FFF2-40B4-BE49-F238E27FC236}">
                  <a16:creationId xmlns:a16="http://schemas.microsoft.com/office/drawing/2014/main" id="{FDF00013-0376-C18D-32A2-340CDB4CF5DB}"/>
                </a:ext>
              </a:extLst>
            </p:cNvPr>
            <p:cNvGrpSpPr/>
            <p:nvPr/>
          </p:nvGrpSpPr>
          <p:grpSpPr>
            <a:xfrm>
              <a:off x="2805849" y="4040182"/>
              <a:ext cx="1387601" cy="1178610"/>
              <a:chOff x="2805849" y="4040182"/>
              <a:chExt cx="1387601" cy="1178610"/>
            </a:xfrm>
            <a:noFill/>
          </p:grpSpPr>
          <p:sp>
            <p:nvSpPr>
              <p:cNvPr id="61" name="Freeform: Shape 60">
                <a:extLst>
                  <a:ext uri="{FF2B5EF4-FFF2-40B4-BE49-F238E27FC236}">
                    <a16:creationId xmlns:a16="http://schemas.microsoft.com/office/drawing/2014/main" id="{0BE82A29-68C5-4E68-0DB8-321F2BD660F2}"/>
                  </a:ext>
                </a:extLst>
              </p:cNvPr>
              <p:cNvSpPr/>
              <p:nvPr/>
            </p:nvSpPr>
            <p:spPr>
              <a:xfrm>
                <a:off x="2805849" y="4040182"/>
                <a:ext cx="1387601" cy="1178610"/>
              </a:xfrm>
              <a:custGeom>
                <a:avLst/>
                <a:gdLst>
                  <a:gd name="connsiteX0" fmla="*/ 1387549 w 1387601"/>
                  <a:gd name="connsiteY0" fmla="*/ 1178659 h 1178610"/>
                  <a:gd name="connsiteX1" fmla="*/ -52 w 1387601"/>
                  <a:gd name="connsiteY1" fmla="*/ 48 h 1178610"/>
                </a:gdLst>
                <a:ahLst/>
                <a:cxnLst>
                  <a:cxn ang="0">
                    <a:pos x="connsiteX0" y="connsiteY0"/>
                  </a:cxn>
                  <a:cxn ang="0">
                    <a:pos x="connsiteX1" y="connsiteY1"/>
                  </a:cxn>
                </a:cxnLst>
                <a:rect l="l" t="t" r="r" b="b"/>
                <a:pathLst>
                  <a:path w="1387601" h="1178610">
                    <a:moveTo>
                      <a:pt x="1387549" y="1178659"/>
                    </a:moveTo>
                    <a:cubicBezTo>
                      <a:pt x="926750" y="787263"/>
                      <a:pt x="464217" y="394394"/>
                      <a:pt x="-52" y="48"/>
                    </a:cubicBezTo>
                  </a:path>
                </a:pathLst>
              </a:custGeom>
              <a:noFill/>
              <a:ln w="12700" cap="rnd">
                <a:solidFill>
                  <a:srgbClr val="000000"/>
                </a:solidFill>
                <a:prstDash val="solid"/>
                <a:round/>
                <a:headEnd type="triangle" w="med" len="med"/>
                <a:tailEnd type="none" w="med" len="med"/>
              </a:ln>
            </p:spPr>
            <p:txBody>
              <a:bodyPr rtlCol="0" anchor="ctr"/>
              <a:lstStyle/>
              <a:p>
                <a:endParaRPr lang="en-US"/>
              </a:p>
            </p:txBody>
          </p:sp>
          <p:sp>
            <p:nvSpPr>
              <p:cNvPr id="62" name="Freeform: Shape 61">
                <a:extLst>
                  <a:ext uri="{FF2B5EF4-FFF2-40B4-BE49-F238E27FC236}">
                    <a16:creationId xmlns:a16="http://schemas.microsoft.com/office/drawing/2014/main" id="{CC032013-6200-B2E0-E662-F4E3B8CBCD41}"/>
                  </a:ext>
                </a:extLst>
              </p:cNvPr>
              <p:cNvSpPr/>
              <p:nvPr/>
            </p:nvSpPr>
            <p:spPr>
              <a:xfrm>
                <a:off x="4151004" y="5178588"/>
                <a:ext cx="42446" cy="40204"/>
              </a:xfrm>
              <a:custGeom>
                <a:avLst/>
                <a:gdLst>
                  <a:gd name="connsiteX0" fmla="*/ 25291 w 42446"/>
                  <a:gd name="connsiteY0" fmla="*/ 79 h 40204"/>
                  <a:gd name="connsiteX1" fmla="*/ 42431 w 42446"/>
                  <a:gd name="connsiteY1" fmla="*/ 40283 h 40204"/>
                  <a:gd name="connsiteX2" fmla="*/ -16 w 42446"/>
                  <a:gd name="connsiteY2" fmla="*/ 29875 h 40204"/>
                </a:gdLst>
                <a:ahLst/>
                <a:cxnLst>
                  <a:cxn ang="0">
                    <a:pos x="connsiteX0" y="connsiteY0"/>
                  </a:cxn>
                  <a:cxn ang="0">
                    <a:pos x="connsiteX1" y="connsiteY1"/>
                  </a:cxn>
                  <a:cxn ang="0">
                    <a:pos x="connsiteX2" y="connsiteY2"/>
                  </a:cxn>
                </a:cxnLst>
                <a:rect l="l" t="t" r="r" b="b"/>
                <a:pathLst>
                  <a:path w="42446" h="40204">
                    <a:moveTo>
                      <a:pt x="25291" y="79"/>
                    </a:moveTo>
                    <a:lnTo>
                      <a:pt x="42431" y="40283"/>
                    </a:lnTo>
                    <a:lnTo>
                      <a:pt x="-16" y="29875"/>
                    </a:lnTo>
                  </a:path>
                </a:pathLst>
              </a:custGeom>
              <a:noFill/>
              <a:ln w="6103" cap="rnd">
                <a:solidFill>
                  <a:srgbClr val="000000"/>
                </a:solidFill>
                <a:prstDash val="solid"/>
                <a:round/>
              </a:ln>
            </p:spPr>
            <p:txBody>
              <a:bodyPr rtlCol="0" anchor="ctr"/>
              <a:lstStyle/>
              <a:p>
                <a:endParaRPr lang="en-US"/>
              </a:p>
            </p:txBody>
          </p:sp>
        </p:grpSp>
        <p:grpSp>
          <p:nvGrpSpPr>
            <p:cNvPr id="63" name="Graphic 6">
              <a:extLst>
                <a:ext uri="{FF2B5EF4-FFF2-40B4-BE49-F238E27FC236}">
                  <a16:creationId xmlns:a16="http://schemas.microsoft.com/office/drawing/2014/main" id="{BA06DE65-C610-B522-7953-C420E336302C}"/>
                </a:ext>
              </a:extLst>
            </p:cNvPr>
            <p:cNvGrpSpPr/>
            <p:nvPr/>
          </p:nvGrpSpPr>
          <p:grpSpPr>
            <a:xfrm>
              <a:off x="4020714" y="5234192"/>
              <a:ext cx="850142" cy="396997"/>
              <a:chOff x="4020714" y="5234192"/>
              <a:chExt cx="850142" cy="396997"/>
            </a:xfrm>
          </p:grpSpPr>
          <p:sp>
            <p:nvSpPr>
              <p:cNvPr id="64" name="Freeform: Shape 63">
                <a:extLst>
                  <a:ext uri="{FF2B5EF4-FFF2-40B4-BE49-F238E27FC236}">
                    <a16:creationId xmlns:a16="http://schemas.microsoft.com/office/drawing/2014/main" id="{14DCC34D-72C3-1861-EDCB-30517D9FED86}"/>
                  </a:ext>
                </a:extLst>
              </p:cNvPr>
              <p:cNvSpPr/>
              <p:nvPr/>
            </p:nvSpPr>
            <p:spPr>
              <a:xfrm>
                <a:off x="4020714" y="5234192"/>
                <a:ext cx="850142" cy="396997"/>
              </a:xfrm>
              <a:custGeom>
                <a:avLst/>
                <a:gdLst>
                  <a:gd name="connsiteX0" fmla="*/ -1 w 850142"/>
                  <a:gd name="connsiteY0" fmla="*/ 397089 h 396997"/>
                  <a:gd name="connsiteX1" fmla="*/ 850142 w 850142"/>
                  <a:gd name="connsiteY1" fmla="*/ 397089 h 396997"/>
                  <a:gd name="connsiteX2" fmla="*/ 850142 w 850142"/>
                  <a:gd name="connsiteY2" fmla="*/ 92 h 396997"/>
                  <a:gd name="connsiteX3" fmla="*/ -1 w 850142"/>
                  <a:gd name="connsiteY3" fmla="*/ 92 h 396997"/>
                </a:gdLst>
                <a:ahLst/>
                <a:cxnLst>
                  <a:cxn ang="0">
                    <a:pos x="connsiteX0" y="connsiteY0"/>
                  </a:cxn>
                  <a:cxn ang="0">
                    <a:pos x="connsiteX1" y="connsiteY1"/>
                  </a:cxn>
                  <a:cxn ang="0">
                    <a:pos x="connsiteX2" y="connsiteY2"/>
                  </a:cxn>
                  <a:cxn ang="0">
                    <a:pos x="connsiteX3" y="connsiteY3"/>
                  </a:cxn>
                </a:cxnLst>
                <a:rect l="l" t="t" r="r" b="b"/>
                <a:pathLst>
                  <a:path w="850142" h="396997">
                    <a:moveTo>
                      <a:pt x="-1" y="397089"/>
                    </a:moveTo>
                    <a:lnTo>
                      <a:pt x="850142" y="397089"/>
                    </a:lnTo>
                    <a:lnTo>
                      <a:pt x="850142" y="92"/>
                    </a:lnTo>
                    <a:lnTo>
                      <a:pt x="-1" y="92"/>
                    </a:lnTo>
                    <a:close/>
                  </a:path>
                </a:pathLst>
              </a:custGeom>
              <a:solidFill>
                <a:srgbClr val="FFFFFF"/>
              </a:solidFill>
              <a:ln w="6103" cap="flat">
                <a:solidFill>
                  <a:srgbClr val="000000"/>
                </a:solidFill>
                <a:prstDash val="solid"/>
                <a:miter/>
              </a:ln>
            </p:spPr>
            <p:txBody>
              <a:bodyPr rtlCol="0" anchor="ctr"/>
              <a:lstStyle/>
              <a:p>
                <a:endParaRPr lang="en-US"/>
              </a:p>
            </p:txBody>
          </p:sp>
          <p:grpSp>
            <p:nvGrpSpPr>
              <p:cNvPr id="65" name="Graphic 6">
                <a:extLst>
                  <a:ext uri="{FF2B5EF4-FFF2-40B4-BE49-F238E27FC236}">
                    <a16:creationId xmlns:a16="http://schemas.microsoft.com/office/drawing/2014/main" id="{5505E338-9661-0BC2-EB2E-144F33329611}"/>
                  </a:ext>
                </a:extLst>
              </p:cNvPr>
              <p:cNvGrpSpPr/>
              <p:nvPr/>
            </p:nvGrpSpPr>
            <p:grpSpPr>
              <a:xfrm>
                <a:off x="4091738" y="5283914"/>
                <a:ext cx="706712" cy="90815"/>
                <a:chOff x="4091738" y="5283914"/>
                <a:chExt cx="706712" cy="90815"/>
              </a:xfrm>
              <a:solidFill>
                <a:srgbClr val="000000"/>
              </a:solidFill>
            </p:grpSpPr>
            <p:sp>
              <p:nvSpPr>
                <p:cNvPr id="66" name="Freeform: Shape 65">
                  <a:extLst>
                    <a:ext uri="{FF2B5EF4-FFF2-40B4-BE49-F238E27FC236}">
                      <a16:creationId xmlns:a16="http://schemas.microsoft.com/office/drawing/2014/main" id="{CADB26E0-8CFE-535E-BAB4-021BD2602B18}"/>
                    </a:ext>
                  </a:extLst>
                </p:cNvPr>
                <p:cNvSpPr/>
                <p:nvPr/>
              </p:nvSpPr>
              <p:spPr>
                <a:xfrm flipV="1">
                  <a:off x="4091738" y="5302330"/>
                  <a:ext cx="47351" cy="52974"/>
                </a:xfrm>
                <a:custGeom>
                  <a:avLst/>
                  <a:gdLst>
                    <a:gd name="connsiteX0" fmla="*/ 32244 w 47351"/>
                    <a:gd name="connsiteY0" fmla="*/ 16270 h 52974"/>
                    <a:gd name="connsiteX1" fmla="*/ 45605 w 47351"/>
                    <a:gd name="connsiteY1" fmla="*/ 14025 h 52974"/>
                    <a:gd name="connsiteX2" fmla="*/ 37466 w 47351"/>
                    <a:gd name="connsiteY2" fmla="*/ 2832 h 52974"/>
                    <a:gd name="connsiteX3" fmla="*/ 23570 w 47351"/>
                    <a:gd name="connsiteY3" fmla="*/ -1001 h 52974"/>
                    <a:gd name="connsiteX4" fmla="*/ 3993 w 47351"/>
                    <a:gd name="connsiteY4" fmla="*/ 7642 h 52974"/>
                    <a:gd name="connsiteX5" fmla="*/ -1016 w 47351"/>
                    <a:gd name="connsiteY5" fmla="*/ 25096 h 52974"/>
                    <a:gd name="connsiteX6" fmla="*/ 5565 w 47351"/>
                    <a:gd name="connsiteY6" fmla="*/ 44826 h 52974"/>
                    <a:gd name="connsiteX7" fmla="*/ 22226 w 47351"/>
                    <a:gd name="connsiteY7" fmla="*/ 51973 h 52974"/>
                    <a:gd name="connsiteX8" fmla="*/ 40077 w 47351"/>
                    <a:gd name="connsiteY8" fmla="*/ 44506 h 52974"/>
                    <a:gd name="connsiteX9" fmla="*/ 46323 w 47351"/>
                    <a:gd name="connsiteY9" fmla="*/ 21615 h 52974"/>
                    <a:gd name="connsiteX10" fmla="*/ 12727 w 47351"/>
                    <a:gd name="connsiteY10" fmla="*/ 21615 h 52974"/>
                    <a:gd name="connsiteX11" fmla="*/ 15980 w 47351"/>
                    <a:gd name="connsiteY11" fmla="*/ 12330 h 52974"/>
                    <a:gd name="connsiteX12" fmla="*/ 23707 w 47351"/>
                    <a:gd name="connsiteY12" fmla="*/ 9016 h 52974"/>
                    <a:gd name="connsiteX13" fmla="*/ 28991 w 47351"/>
                    <a:gd name="connsiteY13" fmla="*/ 10727 h 52974"/>
                    <a:gd name="connsiteX14" fmla="*/ 32244 w 47351"/>
                    <a:gd name="connsiteY14" fmla="*/ 16270 h 52974"/>
                    <a:gd name="connsiteX15" fmla="*/ 33007 w 47351"/>
                    <a:gd name="connsiteY15" fmla="*/ 29830 h 52974"/>
                    <a:gd name="connsiteX16" fmla="*/ 29999 w 47351"/>
                    <a:gd name="connsiteY16" fmla="*/ 38672 h 52974"/>
                    <a:gd name="connsiteX17" fmla="*/ 23035 w 47351"/>
                    <a:gd name="connsiteY17" fmla="*/ 41711 h 52974"/>
                    <a:gd name="connsiteX18" fmla="*/ 15782 w 47351"/>
                    <a:gd name="connsiteY18" fmla="*/ 38519 h 52974"/>
                    <a:gd name="connsiteX19" fmla="*/ 12972 w 47351"/>
                    <a:gd name="connsiteY19" fmla="*/ 2983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2244" y="16270"/>
                      </a:moveTo>
                      <a:lnTo>
                        <a:pt x="45605" y="14025"/>
                      </a:lnTo>
                      <a:cubicBezTo>
                        <a:pt x="43895" y="9128"/>
                        <a:pt x="41182" y="5397"/>
                        <a:pt x="37466" y="2832"/>
                      </a:cubicBezTo>
                      <a:cubicBezTo>
                        <a:pt x="33760" y="276"/>
                        <a:pt x="29128" y="-1001"/>
                        <a:pt x="23570" y="-1001"/>
                      </a:cubicBezTo>
                      <a:cubicBezTo>
                        <a:pt x="14753" y="-1001"/>
                        <a:pt x="8228" y="1880"/>
                        <a:pt x="3993" y="7642"/>
                      </a:cubicBezTo>
                      <a:cubicBezTo>
                        <a:pt x="653" y="12254"/>
                        <a:pt x="-1016" y="18072"/>
                        <a:pt x="-1016" y="25096"/>
                      </a:cubicBezTo>
                      <a:cubicBezTo>
                        <a:pt x="-1016" y="33495"/>
                        <a:pt x="1178" y="40072"/>
                        <a:pt x="5565" y="44826"/>
                      </a:cubicBezTo>
                      <a:cubicBezTo>
                        <a:pt x="9963" y="49591"/>
                        <a:pt x="15517" y="51973"/>
                        <a:pt x="22226" y="51973"/>
                      </a:cubicBezTo>
                      <a:cubicBezTo>
                        <a:pt x="29770" y="51973"/>
                        <a:pt x="35720" y="49484"/>
                        <a:pt x="40077" y="44506"/>
                      </a:cubicBezTo>
                      <a:cubicBezTo>
                        <a:pt x="44435" y="39527"/>
                        <a:pt x="46517" y="31897"/>
                        <a:pt x="46323" y="21615"/>
                      </a:cubicBezTo>
                      <a:lnTo>
                        <a:pt x="12727" y="21615"/>
                      </a:lnTo>
                      <a:cubicBezTo>
                        <a:pt x="12829" y="17644"/>
                        <a:pt x="13914" y="14549"/>
                        <a:pt x="15980" y="12330"/>
                      </a:cubicBezTo>
                      <a:cubicBezTo>
                        <a:pt x="18047" y="10121"/>
                        <a:pt x="20622" y="9016"/>
                        <a:pt x="23707" y="9016"/>
                      </a:cubicBezTo>
                      <a:cubicBezTo>
                        <a:pt x="25804" y="9016"/>
                        <a:pt x="27566" y="9586"/>
                        <a:pt x="28991" y="10727"/>
                      </a:cubicBezTo>
                      <a:cubicBezTo>
                        <a:pt x="30426" y="11877"/>
                        <a:pt x="31511" y="13725"/>
                        <a:pt x="32244" y="16270"/>
                      </a:cubicBezTo>
                      <a:close/>
                      <a:moveTo>
                        <a:pt x="33007" y="29830"/>
                      </a:moveTo>
                      <a:cubicBezTo>
                        <a:pt x="32915" y="33709"/>
                        <a:pt x="31913" y="36656"/>
                        <a:pt x="29999" y="38672"/>
                      </a:cubicBezTo>
                      <a:cubicBezTo>
                        <a:pt x="28095" y="40698"/>
                        <a:pt x="25774" y="41711"/>
                        <a:pt x="23035" y="41711"/>
                      </a:cubicBezTo>
                      <a:cubicBezTo>
                        <a:pt x="20114" y="41711"/>
                        <a:pt x="17696" y="40647"/>
                        <a:pt x="15782" y="38519"/>
                      </a:cubicBezTo>
                      <a:cubicBezTo>
                        <a:pt x="13878" y="36381"/>
                        <a:pt x="12941" y="33485"/>
                        <a:pt x="12972" y="29830"/>
                      </a:cubicBezTo>
                      <a:close/>
                    </a:path>
                  </a:pathLst>
                </a:custGeom>
                <a:solidFill>
                  <a:srgbClr val="000000"/>
                </a:solidFill>
                <a:ln w="15" cap="flat">
                  <a:noFill/>
                  <a:prstDash val="solid"/>
                  <a:round/>
                </a:ln>
              </p:spPr>
              <p:txBody>
                <a:bodyPr rtlCol="0" anchor="ctr"/>
                <a:lstStyle/>
                <a:p>
                  <a:endParaRPr lang="en-US"/>
                </a:p>
              </p:txBody>
            </p:sp>
            <p:sp>
              <p:nvSpPr>
                <p:cNvPr id="67" name="Freeform: Shape 66">
                  <a:extLst>
                    <a:ext uri="{FF2B5EF4-FFF2-40B4-BE49-F238E27FC236}">
                      <a16:creationId xmlns:a16="http://schemas.microsoft.com/office/drawing/2014/main" id="{5D652266-854E-FF22-4673-2E9C39F82524}"/>
                    </a:ext>
                  </a:extLst>
                </p:cNvPr>
                <p:cNvSpPr/>
                <p:nvPr/>
              </p:nvSpPr>
              <p:spPr>
                <a:xfrm flipV="1">
                  <a:off x="4149910" y="5302330"/>
                  <a:ext cx="46194" cy="51829"/>
                </a:xfrm>
                <a:custGeom>
                  <a:avLst/>
                  <a:gdLst>
                    <a:gd name="connsiteX0" fmla="*/ 44978 w 46194"/>
                    <a:gd name="connsiteY0" fmla="*/ -1039 h 51829"/>
                    <a:gd name="connsiteX1" fmla="*/ 31571 w 46194"/>
                    <a:gd name="connsiteY1" fmla="*/ -1039 h 51829"/>
                    <a:gd name="connsiteX2" fmla="*/ 31571 w 46194"/>
                    <a:gd name="connsiteY2" fmla="*/ 24830 h 51829"/>
                    <a:gd name="connsiteX3" fmla="*/ 30715 w 46194"/>
                    <a:gd name="connsiteY3" fmla="*/ 35443 h 51829"/>
                    <a:gd name="connsiteX4" fmla="*/ 27921 w 46194"/>
                    <a:gd name="connsiteY4" fmla="*/ 39184 h 51829"/>
                    <a:gd name="connsiteX5" fmla="*/ 23263 w 46194"/>
                    <a:gd name="connsiteY5" fmla="*/ 40528 h 51829"/>
                    <a:gd name="connsiteX6" fmla="*/ 17018 w 46194"/>
                    <a:gd name="connsiteY6" fmla="*/ 38619 h 51829"/>
                    <a:gd name="connsiteX7" fmla="*/ 13215 w 46194"/>
                    <a:gd name="connsiteY7" fmla="*/ 33549 h 51829"/>
                    <a:gd name="connsiteX8" fmla="*/ 12192 w 46194"/>
                    <a:gd name="connsiteY8" fmla="*/ 21913 h 51829"/>
                    <a:gd name="connsiteX9" fmla="*/ 12192 w 46194"/>
                    <a:gd name="connsiteY9" fmla="*/ -1039 h 51829"/>
                    <a:gd name="connsiteX10" fmla="*/ -1216 w 46194"/>
                    <a:gd name="connsiteY10" fmla="*/ -1039 h 51829"/>
                    <a:gd name="connsiteX11" fmla="*/ -1216 w 46194"/>
                    <a:gd name="connsiteY11" fmla="*/ 49645 h 51829"/>
                    <a:gd name="connsiteX12" fmla="*/ 11245 w 46194"/>
                    <a:gd name="connsiteY12" fmla="*/ 49645 h 51829"/>
                    <a:gd name="connsiteX13" fmla="*/ 11245 w 46194"/>
                    <a:gd name="connsiteY13" fmla="*/ 42193 h 51829"/>
                    <a:gd name="connsiteX14" fmla="*/ 27951 w 46194"/>
                    <a:gd name="connsiteY14" fmla="*/ 50790 h 51829"/>
                    <a:gd name="connsiteX15" fmla="*/ 36045 w 46194"/>
                    <a:gd name="connsiteY15" fmla="*/ 49187 h 51829"/>
                    <a:gd name="connsiteX16" fmla="*/ 41604 w 46194"/>
                    <a:gd name="connsiteY16" fmla="*/ 45094 h 51829"/>
                    <a:gd name="connsiteX17" fmla="*/ 44230 w 46194"/>
                    <a:gd name="connsiteY17" fmla="*/ 39474 h 51829"/>
                    <a:gd name="connsiteX18" fmla="*/ 44978 w 46194"/>
                    <a:gd name="connsiteY18" fmla="*/ 30465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4" h="51829">
                      <a:moveTo>
                        <a:pt x="44978" y="-1039"/>
                      </a:moveTo>
                      <a:lnTo>
                        <a:pt x="31571" y="-1039"/>
                      </a:lnTo>
                      <a:lnTo>
                        <a:pt x="31571" y="24830"/>
                      </a:lnTo>
                      <a:cubicBezTo>
                        <a:pt x="31571" y="30297"/>
                        <a:pt x="31286" y="33834"/>
                        <a:pt x="30715" y="35443"/>
                      </a:cubicBezTo>
                      <a:cubicBezTo>
                        <a:pt x="30145" y="37051"/>
                        <a:pt x="29214" y="38298"/>
                        <a:pt x="27921" y="39184"/>
                      </a:cubicBezTo>
                      <a:cubicBezTo>
                        <a:pt x="26628" y="40080"/>
                        <a:pt x="25076" y="40528"/>
                        <a:pt x="23263" y="40528"/>
                      </a:cubicBezTo>
                      <a:cubicBezTo>
                        <a:pt x="20942" y="40528"/>
                        <a:pt x="18860" y="39892"/>
                        <a:pt x="17018" y="38619"/>
                      </a:cubicBezTo>
                      <a:cubicBezTo>
                        <a:pt x="15175" y="37347"/>
                        <a:pt x="13907" y="35657"/>
                        <a:pt x="13215" y="33549"/>
                      </a:cubicBezTo>
                      <a:cubicBezTo>
                        <a:pt x="12533" y="31452"/>
                        <a:pt x="12192" y="27573"/>
                        <a:pt x="12192" y="21913"/>
                      </a:cubicBezTo>
                      <a:lnTo>
                        <a:pt x="12192" y="-1039"/>
                      </a:lnTo>
                      <a:lnTo>
                        <a:pt x="-1216" y="-1039"/>
                      </a:lnTo>
                      <a:lnTo>
                        <a:pt x="-1216" y="49645"/>
                      </a:lnTo>
                      <a:lnTo>
                        <a:pt x="11245" y="49645"/>
                      </a:lnTo>
                      <a:lnTo>
                        <a:pt x="11245" y="42193"/>
                      </a:lnTo>
                      <a:cubicBezTo>
                        <a:pt x="15664" y="47924"/>
                        <a:pt x="21232" y="50790"/>
                        <a:pt x="27951" y="50790"/>
                      </a:cubicBezTo>
                      <a:cubicBezTo>
                        <a:pt x="30904" y="50790"/>
                        <a:pt x="33602" y="50256"/>
                        <a:pt x="36045" y="49187"/>
                      </a:cubicBezTo>
                      <a:cubicBezTo>
                        <a:pt x="38499" y="48118"/>
                        <a:pt x="40351" y="46753"/>
                        <a:pt x="41604" y="45094"/>
                      </a:cubicBezTo>
                      <a:cubicBezTo>
                        <a:pt x="42866" y="43445"/>
                        <a:pt x="43741" y="41571"/>
                        <a:pt x="44230" y="39474"/>
                      </a:cubicBezTo>
                      <a:cubicBezTo>
                        <a:pt x="44729" y="37377"/>
                        <a:pt x="44978" y="34374"/>
                        <a:pt x="44978" y="30465"/>
                      </a:cubicBezTo>
                      <a:close/>
                    </a:path>
                  </a:pathLst>
                </a:custGeom>
                <a:solidFill>
                  <a:srgbClr val="000000"/>
                </a:solidFill>
                <a:ln w="15" cap="flat">
                  <a:noFill/>
                  <a:prstDash val="solid"/>
                  <a:round/>
                </a:ln>
              </p:spPr>
              <p:txBody>
                <a:bodyPr rtlCol="0" anchor="ctr"/>
                <a:lstStyle/>
                <a:p>
                  <a:endParaRPr lang="en-US"/>
                </a:p>
              </p:txBody>
            </p:sp>
            <p:sp>
              <p:nvSpPr>
                <p:cNvPr id="68" name="Freeform: Shape 67">
                  <a:extLst>
                    <a:ext uri="{FF2B5EF4-FFF2-40B4-BE49-F238E27FC236}">
                      <a16:creationId xmlns:a16="http://schemas.microsoft.com/office/drawing/2014/main" id="{C1153E1A-AC53-AC4B-95FC-CACC2B238703}"/>
                    </a:ext>
                  </a:extLst>
                </p:cNvPr>
                <p:cNvSpPr/>
                <p:nvPr/>
              </p:nvSpPr>
              <p:spPr>
                <a:xfrm flipV="1">
                  <a:off x="4204173" y="5285578"/>
                  <a:ext cx="29869" cy="69726"/>
                </a:xfrm>
                <a:custGeom>
                  <a:avLst/>
                  <a:gdLst>
                    <a:gd name="connsiteX0" fmla="*/ 28455 w 29869"/>
                    <a:gd name="connsiteY0" fmla="*/ 50277 h 69726"/>
                    <a:gd name="connsiteX1" fmla="*/ 28455 w 29869"/>
                    <a:gd name="connsiteY1" fmla="*/ 39588 h 69726"/>
                    <a:gd name="connsiteX2" fmla="*/ 19293 w 29869"/>
                    <a:gd name="connsiteY2" fmla="*/ 39588 h 69726"/>
                    <a:gd name="connsiteX3" fmla="*/ 19293 w 29869"/>
                    <a:gd name="connsiteY3" fmla="*/ 19155 h 69726"/>
                    <a:gd name="connsiteX4" fmla="*/ 19552 w 29869"/>
                    <a:gd name="connsiteY4" fmla="*/ 11932 h 69726"/>
                    <a:gd name="connsiteX5" fmla="*/ 20758 w 29869"/>
                    <a:gd name="connsiteY5" fmla="*/ 10237 h 69726"/>
                    <a:gd name="connsiteX6" fmla="*/ 23019 w 29869"/>
                    <a:gd name="connsiteY6" fmla="*/ 9565 h 69726"/>
                    <a:gd name="connsiteX7" fmla="*/ 28409 w 29869"/>
                    <a:gd name="connsiteY7" fmla="*/ 10863 h 69726"/>
                    <a:gd name="connsiteX8" fmla="*/ 29554 w 29869"/>
                    <a:gd name="connsiteY8" fmla="*/ 449 h 69726"/>
                    <a:gd name="connsiteX9" fmla="*/ 18957 w 29869"/>
                    <a:gd name="connsiteY9" fmla="*/ -1552 h 69726"/>
                    <a:gd name="connsiteX10" fmla="*/ 12421 w 29869"/>
                    <a:gd name="connsiteY10" fmla="*/ -345 h 69726"/>
                    <a:gd name="connsiteX11" fmla="*/ 8160 w 29869"/>
                    <a:gd name="connsiteY11" fmla="*/ 2816 h 69726"/>
                    <a:gd name="connsiteX12" fmla="*/ 6267 w 29869"/>
                    <a:gd name="connsiteY12" fmla="*/ 8038 h 69726"/>
                    <a:gd name="connsiteX13" fmla="*/ 5839 w 29869"/>
                    <a:gd name="connsiteY13" fmla="*/ 17491 h 69726"/>
                    <a:gd name="connsiteX14" fmla="*/ 5839 w 29869"/>
                    <a:gd name="connsiteY14" fmla="*/ 39588 h 69726"/>
                    <a:gd name="connsiteX15" fmla="*/ -315 w 29869"/>
                    <a:gd name="connsiteY15" fmla="*/ 39588 h 69726"/>
                    <a:gd name="connsiteX16" fmla="*/ -315 w 29869"/>
                    <a:gd name="connsiteY16" fmla="*/ 50277 h 69726"/>
                    <a:gd name="connsiteX17" fmla="*/ 5839 w 29869"/>
                    <a:gd name="connsiteY17" fmla="*/ 50277 h 69726"/>
                    <a:gd name="connsiteX18" fmla="*/ 5839 w 29869"/>
                    <a:gd name="connsiteY18" fmla="*/ 60341 h 69726"/>
                    <a:gd name="connsiteX19" fmla="*/ 19293 w 29869"/>
                    <a:gd name="connsiteY19" fmla="*/ 68175 h 69726"/>
                    <a:gd name="connsiteX20" fmla="*/ 19293 w 29869"/>
                    <a:gd name="connsiteY20" fmla="*/ 50277 h 6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869" h="69726">
                      <a:moveTo>
                        <a:pt x="28455" y="50277"/>
                      </a:moveTo>
                      <a:lnTo>
                        <a:pt x="28455" y="39588"/>
                      </a:lnTo>
                      <a:lnTo>
                        <a:pt x="19293" y="39588"/>
                      </a:lnTo>
                      <a:lnTo>
                        <a:pt x="19293" y="19155"/>
                      </a:lnTo>
                      <a:cubicBezTo>
                        <a:pt x="19293" y="15022"/>
                        <a:pt x="19379" y="12614"/>
                        <a:pt x="19552" y="11932"/>
                      </a:cubicBezTo>
                      <a:cubicBezTo>
                        <a:pt x="19735" y="11250"/>
                        <a:pt x="20137" y="10685"/>
                        <a:pt x="20758" y="10237"/>
                      </a:cubicBezTo>
                      <a:cubicBezTo>
                        <a:pt x="21380" y="9789"/>
                        <a:pt x="22133" y="9565"/>
                        <a:pt x="23019" y="9565"/>
                      </a:cubicBezTo>
                      <a:cubicBezTo>
                        <a:pt x="24261" y="9565"/>
                        <a:pt x="26057" y="9998"/>
                        <a:pt x="28409" y="10863"/>
                      </a:cubicBezTo>
                      <a:lnTo>
                        <a:pt x="29554" y="449"/>
                      </a:lnTo>
                      <a:cubicBezTo>
                        <a:pt x="26439" y="-885"/>
                        <a:pt x="22907" y="-1552"/>
                        <a:pt x="18957" y="-1552"/>
                      </a:cubicBezTo>
                      <a:cubicBezTo>
                        <a:pt x="16544" y="-1552"/>
                        <a:pt x="14365" y="-1150"/>
                        <a:pt x="12421" y="-345"/>
                      </a:cubicBezTo>
                      <a:cubicBezTo>
                        <a:pt x="10486" y="469"/>
                        <a:pt x="9066" y="1523"/>
                        <a:pt x="8160" y="2816"/>
                      </a:cubicBezTo>
                      <a:cubicBezTo>
                        <a:pt x="7254" y="4109"/>
                        <a:pt x="6623" y="5850"/>
                        <a:pt x="6267" y="8038"/>
                      </a:cubicBezTo>
                      <a:cubicBezTo>
                        <a:pt x="5981" y="9596"/>
                        <a:pt x="5839" y="12747"/>
                        <a:pt x="5839" y="17491"/>
                      </a:cubicBezTo>
                      <a:lnTo>
                        <a:pt x="5839" y="39588"/>
                      </a:lnTo>
                      <a:lnTo>
                        <a:pt x="-315" y="39588"/>
                      </a:lnTo>
                      <a:lnTo>
                        <a:pt x="-315" y="50277"/>
                      </a:lnTo>
                      <a:lnTo>
                        <a:pt x="5839" y="50277"/>
                      </a:lnTo>
                      <a:lnTo>
                        <a:pt x="5839" y="60341"/>
                      </a:lnTo>
                      <a:lnTo>
                        <a:pt x="19293" y="68175"/>
                      </a:lnTo>
                      <a:lnTo>
                        <a:pt x="19293" y="50277"/>
                      </a:lnTo>
                      <a:close/>
                    </a:path>
                  </a:pathLst>
                </a:custGeom>
                <a:solidFill>
                  <a:srgbClr val="000000"/>
                </a:solidFill>
                <a:ln w="15" cap="flat">
                  <a:no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F25641A9-E650-4335-FCA7-F1758B3C5DBA}"/>
                    </a:ext>
                  </a:extLst>
                </p:cNvPr>
                <p:cNvSpPr/>
                <p:nvPr/>
              </p:nvSpPr>
              <p:spPr>
                <a:xfrm flipV="1">
                  <a:off x="4241682" y="5302330"/>
                  <a:ext cx="32832" cy="51829"/>
                </a:xfrm>
                <a:custGeom>
                  <a:avLst/>
                  <a:gdLst>
                    <a:gd name="connsiteX0" fmla="*/ 12679 w 32832"/>
                    <a:gd name="connsiteY0" fmla="*/ -1039 h 51829"/>
                    <a:gd name="connsiteX1" fmla="*/ -729 w 32832"/>
                    <a:gd name="connsiteY1" fmla="*/ -1039 h 51829"/>
                    <a:gd name="connsiteX2" fmla="*/ -729 w 32832"/>
                    <a:gd name="connsiteY2" fmla="*/ 49645 h 51829"/>
                    <a:gd name="connsiteX3" fmla="*/ 11732 w 32832"/>
                    <a:gd name="connsiteY3" fmla="*/ 49645 h 51829"/>
                    <a:gd name="connsiteX4" fmla="*/ 11732 w 32832"/>
                    <a:gd name="connsiteY4" fmla="*/ 42437 h 51829"/>
                    <a:gd name="connsiteX5" fmla="*/ 17474 w 32832"/>
                    <a:gd name="connsiteY5" fmla="*/ 49156 h 51829"/>
                    <a:gd name="connsiteX6" fmla="*/ 23277 w 32832"/>
                    <a:gd name="connsiteY6" fmla="*/ 50790 h 51829"/>
                    <a:gd name="connsiteX7" fmla="*/ 32104 w 32832"/>
                    <a:gd name="connsiteY7" fmla="*/ 48255 h 51829"/>
                    <a:gd name="connsiteX8" fmla="*/ 27950 w 32832"/>
                    <a:gd name="connsiteY8" fmla="*/ 36573 h 51829"/>
                    <a:gd name="connsiteX9" fmla="*/ 21658 w 32832"/>
                    <a:gd name="connsiteY9" fmla="*/ 38757 h 51829"/>
                    <a:gd name="connsiteX10" fmla="*/ 16879 w 32832"/>
                    <a:gd name="connsiteY10" fmla="*/ 37199 h 51829"/>
                    <a:gd name="connsiteX11" fmla="*/ 13794 w 32832"/>
                    <a:gd name="connsiteY11" fmla="*/ 31595 h 51829"/>
                    <a:gd name="connsiteX12" fmla="*/ 12679 w 32832"/>
                    <a:gd name="connsiteY12" fmla="*/ 14614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32" h="51829">
                      <a:moveTo>
                        <a:pt x="12679" y="-1039"/>
                      </a:moveTo>
                      <a:lnTo>
                        <a:pt x="-729" y="-1039"/>
                      </a:lnTo>
                      <a:lnTo>
                        <a:pt x="-729" y="49645"/>
                      </a:lnTo>
                      <a:lnTo>
                        <a:pt x="11732" y="49645"/>
                      </a:lnTo>
                      <a:lnTo>
                        <a:pt x="11732" y="42437"/>
                      </a:lnTo>
                      <a:cubicBezTo>
                        <a:pt x="13860" y="45837"/>
                        <a:pt x="15774" y="48077"/>
                        <a:pt x="17474" y="49156"/>
                      </a:cubicBezTo>
                      <a:cubicBezTo>
                        <a:pt x="19174" y="50245"/>
                        <a:pt x="21109" y="50790"/>
                        <a:pt x="23277" y="50790"/>
                      </a:cubicBezTo>
                      <a:cubicBezTo>
                        <a:pt x="26331" y="50790"/>
                        <a:pt x="29273" y="49945"/>
                        <a:pt x="32104" y="48255"/>
                      </a:cubicBezTo>
                      <a:lnTo>
                        <a:pt x="27950" y="36573"/>
                      </a:lnTo>
                      <a:cubicBezTo>
                        <a:pt x="25690" y="38029"/>
                        <a:pt x="23593" y="38757"/>
                        <a:pt x="21658" y="38757"/>
                      </a:cubicBezTo>
                      <a:cubicBezTo>
                        <a:pt x="19775" y="38757"/>
                        <a:pt x="18182" y="38237"/>
                        <a:pt x="16879" y="37199"/>
                      </a:cubicBezTo>
                      <a:cubicBezTo>
                        <a:pt x="15575" y="36171"/>
                        <a:pt x="14547" y="34303"/>
                        <a:pt x="13794" y="31595"/>
                      </a:cubicBezTo>
                      <a:cubicBezTo>
                        <a:pt x="13051" y="28897"/>
                        <a:pt x="12679" y="23236"/>
                        <a:pt x="12679" y="14614"/>
                      </a:cubicBezTo>
                      <a:close/>
                    </a:path>
                  </a:pathLst>
                </a:custGeom>
                <a:solidFill>
                  <a:srgbClr val="000000"/>
                </a:solidFill>
                <a:ln w="15" cap="flat">
                  <a:noFill/>
                  <a:prstDash val="solid"/>
                  <a:round/>
                </a:ln>
              </p:spPr>
              <p:txBody>
                <a:bodyPr rtlCol="0" anchor="ctr"/>
                <a:lstStyle/>
                <a:p>
                  <a:endParaRPr lang="en-US"/>
                </a:p>
              </p:txBody>
            </p:sp>
            <p:sp>
              <p:nvSpPr>
                <p:cNvPr id="70" name="Freeform: Shape 69">
                  <a:extLst>
                    <a:ext uri="{FF2B5EF4-FFF2-40B4-BE49-F238E27FC236}">
                      <a16:creationId xmlns:a16="http://schemas.microsoft.com/office/drawing/2014/main" id="{C7EA94FF-89F7-3FE5-4C78-6B120F108501}"/>
                    </a:ext>
                  </a:extLst>
                </p:cNvPr>
                <p:cNvSpPr/>
                <p:nvPr/>
              </p:nvSpPr>
              <p:spPr>
                <a:xfrm flipV="1">
                  <a:off x="4277181" y="5302330"/>
                  <a:ext cx="52302" cy="52974"/>
                </a:xfrm>
                <a:custGeom>
                  <a:avLst/>
                  <a:gdLst>
                    <a:gd name="connsiteX0" fmla="*/ -1190 w 52302"/>
                    <a:gd name="connsiteY0" fmla="*/ 26196 h 52974"/>
                    <a:gd name="connsiteX1" fmla="*/ 2108 w 52302"/>
                    <a:gd name="connsiteY1" fmla="*/ 39130 h 52974"/>
                    <a:gd name="connsiteX2" fmla="*/ 11439 w 52302"/>
                    <a:gd name="connsiteY2" fmla="*/ 48674 h 52974"/>
                    <a:gd name="connsiteX3" fmla="*/ 24923 w 52302"/>
                    <a:gd name="connsiteY3" fmla="*/ 51973 h 52974"/>
                    <a:gd name="connsiteX4" fmla="*/ 43767 w 52302"/>
                    <a:gd name="connsiteY4" fmla="*/ 44506 h 52974"/>
                    <a:gd name="connsiteX5" fmla="*/ 51112 w 52302"/>
                    <a:gd name="connsiteY5" fmla="*/ 25631 h 52974"/>
                    <a:gd name="connsiteX6" fmla="*/ 43691 w 52302"/>
                    <a:gd name="connsiteY6" fmla="*/ 6558 h 52974"/>
                    <a:gd name="connsiteX7" fmla="*/ 25014 w 52302"/>
                    <a:gd name="connsiteY7" fmla="*/ -1001 h 52974"/>
                    <a:gd name="connsiteX8" fmla="*/ 11729 w 52302"/>
                    <a:gd name="connsiteY8" fmla="*/ 2144 h 52974"/>
                    <a:gd name="connsiteX9" fmla="*/ 2108 w 52302"/>
                    <a:gd name="connsiteY9" fmla="*/ 11383 h 52974"/>
                    <a:gd name="connsiteX10" fmla="*/ -1190 w 52302"/>
                    <a:gd name="connsiteY10" fmla="*/ 26196 h 52974"/>
                    <a:gd name="connsiteX11" fmla="*/ 12553 w 52302"/>
                    <a:gd name="connsiteY11" fmla="*/ 25478 h 52974"/>
                    <a:gd name="connsiteX12" fmla="*/ 16127 w 52302"/>
                    <a:gd name="connsiteY12" fmla="*/ 13933 h 52974"/>
                    <a:gd name="connsiteX13" fmla="*/ 24969 w 52302"/>
                    <a:gd name="connsiteY13" fmla="*/ 9932 h 52974"/>
                    <a:gd name="connsiteX14" fmla="*/ 33765 w 52302"/>
                    <a:gd name="connsiteY14" fmla="*/ 13933 h 52974"/>
                    <a:gd name="connsiteX15" fmla="*/ 37323 w 52302"/>
                    <a:gd name="connsiteY15" fmla="*/ 25585 h 52974"/>
                    <a:gd name="connsiteX16" fmla="*/ 33765 w 52302"/>
                    <a:gd name="connsiteY16" fmla="*/ 37023 h 52974"/>
                    <a:gd name="connsiteX17" fmla="*/ 24969 w 52302"/>
                    <a:gd name="connsiteY17" fmla="*/ 41039 h 52974"/>
                    <a:gd name="connsiteX18" fmla="*/ 16127 w 52302"/>
                    <a:gd name="connsiteY18" fmla="*/ 37023 h 52974"/>
                    <a:gd name="connsiteX19" fmla="*/ 12553 w 52302"/>
                    <a:gd name="connsiteY19" fmla="*/ 25478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302" h="52974">
                      <a:moveTo>
                        <a:pt x="-1190" y="26196"/>
                      </a:moveTo>
                      <a:cubicBezTo>
                        <a:pt x="-1190" y="30655"/>
                        <a:pt x="-91" y="34966"/>
                        <a:pt x="2108" y="39130"/>
                      </a:cubicBezTo>
                      <a:cubicBezTo>
                        <a:pt x="4307" y="43304"/>
                        <a:pt x="7417" y="46486"/>
                        <a:pt x="11439" y="48674"/>
                      </a:cubicBezTo>
                      <a:cubicBezTo>
                        <a:pt x="15460" y="50873"/>
                        <a:pt x="19955" y="51973"/>
                        <a:pt x="24923" y="51973"/>
                      </a:cubicBezTo>
                      <a:cubicBezTo>
                        <a:pt x="32589" y="51973"/>
                        <a:pt x="38870" y="49484"/>
                        <a:pt x="43767" y="44506"/>
                      </a:cubicBezTo>
                      <a:cubicBezTo>
                        <a:pt x="48664" y="39527"/>
                        <a:pt x="51112" y="33236"/>
                        <a:pt x="51112" y="25631"/>
                      </a:cubicBezTo>
                      <a:cubicBezTo>
                        <a:pt x="51112" y="17965"/>
                        <a:pt x="48638" y="11607"/>
                        <a:pt x="43691" y="6558"/>
                      </a:cubicBezTo>
                      <a:cubicBezTo>
                        <a:pt x="38743" y="1518"/>
                        <a:pt x="32517" y="-1001"/>
                        <a:pt x="25014" y="-1001"/>
                      </a:cubicBezTo>
                      <a:cubicBezTo>
                        <a:pt x="20372" y="-1001"/>
                        <a:pt x="15944" y="47"/>
                        <a:pt x="11729" y="2144"/>
                      </a:cubicBezTo>
                      <a:cubicBezTo>
                        <a:pt x="7514" y="4252"/>
                        <a:pt x="4307" y="7331"/>
                        <a:pt x="2108" y="11383"/>
                      </a:cubicBezTo>
                      <a:cubicBezTo>
                        <a:pt x="-91" y="15435"/>
                        <a:pt x="-1190" y="20373"/>
                        <a:pt x="-1190" y="26196"/>
                      </a:cubicBezTo>
                      <a:close/>
                      <a:moveTo>
                        <a:pt x="12553" y="25478"/>
                      </a:moveTo>
                      <a:cubicBezTo>
                        <a:pt x="12553" y="20459"/>
                        <a:pt x="13745" y="16611"/>
                        <a:pt x="16127" y="13933"/>
                      </a:cubicBezTo>
                      <a:cubicBezTo>
                        <a:pt x="18519" y="11266"/>
                        <a:pt x="21467" y="9932"/>
                        <a:pt x="24969" y="9932"/>
                      </a:cubicBezTo>
                      <a:cubicBezTo>
                        <a:pt x="28471" y="9932"/>
                        <a:pt x="31403" y="11266"/>
                        <a:pt x="33765" y="13933"/>
                      </a:cubicBezTo>
                      <a:cubicBezTo>
                        <a:pt x="36137" y="16611"/>
                        <a:pt x="37323" y="20495"/>
                        <a:pt x="37323" y="25585"/>
                      </a:cubicBezTo>
                      <a:cubicBezTo>
                        <a:pt x="37323" y="30543"/>
                        <a:pt x="36137" y="34355"/>
                        <a:pt x="33765" y="37023"/>
                      </a:cubicBezTo>
                      <a:cubicBezTo>
                        <a:pt x="31403" y="39700"/>
                        <a:pt x="28471" y="41039"/>
                        <a:pt x="24969" y="41039"/>
                      </a:cubicBezTo>
                      <a:cubicBezTo>
                        <a:pt x="21467" y="41039"/>
                        <a:pt x="18519" y="39700"/>
                        <a:pt x="16127" y="37023"/>
                      </a:cubicBezTo>
                      <a:cubicBezTo>
                        <a:pt x="13745" y="34355"/>
                        <a:pt x="12553" y="30507"/>
                        <a:pt x="12553" y="25478"/>
                      </a:cubicBezTo>
                      <a:close/>
                    </a:path>
                  </a:pathLst>
                </a:custGeom>
                <a:solidFill>
                  <a:srgbClr val="000000"/>
                </a:solidFill>
                <a:ln w="15" cap="flat">
                  <a:noFill/>
                  <a:prstDash val="solid"/>
                  <a:round/>
                </a:ln>
              </p:spPr>
              <p:txBody>
                <a:bodyPr rtlCol="0" anchor="ctr"/>
                <a:lstStyle/>
                <a:p>
                  <a:endParaRPr lang="en-US"/>
                </a:p>
              </p:txBody>
            </p:sp>
            <p:sp>
              <p:nvSpPr>
                <p:cNvPr id="71" name="Freeform: Shape 70">
                  <a:extLst>
                    <a:ext uri="{FF2B5EF4-FFF2-40B4-BE49-F238E27FC236}">
                      <a16:creationId xmlns:a16="http://schemas.microsoft.com/office/drawing/2014/main" id="{06838F06-908E-6B4F-6CF1-3890D652A46E}"/>
                    </a:ext>
                  </a:extLst>
                </p:cNvPr>
                <p:cNvSpPr/>
                <p:nvPr/>
              </p:nvSpPr>
              <p:spPr>
                <a:xfrm flipV="1">
                  <a:off x="4339598" y="5302330"/>
                  <a:ext cx="49446" cy="71116"/>
                </a:xfrm>
                <a:custGeom>
                  <a:avLst/>
                  <a:gdLst>
                    <a:gd name="connsiteX0" fmla="*/ -1261 w 49446"/>
                    <a:gd name="connsiteY0" fmla="*/ 69565 h 71116"/>
                    <a:gd name="connsiteX1" fmla="*/ 11245 w 49446"/>
                    <a:gd name="connsiteY1" fmla="*/ 69565 h 71116"/>
                    <a:gd name="connsiteX2" fmla="*/ 11245 w 49446"/>
                    <a:gd name="connsiteY2" fmla="*/ 62113 h 71116"/>
                    <a:gd name="connsiteX3" fmla="*/ 17827 w 49446"/>
                    <a:gd name="connsiteY3" fmla="*/ 68313 h 71116"/>
                    <a:gd name="connsiteX4" fmla="*/ 27051 w 49446"/>
                    <a:gd name="connsiteY4" fmla="*/ 70711 h 71116"/>
                    <a:gd name="connsiteX5" fmla="*/ 42031 w 49446"/>
                    <a:gd name="connsiteY5" fmla="*/ 63793 h 71116"/>
                    <a:gd name="connsiteX6" fmla="*/ 48185 w 49446"/>
                    <a:gd name="connsiteY6" fmla="*/ 44506 h 71116"/>
                    <a:gd name="connsiteX7" fmla="*/ 41970 w 49446"/>
                    <a:gd name="connsiteY7" fmla="*/ 24776 h 71116"/>
                    <a:gd name="connsiteX8" fmla="*/ 26944 w 49446"/>
                    <a:gd name="connsiteY8" fmla="*/ 17736 h 71116"/>
                    <a:gd name="connsiteX9" fmla="*/ 19324 w 49446"/>
                    <a:gd name="connsiteY9" fmla="*/ 19401 h 71116"/>
                    <a:gd name="connsiteX10" fmla="*/ 12162 w 49446"/>
                    <a:gd name="connsiteY10" fmla="*/ 25127 h 71116"/>
                    <a:gd name="connsiteX11" fmla="*/ 12162 w 49446"/>
                    <a:gd name="connsiteY11" fmla="*/ -405 h 71116"/>
                    <a:gd name="connsiteX12" fmla="*/ -1261 w 49446"/>
                    <a:gd name="connsiteY12" fmla="*/ -405 h 71116"/>
                    <a:gd name="connsiteX13" fmla="*/ 12009 w 49446"/>
                    <a:gd name="connsiteY13" fmla="*/ 45086 h 71116"/>
                    <a:gd name="connsiteX14" fmla="*/ 15399 w 49446"/>
                    <a:gd name="connsiteY14" fmla="*/ 32457 h 71116"/>
                    <a:gd name="connsiteX15" fmla="*/ 23660 w 49446"/>
                    <a:gd name="connsiteY15" fmla="*/ 28380 h 71116"/>
                    <a:gd name="connsiteX16" fmla="*/ 31433 w 49446"/>
                    <a:gd name="connsiteY16" fmla="*/ 32121 h 71116"/>
                    <a:gd name="connsiteX17" fmla="*/ 34533 w 49446"/>
                    <a:gd name="connsiteY17" fmla="*/ 44414 h 71116"/>
                    <a:gd name="connsiteX18" fmla="*/ 31326 w 49446"/>
                    <a:gd name="connsiteY18" fmla="*/ 56249 h 71116"/>
                    <a:gd name="connsiteX19" fmla="*/ 23416 w 49446"/>
                    <a:gd name="connsiteY19" fmla="*/ 60113 h 71116"/>
                    <a:gd name="connsiteX20" fmla="*/ 15246 w 49446"/>
                    <a:gd name="connsiteY20" fmla="*/ 56310 h 71116"/>
                    <a:gd name="connsiteX21" fmla="*/ 12009 w 49446"/>
                    <a:gd name="connsiteY21" fmla="*/ 45086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1261" y="69565"/>
                      </a:moveTo>
                      <a:lnTo>
                        <a:pt x="11245" y="69565"/>
                      </a:lnTo>
                      <a:lnTo>
                        <a:pt x="11245" y="62113"/>
                      </a:lnTo>
                      <a:cubicBezTo>
                        <a:pt x="12874" y="64658"/>
                        <a:pt x="15068" y="66725"/>
                        <a:pt x="17827" y="68313"/>
                      </a:cubicBezTo>
                      <a:cubicBezTo>
                        <a:pt x="20596" y="69911"/>
                        <a:pt x="23671" y="70711"/>
                        <a:pt x="27051" y="70711"/>
                      </a:cubicBezTo>
                      <a:cubicBezTo>
                        <a:pt x="32935" y="70711"/>
                        <a:pt x="37928" y="68405"/>
                        <a:pt x="42031" y="63793"/>
                      </a:cubicBezTo>
                      <a:cubicBezTo>
                        <a:pt x="46134" y="59181"/>
                        <a:pt x="48185" y="52752"/>
                        <a:pt x="48185" y="44506"/>
                      </a:cubicBezTo>
                      <a:cubicBezTo>
                        <a:pt x="48185" y="36046"/>
                        <a:pt x="46114" y="29469"/>
                        <a:pt x="41970" y="24776"/>
                      </a:cubicBezTo>
                      <a:cubicBezTo>
                        <a:pt x="37837" y="20083"/>
                        <a:pt x="32828" y="17736"/>
                        <a:pt x="26944" y="17736"/>
                      </a:cubicBezTo>
                      <a:cubicBezTo>
                        <a:pt x="24144" y="17736"/>
                        <a:pt x="21604" y="18291"/>
                        <a:pt x="19324" y="19401"/>
                      </a:cubicBezTo>
                      <a:cubicBezTo>
                        <a:pt x="17053" y="20521"/>
                        <a:pt x="14666" y="22429"/>
                        <a:pt x="12162" y="25127"/>
                      </a:cubicBezTo>
                      <a:lnTo>
                        <a:pt x="12162" y="-405"/>
                      </a:lnTo>
                      <a:lnTo>
                        <a:pt x="-1261" y="-405"/>
                      </a:lnTo>
                      <a:close/>
                      <a:moveTo>
                        <a:pt x="12009" y="45086"/>
                      </a:moveTo>
                      <a:cubicBezTo>
                        <a:pt x="12009" y="39385"/>
                        <a:pt x="13139" y="35175"/>
                        <a:pt x="15399" y="32457"/>
                      </a:cubicBezTo>
                      <a:cubicBezTo>
                        <a:pt x="17659" y="29739"/>
                        <a:pt x="20413" y="28380"/>
                        <a:pt x="23660" y="28380"/>
                      </a:cubicBezTo>
                      <a:cubicBezTo>
                        <a:pt x="26776" y="28380"/>
                        <a:pt x="29367" y="29627"/>
                        <a:pt x="31433" y="32121"/>
                      </a:cubicBezTo>
                      <a:cubicBezTo>
                        <a:pt x="33500" y="34626"/>
                        <a:pt x="34533" y="38723"/>
                        <a:pt x="34533" y="44414"/>
                      </a:cubicBezTo>
                      <a:cubicBezTo>
                        <a:pt x="34533" y="49729"/>
                        <a:pt x="33464" y="53673"/>
                        <a:pt x="31326" y="56249"/>
                      </a:cubicBezTo>
                      <a:cubicBezTo>
                        <a:pt x="29199" y="58825"/>
                        <a:pt x="26562" y="60113"/>
                        <a:pt x="23416" y="60113"/>
                      </a:cubicBezTo>
                      <a:cubicBezTo>
                        <a:pt x="20138" y="60113"/>
                        <a:pt x="17415" y="58845"/>
                        <a:pt x="15246" y="56310"/>
                      </a:cubicBezTo>
                      <a:cubicBezTo>
                        <a:pt x="13088" y="53786"/>
                        <a:pt x="12009" y="50044"/>
                        <a:pt x="12009" y="45086"/>
                      </a:cubicBezTo>
                      <a:close/>
                    </a:path>
                  </a:pathLst>
                </a:custGeom>
                <a:solidFill>
                  <a:srgbClr val="000000"/>
                </a:solidFill>
                <a:ln w="15" cap="flat">
                  <a:noFill/>
                  <a:prstDash val="solid"/>
                  <a:round/>
                </a:ln>
              </p:spPr>
              <p:txBody>
                <a:bodyPr rtlCol="0" anchor="ctr"/>
                <a:lstStyle/>
                <a:p>
                  <a:endParaRPr lang="en-US"/>
                </a:p>
              </p:txBody>
            </p:sp>
            <p:sp>
              <p:nvSpPr>
                <p:cNvPr id="72" name="Freeform: Shape 71">
                  <a:extLst>
                    <a:ext uri="{FF2B5EF4-FFF2-40B4-BE49-F238E27FC236}">
                      <a16:creationId xmlns:a16="http://schemas.microsoft.com/office/drawing/2014/main" id="{7E0CF454-A9A9-C223-C15D-3526D32CB501}"/>
                    </a:ext>
                  </a:extLst>
                </p:cNvPr>
                <p:cNvSpPr/>
                <p:nvPr/>
              </p:nvSpPr>
              <p:spPr>
                <a:xfrm flipV="1">
                  <a:off x="4393342" y="5303475"/>
                  <a:ext cx="52103" cy="71253"/>
                </a:xfrm>
                <a:custGeom>
                  <a:avLst/>
                  <a:gdLst>
                    <a:gd name="connsiteX0" fmla="*/ -946 w 52103"/>
                    <a:gd name="connsiteY0" fmla="*/ 70928 h 71253"/>
                    <a:gd name="connsiteX1" fmla="*/ 13316 w 52103"/>
                    <a:gd name="connsiteY1" fmla="*/ 70928 h 71253"/>
                    <a:gd name="connsiteX2" fmla="*/ 25441 w 52103"/>
                    <a:gd name="connsiteY2" fmla="*/ 34950 h 71253"/>
                    <a:gd name="connsiteX3" fmla="*/ 37276 w 52103"/>
                    <a:gd name="connsiteY3" fmla="*/ 70928 h 71253"/>
                    <a:gd name="connsiteX4" fmla="*/ 51157 w 52103"/>
                    <a:gd name="connsiteY4" fmla="*/ 70928 h 71253"/>
                    <a:gd name="connsiteX5" fmla="*/ 33260 w 52103"/>
                    <a:gd name="connsiteY5" fmla="*/ 22153 h 71253"/>
                    <a:gd name="connsiteX6" fmla="*/ 30068 w 52103"/>
                    <a:gd name="connsiteY6" fmla="*/ 13326 h 71253"/>
                    <a:gd name="connsiteX7" fmla="*/ 26694 w 52103"/>
                    <a:gd name="connsiteY7" fmla="*/ 6546 h 71253"/>
                    <a:gd name="connsiteX8" fmla="*/ 23029 w 52103"/>
                    <a:gd name="connsiteY8" fmla="*/ 2759 h 71253"/>
                    <a:gd name="connsiteX9" fmla="*/ 17913 w 52103"/>
                    <a:gd name="connsiteY9" fmla="*/ 484 h 71253"/>
                    <a:gd name="connsiteX10" fmla="*/ 11072 w 52103"/>
                    <a:gd name="connsiteY10" fmla="*/ -326 h 71253"/>
                    <a:gd name="connsiteX11" fmla="*/ 3482 w 52103"/>
                    <a:gd name="connsiteY11" fmla="*/ 484 h 71253"/>
                    <a:gd name="connsiteX12" fmla="*/ 2291 w 52103"/>
                    <a:gd name="connsiteY12" fmla="*/ 10990 h 71253"/>
                    <a:gd name="connsiteX13" fmla="*/ 7972 w 52103"/>
                    <a:gd name="connsiteY13" fmla="*/ 10364 h 71253"/>
                    <a:gd name="connsiteX14" fmla="*/ 14889 w 52103"/>
                    <a:gd name="connsiteY14" fmla="*/ 13113 h 71253"/>
                    <a:gd name="connsiteX15" fmla="*/ 18325 w 52103"/>
                    <a:gd name="connsiteY15" fmla="*/ 20107 h 7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103" h="71253">
                      <a:moveTo>
                        <a:pt x="-946" y="70928"/>
                      </a:moveTo>
                      <a:lnTo>
                        <a:pt x="13316" y="70928"/>
                      </a:lnTo>
                      <a:lnTo>
                        <a:pt x="25441" y="34950"/>
                      </a:lnTo>
                      <a:lnTo>
                        <a:pt x="37276" y="70928"/>
                      </a:lnTo>
                      <a:lnTo>
                        <a:pt x="51157" y="70928"/>
                      </a:lnTo>
                      <a:lnTo>
                        <a:pt x="33260" y="22153"/>
                      </a:lnTo>
                      <a:lnTo>
                        <a:pt x="30068" y="13326"/>
                      </a:lnTo>
                      <a:cubicBezTo>
                        <a:pt x="28888" y="10364"/>
                        <a:pt x="27763" y="8104"/>
                        <a:pt x="26694" y="6546"/>
                      </a:cubicBezTo>
                      <a:cubicBezTo>
                        <a:pt x="25635" y="4989"/>
                        <a:pt x="24413" y="3726"/>
                        <a:pt x="23029" y="2759"/>
                      </a:cubicBezTo>
                      <a:cubicBezTo>
                        <a:pt x="21644" y="1782"/>
                        <a:pt x="19939" y="1023"/>
                        <a:pt x="17913" y="484"/>
                      </a:cubicBezTo>
                      <a:cubicBezTo>
                        <a:pt x="15897" y="-56"/>
                        <a:pt x="13617" y="-326"/>
                        <a:pt x="11072" y="-326"/>
                      </a:cubicBezTo>
                      <a:cubicBezTo>
                        <a:pt x="8496" y="-326"/>
                        <a:pt x="5966" y="-56"/>
                        <a:pt x="3482" y="484"/>
                      </a:cubicBezTo>
                      <a:lnTo>
                        <a:pt x="2291" y="10990"/>
                      </a:lnTo>
                      <a:cubicBezTo>
                        <a:pt x="4398" y="10573"/>
                        <a:pt x="6292" y="10364"/>
                        <a:pt x="7972" y="10364"/>
                      </a:cubicBezTo>
                      <a:cubicBezTo>
                        <a:pt x="11087" y="10364"/>
                        <a:pt x="13393" y="11280"/>
                        <a:pt x="14889" y="13113"/>
                      </a:cubicBezTo>
                      <a:cubicBezTo>
                        <a:pt x="16386" y="14935"/>
                        <a:pt x="17531" y="17266"/>
                        <a:pt x="18325" y="20107"/>
                      </a:cubicBezTo>
                      <a:close/>
                    </a:path>
                  </a:pathLst>
                </a:custGeom>
                <a:solidFill>
                  <a:srgbClr val="000000"/>
                </a:solidFill>
                <a:ln w="15" cap="flat">
                  <a:noFill/>
                  <a:prstDash val="solid"/>
                  <a:round/>
                </a:ln>
              </p:spPr>
              <p:txBody>
                <a:bodyPr rtlCol="0" anchor="ctr"/>
                <a:lstStyle/>
                <a:p>
                  <a:endParaRPr lang="en-US"/>
                </a:p>
              </p:txBody>
            </p:sp>
            <p:sp>
              <p:nvSpPr>
                <p:cNvPr id="73" name="Freeform: Shape 72">
                  <a:extLst>
                    <a:ext uri="{FF2B5EF4-FFF2-40B4-BE49-F238E27FC236}">
                      <a16:creationId xmlns:a16="http://schemas.microsoft.com/office/drawing/2014/main" id="{90C17D8C-703C-3F63-C3CF-8743CF71C8C4}"/>
                    </a:ext>
                  </a:extLst>
                </p:cNvPr>
                <p:cNvSpPr/>
                <p:nvPr/>
              </p:nvSpPr>
              <p:spPr>
                <a:xfrm flipV="1">
                  <a:off x="4447024" y="5354159"/>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74" name="Freeform: Shape 73">
                  <a:extLst>
                    <a:ext uri="{FF2B5EF4-FFF2-40B4-BE49-F238E27FC236}">
                      <a16:creationId xmlns:a16="http://schemas.microsoft.com/office/drawing/2014/main" id="{9F7C8DDD-603B-CBCA-BBBC-368E7C12F847}"/>
                    </a:ext>
                  </a:extLst>
                </p:cNvPr>
                <p:cNvSpPr/>
                <p:nvPr/>
              </p:nvSpPr>
              <p:spPr>
                <a:xfrm flipV="1">
                  <a:off x="4478239" y="5302910"/>
                  <a:ext cx="48912" cy="33488"/>
                </a:xfrm>
                <a:custGeom>
                  <a:avLst/>
                  <a:gdLst>
                    <a:gd name="connsiteX0" fmla="*/ -1046 w 48912"/>
                    <a:gd name="connsiteY0" fmla="*/ 19577 h 33488"/>
                    <a:gd name="connsiteX1" fmla="*/ -1046 w 48912"/>
                    <a:gd name="connsiteY1" fmla="*/ 31885 h 33488"/>
                    <a:gd name="connsiteX2" fmla="*/ 47867 w 48912"/>
                    <a:gd name="connsiteY2" fmla="*/ 31885 h 33488"/>
                    <a:gd name="connsiteX3" fmla="*/ 47867 w 48912"/>
                    <a:gd name="connsiteY3" fmla="*/ 19577 h 33488"/>
                    <a:gd name="connsiteX4" fmla="*/ -1046 w 48912"/>
                    <a:gd name="connsiteY4" fmla="*/ -1603 h 33488"/>
                    <a:gd name="connsiteX5" fmla="*/ -1046 w 48912"/>
                    <a:gd name="connsiteY5" fmla="*/ 10751 h 33488"/>
                    <a:gd name="connsiteX6" fmla="*/ 47867 w 48912"/>
                    <a:gd name="connsiteY6" fmla="*/ 10751 h 33488"/>
                    <a:gd name="connsiteX7" fmla="*/ 47867 w 48912"/>
                    <a:gd name="connsiteY7" fmla="*/ -1603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1046" y="19577"/>
                      </a:moveTo>
                      <a:lnTo>
                        <a:pt x="-1046" y="31885"/>
                      </a:lnTo>
                      <a:lnTo>
                        <a:pt x="47867" y="31885"/>
                      </a:lnTo>
                      <a:lnTo>
                        <a:pt x="47867" y="19577"/>
                      </a:lnTo>
                      <a:close/>
                      <a:moveTo>
                        <a:pt x="-1046" y="-1603"/>
                      </a:moveTo>
                      <a:lnTo>
                        <a:pt x="-1046" y="10751"/>
                      </a:lnTo>
                      <a:lnTo>
                        <a:pt x="47867" y="10751"/>
                      </a:lnTo>
                      <a:lnTo>
                        <a:pt x="47867" y="-1603"/>
                      </a:lnTo>
                      <a:close/>
                    </a:path>
                  </a:pathLst>
                </a:custGeom>
                <a:solidFill>
                  <a:srgbClr val="000000"/>
                </a:solidFill>
                <a:ln w="15" cap="flat">
                  <a:noFill/>
                  <a:prstDash val="solid"/>
                  <a:round/>
                </a:ln>
              </p:spPr>
              <p:txBody>
                <a:bodyPr rtlCol="0" anchor="ctr"/>
                <a:lstStyle/>
                <a:p>
                  <a:endParaRPr lang="en-US"/>
                </a:p>
              </p:txBody>
            </p:sp>
            <p:sp>
              <p:nvSpPr>
                <p:cNvPr id="75" name="Freeform: Shape 74">
                  <a:extLst>
                    <a:ext uri="{FF2B5EF4-FFF2-40B4-BE49-F238E27FC236}">
                      <a16:creationId xmlns:a16="http://schemas.microsoft.com/office/drawing/2014/main" id="{D4C578C7-E703-02E7-D5FF-E3C9F436C888}"/>
                    </a:ext>
                  </a:extLst>
                </p:cNvPr>
                <p:cNvSpPr/>
                <p:nvPr/>
              </p:nvSpPr>
              <p:spPr>
                <a:xfrm flipV="1">
                  <a:off x="4531252" y="5354159"/>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76" name="Freeform: Shape 75">
                  <a:extLst>
                    <a:ext uri="{FF2B5EF4-FFF2-40B4-BE49-F238E27FC236}">
                      <a16:creationId xmlns:a16="http://schemas.microsoft.com/office/drawing/2014/main" id="{F1FB8D44-86CE-CEFF-AA02-B0FD33F7014D}"/>
                    </a:ext>
                  </a:extLst>
                </p:cNvPr>
                <p:cNvSpPr/>
                <p:nvPr/>
              </p:nvSpPr>
              <p:spPr>
                <a:xfrm flipV="1">
                  <a:off x="4562513" y="5283914"/>
                  <a:ext cx="45430" cy="71436"/>
                </a:xfrm>
                <a:custGeom>
                  <a:avLst/>
                  <a:gdLst>
                    <a:gd name="connsiteX0" fmla="*/ 21791 w 45430"/>
                    <a:gd name="connsiteY0" fmla="*/ 69832 h 71436"/>
                    <a:gd name="connsiteX1" fmla="*/ 37688 w 45430"/>
                    <a:gd name="connsiteY1" fmla="*/ 62578 h 71436"/>
                    <a:gd name="connsiteX2" fmla="*/ 44514 w 45430"/>
                    <a:gd name="connsiteY2" fmla="*/ 34083 h 71436"/>
                    <a:gd name="connsiteX3" fmla="*/ 37642 w 45430"/>
                    <a:gd name="connsiteY3" fmla="*/ 5557 h 71436"/>
                    <a:gd name="connsiteX4" fmla="*/ 21791 w 45430"/>
                    <a:gd name="connsiteY4" fmla="*/ -1605 h 71436"/>
                    <a:gd name="connsiteX5" fmla="*/ 5329 w 45430"/>
                    <a:gd name="connsiteY5" fmla="*/ 6244 h 71436"/>
                    <a:gd name="connsiteX6" fmla="*/ -917 w 45430"/>
                    <a:gd name="connsiteY6" fmla="*/ 34236 h 71436"/>
                    <a:gd name="connsiteX7" fmla="*/ 5955 w 45430"/>
                    <a:gd name="connsiteY7" fmla="*/ 62670 h 71436"/>
                    <a:gd name="connsiteX8" fmla="*/ 21791 w 45430"/>
                    <a:gd name="connsiteY8" fmla="*/ 69832 h 71436"/>
                    <a:gd name="connsiteX9" fmla="*/ 21791 w 45430"/>
                    <a:gd name="connsiteY9" fmla="*/ 58715 h 71436"/>
                    <a:gd name="connsiteX10" fmla="*/ 17454 w 45430"/>
                    <a:gd name="connsiteY10" fmla="*/ 57157 h 71436"/>
                    <a:gd name="connsiteX11" fmla="*/ 14491 w 45430"/>
                    <a:gd name="connsiteY11" fmla="*/ 51598 h 71436"/>
                    <a:gd name="connsiteX12" fmla="*/ 13117 w 45430"/>
                    <a:gd name="connsiteY12" fmla="*/ 34083 h 71436"/>
                    <a:gd name="connsiteX13" fmla="*/ 14354 w 45430"/>
                    <a:gd name="connsiteY13" fmla="*/ 17163 h 71436"/>
                    <a:gd name="connsiteX14" fmla="*/ 17469 w 45430"/>
                    <a:gd name="connsiteY14" fmla="*/ 11039 h 71436"/>
                    <a:gd name="connsiteX15" fmla="*/ 21791 w 45430"/>
                    <a:gd name="connsiteY15" fmla="*/ 9512 h 71436"/>
                    <a:gd name="connsiteX16" fmla="*/ 26143 w 45430"/>
                    <a:gd name="connsiteY16" fmla="*/ 11055 h 71436"/>
                    <a:gd name="connsiteX17" fmla="*/ 29090 w 45430"/>
                    <a:gd name="connsiteY17" fmla="*/ 16628 h 71436"/>
                    <a:gd name="connsiteX18" fmla="*/ 30480 w 45430"/>
                    <a:gd name="connsiteY18" fmla="*/ 34083 h 71436"/>
                    <a:gd name="connsiteX19" fmla="*/ 29243 w 45430"/>
                    <a:gd name="connsiteY19" fmla="*/ 51003 h 71436"/>
                    <a:gd name="connsiteX20" fmla="*/ 26113 w 45430"/>
                    <a:gd name="connsiteY20" fmla="*/ 57157 h 71436"/>
                    <a:gd name="connsiteX21" fmla="*/ 21791 w 45430"/>
                    <a:gd name="connsiteY21" fmla="*/ 58715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1791" y="69832"/>
                      </a:moveTo>
                      <a:cubicBezTo>
                        <a:pt x="28571" y="69832"/>
                        <a:pt x="33870" y="67414"/>
                        <a:pt x="37688" y="62578"/>
                      </a:cubicBezTo>
                      <a:cubicBezTo>
                        <a:pt x="42238" y="56857"/>
                        <a:pt x="44514" y="47358"/>
                        <a:pt x="44514" y="34083"/>
                      </a:cubicBezTo>
                      <a:cubicBezTo>
                        <a:pt x="44514" y="20848"/>
                        <a:pt x="42223" y="11340"/>
                        <a:pt x="37642" y="5557"/>
                      </a:cubicBezTo>
                      <a:cubicBezTo>
                        <a:pt x="33855" y="782"/>
                        <a:pt x="28571" y="-1605"/>
                        <a:pt x="21791" y="-1605"/>
                      </a:cubicBezTo>
                      <a:cubicBezTo>
                        <a:pt x="14990" y="-1605"/>
                        <a:pt x="9503" y="1011"/>
                        <a:pt x="5329" y="6244"/>
                      </a:cubicBezTo>
                      <a:cubicBezTo>
                        <a:pt x="1165" y="11477"/>
                        <a:pt x="-917" y="20808"/>
                        <a:pt x="-917" y="34236"/>
                      </a:cubicBezTo>
                      <a:cubicBezTo>
                        <a:pt x="-917" y="47409"/>
                        <a:pt x="1374" y="56887"/>
                        <a:pt x="5955" y="62670"/>
                      </a:cubicBezTo>
                      <a:cubicBezTo>
                        <a:pt x="9742" y="67445"/>
                        <a:pt x="15021" y="69832"/>
                        <a:pt x="21791" y="69832"/>
                      </a:cubicBezTo>
                      <a:close/>
                      <a:moveTo>
                        <a:pt x="21791" y="58715"/>
                      </a:moveTo>
                      <a:cubicBezTo>
                        <a:pt x="20172" y="58715"/>
                        <a:pt x="18726" y="58195"/>
                        <a:pt x="17454" y="57157"/>
                      </a:cubicBezTo>
                      <a:cubicBezTo>
                        <a:pt x="16181" y="56129"/>
                        <a:pt x="15194" y="54276"/>
                        <a:pt x="14491" y="51598"/>
                      </a:cubicBezTo>
                      <a:cubicBezTo>
                        <a:pt x="13575" y="48137"/>
                        <a:pt x="13117" y="42299"/>
                        <a:pt x="13117" y="34083"/>
                      </a:cubicBezTo>
                      <a:cubicBezTo>
                        <a:pt x="13117" y="25877"/>
                        <a:pt x="13529" y="20237"/>
                        <a:pt x="14354" y="17163"/>
                      </a:cubicBezTo>
                      <a:cubicBezTo>
                        <a:pt x="15179" y="14099"/>
                        <a:pt x="16217" y="12057"/>
                        <a:pt x="17469" y="11039"/>
                      </a:cubicBezTo>
                      <a:cubicBezTo>
                        <a:pt x="18732" y="10021"/>
                        <a:pt x="20172" y="9512"/>
                        <a:pt x="21791" y="9512"/>
                      </a:cubicBezTo>
                      <a:cubicBezTo>
                        <a:pt x="23420" y="9512"/>
                        <a:pt x="24871" y="10026"/>
                        <a:pt x="26143" y="11055"/>
                      </a:cubicBezTo>
                      <a:cubicBezTo>
                        <a:pt x="27416" y="12093"/>
                        <a:pt x="28398" y="13951"/>
                        <a:pt x="29090" y="16628"/>
                      </a:cubicBezTo>
                      <a:cubicBezTo>
                        <a:pt x="30017" y="20059"/>
                        <a:pt x="30480" y="25877"/>
                        <a:pt x="30480" y="34083"/>
                      </a:cubicBezTo>
                      <a:cubicBezTo>
                        <a:pt x="30480" y="42299"/>
                        <a:pt x="30068" y="47939"/>
                        <a:pt x="29243" y="51003"/>
                      </a:cubicBezTo>
                      <a:cubicBezTo>
                        <a:pt x="28418" y="54077"/>
                        <a:pt x="27375" y="56129"/>
                        <a:pt x="26113" y="57157"/>
                      </a:cubicBezTo>
                      <a:cubicBezTo>
                        <a:pt x="24860" y="58195"/>
                        <a:pt x="23420" y="58715"/>
                        <a:pt x="21791" y="58715"/>
                      </a:cubicBezTo>
                      <a:close/>
                    </a:path>
                  </a:pathLst>
                </a:custGeom>
                <a:solidFill>
                  <a:srgbClr val="000000"/>
                </a:solidFill>
                <a:ln w="15" cap="flat">
                  <a:noFill/>
                  <a:prstDash val="solid"/>
                  <a:round/>
                </a:ln>
              </p:spPr>
              <p:txBody>
                <a:bodyPr rtlCol="0" anchor="ctr"/>
                <a:lstStyle/>
                <a:p>
                  <a:endParaRPr lang="en-US"/>
                </a:p>
              </p:txBody>
            </p:sp>
            <p:sp>
              <p:nvSpPr>
                <p:cNvPr id="77" name="Freeform: Shape 76">
                  <a:extLst>
                    <a:ext uri="{FF2B5EF4-FFF2-40B4-BE49-F238E27FC236}">
                      <a16:creationId xmlns:a16="http://schemas.microsoft.com/office/drawing/2014/main" id="{30A21FDE-4240-3DF8-B51D-2A7EC7766D1B}"/>
                    </a:ext>
                  </a:extLst>
                </p:cNvPr>
                <p:cNvSpPr/>
                <p:nvPr/>
              </p:nvSpPr>
              <p:spPr>
                <a:xfrm flipV="1">
                  <a:off x="4619769" y="5340751"/>
                  <a:ext cx="13423" cy="13407"/>
                </a:xfrm>
                <a:custGeom>
                  <a:avLst/>
                  <a:gdLst>
                    <a:gd name="connsiteX0" fmla="*/ -50 w 13423"/>
                    <a:gd name="connsiteY0" fmla="*/ 223 h 13407"/>
                    <a:gd name="connsiteX1" fmla="*/ -50 w 13423"/>
                    <a:gd name="connsiteY1" fmla="*/ 13631 h 13407"/>
                    <a:gd name="connsiteX2" fmla="*/ 13373 w 13423"/>
                    <a:gd name="connsiteY2" fmla="*/ 13631 h 13407"/>
                    <a:gd name="connsiteX3" fmla="*/ 13373 w 13423"/>
                    <a:gd name="connsiteY3" fmla="*/ 223 h 13407"/>
                  </a:gdLst>
                  <a:ahLst/>
                  <a:cxnLst>
                    <a:cxn ang="0">
                      <a:pos x="connsiteX0" y="connsiteY0"/>
                    </a:cxn>
                    <a:cxn ang="0">
                      <a:pos x="connsiteX1" y="connsiteY1"/>
                    </a:cxn>
                    <a:cxn ang="0">
                      <a:pos x="connsiteX2" y="connsiteY2"/>
                    </a:cxn>
                    <a:cxn ang="0">
                      <a:pos x="connsiteX3" y="connsiteY3"/>
                    </a:cxn>
                  </a:cxnLst>
                  <a:rect l="l" t="t" r="r" b="b"/>
                  <a:pathLst>
                    <a:path w="13423" h="13407">
                      <a:moveTo>
                        <a:pt x="-50" y="223"/>
                      </a:moveTo>
                      <a:lnTo>
                        <a:pt x="-50" y="13631"/>
                      </a:lnTo>
                      <a:lnTo>
                        <a:pt x="13373" y="13631"/>
                      </a:lnTo>
                      <a:lnTo>
                        <a:pt x="13373" y="223"/>
                      </a:lnTo>
                      <a:close/>
                    </a:path>
                  </a:pathLst>
                </a:custGeom>
                <a:solidFill>
                  <a:srgbClr val="000000"/>
                </a:solidFill>
                <a:ln w="15" cap="flat">
                  <a:noFill/>
                  <a:prstDash val="solid"/>
                  <a:round/>
                </a:ln>
              </p:spPr>
              <p:txBody>
                <a:bodyPr rtlCol="0" anchor="ctr"/>
                <a:lstStyle/>
                <a:p>
                  <a:endParaRPr lang="en-US"/>
                </a:p>
              </p:txBody>
            </p:sp>
            <p:sp>
              <p:nvSpPr>
                <p:cNvPr id="78" name="Freeform: Shape 77">
                  <a:extLst>
                    <a:ext uri="{FF2B5EF4-FFF2-40B4-BE49-F238E27FC236}">
                      <a16:creationId xmlns:a16="http://schemas.microsoft.com/office/drawing/2014/main" id="{FFA35591-20F6-1654-C8D4-590BEBF79767}"/>
                    </a:ext>
                  </a:extLst>
                </p:cNvPr>
                <p:cNvSpPr/>
                <p:nvPr/>
              </p:nvSpPr>
              <p:spPr>
                <a:xfrm flipV="1">
                  <a:off x="4643869" y="5283914"/>
                  <a:ext cx="46010" cy="71482"/>
                </a:xfrm>
                <a:custGeom>
                  <a:avLst/>
                  <a:gdLst>
                    <a:gd name="connsiteX0" fmla="*/ 10789 w 46010"/>
                    <a:gd name="connsiteY0" fmla="*/ 37383 h 71482"/>
                    <a:gd name="connsiteX1" fmla="*/ 3215 w 46010"/>
                    <a:gd name="connsiteY1" fmla="*/ 43415 h 71482"/>
                    <a:gd name="connsiteX2" fmla="*/ 863 w 46010"/>
                    <a:gd name="connsiteY2" fmla="*/ 51844 h 71482"/>
                    <a:gd name="connsiteX3" fmla="*/ 6330 w 46010"/>
                    <a:gd name="connsiteY3" fmla="*/ 64763 h 71482"/>
                    <a:gd name="connsiteX4" fmla="*/ 21861 w 46010"/>
                    <a:gd name="connsiteY4" fmla="*/ 69879 h 71482"/>
                    <a:gd name="connsiteX5" fmla="*/ 37345 w 46010"/>
                    <a:gd name="connsiteY5" fmla="*/ 64763 h 71482"/>
                    <a:gd name="connsiteX6" fmla="*/ 42858 w 46010"/>
                    <a:gd name="connsiteY6" fmla="*/ 51844 h 71482"/>
                    <a:gd name="connsiteX7" fmla="*/ 40323 w 46010"/>
                    <a:gd name="connsiteY7" fmla="*/ 43171 h 71482"/>
                    <a:gd name="connsiteX8" fmla="*/ 33222 w 46010"/>
                    <a:gd name="connsiteY8" fmla="*/ 37383 h 71482"/>
                    <a:gd name="connsiteX9" fmla="*/ 42064 w 46010"/>
                    <a:gd name="connsiteY9" fmla="*/ 30557 h 71482"/>
                    <a:gd name="connsiteX10" fmla="*/ 45103 w 46010"/>
                    <a:gd name="connsiteY10" fmla="*/ 20203 h 71482"/>
                    <a:gd name="connsiteX11" fmla="*/ 38918 w 46010"/>
                    <a:gd name="connsiteY11" fmla="*/ 4459 h 71482"/>
                    <a:gd name="connsiteX12" fmla="*/ 22487 w 46010"/>
                    <a:gd name="connsiteY12" fmla="*/ -1603 h 71482"/>
                    <a:gd name="connsiteX13" fmla="*/ 6590 w 46010"/>
                    <a:gd name="connsiteY13" fmla="*/ 3405 h 71482"/>
                    <a:gd name="connsiteX14" fmla="*/ -908 w 46010"/>
                    <a:gd name="connsiteY14" fmla="*/ 19623 h 71482"/>
                    <a:gd name="connsiteX15" fmla="*/ 1902 w 46010"/>
                    <a:gd name="connsiteY15" fmla="*/ 30053 h 71482"/>
                    <a:gd name="connsiteX16" fmla="*/ 10789 w 46010"/>
                    <a:gd name="connsiteY16" fmla="*/ 37383 h 71482"/>
                    <a:gd name="connsiteX17" fmla="*/ 13553 w 46010"/>
                    <a:gd name="connsiteY17" fmla="*/ 50882 h 71482"/>
                    <a:gd name="connsiteX18" fmla="*/ 15814 w 46010"/>
                    <a:gd name="connsiteY18" fmla="*/ 44637 h 71482"/>
                    <a:gd name="connsiteX19" fmla="*/ 21861 w 46010"/>
                    <a:gd name="connsiteY19" fmla="*/ 42392 h 71482"/>
                    <a:gd name="connsiteX20" fmla="*/ 27969 w 46010"/>
                    <a:gd name="connsiteY20" fmla="*/ 44652 h 71482"/>
                    <a:gd name="connsiteX21" fmla="*/ 30260 w 46010"/>
                    <a:gd name="connsiteY21" fmla="*/ 50928 h 71482"/>
                    <a:gd name="connsiteX22" fmla="*/ 27984 w 46010"/>
                    <a:gd name="connsiteY22" fmla="*/ 56960 h 71482"/>
                    <a:gd name="connsiteX23" fmla="*/ 21998 w 46010"/>
                    <a:gd name="connsiteY23" fmla="*/ 59235 h 71482"/>
                    <a:gd name="connsiteX24" fmla="*/ 15844 w 46010"/>
                    <a:gd name="connsiteY24" fmla="*/ 56945 h 71482"/>
                    <a:gd name="connsiteX25" fmla="*/ 13553 w 46010"/>
                    <a:gd name="connsiteY25" fmla="*/ 50882 h 71482"/>
                    <a:gd name="connsiteX26" fmla="*/ 12317 w 46010"/>
                    <a:gd name="connsiteY26" fmla="*/ 20921 h 71482"/>
                    <a:gd name="connsiteX27" fmla="*/ 15157 w 46010"/>
                    <a:gd name="connsiteY27" fmla="*/ 12278 h 71482"/>
                    <a:gd name="connsiteX28" fmla="*/ 22243 w 46010"/>
                    <a:gd name="connsiteY28" fmla="*/ 9178 h 71482"/>
                    <a:gd name="connsiteX29" fmla="*/ 29114 w 46010"/>
                    <a:gd name="connsiteY29" fmla="*/ 12156 h 71482"/>
                    <a:gd name="connsiteX30" fmla="*/ 31833 w 46010"/>
                    <a:gd name="connsiteY30" fmla="*/ 20768 h 71482"/>
                    <a:gd name="connsiteX31" fmla="*/ 29069 w 46010"/>
                    <a:gd name="connsiteY31" fmla="*/ 28663 h 71482"/>
                    <a:gd name="connsiteX32" fmla="*/ 22059 w 46010"/>
                    <a:gd name="connsiteY32" fmla="*/ 31656 h 71482"/>
                    <a:gd name="connsiteX33" fmla="*/ 14729 w 46010"/>
                    <a:gd name="connsiteY33" fmla="*/ 28266 h 71482"/>
                    <a:gd name="connsiteX34" fmla="*/ 12317 w 46010"/>
                    <a:gd name="connsiteY34" fmla="*/ 20921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010" h="71482">
                      <a:moveTo>
                        <a:pt x="10789" y="37383"/>
                      </a:moveTo>
                      <a:cubicBezTo>
                        <a:pt x="7318" y="38849"/>
                        <a:pt x="4793" y="40860"/>
                        <a:pt x="3215" y="43415"/>
                      </a:cubicBezTo>
                      <a:cubicBezTo>
                        <a:pt x="1647" y="45980"/>
                        <a:pt x="863" y="48790"/>
                        <a:pt x="863" y="51844"/>
                      </a:cubicBezTo>
                      <a:cubicBezTo>
                        <a:pt x="863" y="57057"/>
                        <a:pt x="2686" y="61363"/>
                        <a:pt x="6330" y="64763"/>
                      </a:cubicBezTo>
                      <a:cubicBezTo>
                        <a:pt x="9975" y="68174"/>
                        <a:pt x="15152" y="69879"/>
                        <a:pt x="21861" y="69879"/>
                      </a:cubicBezTo>
                      <a:cubicBezTo>
                        <a:pt x="28509" y="69879"/>
                        <a:pt x="33670" y="68174"/>
                        <a:pt x="37345" y="64763"/>
                      </a:cubicBezTo>
                      <a:cubicBezTo>
                        <a:pt x="41021" y="61363"/>
                        <a:pt x="42858" y="57057"/>
                        <a:pt x="42858" y="51844"/>
                      </a:cubicBezTo>
                      <a:cubicBezTo>
                        <a:pt x="42858" y="48597"/>
                        <a:pt x="42013" y="45705"/>
                        <a:pt x="40323" y="43171"/>
                      </a:cubicBezTo>
                      <a:cubicBezTo>
                        <a:pt x="38643" y="40646"/>
                        <a:pt x="36276" y="38716"/>
                        <a:pt x="33222" y="37383"/>
                      </a:cubicBezTo>
                      <a:cubicBezTo>
                        <a:pt x="37101" y="35825"/>
                        <a:pt x="40048" y="33550"/>
                        <a:pt x="42064" y="30557"/>
                      </a:cubicBezTo>
                      <a:cubicBezTo>
                        <a:pt x="44090" y="27564"/>
                        <a:pt x="45103" y="24113"/>
                        <a:pt x="45103" y="20203"/>
                      </a:cubicBezTo>
                      <a:cubicBezTo>
                        <a:pt x="45103" y="13749"/>
                        <a:pt x="43041" y="8501"/>
                        <a:pt x="38918" y="4459"/>
                      </a:cubicBezTo>
                      <a:cubicBezTo>
                        <a:pt x="34805" y="417"/>
                        <a:pt x="29328" y="-1603"/>
                        <a:pt x="22487" y="-1603"/>
                      </a:cubicBezTo>
                      <a:cubicBezTo>
                        <a:pt x="16124" y="-1603"/>
                        <a:pt x="10825" y="66"/>
                        <a:pt x="6590" y="3405"/>
                      </a:cubicBezTo>
                      <a:cubicBezTo>
                        <a:pt x="1591" y="7345"/>
                        <a:pt x="-908" y="12751"/>
                        <a:pt x="-908" y="19623"/>
                      </a:cubicBezTo>
                      <a:cubicBezTo>
                        <a:pt x="-908" y="23410"/>
                        <a:pt x="29" y="26887"/>
                        <a:pt x="1902" y="30053"/>
                      </a:cubicBezTo>
                      <a:cubicBezTo>
                        <a:pt x="3785" y="33219"/>
                        <a:pt x="6748" y="35662"/>
                        <a:pt x="10789" y="37383"/>
                      </a:cubicBezTo>
                      <a:close/>
                      <a:moveTo>
                        <a:pt x="13553" y="50882"/>
                      </a:moveTo>
                      <a:cubicBezTo>
                        <a:pt x="13553" y="48215"/>
                        <a:pt x="14307" y="46133"/>
                        <a:pt x="15814" y="44637"/>
                      </a:cubicBezTo>
                      <a:cubicBezTo>
                        <a:pt x="17330" y="43140"/>
                        <a:pt x="19346" y="42392"/>
                        <a:pt x="21861" y="42392"/>
                      </a:cubicBezTo>
                      <a:cubicBezTo>
                        <a:pt x="24406" y="42392"/>
                        <a:pt x="26442" y="43145"/>
                        <a:pt x="27969" y="44652"/>
                      </a:cubicBezTo>
                      <a:cubicBezTo>
                        <a:pt x="29496" y="46169"/>
                        <a:pt x="30260" y="48261"/>
                        <a:pt x="30260" y="50928"/>
                      </a:cubicBezTo>
                      <a:cubicBezTo>
                        <a:pt x="30260" y="53443"/>
                        <a:pt x="29501" y="55453"/>
                        <a:pt x="27984" y="56960"/>
                      </a:cubicBezTo>
                      <a:cubicBezTo>
                        <a:pt x="26478" y="58477"/>
                        <a:pt x="24482" y="59235"/>
                        <a:pt x="21998" y="59235"/>
                      </a:cubicBezTo>
                      <a:cubicBezTo>
                        <a:pt x="19423" y="59235"/>
                        <a:pt x="17371" y="58472"/>
                        <a:pt x="15844" y="56945"/>
                      </a:cubicBezTo>
                      <a:cubicBezTo>
                        <a:pt x="14317" y="55418"/>
                        <a:pt x="13553" y="53397"/>
                        <a:pt x="13553" y="50882"/>
                      </a:cubicBezTo>
                      <a:close/>
                      <a:moveTo>
                        <a:pt x="12317" y="20921"/>
                      </a:moveTo>
                      <a:cubicBezTo>
                        <a:pt x="12317" y="17225"/>
                        <a:pt x="13263" y="14344"/>
                        <a:pt x="15157" y="12278"/>
                      </a:cubicBezTo>
                      <a:cubicBezTo>
                        <a:pt x="17050" y="10211"/>
                        <a:pt x="19412" y="9178"/>
                        <a:pt x="22243" y="9178"/>
                      </a:cubicBezTo>
                      <a:cubicBezTo>
                        <a:pt x="25012" y="9178"/>
                        <a:pt x="27302" y="10170"/>
                        <a:pt x="29114" y="12156"/>
                      </a:cubicBezTo>
                      <a:cubicBezTo>
                        <a:pt x="30927" y="14151"/>
                        <a:pt x="31833" y="17022"/>
                        <a:pt x="31833" y="20768"/>
                      </a:cubicBezTo>
                      <a:cubicBezTo>
                        <a:pt x="31833" y="24046"/>
                        <a:pt x="30911" y="26678"/>
                        <a:pt x="29069" y="28663"/>
                      </a:cubicBezTo>
                      <a:cubicBezTo>
                        <a:pt x="27226" y="30659"/>
                        <a:pt x="24889" y="31656"/>
                        <a:pt x="22059" y="31656"/>
                      </a:cubicBezTo>
                      <a:cubicBezTo>
                        <a:pt x="18781" y="31656"/>
                        <a:pt x="16338" y="30526"/>
                        <a:pt x="14729" y="28266"/>
                      </a:cubicBezTo>
                      <a:cubicBezTo>
                        <a:pt x="13121" y="26006"/>
                        <a:pt x="12317" y="23558"/>
                        <a:pt x="12317" y="20921"/>
                      </a:cubicBezTo>
                      <a:close/>
                    </a:path>
                  </a:pathLst>
                </a:custGeom>
                <a:solidFill>
                  <a:srgbClr val="000000"/>
                </a:solidFill>
                <a:ln w="15" cap="flat">
                  <a:noFill/>
                  <a:prstDash val="solid"/>
                  <a:round/>
                </a:ln>
              </p:spPr>
              <p:txBody>
                <a:bodyPr rtlCol="0" anchor="ctr"/>
                <a:lstStyle/>
                <a:p>
                  <a:endParaRPr lang="en-US"/>
                </a:p>
              </p:txBody>
            </p:sp>
            <p:sp>
              <p:nvSpPr>
                <p:cNvPr id="79" name="Freeform: Shape 78">
                  <a:extLst>
                    <a:ext uri="{FF2B5EF4-FFF2-40B4-BE49-F238E27FC236}">
                      <a16:creationId xmlns:a16="http://schemas.microsoft.com/office/drawing/2014/main" id="{0EB75244-A66A-CC78-A806-7840E15BEDC4}"/>
                    </a:ext>
                  </a:extLst>
                </p:cNvPr>
                <p:cNvSpPr/>
                <p:nvPr/>
              </p:nvSpPr>
              <p:spPr>
                <a:xfrm flipV="1">
                  <a:off x="4697948" y="5283914"/>
                  <a:ext cx="46469" cy="71436"/>
                </a:xfrm>
                <a:custGeom>
                  <a:avLst/>
                  <a:gdLst>
                    <a:gd name="connsiteX0" fmla="*/ -893 w 46469"/>
                    <a:gd name="connsiteY0" fmla="*/ 18155 h 71436"/>
                    <a:gd name="connsiteX1" fmla="*/ 12087 w 46469"/>
                    <a:gd name="connsiteY1" fmla="*/ 19728 h 71436"/>
                    <a:gd name="connsiteX2" fmla="*/ 15416 w 46469"/>
                    <a:gd name="connsiteY2" fmla="*/ 12139 h 71436"/>
                    <a:gd name="connsiteX3" fmla="*/ 22013 w 46469"/>
                    <a:gd name="connsiteY3" fmla="*/ 9512 h 71436"/>
                    <a:gd name="connsiteX4" fmla="*/ 28992 w 46469"/>
                    <a:gd name="connsiteY4" fmla="*/ 12658 h 71436"/>
                    <a:gd name="connsiteX5" fmla="*/ 31832 w 46469"/>
                    <a:gd name="connsiteY5" fmla="*/ 21164 h 71436"/>
                    <a:gd name="connsiteX6" fmla="*/ 29114 w 46469"/>
                    <a:gd name="connsiteY6" fmla="*/ 29166 h 71436"/>
                    <a:gd name="connsiteX7" fmla="*/ 22486 w 46469"/>
                    <a:gd name="connsiteY7" fmla="*/ 32128 h 71436"/>
                    <a:gd name="connsiteX8" fmla="*/ 16332 w 46469"/>
                    <a:gd name="connsiteY8" fmla="*/ 31136 h 71436"/>
                    <a:gd name="connsiteX9" fmla="*/ 17814 w 46469"/>
                    <a:gd name="connsiteY9" fmla="*/ 42054 h 71436"/>
                    <a:gd name="connsiteX10" fmla="*/ 26106 w 46469"/>
                    <a:gd name="connsiteY10" fmla="*/ 44421 h 71436"/>
                    <a:gd name="connsiteX11" fmla="*/ 28977 w 46469"/>
                    <a:gd name="connsiteY11" fmla="*/ 51079 h 71436"/>
                    <a:gd name="connsiteX12" fmla="*/ 26869 w 46469"/>
                    <a:gd name="connsiteY12" fmla="*/ 56699 h 71436"/>
                    <a:gd name="connsiteX13" fmla="*/ 21295 w 46469"/>
                    <a:gd name="connsiteY13" fmla="*/ 58806 h 71436"/>
                    <a:gd name="connsiteX14" fmla="*/ 15416 w 46469"/>
                    <a:gd name="connsiteY14" fmla="*/ 56424 h 71436"/>
                    <a:gd name="connsiteX15" fmla="*/ 12469 w 46469"/>
                    <a:gd name="connsiteY15" fmla="*/ 49461 h 71436"/>
                    <a:gd name="connsiteX16" fmla="*/ 100 w 46469"/>
                    <a:gd name="connsiteY16" fmla="*/ 51553 h 71436"/>
                    <a:gd name="connsiteX17" fmla="*/ 3994 w 46469"/>
                    <a:gd name="connsiteY17" fmla="*/ 61692 h 71436"/>
                    <a:gd name="connsiteX18" fmla="*/ 11247 w 46469"/>
                    <a:gd name="connsiteY18" fmla="*/ 67663 h 71436"/>
                    <a:gd name="connsiteX19" fmla="*/ 21677 w 46469"/>
                    <a:gd name="connsiteY19" fmla="*/ 69832 h 71436"/>
                    <a:gd name="connsiteX20" fmla="*/ 37513 w 46469"/>
                    <a:gd name="connsiteY20" fmla="*/ 63540 h 71436"/>
                    <a:gd name="connsiteX21" fmla="*/ 42430 w 46469"/>
                    <a:gd name="connsiteY21" fmla="*/ 51889 h 71436"/>
                    <a:gd name="connsiteX22" fmla="*/ 32367 w 46469"/>
                    <a:gd name="connsiteY22" fmla="*/ 37198 h 71436"/>
                    <a:gd name="connsiteX23" fmla="*/ 41972 w 46469"/>
                    <a:gd name="connsiteY23" fmla="*/ 31411 h 71436"/>
                    <a:gd name="connsiteX24" fmla="*/ 45576 w 46469"/>
                    <a:gd name="connsiteY24" fmla="*/ 20584 h 71436"/>
                    <a:gd name="connsiteX25" fmla="*/ 38841 w 46469"/>
                    <a:gd name="connsiteY25" fmla="*/ 4885 h 71436"/>
                    <a:gd name="connsiteX26" fmla="*/ 22105 w 46469"/>
                    <a:gd name="connsiteY26" fmla="*/ -1605 h 71436"/>
                    <a:gd name="connsiteX27" fmla="*/ 6345 w 46469"/>
                    <a:gd name="connsiteY27" fmla="*/ 3862 h 71436"/>
                    <a:gd name="connsiteX28" fmla="*/ -893 w 46469"/>
                    <a:gd name="connsiteY28" fmla="*/ 18155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469" h="71436">
                      <a:moveTo>
                        <a:pt x="-893" y="18155"/>
                      </a:moveTo>
                      <a:lnTo>
                        <a:pt x="12087" y="19728"/>
                      </a:lnTo>
                      <a:cubicBezTo>
                        <a:pt x="12494" y="16420"/>
                        <a:pt x="13604" y="13890"/>
                        <a:pt x="15416" y="12139"/>
                      </a:cubicBezTo>
                      <a:cubicBezTo>
                        <a:pt x="17238" y="10388"/>
                        <a:pt x="19437" y="9512"/>
                        <a:pt x="22013" y="9512"/>
                      </a:cubicBezTo>
                      <a:cubicBezTo>
                        <a:pt x="24782" y="9512"/>
                        <a:pt x="27108" y="10561"/>
                        <a:pt x="28992" y="12658"/>
                      </a:cubicBezTo>
                      <a:cubicBezTo>
                        <a:pt x="30885" y="14765"/>
                        <a:pt x="31832" y="17601"/>
                        <a:pt x="31832" y="21164"/>
                      </a:cubicBezTo>
                      <a:cubicBezTo>
                        <a:pt x="31832" y="24534"/>
                        <a:pt x="30926" y="27201"/>
                        <a:pt x="29114" y="29166"/>
                      </a:cubicBezTo>
                      <a:cubicBezTo>
                        <a:pt x="27302" y="31141"/>
                        <a:pt x="25093" y="32128"/>
                        <a:pt x="22486" y="32128"/>
                      </a:cubicBezTo>
                      <a:cubicBezTo>
                        <a:pt x="20766" y="32128"/>
                        <a:pt x="18715" y="31797"/>
                        <a:pt x="16332" y="31136"/>
                      </a:cubicBezTo>
                      <a:lnTo>
                        <a:pt x="17814" y="42054"/>
                      </a:lnTo>
                      <a:cubicBezTo>
                        <a:pt x="21438" y="41963"/>
                        <a:pt x="24202" y="42752"/>
                        <a:pt x="26106" y="44421"/>
                      </a:cubicBezTo>
                      <a:cubicBezTo>
                        <a:pt x="28020" y="46091"/>
                        <a:pt x="28977" y="48310"/>
                        <a:pt x="28977" y="51079"/>
                      </a:cubicBezTo>
                      <a:cubicBezTo>
                        <a:pt x="28977" y="53431"/>
                        <a:pt x="28274" y="55304"/>
                        <a:pt x="26869" y="56699"/>
                      </a:cubicBezTo>
                      <a:cubicBezTo>
                        <a:pt x="25475" y="58104"/>
                        <a:pt x="23617" y="58806"/>
                        <a:pt x="21295" y="58806"/>
                      </a:cubicBezTo>
                      <a:cubicBezTo>
                        <a:pt x="19005" y="58806"/>
                        <a:pt x="17045" y="58012"/>
                        <a:pt x="15416" y="56424"/>
                      </a:cubicBezTo>
                      <a:cubicBezTo>
                        <a:pt x="13797" y="54836"/>
                        <a:pt x="12815" y="52515"/>
                        <a:pt x="12469" y="49461"/>
                      </a:cubicBezTo>
                      <a:lnTo>
                        <a:pt x="100" y="51553"/>
                      </a:lnTo>
                      <a:cubicBezTo>
                        <a:pt x="965" y="55788"/>
                        <a:pt x="2263" y="59168"/>
                        <a:pt x="3994" y="61692"/>
                      </a:cubicBezTo>
                      <a:cubicBezTo>
                        <a:pt x="5724" y="64227"/>
                        <a:pt x="8142" y="66218"/>
                        <a:pt x="11247" y="67663"/>
                      </a:cubicBezTo>
                      <a:cubicBezTo>
                        <a:pt x="14352" y="69109"/>
                        <a:pt x="17829" y="69832"/>
                        <a:pt x="21677" y="69832"/>
                      </a:cubicBezTo>
                      <a:cubicBezTo>
                        <a:pt x="28264" y="69832"/>
                        <a:pt x="33543" y="67735"/>
                        <a:pt x="37513" y="63540"/>
                      </a:cubicBezTo>
                      <a:cubicBezTo>
                        <a:pt x="40791" y="60099"/>
                        <a:pt x="42430" y="56215"/>
                        <a:pt x="42430" y="51889"/>
                      </a:cubicBezTo>
                      <a:cubicBezTo>
                        <a:pt x="42430" y="45750"/>
                        <a:pt x="39076" y="40853"/>
                        <a:pt x="32367" y="37198"/>
                      </a:cubicBezTo>
                      <a:cubicBezTo>
                        <a:pt x="36378" y="36333"/>
                        <a:pt x="39580" y="34404"/>
                        <a:pt x="41972" y="31411"/>
                      </a:cubicBezTo>
                      <a:cubicBezTo>
                        <a:pt x="44375" y="28428"/>
                        <a:pt x="45576" y="24819"/>
                        <a:pt x="45576" y="20584"/>
                      </a:cubicBezTo>
                      <a:cubicBezTo>
                        <a:pt x="45576" y="14445"/>
                        <a:pt x="43331" y="9212"/>
                        <a:pt x="38841" y="4885"/>
                      </a:cubicBezTo>
                      <a:cubicBezTo>
                        <a:pt x="34362" y="558"/>
                        <a:pt x="28783" y="-1605"/>
                        <a:pt x="22105" y="-1605"/>
                      </a:cubicBezTo>
                      <a:cubicBezTo>
                        <a:pt x="15772" y="-1605"/>
                        <a:pt x="10519" y="217"/>
                        <a:pt x="6345" y="3862"/>
                      </a:cubicBezTo>
                      <a:cubicBezTo>
                        <a:pt x="2181" y="7507"/>
                        <a:pt x="-231" y="12271"/>
                        <a:pt x="-893" y="18155"/>
                      </a:cubicBezTo>
                      <a:close/>
                    </a:path>
                  </a:pathLst>
                </a:custGeom>
                <a:solidFill>
                  <a:srgbClr val="000000"/>
                </a:solidFill>
                <a:ln w="15" cap="flat">
                  <a:noFill/>
                  <a:prstDash val="solid"/>
                  <a:round/>
                </a:ln>
              </p:spPr>
              <p:txBody>
                <a:bodyPr rtlCol="0" anchor="ctr"/>
                <a:lstStyle/>
                <a:p>
                  <a:endParaRPr lang="en-US"/>
                </a:p>
              </p:txBody>
            </p:sp>
            <p:sp>
              <p:nvSpPr>
                <p:cNvPr id="80" name="Freeform: Shape 79">
                  <a:extLst>
                    <a:ext uri="{FF2B5EF4-FFF2-40B4-BE49-F238E27FC236}">
                      <a16:creationId xmlns:a16="http://schemas.microsoft.com/office/drawing/2014/main" id="{A44A68A7-A829-6494-FF8B-32E3AB6F5FAE}"/>
                    </a:ext>
                  </a:extLst>
                </p:cNvPr>
                <p:cNvSpPr/>
                <p:nvPr/>
              </p:nvSpPr>
              <p:spPr>
                <a:xfrm flipV="1">
                  <a:off x="4751722" y="5283914"/>
                  <a:ext cx="46728" cy="71482"/>
                </a:xfrm>
                <a:custGeom>
                  <a:avLst/>
                  <a:gdLst>
                    <a:gd name="connsiteX0" fmla="*/ 492 w 46728"/>
                    <a:gd name="connsiteY0" fmla="*/ 15805 h 71482"/>
                    <a:gd name="connsiteX1" fmla="*/ 13472 w 46728"/>
                    <a:gd name="connsiteY1" fmla="*/ 17241 h 71482"/>
                    <a:gd name="connsiteX2" fmla="*/ 15946 w 46728"/>
                    <a:gd name="connsiteY2" fmla="*/ 11377 h 71482"/>
                    <a:gd name="connsiteX3" fmla="*/ 21245 w 46728"/>
                    <a:gd name="connsiteY3" fmla="*/ 9468 h 71482"/>
                    <a:gd name="connsiteX4" fmla="*/ 28300 w 46728"/>
                    <a:gd name="connsiteY4" fmla="*/ 13286 h 71482"/>
                    <a:gd name="connsiteX5" fmla="*/ 32026 w 46728"/>
                    <a:gd name="connsiteY5" fmla="*/ 29121 h 71482"/>
                    <a:gd name="connsiteX6" fmla="*/ 19382 w 46728"/>
                    <a:gd name="connsiteY6" fmla="*/ 23257 h 71482"/>
                    <a:gd name="connsiteX7" fmla="*/ 5134 w 46728"/>
                    <a:gd name="connsiteY7" fmla="*/ 29625 h 71482"/>
                    <a:gd name="connsiteX8" fmla="*/ -852 w 46728"/>
                    <a:gd name="connsiteY8" fmla="*/ 46209 h 71482"/>
                    <a:gd name="connsiteX9" fmla="*/ 5470 w 46728"/>
                    <a:gd name="connsiteY9" fmla="*/ 63358 h 71482"/>
                    <a:gd name="connsiteX10" fmla="*/ 21581 w 46728"/>
                    <a:gd name="connsiteY10" fmla="*/ 69879 h 71482"/>
                    <a:gd name="connsiteX11" fmla="*/ 39051 w 46728"/>
                    <a:gd name="connsiteY11" fmla="*/ 61648 h 71482"/>
                    <a:gd name="connsiteX12" fmla="*/ 45877 w 46728"/>
                    <a:gd name="connsiteY12" fmla="*/ 34573 h 71482"/>
                    <a:gd name="connsiteX13" fmla="*/ 38761 w 46728"/>
                    <a:gd name="connsiteY13" fmla="*/ 6887 h 71482"/>
                    <a:gd name="connsiteX14" fmla="*/ 20237 w 46728"/>
                    <a:gd name="connsiteY14" fmla="*/ -1603 h 71482"/>
                    <a:gd name="connsiteX15" fmla="*/ 6967 w 46728"/>
                    <a:gd name="connsiteY15" fmla="*/ 2764 h 71482"/>
                    <a:gd name="connsiteX16" fmla="*/ 492 w 46728"/>
                    <a:gd name="connsiteY16" fmla="*/ 15805 h 71482"/>
                    <a:gd name="connsiteX17" fmla="*/ 30835 w 46728"/>
                    <a:gd name="connsiteY17" fmla="*/ 45110 h 71482"/>
                    <a:gd name="connsiteX18" fmla="*/ 27857 w 46728"/>
                    <a:gd name="connsiteY18" fmla="*/ 55173 h 71482"/>
                    <a:gd name="connsiteX19" fmla="*/ 20955 w 46728"/>
                    <a:gd name="connsiteY19" fmla="*/ 58762 h 71482"/>
                    <a:gd name="connsiteX20" fmla="*/ 14785 w 46728"/>
                    <a:gd name="connsiteY20" fmla="*/ 55830 h 71482"/>
                    <a:gd name="connsiteX21" fmla="*/ 12327 w 46728"/>
                    <a:gd name="connsiteY21" fmla="*/ 46209 h 71482"/>
                    <a:gd name="connsiteX22" fmla="*/ 14999 w 46728"/>
                    <a:gd name="connsiteY22" fmla="*/ 36253 h 71482"/>
                    <a:gd name="connsiteX23" fmla="*/ 21673 w 46728"/>
                    <a:gd name="connsiteY23" fmla="*/ 33092 h 71482"/>
                    <a:gd name="connsiteX24" fmla="*/ 28178 w 46728"/>
                    <a:gd name="connsiteY24" fmla="*/ 36146 h 71482"/>
                    <a:gd name="connsiteX25" fmla="*/ 30835 w 46728"/>
                    <a:gd name="connsiteY25" fmla="*/ 45110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492" y="15805"/>
                      </a:moveTo>
                      <a:lnTo>
                        <a:pt x="13472" y="17241"/>
                      </a:lnTo>
                      <a:cubicBezTo>
                        <a:pt x="13788" y="14604"/>
                        <a:pt x="14612" y="12649"/>
                        <a:pt x="15946" y="11377"/>
                      </a:cubicBezTo>
                      <a:cubicBezTo>
                        <a:pt x="17280" y="10104"/>
                        <a:pt x="19046" y="9468"/>
                        <a:pt x="21245" y="9468"/>
                      </a:cubicBezTo>
                      <a:cubicBezTo>
                        <a:pt x="24014" y="9468"/>
                        <a:pt x="26366" y="10740"/>
                        <a:pt x="28300" y="13286"/>
                      </a:cubicBezTo>
                      <a:cubicBezTo>
                        <a:pt x="30245" y="15831"/>
                        <a:pt x="31487" y="21109"/>
                        <a:pt x="32026" y="29121"/>
                      </a:cubicBezTo>
                      <a:cubicBezTo>
                        <a:pt x="28656" y="25212"/>
                        <a:pt x="24442" y="23257"/>
                        <a:pt x="19382" y="23257"/>
                      </a:cubicBezTo>
                      <a:cubicBezTo>
                        <a:pt x="13884" y="23257"/>
                        <a:pt x="9135" y="25380"/>
                        <a:pt x="5134" y="29625"/>
                      </a:cubicBezTo>
                      <a:cubicBezTo>
                        <a:pt x="1144" y="33871"/>
                        <a:pt x="-852" y="39399"/>
                        <a:pt x="-852" y="46209"/>
                      </a:cubicBezTo>
                      <a:cubicBezTo>
                        <a:pt x="-852" y="53305"/>
                        <a:pt x="1256" y="59022"/>
                        <a:pt x="5470" y="63358"/>
                      </a:cubicBezTo>
                      <a:cubicBezTo>
                        <a:pt x="9685" y="67706"/>
                        <a:pt x="15055" y="69879"/>
                        <a:pt x="21581" y="69879"/>
                      </a:cubicBezTo>
                      <a:cubicBezTo>
                        <a:pt x="28677" y="69879"/>
                        <a:pt x="34500" y="67135"/>
                        <a:pt x="39051" y="61648"/>
                      </a:cubicBezTo>
                      <a:cubicBezTo>
                        <a:pt x="43601" y="56161"/>
                        <a:pt x="45877" y="47136"/>
                        <a:pt x="45877" y="34573"/>
                      </a:cubicBezTo>
                      <a:cubicBezTo>
                        <a:pt x="45877" y="21776"/>
                        <a:pt x="43505" y="12548"/>
                        <a:pt x="38761" y="6887"/>
                      </a:cubicBezTo>
                      <a:cubicBezTo>
                        <a:pt x="34016" y="1227"/>
                        <a:pt x="27842" y="-1603"/>
                        <a:pt x="20237" y="-1603"/>
                      </a:cubicBezTo>
                      <a:cubicBezTo>
                        <a:pt x="14770" y="-1603"/>
                        <a:pt x="10347" y="-148"/>
                        <a:pt x="6967" y="2764"/>
                      </a:cubicBezTo>
                      <a:cubicBezTo>
                        <a:pt x="3597" y="5676"/>
                        <a:pt x="1439" y="10023"/>
                        <a:pt x="492" y="15805"/>
                      </a:cubicBezTo>
                      <a:close/>
                      <a:moveTo>
                        <a:pt x="30835" y="45110"/>
                      </a:moveTo>
                      <a:cubicBezTo>
                        <a:pt x="30835" y="49437"/>
                        <a:pt x="29842" y="52791"/>
                        <a:pt x="27857" y="55173"/>
                      </a:cubicBezTo>
                      <a:cubicBezTo>
                        <a:pt x="25872" y="57566"/>
                        <a:pt x="23571" y="58762"/>
                        <a:pt x="20955" y="58762"/>
                      </a:cubicBezTo>
                      <a:cubicBezTo>
                        <a:pt x="18481" y="58762"/>
                        <a:pt x="16424" y="57785"/>
                        <a:pt x="14785" y="55830"/>
                      </a:cubicBezTo>
                      <a:cubicBezTo>
                        <a:pt x="13146" y="53875"/>
                        <a:pt x="12327" y="50668"/>
                        <a:pt x="12327" y="46209"/>
                      </a:cubicBezTo>
                      <a:cubicBezTo>
                        <a:pt x="12327" y="41689"/>
                        <a:pt x="13218" y="38370"/>
                        <a:pt x="14999" y="36253"/>
                      </a:cubicBezTo>
                      <a:cubicBezTo>
                        <a:pt x="16781" y="34145"/>
                        <a:pt x="19005" y="33092"/>
                        <a:pt x="21673" y="33092"/>
                      </a:cubicBezTo>
                      <a:cubicBezTo>
                        <a:pt x="24248" y="33092"/>
                        <a:pt x="26417" y="34110"/>
                        <a:pt x="28178" y="36146"/>
                      </a:cubicBezTo>
                      <a:cubicBezTo>
                        <a:pt x="29949" y="38182"/>
                        <a:pt x="30835" y="41170"/>
                        <a:pt x="30835" y="45110"/>
                      </a:cubicBezTo>
                      <a:close/>
                    </a:path>
                  </a:pathLst>
                </a:custGeom>
                <a:solidFill>
                  <a:srgbClr val="000000"/>
                </a:solidFill>
                <a:ln w="15" cap="flat">
                  <a:noFill/>
                  <a:prstDash val="solid"/>
                  <a:round/>
                </a:ln>
              </p:spPr>
              <p:txBody>
                <a:bodyPr rtlCol="0" anchor="ctr"/>
                <a:lstStyle/>
                <a:p>
                  <a:endParaRPr lang="en-US"/>
                </a:p>
              </p:txBody>
            </p:sp>
          </p:grpSp>
          <p:grpSp>
            <p:nvGrpSpPr>
              <p:cNvPr id="81" name="Graphic 6">
                <a:extLst>
                  <a:ext uri="{FF2B5EF4-FFF2-40B4-BE49-F238E27FC236}">
                    <a16:creationId xmlns:a16="http://schemas.microsoft.com/office/drawing/2014/main" id="{CA409E3E-041A-F52A-0021-C12F67AA77F1}"/>
                  </a:ext>
                </a:extLst>
              </p:cNvPr>
              <p:cNvGrpSpPr/>
              <p:nvPr/>
            </p:nvGrpSpPr>
            <p:grpSpPr>
              <a:xfrm>
                <a:off x="4115289" y="5388781"/>
                <a:ext cx="658508" cy="89532"/>
                <a:chOff x="4115289" y="5388781"/>
                <a:chExt cx="658508" cy="89532"/>
              </a:xfrm>
              <a:solidFill>
                <a:srgbClr val="000000"/>
              </a:solidFill>
            </p:grpSpPr>
            <p:sp>
              <p:nvSpPr>
                <p:cNvPr id="82" name="Freeform: Shape 81">
                  <a:extLst>
                    <a:ext uri="{FF2B5EF4-FFF2-40B4-BE49-F238E27FC236}">
                      <a16:creationId xmlns:a16="http://schemas.microsoft.com/office/drawing/2014/main" id="{F887B3E3-372D-5AC7-7F49-FE312A161F66}"/>
                    </a:ext>
                  </a:extLst>
                </p:cNvPr>
                <p:cNvSpPr/>
                <p:nvPr/>
              </p:nvSpPr>
              <p:spPr>
                <a:xfrm flipV="1">
                  <a:off x="4115289" y="5407198"/>
                  <a:ext cx="47339" cy="52974"/>
                </a:xfrm>
                <a:custGeom>
                  <a:avLst/>
                  <a:gdLst>
                    <a:gd name="connsiteX0" fmla="*/ -958 w 47339"/>
                    <a:gd name="connsiteY0" fmla="*/ 14628 h 52974"/>
                    <a:gd name="connsiteX1" fmla="*/ 12496 w 47339"/>
                    <a:gd name="connsiteY1" fmla="*/ 16675 h 52974"/>
                    <a:gd name="connsiteX2" fmla="*/ 15978 w 47339"/>
                    <a:gd name="connsiteY2" fmla="*/ 10734 h 52974"/>
                    <a:gd name="connsiteX3" fmla="*/ 23338 w 47339"/>
                    <a:gd name="connsiteY3" fmla="*/ 8703 h 52974"/>
                    <a:gd name="connsiteX4" fmla="*/ 31157 w 47339"/>
                    <a:gd name="connsiteY4" fmla="*/ 10612 h 52974"/>
                    <a:gd name="connsiteX5" fmla="*/ 32928 w 47339"/>
                    <a:gd name="connsiteY5" fmla="*/ 14201 h 52974"/>
                    <a:gd name="connsiteX6" fmla="*/ 31966 w 47339"/>
                    <a:gd name="connsiteY6" fmla="*/ 16720 h 52974"/>
                    <a:gd name="connsiteX7" fmla="*/ 27492 w 47339"/>
                    <a:gd name="connsiteY7" fmla="*/ 18492 h 52974"/>
                    <a:gd name="connsiteX8" fmla="*/ 6922 w 47339"/>
                    <a:gd name="connsiteY8" fmla="*/ 25028 h 52974"/>
                    <a:gd name="connsiteX9" fmla="*/ 905 w 47339"/>
                    <a:gd name="connsiteY9" fmla="*/ 36435 h 52974"/>
                    <a:gd name="connsiteX10" fmla="*/ 6097 w 47339"/>
                    <a:gd name="connsiteY10" fmla="*/ 47506 h 52974"/>
                    <a:gd name="connsiteX11" fmla="*/ 22239 w 47339"/>
                    <a:gd name="connsiteY11" fmla="*/ 51996 h 52974"/>
                    <a:gd name="connsiteX12" fmla="*/ 37693 w 47339"/>
                    <a:gd name="connsiteY12" fmla="*/ 48606 h 52974"/>
                    <a:gd name="connsiteX13" fmla="*/ 44671 w 47339"/>
                    <a:gd name="connsiteY13" fmla="*/ 38588 h 52974"/>
                    <a:gd name="connsiteX14" fmla="*/ 32012 w 47339"/>
                    <a:gd name="connsiteY14" fmla="*/ 36252 h 52974"/>
                    <a:gd name="connsiteX15" fmla="*/ 28927 w 47339"/>
                    <a:gd name="connsiteY15" fmla="*/ 40772 h 52974"/>
                    <a:gd name="connsiteX16" fmla="*/ 22468 w 47339"/>
                    <a:gd name="connsiteY16" fmla="*/ 42360 h 52974"/>
                    <a:gd name="connsiteX17" fmla="*/ 14893 w 47339"/>
                    <a:gd name="connsiteY17" fmla="*/ 40879 h 52974"/>
                    <a:gd name="connsiteX18" fmla="*/ 13366 w 47339"/>
                    <a:gd name="connsiteY18" fmla="*/ 38160 h 52974"/>
                    <a:gd name="connsiteX19" fmla="*/ 14695 w 47339"/>
                    <a:gd name="connsiteY19" fmla="*/ 35717 h 52974"/>
                    <a:gd name="connsiteX20" fmla="*/ 27217 w 47339"/>
                    <a:gd name="connsiteY20" fmla="*/ 31945 h 52974"/>
                    <a:gd name="connsiteX21" fmla="*/ 42182 w 47339"/>
                    <a:gd name="connsiteY21" fmla="*/ 25990 h 52974"/>
                    <a:gd name="connsiteX22" fmla="*/ 46382 w 47339"/>
                    <a:gd name="connsiteY22" fmla="*/ 16018 h 52974"/>
                    <a:gd name="connsiteX23" fmla="*/ 40564 w 47339"/>
                    <a:gd name="connsiteY23" fmla="*/ 4030 h 52974"/>
                    <a:gd name="connsiteX24" fmla="*/ 23338 w 47339"/>
                    <a:gd name="connsiteY24" fmla="*/ -979 h 52974"/>
                    <a:gd name="connsiteX25" fmla="*/ 6937 w 47339"/>
                    <a:gd name="connsiteY25" fmla="*/ 3221 h 52974"/>
                    <a:gd name="connsiteX26" fmla="*/ -958 w 47339"/>
                    <a:gd name="connsiteY26" fmla="*/ 14628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958" y="14628"/>
                      </a:moveTo>
                      <a:lnTo>
                        <a:pt x="12496" y="16675"/>
                      </a:lnTo>
                      <a:cubicBezTo>
                        <a:pt x="13076" y="14068"/>
                        <a:pt x="14237" y="12088"/>
                        <a:pt x="15978" y="10734"/>
                      </a:cubicBezTo>
                      <a:cubicBezTo>
                        <a:pt x="17729" y="9380"/>
                        <a:pt x="20182" y="8703"/>
                        <a:pt x="23338" y="8703"/>
                      </a:cubicBezTo>
                      <a:cubicBezTo>
                        <a:pt x="26800" y="8703"/>
                        <a:pt x="29406" y="9339"/>
                        <a:pt x="31157" y="10612"/>
                      </a:cubicBezTo>
                      <a:cubicBezTo>
                        <a:pt x="32338" y="11508"/>
                        <a:pt x="32928" y="12704"/>
                        <a:pt x="32928" y="14201"/>
                      </a:cubicBezTo>
                      <a:cubicBezTo>
                        <a:pt x="32928" y="15219"/>
                        <a:pt x="32608" y="16059"/>
                        <a:pt x="31966" y="16720"/>
                      </a:cubicBezTo>
                      <a:cubicBezTo>
                        <a:pt x="31304" y="17362"/>
                        <a:pt x="29813" y="17952"/>
                        <a:pt x="27492" y="18492"/>
                      </a:cubicBezTo>
                      <a:cubicBezTo>
                        <a:pt x="16670" y="20874"/>
                        <a:pt x="9813" y="23053"/>
                        <a:pt x="6922" y="25028"/>
                      </a:cubicBezTo>
                      <a:cubicBezTo>
                        <a:pt x="2911" y="27766"/>
                        <a:pt x="905" y="31569"/>
                        <a:pt x="905" y="36435"/>
                      </a:cubicBezTo>
                      <a:cubicBezTo>
                        <a:pt x="905" y="40823"/>
                        <a:pt x="2636" y="44513"/>
                        <a:pt x="6097" y="47506"/>
                      </a:cubicBezTo>
                      <a:cubicBezTo>
                        <a:pt x="9569" y="50499"/>
                        <a:pt x="14949" y="51996"/>
                        <a:pt x="22239" y="51996"/>
                      </a:cubicBezTo>
                      <a:cubicBezTo>
                        <a:pt x="29172" y="51996"/>
                        <a:pt x="34323" y="50866"/>
                        <a:pt x="37693" y="48606"/>
                      </a:cubicBezTo>
                      <a:cubicBezTo>
                        <a:pt x="41073" y="46346"/>
                        <a:pt x="43399" y="43006"/>
                        <a:pt x="44671" y="38588"/>
                      </a:cubicBezTo>
                      <a:lnTo>
                        <a:pt x="32012" y="36252"/>
                      </a:lnTo>
                      <a:cubicBezTo>
                        <a:pt x="31472" y="38217"/>
                        <a:pt x="30444" y="39723"/>
                        <a:pt x="28927" y="40772"/>
                      </a:cubicBezTo>
                      <a:cubicBezTo>
                        <a:pt x="27420" y="41831"/>
                        <a:pt x="25267" y="42360"/>
                        <a:pt x="22468" y="42360"/>
                      </a:cubicBezTo>
                      <a:cubicBezTo>
                        <a:pt x="18945" y="42360"/>
                        <a:pt x="16420" y="41866"/>
                        <a:pt x="14893" y="40879"/>
                      </a:cubicBezTo>
                      <a:cubicBezTo>
                        <a:pt x="13875" y="40176"/>
                        <a:pt x="13366" y="39270"/>
                        <a:pt x="13366" y="38160"/>
                      </a:cubicBezTo>
                      <a:cubicBezTo>
                        <a:pt x="13366" y="37203"/>
                        <a:pt x="13809" y="36389"/>
                        <a:pt x="14695" y="35717"/>
                      </a:cubicBezTo>
                      <a:cubicBezTo>
                        <a:pt x="15906" y="34831"/>
                        <a:pt x="20080" y="33574"/>
                        <a:pt x="27217" y="31945"/>
                      </a:cubicBezTo>
                      <a:cubicBezTo>
                        <a:pt x="34364" y="30327"/>
                        <a:pt x="39352" y="28341"/>
                        <a:pt x="42182" y="25990"/>
                      </a:cubicBezTo>
                      <a:cubicBezTo>
                        <a:pt x="44982" y="23597"/>
                        <a:pt x="46382" y="20273"/>
                        <a:pt x="46382" y="16018"/>
                      </a:cubicBezTo>
                      <a:cubicBezTo>
                        <a:pt x="46382" y="11365"/>
                        <a:pt x="44442" y="7370"/>
                        <a:pt x="40564" y="4030"/>
                      </a:cubicBezTo>
                      <a:cubicBezTo>
                        <a:pt x="36685" y="691"/>
                        <a:pt x="30943" y="-979"/>
                        <a:pt x="23338" y="-979"/>
                      </a:cubicBezTo>
                      <a:cubicBezTo>
                        <a:pt x="16436" y="-979"/>
                        <a:pt x="10969" y="421"/>
                        <a:pt x="6937" y="3221"/>
                      </a:cubicBezTo>
                      <a:cubicBezTo>
                        <a:pt x="2916" y="6021"/>
                        <a:pt x="284" y="9823"/>
                        <a:pt x="-958" y="14628"/>
                      </a:cubicBezTo>
                      <a:close/>
                    </a:path>
                  </a:pathLst>
                </a:custGeom>
                <a:solidFill>
                  <a:srgbClr val="000000"/>
                </a:solidFill>
                <a:ln w="15" cap="flat">
                  <a:noFill/>
                  <a:prstDash val="solid"/>
                  <a:round/>
                </a:ln>
              </p:spPr>
              <p:txBody>
                <a:bodyPr rtlCol="0" anchor="ctr"/>
                <a:lstStyle/>
                <a:p>
                  <a:endParaRPr lang="en-US"/>
                </a:p>
              </p:txBody>
            </p:sp>
            <p:sp>
              <p:nvSpPr>
                <p:cNvPr id="83" name="Freeform: Shape 82">
                  <a:extLst>
                    <a:ext uri="{FF2B5EF4-FFF2-40B4-BE49-F238E27FC236}">
                      <a16:creationId xmlns:a16="http://schemas.microsoft.com/office/drawing/2014/main" id="{5EA40B96-3133-F216-A0DB-86349E76E7AA}"/>
                    </a:ext>
                  </a:extLst>
                </p:cNvPr>
                <p:cNvSpPr/>
                <p:nvPr/>
              </p:nvSpPr>
              <p:spPr>
                <a:xfrm flipV="1">
                  <a:off x="4170834" y="5407198"/>
                  <a:ext cx="47583" cy="52974"/>
                </a:xfrm>
                <a:custGeom>
                  <a:avLst/>
                  <a:gdLst>
                    <a:gd name="connsiteX0" fmla="*/ 12529 w 47583"/>
                    <a:gd name="connsiteY0" fmla="*/ 35381 h 52974"/>
                    <a:gd name="connsiteX1" fmla="*/ 358 w 47583"/>
                    <a:gd name="connsiteY1" fmla="*/ 37580 h 52974"/>
                    <a:gd name="connsiteX2" fmla="*/ 7413 w 47583"/>
                    <a:gd name="connsiteY2" fmla="*/ 48453 h 52974"/>
                    <a:gd name="connsiteX3" fmla="*/ 22302 w 47583"/>
                    <a:gd name="connsiteY3" fmla="*/ 51996 h 52974"/>
                    <a:gd name="connsiteX4" fmla="*/ 35664 w 47583"/>
                    <a:gd name="connsiteY4" fmla="*/ 49873 h 52974"/>
                    <a:gd name="connsiteX5" fmla="*/ 41849 w 47583"/>
                    <a:gd name="connsiteY5" fmla="*/ 44483 h 52974"/>
                    <a:gd name="connsiteX6" fmla="*/ 43636 w 47583"/>
                    <a:gd name="connsiteY6" fmla="*/ 32480 h 52974"/>
                    <a:gd name="connsiteX7" fmla="*/ 43498 w 47583"/>
                    <a:gd name="connsiteY7" fmla="*/ 16827 h 52974"/>
                    <a:gd name="connsiteX8" fmla="*/ 44139 w 47583"/>
                    <a:gd name="connsiteY8" fmla="*/ 6962 h 52974"/>
                    <a:gd name="connsiteX9" fmla="*/ 46552 w 47583"/>
                    <a:gd name="connsiteY9" fmla="*/ 167 h 52974"/>
                    <a:gd name="connsiteX10" fmla="*/ 33282 w 47583"/>
                    <a:gd name="connsiteY10" fmla="*/ 167 h 52974"/>
                    <a:gd name="connsiteX11" fmla="*/ 31999 w 47583"/>
                    <a:gd name="connsiteY11" fmla="*/ 4122 h 52974"/>
                    <a:gd name="connsiteX12" fmla="*/ 31511 w 47583"/>
                    <a:gd name="connsiteY12" fmla="*/ 5710 h 52974"/>
                    <a:gd name="connsiteX13" fmla="*/ 24165 w 47583"/>
                    <a:gd name="connsiteY13" fmla="*/ 686 h 52974"/>
                    <a:gd name="connsiteX14" fmla="*/ 15812 w 47583"/>
                    <a:gd name="connsiteY14" fmla="*/ -979 h 52974"/>
                    <a:gd name="connsiteX15" fmla="*/ 3473 w 47583"/>
                    <a:gd name="connsiteY15" fmla="*/ 3267 h 52974"/>
                    <a:gd name="connsiteX16" fmla="*/ -1032 w 47583"/>
                    <a:gd name="connsiteY16" fmla="*/ 14002 h 52974"/>
                    <a:gd name="connsiteX17" fmla="*/ 1015 w 47583"/>
                    <a:gd name="connsiteY17" fmla="*/ 21668 h 52974"/>
                    <a:gd name="connsiteX18" fmla="*/ 6772 w 47583"/>
                    <a:gd name="connsiteY18" fmla="*/ 26814 h 52974"/>
                    <a:gd name="connsiteX19" fmla="*/ 17446 w 47583"/>
                    <a:gd name="connsiteY19" fmla="*/ 29945 h 52974"/>
                    <a:gd name="connsiteX20" fmla="*/ 30472 w 47583"/>
                    <a:gd name="connsiteY20" fmla="*/ 33243 h 52974"/>
                    <a:gd name="connsiteX21" fmla="*/ 30472 w 47583"/>
                    <a:gd name="connsiteY21" fmla="*/ 34572 h 52974"/>
                    <a:gd name="connsiteX22" fmla="*/ 28563 w 47583"/>
                    <a:gd name="connsiteY22" fmla="*/ 40085 h 52974"/>
                    <a:gd name="connsiteX23" fmla="*/ 21355 w 47583"/>
                    <a:gd name="connsiteY23" fmla="*/ 41734 h 52974"/>
                    <a:gd name="connsiteX24" fmla="*/ 15766 w 47583"/>
                    <a:gd name="connsiteY24" fmla="*/ 40329 h 52974"/>
                    <a:gd name="connsiteX25" fmla="*/ 12529 w 47583"/>
                    <a:gd name="connsiteY25" fmla="*/ 35381 h 52974"/>
                    <a:gd name="connsiteX26" fmla="*/ 30472 w 47583"/>
                    <a:gd name="connsiteY26" fmla="*/ 24508 h 52974"/>
                    <a:gd name="connsiteX27" fmla="*/ 22302 w 47583"/>
                    <a:gd name="connsiteY27" fmla="*/ 22447 h 52974"/>
                    <a:gd name="connsiteX28" fmla="*/ 15003 w 47583"/>
                    <a:gd name="connsiteY28" fmla="*/ 20110 h 52974"/>
                    <a:gd name="connsiteX29" fmla="*/ 12376 w 47583"/>
                    <a:gd name="connsiteY29" fmla="*/ 15392 h 52974"/>
                    <a:gd name="connsiteX30" fmla="*/ 14468 w 47583"/>
                    <a:gd name="connsiteY30" fmla="*/ 10520 h 52974"/>
                    <a:gd name="connsiteX31" fmla="*/ 19828 w 47583"/>
                    <a:gd name="connsiteY31" fmla="*/ 8474 h 52974"/>
                    <a:gd name="connsiteX32" fmla="*/ 26746 w 47583"/>
                    <a:gd name="connsiteY32" fmla="*/ 10856 h 52974"/>
                    <a:gd name="connsiteX33" fmla="*/ 29938 w 47583"/>
                    <a:gd name="connsiteY33" fmla="*/ 15300 h 52974"/>
                    <a:gd name="connsiteX34" fmla="*/ 30472 w 47583"/>
                    <a:gd name="connsiteY34" fmla="*/ 21836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2529" y="35381"/>
                      </a:moveTo>
                      <a:lnTo>
                        <a:pt x="358" y="37580"/>
                      </a:lnTo>
                      <a:cubicBezTo>
                        <a:pt x="1722" y="42477"/>
                        <a:pt x="4074" y="46101"/>
                        <a:pt x="7413" y="48453"/>
                      </a:cubicBezTo>
                      <a:cubicBezTo>
                        <a:pt x="10752" y="50815"/>
                        <a:pt x="15715" y="51996"/>
                        <a:pt x="22302" y="51996"/>
                      </a:cubicBezTo>
                      <a:cubicBezTo>
                        <a:pt x="28288" y="51996"/>
                        <a:pt x="32742" y="51288"/>
                        <a:pt x="35664" y="49873"/>
                      </a:cubicBezTo>
                      <a:cubicBezTo>
                        <a:pt x="38596" y="48458"/>
                        <a:pt x="40658" y="46661"/>
                        <a:pt x="41849" y="44483"/>
                      </a:cubicBezTo>
                      <a:cubicBezTo>
                        <a:pt x="43040" y="42304"/>
                        <a:pt x="43636" y="38303"/>
                        <a:pt x="43636" y="32480"/>
                      </a:cubicBezTo>
                      <a:lnTo>
                        <a:pt x="43498" y="16827"/>
                      </a:lnTo>
                      <a:cubicBezTo>
                        <a:pt x="43498" y="12368"/>
                        <a:pt x="43712" y="9080"/>
                        <a:pt x="44139" y="6962"/>
                      </a:cubicBezTo>
                      <a:cubicBezTo>
                        <a:pt x="44567" y="4855"/>
                        <a:pt x="45371" y="2590"/>
                        <a:pt x="46552" y="167"/>
                      </a:cubicBezTo>
                      <a:lnTo>
                        <a:pt x="33282" y="167"/>
                      </a:lnTo>
                      <a:cubicBezTo>
                        <a:pt x="32936" y="1063"/>
                        <a:pt x="32508" y="2381"/>
                        <a:pt x="31999" y="4122"/>
                      </a:cubicBezTo>
                      <a:cubicBezTo>
                        <a:pt x="31775" y="4926"/>
                        <a:pt x="31612" y="5456"/>
                        <a:pt x="31511" y="5710"/>
                      </a:cubicBezTo>
                      <a:cubicBezTo>
                        <a:pt x="29220" y="3481"/>
                        <a:pt x="26772" y="1806"/>
                        <a:pt x="24165" y="686"/>
                      </a:cubicBezTo>
                      <a:cubicBezTo>
                        <a:pt x="21559" y="-424"/>
                        <a:pt x="18775" y="-979"/>
                        <a:pt x="15812" y="-979"/>
                      </a:cubicBezTo>
                      <a:cubicBezTo>
                        <a:pt x="10600" y="-979"/>
                        <a:pt x="6487" y="437"/>
                        <a:pt x="3473" y="3267"/>
                      </a:cubicBezTo>
                      <a:cubicBezTo>
                        <a:pt x="470" y="6097"/>
                        <a:pt x="-1032" y="9675"/>
                        <a:pt x="-1032" y="14002"/>
                      </a:cubicBezTo>
                      <a:cubicBezTo>
                        <a:pt x="-1032" y="16873"/>
                        <a:pt x="-349" y="19428"/>
                        <a:pt x="1015" y="21668"/>
                      </a:cubicBezTo>
                      <a:cubicBezTo>
                        <a:pt x="2389" y="23908"/>
                        <a:pt x="4308" y="25623"/>
                        <a:pt x="6772" y="26814"/>
                      </a:cubicBezTo>
                      <a:cubicBezTo>
                        <a:pt x="9236" y="28016"/>
                        <a:pt x="12794" y="29059"/>
                        <a:pt x="17446" y="29945"/>
                      </a:cubicBezTo>
                      <a:cubicBezTo>
                        <a:pt x="23707" y="31126"/>
                        <a:pt x="28049" y="32225"/>
                        <a:pt x="30472" y="33243"/>
                      </a:cubicBezTo>
                      <a:lnTo>
                        <a:pt x="30472" y="34572"/>
                      </a:lnTo>
                      <a:cubicBezTo>
                        <a:pt x="30472" y="37148"/>
                        <a:pt x="29836" y="38985"/>
                        <a:pt x="28563" y="40085"/>
                      </a:cubicBezTo>
                      <a:cubicBezTo>
                        <a:pt x="27291" y="41184"/>
                        <a:pt x="24888" y="41734"/>
                        <a:pt x="21355" y="41734"/>
                      </a:cubicBezTo>
                      <a:cubicBezTo>
                        <a:pt x="18963" y="41734"/>
                        <a:pt x="17100" y="41266"/>
                        <a:pt x="15766" y="40329"/>
                      </a:cubicBezTo>
                      <a:cubicBezTo>
                        <a:pt x="14433" y="39392"/>
                        <a:pt x="13354" y="37743"/>
                        <a:pt x="12529" y="35381"/>
                      </a:cubicBezTo>
                      <a:close/>
                      <a:moveTo>
                        <a:pt x="30472" y="24508"/>
                      </a:moveTo>
                      <a:cubicBezTo>
                        <a:pt x="28752" y="23938"/>
                        <a:pt x="26028" y="23251"/>
                        <a:pt x="22302" y="22447"/>
                      </a:cubicBezTo>
                      <a:cubicBezTo>
                        <a:pt x="18586" y="21653"/>
                        <a:pt x="16153" y="20874"/>
                        <a:pt x="15003" y="20110"/>
                      </a:cubicBezTo>
                      <a:cubicBezTo>
                        <a:pt x="13252" y="18868"/>
                        <a:pt x="12376" y="17296"/>
                        <a:pt x="12376" y="15392"/>
                      </a:cubicBezTo>
                      <a:cubicBezTo>
                        <a:pt x="12376" y="13519"/>
                        <a:pt x="13074" y="11895"/>
                        <a:pt x="14468" y="10520"/>
                      </a:cubicBezTo>
                      <a:cubicBezTo>
                        <a:pt x="15873" y="9156"/>
                        <a:pt x="17660" y="8474"/>
                        <a:pt x="19828" y="8474"/>
                      </a:cubicBezTo>
                      <a:cubicBezTo>
                        <a:pt x="22241" y="8474"/>
                        <a:pt x="24547" y="9268"/>
                        <a:pt x="26746" y="10856"/>
                      </a:cubicBezTo>
                      <a:cubicBezTo>
                        <a:pt x="28365" y="12068"/>
                        <a:pt x="29429" y="13549"/>
                        <a:pt x="29938" y="15300"/>
                      </a:cubicBezTo>
                      <a:cubicBezTo>
                        <a:pt x="30294" y="16440"/>
                        <a:pt x="30472" y="18619"/>
                        <a:pt x="30472" y="21836"/>
                      </a:cubicBezTo>
                      <a:close/>
                    </a:path>
                  </a:pathLst>
                </a:custGeom>
                <a:solidFill>
                  <a:srgbClr val="000000"/>
                </a:solidFill>
                <a:ln w="15" cap="flat">
                  <a:noFill/>
                  <a:prstDash val="solid"/>
                  <a:round/>
                </a:ln>
              </p:spPr>
              <p:txBody>
                <a:bodyPr rtlCol="0" anchor="ctr"/>
                <a:lstStyle/>
                <a:p>
                  <a:endParaRPr lang="en-US"/>
                </a:p>
              </p:txBody>
            </p:sp>
            <p:sp>
              <p:nvSpPr>
                <p:cNvPr id="84" name="Freeform: Shape 83">
                  <a:extLst>
                    <a:ext uri="{FF2B5EF4-FFF2-40B4-BE49-F238E27FC236}">
                      <a16:creationId xmlns:a16="http://schemas.microsoft.com/office/drawing/2014/main" id="{25FEFEBD-05A1-E73C-AD09-2649C4C526C9}"/>
                    </a:ext>
                  </a:extLst>
                </p:cNvPr>
                <p:cNvSpPr/>
                <p:nvPr/>
              </p:nvSpPr>
              <p:spPr>
                <a:xfrm flipV="1">
                  <a:off x="4227723" y="5407198"/>
                  <a:ext cx="74536" cy="51829"/>
                </a:xfrm>
                <a:custGeom>
                  <a:avLst/>
                  <a:gdLst>
                    <a:gd name="connsiteX0" fmla="*/ -2065 w 74536"/>
                    <a:gd name="connsiteY0" fmla="*/ 49668 h 51829"/>
                    <a:gd name="connsiteX1" fmla="*/ 10289 w 74536"/>
                    <a:gd name="connsiteY1" fmla="*/ 49668 h 51829"/>
                    <a:gd name="connsiteX2" fmla="*/ 10289 w 74536"/>
                    <a:gd name="connsiteY2" fmla="*/ 42750 h 51829"/>
                    <a:gd name="connsiteX3" fmla="*/ 26095 w 74536"/>
                    <a:gd name="connsiteY3" fmla="*/ 50813 h 51829"/>
                    <a:gd name="connsiteX4" fmla="*/ 34524 w 74536"/>
                    <a:gd name="connsiteY4" fmla="*/ 48797 h 51829"/>
                    <a:gd name="connsiteX5" fmla="*/ 40403 w 74536"/>
                    <a:gd name="connsiteY5" fmla="*/ 42750 h 51829"/>
                    <a:gd name="connsiteX6" fmla="*/ 47611 w 74536"/>
                    <a:gd name="connsiteY6" fmla="*/ 48797 h 51829"/>
                    <a:gd name="connsiteX7" fmla="*/ 55873 w 74536"/>
                    <a:gd name="connsiteY7" fmla="*/ 50813 h 51829"/>
                    <a:gd name="connsiteX8" fmla="*/ 65310 w 74536"/>
                    <a:gd name="connsiteY8" fmla="*/ 48538 h 51829"/>
                    <a:gd name="connsiteX9" fmla="*/ 71082 w 74536"/>
                    <a:gd name="connsiteY9" fmla="*/ 41879 h 51829"/>
                    <a:gd name="connsiteX10" fmla="*/ 72472 w 74536"/>
                    <a:gd name="connsiteY10" fmla="*/ 31388 h 51829"/>
                    <a:gd name="connsiteX11" fmla="*/ 72472 w 74536"/>
                    <a:gd name="connsiteY11" fmla="*/ -1016 h 51829"/>
                    <a:gd name="connsiteX12" fmla="*/ 59064 w 74536"/>
                    <a:gd name="connsiteY12" fmla="*/ -1016 h 51829"/>
                    <a:gd name="connsiteX13" fmla="*/ 59064 w 74536"/>
                    <a:gd name="connsiteY13" fmla="*/ 27953 h 51829"/>
                    <a:gd name="connsiteX14" fmla="*/ 57675 w 74536"/>
                    <a:gd name="connsiteY14" fmla="*/ 37680 h 51829"/>
                    <a:gd name="connsiteX15" fmla="*/ 51948 w 74536"/>
                    <a:gd name="connsiteY15" fmla="*/ 40551 h 51829"/>
                    <a:gd name="connsiteX16" fmla="*/ 46649 w 74536"/>
                    <a:gd name="connsiteY16" fmla="*/ 38825 h 51829"/>
                    <a:gd name="connsiteX17" fmla="*/ 43076 w 74536"/>
                    <a:gd name="connsiteY17" fmla="*/ 33801 h 51829"/>
                    <a:gd name="connsiteX18" fmla="*/ 41976 w 74536"/>
                    <a:gd name="connsiteY18" fmla="*/ 23325 h 51829"/>
                    <a:gd name="connsiteX19" fmla="*/ 41976 w 74536"/>
                    <a:gd name="connsiteY19" fmla="*/ -1016 h 51829"/>
                    <a:gd name="connsiteX20" fmla="*/ 28569 w 74536"/>
                    <a:gd name="connsiteY20" fmla="*/ -1016 h 51829"/>
                    <a:gd name="connsiteX21" fmla="*/ 28569 w 74536"/>
                    <a:gd name="connsiteY21" fmla="*/ 26761 h 51829"/>
                    <a:gd name="connsiteX22" fmla="*/ 27851 w 74536"/>
                    <a:gd name="connsiteY22" fmla="*/ 36290 h 51829"/>
                    <a:gd name="connsiteX23" fmla="*/ 25621 w 74536"/>
                    <a:gd name="connsiteY23" fmla="*/ 39497 h 51829"/>
                    <a:gd name="connsiteX24" fmla="*/ 21559 w 74536"/>
                    <a:gd name="connsiteY24" fmla="*/ 40551 h 51829"/>
                    <a:gd name="connsiteX25" fmla="*/ 15970 w 74536"/>
                    <a:gd name="connsiteY25" fmla="*/ 38871 h 51829"/>
                    <a:gd name="connsiteX26" fmla="*/ 12412 w 74536"/>
                    <a:gd name="connsiteY26" fmla="*/ 34061 h 51829"/>
                    <a:gd name="connsiteX27" fmla="*/ 11343 w 74536"/>
                    <a:gd name="connsiteY27" fmla="*/ 23616 h 51829"/>
                    <a:gd name="connsiteX28" fmla="*/ 11343 w 74536"/>
                    <a:gd name="connsiteY28" fmla="*/ -1016 h 51829"/>
                    <a:gd name="connsiteX29" fmla="*/ -2065 w 74536"/>
                    <a:gd name="connsiteY29" fmla="*/ -1016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36" h="51829">
                      <a:moveTo>
                        <a:pt x="-2065" y="49668"/>
                      </a:moveTo>
                      <a:lnTo>
                        <a:pt x="10289" y="49668"/>
                      </a:lnTo>
                      <a:lnTo>
                        <a:pt x="10289" y="42750"/>
                      </a:lnTo>
                      <a:cubicBezTo>
                        <a:pt x="14718" y="48125"/>
                        <a:pt x="19986" y="50813"/>
                        <a:pt x="26095" y="50813"/>
                      </a:cubicBezTo>
                      <a:cubicBezTo>
                        <a:pt x="29332" y="50813"/>
                        <a:pt x="32142" y="50141"/>
                        <a:pt x="34524" y="48797"/>
                      </a:cubicBezTo>
                      <a:cubicBezTo>
                        <a:pt x="36917" y="47464"/>
                        <a:pt x="38876" y="45448"/>
                        <a:pt x="40403" y="42750"/>
                      </a:cubicBezTo>
                      <a:cubicBezTo>
                        <a:pt x="42633" y="45448"/>
                        <a:pt x="45035" y="47464"/>
                        <a:pt x="47611" y="48797"/>
                      </a:cubicBezTo>
                      <a:cubicBezTo>
                        <a:pt x="50187" y="50141"/>
                        <a:pt x="52941" y="50813"/>
                        <a:pt x="55873" y="50813"/>
                      </a:cubicBezTo>
                      <a:cubicBezTo>
                        <a:pt x="59589" y="50813"/>
                        <a:pt x="62734" y="50054"/>
                        <a:pt x="65310" y="48538"/>
                      </a:cubicBezTo>
                      <a:cubicBezTo>
                        <a:pt x="67886" y="47031"/>
                        <a:pt x="69810" y="44811"/>
                        <a:pt x="71082" y="41879"/>
                      </a:cubicBezTo>
                      <a:cubicBezTo>
                        <a:pt x="72009" y="39721"/>
                        <a:pt x="72472" y="36224"/>
                        <a:pt x="72472" y="31388"/>
                      </a:cubicBezTo>
                      <a:lnTo>
                        <a:pt x="72472" y="-1016"/>
                      </a:lnTo>
                      <a:lnTo>
                        <a:pt x="59064" y="-1016"/>
                      </a:lnTo>
                      <a:lnTo>
                        <a:pt x="59064" y="27953"/>
                      </a:lnTo>
                      <a:cubicBezTo>
                        <a:pt x="59064" y="32982"/>
                        <a:pt x="58601" y="36224"/>
                        <a:pt x="57675" y="37680"/>
                      </a:cubicBezTo>
                      <a:cubicBezTo>
                        <a:pt x="56433" y="39594"/>
                        <a:pt x="54524" y="40551"/>
                        <a:pt x="51948" y="40551"/>
                      </a:cubicBezTo>
                      <a:cubicBezTo>
                        <a:pt x="50075" y="40551"/>
                        <a:pt x="48309" y="39976"/>
                        <a:pt x="46649" y="38825"/>
                      </a:cubicBezTo>
                      <a:cubicBezTo>
                        <a:pt x="45000" y="37685"/>
                        <a:pt x="43809" y="36010"/>
                        <a:pt x="43076" y="33801"/>
                      </a:cubicBezTo>
                      <a:cubicBezTo>
                        <a:pt x="42343" y="31592"/>
                        <a:pt x="41976" y="28100"/>
                        <a:pt x="41976" y="23325"/>
                      </a:cubicBezTo>
                      <a:lnTo>
                        <a:pt x="41976" y="-1016"/>
                      </a:lnTo>
                      <a:lnTo>
                        <a:pt x="28569" y="-1016"/>
                      </a:lnTo>
                      <a:lnTo>
                        <a:pt x="28569" y="26761"/>
                      </a:lnTo>
                      <a:cubicBezTo>
                        <a:pt x="28569" y="31689"/>
                        <a:pt x="28329" y="34865"/>
                        <a:pt x="27851" y="36290"/>
                      </a:cubicBezTo>
                      <a:cubicBezTo>
                        <a:pt x="27372" y="37726"/>
                        <a:pt x="26629" y="38795"/>
                        <a:pt x="25621" y="39497"/>
                      </a:cubicBezTo>
                      <a:cubicBezTo>
                        <a:pt x="24624" y="40200"/>
                        <a:pt x="23270" y="40551"/>
                        <a:pt x="21559" y="40551"/>
                      </a:cubicBezTo>
                      <a:cubicBezTo>
                        <a:pt x="19493" y="40551"/>
                        <a:pt x="17630" y="39991"/>
                        <a:pt x="15970" y="38871"/>
                      </a:cubicBezTo>
                      <a:cubicBezTo>
                        <a:pt x="14321" y="37761"/>
                        <a:pt x="13135" y="36158"/>
                        <a:pt x="12412" y="34061"/>
                      </a:cubicBezTo>
                      <a:cubicBezTo>
                        <a:pt x="11699" y="31964"/>
                        <a:pt x="11343" y="28482"/>
                        <a:pt x="11343" y="23616"/>
                      </a:cubicBezTo>
                      <a:lnTo>
                        <a:pt x="11343" y="-1016"/>
                      </a:lnTo>
                      <a:lnTo>
                        <a:pt x="-2065" y="-1016"/>
                      </a:lnTo>
                      <a:close/>
                    </a:path>
                  </a:pathLst>
                </a:custGeom>
                <a:solidFill>
                  <a:srgbClr val="000000"/>
                </a:solidFill>
                <a:ln w="15" cap="flat">
                  <a:noFill/>
                  <a:prstDash val="solid"/>
                  <a:round/>
                </a:ln>
              </p:spPr>
              <p:txBody>
                <a:bodyPr rtlCol="0" anchor="ctr"/>
                <a:lstStyle/>
                <a:p>
                  <a:endParaRPr lang="en-US"/>
                </a:p>
              </p:txBody>
            </p:sp>
            <p:sp>
              <p:nvSpPr>
                <p:cNvPr id="85" name="Freeform: Shape 84">
                  <a:extLst>
                    <a:ext uri="{FF2B5EF4-FFF2-40B4-BE49-F238E27FC236}">
                      <a16:creationId xmlns:a16="http://schemas.microsoft.com/office/drawing/2014/main" id="{7C3C585C-E4A0-B9C6-18C3-615A2E8FCAAC}"/>
                    </a:ext>
                  </a:extLst>
                </p:cNvPr>
                <p:cNvSpPr/>
                <p:nvPr/>
              </p:nvSpPr>
              <p:spPr>
                <a:xfrm flipV="1">
                  <a:off x="4315234" y="5407198"/>
                  <a:ext cx="49446" cy="71116"/>
                </a:xfrm>
                <a:custGeom>
                  <a:avLst/>
                  <a:gdLst>
                    <a:gd name="connsiteX0" fmla="*/ -1267 w 49446"/>
                    <a:gd name="connsiteY0" fmla="*/ 69588 h 71116"/>
                    <a:gd name="connsiteX1" fmla="*/ 11240 w 49446"/>
                    <a:gd name="connsiteY1" fmla="*/ 69588 h 71116"/>
                    <a:gd name="connsiteX2" fmla="*/ 11240 w 49446"/>
                    <a:gd name="connsiteY2" fmla="*/ 62136 h 71116"/>
                    <a:gd name="connsiteX3" fmla="*/ 17822 w 49446"/>
                    <a:gd name="connsiteY3" fmla="*/ 68336 h 71116"/>
                    <a:gd name="connsiteX4" fmla="*/ 27045 w 49446"/>
                    <a:gd name="connsiteY4" fmla="*/ 70733 h 71116"/>
                    <a:gd name="connsiteX5" fmla="*/ 42026 w 49446"/>
                    <a:gd name="connsiteY5" fmla="*/ 63816 h 71116"/>
                    <a:gd name="connsiteX6" fmla="*/ 48180 w 49446"/>
                    <a:gd name="connsiteY6" fmla="*/ 44529 h 71116"/>
                    <a:gd name="connsiteX7" fmla="*/ 41965 w 49446"/>
                    <a:gd name="connsiteY7" fmla="*/ 24799 h 71116"/>
                    <a:gd name="connsiteX8" fmla="*/ 26938 w 49446"/>
                    <a:gd name="connsiteY8" fmla="*/ 17759 h 71116"/>
                    <a:gd name="connsiteX9" fmla="*/ 19318 w 49446"/>
                    <a:gd name="connsiteY9" fmla="*/ 19424 h 71116"/>
                    <a:gd name="connsiteX10" fmla="*/ 12156 w 49446"/>
                    <a:gd name="connsiteY10" fmla="*/ 25150 h 71116"/>
                    <a:gd name="connsiteX11" fmla="*/ 12156 w 49446"/>
                    <a:gd name="connsiteY11" fmla="*/ -383 h 71116"/>
                    <a:gd name="connsiteX12" fmla="*/ -1267 w 49446"/>
                    <a:gd name="connsiteY12" fmla="*/ -383 h 71116"/>
                    <a:gd name="connsiteX13" fmla="*/ 12004 w 49446"/>
                    <a:gd name="connsiteY13" fmla="*/ 45109 h 71116"/>
                    <a:gd name="connsiteX14" fmla="*/ 15394 w 49446"/>
                    <a:gd name="connsiteY14" fmla="*/ 32480 h 71116"/>
                    <a:gd name="connsiteX15" fmla="*/ 23655 w 49446"/>
                    <a:gd name="connsiteY15" fmla="*/ 28403 h 71116"/>
                    <a:gd name="connsiteX16" fmla="*/ 31428 w 49446"/>
                    <a:gd name="connsiteY16" fmla="*/ 32144 h 71116"/>
                    <a:gd name="connsiteX17" fmla="*/ 34528 w 49446"/>
                    <a:gd name="connsiteY17" fmla="*/ 44437 h 71116"/>
                    <a:gd name="connsiteX18" fmla="*/ 31321 w 49446"/>
                    <a:gd name="connsiteY18" fmla="*/ 56272 h 71116"/>
                    <a:gd name="connsiteX19" fmla="*/ 23411 w 49446"/>
                    <a:gd name="connsiteY19" fmla="*/ 60136 h 71116"/>
                    <a:gd name="connsiteX20" fmla="*/ 15241 w 49446"/>
                    <a:gd name="connsiteY20" fmla="*/ 56333 h 71116"/>
                    <a:gd name="connsiteX21" fmla="*/ 12004 w 49446"/>
                    <a:gd name="connsiteY21" fmla="*/ 45109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1267" y="69588"/>
                      </a:moveTo>
                      <a:lnTo>
                        <a:pt x="11240" y="69588"/>
                      </a:lnTo>
                      <a:lnTo>
                        <a:pt x="11240" y="62136"/>
                      </a:lnTo>
                      <a:cubicBezTo>
                        <a:pt x="12869" y="64681"/>
                        <a:pt x="15063" y="66748"/>
                        <a:pt x="17822" y="68336"/>
                      </a:cubicBezTo>
                      <a:cubicBezTo>
                        <a:pt x="20591" y="69934"/>
                        <a:pt x="23665" y="70733"/>
                        <a:pt x="27045" y="70733"/>
                      </a:cubicBezTo>
                      <a:cubicBezTo>
                        <a:pt x="32930" y="70733"/>
                        <a:pt x="37923" y="68428"/>
                        <a:pt x="42026" y="63816"/>
                      </a:cubicBezTo>
                      <a:cubicBezTo>
                        <a:pt x="46129" y="59204"/>
                        <a:pt x="48180" y="52775"/>
                        <a:pt x="48180" y="44529"/>
                      </a:cubicBezTo>
                      <a:cubicBezTo>
                        <a:pt x="48180" y="36069"/>
                        <a:pt x="46108" y="29492"/>
                        <a:pt x="41965" y="24799"/>
                      </a:cubicBezTo>
                      <a:cubicBezTo>
                        <a:pt x="37831" y="20106"/>
                        <a:pt x="32823" y="17759"/>
                        <a:pt x="26938" y="17759"/>
                      </a:cubicBezTo>
                      <a:cubicBezTo>
                        <a:pt x="24139" y="17759"/>
                        <a:pt x="21599" y="18314"/>
                        <a:pt x="19318" y="19424"/>
                      </a:cubicBezTo>
                      <a:cubicBezTo>
                        <a:pt x="17048" y="20544"/>
                        <a:pt x="14661" y="22452"/>
                        <a:pt x="12156" y="25150"/>
                      </a:cubicBezTo>
                      <a:lnTo>
                        <a:pt x="12156" y="-383"/>
                      </a:lnTo>
                      <a:lnTo>
                        <a:pt x="-1267" y="-383"/>
                      </a:lnTo>
                      <a:close/>
                      <a:moveTo>
                        <a:pt x="12004" y="45109"/>
                      </a:moveTo>
                      <a:cubicBezTo>
                        <a:pt x="12004" y="39408"/>
                        <a:pt x="13134" y="35198"/>
                        <a:pt x="15394" y="32480"/>
                      </a:cubicBezTo>
                      <a:cubicBezTo>
                        <a:pt x="17654" y="29762"/>
                        <a:pt x="20407" y="28403"/>
                        <a:pt x="23655" y="28403"/>
                      </a:cubicBezTo>
                      <a:cubicBezTo>
                        <a:pt x="26770" y="28403"/>
                        <a:pt x="29361" y="29650"/>
                        <a:pt x="31428" y="32144"/>
                      </a:cubicBezTo>
                      <a:cubicBezTo>
                        <a:pt x="33495" y="34649"/>
                        <a:pt x="34528" y="38746"/>
                        <a:pt x="34528" y="44437"/>
                      </a:cubicBezTo>
                      <a:cubicBezTo>
                        <a:pt x="34528" y="49751"/>
                        <a:pt x="33459" y="53696"/>
                        <a:pt x="31321" y="56272"/>
                      </a:cubicBezTo>
                      <a:cubicBezTo>
                        <a:pt x="29193" y="58848"/>
                        <a:pt x="26557" y="60136"/>
                        <a:pt x="23411" y="60136"/>
                      </a:cubicBezTo>
                      <a:cubicBezTo>
                        <a:pt x="20133" y="60136"/>
                        <a:pt x="17409" y="58868"/>
                        <a:pt x="15241" y="56333"/>
                      </a:cubicBezTo>
                      <a:cubicBezTo>
                        <a:pt x="13083" y="53808"/>
                        <a:pt x="12004" y="50067"/>
                        <a:pt x="12004" y="45109"/>
                      </a:cubicBezTo>
                      <a:close/>
                    </a:path>
                  </a:pathLst>
                </a:custGeom>
                <a:solidFill>
                  <a:srgbClr val="000000"/>
                </a:solidFill>
                <a:ln w="15" cap="flat">
                  <a:noFill/>
                  <a:prstDash val="solid"/>
                  <a:round/>
                </a:ln>
              </p:spPr>
              <p:txBody>
                <a:bodyPr rtlCol="0" anchor="ctr"/>
                <a:lstStyle/>
                <a:p>
                  <a:endParaRPr lang="en-US"/>
                </a:p>
              </p:txBody>
            </p:sp>
            <p:sp>
              <p:nvSpPr>
                <p:cNvPr id="86" name="Freeform: Shape 85">
                  <a:extLst>
                    <a:ext uri="{FF2B5EF4-FFF2-40B4-BE49-F238E27FC236}">
                      <a16:creationId xmlns:a16="http://schemas.microsoft.com/office/drawing/2014/main" id="{CD15FDB5-3FCE-D9AC-B16D-77E3EECFA548}"/>
                    </a:ext>
                  </a:extLst>
                </p:cNvPr>
                <p:cNvSpPr/>
                <p:nvPr/>
              </p:nvSpPr>
              <p:spPr>
                <a:xfrm flipV="1">
                  <a:off x="4375315" y="5389071"/>
                  <a:ext cx="13423" cy="69955"/>
                </a:xfrm>
                <a:custGeom>
                  <a:avLst/>
                  <a:gdLst>
                    <a:gd name="connsiteX0" fmla="*/ -103 w 13423"/>
                    <a:gd name="connsiteY0" fmla="*/ -1612 h 69955"/>
                    <a:gd name="connsiteX1" fmla="*/ -103 w 13423"/>
                    <a:gd name="connsiteY1" fmla="*/ 68344 h 69955"/>
                    <a:gd name="connsiteX2" fmla="*/ 13320 w 13423"/>
                    <a:gd name="connsiteY2" fmla="*/ 68344 h 69955"/>
                    <a:gd name="connsiteX3" fmla="*/ 13320 w 13423"/>
                    <a:gd name="connsiteY3" fmla="*/ -1612 h 69955"/>
                  </a:gdLst>
                  <a:ahLst/>
                  <a:cxnLst>
                    <a:cxn ang="0">
                      <a:pos x="connsiteX0" y="connsiteY0"/>
                    </a:cxn>
                    <a:cxn ang="0">
                      <a:pos x="connsiteX1" y="connsiteY1"/>
                    </a:cxn>
                    <a:cxn ang="0">
                      <a:pos x="connsiteX2" y="connsiteY2"/>
                    </a:cxn>
                    <a:cxn ang="0">
                      <a:pos x="connsiteX3" y="connsiteY3"/>
                    </a:cxn>
                  </a:cxnLst>
                  <a:rect l="l" t="t" r="r" b="b"/>
                  <a:pathLst>
                    <a:path w="13423" h="69955">
                      <a:moveTo>
                        <a:pt x="-103" y="-1612"/>
                      </a:moveTo>
                      <a:lnTo>
                        <a:pt x="-103" y="68344"/>
                      </a:lnTo>
                      <a:lnTo>
                        <a:pt x="13320" y="68344"/>
                      </a:lnTo>
                      <a:lnTo>
                        <a:pt x="13320" y="-1612"/>
                      </a:lnTo>
                      <a:close/>
                    </a:path>
                  </a:pathLst>
                </a:custGeom>
                <a:solidFill>
                  <a:srgbClr val="000000"/>
                </a:solidFill>
                <a:ln w="15" cap="flat">
                  <a:noFill/>
                  <a:prstDash val="solid"/>
                  <a:round/>
                </a:ln>
              </p:spPr>
              <p:txBody>
                <a:bodyPr rtlCol="0" anchor="ctr"/>
                <a:lstStyle/>
                <a:p>
                  <a:endParaRPr lang="en-US"/>
                </a:p>
              </p:txBody>
            </p:sp>
            <p:sp>
              <p:nvSpPr>
                <p:cNvPr id="87" name="Freeform: Shape 86">
                  <a:extLst>
                    <a:ext uri="{FF2B5EF4-FFF2-40B4-BE49-F238E27FC236}">
                      <a16:creationId xmlns:a16="http://schemas.microsoft.com/office/drawing/2014/main" id="{D69BAF9F-335A-819C-921D-5003C9509B3D}"/>
                    </a:ext>
                  </a:extLst>
                </p:cNvPr>
                <p:cNvSpPr/>
                <p:nvPr/>
              </p:nvSpPr>
              <p:spPr>
                <a:xfrm flipV="1">
                  <a:off x="4398560" y="5407198"/>
                  <a:ext cx="47351" cy="52974"/>
                </a:xfrm>
                <a:custGeom>
                  <a:avLst/>
                  <a:gdLst>
                    <a:gd name="connsiteX0" fmla="*/ 32311 w 47351"/>
                    <a:gd name="connsiteY0" fmla="*/ 16293 h 52974"/>
                    <a:gd name="connsiteX1" fmla="*/ 45672 w 47351"/>
                    <a:gd name="connsiteY1" fmla="*/ 14048 h 52974"/>
                    <a:gd name="connsiteX2" fmla="*/ 37533 w 47351"/>
                    <a:gd name="connsiteY2" fmla="*/ 2854 h 52974"/>
                    <a:gd name="connsiteX3" fmla="*/ 23637 w 47351"/>
                    <a:gd name="connsiteY3" fmla="*/ -979 h 52974"/>
                    <a:gd name="connsiteX4" fmla="*/ 4060 w 47351"/>
                    <a:gd name="connsiteY4" fmla="*/ 7665 h 52974"/>
                    <a:gd name="connsiteX5" fmla="*/ -949 w 47351"/>
                    <a:gd name="connsiteY5" fmla="*/ 25119 h 52974"/>
                    <a:gd name="connsiteX6" fmla="*/ 5632 w 47351"/>
                    <a:gd name="connsiteY6" fmla="*/ 44849 h 52974"/>
                    <a:gd name="connsiteX7" fmla="*/ 22293 w 47351"/>
                    <a:gd name="connsiteY7" fmla="*/ 51996 h 52974"/>
                    <a:gd name="connsiteX8" fmla="*/ 40144 w 47351"/>
                    <a:gd name="connsiteY8" fmla="*/ 44528 h 52974"/>
                    <a:gd name="connsiteX9" fmla="*/ 46390 w 47351"/>
                    <a:gd name="connsiteY9" fmla="*/ 21638 h 52974"/>
                    <a:gd name="connsiteX10" fmla="*/ 12794 w 47351"/>
                    <a:gd name="connsiteY10" fmla="*/ 21638 h 52974"/>
                    <a:gd name="connsiteX11" fmla="*/ 16047 w 47351"/>
                    <a:gd name="connsiteY11" fmla="*/ 12353 h 52974"/>
                    <a:gd name="connsiteX12" fmla="*/ 23774 w 47351"/>
                    <a:gd name="connsiteY12" fmla="*/ 9039 h 52974"/>
                    <a:gd name="connsiteX13" fmla="*/ 29058 w 47351"/>
                    <a:gd name="connsiteY13" fmla="*/ 10749 h 52974"/>
                    <a:gd name="connsiteX14" fmla="*/ 32311 w 47351"/>
                    <a:gd name="connsiteY14" fmla="*/ 16293 h 52974"/>
                    <a:gd name="connsiteX15" fmla="*/ 33074 w 47351"/>
                    <a:gd name="connsiteY15" fmla="*/ 29853 h 52974"/>
                    <a:gd name="connsiteX16" fmla="*/ 30066 w 47351"/>
                    <a:gd name="connsiteY16" fmla="*/ 38695 h 52974"/>
                    <a:gd name="connsiteX17" fmla="*/ 23102 w 47351"/>
                    <a:gd name="connsiteY17" fmla="*/ 41734 h 52974"/>
                    <a:gd name="connsiteX18" fmla="*/ 15849 w 47351"/>
                    <a:gd name="connsiteY18" fmla="*/ 38542 h 52974"/>
                    <a:gd name="connsiteX19" fmla="*/ 13039 w 47351"/>
                    <a:gd name="connsiteY19" fmla="*/ 29853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2311" y="16293"/>
                      </a:moveTo>
                      <a:lnTo>
                        <a:pt x="45672" y="14048"/>
                      </a:lnTo>
                      <a:cubicBezTo>
                        <a:pt x="43962" y="9151"/>
                        <a:pt x="41249" y="5420"/>
                        <a:pt x="37533" y="2854"/>
                      </a:cubicBezTo>
                      <a:cubicBezTo>
                        <a:pt x="33827" y="299"/>
                        <a:pt x="29195" y="-979"/>
                        <a:pt x="23637" y="-979"/>
                      </a:cubicBezTo>
                      <a:cubicBezTo>
                        <a:pt x="14820" y="-979"/>
                        <a:pt x="8295" y="1903"/>
                        <a:pt x="4060" y="7665"/>
                      </a:cubicBezTo>
                      <a:cubicBezTo>
                        <a:pt x="720" y="12277"/>
                        <a:pt x="-949" y="18095"/>
                        <a:pt x="-949" y="25119"/>
                      </a:cubicBezTo>
                      <a:cubicBezTo>
                        <a:pt x="-949" y="33518"/>
                        <a:pt x="1245" y="40095"/>
                        <a:pt x="5632" y="44849"/>
                      </a:cubicBezTo>
                      <a:cubicBezTo>
                        <a:pt x="10030" y="49614"/>
                        <a:pt x="15584" y="51996"/>
                        <a:pt x="22293" y="51996"/>
                      </a:cubicBezTo>
                      <a:cubicBezTo>
                        <a:pt x="29837" y="51996"/>
                        <a:pt x="35787" y="49507"/>
                        <a:pt x="40144" y="44528"/>
                      </a:cubicBezTo>
                      <a:cubicBezTo>
                        <a:pt x="44502" y="39550"/>
                        <a:pt x="46584" y="31920"/>
                        <a:pt x="46390" y="21638"/>
                      </a:cubicBezTo>
                      <a:lnTo>
                        <a:pt x="12794" y="21638"/>
                      </a:lnTo>
                      <a:cubicBezTo>
                        <a:pt x="12896" y="17667"/>
                        <a:pt x="13981" y="14572"/>
                        <a:pt x="16047" y="12353"/>
                      </a:cubicBezTo>
                      <a:cubicBezTo>
                        <a:pt x="18114" y="10144"/>
                        <a:pt x="20689" y="9039"/>
                        <a:pt x="23774" y="9039"/>
                      </a:cubicBezTo>
                      <a:cubicBezTo>
                        <a:pt x="25871" y="9039"/>
                        <a:pt x="27633" y="9609"/>
                        <a:pt x="29058" y="10749"/>
                      </a:cubicBezTo>
                      <a:cubicBezTo>
                        <a:pt x="30493" y="11900"/>
                        <a:pt x="31578" y="13748"/>
                        <a:pt x="32311" y="16293"/>
                      </a:cubicBezTo>
                      <a:close/>
                      <a:moveTo>
                        <a:pt x="33074" y="29853"/>
                      </a:moveTo>
                      <a:cubicBezTo>
                        <a:pt x="32982" y="33732"/>
                        <a:pt x="31980" y="36679"/>
                        <a:pt x="30066" y="38695"/>
                      </a:cubicBezTo>
                      <a:cubicBezTo>
                        <a:pt x="28162" y="40721"/>
                        <a:pt x="25841" y="41734"/>
                        <a:pt x="23102" y="41734"/>
                      </a:cubicBezTo>
                      <a:cubicBezTo>
                        <a:pt x="20180" y="41734"/>
                        <a:pt x="17762" y="40670"/>
                        <a:pt x="15849" y="38542"/>
                      </a:cubicBezTo>
                      <a:cubicBezTo>
                        <a:pt x="13945" y="36404"/>
                        <a:pt x="13008" y="33508"/>
                        <a:pt x="13039" y="29853"/>
                      </a:cubicBezTo>
                      <a:close/>
                    </a:path>
                  </a:pathLst>
                </a:custGeom>
                <a:solidFill>
                  <a:srgbClr val="000000"/>
                </a:solidFill>
                <a:ln w="15" cap="flat">
                  <a:noFill/>
                  <a:prstDash val="solid"/>
                  <a:round/>
                </a:ln>
              </p:spPr>
              <p:txBody>
                <a:bodyPr rtlCol="0" anchor="ctr"/>
                <a:lstStyle/>
                <a:p>
                  <a:endParaRPr lang="en-US"/>
                </a:p>
              </p:txBody>
            </p:sp>
            <p:sp>
              <p:nvSpPr>
                <p:cNvPr id="88" name="Freeform: Shape 87">
                  <a:extLst>
                    <a:ext uri="{FF2B5EF4-FFF2-40B4-BE49-F238E27FC236}">
                      <a16:creationId xmlns:a16="http://schemas.microsoft.com/office/drawing/2014/main" id="{75A74D12-8146-1CD7-15C8-DE52392EA52C}"/>
                    </a:ext>
                  </a:extLst>
                </p:cNvPr>
                <p:cNvSpPr/>
                <p:nvPr/>
              </p:nvSpPr>
              <p:spPr>
                <a:xfrm flipV="1">
                  <a:off x="4452105" y="5407198"/>
                  <a:ext cx="47339" cy="52974"/>
                </a:xfrm>
                <a:custGeom>
                  <a:avLst/>
                  <a:gdLst>
                    <a:gd name="connsiteX0" fmla="*/ -884 w 47339"/>
                    <a:gd name="connsiteY0" fmla="*/ 14628 h 52974"/>
                    <a:gd name="connsiteX1" fmla="*/ 12569 w 47339"/>
                    <a:gd name="connsiteY1" fmla="*/ 16675 h 52974"/>
                    <a:gd name="connsiteX2" fmla="*/ 16051 w 47339"/>
                    <a:gd name="connsiteY2" fmla="*/ 10734 h 52974"/>
                    <a:gd name="connsiteX3" fmla="*/ 23412 w 47339"/>
                    <a:gd name="connsiteY3" fmla="*/ 8703 h 52974"/>
                    <a:gd name="connsiteX4" fmla="*/ 31230 w 47339"/>
                    <a:gd name="connsiteY4" fmla="*/ 10612 h 52974"/>
                    <a:gd name="connsiteX5" fmla="*/ 33002 w 47339"/>
                    <a:gd name="connsiteY5" fmla="*/ 14201 h 52974"/>
                    <a:gd name="connsiteX6" fmla="*/ 32040 w 47339"/>
                    <a:gd name="connsiteY6" fmla="*/ 16720 h 52974"/>
                    <a:gd name="connsiteX7" fmla="*/ 27565 w 47339"/>
                    <a:gd name="connsiteY7" fmla="*/ 18492 h 52974"/>
                    <a:gd name="connsiteX8" fmla="*/ 6996 w 47339"/>
                    <a:gd name="connsiteY8" fmla="*/ 25028 h 52974"/>
                    <a:gd name="connsiteX9" fmla="*/ 979 w 47339"/>
                    <a:gd name="connsiteY9" fmla="*/ 36435 h 52974"/>
                    <a:gd name="connsiteX10" fmla="*/ 6171 w 47339"/>
                    <a:gd name="connsiteY10" fmla="*/ 47506 h 52974"/>
                    <a:gd name="connsiteX11" fmla="*/ 22312 w 47339"/>
                    <a:gd name="connsiteY11" fmla="*/ 51996 h 52974"/>
                    <a:gd name="connsiteX12" fmla="*/ 37766 w 47339"/>
                    <a:gd name="connsiteY12" fmla="*/ 48606 h 52974"/>
                    <a:gd name="connsiteX13" fmla="*/ 44745 w 47339"/>
                    <a:gd name="connsiteY13" fmla="*/ 38588 h 52974"/>
                    <a:gd name="connsiteX14" fmla="*/ 32085 w 47339"/>
                    <a:gd name="connsiteY14" fmla="*/ 36252 h 52974"/>
                    <a:gd name="connsiteX15" fmla="*/ 29001 w 47339"/>
                    <a:gd name="connsiteY15" fmla="*/ 40772 h 52974"/>
                    <a:gd name="connsiteX16" fmla="*/ 22541 w 47339"/>
                    <a:gd name="connsiteY16" fmla="*/ 42360 h 52974"/>
                    <a:gd name="connsiteX17" fmla="*/ 14967 w 47339"/>
                    <a:gd name="connsiteY17" fmla="*/ 40879 h 52974"/>
                    <a:gd name="connsiteX18" fmla="*/ 13440 w 47339"/>
                    <a:gd name="connsiteY18" fmla="*/ 38160 h 52974"/>
                    <a:gd name="connsiteX19" fmla="*/ 14768 w 47339"/>
                    <a:gd name="connsiteY19" fmla="*/ 35717 h 52974"/>
                    <a:gd name="connsiteX20" fmla="*/ 27290 w 47339"/>
                    <a:gd name="connsiteY20" fmla="*/ 31945 h 52974"/>
                    <a:gd name="connsiteX21" fmla="*/ 42256 w 47339"/>
                    <a:gd name="connsiteY21" fmla="*/ 25990 h 52974"/>
                    <a:gd name="connsiteX22" fmla="*/ 46455 w 47339"/>
                    <a:gd name="connsiteY22" fmla="*/ 16018 h 52974"/>
                    <a:gd name="connsiteX23" fmla="*/ 40637 w 47339"/>
                    <a:gd name="connsiteY23" fmla="*/ 4030 h 52974"/>
                    <a:gd name="connsiteX24" fmla="*/ 23412 w 47339"/>
                    <a:gd name="connsiteY24" fmla="*/ -979 h 52974"/>
                    <a:gd name="connsiteX25" fmla="*/ 7011 w 47339"/>
                    <a:gd name="connsiteY25" fmla="*/ 3221 h 52974"/>
                    <a:gd name="connsiteX26" fmla="*/ -884 w 47339"/>
                    <a:gd name="connsiteY26" fmla="*/ 14628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884" y="14628"/>
                      </a:moveTo>
                      <a:lnTo>
                        <a:pt x="12569" y="16675"/>
                      </a:lnTo>
                      <a:cubicBezTo>
                        <a:pt x="13150" y="14068"/>
                        <a:pt x="14310" y="12088"/>
                        <a:pt x="16051" y="10734"/>
                      </a:cubicBezTo>
                      <a:cubicBezTo>
                        <a:pt x="17802" y="9380"/>
                        <a:pt x="20256" y="8703"/>
                        <a:pt x="23412" y="8703"/>
                      </a:cubicBezTo>
                      <a:cubicBezTo>
                        <a:pt x="26873" y="8703"/>
                        <a:pt x="29479" y="9339"/>
                        <a:pt x="31230" y="10612"/>
                      </a:cubicBezTo>
                      <a:cubicBezTo>
                        <a:pt x="32411" y="11508"/>
                        <a:pt x="33002" y="12704"/>
                        <a:pt x="33002" y="14201"/>
                      </a:cubicBezTo>
                      <a:cubicBezTo>
                        <a:pt x="33002" y="15219"/>
                        <a:pt x="32681" y="16059"/>
                        <a:pt x="32040" y="16720"/>
                      </a:cubicBezTo>
                      <a:cubicBezTo>
                        <a:pt x="31378" y="17362"/>
                        <a:pt x="29886" y="17952"/>
                        <a:pt x="27565" y="18492"/>
                      </a:cubicBezTo>
                      <a:cubicBezTo>
                        <a:pt x="16743" y="20874"/>
                        <a:pt x="9887" y="23053"/>
                        <a:pt x="6996" y="25028"/>
                      </a:cubicBezTo>
                      <a:cubicBezTo>
                        <a:pt x="2984" y="27766"/>
                        <a:pt x="979" y="31569"/>
                        <a:pt x="979" y="36435"/>
                      </a:cubicBezTo>
                      <a:cubicBezTo>
                        <a:pt x="979" y="40823"/>
                        <a:pt x="2710" y="44513"/>
                        <a:pt x="6171" y="47506"/>
                      </a:cubicBezTo>
                      <a:cubicBezTo>
                        <a:pt x="9642" y="50499"/>
                        <a:pt x="15023" y="51996"/>
                        <a:pt x="22312" y="51996"/>
                      </a:cubicBezTo>
                      <a:cubicBezTo>
                        <a:pt x="29245" y="51996"/>
                        <a:pt x="34396" y="50866"/>
                        <a:pt x="37766" y="48606"/>
                      </a:cubicBezTo>
                      <a:cubicBezTo>
                        <a:pt x="41146" y="46346"/>
                        <a:pt x="43472" y="43006"/>
                        <a:pt x="44745" y="38588"/>
                      </a:cubicBezTo>
                      <a:lnTo>
                        <a:pt x="32085" y="36252"/>
                      </a:lnTo>
                      <a:cubicBezTo>
                        <a:pt x="31546" y="38217"/>
                        <a:pt x="30518" y="39723"/>
                        <a:pt x="29001" y="40772"/>
                      </a:cubicBezTo>
                      <a:cubicBezTo>
                        <a:pt x="27494" y="41831"/>
                        <a:pt x="25341" y="42360"/>
                        <a:pt x="22541" y="42360"/>
                      </a:cubicBezTo>
                      <a:cubicBezTo>
                        <a:pt x="19019" y="42360"/>
                        <a:pt x="16494" y="41866"/>
                        <a:pt x="14967" y="40879"/>
                      </a:cubicBezTo>
                      <a:cubicBezTo>
                        <a:pt x="13949" y="40176"/>
                        <a:pt x="13440" y="39270"/>
                        <a:pt x="13440" y="38160"/>
                      </a:cubicBezTo>
                      <a:cubicBezTo>
                        <a:pt x="13440" y="37203"/>
                        <a:pt x="13883" y="36389"/>
                        <a:pt x="14768" y="35717"/>
                      </a:cubicBezTo>
                      <a:cubicBezTo>
                        <a:pt x="15980" y="34831"/>
                        <a:pt x="20154" y="33574"/>
                        <a:pt x="27290" y="31945"/>
                      </a:cubicBezTo>
                      <a:cubicBezTo>
                        <a:pt x="34437" y="30327"/>
                        <a:pt x="39426" y="28341"/>
                        <a:pt x="42256" y="25990"/>
                      </a:cubicBezTo>
                      <a:cubicBezTo>
                        <a:pt x="45055" y="23597"/>
                        <a:pt x="46455" y="20273"/>
                        <a:pt x="46455" y="16018"/>
                      </a:cubicBezTo>
                      <a:cubicBezTo>
                        <a:pt x="46455" y="11365"/>
                        <a:pt x="44516" y="7370"/>
                        <a:pt x="40637" y="4030"/>
                      </a:cubicBezTo>
                      <a:cubicBezTo>
                        <a:pt x="36758" y="691"/>
                        <a:pt x="31017" y="-979"/>
                        <a:pt x="23412" y="-979"/>
                      </a:cubicBezTo>
                      <a:cubicBezTo>
                        <a:pt x="16509" y="-979"/>
                        <a:pt x="11042" y="421"/>
                        <a:pt x="7011" y="3221"/>
                      </a:cubicBezTo>
                      <a:cubicBezTo>
                        <a:pt x="2990" y="6021"/>
                        <a:pt x="358" y="9823"/>
                        <a:pt x="-884" y="14628"/>
                      </a:cubicBezTo>
                      <a:close/>
                    </a:path>
                  </a:pathLst>
                </a:custGeom>
                <a:solidFill>
                  <a:srgbClr val="000000"/>
                </a:solidFill>
                <a:ln w="15" cap="flat">
                  <a:noFill/>
                  <a:prstDash val="solid"/>
                  <a:round/>
                </a:ln>
              </p:spPr>
              <p:txBody>
                <a:bodyPr rtlCol="0" anchor="ctr"/>
                <a:lstStyle/>
                <a:p>
                  <a:endParaRPr lang="en-US"/>
                </a:p>
              </p:txBody>
            </p:sp>
            <p:sp>
              <p:nvSpPr>
                <p:cNvPr id="89" name="Freeform: Shape 88">
                  <a:extLst>
                    <a:ext uri="{FF2B5EF4-FFF2-40B4-BE49-F238E27FC236}">
                      <a16:creationId xmlns:a16="http://schemas.microsoft.com/office/drawing/2014/main" id="{7A4A30C7-81AC-08F4-C5E9-4F8B3B77465D}"/>
                    </a:ext>
                  </a:extLst>
                </p:cNvPr>
                <p:cNvSpPr/>
                <p:nvPr/>
              </p:nvSpPr>
              <p:spPr>
                <a:xfrm flipV="1">
                  <a:off x="4504169" y="5459027"/>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90" name="Freeform: Shape 89">
                  <a:extLst>
                    <a:ext uri="{FF2B5EF4-FFF2-40B4-BE49-F238E27FC236}">
                      <a16:creationId xmlns:a16="http://schemas.microsoft.com/office/drawing/2014/main" id="{12540BBB-8D75-243D-4B1C-FDF09C0F743C}"/>
                    </a:ext>
                  </a:extLst>
                </p:cNvPr>
                <p:cNvSpPr/>
                <p:nvPr/>
              </p:nvSpPr>
              <p:spPr>
                <a:xfrm flipV="1">
                  <a:off x="4535384" y="5407778"/>
                  <a:ext cx="48912" cy="33488"/>
                </a:xfrm>
                <a:custGeom>
                  <a:avLst/>
                  <a:gdLst>
                    <a:gd name="connsiteX0" fmla="*/ -1033 w 48912"/>
                    <a:gd name="connsiteY0" fmla="*/ 19600 h 33488"/>
                    <a:gd name="connsiteX1" fmla="*/ -1033 w 48912"/>
                    <a:gd name="connsiteY1" fmla="*/ 31908 h 33488"/>
                    <a:gd name="connsiteX2" fmla="*/ 47879 w 48912"/>
                    <a:gd name="connsiteY2" fmla="*/ 31908 h 33488"/>
                    <a:gd name="connsiteX3" fmla="*/ 47879 w 48912"/>
                    <a:gd name="connsiteY3" fmla="*/ 19600 h 33488"/>
                    <a:gd name="connsiteX4" fmla="*/ -1033 w 48912"/>
                    <a:gd name="connsiteY4" fmla="*/ -1581 h 33488"/>
                    <a:gd name="connsiteX5" fmla="*/ -1033 w 48912"/>
                    <a:gd name="connsiteY5" fmla="*/ 10774 h 33488"/>
                    <a:gd name="connsiteX6" fmla="*/ 47879 w 48912"/>
                    <a:gd name="connsiteY6" fmla="*/ 10774 h 33488"/>
                    <a:gd name="connsiteX7" fmla="*/ 47879 w 48912"/>
                    <a:gd name="connsiteY7" fmla="*/ -1581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1033" y="19600"/>
                      </a:moveTo>
                      <a:lnTo>
                        <a:pt x="-1033" y="31908"/>
                      </a:lnTo>
                      <a:lnTo>
                        <a:pt x="47879" y="31908"/>
                      </a:lnTo>
                      <a:lnTo>
                        <a:pt x="47879" y="19600"/>
                      </a:lnTo>
                      <a:close/>
                      <a:moveTo>
                        <a:pt x="-1033" y="-1581"/>
                      </a:moveTo>
                      <a:lnTo>
                        <a:pt x="-1033" y="10774"/>
                      </a:lnTo>
                      <a:lnTo>
                        <a:pt x="47879" y="10774"/>
                      </a:lnTo>
                      <a:lnTo>
                        <a:pt x="47879" y="-1581"/>
                      </a:lnTo>
                      <a:close/>
                    </a:path>
                  </a:pathLst>
                </a:custGeom>
                <a:solidFill>
                  <a:srgbClr val="000000"/>
                </a:solidFill>
                <a:ln w="15" cap="flat">
                  <a:noFill/>
                  <a:prstDash val="solid"/>
                  <a:round/>
                </a:ln>
              </p:spPr>
              <p:txBody>
                <a:bodyPr rtlCol="0" anchor="ctr"/>
                <a:lstStyle/>
                <a:p>
                  <a:endParaRPr lang="en-US"/>
                </a:p>
              </p:txBody>
            </p:sp>
            <p:sp>
              <p:nvSpPr>
                <p:cNvPr id="91" name="Freeform: Shape 90">
                  <a:extLst>
                    <a:ext uri="{FF2B5EF4-FFF2-40B4-BE49-F238E27FC236}">
                      <a16:creationId xmlns:a16="http://schemas.microsoft.com/office/drawing/2014/main" id="{E19C8BAC-D99C-0A60-06BE-DB58BBDA4346}"/>
                    </a:ext>
                  </a:extLst>
                </p:cNvPr>
                <p:cNvSpPr/>
                <p:nvPr/>
              </p:nvSpPr>
              <p:spPr>
                <a:xfrm flipV="1">
                  <a:off x="4588397" y="5459027"/>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92" name="Freeform: Shape 91">
                  <a:extLst>
                    <a:ext uri="{FF2B5EF4-FFF2-40B4-BE49-F238E27FC236}">
                      <a16:creationId xmlns:a16="http://schemas.microsoft.com/office/drawing/2014/main" id="{273F097C-68C3-C6F1-70AF-CE266A7CEBCD}"/>
                    </a:ext>
                  </a:extLst>
                </p:cNvPr>
                <p:cNvSpPr/>
                <p:nvPr/>
              </p:nvSpPr>
              <p:spPr>
                <a:xfrm flipV="1">
                  <a:off x="4617978" y="5388781"/>
                  <a:ext cx="47018" cy="70245"/>
                </a:xfrm>
                <a:custGeom>
                  <a:avLst/>
                  <a:gdLst>
                    <a:gd name="connsiteX0" fmla="*/ 46172 w 47018"/>
                    <a:gd name="connsiteY0" fmla="*/ 10840 h 70245"/>
                    <a:gd name="connsiteX1" fmla="*/ 46172 w 47018"/>
                    <a:gd name="connsiteY1" fmla="*/ -1621 h 70245"/>
                    <a:gd name="connsiteX2" fmla="*/ -846 w 47018"/>
                    <a:gd name="connsiteY2" fmla="*/ -1621 h 70245"/>
                    <a:gd name="connsiteX3" fmla="*/ 3735 w 47018"/>
                    <a:gd name="connsiteY3" fmla="*/ 11771 h 70245"/>
                    <a:gd name="connsiteX4" fmla="*/ 18822 w 47018"/>
                    <a:gd name="connsiteY4" fmla="*/ 28539 h 70245"/>
                    <a:gd name="connsiteX5" fmla="*/ 29939 w 47018"/>
                    <a:gd name="connsiteY5" fmla="*/ 39992 h 70245"/>
                    <a:gd name="connsiteX6" fmla="*/ 32703 w 47018"/>
                    <a:gd name="connsiteY6" fmla="*/ 48207 h 70245"/>
                    <a:gd name="connsiteX7" fmla="*/ 30291 w 47018"/>
                    <a:gd name="connsiteY7" fmla="*/ 55095 h 70245"/>
                    <a:gd name="connsiteX8" fmla="*/ 23648 w 47018"/>
                    <a:gd name="connsiteY8" fmla="*/ 57507 h 70245"/>
                    <a:gd name="connsiteX9" fmla="*/ 16959 w 47018"/>
                    <a:gd name="connsiteY9" fmla="*/ 54972 h 70245"/>
                    <a:gd name="connsiteX10" fmla="*/ 14104 w 47018"/>
                    <a:gd name="connsiteY10" fmla="*/ 46573 h 70245"/>
                    <a:gd name="connsiteX11" fmla="*/ 742 w 47018"/>
                    <a:gd name="connsiteY11" fmla="*/ 47917 h 70245"/>
                    <a:gd name="connsiteX12" fmla="*/ 8224 w 47018"/>
                    <a:gd name="connsiteY12" fmla="*/ 63799 h 70245"/>
                    <a:gd name="connsiteX13" fmla="*/ 23969 w 47018"/>
                    <a:gd name="connsiteY13" fmla="*/ 68624 h 70245"/>
                    <a:gd name="connsiteX14" fmla="*/ 40247 w 47018"/>
                    <a:gd name="connsiteY14" fmla="*/ 63035 h 70245"/>
                    <a:gd name="connsiteX15" fmla="*/ 46172 w 47018"/>
                    <a:gd name="connsiteY15" fmla="*/ 49154 h 70245"/>
                    <a:gd name="connsiteX16" fmla="*/ 44477 w 47018"/>
                    <a:gd name="connsiteY16" fmla="*/ 40160 h 70245"/>
                    <a:gd name="connsiteX17" fmla="*/ 39102 w 47018"/>
                    <a:gd name="connsiteY17" fmla="*/ 31211 h 70245"/>
                    <a:gd name="connsiteX18" fmla="*/ 30321 w 47018"/>
                    <a:gd name="connsiteY18" fmla="*/ 22278 h 70245"/>
                    <a:gd name="connsiteX19" fmla="*/ 22273 w 47018"/>
                    <a:gd name="connsiteY19" fmla="*/ 14551 h 70245"/>
                    <a:gd name="connsiteX20" fmla="*/ 19540 w 47018"/>
                    <a:gd name="connsiteY20" fmla="*/ 10840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18" h="70245">
                      <a:moveTo>
                        <a:pt x="46172" y="10840"/>
                      </a:moveTo>
                      <a:lnTo>
                        <a:pt x="46172" y="-1621"/>
                      </a:lnTo>
                      <a:lnTo>
                        <a:pt x="-846" y="-1621"/>
                      </a:lnTo>
                      <a:cubicBezTo>
                        <a:pt x="-337" y="3092"/>
                        <a:pt x="1190" y="7557"/>
                        <a:pt x="3735" y="11771"/>
                      </a:cubicBezTo>
                      <a:cubicBezTo>
                        <a:pt x="6280" y="15986"/>
                        <a:pt x="11309" y="21575"/>
                        <a:pt x="18822" y="28539"/>
                      </a:cubicBezTo>
                      <a:cubicBezTo>
                        <a:pt x="24870" y="34169"/>
                        <a:pt x="28575" y="37986"/>
                        <a:pt x="29939" y="39992"/>
                      </a:cubicBezTo>
                      <a:cubicBezTo>
                        <a:pt x="31782" y="42761"/>
                        <a:pt x="32703" y="45499"/>
                        <a:pt x="32703" y="48207"/>
                      </a:cubicBezTo>
                      <a:cubicBezTo>
                        <a:pt x="32703" y="51190"/>
                        <a:pt x="31899" y="53486"/>
                        <a:pt x="30291" y="55095"/>
                      </a:cubicBezTo>
                      <a:cubicBezTo>
                        <a:pt x="28692" y="56703"/>
                        <a:pt x="26478" y="57507"/>
                        <a:pt x="23648" y="57507"/>
                      </a:cubicBezTo>
                      <a:cubicBezTo>
                        <a:pt x="20848" y="57507"/>
                        <a:pt x="18619" y="56662"/>
                        <a:pt x="16959" y="54972"/>
                      </a:cubicBezTo>
                      <a:cubicBezTo>
                        <a:pt x="15310" y="53293"/>
                        <a:pt x="14358" y="50493"/>
                        <a:pt x="14104" y="46573"/>
                      </a:cubicBezTo>
                      <a:lnTo>
                        <a:pt x="742" y="47917"/>
                      </a:lnTo>
                      <a:cubicBezTo>
                        <a:pt x="1536" y="55298"/>
                        <a:pt x="4030" y="60592"/>
                        <a:pt x="8224" y="63799"/>
                      </a:cubicBezTo>
                      <a:cubicBezTo>
                        <a:pt x="12429" y="67016"/>
                        <a:pt x="17677" y="68624"/>
                        <a:pt x="23969" y="68624"/>
                      </a:cubicBezTo>
                      <a:cubicBezTo>
                        <a:pt x="30881" y="68624"/>
                        <a:pt x="36307" y="66761"/>
                        <a:pt x="40247" y="63035"/>
                      </a:cubicBezTo>
                      <a:cubicBezTo>
                        <a:pt x="44197" y="59319"/>
                        <a:pt x="46172" y="54692"/>
                        <a:pt x="46172" y="49154"/>
                      </a:cubicBezTo>
                      <a:cubicBezTo>
                        <a:pt x="46172" y="46008"/>
                        <a:pt x="45607" y="43010"/>
                        <a:pt x="44477" y="40160"/>
                      </a:cubicBezTo>
                      <a:cubicBezTo>
                        <a:pt x="43347" y="37309"/>
                        <a:pt x="41555" y="34326"/>
                        <a:pt x="39102" y="31211"/>
                      </a:cubicBezTo>
                      <a:cubicBezTo>
                        <a:pt x="37483" y="29144"/>
                        <a:pt x="34556" y="26167"/>
                        <a:pt x="30321" y="22278"/>
                      </a:cubicBezTo>
                      <a:cubicBezTo>
                        <a:pt x="26086" y="18399"/>
                        <a:pt x="23404" y="15823"/>
                        <a:pt x="22273" y="14551"/>
                      </a:cubicBezTo>
                      <a:cubicBezTo>
                        <a:pt x="21154" y="13278"/>
                        <a:pt x="20242" y="12041"/>
                        <a:pt x="19540" y="10840"/>
                      </a:cubicBezTo>
                      <a:close/>
                    </a:path>
                  </a:pathLst>
                </a:custGeom>
                <a:solidFill>
                  <a:srgbClr val="000000"/>
                </a:solidFill>
                <a:ln w="15" cap="flat">
                  <a:noFill/>
                  <a:prstDash val="solid"/>
                  <a:round/>
                </a:ln>
              </p:spPr>
              <p:txBody>
                <a:bodyPr rtlCol="0" anchor="ctr"/>
                <a:lstStyle/>
                <a:p>
                  <a:endParaRPr lang="en-US"/>
                </a:p>
              </p:txBody>
            </p:sp>
            <p:sp>
              <p:nvSpPr>
                <p:cNvPr id="93" name="Freeform: Shape 92">
                  <a:extLst>
                    <a:ext uri="{FF2B5EF4-FFF2-40B4-BE49-F238E27FC236}">
                      <a16:creationId xmlns:a16="http://schemas.microsoft.com/office/drawing/2014/main" id="{2396FDA0-7AB3-FC62-B86E-2B1894A8A242}"/>
                    </a:ext>
                  </a:extLst>
                </p:cNvPr>
                <p:cNvSpPr/>
                <p:nvPr/>
              </p:nvSpPr>
              <p:spPr>
                <a:xfrm flipV="1">
                  <a:off x="4672332" y="5388781"/>
                  <a:ext cx="47018" cy="70245"/>
                </a:xfrm>
                <a:custGeom>
                  <a:avLst/>
                  <a:gdLst>
                    <a:gd name="connsiteX0" fmla="*/ 46184 w 47018"/>
                    <a:gd name="connsiteY0" fmla="*/ 10840 h 70245"/>
                    <a:gd name="connsiteX1" fmla="*/ 46184 w 47018"/>
                    <a:gd name="connsiteY1" fmla="*/ -1621 h 70245"/>
                    <a:gd name="connsiteX2" fmla="*/ -835 w 47018"/>
                    <a:gd name="connsiteY2" fmla="*/ -1621 h 70245"/>
                    <a:gd name="connsiteX3" fmla="*/ 3747 w 47018"/>
                    <a:gd name="connsiteY3" fmla="*/ 11771 h 70245"/>
                    <a:gd name="connsiteX4" fmla="*/ 18834 w 47018"/>
                    <a:gd name="connsiteY4" fmla="*/ 28539 h 70245"/>
                    <a:gd name="connsiteX5" fmla="*/ 29951 w 47018"/>
                    <a:gd name="connsiteY5" fmla="*/ 39992 h 70245"/>
                    <a:gd name="connsiteX6" fmla="*/ 32715 w 47018"/>
                    <a:gd name="connsiteY6" fmla="*/ 48207 h 70245"/>
                    <a:gd name="connsiteX7" fmla="*/ 30303 w 47018"/>
                    <a:gd name="connsiteY7" fmla="*/ 55095 h 70245"/>
                    <a:gd name="connsiteX8" fmla="*/ 23660 w 47018"/>
                    <a:gd name="connsiteY8" fmla="*/ 57507 h 70245"/>
                    <a:gd name="connsiteX9" fmla="*/ 16971 w 47018"/>
                    <a:gd name="connsiteY9" fmla="*/ 54972 h 70245"/>
                    <a:gd name="connsiteX10" fmla="*/ 14115 w 47018"/>
                    <a:gd name="connsiteY10" fmla="*/ 46573 h 70245"/>
                    <a:gd name="connsiteX11" fmla="*/ 754 w 47018"/>
                    <a:gd name="connsiteY11" fmla="*/ 47917 h 70245"/>
                    <a:gd name="connsiteX12" fmla="*/ 8236 w 47018"/>
                    <a:gd name="connsiteY12" fmla="*/ 63799 h 70245"/>
                    <a:gd name="connsiteX13" fmla="*/ 23980 w 47018"/>
                    <a:gd name="connsiteY13" fmla="*/ 68624 h 70245"/>
                    <a:gd name="connsiteX14" fmla="*/ 40259 w 47018"/>
                    <a:gd name="connsiteY14" fmla="*/ 63035 h 70245"/>
                    <a:gd name="connsiteX15" fmla="*/ 46184 w 47018"/>
                    <a:gd name="connsiteY15" fmla="*/ 49154 h 70245"/>
                    <a:gd name="connsiteX16" fmla="*/ 44489 w 47018"/>
                    <a:gd name="connsiteY16" fmla="*/ 40160 h 70245"/>
                    <a:gd name="connsiteX17" fmla="*/ 39114 w 47018"/>
                    <a:gd name="connsiteY17" fmla="*/ 31211 h 70245"/>
                    <a:gd name="connsiteX18" fmla="*/ 30333 w 47018"/>
                    <a:gd name="connsiteY18" fmla="*/ 22278 h 70245"/>
                    <a:gd name="connsiteX19" fmla="*/ 22285 w 47018"/>
                    <a:gd name="connsiteY19" fmla="*/ 14551 h 70245"/>
                    <a:gd name="connsiteX20" fmla="*/ 19552 w 47018"/>
                    <a:gd name="connsiteY20" fmla="*/ 10840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18" h="70245">
                      <a:moveTo>
                        <a:pt x="46184" y="10840"/>
                      </a:moveTo>
                      <a:lnTo>
                        <a:pt x="46184" y="-1621"/>
                      </a:lnTo>
                      <a:lnTo>
                        <a:pt x="-835" y="-1621"/>
                      </a:lnTo>
                      <a:cubicBezTo>
                        <a:pt x="-326" y="3092"/>
                        <a:pt x="1201" y="7557"/>
                        <a:pt x="3747" y="11771"/>
                      </a:cubicBezTo>
                      <a:cubicBezTo>
                        <a:pt x="6292" y="15986"/>
                        <a:pt x="11321" y="21575"/>
                        <a:pt x="18834" y="28539"/>
                      </a:cubicBezTo>
                      <a:cubicBezTo>
                        <a:pt x="24881" y="34169"/>
                        <a:pt x="28587" y="37986"/>
                        <a:pt x="29951" y="39992"/>
                      </a:cubicBezTo>
                      <a:cubicBezTo>
                        <a:pt x="31794" y="42761"/>
                        <a:pt x="32715" y="45499"/>
                        <a:pt x="32715" y="48207"/>
                      </a:cubicBezTo>
                      <a:cubicBezTo>
                        <a:pt x="32715" y="51190"/>
                        <a:pt x="31911" y="53486"/>
                        <a:pt x="30303" y="55095"/>
                      </a:cubicBezTo>
                      <a:cubicBezTo>
                        <a:pt x="28704" y="56703"/>
                        <a:pt x="26490" y="57507"/>
                        <a:pt x="23660" y="57507"/>
                      </a:cubicBezTo>
                      <a:cubicBezTo>
                        <a:pt x="20860" y="57507"/>
                        <a:pt x="18631" y="56662"/>
                        <a:pt x="16971" y="54972"/>
                      </a:cubicBezTo>
                      <a:cubicBezTo>
                        <a:pt x="15322" y="53293"/>
                        <a:pt x="14370" y="50493"/>
                        <a:pt x="14115" y="46573"/>
                      </a:cubicBezTo>
                      <a:lnTo>
                        <a:pt x="754" y="47917"/>
                      </a:lnTo>
                      <a:cubicBezTo>
                        <a:pt x="1548" y="55298"/>
                        <a:pt x="4042" y="60592"/>
                        <a:pt x="8236" y="63799"/>
                      </a:cubicBezTo>
                      <a:cubicBezTo>
                        <a:pt x="12441" y="67016"/>
                        <a:pt x="17689" y="68624"/>
                        <a:pt x="23980" y="68624"/>
                      </a:cubicBezTo>
                      <a:cubicBezTo>
                        <a:pt x="30893" y="68624"/>
                        <a:pt x="36319" y="66761"/>
                        <a:pt x="40259" y="63035"/>
                      </a:cubicBezTo>
                      <a:cubicBezTo>
                        <a:pt x="44209" y="59319"/>
                        <a:pt x="46184" y="54692"/>
                        <a:pt x="46184" y="49154"/>
                      </a:cubicBezTo>
                      <a:cubicBezTo>
                        <a:pt x="46184" y="46008"/>
                        <a:pt x="45619" y="43010"/>
                        <a:pt x="44489" y="40160"/>
                      </a:cubicBezTo>
                      <a:cubicBezTo>
                        <a:pt x="43359" y="37309"/>
                        <a:pt x="41567" y="34326"/>
                        <a:pt x="39114" y="31211"/>
                      </a:cubicBezTo>
                      <a:cubicBezTo>
                        <a:pt x="37495" y="29144"/>
                        <a:pt x="34568" y="26167"/>
                        <a:pt x="30333" y="22278"/>
                      </a:cubicBezTo>
                      <a:cubicBezTo>
                        <a:pt x="26098" y="18399"/>
                        <a:pt x="23415" y="15823"/>
                        <a:pt x="22285" y="14551"/>
                      </a:cubicBezTo>
                      <a:cubicBezTo>
                        <a:pt x="21166" y="13278"/>
                        <a:pt x="20254" y="12041"/>
                        <a:pt x="19552" y="10840"/>
                      </a:cubicBezTo>
                      <a:close/>
                    </a:path>
                  </a:pathLst>
                </a:custGeom>
                <a:solidFill>
                  <a:srgbClr val="000000"/>
                </a:solidFill>
                <a:ln w="15" cap="flat">
                  <a:noFill/>
                  <a:prstDash val="solid"/>
                  <a:round/>
                </a:ln>
              </p:spPr>
              <p:txBody>
                <a:bodyPr rtlCol="0" anchor="ctr"/>
                <a:lstStyle/>
                <a:p>
                  <a:endParaRPr lang="en-US"/>
                </a:p>
              </p:txBody>
            </p:sp>
            <p:sp>
              <p:nvSpPr>
                <p:cNvPr id="94" name="Freeform: Shape 93">
                  <a:extLst>
                    <a:ext uri="{FF2B5EF4-FFF2-40B4-BE49-F238E27FC236}">
                      <a16:creationId xmlns:a16="http://schemas.microsoft.com/office/drawing/2014/main" id="{8BBD3C33-84F2-6318-FBDB-68AD5CABA89F}"/>
                    </a:ext>
                  </a:extLst>
                </p:cNvPr>
                <p:cNvSpPr/>
                <p:nvPr/>
              </p:nvSpPr>
              <p:spPr>
                <a:xfrm flipV="1">
                  <a:off x="4728366" y="5388781"/>
                  <a:ext cx="45430" cy="71436"/>
                </a:xfrm>
                <a:custGeom>
                  <a:avLst/>
                  <a:gdLst>
                    <a:gd name="connsiteX0" fmla="*/ 21827 w 45430"/>
                    <a:gd name="connsiteY0" fmla="*/ 69855 h 71436"/>
                    <a:gd name="connsiteX1" fmla="*/ 37724 w 45430"/>
                    <a:gd name="connsiteY1" fmla="*/ 62601 h 71436"/>
                    <a:gd name="connsiteX2" fmla="*/ 44550 w 45430"/>
                    <a:gd name="connsiteY2" fmla="*/ 34106 h 71436"/>
                    <a:gd name="connsiteX3" fmla="*/ 37678 w 45430"/>
                    <a:gd name="connsiteY3" fmla="*/ 5580 h 71436"/>
                    <a:gd name="connsiteX4" fmla="*/ 21827 w 45430"/>
                    <a:gd name="connsiteY4" fmla="*/ -1582 h 71436"/>
                    <a:gd name="connsiteX5" fmla="*/ 5365 w 45430"/>
                    <a:gd name="connsiteY5" fmla="*/ 6267 h 71436"/>
                    <a:gd name="connsiteX6" fmla="*/ -881 w 45430"/>
                    <a:gd name="connsiteY6" fmla="*/ 34258 h 71436"/>
                    <a:gd name="connsiteX7" fmla="*/ 5991 w 45430"/>
                    <a:gd name="connsiteY7" fmla="*/ 62693 h 71436"/>
                    <a:gd name="connsiteX8" fmla="*/ 21827 w 45430"/>
                    <a:gd name="connsiteY8" fmla="*/ 69855 h 71436"/>
                    <a:gd name="connsiteX9" fmla="*/ 21827 w 45430"/>
                    <a:gd name="connsiteY9" fmla="*/ 58738 h 71436"/>
                    <a:gd name="connsiteX10" fmla="*/ 17490 w 45430"/>
                    <a:gd name="connsiteY10" fmla="*/ 57180 h 71436"/>
                    <a:gd name="connsiteX11" fmla="*/ 14528 w 45430"/>
                    <a:gd name="connsiteY11" fmla="*/ 51621 h 71436"/>
                    <a:gd name="connsiteX12" fmla="*/ 13153 w 45430"/>
                    <a:gd name="connsiteY12" fmla="*/ 34106 h 71436"/>
                    <a:gd name="connsiteX13" fmla="*/ 14390 w 45430"/>
                    <a:gd name="connsiteY13" fmla="*/ 17186 h 71436"/>
                    <a:gd name="connsiteX14" fmla="*/ 17505 w 45430"/>
                    <a:gd name="connsiteY14" fmla="*/ 11062 h 71436"/>
                    <a:gd name="connsiteX15" fmla="*/ 21827 w 45430"/>
                    <a:gd name="connsiteY15" fmla="*/ 9535 h 71436"/>
                    <a:gd name="connsiteX16" fmla="*/ 26179 w 45430"/>
                    <a:gd name="connsiteY16" fmla="*/ 11077 h 71436"/>
                    <a:gd name="connsiteX17" fmla="*/ 29127 w 45430"/>
                    <a:gd name="connsiteY17" fmla="*/ 16651 h 71436"/>
                    <a:gd name="connsiteX18" fmla="*/ 30516 w 45430"/>
                    <a:gd name="connsiteY18" fmla="*/ 34106 h 71436"/>
                    <a:gd name="connsiteX19" fmla="*/ 29279 w 45430"/>
                    <a:gd name="connsiteY19" fmla="*/ 51026 h 71436"/>
                    <a:gd name="connsiteX20" fmla="*/ 26149 w 45430"/>
                    <a:gd name="connsiteY20" fmla="*/ 57180 h 71436"/>
                    <a:gd name="connsiteX21" fmla="*/ 21827 w 45430"/>
                    <a:gd name="connsiteY21" fmla="*/ 58738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1827" y="69855"/>
                      </a:moveTo>
                      <a:cubicBezTo>
                        <a:pt x="28607" y="69855"/>
                        <a:pt x="33906" y="67437"/>
                        <a:pt x="37724" y="62601"/>
                      </a:cubicBezTo>
                      <a:cubicBezTo>
                        <a:pt x="42275" y="56880"/>
                        <a:pt x="44550" y="47381"/>
                        <a:pt x="44550" y="34106"/>
                      </a:cubicBezTo>
                      <a:cubicBezTo>
                        <a:pt x="44550" y="20871"/>
                        <a:pt x="42259" y="11363"/>
                        <a:pt x="37678" y="5580"/>
                      </a:cubicBezTo>
                      <a:cubicBezTo>
                        <a:pt x="33891" y="805"/>
                        <a:pt x="28607" y="-1582"/>
                        <a:pt x="21827" y="-1582"/>
                      </a:cubicBezTo>
                      <a:cubicBezTo>
                        <a:pt x="15027" y="-1582"/>
                        <a:pt x="9539" y="1034"/>
                        <a:pt x="5365" y="6267"/>
                      </a:cubicBezTo>
                      <a:cubicBezTo>
                        <a:pt x="1201" y="11500"/>
                        <a:pt x="-881" y="20830"/>
                        <a:pt x="-881" y="34258"/>
                      </a:cubicBezTo>
                      <a:cubicBezTo>
                        <a:pt x="-881" y="47432"/>
                        <a:pt x="1410" y="56910"/>
                        <a:pt x="5991" y="62693"/>
                      </a:cubicBezTo>
                      <a:cubicBezTo>
                        <a:pt x="9778" y="67467"/>
                        <a:pt x="15057" y="69855"/>
                        <a:pt x="21827" y="69855"/>
                      </a:cubicBezTo>
                      <a:close/>
                      <a:moveTo>
                        <a:pt x="21827" y="58738"/>
                      </a:moveTo>
                      <a:cubicBezTo>
                        <a:pt x="20208" y="58738"/>
                        <a:pt x="18763" y="58218"/>
                        <a:pt x="17490" y="57180"/>
                      </a:cubicBezTo>
                      <a:cubicBezTo>
                        <a:pt x="16218" y="56152"/>
                        <a:pt x="15230" y="54299"/>
                        <a:pt x="14528" y="51621"/>
                      </a:cubicBezTo>
                      <a:cubicBezTo>
                        <a:pt x="13611" y="48160"/>
                        <a:pt x="13153" y="42321"/>
                        <a:pt x="13153" y="34106"/>
                      </a:cubicBezTo>
                      <a:cubicBezTo>
                        <a:pt x="13153" y="25900"/>
                        <a:pt x="13566" y="20260"/>
                        <a:pt x="14390" y="17186"/>
                      </a:cubicBezTo>
                      <a:cubicBezTo>
                        <a:pt x="15215" y="14121"/>
                        <a:pt x="16253" y="12080"/>
                        <a:pt x="17505" y="11062"/>
                      </a:cubicBezTo>
                      <a:cubicBezTo>
                        <a:pt x="18768" y="10044"/>
                        <a:pt x="20208" y="9535"/>
                        <a:pt x="21827" y="9535"/>
                      </a:cubicBezTo>
                      <a:cubicBezTo>
                        <a:pt x="23456" y="9535"/>
                        <a:pt x="24907" y="10049"/>
                        <a:pt x="26179" y="11077"/>
                      </a:cubicBezTo>
                      <a:cubicBezTo>
                        <a:pt x="27452" y="12116"/>
                        <a:pt x="28434" y="13974"/>
                        <a:pt x="29127" y="16651"/>
                      </a:cubicBezTo>
                      <a:cubicBezTo>
                        <a:pt x="30053" y="20082"/>
                        <a:pt x="30516" y="25900"/>
                        <a:pt x="30516" y="34106"/>
                      </a:cubicBezTo>
                      <a:cubicBezTo>
                        <a:pt x="30516" y="42321"/>
                        <a:pt x="30104" y="47961"/>
                        <a:pt x="29279" y="51026"/>
                      </a:cubicBezTo>
                      <a:cubicBezTo>
                        <a:pt x="28455" y="54100"/>
                        <a:pt x="27411" y="56152"/>
                        <a:pt x="26149" y="57180"/>
                      </a:cubicBezTo>
                      <a:cubicBezTo>
                        <a:pt x="24897" y="58218"/>
                        <a:pt x="23456" y="58738"/>
                        <a:pt x="21827" y="58738"/>
                      </a:cubicBezTo>
                      <a:close/>
                    </a:path>
                  </a:pathLst>
                </a:custGeom>
                <a:solidFill>
                  <a:srgbClr val="000000"/>
                </a:solidFill>
                <a:ln w="15" cap="flat">
                  <a:noFill/>
                  <a:prstDash val="solid"/>
                  <a:round/>
                </a:ln>
              </p:spPr>
              <p:txBody>
                <a:bodyPr rtlCol="0" anchor="ctr"/>
                <a:lstStyle/>
                <a:p>
                  <a:endParaRPr lang="en-US"/>
                </a:p>
              </p:txBody>
            </p:sp>
          </p:grpSp>
          <p:grpSp>
            <p:nvGrpSpPr>
              <p:cNvPr id="95" name="Graphic 6">
                <a:extLst>
                  <a:ext uri="{FF2B5EF4-FFF2-40B4-BE49-F238E27FC236}">
                    <a16:creationId xmlns:a16="http://schemas.microsoft.com/office/drawing/2014/main" id="{37EE4548-04C4-668A-3BFE-1E1DB0C3CE85}"/>
                  </a:ext>
                </a:extLst>
              </p:cNvPr>
              <p:cNvGrpSpPr/>
              <p:nvPr/>
            </p:nvGrpSpPr>
            <p:grpSpPr>
              <a:xfrm>
                <a:off x="4070099" y="5492360"/>
                <a:ext cx="744981" cy="89960"/>
                <a:chOff x="4070099" y="5492360"/>
                <a:chExt cx="744981" cy="89960"/>
              </a:xfrm>
              <a:solidFill>
                <a:srgbClr val="000000"/>
              </a:solidFill>
            </p:grpSpPr>
            <p:sp>
              <p:nvSpPr>
                <p:cNvPr id="96" name="Freeform: Shape 95">
                  <a:extLst>
                    <a:ext uri="{FF2B5EF4-FFF2-40B4-BE49-F238E27FC236}">
                      <a16:creationId xmlns:a16="http://schemas.microsoft.com/office/drawing/2014/main" id="{F0A32019-E1F7-3D78-B454-B26197D921CB}"/>
                    </a:ext>
                  </a:extLst>
                </p:cNvPr>
                <p:cNvSpPr/>
                <p:nvPr/>
              </p:nvSpPr>
              <p:spPr>
                <a:xfrm flipV="1">
                  <a:off x="4070099" y="5511922"/>
                  <a:ext cx="52638" cy="50683"/>
                </a:xfrm>
                <a:custGeom>
                  <a:avLst/>
                  <a:gdLst>
                    <a:gd name="connsiteX0" fmla="*/ 19408 w 52638"/>
                    <a:gd name="connsiteY0" fmla="*/ -956 h 50683"/>
                    <a:gd name="connsiteX1" fmla="*/ -1024 w 52638"/>
                    <a:gd name="connsiteY1" fmla="*/ 49728 h 50683"/>
                    <a:gd name="connsiteX2" fmla="*/ 13055 w 52638"/>
                    <a:gd name="connsiteY2" fmla="*/ 49728 h 50683"/>
                    <a:gd name="connsiteX3" fmla="*/ 22599 w 52638"/>
                    <a:gd name="connsiteY3" fmla="*/ 23859 h 50683"/>
                    <a:gd name="connsiteX4" fmla="*/ 25379 w 52638"/>
                    <a:gd name="connsiteY4" fmla="*/ 15216 h 50683"/>
                    <a:gd name="connsiteX5" fmla="*/ 26753 w 52638"/>
                    <a:gd name="connsiteY5" fmla="*/ 19568 h 50683"/>
                    <a:gd name="connsiteX6" fmla="*/ 28189 w 52638"/>
                    <a:gd name="connsiteY6" fmla="*/ 23859 h 50683"/>
                    <a:gd name="connsiteX7" fmla="*/ 37824 w 52638"/>
                    <a:gd name="connsiteY7" fmla="*/ 49728 h 50683"/>
                    <a:gd name="connsiteX8" fmla="*/ 51614 w 52638"/>
                    <a:gd name="connsiteY8" fmla="*/ 49728 h 50683"/>
                    <a:gd name="connsiteX9" fmla="*/ 31487 w 52638"/>
                    <a:gd name="connsiteY9" fmla="*/ -956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38" h="50683">
                      <a:moveTo>
                        <a:pt x="19408" y="-956"/>
                      </a:moveTo>
                      <a:lnTo>
                        <a:pt x="-1024" y="49728"/>
                      </a:lnTo>
                      <a:lnTo>
                        <a:pt x="13055" y="49728"/>
                      </a:lnTo>
                      <a:lnTo>
                        <a:pt x="22599" y="23859"/>
                      </a:lnTo>
                      <a:lnTo>
                        <a:pt x="25379" y="15216"/>
                      </a:lnTo>
                      <a:cubicBezTo>
                        <a:pt x="26101" y="17415"/>
                        <a:pt x="26560" y="18866"/>
                        <a:pt x="26753" y="19568"/>
                      </a:cubicBezTo>
                      <a:cubicBezTo>
                        <a:pt x="27201" y="20993"/>
                        <a:pt x="27680" y="22424"/>
                        <a:pt x="28189" y="23859"/>
                      </a:cubicBezTo>
                      <a:lnTo>
                        <a:pt x="37824" y="49728"/>
                      </a:lnTo>
                      <a:lnTo>
                        <a:pt x="51614" y="49728"/>
                      </a:lnTo>
                      <a:lnTo>
                        <a:pt x="31487" y="-956"/>
                      </a:lnTo>
                      <a:close/>
                    </a:path>
                  </a:pathLst>
                </a:custGeom>
                <a:solidFill>
                  <a:srgbClr val="000000"/>
                </a:solidFill>
                <a:ln w="15" cap="flat">
                  <a:noFill/>
                  <a:prstDash val="solid"/>
                  <a:round/>
                </a:ln>
              </p:spPr>
              <p:txBody>
                <a:bodyPr rtlCol="0" anchor="ctr"/>
                <a:lstStyle/>
                <a:p>
                  <a:endParaRPr lang="en-US"/>
                </a:p>
              </p:txBody>
            </p:sp>
            <p:sp>
              <p:nvSpPr>
                <p:cNvPr id="97" name="Freeform: Shape 96">
                  <a:extLst>
                    <a:ext uri="{FF2B5EF4-FFF2-40B4-BE49-F238E27FC236}">
                      <a16:creationId xmlns:a16="http://schemas.microsoft.com/office/drawing/2014/main" id="{C7905D07-2546-419C-479D-546FD79F5F0B}"/>
                    </a:ext>
                  </a:extLst>
                </p:cNvPr>
                <p:cNvSpPr/>
                <p:nvPr/>
              </p:nvSpPr>
              <p:spPr>
                <a:xfrm flipV="1">
                  <a:off x="4127416" y="5510776"/>
                  <a:ext cx="47583" cy="52974"/>
                </a:xfrm>
                <a:custGeom>
                  <a:avLst/>
                  <a:gdLst>
                    <a:gd name="connsiteX0" fmla="*/ 12519 w 47583"/>
                    <a:gd name="connsiteY0" fmla="*/ 35404 h 52974"/>
                    <a:gd name="connsiteX1" fmla="*/ 349 w 47583"/>
                    <a:gd name="connsiteY1" fmla="*/ 37603 h 52974"/>
                    <a:gd name="connsiteX2" fmla="*/ 7404 w 47583"/>
                    <a:gd name="connsiteY2" fmla="*/ 48476 h 52974"/>
                    <a:gd name="connsiteX3" fmla="*/ 22293 w 47583"/>
                    <a:gd name="connsiteY3" fmla="*/ 52018 h 52974"/>
                    <a:gd name="connsiteX4" fmla="*/ 35655 w 47583"/>
                    <a:gd name="connsiteY4" fmla="*/ 49896 h 52974"/>
                    <a:gd name="connsiteX5" fmla="*/ 41839 w 47583"/>
                    <a:gd name="connsiteY5" fmla="*/ 44505 h 52974"/>
                    <a:gd name="connsiteX6" fmla="*/ 43626 w 47583"/>
                    <a:gd name="connsiteY6" fmla="*/ 32502 h 52974"/>
                    <a:gd name="connsiteX7" fmla="*/ 43489 w 47583"/>
                    <a:gd name="connsiteY7" fmla="*/ 16850 h 52974"/>
                    <a:gd name="connsiteX8" fmla="*/ 44130 w 47583"/>
                    <a:gd name="connsiteY8" fmla="*/ 6985 h 52974"/>
                    <a:gd name="connsiteX9" fmla="*/ 46543 w 47583"/>
                    <a:gd name="connsiteY9" fmla="*/ 189 h 52974"/>
                    <a:gd name="connsiteX10" fmla="*/ 33272 w 47583"/>
                    <a:gd name="connsiteY10" fmla="*/ 189 h 52974"/>
                    <a:gd name="connsiteX11" fmla="*/ 31990 w 47583"/>
                    <a:gd name="connsiteY11" fmla="*/ 4145 h 52974"/>
                    <a:gd name="connsiteX12" fmla="*/ 31501 w 47583"/>
                    <a:gd name="connsiteY12" fmla="*/ 5733 h 52974"/>
                    <a:gd name="connsiteX13" fmla="*/ 24156 w 47583"/>
                    <a:gd name="connsiteY13" fmla="*/ 709 h 52974"/>
                    <a:gd name="connsiteX14" fmla="*/ 15803 w 47583"/>
                    <a:gd name="connsiteY14" fmla="*/ -956 h 52974"/>
                    <a:gd name="connsiteX15" fmla="*/ 3464 w 47583"/>
                    <a:gd name="connsiteY15" fmla="*/ 3289 h 52974"/>
                    <a:gd name="connsiteX16" fmla="*/ -1041 w 47583"/>
                    <a:gd name="connsiteY16" fmla="*/ 14025 h 52974"/>
                    <a:gd name="connsiteX17" fmla="*/ 1005 w 47583"/>
                    <a:gd name="connsiteY17" fmla="*/ 21691 h 52974"/>
                    <a:gd name="connsiteX18" fmla="*/ 6762 w 47583"/>
                    <a:gd name="connsiteY18" fmla="*/ 26837 h 52974"/>
                    <a:gd name="connsiteX19" fmla="*/ 17437 w 47583"/>
                    <a:gd name="connsiteY19" fmla="*/ 29967 h 52974"/>
                    <a:gd name="connsiteX20" fmla="*/ 30463 w 47583"/>
                    <a:gd name="connsiteY20" fmla="*/ 33266 h 52974"/>
                    <a:gd name="connsiteX21" fmla="*/ 30463 w 47583"/>
                    <a:gd name="connsiteY21" fmla="*/ 34594 h 52974"/>
                    <a:gd name="connsiteX22" fmla="*/ 28554 w 47583"/>
                    <a:gd name="connsiteY22" fmla="*/ 40107 h 52974"/>
                    <a:gd name="connsiteX23" fmla="*/ 21346 w 47583"/>
                    <a:gd name="connsiteY23" fmla="*/ 41756 h 52974"/>
                    <a:gd name="connsiteX24" fmla="*/ 15757 w 47583"/>
                    <a:gd name="connsiteY24" fmla="*/ 40352 h 52974"/>
                    <a:gd name="connsiteX25" fmla="*/ 12519 w 47583"/>
                    <a:gd name="connsiteY25" fmla="*/ 35404 h 52974"/>
                    <a:gd name="connsiteX26" fmla="*/ 30463 w 47583"/>
                    <a:gd name="connsiteY26" fmla="*/ 24531 h 52974"/>
                    <a:gd name="connsiteX27" fmla="*/ 22293 w 47583"/>
                    <a:gd name="connsiteY27" fmla="*/ 22469 h 52974"/>
                    <a:gd name="connsiteX28" fmla="*/ 14993 w 47583"/>
                    <a:gd name="connsiteY28" fmla="*/ 20133 h 52974"/>
                    <a:gd name="connsiteX29" fmla="*/ 12367 w 47583"/>
                    <a:gd name="connsiteY29" fmla="*/ 15414 h 52974"/>
                    <a:gd name="connsiteX30" fmla="*/ 14459 w 47583"/>
                    <a:gd name="connsiteY30" fmla="*/ 10543 h 52974"/>
                    <a:gd name="connsiteX31" fmla="*/ 19819 w 47583"/>
                    <a:gd name="connsiteY31" fmla="*/ 8497 h 52974"/>
                    <a:gd name="connsiteX32" fmla="*/ 26737 w 47583"/>
                    <a:gd name="connsiteY32" fmla="*/ 10879 h 52974"/>
                    <a:gd name="connsiteX33" fmla="*/ 29928 w 47583"/>
                    <a:gd name="connsiteY33" fmla="*/ 15323 h 52974"/>
                    <a:gd name="connsiteX34" fmla="*/ 30463 w 47583"/>
                    <a:gd name="connsiteY34" fmla="*/ 21859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2519" y="35404"/>
                      </a:moveTo>
                      <a:lnTo>
                        <a:pt x="349" y="37603"/>
                      </a:lnTo>
                      <a:cubicBezTo>
                        <a:pt x="1713" y="42500"/>
                        <a:pt x="4065" y="46124"/>
                        <a:pt x="7404" y="48476"/>
                      </a:cubicBezTo>
                      <a:cubicBezTo>
                        <a:pt x="10743" y="50838"/>
                        <a:pt x="15706" y="52018"/>
                        <a:pt x="22293" y="52018"/>
                      </a:cubicBezTo>
                      <a:cubicBezTo>
                        <a:pt x="28279" y="52018"/>
                        <a:pt x="32733" y="51311"/>
                        <a:pt x="35655" y="49896"/>
                      </a:cubicBezTo>
                      <a:cubicBezTo>
                        <a:pt x="38587" y="48481"/>
                        <a:pt x="40648" y="46684"/>
                        <a:pt x="41839" y="44505"/>
                      </a:cubicBezTo>
                      <a:cubicBezTo>
                        <a:pt x="43030" y="42327"/>
                        <a:pt x="43626" y="38326"/>
                        <a:pt x="43626" y="32502"/>
                      </a:cubicBezTo>
                      <a:lnTo>
                        <a:pt x="43489" y="16850"/>
                      </a:lnTo>
                      <a:cubicBezTo>
                        <a:pt x="43489" y="12391"/>
                        <a:pt x="43702" y="9102"/>
                        <a:pt x="44130" y="6985"/>
                      </a:cubicBezTo>
                      <a:cubicBezTo>
                        <a:pt x="44558" y="4878"/>
                        <a:pt x="45362" y="2612"/>
                        <a:pt x="46543" y="189"/>
                      </a:cubicBezTo>
                      <a:lnTo>
                        <a:pt x="33272" y="189"/>
                      </a:lnTo>
                      <a:cubicBezTo>
                        <a:pt x="32926" y="1085"/>
                        <a:pt x="32499" y="2404"/>
                        <a:pt x="31990" y="4145"/>
                      </a:cubicBezTo>
                      <a:cubicBezTo>
                        <a:pt x="31766" y="4949"/>
                        <a:pt x="31603" y="5478"/>
                        <a:pt x="31501" y="5733"/>
                      </a:cubicBezTo>
                      <a:cubicBezTo>
                        <a:pt x="29210" y="3503"/>
                        <a:pt x="26762" y="1828"/>
                        <a:pt x="24156" y="709"/>
                      </a:cubicBezTo>
                      <a:cubicBezTo>
                        <a:pt x="21550" y="-401"/>
                        <a:pt x="18765" y="-956"/>
                        <a:pt x="15803" y="-956"/>
                      </a:cubicBezTo>
                      <a:cubicBezTo>
                        <a:pt x="10590" y="-956"/>
                        <a:pt x="6477" y="459"/>
                        <a:pt x="3464" y="3289"/>
                      </a:cubicBezTo>
                      <a:cubicBezTo>
                        <a:pt x="461" y="6120"/>
                        <a:pt x="-1041" y="9698"/>
                        <a:pt x="-1041" y="14025"/>
                      </a:cubicBezTo>
                      <a:cubicBezTo>
                        <a:pt x="-1041" y="16896"/>
                        <a:pt x="-359" y="19451"/>
                        <a:pt x="1005" y="21691"/>
                      </a:cubicBezTo>
                      <a:cubicBezTo>
                        <a:pt x="2380" y="23930"/>
                        <a:pt x="4299" y="25646"/>
                        <a:pt x="6762" y="26837"/>
                      </a:cubicBezTo>
                      <a:cubicBezTo>
                        <a:pt x="9226" y="28038"/>
                        <a:pt x="12784" y="29082"/>
                        <a:pt x="17437" y="29967"/>
                      </a:cubicBezTo>
                      <a:cubicBezTo>
                        <a:pt x="23698" y="31148"/>
                        <a:pt x="28040" y="32248"/>
                        <a:pt x="30463" y="33266"/>
                      </a:cubicBezTo>
                      <a:lnTo>
                        <a:pt x="30463" y="34594"/>
                      </a:lnTo>
                      <a:cubicBezTo>
                        <a:pt x="30463" y="37170"/>
                        <a:pt x="29826" y="39008"/>
                        <a:pt x="28554" y="40107"/>
                      </a:cubicBezTo>
                      <a:cubicBezTo>
                        <a:pt x="27281" y="41207"/>
                        <a:pt x="24879" y="41756"/>
                        <a:pt x="21346" y="41756"/>
                      </a:cubicBezTo>
                      <a:cubicBezTo>
                        <a:pt x="18953" y="41756"/>
                        <a:pt x="17090" y="41288"/>
                        <a:pt x="15757" y="40352"/>
                      </a:cubicBezTo>
                      <a:cubicBezTo>
                        <a:pt x="14423" y="39415"/>
                        <a:pt x="13344" y="37766"/>
                        <a:pt x="12519" y="35404"/>
                      </a:cubicBezTo>
                      <a:close/>
                      <a:moveTo>
                        <a:pt x="30463" y="24531"/>
                      </a:moveTo>
                      <a:cubicBezTo>
                        <a:pt x="28742" y="23961"/>
                        <a:pt x="26019" y="23274"/>
                        <a:pt x="22293" y="22469"/>
                      </a:cubicBezTo>
                      <a:cubicBezTo>
                        <a:pt x="18577" y="21675"/>
                        <a:pt x="16144" y="20897"/>
                        <a:pt x="14993" y="20133"/>
                      </a:cubicBezTo>
                      <a:cubicBezTo>
                        <a:pt x="13242" y="18891"/>
                        <a:pt x="12367" y="17318"/>
                        <a:pt x="12367" y="15414"/>
                      </a:cubicBezTo>
                      <a:cubicBezTo>
                        <a:pt x="12367" y="13541"/>
                        <a:pt x="13064" y="11917"/>
                        <a:pt x="14459" y="10543"/>
                      </a:cubicBezTo>
                      <a:cubicBezTo>
                        <a:pt x="15864" y="9179"/>
                        <a:pt x="17650" y="8497"/>
                        <a:pt x="19819" y="8497"/>
                      </a:cubicBezTo>
                      <a:cubicBezTo>
                        <a:pt x="22232" y="8497"/>
                        <a:pt x="24538" y="9291"/>
                        <a:pt x="26737" y="10879"/>
                      </a:cubicBezTo>
                      <a:cubicBezTo>
                        <a:pt x="28355" y="12090"/>
                        <a:pt x="29419" y="13572"/>
                        <a:pt x="29928" y="15323"/>
                      </a:cubicBezTo>
                      <a:cubicBezTo>
                        <a:pt x="30284" y="16463"/>
                        <a:pt x="30463" y="18642"/>
                        <a:pt x="30463" y="21859"/>
                      </a:cubicBezTo>
                      <a:close/>
                    </a:path>
                  </a:pathLst>
                </a:custGeom>
                <a:solidFill>
                  <a:srgbClr val="000000"/>
                </a:solidFill>
                <a:ln w="15" cap="flat">
                  <a:noFill/>
                  <a:prstDash val="solid"/>
                  <a:round/>
                </a:ln>
              </p:spPr>
              <p:txBody>
                <a:bodyPr rtlCol="0" anchor="ctr"/>
                <a:lstStyle/>
                <a:p>
                  <a:endParaRPr lang="en-US"/>
                </a:p>
              </p:txBody>
            </p:sp>
            <p:sp>
              <p:nvSpPr>
                <p:cNvPr id="98" name="Freeform: Shape 97">
                  <a:extLst>
                    <a:ext uri="{FF2B5EF4-FFF2-40B4-BE49-F238E27FC236}">
                      <a16:creationId xmlns:a16="http://schemas.microsoft.com/office/drawing/2014/main" id="{E6C97C9F-51A9-D8B5-7288-E98AFACEB545}"/>
                    </a:ext>
                  </a:extLst>
                </p:cNvPr>
                <p:cNvSpPr/>
                <p:nvPr/>
              </p:nvSpPr>
              <p:spPr>
                <a:xfrm flipV="1">
                  <a:off x="4185298" y="5492650"/>
                  <a:ext cx="13423" cy="69955"/>
                </a:xfrm>
                <a:custGeom>
                  <a:avLst/>
                  <a:gdLst>
                    <a:gd name="connsiteX0" fmla="*/ -145 w 13423"/>
                    <a:gd name="connsiteY0" fmla="*/ -1589 h 69955"/>
                    <a:gd name="connsiteX1" fmla="*/ -145 w 13423"/>
                    <a:gd name="connsiteY1" fmla="*/ 68366 h 69955"/>
                    <a:gd name="connsiteX2" fmla="*/ 13278 w 13423"/>
                    <a:gd name="connsiteY2" fmla="*/ 68366 h 69955"/>
                    <a:gd name="connsiteX3" fmla="*/ 13278 w 13423"/>
                    <a:gd name="connsiteY3" fmla="*/ -1589 h 69955"/>
                  </a:gdLst>
                  <a:ahLst/>
                  <a:cxnLst>
                    <a:cxn ang="0">
                      <a:pos x="connsiteX0" y="connsiteY0"/>
                    </a:cxn>
                    <a:cxn ang="0">
                      <a:pos x="connsiteX1" y="connsiteY1"/>
                    </a:cxn>
                    <a:cxn ang="0">
                      <a:pos x="connsiteX2" y="connsiteY2"/>
                    </a:cxn>
                    <a:cxn ang="0">
                      <a:pos x="connsiteX3" y="connsiteY3"/>
                    </a:cxn>
                  </a:cxnLst>
                  <a:rect l="l" t="t" r="r" b="b"/>
                  <a:pathLst>
                    <a:path w="13423" h="69955">
                      <a:moveTo>
                        <a:pt x="-145" y="-1589"/>
                      </a:moveTo>
                      <a:lnTo>
                        <a:pt x="-145" y="68366"/>
                      </a:lnTo>
                      <a:lnTo>
                        <a:pt x="13278" y="68366"/>
                      </a:lnTo>
                      <a:lnTo>
                        <a:pt x="13278" y="-1589"/>
                      </a:lnTo>
                      <a:close/>
                    </a:path>
                  </a:pathLst>
                </a:custGeom>
                <a:solidFill>
                  <a:srgbClr val="000000"/>
                </a:solidFill>
                <a:ln w="15" cap="flat">
                  <a:noFill/>
                  <a:prstDash val="solid"/>
                  <a:round/>
                </a:ln>
              </p:spPr>
              <p:txBody>
                <a:bodyPr rtlCol="0" anchor="ctr"/>
                <a:lstStyle/>
                <a:p>
                  <a:endParaRPr lang="en-US"/>
                </a:p>
              </p:txBody>
            </p:sp>
            <p:sp>
              <p:nvSpPr>
                <p:cNvPr id="99" name="Freeform: Shape 98">
                  <a:extLst>
                    <a:ext uri="{FF2B5EF4-FFF2-40B4-BE49-F238E27FC236}">
                      <a16:creationId xmlns:a16="http://schemas.microsoft.com/office/drawing/2014/main" id="{ECA2BF01-7442-0069-F986-60B78A898231}"/>
                    </a:ext>
                  </a:extLst>
                </p:cNvPr>
                <p:cNvSpPr/>
                <p:nvPr/>
              </p:nvSpPr>
              <p:spPr>
                <a:xfrm flipV="1">
                  <a:off x="4212177" y="5511922"/>
                  <a:ext cx="46087" cy="51829"/>
                </a:xfrm>
                <a:custGeom>
                  <a:avLst/>
                  <a:gdLst>
                    <a:gd name="connsiteX0" fmla="*/ 32455 w 46087"/>
                    <a:gd name="connsiteY0" fmla="*/ 227 h 51829"/>
                    <a:gd name="connsiteX1" fmla="*/ 32455 w 46087"/>
                    <a:gd name="connsiteY1" fmla="*/ 7817 h 51829"/>
                    <a:gd name="connsiteX2" fmla="*/ 25171 w 46087"/>
                    <a:gd name="connsiteY2" fmla="*/ 1418 h 51829"/>
                    <a:gd name="connsiteX3" fmla="*/ 15657 w 46087"/>
                    <a:gd name="connsiteY3" fmla="*/ -918 h 51829"/>
                    <a:gd name="connsiteX4" fmla="*/ 6479 w 46087"/>
                    <a:gd name="connsiteY4" fmla="*/ 1327 h 51829"/>
                    <a:gd name="connsiteX5" fmla="*/ 615 w 46087"/>
                    <a:gd name="connsiteY5" fmla="*/ 7618 h 51829"/>
                    <a:gd name="connsiteX6" fmla="*/ -1187 w 46087"/>
                    <a:gd name="connsiteY6" fmla="*/ 18842 h 51829"/>
                    <a:gd name="connsiteX7" fmla="*/ -1187 w 46087"/>
                    <a:gd name="connsiteY7" fmla="*/ 50911 h 51829"/>
                    <a:gd name="connsiteX8" fmla="*/ 12221 w 46087"/>
                    <a:gd name="connsiteY8" fmla="*/ 50911 h 51829"/>
                    <a:gd name="connsiteX9" fmla="*/ 12221 w 46087"/>
                    <a:gd name="connsiteY9" fmla="*/ 27623 h 51829"/>
                    <a:gd name="connsiteX10" fmla="*/ 12954 w 46087"/>
                    <a:gd name="connsiteY10" fmla="*/ 14520 h 51829"/>
                    <a:gd name="connsiteX11" fmla="*/ 15657 w 46087"/>
                    <a:gd name="connsiteY11" fmla="*/ 10703 h 51829"/>
                    <a:gd name="connsiteX12" fmla="*/ 20620 w 46087"/>
                    <a:gd name="connsiteY12" fmla="*/ 9298 h 51829"/>
                    <a:gd name="connsiteX13" fmla="*/ 26774 w 46087"/>
                    <a:gd name="connsiteY13" fmla="*/ 11176 h 51829"/>
                    <a:gd name="connsiteX14" fmla="*/ 30485 w 46087"/>
                    <a:gd name="connsiteY14" fmla="*/ 15849 h 51829"/>
                    <a:gd name="connsiteX15" fmla="*/ 31493 w 46087"/>
                    <a:gd name="connsiteY15" fmla="*/ 29532 h 51829"/>
                    <a:gd name="connsiteX16" fmla="*/ 31493 w 46087"/>
                    <a:gd name="connsiteY16" fmla="*/ 50911 h 51829"/>
                    <a:gd name="connsiteX17" fmla="*/ 44901 w 46087"/>
                    <a:gd name="connsiteY17" fmla="*/ 50911 h 51829"/>
                    <a:gd name="connsiteX18" fmla="*/ 44901 w 46087"/>
                    <a:gd name="connsiteY18" fmla="*/ 227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87" h="51829">
                      <a:moveTo>
                        <a:pt x="32455" y="227"/>
                      </a:moveTo>
                      <a:lnTo>
                        <a:pt x="32455" y="7817"/>
                      </a:lnTo>
                      <a:cubicBezTo>
                        <a:pt x="30612" y="5109"/>
                        <a:pt x="28184" y="2976"/>
                        <a:pt x="25171" y="1418"/>
                      </a:cubicBezTo>
                      <a:cubicBezTo>
                        <a:pt x="22167" y="-139"/>
                        <a:pt x="18996" y="-918"/>
                        <a:pt x="15657" y="-918"/>
                      </a:cubicBezTo>
                      <a:cubicBezTo>
                        <a:pt x="12247" y="-918"/>
                        <a:pt x="9187" y="-170"/>
                        <a:pt x="6479" y="1327"/>
                      </a:cubicBezTo>
                      <a:cubicBezTo>
                        <a:pt x="3781" y="2823"/>
                        <a:pt x="1827" y="4920"/>
                        <a:pt x="615" y="7618"/>
                      </a:cubicBezTo>
                      <a:cubicBezTo>
                        <a:pt x="-586" y="10326"/>
                        <a:pt x="-1187" y="14067"/>
                        <a:pt x="-1187" y="18842"/>
                      </a:cubicBezTo>
                      <a:lnTo>
                        <a:pt x="-1187" y="50911"/>
                      </a:lnTo>
                      <a:lnTo>
                        <a:pt x="12221" y="50911"/>
                      </a:lnTo>
                      <a:lnTo>
                        <a:pt x="12221" y="27623"/>
                      </a:lnTo>
                      <a:cubicBezTo>
                        <a:pt x="12221" y="20496"/>
                        <a:pt x="12465" y="16129"/>
                        <a:pt x="12954" y="14520"/>
                      </a:cubicBezTo>
                      <a:cubicBezTo>
                        <a:pt x="13453" y="12912"/>
                        <a:pt x="14354" y="11639"/>
                        <a:pt x="15657" y="10703"/>
                      </a:cubicBezTo>
                      <a:cubicBezTo>
                        <a:pt x="16960" y="9766"/>
                        <a:pt x="18615" y="9298"/>
                        <a:pt x="20620" y="9298"/>
                      </a:cubicBezTo>
                      <a:cubicBezTo>
                        <a:pt x="22911" y="9298"/>
                        <a:pt x="24962" y="9924"/>
                        <a:pt x="26774" y="11176"/>
                      </a:cubicBezTo>
                      <a:cubicBezTo>
                        <a:pt x="28586" y="12439"/>
                        <a:pt x="29823" y="13996"/>
                        <a:pt x="30485" y="15849"/>
                      </a:cubicBezTo>
                      <a:cubicBezTo>
                        <a:pt x="31157" y="17712"/>
                        <a:pt x="31493" y="22273"/>
                        <a:pt x="31493" y="29532"/>
                      </a:cubicBezTo>
                      <a:lnTo>
                        <a:pt x="31493" y="50911"/>
                      </a:lnTo>
                      <a:lnTo>
                        <a:pt x="44901" y="50911"/>
                      </a:lnTo>
                      <a:lnTo>
                        <a:pt x="44901" y="227"/>
                      </a:lnTo>
                      <a:close/>
                    </a:path>
                  </a:pathLst>
                </a:custGeom>
                <a:solidFill>
                  <a:srgbClr val="000000"/>
                </a:solidFill>
                <a:ln w="15" cap="flat">
                  <a:noFill/>
                  <a:prstDash val="solid"/>
                  <a:round/>
                </a:ln>
              </p:spPr>
              <p:txBody>
                <a:bodyPr rtlCol="0" anchor="ctr"/>
                <a:lstStyle/>
                <a:p>
                  <a:endParaRPr lang="en-US"/>
                </a:p>
              </p:txBody>
            </p:sp>
            <p:sp>
              <p:nvSpPr>
                <p:cNvPr id="100" name="Freeform: Shape 99">
                  <a:extLst>
                    <a:ext uri="{FF2B5EF4-FFF2-40B4-BE49-F238E27FC236}">
                      <a16:creationId xmlns:a16="http://schemas.microsoft.com/office/drawing/2014/main" id="{2D112368-09CF-367A-7F59-8B1184AAFF67}"/>
                    </a:ext>
                  </a:extLst>
                </p:cNvPr>
                <p:cNvSpPr/>
                <p:nvPr/>
              </p:nvSpPr>
              <p:spPr>
                <a:xfrm flipV="1">
                  <a:off x="4268242" y="5510776"/>
                  <a:ext cx="47351" cy="52974"/>
                </a:xfrm>
                <a:custGeom>
                  <a:avLst/>
                  <a:gdLst>
                    <a:gd name="connsiteX0" fmla="*/ 32282 w 47351"/>
                    <a:gd name="connsiteY0" fmla="*/ 16315 h 52974"/>
                    <a:gd name="connsiteX1" fmla="*/ 45644 w 47351"/>
                    <a:gd name="connsiteY1" fmla="*/ 14071 h 52974"/>
                    <a:gd name="connsiteX2" fmla="*/ 37505 w 47351"/>
                    <a:gd name="connsiteY2" fmla="*/ 2877 h 52974"/>
                    <a:gd name="connsiteX3" fmla="*/ 23608 w 47351"/>
                    <a:gd name="connsiteY3" fmla="*/ -956 h 52974"/>
                    <a:gd name="connsiteX4" fmla="*/ 4031 w 47351"/>
                    <a:gd name="connsiteY4" fmla="*/ 7687 h 52974"/>
                    <a:gd name="connsiteX5" fmla="*/ -978 w 47351"/>
                    <a:gd name="connsiteY5" fmla="*/ 25142 h 52974"/>
                    <a:gd name="connsiteX6" fmla="*/ 5604 w 47351"/>
                    <a:gd name="connsiteY6" fmla="*/ 44872 h 52974"/>
                    <a:gd name="connsiteX7" fmla="*/ 22264 w 47351"/>
                    <a:gd name="connsiteY7" fmla="*/ 52018 h 52974"/>
                    <a:gd name="connsiteX8" fmla="*/ 40116 w 47351"/>
                    <a:gd name="connsiteY8" fmla="*/ 44551 h 52974"/>
                    <a:gd name="connsiteX9" fmla="*/ 46362 w 47351"/>
                    <a:gd name="connsiteY9" fmla="*/ 21660 h 52974"/>
                    <a:gd name="connsiteX10" fmla="*/ 12766 w 47351"/>
                    <a:gd name="connsiteY10" fmla="*/ 21660 h 52974"/>
                    <a:gd name="connsiteX11" fmla="*/ 16019 w 47351"/>
                    <a:gd name="connsiteY11" fmla="*/ 12375 h 52974"/>
                    <a:gd name="connsiteX12" fmla="*/ 23746 w 47351"/>
                    <a:gd name="connsiteY12" fmla="*/ 9062 h 52974"/>
                    <a:gd name="connsiteX13" fmla="*/ 29029 w 47351"/>
                    <a:gd name="connsiteY13" fmla="*/ 10772 h 52974"/>
                    <a:gd name="connsiteX14" fmla="*/ 32282 w 47351"/>
                    <a:gd name="connsiteY14" fmla="*/ 16315 h 52974"/>
                    <a:gd name="connsiteX15" fmla="*/ 33046 w 47351"/>
                    <a:gd name="connsiteY15" fmla="*/ 29876 h 52974"/>
                    <a:gd name="connsiteX16" fmla="*/ 30037 w 47351"/>
                    <a:gd name="connsiteY16" fmla="*/ 38718 h 52974"/>
                    <a:gd name="connsiteX17" fmla="*/ 23074 w 47351"/>
                    <a:gd name="connsiteY17" fmla="*/ 41756 h 52974"/>
                    <a:gd name="connsiteX18" fmla="*/ 15820 w 47351"/>
                    <a:gd name="connsiteY18" fmla="*/ 38565 h 52974"/>
                    <a:gd name="connsiteX19" fmla="*/ 13010 w 47351"/>
                    <a:gd name="connsiteY19" fmla="*/ 29876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2282" y="16315"/>
                      </a:moveTo>
                      <a:lnTo>
                        <a:pt x="45644" y="14071"/>
                      </a:lnTo>
                      <a:cubicBezTo>
                        <a:pt x="43934" y="9174"/>
                        <a:pt x="41221" y="5443"/>
                        <a:pt x="37505" y="2877"/>
                      </a:cubicBezTo>
                      <a:cubicBezTo>
                        <a:pt x="33799" y="322"/>
                        <a:pt x="29167" y="-956"/>
                        <a:pt x="23608" y="-956"/>
                      </a:cubicBezTo>
                      <a:cubicBezTo>
                        <a:pt x="14792" y="-956"/>
                        <a:pt x="8266" y="1925"/>
                        <a:pt x="4031" y="7687"/>
                      </a:cubicBezTo>
                      <a:cubicBezTo>
                        <a:pt x="692" y="12299"/>
                        <a:pt x="-978" y="18117"/>
                        <a:pt x="-978" y="25142"/>
                      </a:cubicBezTo>
                      <a:cubicBezTo>
                        <a:pt x="-978" y="33541"/>
                        <a:pt x="1216" y="40117"/>
                        <a:pt x="5604" y="44872"/>
                      </a:cubicBezTo>
                      <a:cubicBezTo>
                        <a:pt x="10002" y="49636"/>
                        <a:pt x="15556" y="52018"/>
                        <a:pt x="22264" y="52018"/>
                      </a:cubicBezTo>
                      <a:cubicBezTo>
                        <a:pt x="29808" y="52018"/>
                        <a:pt x="35759" y="49529"/>
                        <a:pt x="40116" y="44551"/>
                      </a:cubicBezTo>
                      <a:cubicBezTo>
                        <a:pt x="44473" y="39573"/>
                        <a:pt x="46555" y="31942"/>
                        <a:pt x="46362" y="21660"/>
                      </a:cubicBezTo>
                      <a:lnTo>
                        <a:pt x="12766" y="21660"/>
                      </a:lnTo>
                      <a:cubicBezTo>
                        <a:pt x="12868" y="17690"/>
                        <a:pt x="13952" y="14595"/>
                        <a:pt x="16019" y="12375"/>
                      </a:cubicBezTo>
                      <a:cubicBezTo>
                        <a:pt x="18085" y="10166"/>
                        <a:pt x="20661" y="9062"/>
                        <a:pt x="23746" y="9062"/>
                      </a:cubicBezTo>
                      <a:cubicBezTo>
                        <a:pt x="25843" y="9062"/>
                        <a:pt x="27604" y="9632"/>
                        <a:pt x="29029" y="10772"/>
                      </a:cubicBezTo>
                      <a:cubicBezTo>
                        <a:pt x="30465" y="11922"/>
                        <a:pt x="31549" y="13770"/>
                        <a:pt x="32282" y="16315"/>
                      </a:cubicBezTo>
                      <a:close/>
                      <a:moveTo>
                        <a:pt x="33046" y="29876"/>
                      </a:moveTo>
                      <a:cubicBezTo>
                        <a:pt x="32954" y="33755"/>
                        <a:pt x="31951" y="36702"/>
                        <a:pt x="30037" y="38718"/>
                      </a:cubicBezTo>
                      <a:cubicBezTo>
                        <a:pt x="28133" y="40744"/>
                        <a:pt x="25812" y="41756"/>
                        <a:pt x="23074" y="41756"/>
                      </a:cubicBezTo>
                      <a:cubicBezTo>
                        <a:pt x="20152" y="41756"/>
                        <a:pt x="17734" y="40693"/>
                        <a:pt x="15820" y="38565"/>
                      </a:cubicBezTo>
                      <a:cubicBezTo>
                        <a:pt x="13916" y="36427"/>
                        <a:pt x="12980" y="33531"/>
                        <a:pt x="13010" y="29876"/>
                      </a:cubicBezTo>
                      <a:close/>
                    </a:path>
                  </a:pathLst>
                </a:custGeom>
                <a:solidFill>
                  <a:srgbClr val="000000"/>
                </a:solidFill>
                <a:ln w="15" cap="flat">
                  <a:noFill/>
                  <a:prstDash val="solid"/>
                  <a:round/>
                </a:ln>
              </p:spPr>
              <p:txBody>
                <a:bodyPr rtlCol="0" anchor="ctr"/>
                <a:lstStyle/>
                <a:p>
                  <a:endParaRPr lang="en-US"/>
                </a:p>
              </p:txBody>
            </p:sp>
            <p:sp>
              <p:nvSpPr>
                <p:cNvPr id="101" name="Freeform: Shape 100">
                  <a:extLst>
                    <a:ext uri="{FF2B5EF4-FFF2-40B4-BE49-F238E27FC236}">
                      <a16:creationId xmlns:a16="http://schemas.microsoft.com/office/drawing/2014/main" id="{283D3B3F-C855-C5C1-7B32-EF010CDBD0A8}"/>
                    </a:ext>
                  </a:extLst>
                </p:cNvPr>
                <p:cNvSpPr/>
                <p:nvPr/>
              </p:nvSpPr>
              <p:spPr>
                <a:xfrm flipV="1">
                  <a:off x="4319496" y="5562605"/>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02" name="Freeform: Shape 101">
                  <a:extLst>
                    <a:ext uri="{FF2B5EF4-FFF2-40B4-BE49-F238E27FC236}">
                      <a16:creationId xmlns:a16="http://schemas.microsoft.com/office/drawing/2014/main" id="{AA085839-E772-1CA4-2114-45E8F9E1A85D}"/>
                    </a:ext>
                  </a:extLst>
                </p:cNvPr>
                <p:cNvSpPr/>
                <p:nvPr/>
              </p:nvSpPr>
              <p:spPr>
                <a:xfrm flipV="1">
                  <a:off x="4350711" y="5511357"/>
                  <a:ext cx="48912" cy="33488"/>
                </a:xfrm>
                <a:custGeom>
                  <a:avLst/>
                  <a:gdLst>
                    <a:gd name="connsiteX0" fmla="*/ -1074 w 48912"/>
                    <a:gd name="connsiteY0" fmla="*/ 19623 h 33488"/>
                    <a:gd name="connsiteX1" fmla="*/ -1074 w 48912"/>
                    <a:gd name="connsiteY1" fmla="*/ 31931 h 33488"/>
                    <a:gd name="connsiteX2" fmla="*/ 47839 w 48912"/>
                    <a:gd name="connsiteY2" fmla="*/ 31931 h 33488"/>
                    <a:gd name="connsiteX3" fmla="*/ 47839 w 48912"/>
                    <a:gd name="connsiteY3" fmla="*/ 19623 h 33488"/>
                    <a:gd name="connsiteX4" fmla="*/ -1074 w 48912"/>
                    <a:gd name="connsiteY4" fmla="*/ -1558 h 33488"/>
                    <a:gd name="connsiteX5" fmla="*/ -1074 w 48912"/>
                    <a:gd name="connsiteY5" fmla="*/ 10796 h 33488"/>
                    <a:gd name="connsiteX6" fmla="*/ 47839 w 48912"/>
                    <a:gd name="connsiteY6" fmla="*/ 10796 h 33488"/>
                    <a:gd name="connsiteX7" fmla="*/ 47839 w 48912"/>
                    <a:gd name="connsiteY7" fmla="*/ -1558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1074" y="19623"/>
                      </a:moveTo>
                      <a:lnTo>
                        <a:pt x="-1074" y="31931"/>
                      </a:lnTo>
                      <a:lnTo>
                        <a:pt x="47839" y="31931"/>
                      </a:lnTo>
                      <a:lnTo>
                        <a:pt x="47839" y="19623"/>
                      </a:lnTo>
                      <a:close/>
                      <a:moveTo>
                        <a:pt x="-1074" y="-1558"/>
                      </a:moveTo>
                      <a:lnTo>
                        <a:pt x="-1074" y="10796"/>
                      </a:lnTo>
                      <a:lnTo>
                        <a:pt x="47839" y="10796"/>
                      </a:lnTo>
                      <a:lnTo>
                        <a:pt x="47839" y="-1558"/>
                      </a:lnTo>
                      <a:close/>
                    </a:path>
                  </a:pathLst>
                </a:custGeom>
                <a:solidFill>
                  <a:srgbClr val="000000"/>
                </a:solidFill>
                <a:ln w="15" cap="flat">
                  <a:noFill/>
                  <a:prstDash val="solid"/>
                  <a:round/>
                </a:ln>
              </p:spPr>
              <p:txBody>
                <a:bodyPr rtlCol="0" anchor="ctr"/>
                <a:lstStyle/>
                <a:p>
                  <a:endParaRPr lang="en-US"/>
                </a:p>
              </p:txBody>
            </p:sp>
            <p:sp>
              <p:nvSpPr>
                <p:cNvPr id="103" name="Freeform: Shape 102">
                  <a:extLst>
                    <a:ext uri="{FF2B5EF4-FFF2-40B4-BE49-F238E27FC236}">
                      <a16:creationId xmlns:a16="http://schemas.microsoft.com/office/drawing/2014/main" id="{C3A73478-0889-A9E4-F9B7-8B30BEEB334A}"/>
                    </a:ext>
                  </a:extLst>
                </p:cNvPr>
                <p:cNvSpPr/>
                <p:nvPr/>
              </p:nvSpPr>
              <p:spPr>
                <a:xfrm flipV="1">
                  <a:off x="4403724" y="5562605"/>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04" name="Freeform: Shape 103">
                  <a:extLst>
                    <a:ext uri="{FF2B5EF4-FFF2-40B4-BE49-F238E27FC236}">
                      <a16:creationId xmlns:a16="http://schemas.microsoft.com/office/drawing/2014/main" id="{AAC9EEE9-8CBE-ABE9-CBD8-FF4E1E07717A}"/>
                    </a:ext>
                  </a:extLst>
                </p:cNvPr>
                <p:cNvSpPr/>
                <p:nvPr/>
              </p:nvSpPr>
              <p:spPr>
                <a:xfrm flipV="1">
                  <a:off x="4437841" y="5492650"/>
                  <a:ext cx="23776" cy="89670"/>
                </a:xfrm>
                <a:custGeom>
                  <a:avLst/>
                  <a:gdLst>
                    <a:gd name="connsiteX0" fmla="*/ -424 w 23776"/>
                    <a:gd name="connsiteY0" fmla="*/ -941 h 89670"/>
                    <a:gd name="connsiteX1" fmla="*/ -424 w 23776"/>
                    <a:gd name="connsiteY1" fmla="*/ 88729 h 89670"/>
                    <a:gd name="connsiteX2" fmla="*/ 23352 w 23776"/>
                    <a:gd name="connsiteY2" fmla="*/ 88729 h 89670"/>
                    <a:gd name="connsiteX3" fmla="*/ 23352 w 23776"/>
                    <a:gd name="connsiteY3" fmla="*/ 78192 h 89670"/>
                    <a:gd name="connsiteX4" fmla="*/ 12327 w 23776"/>
                    <a:gd name="connsiteY4" fmla="*/ 78192 h 89670"/>
                    <a:gd name="connsiteX5" fmla="*/ 12327 w 23776"/>
                    <a:gd name="connsiteY5" fmla="*/ 9611 h 89670"/>
                    <a:gd name="connsiteX6" fmla="*/ 23352 w 23776"/>
                    <a:gd name="connsiteY6" fmla="*/ 9611 h 89670"/>
                    <a:gd name="connsiteX7" fmla="*/ 23352 w 23776"/>
                    <a:gd name="connsiteY7" fmla="*/ -941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76" h="89670">
                      <a:moveTo>
                        <a:pt x="-424" y="-941"/>
                      </a:moveTo>
                      <a:lnTo>
                        <a:pt x="-424" y="88729"/>
                      </a:lnTo>
                      <a:lnTo>
                        <a:pt x="23352" y="88729"/>
                      </a:lnTo>
                      <a:lnTo>
                        <a:pt x="23352" y="78192"/>
                      </a:lnTo>
                      <a:lnTo>
                        <a:pt x="12327" y="78192"/>
                      </a:lnTo>
                      <a:lnTo>
                        <a:pt x="12327" y="9611"/>
                      </a:lnTo>
                      <a:lnTo>
                        <a:pt x="23352" y="9611"/>
                      </a:lnTo>
                      <a:lnTo>
                        <a:pt x="23352" y="-941"/>
                      </a:lnTo>
                      <a:close/>
                    </a:path>
                  </a:pathLst>
                </a:custGeom>
                <a:solidFill>
                  <a:srgbClr val="000000"/>
                </a:solidFill>
                <a:ln w="15" cap="flat">
                  <a:noFill/>
                  <a:prstDash val="solid"/>
                  <a:round/>
                </a:ln>
              </p:spPr>
              <p:txBody>
                <a:bodyPr rtlCol="0" anchor="ctr"/>
                <a:lstStyle/>
                <a:p>
                  <a:endParaRPr lang="en-US"/>
                </a:p>
              </p:txBody>
            </p:sp>
            <p:sp>
              <p:nvSpPr>
                <p:cNvPr id="105" name="Freeform: Shape 104">
                  <a:extLst>
                    <a:ext uri="{FF2B5EF4-FFF2-40B4-BE49-F238E27FC236}">
                      <a16:creationId xmlns:a16="http://schemas.microsoft.com/office/drawing/2014/main" id="{4AC978A6-61B1-6971-4D44-E8CA1CCD2C0B}"/>
                    </a:ext>
                  </a:extLst>
                </p:cNvPr>
                <p:cNvSpPr/>
                <p:nvPr/>
              </p:nvSpPr>
              <p:spPr>
                <a:xfrm flipV="1">
                  <a:off x="4471151" y="5492360"/>
                  <a:ext cx="30740" cy="70245"/>
                </a:xfrm>
                <a:custGeom>
                  <a:avLst/>
                  <a:gdLst>
                    <a:gd name="connsiteX0" fmla="*/ 30046 w 30740"/>
                    <a:gd name="connsiteY0" fmla="*/ -1599 h 70245"/>
                    <a:gd name="connsiteX1" fmla="*/ 16638 w 30740"/>
                    <a:gd name="connsiteY1" fmla="*/ -1599 h 70245"/>
                    <a:gd name="connsiteX2" fmla="*/ 16638 w 30740"/>
                    <a:gd name="connsiteY2" fmla="*/ 48932 h 70245"/>
                    <a:gd name="connsiteX3" fmla="*/ -694 w 30740"/>
                    <a:gd name="connsiteY3" fmla="*/ 38777 h 70245"/>
                    <a:gd name="connsiteX4" fmla="*/ -694 w 30740"/>
                    <a:gd name="connsiteY4" fmla="*/ 50948 h 70245"/>
                    <a:gd name="connsiteX5" fmla="*/ 10713 w 30740"/>
                    <a:gd name="connsiteY5" fmla="*/ 57454 h 70245"/>
                    <a:gd name="connsiteX6" fmla="*/ 19158 w 30740"/>
                    <a:gd name="connsiteY6" fmla="*/ 68647 h 70245"/>
                    <a:gd name="connsiteX7" fmla="*/ 30046 w 30740"/>
                    <a:gd name="connsiteY7" fmla="*/ 68647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30046" y="-1599"/>
                      </a:moveTo>
                      <a:lnTo>
                        <a:pt x="16638" y="-1599"/>
                      </a:lnTo>
                      <a:lnTo>
                        <a:pt x="16638" y="48932"/>
                      </a:lnTo>
                      <a:cubicBezTo>
                        <a:pt x="11731" y="44351"/>
                        <a:pt x="5954" y="40966"/>
                        <a:pt x="-694" y="38777"/>
                      </a:cubicBezTo>
                      <a:lnTo>
                        <a:pt x="-694" y="50948"/>
                      </a:lnTo>
                      <a:cubicBezTo>
                        <a:pt x="2808" y="52088"/>
                        <a:pt x="6610" y="54257"/>
                        <a:pt x="10713" y="57454"/>
                      </a:cubicBezTo>
                      <a:cubicBezTo>
                        <a:pt x="14816" y="60650"/>
                        <a:pt x="17631" y="64381"/>
                        <a:pt x="19158" y="68647"/>
                      </a:cubicBezTo>
                      <a:lnTo>
                        <a:pt x="30046" y="68647"/>
                      </a:lnTo>
                      <a:close/>
                    </a:path>
                  </a:pathLst>
                </a:custGeom>
                <a:solidFill>
                  <a:srgbClr val="000000"/>
                </a:solidFill>
                <a:ln w="15" cap="flat">
                  <a:noFill/>
                  <a:prstDash val="solid"/>
                  <a:round/>
                </a:ln>
              </p:spPr>
              <p:txBody>
                <a:bodyPr rtlCol="0" anchor="ctr"/>
                <a:lstStyle/>
                <a:p>
                  <a:endParaRPr lang="en-US"/>
                </a:p>
              </p:txBody>
            </p:sp>
            <p:sp>
              <p:nvSpPr>
                <p:cNvPr id="106" name="Freeform: Shape 105">
                  <a:extLst>
                    <a:ext uri="{FF2B5EF4-FFF2-40B4-BE49-F238E27FC236}">
                      <a16:creationId xmlns:a16="http://schemas.microsoft.com/office/drawing/2014/main" id="{F72A6643-9E96-1AE3-AAD3-1C79C383671D}"/>
                    </a:ext>
                  </a:extLst>
                </p:cNvPr>
                <p:cNvSpPr/>
                <p:nvPr/>
              </p:nvSpPr>
              <p:spPr>
                <a:xfrm flipV="1">
                  <a:off x="4521932" y="5492360"/>
                  <a:ext cx="46713" cy="71436"/>
                </a:xfrm>
                <a:custGeom>
                  <a:avLst/>
                  <a:gdLst>
                    <a:gd name="connsiteX0" fmla="*/ 44460 w 46713"/>
                    <a:gd name="connsiteY0" fmla="*/ 52453 h 71436"/>
                    <a:gd name="connsiteX1" fmla="*/ 31480 w 46713"/>
                    <a:gd name="connsiteY1" fmla="*/ 51033 h 71436"/>
                    <a:gd name="connsiteX2" fmla="*/ 28991 w 46713"/>
                    <a:gd name="connsiteY2" fmla="*/ 56943 h 71436"/>
                    <a:gd name="connsiteX3" fmla="*/ 23799 w 46713"/>
                    <a:gd name="connsiteY3" fmla="*/ 58852 h 71436"/>
                    <a:gd name="connsiteX4" fmla="*/ 16606 w 46713"/>
                    <a:gd name="connsiteY4" fmla="*/ 55034 h 71436"/>
                    <a:gd name="connsiteX5" fmla="*/ 12911 w 46713"/>
                    <a:gd name="connsiteY5" fmla="*/ 39152 h 71436"/>
                    <a:gd name="connsiteX6" fmla="*/ 25372 w 46713"/>
                    <a:gd name="connsiteY6" fmla="*/ 45062 h 71436"/>
                    <a:gd name="connsiteX7" fmla="*/ 39757 w 46713"/>
                    <a:gd name="connsiteY7" fmla="*/ 38664 h 71436"/>
                    <a:gd name="connsiteX8" fmla="*/ 45743 w 46713"/>
                    <a:gd name="connsiteY8" fmla="*/ 22156 h 71436"/>
                    <a:gd name="connsiteX9" fmla="*/ 39436 w 46713"/>
                    <a:gd name="connsiteY9" fmla="*/ 4931 h 71436"/>
                    <a:gd name="connsiteX10" fmla="*/ 23264 w 46713"/>
                    <a:gd name="connsiteY10" fmla="*/ -1559 h 71436"/>
                    <a:gd name="connsiteX11" fmla="*/ 5856 w 46713"/>
                    <a:gd name="connsiteY11" fmla="*/ 6672 h 71436"/>
                    <a:gd name="connsiteX12" fmla="*/ -970 w 46713"/>
                    <a:gd name="connsiteY12" fmla="*/ 33655 h 71436"/>
                    <a:gd name="connsiteX13" fmla="*/ 6130 w 46713"/>
                    <a:gd name="connsiteY13" fmla="*/ 61387 h 71436"/>
                    <a:gd name="connsiteX14" fmla="*/ 24608 w 46713"/>
                    <a:gd name="connsiteY14" fmla="*/ 69877 h 71436"/>
                    <a:gd name="connsiteX15" fmla="*/ 37802 w 46713"/>
                    <a:gd name="connsiteY15" fmla="*/ 65418 h 71436"/>
                    <a:gd name="connsiteX16" fmla="*/ 44460 w 46713"/>
                    <a:gd name="connsiteY16" fmla="*/ 52453 h 71436"/>
                    <a:gd name="connsiteX17" fmla="*/ 14056 w 46713"/>
                    <a:gd name="connsiteY17" fmla="*/ 23210 h 71436"/>
                    <a:gd name="connsiteX18" fmla="*/ 17064 w 46713"/>
                    <a:gd name="connsiteY18" fmla="*/ 13116 h 71436"/>
                    <a:gd name="connsiteX19" fmla="*/ 23936 w 46713"/>
                    <a:gd name="connsiteY19" fmla="*/ 9558 h 71436"/>
                    <a:gd name="connsiteX20" fmla="*/ 30136 w 46713"/>
                    <a:gd name="connsiteY20" fmla="*/ 12459 h 71436"/>
                    <a:gd name="connsiteX21" fmla="*/ 32625 w 46713"/>
                    <a:gd name="connsiteY21" fmla="*/ 22019 h 71436"/>
                    <a:gd name="connsiteX22" fmla="*/ 29953 w 46713"/>
                    <a:gd name="connsiteY22" fmla="*/ 32006 h 71436"/>
                    <a:gd name="connsiteX23" fmla="*/ 23264 w 46713"/>
                    <a:gd name="connsiteY23" fmla="*/ 35182 h 71436"/>
                    <a:gd name="connsiteX24" fmla="*/ 16728 w 46713"/>
                    <a:gd name="connsiteY24" fmla="*/ 32143 h 71436"/>
                    <a:gd name="connsiteX25" fmla="*/ 14056 w 46713"/>
                    <a:gd name="connsiteY25" fmla="*/ 23210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13" h="71436">
                      <a:moveTo>
                        <a:pt x="44460" y="52453"/>
                      </a:moveTo>
                      <a:lnTo>
                        <a:pt x="31480" y="51033"/>
                      </a:lnTo>
                      <a:cubicBezTo>
                        <a:pt x="31164" y="53700"/>
                        <a:pt x="30335" y="55670"/>
                        <a:pt x="28991" y="56943"/>
                      </a:cubicBezTo>
                      <a:cubicBezTo>
                        <a:pt x="27657" y="58215"/>
                        <a:pt x="25926" y="58852"/>
                        <a:pt x="23799" y="58852"/>
                      </a:cubicBezTo>
                      <a:cubicBezTo>
                        <a:pt x="20969" y="58852"/>
                        <a:pt x="18571" y="57579"/>
                        <a:pt x="16606" y="55034"/>
                      </a:cubicBezTo>
                      <a:cubicBezTo>
                        <a:pt x="14652" y="52489"/>
                        <a:pt x="13420" y="47195"/>
                        <a:pt x="12911" y="39152"/>
                      </a:cubicBezTo>
                      <a:cubicBezTo>
                        <a:pt x="16250" y="43092"/>
                        <a:pt x="20404" y="45062"/>
                        <a:pt x="25372" y="45062"/>
                      </a:cubicBezTo>
                      <a:cubicBezTo>
                        <a:pt x="30971" y="45062"/>
                        <a:pt x="35766" y="42929"/>
                        <a:pt x="39757" y="38664"/>
                      </a:cubicBezTo>
                      <a:cubicBezTo>
                        <a:pt x="43747" y="34408"/>
                        <a:pt x="45743" y="28906"/>
                        <a:pt x="45743" y="22156"/>
                      </a:cubicBezTo>
                      <a:cubicBezTo>
                        <a:pt x="45743" y="14999"/>
                        <a:pt x="43641" y="9257"/>
                        <a:pt x="39436" y="4931"/>
                      </a:cubicBezTo>
                      <a:cubicBezTo>
                        <a:pt x="35242" y="604"/>
                        <a:pt x="29851" y="-1559"/>
                        <a:pt x="23264" y="-1559"/>
                      </a:cubicBezTo>
                      <a:cubicBezTo>
                        <a:pt x="16209" y="-1559"/>
                        <a:pt x="10406" y="1184"/>
                        <a:pt x="5856" y="6672"/>
                      </a:cubicBezTo>
                      <a:cubicBezTo>
                        <a:pt x="1305" y="12159"/>
                        <a:pt x="-970" y="21153"/>
                        <a:pt x="-970" y="33655"/>
                      </a:cubicBezTo>
                      <a:cubicBezTo>
                        <a:pt x="-970" y="46482"/>
                        <a:pt x="1396" y="55726"/>
                        <a:pt x="6130" y="61387"/>
                      </a:cubicBezTo>
                      <a:cubicBezTo>
                        <a:pt x="10875" y="67047"/>
                        <a:pt x="17034" y="69877"/>
                        <a:pt x="24608" y="69877"/>
                      </a:cubicBezTo>
                      <a:cubicBezTo>
                        <a:pt x="29922" y="69877"/>
                        <a:pt x="34320" y="68391"/>
                        <a:pt x="37802" y="65418"/>
                      </a:cubicBezTo>
                      <a:cubicBezTo>
                        <a:pt x="41284" y="62445"/>
                        <a:pt x="43503" y="58124"/>
                        <a:pt x="44460" y="52453"/>
                      </a:cubicBezTo>
                      <a:close/>
                      <a:moveTo>
                        <a:pt x="14056" y="23210"/>
                      </a:moveTo>
                      <a:cubicBezTo>
                        <a:pt x="14056" y="18853"/>
                        <a:pt x="15059" y="15488"/>
                        <a:pt x="17064" y="13116"/>
                      </a:cubicBezTo>
                      <a:cubicBezTo>
                        <a:pt x="19070" y="10744"/>
                        <a:pt x="21360" y="9558"/>
                        <a:pt x="23936" y="9558"/>
                      </a:cubicBezTo>
                      <a:cubicBezTo>
                        <a:pt x="26420" y="9558"/>
                        <a:pt x="28487" y="10525"/>
                        <a:pt x="30136" y="12459"/>
                      </a:cubicBezTo>
                      <a:cubicBezTo>
                        <a:pt x="31796" y="14404"/>
                        <a:pt x="32625" y="17590"/>
                        <a:pt x="32625" y="22019"/>
                      </a:cubicBezTo>
                      <a:cubicBezTo>
                        <a:pt x="32625" y="26569"/>
                        <a:pt x="31734" y="29898"/>
                        <a:pt x="29953" y="32006"/>
                      </a:cubicBezTo>
                      <a:cubicBezTo>
                        <a:pt x="28171" y="34123"/>
                        <a:pt x="25942" y="35182"/>
                        <a:pt x="23264" y="35182"/>
                      </a:cubicBezTo>
                      <a:cubicBezTo>
                        <a:pt x="20689" y="35182"/>
                        <a:pt x="18510" y="34169"/>
                        <a:pt x="16728" y="32143"/>
                      </a:cubicBezTo>
                      <a:cubicBezTo>
                        <a:pt x="14947" y="30127"/>
                        <a:pt x="14056" y="27150"/>
                        <a:pt x="14056" y="23210"/>
                      </a:cubicBezTo>
                      <a:close/>
                    </a:path>
                  </a:pathLst>
                </a:custGeom>
                <a:solidFill>
                  <a:srgbClr val="000000"/>
                </a:solidFill>
                <a:ln w="15" cap="flat">
                  <a:noFill/>
                  <a:prstDash val="solid"/>
                  <a:round/>
                </a:ln>
              </p:spPr>
              <p:txBody>
                <a:bodyPr rtlCol="0" anchor="ctr"/>
                <a:lstStyle/>
                <a:p>
                  <a:endParaRPr lang="en-US"/>
                </a:p>
              </p:txBody>
            </p:sp>
            <p:sp>
              <p:nvSpPr>
                <p:cNvPr id="107" name="Freeform: Shape 106">
                  <a:extLst>
                    <a:ext uri="{FF2B5EF4-FFF2-40B4-BE49-F238E27FC236}">
                      <a16:creationId xmlns:a16="http://schemas.microsoft.com/office/drawing/2014/main" id="{E65A28E4-B861-0D33-4081-582807FB6633}"/>
                    </a:ext>
                  </a:extLst>
                </p:cNvPr>
                <p:cNvSpPr/>
                <p:nvPr/>
              </p:nvSpPr>
              <p:spPr>
                <a:xfrm flipV="1">
                  <a:off x="4579859" y="5492360"/>
                  <a:ext cx="30740" cy="70245"/>
                </a:xfrm>
                <a:custGeom>
                  <a:avLst/>
                  <a:gdLst>
                    <a:gd name="connsiteX0" fmla="*/ 30070 w 30740"/>
                    <a:gd name="connsiteY0" fmla="*/ -1599 h 70245"/>
                    <a:gd name="connsiteX1" fmla="*/ 16662 w 30740"/>
                    <a:gd name="connsiteY1" fmla="*/ -1599 h 70245"/>
                    <a:gd name="connsiteX2" fmla="*/ 16662 w 30740"/>
                    <a:gd name="connsiteY2" fmla="*/ 48932 h 70245"/>
                    <a:gd name="connsiteX3" fmla="*/ -671 w 30740"/>
                    <a:gd name="connsiteY3" fmla="*/ 38777 h 70245"/>
                    <a:gd name="connsiteX4" fmla="*/ -671 w 30740"/>
                    <a:gd name="connsiteY4" fmla="*/ 50948 h 70245"/>
                    <a:gd name="connsiteX5" fmla="*/ 10737 w 30740"/>
                    <a:gd name="connsiteY5" fmla="*/ 57454 h 70245"/>
                    <a:gd name="connsiteX6" fmla="*/ 19181 w 30740"/>
                    <a:gd name="connsiteY6" fmla="*/ 68647 h 70245"/>
                    <a:gd name="connsiteX7" fmla="*/ 30070 w 30740"/>
                    <a:gd name="connsiteY7" fmla="*/ 68647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30070" y="-1599"/>
                      </a:moveTo>
                      <a:lnTo>
                        <a:pt x="16662" y="-1599"/>
                      </a:lnTo>
                      <a:lnTo>
                        <a:pt x="16662" y="48932"/>
                      </a:lnTo>
                      <a:cubicBezTo>
                        <a:pt x="11755" y="44351"/>
                        <a:pt x="5977" y="40966"/>
                        <a:pt x="-671" y="38777"/>
                      </a:cubicBezTo>
                      <a:lnTo>
                        <a:pt x="-671" y="50948"/>
                      </a:lnTo>
                      <a:cubicBezTo>
                        <a:pt x="2832" y="52088"/>
                        <a:pt x="6634" y="54257"/>
                        <a:pt x="10737" y="57454"/>
                      </a:cubicBezTo>
                      <a:cubicBezTo>
                        <a:pt x="14839" y="60650"/>
                        <a:pt x="17654" y="64381"/>
                        <a:pt x="19181" y="68647"/>
                      </a:cubicBezTo>
                      <a:lnTo>
                        <a:pt x="30070" y="68647"/>
                      </a:lnTo>
                      <a:close/>
                    </a:path>
                  </a:pathLst>
                </a:custGeom>
                <a:solidFill>
                  <a:srgbClr val="000000"/>
                </a:solidFill>
                <a:ln w="15" cap="flat">
                  <a:noFill/>
                  <a:prstDash val="solid"/>
                  <a:round/>
                </a:ln>
              </p:spPr>
              <p:txBody>
                <a:bodyPr rtlCol="0" anchor="ctr"/>
                <a:lstStyle/>
                <a:p>
                  <a:endParaRPr lang="en-US"/>
                </a:p>
              </p:txBody>
            </p:sp>
            <p:sp>
              <p:nvSpPr>
                <p:cNvPr id="108" name="Freeform: Shape 107">
                  <a:extLst>
                    <a:ext uri="{FF2B5EF4-FFF2-40B4-BE49-F238E27FC236}">
                      <a16:creationId xmlns:a16="http://schemas.microsoft.com/office/drawing/2014/main" id="{102B57FD-E2DD-2A7E-400F-B7373608CE5D}"/>
                    </a:ext>
                  </a:extLst>
                </p:cNvPr>
                <p:cNvSpPr/>
                <p:nvPr/>
              </p:nvSpPr>
              <p:spPr>
                <a:xfrm flipV="1">
                  <a:off x="4632076" y="5549198"/>
                  <a:ext cx="14507" cy="29014"/>
                </a:xfrm>
                <a:custGeom>
                  <a:avLst/>
                  <a:gdLst>
                    <a:gd name="connsiteX0" fmla="*/ 1110 w 14507"/>
                    <a:gd name="connsiteY0" fmla="*/ 29796 h 29014"/>
                    <a:gd name="connsiteX1" fmla="*/ 14518 w 14507"/>
                    <a:gd name="connsiteY1" fmla="*/ 29796 h 29014"/>
                    <a:gd name="connsiteX2" fmla="*/ 14518 w 14507"/>
                    <a:gd name="connsiteY2" fmla="*/ 20206 h 29014"/>
                    <a:gd name="connsiteX3" fmla="*/ 13510 w 14507"/>
                    <a:gd name="connsiteY3" fmla="*/ 11028 h 29014"/>
                    <a:gd name="connsiteX4" fmla="*/ 9707 w 14507"/>
                    <a:gd name="connsiteY4" fmla="*/ 4981 h 29014"/>
                    <a:gd name="connsiteX5" fmla="*/ 2637 w 14507"/>
                    <a:gd name="connsiteY5" fmla="*/ 781 h 29014"/>
                    <a:gd name="connsiteX6" fmla="*/ 11 w 14507"/>
                    <a:gd name="connsiteY6" fmla="*/ 6325 h 29014"/>
                    <a:gd name="connsiteX7" fmla="*/ 5768 w 14507"/>
                    <a:gd name="connsiteY7" fmla="*/ 9990 h 29014"/>
                    <a:gd name="connsiteX8" fmla="*/ 7600 w 14507"/>
                    <a:gd name="connsiteY8" fmla="*/ 16388 h 29014"/>
                    <a:gd name="connsiteX9" fmla="*/ 1110 w 14507"/>
                    <a:gd name="connsiteY9" fmla="*/ 16388 h 2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7" h="29014">
                      <a:moveTo>
                        <a:pt x="1110" y="29796"/>
                      </a:moveTo>
                      <a:lnTo>
                        <a:pt x="14518" y="29796"/>
                      </a:lnTo>
                      <a:lnTo>
                        <a:pt x="14518" y="20206"/>
                      </a:lnTo>
                      <a:cubicBezTo>
                        <a:pt x="14518" y="16327"/>
                        <a:pt x="14182" y="13268"/>
                        <a:pt x="13510" y="11028"/>
                      </a:cubicBezTo>
                      <a:cubicBezTo>
                        <a:pt x="12838" y="8778"/>
                        <a:pt x="11571" y="6762"/>
                        <a:pt x="9707" y="4981"/>
                      </a:cubicBezTo>
                      <a:cubicBezTo>
                        <a:pt x="7855" y="3199"/>
                        <a:pt x="5498" y="1799"/>
                        <a:pt x="2637" y="781"/>
                      </a:cubicBezTo>
                      <a:lnTo>
                        <a:pt x="11" y="6325"/>
                      </a:lnTo>
                      <a:cubicBezTo>
                        <a:pt x="2708" y="7210"/>
                        <a:pt x="4627" y="8432"/>
                        <a:pt x="5768" y="9990"/>
                      </a:cubicBezTo>
                      <a:cubicBezTo>
                        <a:pt x="6918" y="11547"/>
                        <a:pt x="7529" y="13680"/>
                        <a:pt x="7600" y="16388"/>
                      </a:cubicBezTo>
                      <a:lnTo>
                        <a:pt x="1110" y="16388"/>
                      </a:lnTo>
                      <a:close/>
                    </a:path>
                  </a:pathLst>
                </a:custGeom>
                <a:solidFill>
                  <a:srgbClr val="000000"/>
                </a:solidFill>
                <a:ln w="15" cap="flat">
                  <a:noFill/>
                  <a:prstDash val="solid"/>
                  <a:round/>
                </a:ln>
              </p:spPr>
              <p:txBody>
                <a:bodyPr rtlCol="0" anchor="ctr"/>
                <a:lstStyle/>
                <a:p>
                  <a:endParaRPr lang="en-US"/>
                </a:p>
              </p:txBody>
            </p:sp>
            <p:sp>
              <p:nvSpPr>
                <p:cNvPr id="109" name="Freeform: Shape 108">
                  <a:extLst>
                    <a:ext uri="{FF2B5EF4-FFF2-40B4-BE49-F238E27FC236}">
                      <a16:creationId xmlns:a16="http://schemas.microsoft.com/office/drawing/2014/main" id="{53C21FE8-4DA8-2DCF-3F13-FB6AAFE14114}"/>
                    </a:ext>
                  </a:extLst>
                </p:cNvPr>
                <p:cNvSpPr/>
                <p:nvPr/>
              </p:nvSpPr>
              <p:spPr>
                <a:xfrm flipV="1">
                  <a:off x="4653640" y="5562605"/>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10" name="Freeform: Shape 109">
                  <a:extLst>
                    <a:ext uri="{FF2B5EF4-FFF2-40B4-BE49-F238E27FC236}">
                      <a16:creationId xmlns:a16="http://schemas.microsoft.com/office/drawing/2014/main" id="{3154984C-4A38-2F84-F664-1C56A4A22014}"/>
                    </a:ext>
                  </a:extLst>
                </p:cNvPr>
                <p:cNvSpPr/>
                <p:nvPr/>
              </p:nvSpPr>
              <p:spPr>
                <a:xfrm flipV="1">
                  <a:off x="4685131" y="5493597"/>
                  <a:ext cx="47064" cy="70199"/>
                </a:xfrm>
                <a:custGeom>
                  <a:avLst/>
                  <a:gdLst>
                    <a:gd name="connsiteX0" fmla="*/ -958 w 47064"/>
                    <a:gd name="connsiteY0" fmla="*/ 17661 h 70199"/>
                    <a:gd name="connsiteX1" fmla="*/ 12404 w 47064"/>
                    <a:gd name="connsiteY1" fmla="*/ 19051 h 70199"/>
                    <a:gd name="connsiteX2" fmla="*/ 15794 w 47064"/>
                    <a:gd name="connsiteY2" fmla="*/ 11858 h 70199"/>
                    <a:gd name="connsiteX3" fmla="*/ 22284 w 47064"/>
                    <a:gd name="connsiteY3" fmla="*/ 9217 h 70199"/>
                    <a:gd name="connsiteX4" fmla="*/ 29400 w 47064"/>
                    <a:gd name="connsiteY4" fmla="*/ 12622 h 70199"/>
                    <a:gd name="connsiteX5" fmla="*/ 32317 w 47064"/>
                    <a:gd name="connsiteY5" fmla="*/ 22914 h 70199"/>
                    <a:gd name="connsiteX6" fmla="*/ 29415 w 47064"/>
                    <a:gd name="connsiteY6" fmla="*/ 32581 h 70199"/>
                    <a:gd name="connsiteX7" fmla="*/ 21902 w 47064"/>
                    <a:gd name="connsiteY7" fmla="*/ 35803 h 70199"/>
                    <a:gd name="connsiteX8" fmla="*/ 11548 w 47064"/>
                    <a:gd name="connsiteY8" fmla="*/ 30687 h 70199"/>
                    <a:gd name="connsiteX9" fmla="*/ 676 w 47064"/>
                    <a:gd name="connsiteY9" fmla="*/ 32260 h 70199"/>
                    <a:gd name="connsiteX10" fmla="*/ 7547 w 47064"/>
                    <a:gd name="connsiteY10" fmla="*/ 68681 h 70199"/>
                    <a:gd name="connsiteX11" fmla="*/ 43006 w 47064"/>
                    <a:gd name="connsiteY11" fmla="*/ 68681 h 70199"/>
                    <a:gd name="connsiteX12" fmla="*/ 43006 w 47064"/>
                    <a:gd name="connsiteY12" fmla="*/ 56128 h 70199"/>
                    <a:gd name="connsiteX13" fmla="*/ 17703 w 47064"/>
                    <a:gd name="connsiteY13" fmla="*/ 56128 h 70199"/>
                    <a:gd name="connsiteX14" fmla="*/ 15610 w 47064"/>
                    <a:gd name="connsiteY14" fmla="*/ 44248 h 70199"/>
                    <a:gd name="connsiteX15" fmla="*/ 24773 w 47064"/>
                    <a:gd name="connsiteY15" fmla="*/ 46493 h 70199"/>
                    <a:gd name="connsiteX16" fmla="*/ 39891 w 47064"/>
                    <a:gd name="connsiteY16" fmla="*/ 40002 h 70199"/>
                    <a:gd name="connsiteX17" fmla="*/ 46106 w 47064"/>
                    <a:gd name="connsiteY17" fmla="*/ 23159 h 70199"/>
                    <a:gd name="connsiteX18" fmla="*/ 41097 w 47064"/>
                    <a:gd name="connsiteY18" fmla="*/ 7735 h 70199"/>
                    <a:gd name="connsiteX19" fmla="*/ 22146 w 47064"/>
                    <a:gd name="connsiteY19" fmla="*/ -1519 h 70199"/>
                    <a:gd name="connsiteX20" fmla="*/ 6356 w 47064"/>
                    <a:gd name="connsiteY20" fmla="*/ 3673 h 70199"/>
                    <a:gd name="connsiteX21" fmla="*/ -958 w 47064"/>
                    <a:gd name="connsiteY21" fmla="*/ 17661 h 7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64" h="70199">
                      <a:moveTo>
                        <a:pt x="-958" y="17661"/>
                      </a:moveTo>
                      <a:lnTo>
                        <a:pt x="12404" y="19051"/>
                      </a:lnTo>
                      <a:cubicBezTo>
                        <a:pt x="12790" y="16027"/>
                        <a:pt x="13920" y="13630"/>
                        <a:pt x="15794" y="11858"/>
                      </a:cubicBezTo>
                      <a:cubicBezTo>
                        <a:pt x="17677" y="10097"/>
                        <a:pt x="19840" y="9217"/>
                        <a:pt x="22284" y="9217"/>
                      </a:cubicBezTo>
                      <a:cubicBezTo>
                        <a:pt x="25083" y="9217"/>
                        <a:pt x="27456" y="10352"/>
                        <a:pt x="29400" y="12622"/>
                      </a:cubicBezTo>
                      <a:cubicBezTo>
                        <a:pt x="31344" y="14902"/>
                        <a:pt x="32317" y="18333"/>
                        <a:pt x="32317" y="22914"/>
                      </a:cubicBezTo>
                      <a:cubicBezTo>
                        <a:pt x="32317" y="27211"/>
                        <a:pt x="31350" y="30433"/>
                        <a:pt x="29415" y="32581"/>
                      </a:cubicBezTo>
                      <a:cubicBezTo>
                        <a:pt x="27491" y="34729"/>
                        <a:pt x="24987" y="35803"/>
                        <a:pt x="21902" y="35803"/>
                      </a:cubicBezTo>
                      <a:cubicBezTo>
                        <a:pt x="18054" y="35803"/>
                        <a:pt x="14603" y="34098"/>
                        <a:pt x="11548" y="30687"/>
                      </a:cubicBezTo>
                      <a:lnTo>
                        <a:pt x="676" y="32260"/>
                      </a:lnTo>
                      <a:lnTo>
                        <a:pt x="7547" y="68681"/>
                      </a:lnTo>
                      <a:lnTo>
                        <a:pt x="43006" y="68681"/>
                      </a:lnTo>
                      <a:lnTo>
                        <a:pt x="43006" y="56128"/>
                      </a:lnTo>
                      <a:lnTo>
                        <a:pt x="17703" y="56128"/>
                      </a:lnTo>
                      <a:lnTo>
                        <a:pt x="15610" y="44248"/>
                      </a:lnTo>
                      <a:cubicBezTo>
                        <a:pt x="18604" y="45744"/>
                        <a:pt x="21658" y="46493"/>
                        <a:pt x="24773" y="46493"/>
                      </a:cubicBezTo>
                      <a:cubicBezTo>
                        <a:pt x="30718" y="46493"/>
                        <a:pt x="35758" y="44329"/>
                        <a:pt x="39891" y="40002"/>
                      </a:cubicBezTo>
                      <a:cubicBezTo>
                        <a:pt x="44034" y="35676"/>
                        <a:pt x="46106" y="30061"/>
                        <a:pt x="46106" y="23159"/>
                      </a:cubicBezTo>
                      <a:cubicBezTo>
                        <a:pt x="46106" y="17397"/>
                        <a:pt x="44437" y="12255"/>
                        <a:pt x="41097" y="7735"/>
                      </a:cubicBezTo>
                      <a:cubicBezTo>
                        <a:pt x="36547" y="1566"/>
                        <a:pt x="30230" y="-1519"/>
                        <a:pt x="22146" y="-1519"/>
                      </a:cubicBezTo>
                      <a:cubicBezTo>
                        <a:pt x="15692" y="-1519"/>
                        <a:pt x="10429" y="212"/>
                        <a:pt x="6356" y="3673"/>
                      </a:cubicBezTo>
                      <a:cubicBezTo>
                        <a:pt x="2284" y="7145"/>
                        <a:pt x="-154" y="11808"/>
                        <a:pt x="-958" y="17661"/>
                      </a:cubicBezTo>
                      <a:close/>
                    </a:path>
                  </a:pathLst>
                </a:custGeom>
                <a:solidFill>
                  <a:srgbClr val="000000"/>
                </a:solidFill>
                <a:ln w="15" cap="flat">
                  <a:noFill/>
                  <a:prstDash val="solid"/>
                  <a:round/>
                </a:ln>
              </p:spPr>
              <p:txBody>
                <a:bodyPr rtlCol="0" anchor="ctr"/>
                <a:lstStyle/>
                <a:p>
                  <a:endParaRPr lang="en-US"/>
                </a:p>
              </p:txBody>
            </p:sp>
            <p:sp>
              <p:nvSpPr>
                <p:cNvPr id="111" name="Freeform: Shape 110">
                  <a:extLst>
                    <a:ext uri="{FF2B5EF4-FFF2-40B4-BE49-F238E27FC236}">
                      <a16:creationId xmlns:a16="http://schemas.microsoft.com/office/drawing/2014/main" id="{AFE30428-BCB0-837E-6FDC-DA464D6FAB08}"/>
                    </a:ext>
                  </a:extLst>
                </p:cNvPr>
                <p:cNvSpPr/>
                <p:nvPr/>
              </p:nvSpPr>
              <p:spPr>
                <a:xfrm flipV="1">
                  <a:off x="4738248" y="5492360"/>
                  <a:ext cx="46728" cy="71482"/>
                </a:xfrm>
                <a:custGeom>
                  <a:avLst/>
                  <a:gdLst>
                    <a:gd name="connsiteX0" fmla="*/ 489 w 46728"/>
                    <a:gd name="connsiteY0" fmla="*/ 15851 h 71482"/>
                    <a:gd name="connsiteX1" fmla="*/ 13469 w 46728"/>
                    <a:gd name="connsiteY1" fmla="*/ 17286 h 71482"/>
                    <a:gd name="connsiteX2" fmla="*/ 15943 w 46728"/>
                    <a:gd name="connsiteY2" fmla="*/ 11422 h 71482"/>
                    <a:gd name="connsiteX3" fmla="*/ 21242 w 46728"/>
                    <a:gd name="connsiteY3" fmla="*/ 9513 h 71482"/>
                    <a:gd name="connsiteX4" fmla="*/ 28297 w 46728"/>
                    <a:gd name="connsiteY4" fmla="*/ 13331 h 71482"/>
                    <a:gd name="connsiteX5" fmla="*/ 32023 w 46728"/>
                    <a:gd name="connsiteY5" fmla="*/ 29167 h 71482"/>
                    <a:gd name="connsiteX6" fmla="*/ 19379 w 46728"/>
                    <a:gd name="connsiteY6" fmla="*/ 23303 h 71482"/>
                    <a:gd name="connsiteX7" fmla="*/ 5131 w 46728"/>
                    <a:gd name="connsiteY7" fmla="*/ 29671 h 71482"/>
                    <a:gd name="connsiteX8" fmla="*/ -855 w 46728"/>
                    <a:gd name="connsiteY8" fmla="*/ 46255 h 71482"/>
                    <a:gd name="connsiteX9" fmla="*/ 5467 w 46728"/>
                    <a:gd name="connsiteY9" fmla="*/ 63404 h 71482"/>
                    <a:gd name="connsiteX10" fmla="*/ 21578 w 46728"/>
                    <a:gd name="connsiteY10" fmla="*/ 69925 h 71482"/>
                    <a:gd name="connsiteX11" fmla="*/ 39048 w 46728"/>
                    <a:gd name="connsiteY11" fmla="*/ 61694 h 71482"/>
                    <a:gd name="connsiteX12" fmla="*/ 45874 w 46728"/>
                    <a:gd name="connsiteY12" fmla="*/ 34619 h 71482"/>
                    <a:gd name="connsiteX13" fmla="*/ 38758 w 46728"/>
                    <a:gd name="connsiteY13" fmla="*/ 6933 h 71482"/>
                    <a:gd name="connsiteX14" fmla="*/ 20234 w 46728"/>
                    <a:gd name="connsiteY14" fmla="*/ -1558 h 71482"/>
                    <a:gd name="connsiteX15" fmla="*/ 6964 w 46728"/>
                    <a:gd name="connsiteY15" fmla="*/ 2810 h 71482"/>
                    <a:gd name="connsiteX16" fmla="*/ 489 w 46728"/>
                    <a:gd name="connsiteY16" fmla="*/ 15851 h 71482"/>
                    <a:gd name="connsiteX17" fmla="*/ 30832 w 46728"/>
                    <a:gd name="connsiteY17" fmla="*/ 45155 h 71482"/>
                    <a:gd name="connsiteX18" fmla="*/ 27854 w 46728"/>
                    <a:gd name="connsiteY18" fmla="*/ 55219 h 71482"/>
                    <a:gd name="connsiteX19" fmla="*/ 20952 w 46728"/>
                    <a:gd name="connsiteY19" fmla="*/ 58807 h 71482"/>
                    <a:gd name="connsiteX20" fmla="*/ 14783 w 46728"/>
                    <a:gd name="connsiteY20" fmla="*/ 55875 h 71482"/>
                    <a:gd name="connsiteX21" fmla="*/ 12324 w 46728"/>
                    <a:gd name="connsiteY21" fmla="*/ 46255 h 71482"/>
                    <a:gd name="connsiteX22" fmla="*/ 14996 w 46728"/>
                    <a:gd name="connsiteY22" fmla="*/ 36298 h 71482"/>
                    <a:gd name="connsiteX23" fmla="*/ 21670 w 46728"/>
                    <a:gd name="connsiteY23" fmla="*/ 33137 h 71482"/>
                    <a:gd name="connsiteX24" fmla="*/ 28175 w 46728"/>
                    <a:gd name="connsiteY24" fmla="*/ 36191 h 71482"/>
                    <a:gd name="connsiteX25" fmla="*/ 30832 w 46728"/>
                    <a:gd name="connsiteY25" fmla="*/ 45155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489" y="15851"/>
                      </a:moveTo>
                      <a:lnTo>
                        <a:pt x="13469" y="17286"/>
                      </a:lnTo>
                      <a:cubicBezTo>
                        <a:pt x="13785" y="14649"/>
                        <a:pt x="14609" y="12695"/>
                        <a:pt x="15943" y="11422"/>
                      </a:cubicBezTo>
                      <a:cubicBezTo>
                        <a:pt x="17277" y="10150"/>
                        <a:pt x="19043" y="9513"/>
                        <a:pt x="21242" y="9513"/>
                      </a:cubicBezTo>
                      <a:cubicBezTo>
                        <a:pt x="24011" y="9513"/>
                        <a:pt x="26363" y="10786"/>
                        <a:pt x="28297" y="13331"/>
                      </a:cubicBezTo>
                      <a:cubicBezTo>
                        <a:pt x="30242" y="15876"/>
                        <a:pt x="31484" y="21155"/>
                        <a:pt x="32023" y="29167"/>
                      </a:cubicBezTo>
                      <a:cubicBezTo>
                        <a:pt x="28653" y="25258"/>
                        <a:pt x="24439" y="23303"/>
                        <a:pt x="19379" y="23303"/>
                      </a:cubicBezTo>
                      <a:cubicBezTo>
                        <a:pt x="13882" y="23303"/>
                        <a:pt x="9132" y="25426"/>
                        <a:pt x="5131" y="29671"/>
                      </a:cubicBezTo>
                      <a:cubicBezTo>
                        <a:pt x="1141" y="33916"/>
                        <a:pt x="-855" y="39444"/>
                        <a:pt x="-855" y="46255"/>
                      </a:cubicBezTo>
                      <a:cubicBezTo>
                        <a:pt x="-855" y="53351"/>
                        <a:pt x="1253" y="59067"/>
                        <a:pt x="5467" y="63404"/>
                      </a:cubicBezTo>
                      <a:cubicBezTo>
                        <a:pt x="9682" y="67751"/>
                        <a:pt x="15052" y="69925"/>
                        <a:pt x="21578" y="69925"/>
                      </a:cubicBezTo>
                      <a:cubicBezTo>
                        <a:pt x="28674" y="69925"/>
                        <a:pt x="34497" y="67181"/>
                        <a:pt x="39048" y="61694"/>
                      </a:cubicBezTo>
                      <a:cubicBezTo>
                        <a:pt x="43598" y="56206"/>
                        <a:pt x="45874" y="47181"/>
                        <a:pt x="45874" y="34619"/>
                      </a:cubicBezTo>
                      <a:cubicBezTo>
                        <a:pt x="45874" y="21822"/>
                        <a:pt x="43502" y="12593"/>
                        <a:pt x="38758" y="6933"/>
                      </a:cubicBezTo>
                      <a:cubicBezTo>
                        <a:pt x="34013" y="1272"/>
                        <a:pt x="27839" y="-1558"/>
                        <a:pt x="20234" y="-1558"/>
                      </a:cubicBezTo>
                      <a:cubicBezTo>
                        <a:pt x="14767" y="-1558"/>
                        <a:pt x="10344" y="-102"/>
                        <a:pt x="6964" y="2810"/>
                      </a:cubicBezTo>
                      <a:cubicBezTo>
                        <a:pt x="3594" y="5721"/>
                        <a:pt x="1436" y="10068"/>
                        <a:pt x="489" y="15851"/>
                      </a:cubicBezTo>
                      <a:close/>
                      <a:moveTo>
                        <a:pt x="30832" y="45155"/>
                      </a:moveTo>
                      <a:cubicBezTo>
                        <a:pt x="30832" y="49482"/>
                        <a:pt x="29840" y="52837"/>
                        <a:pt x="27854" y="55219"/>
                      </a:cubicBezTo>
                      <a:cubicBezTo>
                        <a:pt x="25869" y="57611"/>
                        <a:pt x="23568" y="58807"/>
                        <a:pt x="20952" y="58807"/>
                      </a:cubicBezTo>
                      <a:cubicBezTo>
                        <a:pt x="18478" y="58807"/>
                        <a:pt x="16422" y="57830"/>
                        <a:pt x="14783" y="55875"/>
                      </a:cubicBezTo>
                      <a:cubicBezTo>
                        <a:pt x="13144" y="53921"/>
                        <a:pt x="12324" y="50714"/>
                        <a:pt x="12324" y="46255"/>
                      </a:cubicBezTo>
                      <a:cubicBezTo>
                        <a:pt x="12324" y="41735"/>
                        <a:pt x="13215" y="38416"/>
                        <a:pt x="14996" y="36298"/>
                      </a:cubicBezTo>
                      <a:cubicBezTo>
                        <a:pt x="16778" y="34191"/>
                        <a:pt x="19002" y="33137"/>
                        <a:pt x="21670" y="33137"/>
                      </a:cubicBezTo>
                      <a:cubicBezTo>
                        <a:pt x="24245" y="33137"/>
                        <a:pt x="26414" y="34155"/>
                        <a:pt x="28175" y="36191"/>
                      </a:cubicBezTo>
                      <a:cubicBezTo>
                        <a:pt x="29946" y="38228"/>
                        <a:pt x="30832" y="41216"/>
                        <a:pt x="30832" y="45155"/>
                      </a:cubicBezTo>
                      <a:close/>
                    </a:path>
                  </a:pathLst>
                </a:custGeom>
                <a:solidFill>
                  <a:srgbClr val="000000"/>
                </a:solidFill>
                <a:ln w="15" cap="flat">
                  <a:noFill/>
                  <a:prstDash val="solid"/>
                  <a:round/>
                </a:ln>
              </p:spPr>
              <p:txBody>
                <a:bodyPr rtlCol="0" anchor="ctr"/>
                <a:lstStyle/>
                <a:p>
                  <a:endParaRPr lang="en-US"/>
                </a:p>
              </p:txBody>
            </p:sp>
            <p:sp>
              <p:nvSpPr>
                <p:cNvPr id="112" name="Freeform: Shape 111">
                  <a:extLst>
                    <a:ext uri="{FF2B5EF4-FFF2-40B4-BE49-F238E27FC236}">
                      <a16:creationId xmlns:a16="http://schemas.microsoft.com/office/drawing/2014/main" id="{E79124CB-9EB7-55C3-0BC9-EF8DCB69ABCC}"/>
                    </a:ext>
                  </a:extLst>
                </p:cNvPr>
                <p:cNvSpPr/>
                <p:nvPr/>
              </p:nvSpPr>
              <p:spPr>
                <a:xfrm flipV="1">
                  <a:off x="4791319" y="5492650"/>
                  <a:ext cx="23761" cy="89670"/>
                </a:xfrm>
                <a:custGeom>
                  <a:avLst/>
                  <a:gdLst>
                    <a:gd name="connsiteX0" fmla="*/ 23752 w 23761"/>
                    <a:gd name="connsiteY0" fmla="*/ 88729 h 89670"/>
                    <a:gd name="connsiteX1" fmla="*/ 23752 w 23761"/>
                    <a:gd name="connsiteY1" fmla="*/ -941 h 89670"/>
                    <a:gd name="connsiteX2" fmla="*/ -10 w 23761"/>
                    <a:gd name="connsiteY2" fmla="*/ -941 h 89670"/>
                    <a:gd name="connsiteX3" fmla="*/ -10 w 23761"/>
                    <a:gd name="connsiteY3" fmla="*/ 9611 h 89670"/>
                    <a:gd name="connsiteX4" fmla="*/ 11016 w 23761"/>
                    <a:gd name="connsiteY4" fmla="*/ 9611 h 89670"/>
                    <a:gd name="connsiteX5" fmla="*/ 11016 w 23761"/>
                    <a:gd name="connsiteY5" fmla="*/ 78283 h 89670"/>
                    <a:gd name="connsiteX6" fmla="*/ -10 w 23761"/>
                    <a:gd name="connsiteY6" fmla="*/ 78283 h 89670"/>
                    <a:gd name="connsiteX7" fmla="*/ -10 w 23761"/>
                    <a:gd name="connsiteY7" fmla="*/ 88729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61" h="89670">
                      <a:moveTo>
                        <a:pt x="23752" y="88729"/>
                      </a:moveTo>
                      <a:lnTo>
                        <a:pt x="23752" y="-941"/>
                      </a:lnTo>
                      <a:lnTo>
                        <a:pt x="-10" y="-941"/>
                      </a:lnTo>
                      <a:lnTo>
                        <a:pt x="-10" y="9611"/>
                      </a:lnTo>
                      <a:lnTo>
                        <a:pt x="11016" y="9611"/>
                      </a:lnTo>
                      <a:lnTo>
                        <a:pt x="11016" y="78283"/>
                      </a:lnTo>
                      <a:lnTo>
                        <a:pt x="-10" y="78283"/>
                      </a:lnTo>
                      <a:lnTo>
                        <a:pt x="-10" y="88729"/>
                      </a:lnTo>
                      <a:close/>
                    </a:path>
                  </a:pathLst>
                </a:custGeom>
                <a:solidFill>
                  <a:srgbClr val="000000"/>
                </a:solidFill>
                <a:ln w="15" cap="flat">
                  <a:noFill/>
                  <a:prstDash val="solid"/>
                  <a:round/>
                </a:ln>
              </p:spPr>
              <p:txBody>
                <a:bodyPr rtlCol="0" anchor="ctr"/>
                <a:lstStyle/>
                <a:p>
                  <a:endParaRPr lang="en-US"/>
                </a:p>
              </p:txBody>
            </p:sp>
          </p:grpSp>
        </p:grpSp>
        <p:grpSp>
          <p:nvGrpSpPr>
            <p:cNvPr id="113" name="Graphic 6">
              <a:extLst>
                <a:ext uri="{FF2B5EF4-FFF2-40B4-BE49-F238E27FC236}">
                  <a16:creationId xmlns:a16="http://schemas.microsoft.com/office/drawing/2014/main" id="{40D1A0F6-764E-4C18-78D1-226C1B195CD6}"/>
                </a:ext>
              </a:extLst>
            </p:cNvPr>
            <p:cNvGrpSpPr/>
            <p:nvPr/>
          </p:nvGrpSpPr>
          <p:grpSpPr>
            <a:xfrm>
              <a:off x="8003512" y="4040066"/>
              <a:ext cx="1380601" cy="1140305"/>
              <a:chOff x="8003512" y="4040066"/>
              <a:chExt cx="1380601" cy="1140305"/>
            </a:xfrm>
            <a:noFill/>
          </p:grpSpPr>
          <p:sp>
            <p:nvSpPr>
              <p:cNvPr id="114" name="Freeform: Shape 113">
                <a:extLst>
                  <a:ext uri="{FF2B5EF4-FFF2-40B4-BE49-F238E27FC236}">
                    <a16:creationId xmlns:a16="http://schemas.microsoft.com/office/drawing/2014/main" id="{1693C66C-94F4-0EFE-029C-39177CD93AA5}"/>
                  </a:ext>
                </a:extLst>
              </p:cNvPr>
              <p:cNvSpPr/>
              <p:nvPr/>
            </p:nvSpPr>
            <p:spPr>
              <a:xfrm>
                <a:off x="8003512" y="4040066"/>
                <a:ext cx="1380601" cy="1140305"/>
              </a:xfrm>
              <a:custGeom>
                <a:avLst/>
                <a:gdLst>
                  <a:gd name="connsiteX0" fmla="*/ 231 w 1380601"/>
                  <a:gd name="connsiteY0" fmla="*/ 1140352 h 1140305"/>
                  <a:gd name="connsiteX1" fmla="*/ 1380833 w 1380601"/>
                  <a:gd name="connsiteY1" fmla="*/ 47 h 1140305"/>
                </a:gdLst>
                <a:ahLst/>
                <a:cxnLst>
                  <a:cxn ang="0">
                    <a:pos x="connsiteX0" y="connsiteY0"/>
                  </a:cxn>
                  <a:cxn ang="0">
                    <a:pos x="connsiteX1" y="connsiteY1"/>
                  </a:cxn>
                </a:cxnLst>
                <a:rect l="l" t="t" r="r" b="b"/>
                <a:pathLst>
                  <a:path w="1380601" h="1140305">
                    <a:moveTo>
                      <a:pt x="231" y="1140352"/>
                    </a:moveTo>
                    <a:cubicBezTo>
                      <a:pt x="458660" y="761698"/>
                      <a:pt x="918861" y="381596"/>
                      <a:pt x="1380833" y="47"/>
                    </a:cubicBezTo>
                  </a:path>
                </a:pathLst>
              </a:custGeom>
              <a:noFill/>
              <a:ln w="12700" cap="rnd">
                <a:solidFill>
                  <a:srgbClr val="000000"/>
                </a:solidFill>
                <a:prstDash val="solid"/>
                <a:round/>
                <a:headEnd type="triangle" w="med" len="med"/>
                <a:tailEnd type="none" w="med" len="med"/>
              </a:ln>
            </p:spPr>
            <p:txBody>
              <a:bodyPr rtlCol="0" anchor="ctr"/>
              <a:lstStyle/>
              <a:p>
                <a:endParaRPr lang="en-US"/>
              </a:p>
            </p:txBody>
          </p:sp>
          <p:sp>
            <p:nvSpPr>
              <p:cNvPr id="115" name="Freeform: Shape 114">
                <a:extLst>
                  <a:ext uri="{FF2B5EF4-FFF2-40B4-BE49-F238E27FC236}">
                    <a16:creationId xmlns:a16="http://schemas.microsoft.com/office/drawing/2014/main" id="{DF62F73C-938C-777A-0140-28B9EAF8D9D2}"/>
                  </a:ext>
                </a:extLst>
              </p:cNvPr>
              <p:cNvSpPr/>
              <p:nvPr/>
            </p:nvSpPr>
            <p:spPr>
              <a:xfrm>
                <a:off x="8003512" y="5140405"/>
                <a:ext cx="42575" cy="39966"/>
              </a:xfrm>
              <a:custGeom>
                <a:avLst/>
                <a:gdLst>
                  <a:gd name="connsiteX0" fmla="*/ 42770 w 42575"/>
                  <a:gd name="connsiteY0" fmla="*/ 30215 h 39966"/>
                  <a:gd name="connsiteX1" fmla="*/ 195 w 42575"/>
                  <a:gd name="connsiteY1" fmla="*/ 40043 h 39966"/>
                  <a:gd name="connsiteX2" fmla="*/ 17848 w 42575"/>
                  <a:gd name="connsiteY2" fmla="*/ 77 h 39966"/>
                </a:gdLst>
                <a:ahLst/>
                <a:cxnLst>
                  <a:cxn ang="0">
                    <a:pos x="connsiteX0" y="connsiteY0"/>
                  </a:cxn>
                  <a:cxn ang="0">
                    <a:pos x="connsiteX1" y="connsiteY1"/>
                  </a:cxn>
                  <a:cxn ang="0">
                    <a:pos x="connsiteX2" y="connsiteY2"/>
                  </a:cxn>
                </a:cxnLst>
                <a:rect l="l" t="t" r="r" b="b"/>
                <a:pathLst>
                  <a:path w="42575" h="39966">
                    <a:moveTo>
                      <a:pt x="42770" y="30215"/>
                    </a:moveTo>
                    <a:lnTo>
                      <a:pt x="195" y="40043"/>
                    </a:lnTo>
                    <a:lnTo>
                      <a:pt x="17848" y="77"/>
                    </a:lnTo>
                  </a:path>
                </a:pathLst>
              </a:custGeom>
              <a:noFill/>
              <a:ln w="6103" cap="rnd">
                <a:solidFill>
                  <a:srgbClr val="000000"/>
                </a:solidFill>
                <a:prstDash val="solid"/>
                <a:round/>
              </a:ln>
            </p:spPr>
            <p:txBody>
              <a:bodyPr rtlCol="0" anchor="ctr"/>
              <a:lstStyle/>
              <a:p>
                <a:endParaRPr lang="en-US"/>
              </a:p>
            </p:txBody>
          </p:sp>
        </p:grpSp>
        <p:grpSp>
          <p:nvGrpSpPr>
            <p:cNvPr id="116" name="Graphic 6">
              <a:extLst>
                <a:ext uri="{FF2B5EF4-FFF2-40B4-BE49-F238E27FC236}">
                  <a16:creationId xmlns:a16="http://schemas.microsoft.com/office/drawing/2014/main" id="{B1D7C8FF-0838-97B4-E219-65B93726C264}"/>
                </a:ext>
              </a:extLst>
            </p:cNvPr>
            <p:cNvGrpSpPr/>
            <p:nvPr/>
          </p:nvGrpSpPr>
          <p:grpSpPr>
            <a:xfrm>
              <a:off x="7338256" y="5195551"/>
              <a:ext cx="812039" cy="396991"/>
              <a:chOff x="7338256" y="5195551"/>
              <a:chExt cx="812039" cy="396991"/>
            </a:xfrm>
          </p:grpSpPr>
          <p:sp>
            <p:nvSpPr>
              <p:cNvPr id="117" name="Freeform: Shape 116">
                <a:extLst>
                  <a:ext uri="{FF2B5EF4-FFF2-40B4-BE49-F238E27FC236}">
                    <a16:creationId xmlns:a16="http://schemas.microsoft.com/office/drawing/2014/main" id="{49004F99-4362-63D9-F98C-902D1DF62876}"/>
                  </a:ext>
                </a:extLst>
              </p:cNvPr>
              <p:cNvSpPr/>
              <p:nvPr/>
            </p:nvSpPr>
            <p:spPr>
              <a:xfrm>
                <a:off x="7338256" y="5195551"/>
                <a:ext cx="812039" cy="396991"/>
              </a:xfrm>
              <a:custGeom>
                <a:avLst/>
                <a:gdLst>
                  <a:gd name="connsiteX0" fmla="*/ 179 w 812039"/>
                  <a:gd name="connsiteY0" fmla="*/ 397081 h 396991"/>
                  <a:gd name="connsiteX1" fmla="*/ 812218 w 812039"/>
                  <a:gd name="connsiteY1" fmla="*/ 397081 h 396991"/>
                  <a:gd name="connsiteX2" fmla="*/ 812218 w 812039"/>
                  <a:gd name="connsiteY2" fmla="*/ 89 h 396991"/>
                  <a:gd name="connsiteX3" fmla="*/ 179 w 812039"/>
                  <a:gd name="connsiteY3" fmla="*/ 89 h 396991"/>
                </a:gdLst>
                <a:ahLst/>
                <a:cxnLst>
                  <a:cxn ang="0">
                    <a:pos x="connsiteX0" y="connsiteY0"/>
                  </a:cxn>
                  <a:cxn ang="0">
                    <a:pos x="connsiteX1" y="connsiteY1"/>
                  </a:cxn>
                  <a:cxn ang="0">
                    <a:pos x="connsiteX2" y="connsiteY2"/>
                  </a:cxn>
                  <a:cxn ang="0">
                    <a:pos x="connsiteX3" y="connsiteY3"/>
                  </a:cxn>
                </a:cxnLst>
                <a:rect l="l" t="t" r="r" b="b"/>
                <a:pathLst>
                  <a:path w="812039" h="396991">
                    <a:moveTo>
                      <a:pt x="179" y="397081"/>
                    </a:moveTo>
                    <a:lnTo>
                      <a:pt x="812218" y="397081"/>
                    </a:lnTo>
                    <a:lnTo>
                      <a:pt x="812218" y="89"/>
                    </a:lnTo>
                    <a:lnTo>
                      <a:pt x="179" y="89"/>
                    </a:lnTo>
                    <a:close/>
                  </a:path>
                </a:pathLst>
              </a:custGeom>
              <a:solidFill>
                <a:srgbClr val="FFFFFF"/>
              </a:solidFill>
              <a:ln w="6103" cap="flat">
                <a:solidFill>
                  <a:srgbClr val="000000"/>
                </a:solidFill>
                <a:prstDash val="solid"/>
                <a:miter/>
              </a:ln>
            </p:spPr>
            <p:txBody>
              <a:bodyPr rtlCol="0" anchor="ctr"/>
              <a:lstStyle/>
              <a:p>
                <a:endParaRPr lang="en-US"/>
              </a:p>
            </p:txBody>
          </p:sp>
          <p:grpSp>
            <p:nvGrpSpPr>
              <p:cNvPr id="118" name="Graphic 6">
                <a:extLst>
                  <a:ext uri="{FF2B5EF4-FFF2-40B4-BE49-F238E27FC236}">
                    <a16:creationId xmlns:a16="http://schemas.microsoft.com/office/drawing/2014/main" id="{08C095BD-1368-F97B-522B-BA1DF3C51331}"/>
                  </a:ext>
                </a:extLst>
              </p:cNvPr>
              <p:cNvGrpSpPr/>
              <p:nvPr/>
            </p:nvGrpSpPr>
            <p:grpSpPr>
              <a:xfrm>
                <a:off x="7390222" y="5245272"/>
                <a:ext cx="706896" cy="90815"/>
                <a:chOff x="7390222" y="5245272"/>
                <a:chExt cx="706896" cy="90815"/>
              </a:xfrm>
              <a:solidFill>
                <a:srgbClr val="000000"/>
              </a:solidFill>
            </p:grpSpPr>
            <p:sp>
              <p:nvSpPr>
                <p:cNvPr id="119" name="Freeform: Shape 118">
                  <a:extLst>
                    <a:ext uri="{FF2B5EF4-FFF2-40B4-BE49-F238E27FC236}">
                      <a16:creationId xmlns:a16="http://schemas.microsoft.com/office/drawing/2014/main" id="{E1F86106-5FFF-F282-6CE0-172F2DC1668D}"/>
                    </a:ext>
                  </a:extLst>
                </p:cNvPr>
                <p:cNvSpPr/>
                <p:nvPr/>
              </p:nvSpPr>
              <p:spPr>
                <a:xfrm flipV="1">
                  <a:off x="7390222" y="5263689"/>
                  <a:ext cx="47351" cy="52974"/>
                </a:xfrm>
                <a:custGeom>
                  <a:avLst/>
                  <a:gdLst>
                    <a:gd name="connsiteX0" fmla="*/ 32964 w 47351"/>
                    <a:gd name="connsiteY0" fmla="*/ 16261 h 52974"/>
                    <a:gd name="connsiteX1" fmla="*/ 46325 w 47351"/>
                    <a:gd name="connsiteY1" fmla="*/ 14017 h 52974"/>
                    <a:gd name="connsiteX2" fmla="*/ 38186 w 47351"/>
                    <a:gd name="connsiteY2" fmla="*/ 2823 h 52974"/>
                    <a:gd name="connsiteX3" fmla="*/ 24290 w 47351"/>
                    <a:gd name="connsiteY3" fmla="*/ -1010 h 52974"/>
                    <a:gd name="connsiteX4" fmla="*/ 4713 w 47351"/>
                    <a:gd name="connsiteY4" fmla="*/ 7633 h 52974"/>
                    <a:gd name="connsiteX5" fmla="*/ -296 w 47351"/>
                    <a:gd name="connsiteY5" fmla="*/ 25088 h 52974"/>
                    <a:gd name="connsiteX6" fmla="*/ 6285 w 47351"/>
                    <a:gd name="connsiteY6" fmla="*/ 44818 h 52974"/>
                    <a:gd name="connsiteX7" fmla="*/ 22946 w 47351"/>
                    <a:gd name="connsiteY7" fmla="*/ 51964 h 52974"/>
                    <a:gd name="connsiteX8" fmla="*/ 40797 w 47351"/>
                    <a:gd name="connsiteY8" fmla="*/ 44497 h 52974"/>
                    <a:gd name="connsiteX9" fmla="*/ 47043 w 47351"/>
                    <a:gd name="connsiteY9" fmla="*/ 21606 h 52974"/>
                    <a:gd name="connsiteX10" fmla="*/ 13447 w 47351"/>
                    <a:gd name="connsiteY10" fmla="*/ 21606 h 52974"/>
                    <a:gd name="connsiteX11" fmla="*/ 16700 w 47351"/>
                    <a:gd name="connsiteY11" fmla="*/ 12322 h 52974"/>
                    <a:gd name="connsiteX12" fmla="*/ 24427 w 47351"/>
                    <a:gd name="connsiteY12" fmla="*/ 9008 h 52974"/>
                    <a:gd name="connsiteX13" fmla="*/ 29711 w 47351"/>
                    <a:gd name="connsiteY13" fmla="*/ 10718 h 52974"/>
                    <a:gd name="connsiteX14" fmla="*/ 32964 w 47351"/>
                    <a:gd name="connsiteY14" fmla="*/ 16261 h 52974"/>
                    <a:gd name="connsiteX15" fmla="*/ 33727 w 47351"/>
                    <a:gd name="connsiteY15" fmla="*/ 29822 h 52974"/>
                    <a:gd name="connsiteX16" fmla="*/ 30719 w 47351"/>
                    <a:gd name="connsiteY16" fmla="*/ 38664 h 52974"/>
                    <a:gd name="connsiteX17" fmla="*/ 23755 w 47351"/>
                    <a:gd name="connsiteY17" fmla="*/ 41703 h 52974"/>
                    <a:gd name="connsiteX18" fmla="*/ 16502 w 47351"/>
                    <a:gd name="connsiteY18" fmla="*/ 38511 h 52974"/>
                    <a:gd name="connsiteX19" fmla="*/ 13692 w 47351"/>
                    <a:gd name="connsiteY19" fmla="*/ 29822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2964" y="16261"/>
                      </a:moveTo>
                      <a:lnTo>
                        <a:pt x="46325" y="14017"/>
                      </a:lnTo>
                      <a:cubicBezTo>
                        <a:pt x="44615" y="9120"/>
                        <a:pt x="41902" y="5389"/>
                        <a:pt x="38186" y="2823"/>
                      </a:cubicBezTo>
                      <a:cubicBezTo>
                        <a:pt x="34480" y="268"/>
                        <a:pt x="29848" y="-1010"/>
                        <a:pt x="24290" y="-1010"/>
                      </a:cubicBezTo>
                      <a:cubicBezTo>
                        <a:pt x="15473" y="-1010"/>
                        <a:pt x="8948" y="1871"/>
                        <a:pt x="4713" y="7633"/>
                      </a:cubicBezTo>
                      <a:cubicBezTo>
                        <a:pt x="1373" y="12245"/>
                        <a:pt x="-296" y="18063"/>
                        <a:pt x="-296" y="25088"/>
                      </a:cubicBezTo>
                      <a:cubicBezTo>
                        <a:pt x="-296" y="33487"/>
                        <a:pt x="1898" y="40064"/>
                        <a:pt x="6285" y="44818"/>
                      </a:cubicBezTo>
                      <a:cubicBezTo>
                        <a:pt x="10683" y="49582"/>
                        <a:pt x="16237" y="51964"/>
                        <a:pt x="22946" y="51964"/>
                      </a:cubicBezTo>
                      <a:cubicBezTo>
                        <a:pt x="30490" y="51964"/>
                        <a:pt x="36440" y="49475"/>
                        <a:pt x="40797" y="44497"/>
                      </a:cubicBezTo>
                      <a:cubicBezTo>
                        <a:pt x="45155" y="39519"/>
                        <a:pt x="47237" y="31888"/>
                        <a:pt x="47043" y="21606"/>
                      </a:cubicBezTo>
                      <a:lnTo>
                        <a:pt x="13447" y="21606"/>
                      </a:lnTo>
                      <a:cubicBezTo>
                        <a:pt x="13549" y="17636"/>
                        <a:pt x="14634" y="14541"/>
                        <a:pt x="16700" y="12322"/>
                      </a:cubicBezTo>
                      <a:cubicBezTo>
                        <a:pt x="18767" y="10112"/>
                        <a:pt x="21342" y="9008"/>
                        <a:pt x="24427" y="9008"/>
                      </a:cubicBezTo>
                      <a:cubicBezTo>
                        <a:pt x="26524" y="9008"/>
                        <a:pt x="28286" y="9578"/>
                        <a:pt x="29711" y="10718"/>
                      </a:cubicBezTo>
                      <a:cubicBezTo>
                        <a:pt x="31146" y="11869"/>
                        <a:pt x="32231" y="13716"/>
                        <a:pt x="32964" y="16261"/>
                      </a:cubicBezTo>
                      <a:close/>
                      <a:moveTo>
                        <a:pt x="33727" y="29822"/>
                      </a:moveTo>
                      <a:cubicBezTo>
                        <a:pt x="33635" y="33701"/>
                        <a:pt x="32633" y="36648"/>
                        <a:pt x="30719" y="38664"/>
                      </a:cubicBezTo>
                      <a:cubicBezTo>
                        <a:pt x="28815" y="40690"/>
                        <a:pt x="26494" y="41703"/>
                        <a:pt x="23755" y="41703"/>
                      </a:cubicBezTo>
                      <a:cubicBezTo>
                        <a:pt x="20833" y="41703"/>
                        <a:pt x="18416" y="40639"/>
                        <a:pt x="16502" y="38511"/>
                      </a:cubicBezTo>
                      <a:cubicBezTo>
                        <a:pt x="14598" y="36373"/>
                        <a:pt x="13661" y="33477"/>
                        <a:pt x="13692" y="29822"/>
                      </a:cubicBezTo>
                      <a:close/>
                    </a:path>
                  </a:pathLst>
                </a:custGeom>
                <a:solidFill>
                  <a:srgbClr val="000000"/>
                </a:solidFill>
                <a:ln w="15" cap="flat">
                  <a:noFill/>
                  <a:prstDash val="solid"/>
                  <a:round/>
                </a:ln>
              </p:spPr>
              <p:txBody>
                <a:bodyPr rtlCol="0" anchor="ctr"/>
                <a:lstStyle/>
                <a:p>
                  <a:endParaRPr lang="en-US"/>
                </a:p>
              </p:txBody>
            </p:sp>
            <p:sp>
              <p:nvSpPr>
                <p:cNvPr id="120" name="Freeform: Shape 119">
                  <a:extLst>
                    <a:ext uri="{FF2B5EF4-FFF2-40B4-BE49-F238E27FC236}">
                      <a16:creationId xmlns:a16="http://schemas.microsoft.com/office/drawing/2014/main" id="{65552038-25EB-C198-B3EB-1A03EC0A0D85}"/>
                    </a:ext>
                  </a:extLst>
                </p:cNvPr>
                <p:cNvSpPr/>
                <p:nvPr/>
              </p:nvSpPr>
              <p:spPr>
                <a:xfrm flipV="1">
                  <a:off x="7448394" y="5263689"/>
                  <a:ext cx="46194" cy="51829"/>
                </a:xfrm>
                <a:custGeom>
                  <a:avLst/>
                  <a:gdLst>
                    <a:gd name="connsiteX0" fmla="*/ 45698 w 46194"/>
                    <a:gd name="connsiteY0" fmla="*/ -1047 h 51829"/>
                    <a:gd name="connsiteX1" fmla="*/ 32291 w 46194"/>
                    <a:gd name="connsiteY1" fmla="*/ -1047 h 51829"/>
                    <a:gd name="connsiteX2" fmla="*/ 32291 w 46194"/>
                    <a:gd name="connsiteY2" fmla="*/ 24821 h 51829"/>
                    <a:gd name="connsiteX3" fmla="*/ 31435 w 46194"/>
                    <a:gd name="connsiteY3" fmla="*/ 35434 h 51829"/>
                    <a:gd name="connsiteX4" fmla="*/ 28641 w 46194"/>
                    <a:gd name="connsiteY4" fmla="*/ 39176 h 51829"/>
                    <a:gd name="connsiteX5" fmla="*/ 23983 w 46194"/>
                    <a:gd name="connsiteY5" fmla="*/ 40520 h 51829"/>
                    <a:gd name="connsiteX6" fmla="*/ 17738 w 46194"/>
                    <a:gd name="connsiteY6" fmla="*/ 38611 h 51829"/>
                    <a:gd name="connsiteX7" fmla="*/ 13935 w 46194"/>
                    <a:gd name="connsiteY7" fmla="*/ 33541 h 51829"/>
                    <a:gd name="connsiteX8" fmla="*/ 12912 w 46194"/>
                    <a:gd name="connsiteY8" fmla="*/ 21905 h 51829"/>
                    <a:gd name="connsiteX9" fmla="*/ 12912 w 46194"/>
                    <a:gd name="connsiteY9" fmla="*/ -1047 h 51829"/>
                    <a:gd name="connsiteX10" fmla="*/ -496 w 46194"/>
                    <a:gd name="connsiteY10" fmla="*/ -1047 h 51829"/>
                    <a:gd name="connsiteX11" fmla="*/ -496 w 46194"/>
                    <a:gd name="connsiteY11" fmla="*/ 49636 h 51829"/>
                    <a:gd name="connsiteX12" fmla="*/ 11965 w 46194"/>
                    <a:gd name="connsiteY12" fmla="*/ 49636 h 51829"/>
                    <a:gd name="connsiteX13" fmla="*/ 11965 w 46194"/>
                    <a:gd name="connsiteY13" fmla="*/ 42184 h 51829"/>
                    <a:gd name="connsiteX14" fmla="*/ 28671 w 46194"/>
                    <a:gd name="connsiteY14" fmla="*/ 50782 h 51829"/>
                    <a:gd name="connsiteX15" fmla="*/ 36765 w 46194"/>
                    <a:gd name="connsiteY15" fmla="*/ 49178 h 51829"/>
                    <a:gd name="connsiteX16" fmla="*/ 42324 w 46194"/>
                    <a:gd name="connsiteY16" fmla="*/ 45086 h 51829"/>
                    <a:gd name="connsiteX17" fmla="*/ 44950 w 46194"/>
                    <a:gd name="connsiteY17" fmla="*/ 39466 h 51829"/>
                    <a:gd name="connsiteX18" fmla="*/ 45698 w 46194"/>
                    <a:gd name="connsiteY18" fmla="*/ 30456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4" h="51829">
                      <a:moveTo>
                        <a:pt x="45698" y="-1047"/>
                      </a:moveTo>
                      <a:lnTo>
                        <a:pt x="32291" y="-1047"/>
                      </a:lnTo>
                      <a:lnTo>
                        <a:pt x="32291" y="24821"/>
                      </a:lnTo>
                      <a:cubicBezTo>
                        <a:pt x="32291" y="30288"/>
                        <a:pt x="32006" y="33826"/>
                        <a:pt x="31435" y="35434"/>
                      </a:cubicBezTo>
                      <a:cubicBezTo>
                        <a:pt x="30865" y="37043"/>
                        <a:pt x="29934" y="38290"/>
                        <a:pt x="28641" y="39176"/>
                      </a:cubicBezTo>
                      <a:cubicBezTo>
                        <a:pt x="27348" y="40072"/>
                        <a:pt x="25795" y="40520"/>
                        <a:pt x="23983" y="40520"/>
                      </a:cubicBezTo>
                      <a:cubicBezTo>
                        <a:pt x="21662" y="40520"/>
                        <a:pt x="19580" y="39883"/>
                        <a:pt x="17738" y="38611"/>
                      </a:cubicBezTo>
                      <a:cubicBezTo>
                        <a:pt x="15895" y="37338"/>
                        <a:pt x="14627" y="35648"/>
                        <a:pt x="13935" y="33541"/>
                      </a:cubicBezTo>
                      <a:cubicBezTo>
                        <a:pt x="13253" y="31444"/>
                        <a:pt x="12912" y="27565"/>
                        <a:pt x="12912" y="21905"/>
                      </a:cubicBezTo>
                      <a:lnTo>
                        <a:pt x="12912" y="-1047"/>
                      </a:lnTo>
                      <a:lnTo>
                        <a:pt x="-496" y="-1047"/>
                      </a:lnTo>
                      <a:lnTo>
                        <a:pt x="-496" y="49636"/>
                      </a:lnTo>
                      <a:lnTo>
                        <a:pt x="11965" y="49636"/>
                      </a:lnTo>
                      <a:lnTo>
                        <a:pt x="11965" y="42184"/>
                      </a:lnTo>
                      <a:cubicBezTo>
                        <a:pt x="16384" y="47916"/>
                        <a:pt x="21952" y="50782"/>
                        <a:pt x="28671" y="50782"/>
                      </a:cubicBezTo>
                      <a:cubicBezTo>
                        <a:pt x="31624" y="50782"/>
                        <a:pt x="34322" y="50247"/>
                        <a:pt x="36765" y="49178"/>
                      </a:cubicBezTo>
                      <a:cubicBezTo>
                        <a:pt x="39219" y="48109"/>
                        <a:pt x="41071" y="46745"/>
                        <a:pt x="42324" y="45086"/>
                      </a:cubicBezTo>
                      <a:cubicBezTo>
                        <a:pt x="43586" y="43436"/>
                        <a:pt x="44461" y="41563"/>
                        <a:pt x="44950" y="39466"/>
                      </a:cubicBezTo>
                      <a:cubicBezTo>
                        <a:pt x="45449" y="37369"/>
                        <a:pt x="45698" y="34365"/>
                        <a:pt x="45698" y="30456"/>
                      </a:cubicBezTo>
                      <a:close/>
                    </a:path>
                  </a:pathLst>
                </a:custGeom>
                <a:solidFill>
                  <a:srgbClr val="000000"/>
                </a:solidFill>
                <a:ln w="15" cap="flat">
                  <a:noFill/>
                  <a:prstDash val="solid"/>
                  <a:round/>
                </a:ln>
              </p:spPr>
              <p:txBody>
                <a:bodyPr rtlCol="0" anchor="ctr"/>
                <a:lstStyle/>
                <a:p>
                  <a:endParaRPr lang="en-US"/>
                </a:p>
              </p:txBody>
            </p:sp>
            <p:sp>
              <p:nvSpPr>
                <p:cNvPr id="121" name="Freeform: Shape 120">
                  <a:extLst>
                    <a:ext uri="{FF2B5EF4-FFF2-40B4-BE49-F238E27FC236}">
                      <a16:creationId xmlns:a16="http://schemas.microsoft.com/office/drawing/2014/main" id="{80C7EDEB-FC1E-830E-10D0-3009D0397EE2}"/>
                    </a:ext>
                  </a:extLst>
                </p:cNvPr>
                <p:cNvSpPr/>
                <p:nvPr/>
              </p:nvSpPr>
              <p:spPr>
                <a:xfrm flipV="1">
                  <a:off x="7502657" y="5246937"/>
                  <a:ext cx="29869" cy="69726"/>
                </a:xfrm>
                <a:custGeom>
                  <a:avLst/>
                  <a:gdLst>
                    <a:gd name="connsiteX0" fmla="*/ 29175 w 29869"/>
                    <a:gd name="connsiteY0" fmla="*/ 50269 h 69726"/>
                    <a:gd name="connsiteX1" fmla="*/ 29175 w 29869"/>
                    <a:gd name="connsiteY1" fmla="*/ 39579 h 69726"/>
                    <a:gd name="connsiteX2" fmla="*/ 20012 w 29869"/>
                    <a:gd name="connsiteY2" fmla="*/ 39579 h 69726"/>
                    <a:gd name="connsiteX3" fmla="*/ 20012 w 29869"/>
                    <a:gd name="connsiteY3" fmla="*/ 19147 h 69726"/>
                    <a:gd name="connsiteX4" fmla="*/ 20272 w 29869"/>
                    <a:gd name="connsiteY4" fmla="*/ 11924 h 69726"/>
                    <a:gd name="connsiteX5" fmla="*/ 21478 w 29869"/>
                    <a:gd name="connsiteY5" fmla="*/ 10229 h 69726"/>
                    <a:gd name="connsiteX6" fmla="*/ 23739 w 29869"/>
                    <a:gd name="connsiteY6" fmla="*/ 9557 h 69726"/>
                    <a:gd name="connsiteX7" fmla="*/ 29129 w 29869"/>
                    <a:gd name="connsiteY7" fmla="*/ 10855 h 69726"/>
                    <a:gd name="connsiteX8" fmla="*/ 30274 w 29869"/>
                    <a:gd name="connsiteY8" fmla="*/ 440 h 69726"/>
                    <a:gd name="connsiteX9" fmla="*/ 19677 w 29869"/>
                    <a:gd name="connsiteY9" fmla="*/ -1560 h 69726"/>
                    <a:gd name="connsiteX10" fmla="*/ 13141 w 29869"/>
                    <a:gd name="connsiteY10" fmla="*/ -354 h 69726"/>
                    <a:gd name="connsiteX11" fmla="*/ 8880 w 29869"/>
                    <a:gd name="connsiteY11" fmla="*/ 2807 h 69726"/>
                    <a:gd name="connsiteX12" fmla="*/ 6987 w 29869"/>
                    <a:gd name="connsiteY12" fmla="*/ 8030 h 69726"/>
                    <a:gd name="connsiteX13" fmla="*/ 6559 w 29869"/>
                    <a:gd name="connsiteY13" fmla="*/ 17482 h 69726"/>
                    <a:gd name="connsiteX14" fmla="*/ 6559 w 29869"/>
                    <a:gd name="connsiteY14" fmla="*/ 39579 h 69726"/>
                    <a:gd name="connsiteX15" fmla="*/ 405 w 29869"/>
                    <a:gd name="connsiteY15" fmla="*/ 39579 h 69726"/>
                    <a:gd name="connsiteX16" fmla="*/ 405 w 29869"/>
                    <a:gd name="connsiteY16" fmla="*/ 50269 h 69726"/>
                    <a:gd name="connsiteX17" fmla="*/ 6559 w 29869"/>
                    <a:gd name="connsiteY17" fmla="*/ 50269 h 69726"/>
                    <a:gd name="connsiteX18" fmla="*/ 6559 w 29869"/>
                    <a:gd name="connsiteY18" fmla="*/ 60332 h 69726"/>
                    <a:gd name="connsiteX19" fmla="*/ 20012 w 29869"/>
                    <a:gd name="connsiteY19" fmla="*/ 68166 h 69726"/>
                    <a:gd name="connsiteX20" fmla="*/ 20012 w 29869"/>
                    <a:gd name="connsiteY20" fmla="*/ 50269 h 6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869" h="69726">
                      <a:moveTo>
                        <a:pt x="29175" y="50269"/>
                      </a:moveTo>
                      <a:lnTo>
                        <a:pt x="29175" y="39579"/>
                      </a:lnTo>
                      <a:lnTo>
                        <a:pt x="20012" y="39579"/>
                      </a:lnTo>
                      <a:lnTo>
                        <a:pt x="20012" y="19147"/>
                      </a:lnTo>
                      <a:cubicBezTo>
                        <a:pt x="20012" y="15014"/>
                        <a:pt x="20099" y="12606"/>
                        <a:pt x="20272" y="11924"/>
                      </a:cubicBezTo>
                      <a:cubicBezTo>
                        <a:pt x="20455" y="11242"/>
                        <a:pt x="20857" y="10677"/>
                        <a:pt x="21478" y="10229"/>
                      </a:cubicBezTo>
                      <a:cubicBezTo>
                        <a:pt x="22100" y="9781"/>
                        <a:pt x="22853" y="9557"/>
                        <a:pt x="23739" y="9557"/>
                      </a:cubicBezTo>
                      <a:cubicBezTo>
                        <a:pt x="24981" y="9557"/>
                        <a:pt x="26777" y="9990"/>
                        <a:pt x="29129" y="10855"/>
                      </a:cubicBezTo>
                      <a:lnTo>
                        <a:pt x="30274" y="440"/>
                      </a:lnTo>
                      <a:cubicBezTo>
                        <a:pt x="27159" y="-893"/>
                        <a:pt x="23627" y="-1560"/>
                        <a:pt x="19677" y="-1560"/>
                      </a:cubicBezTo>
                      <a:cubicBezTo>
                        <a:pt x="17264" y="-1560"/>
                        <a:pt x="15085" y="-1158"/>
                        <a:pt x="13141" y="-354"/>
                      </a:cubicBezTo>
                      <a:cubicBezTo>
                        <a:pt x="11206" y="461"/>
                        <a:pt x="9786" y="1514"/>
                        <a:pt x="8880" y="2807"/>
                      </a:cubicBezTo>
                      <a:cubicBezTo>
                        <a:pt x="7974" y="4100"/>
                        <a:pt x="7343" y="5841"/>
                        <a:pt x="6987" y="8030"/>
                      </a:cubicBezTo>
                      <a:cubicBezTo>
                        <a:pt x="6701" y="9587"/>
                        <a:pt x="6559" y="12738"/>
                        <a:pt x="6559" y="17482"/>
                      </a:cubicBezTo>
                      <a:lnTo>
                        <a:pt x="6559" y="39579"/>
                      </a:lnTo>
                      <a:lnTo>
                        <a:pt x="405" y="39579"/>
                      </a:lnTo>
                      <a:lnTo>
                        <a:pt x="405" y="50269"/>
                      </a:lnTo>
                      <a:lnTo>
                        <a:pt x="6559" y="50269"/>
                      </a:lnTo>
                      <a:lnTo>
                        <a:pt x="6559" y="60332"/>
                      </a:lnTo>
                      <a:lnTo>
                        <a:pt x="20012" y="68166"/>
                      </a:lnTo>
                      <a:lnTo>
                        <a:pt x="20012" y="50269"/>
                      </a:lnTo>
                      <a:close/>
                    </a:path>
                  </a:pathLst>
                </a:custGeom>
                <a:solidFill>
                  <a:srgbClr val="000000"/>
                </a:solidFill>
                <a:ln w="15" cap="flat">
                  <a:noFill/>
                  <a:prstDash val="solid"/>
                  <a:round/>
                </a:ln>
              </p:spPr>
              <p:txBody>
                <a:bodyPr rtlCol="0" anchor="ctr"/>
                <a:lstStyle/>
                <a:p>
                  <a:endParaRPr lang="en-US"/>
                </a:p>
              </p:txBody>
            </p:sp>
            <p:sp>
              <p:nvSpPr>
                <p:cNvPr id="122" name="Freeform: Shape 121">
                  <a:extLst>
                    <a:ext uri="{FF2B5EF4-FFF2-40B4-BE49-F238E27FC236}">
                      <a16:creationId xmlns:a16="http://schemas.microsoft.com/office/drawing/2014/main" id="{61B6B4AA-6BEB-1513-2EDE-A389DF01D00C}"/>
                    </a:ext>
                  </a:extLst>
                </p:cNvPr>
                <p:cNvSpPr/>
                <p:nvPr/>
              </p:nvSpPr>
              <p:spPr>
                <a:xfrm flipV="1">
                  <a:off x="7540166" y="5263689"/>
                  <a:ext cx="32832" cy="51829"/>
                </a:xfrm>
                <a:custGeom>
                  <a:avLst/>
                  <a:gdLst>
                    <a:gd name="connsiteX0" fmla="*/ 13399 w 32832"/>
                    <a:gd name="connsiteY0" fmla="*/ -1047 h 51829"/>
                    <a:gd name="connsiteX1" fmla="*/ -9 w 32832"/>
                    <a:gd name="connsiteY1" fmla="*/ -1047 h 51829"/>
                    <a:gd name="connsiteX2" fmla="*/ -9 w 32832"/>
                    <a:gd name="connsiteY2" fmla="*/ 49636 h 51829"/>
                    <a:gd name="connsiteX3" fmla="*/ 12452 w 32832"/>
                    <a:gd name="connsiteY3" fmla="*/ 49636 h 51829"/>
                    <a:gd name="connsiteX4" fmla="*/ 12452 w 32832"/>
                    <a:gd name="connsiteY4" fmla="*/ 42428 h 51829"/>
                    <a:gd name="connsiteX5" fmla="*/ 18194 w 32832"/>
                    <a:gd name="connsiteY5" fmla="*/ 49148 h 51829"/>
                    <a:gd name="connsiteX6" fmla="*/ 23997 w 32832"/>
                    <a:gd name="connsiteY6" fmla="*/ 50782 h 51829"/>
                    <a:gd name="connsiteX7" fmla="*/ 32824 w 32832"/>
                    <a:gd name="connsiteY7" fmla="*/ 48247 h 51829"/>
                    <a:gd name="connsiteX8" fmla="*/ 28670 w 32832"/>
                    <a:gd name="connsiteY8" fmla="*/ 36564 h 51829"/>
                    <a:gd name="connsiteX9" fmla="*/ 22378 w 32832"/>
                    <a:gd name="connsiteY9" fmla="*/ 38748 h 51829"/>
                    <a:gd name="connsiteX10" fmla="*/ 17599 w 32832"/>
                    <a:gd name="connsiteY10" fmla="*/ 37191 h 51829"/>
                    <a:gd name="connsiteX11" fmla="*/ 14514 w 32832"/>
                    <a:gd name="connsiteY11" fmla="*/ 31586 h 51829"/>
                    <a:gd name="connsiteX12" fmla="*/ 13399 w 32832"/>
                    <a:gd name="connsiteY12" fmla="*/ 14605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32" h="51829">
                      <a:moveTo>
                        <a:pt x="13399" y="-1047"/>
                      </a:moveTo>
                      <a:lnTo>
                        <a:pt x="-9" y="-1047"/>
                      </a:lnTo>
                      <a:lnTo>
                        <a:pt x="-9" y="49636"/>
                      </a:lnTo>
                      <a:lnTo>
                        <a:pt x="12452" y="49636"/>
                      </a:lnTo>
                      <a:lnTo>
                        <a:pt x="12452" y="42428"/>
                      </a:lnTo>
                      <a:cubicBezTo>
                        <a:pt x="14580" y="45829"/>
                        <a:pt x="16494" y="48068"/>
                        <a:pt x="18194" y="49148"/>
                      </a:cubicBezTo>
                      <a:cubicBezTo>
                        <a:pt x="19894" y="50237"/>
                        <a:pt x="21829" y="50782"/>
                        <a:pt x="23997" y="50782"/>
                      </a:cubicBezTo>
                      <a:cubicBezTo>
                        <a:pt x="27051" y="50782"/>
                        <a:pt x="29993" y="49937"/>
                        <a:pt x="32824" y="48247"/>
                      </a:cubicBezTo>
                      <a:lnTo>
                        <a:pt x="28670" y="36564"/>
                      </a:lnTo>
                      <a:cubicBezTo>
                        <a:pt x="26410" y="38020"/>
                        <a:pt x="24313" y="38748"/>
                        <a:pt x="22378" y="38748"/>
                      </a:cubicBezTo>
                      <a:cubicBezTo>
                        <a:pt x="20495" y="38748"/>
                        <a:pt x="18902" y="38229"/>
                        <a:pt x="17599" y="37191"/>
                      </a:cubicBezTo>
                      <a:cubicBezTo>
                        <a:pt x="16295" y="36162"/>
                        <a:pt x="15267" y="34294"/>
                        <a:pt x="14514" y="31586"/>
                      </a:cubicBezTo>
                      <a:cubicBezTo>
                        <a:pt x="13771" y="28888"/>
                        <a:pt x="13399" y="23228"/>
                        <a:pt x="13399" y="14605"/>
                      </a:cubicBezTo>
                      <a:close/>
                    </a:path>
                  </a:pathLst>
                </a:custGeom>
                <a:solidFill>
                  <a:srgbClr val="000000"/>
                </a:solidFill>
                <a:ln w="15" cap="flat">
                  <a:noFill/>
                  <a:prstDash val="solid"/>
                  <a:round/>
                </a:ln>
              </p:spPr>
              <p:txBody>
                <a:bodyPr rtlCol="0" anchor="ctr"/>
                <a:lstStyle/>
                <a:p>
                  <a:endParaRPr lang="en-US"/>
                </a:p>
              </p:txBody>
            </p:sp>
            <p:sp>
              <p:nvSpPr>
                <p:cNvPr id="123" name="Freeform: Shape 122">
                  <a:extLst>
                    <a:ext uri="{FF2B5EF4-FFF2-40B4-BE49-F238E27FC236}">
                      <a16:creationId xmlns:a16="http://schemas.microsoft.com/office/drawing/2014/main" id="{E4EA049D-4172-8AE6-DFC8-086D42F0B334}"/>
                    </a:ext>
                  </a:extLst>
                </p:cNvPr>
                <p:cNvSpPr/>
                <p:nvPr/>
              </p:nvSpPr>
              <p:spPr>
                <a:xfrm flipV="1">
                  <a:off x="7575665" y="5263689"/>
                  <a:ext cx="52302" cy="52974"/>
                </a:xfrm>
                <a:custGeom>
                  <a:avLst/>
                  <a:gdLst>
                    <a:gd name="connsiteX0" fmla="*/ -470 w 52302"/>
                    <a:gd name="connsiteY0" fmla="*/ 26187 h 52974"/>
                    <a:gd name="connsiteX1" fmla="*/ 2828 w 52302"/>
                    <a:gd name="connsiteY1" fmla="*/ 39122 h 52974"/>
                    <a:gd name="connsiteX2" fmla="*/ 12159 w 52302"/>
                    <a:gd name="connsiteY2" fmla="*/ 48666 h 52974"/>
                    <a:gd name="connsiteX3" fmla="*/ 25643 w 52302"/>
                    <a:gd name="connsiteY3" fmla="*/ 51964 h 52974"/>
                    <a:gd name="connsiteX4" fmla="*/ 44487 w 52302"/>
                    <a:gd name="connsiteY4" fmla="*/ 44497 h 52974"/>
                    <a:gd name="connsiteX5" fmla="*/ 51832 w 52302"/>
                    <a:gd name="connsiteY5" fmla="*/ 25622 h 52974"/>
                    <a:gd name="connsiteX6" fmla="*/ 44411 w 52302"/>
                    <a:gd name="connsiteY6" fmla="*/ 6549 h 52974"/>
                    <a:gd name="connsiteX7" fmla="*/ 25734 w 52302"/>
                    <a:gd name="connsiteY7" fmla="*/ -1010 h 52974"/>
                    <a:gd name="connsiteX8" fmla="*/ 12449 w 52302"/>
                    <a:gd name="connsiteY8" fmla="*/ 2136 h 52974"/>
                    <a:gd name="connsiteX9" fmla="*/ 2828 w 52302"/>
                    <a:gd name="connsiteY9" fmla="*/ 11375 h 52974"/>
                    <a:gd name="connsiteX10" fmla="*/ -470 w 52302"/>
                    <a:gd name="connsiteY10" fmla="*/ 26187 h 52974"/>
                    <a:gd name="connsiteX11" fmla="*/ 13273 w 52302"/>
                    <a:gd name="connsiteY11" fmla="*/ 25470 h 52974"/>
                    <a:gd name="connsiteX12" fmla="*/ 16847 w 52302"/>
                    <a:gd name="connsiteY12" fmla="*/ 13925 h 52974"/>
                    <a:gd name="connsiteX13" fmla="*/ 25689 w 52302"/>
                    <a:gd name="connsiteY13" fmla="*/ 9924 h 52974"/>
                    <a:gd name="connsiteX14" fmla="*/ 34485 w 52302"/>
                    <a:gd name="connsiteY14" fmla="*/ 13925 h 52974"/>
                    <a:gd name="connsiteX15" fmla="*/ 38043 w 52302"/>
                    <a:gd name="connsiteY15" fmla="*/ 25577 h 52974"/>
                    <a:gd name="connsiteX16" fmla="*/ 34485 w 52302"/>
                    <a:gd name="connsiteY16" fmla="*/ 37014 h 52974"/>
                    <a:gd name="connsiteX17" fmla="*/ 25689 w 52302"/>
                    <a:gd name="connsiteY17" fmla="*/ 41031 h 52974"/>
                    <a:gd name="connsiteX18" fmla="*/ 16847 w 52302"/>
                    <a:gd name="connsiteY18" fmla="*/ 37014 h 52974"/>
                    <a:gd name="connsiteX19" fmla="*/ 13273 w 52302"/>
                    <a:gd name="connsiteY19" fmla="*/ 2547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302" h="52974">
                      <a:moveTo>
                        <a:pt x="-470" y="26187"/>
                      </a:moveTo>
                      <a:cubicBezTo>
                        <a:pt x="-470" y="30646"/>
                        <a:pt x="629" y="34958"/>
                        <a:pt x="2828" y="39122"/>
                      </a:cubicBezTo>
                      <a:cubicBezTo>
                        <a:pt x="5027" y="43296"/>
                        <a:pt x="8137" y="46477"/>
                        <a:pt x="12159" y="48666"/>
                      </a:cubicBezTo>
                      <a:cubicBezTo>
                        <a:pt x="16180" y="50865"/>
                        <a:pt x="20675" y="51964"/>
                        <a:pt x="25643" y="51964"/>
                      </a:cubicBezTo>
                      <a:cubicBezTo>
                        <a:pt x="33309" y="51964"/>
                        <a:pt x="39590" y="49475"/>
                        <a:pt x="44487" y="44497"/>
                      </a:cubicBezTo>
                      <a:cubicBezTo>
                        <a:pt x="49384" y="39519"/>
                        <a:pt x="51832" y="33227"/>
                        <a:pt x="51832" y="25622"/>
                      </a:cubicBezTo>
                      <a:cubicBezTo>
                        <a:pt x="51832" y="17956"/>
                        <a:pt x="49358" y="11599"/>
                        <a:pt x="44411" y="6549"/>
                      </a:cubicBezTo>
                      <a:cubicBezTo>
                        <a:pt x="39463" y="1510"/>
                        <a:pt x="33237" y="-1010"/>
                        <a:pt x="25734" y="-1010"/>
                      </a:cubicBezTo>
                      <a:cubicBezTo>
                        <a:pt x="21092" y="-1010"/>
                        <a:pt x="16664" y="39"/>
                        <a:pt x="12449" y="2136"/>
                      </a:cubicBezTo>
                      <a:cubicBezTo>
                        <a:pt x="8234" y="4243"/>
                        <a:pt x="5027" y="7323"/>
                        <a:pt x="2828" y="11375"/>
                      </a:cubicBezTo>
                      <a:cubicBezTo>
                        <a:pt x="629" y="15427"/>
                        <a:pt x="-470" y="20364"/>
                        <a:pt x="-470" y="26187"/>
                      </a:cubicBezTo>
                      <a:close/>
                      <a:moveTo>
                        <a:pt x="13273" y="25470"/>
                      </a:moveTo>
                      <a:cubicBezTo>
                        <a:pt x="13273" y="20451"/>
                        <a:pt x="14465" y="16602"/>
                        <a:pt x="16847" y="13925"/>
                      </a:cubicBezTo>
                      <a:cubicBezTo>
                        <a:pt x="19239" y="11258"/>
                        <a:pt x="22187" y="9924"/>
                        <a:pt x="25689" y="9924"/>
                      </a:cubicBezTo>
                      <a:cubicBezTo>
                        <a:pt x="29191" y="9924"/>
                        <a:pt x="32123" y="11258"/>
                        <a:pt x="34485" y="13925"/>
                      </a:cubicBezTo>
                      <a:cubicBezTo>
                        <a:pt x="36857" y="16602"/>
                        <a:pt x="38043" y="20486"/>
                        <a:pt x="38043" y="25577"/>
                      </a:cubicBezTo>
                      <a:cubicBezTo>
                        <a:pt x="38043" y="30535"/>
                        <a:pt x="36857" y="34347"/>
                        <a:pt x="34485" y="37014"/>
                      </a:cubicBezTo>
                      <a:cubicBezTo>
                        <a:pt x="32123" y="39692"/>
                        <a:pt x="29191" y="41031"/>
                        <a:pt x="25689" y="41031"/>
                      </a:cubicBezTo>
                      <a:cubicBezTo>
                        <a:pt x="22187" y="41031"/>
                        <a:pt x="19239" y="39692"/>
                        <a:pt x="16847" y="37014"/>
                      </a:cubicBezTo>
                      <a:cubicBezTo>
                        <a:pt x="14465" y="34347"/>
                        <a:pt x="13273" y="30499"/>
                        <a:pt x="13273" y="25470"/>
                      </a:cubicBezTo>
                      <a:close/>
                    </a:path>
                  </a:pathLst>
                </a:custGeom>
                <a:solidFill>
                  <a:srgbClr val="000000"/>
                </a:solidFill>
                <a:ln w="15" cap="flat">
                  <a:noFill/>
                  <a:prstDash val="solid"/>
                  <a:round/>
                </a:ln>
              </p:spPr>
              <p:txBody>
                <a:bodyPr rtlCol="0" anchor="ctr"/>
                <a:lstStyle/>
                <a:p>
                  <a:endParaRPr lang="en-US"/>
                </a:p>
              </p:txBody>
            </p:sp>
            <p:sp>
              <p:nvSpPr>
                <p:cNvPr id="124" name="Freeform: Shape 123">
                  <a:extLst>
                    <a:ext uri="{FF2B5EF4-FFF2-40B4-BE49-F238E27FC236}">
                      <a16:creationId xmlns:a16="http://schemas.microsoft.com/office/drawing/2014/main" id="{8285ECDF-76B2-98D2-9113-D23E1222C445}"/>
                    </a:ext>
                  </a:extLst>
                </p:cNvPr>
                <p:cNvSpPr/>
                <p:nvPr/>
              </p:nvSpPr>
              <p:spPr>
                <a:xfrm flipV="1">
                  <a:off x="7638082" y="5263689"/>
                  <a:ext cx="49446" cy="71116"/>
                </a:xfrm>
                <a:custGeom>
                  <a:avLst/>
                  <a:gdLst>
                    <a:gd name="connsiteX0" fmla="*/ -541 w 49446"/>
                    <a:gd name="connsiteY0" fmla="*/ 69557 h 71116"/>
                    <a:gd name="connsiteX1" fmla="*/ 11965 w 49446"/>
                    <a:gd name="connsiteY1" fmla="*/ 69557 h 71116"/>
                    <a:gd name="connsiteX2" fmla="*/ 11965 w 49446"/>
                    <a:gd name="connsiteY2" fmla="*/ 62105 h 71116"/>
                    <a:gd name="connsiteX3" fmla="*/ 18547 w 49446"/>
                    <a:gd name="connsiteY3" fmla="*/ 68305 h 71116"/>
                    <a:gd name="connsiteX4" fmla="*/ 27771 w 49446"/>
                    <a:gd name="connsiteY4" fmla="*/ 70702 h 71116"/>
                    <a:gd name="connsiteX5" fmla="*/ 42751 w 49446"/>
                    <a:gd name="connsiteY5" fmla="*/ 63784 h 71116"/>
                    <a:gd name="connsiteX6" fmla="*/ 48905 w 49446"/>
                    <a:gd name="connsiteY6" fmla="*/ 44498 h 71116"/>
                    <a:gd name="connsiteX7" fmla="*/ 42690 w 49446"/>
                    <a:gd name="connsiteY7" fmla="*/ 24768 h 71116"/>
                    <a:gd name="connsiteX8" fmla="*/ 27664 w 49446"/>
                    <a:gd name="connsiteY8" fmla="*/ 17728 h 71116"/>
                    <a:gd name="connsiteX9" fmla="*/ 20044 w 49446"/>
                    <a:gd name="connsiteY9" fmla="*/ 19392 h 71116"/>
                    <a:gd name="connsiteX10" fmla="*/ 12882 w 49446"/>
                    <a:gd name="connsiteY10" fmla="*/ 25119 h 71116"/>
                    <a:gd name="connsiteX11" fmla="*/ 12882 w 49446"/>
                    <a:gd name="connsiteY11" fmla="*/ -414 h 71116"/>
                    <a:gd name="connsiteX12" fmla="*/ -541 w 49446"/>
                    <a:gd name="connsiteY12" fmla="*/ -414 h 71116"/>
                    <a:gd name="connsiteX13" fmla="*/ 12729 w 49446"/>
                    <a:gd name="connsiteY13" fmla="*/ 45078 h 71116"/>
                    <a:gd name="connsiteX14" fmla="*/ 16119 w 49446"/>
                    <a:gd name="connsiteY14" fmla="*/ 32449 h 71116"/>
                    <a:gd name="connsiteX15" fmla="*/ 24380 w 49446"/>
                    <a:gd name="connsiteY15" fmla="*/ 28372 h 71116"/>
                    <a:gd name="connsiteX16" fmla="*/ 32153 w 49446"/>
                    <a:gd name="connsiteY16" fmla="*/ 32113 h 71116"/>
                    <a:gd name="connsiteX17" fmla="*/ 35253 w 49446"/>
                    <a:gd name="connsiteY17" fmla="*/ 44406 h 71116"/>
                    <a:gd name="connsiteX18" fmla="*/ 32046 w 49446"/>
                    <a:gd name="connsiteY18" fmla="*/ 56241 h 71116"/>
                    <a:gd name="connsiteX19" fmla="*/ 24136 w 49446"/>
                    <a:gd name="connsiteY19" fmla="*/ 60104 h 71116"/>
                    <a:gd name="connsiteX20" fmla="*/ 15966 w 49446"/>
                    <a:gd name="connsiteY20" fmla="*/ 56302 h 71116"/>
                    <a:gd name="connsiteX21" fmla="*/ 12729 w 49446"/>
                    <a:gd name="connsiteY21" fmla="*/ 45078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541" y="69557"/>
                      </a:moveTo>
                      <a:lnTo>
                        <a:pt x="11965" y="69557"/>
                      </a:lnTo>
                      <a:lnTo>
                        <a:pt x="11965" y="62105"/>
                      </a:lnTo>
                      <a:cubicBezTo>
                        <a:pt x="13594" y="64650"/>
                        <a:pt x="15788" y="66716"/>
                        <a:pt x="18547" y="68305"/>
                      </a:cubicBezTo>
                      <a:cubicBezTo>
                        <a:pt x="21316" y="69903"/>
                        <a:pt x="24391" y="70702"/>
                        <a:pt x="27771" y="70702"/>
                      </a:cubicBezTo>
                      <a:cubicBezTo>
                        <a:pt x="33655" y="70702"/>
                        <a:pt x="38648" y="68396"/>
                        <a:pt x="42751" y="63784"/>
                      </a:cubicBezTo>
                      <a:cubicBezTo>
                        <a:pt x="46854" y="59173"/>
                        <a:pt x="48905" y="52744"/>
                        <a:pt x="48905" y="44498"/>
                      </a:cubicBezTo>
                      <a:cubicBezTo>
                        <a:pt x="48905" y="36037"/>
                        <a:pt x="46834" y="29461"/>
                        <a:pt x="42690" y="24768"/>
                      </a:cubicBezTo>
                      <a:cubicBezTo>
                        <a:pt x="38557" y="20074"/>
                        <a:pt x="33548" y="17728"/>
                        <a:pt x="27664" y="17728"/>
                      </a:cubicBezTo>
                      <a:cubicBezTo>
                        <a:pt x="24864" y="17728"/>
                        <a:pt x="22324" y="18283"/>
                        <a:pt x="20044" y="19392"/>
                      </a:cubicBezTo>
                      <a:cubicBezTo>
                        <a:pt x="17773" y="20512"/>
                        <a:pt x="15386" y="22421"/>
                        <a:pt x="12882" y="25119"/>
                      </a:cubicBezTo>
                      <a:lnTo>
                        <a:pt x="12882" y="-414"/>
                      </a:lnTo>
                      <a:lnTo>
                        <a:pt x="-541" y="-414"/>
                      </a:lnTo>
                      <a:close/>
                      <a:moveTo>
                        <a:pt x="12729" y="45078"/>
                      </a:moveTo>
                      <a:cubicBezTo>
                        <a:pt x="12729" y="39377"/>
                        <a:pt x="13859" y="35167"/>
                        <a:pt x="16119" y="32449"/>
                      </a:cubicBezTo>
                      <a:cubicBezTo>
                        <a:pt x="18379" y="29731"/>
                        <a:pt x="21133" y="28372"/>
                        <a:pt x="24380" y="28372"/>
                      </a:cubicBezTo>
                      <a:cubicBezTo>
                        <a:pt x="27496" y="28372"/>
                        <a:pt x="30087" y="29619"/>
                        <a:pt x="32153" y="32113"/>
                      </a:cubicBezTo>
                      <a:cubicBezTo>
                        <a:pt x="34220" y="34617"/>
                        <a:pt x="35253" y="38715"/>
                        <a:pt x="35253" y="44406"/>
                      </a:cubicBezTo>
                      <a:cubicBezTo>
                        <a:pt x="35253" y="49720"/>
                        <a:pt x="34184" y="53665"/>
                        <a:pt x="32046" y="56241"/>
                      </a:cubicBezTo>
                      <a:cubicBezTo>
                        <a:pt x="29919" y="58816"/>
                        <a:pt x="27282" y="60104"/>
                        <a:pt x="24136" y="60104"/>
                      </a:cubicBezTo>
                      <a:cubicBezTo>
                        <a:pt x="20858" y="60104"/>
                        <a:pt x="18135" y="58837"/>
                        <a:pt x="15966" y="56302"/>
                      </a:cubicBezTo>
                      <a:cubicBezTo>
                        <a:pt x="13808" y="53777"/>
                        <a:pt x="12729" y="50036"/>
                        <a:pt x="12729" y="45078"/>
                      </a:cubicBezTo>
                      <a:close/>
                    </a:path>
                  </a:pathLst>
                </a:custGeom>
                <a:solidFill>
                  <a:srgbClr val="000000"/>
                </a:solidFill>
                <a:ln w="15" cap="flat">
                  <a:noFill/>
                  <a:prstDash val="solid"/>
                  <a:round/>
                </a:ln>
              </p:spPr>
              <p:txBody>
                <a:bodyPr rtlCol="0" anchor="ctr"/>
                <a:lstStyle/>
                <a:p>
                  <a:endParaRPr lang="en-US"/>
                </a:p>
              </p:txBody>
            </p:sp>
            <p:sp>
              <p:nvSpPr>
                <p:cNvPr id="125" name="Freeform: Shape 124">
                  <a:extLst>
                    <a:ext uri="{FF2B5EF4-FFF2-40B4-BE49-F238E27FC236}">
                      <a16:creationId xmlns:a16="http://schemas.microsoft.com/office/drawing/2014/main" id="{78C6A501-341C-5E5C-7AB6-B3142BC41A9E}"/>
                    </a:ext>
                  </a:extLst>
                </p:cNvPr>
                <p:cNvSpPr/>
                <p:nvPr/>
              </p:nvSpPr>
              <p:spPr>
                <a:xfrm flipV="1">
                  <a:off x="7691826" y="5264834"/>
                  <a:ext cx="52103" cy="71253"/>
                </a:xfrm>
                <a:custGeom>
                  <a:avLst/>
                  <a:gdLst>
                    <a:gd name="connsiteX0" fmla="*/ -226 w 52103"/>
                    <a:gd name="connsiteY0" fmla="*/ 70919 h 71253"/>
                    <a:gd name="connsiteX1" fmla="*/ 14036 w 52103"/>
                    <a:gd name="connsiteY1" fmla="*/ 70919 h 71253"/>
                    <a:gd name="connsiteX2" fmla="*/ 26161 w 52103"/>
                    <a:gd name="connsiteY2" fmla="*/ 34941 h 71253"/>
                    <a:gd name="connsiteX3" fmla="*/ 37996 w 52103"/>
                    <a:gd name="connsiteY3" fmla="*/ 70919 h 71253"/>
                    <a:gd name="connsiteX4" fmla="*/ 51877 w 52103"/>
                    <a:gd name="connsiteY4" fmla="*/ 70919 h 71253"/>
                    <a:gd name="connsiteX5" fmla="*/ 33980 w 52103"/>
                    <a:gd name="connsiteY5" fmla="*/ 22144 h 71253"/>
                    <a:gd name="connsiteX6" fmla="*/ 30788 w 52103"/>
                    <a:gd name="connsiteY6" fmla="*/ 13318 h 71253"/>
                    <a:gd name="connsiteX7" fmla="*/ 27414 w 52103"/>
                    <a:gd name="connsiteY7" fmla="*/ 6538 h 71253"/>
                    <a:gd name="connsiteX8" fmla="*/ 23749 w 52103"/>
                    <a:gd name="connsiteY8" fmla="*/ 2751 h 71253"/>
                    <a:gd name="connsiteX9" fmla="*/ 18633 w 52103"/>
                    <a:gd name="connsiteY9" fmla="*/ 475 h 71253"/>
                    <a:gd name="connsiteX10" fmla="*/ 11792 w 52103"/>
                    <a:gd name="connsiteY10" fmla="*/ -334 h 71253"/>
                    <a:gd name="connsiteX11" fmla="*/ 4202 w 52103"/>
                    <a:gd name="connsiteY11" fmla="*/ 475 h 71253"/>
                    <a:gd name="connsiteX12" fmla="*/ 3011 w 52103"/>
                    <a:gd name="connsiteY12" fmla="*/ 10982 h 71253"/>
                    <a:gd name="connsiteX13" fmla="*/ 8692 w 52103"/>
                    <a:gd name="connsiteY13" fmla="*/ 10355 h 71253"/>
                    <a:gd name="connsiteX14" fmla="*/ 15609 w 52103"/>
                    <a:gd name="connsiteY14" fmla="*/ 13104 h 71253"/>
                    <a:gd name="connsiteX15" fmla="*/ 19045 w 52103"/>
                    <a:gd name="connsiteY15" fmla="*/ 20098 h 7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103" h="71253">
                      <a:moveTo>
                        <a:pt x="-226" y="70919"/>
                      </a:moveTo>
                      <a:lnTo>
                        <a:pt x="14036" y="70919"/>
                      </a:lnTo>
                      <a:lnTo>
                        <a:pt x="26161" y="34941"/>
                      </a:lnTo>
                      <a:lnTo>
                        <a:pt x="37996" y="70919"/>
                      </a:lnTo>
                      <a:lnTo>
                        <a:pt x="51877" y="70919"/>
                      </a:lnTo>
                      <a:lnTo>
                        <a:pt x="33980" y="22144"/>
                      </a:lnTo>
                      <a:lnTo>
                        <a:pt x="30788" y="13318"/>
                      </a:lnTo>
                      <a:cubicBezTo>
                        <a:pt x="29608" y="10355"/>
                        <a:pt x="28483" y="8095"/>
                        <a:pt x="27414" y="6538"/>
                      </a:cubicBezTo>
                      <a:cubicBezTo>
                        <a:pt x="26355" y="4980"/>
                        <a:pt x="25133" y="3718"/>
                        <a:pt x="23749" y="2751"/>
                      </a:cubicBezTo>
                      <a:cubicBezTo>
                        <a:pt x="22364" y="1773"/>
                        <a:pt x="20659" y="1015"/>
                        <a:pt x="18633" y="475"/>
                      </a:cubicBezTo>
                      <a:cubicBezTo>
                        <a:pt x="16617" y="-64"/>
                        <a:pt x="14337" y="-334"/>
                        <a:pt x="11792" y="-334"/>
                      </a:cubicBezTo>
                      <a:cubicBezTo>
                        <a:pt x="9216" y="-334"/>
                        <a:pt x="6686" y="-64"/>
                        <a:pt x="4202" y="475"/>
                      </a:cubicBezTo>
                      <a:lnTo>
                        <a:pt x="3011" y="10982"/>
                      </a:lnTo>
                      <a:cubicBezTo>
                        <a:pt x="5118" y="10564"/>
                        <a:pt x="7012" y="10355"/>
                        <a:pt x="8692" y="10355"/>
                      </a:cubicBezTo>
                      <a:cubicBezTo>
                        <a:pt x="11807" y="10355"/>
                        <a:pt x="14113" y="11272"/>
                        <a:pt x="15609" y="13104"/>
                      </a:cubicBezTo>
                      <a:cubicBezTo>
                        <a:pt x="17106" y="14926"/>
                        <a:pt x="18251" y="17258"/>
                        <a:pt x="19045" y="20098"/>
                      </a:cubicBezTo>
                      <a:close/>
                    </a:path>
                  </a:pathLst>
                </a:custGeom>
                <a:solidFill>
                  <a:srgbClr val="000000"/>
                </a:solidFill>
                <a:ln w="15" cap="flat">
                  <a:noFill/>
                  <a:prstDash val="solid"/>
                  <a:round/>
                </a:ln>
              </p:spPr>
              <p:txBody>
                <a:bodyPr rtlCol="0" anchor="ctr"/>
                <a:lstStyle/>
                <a:p>
                  <a:endParaRPr lang="en-US"/>
                </a:p>
              </p:txBody>
            </p:sp>
            <p:sp>
              <p:nvSpPr>
                <p:cNvPr id="126" name="Freeform: Shape 125">
                  <a:extLst>
                    <a:ext uri="{FF2B5EF4-FFF2-40B4-BE49-F238E27FC236}">
                      <a16:creationId xmlns:a16="http://schemas.microsoft.com/office/drawing/2014/main" id="{29C0C02A-7E22-9D68-6146-EC8552C94845}"/>
                    </a:ext>
                  </a:extLst>
                </p:cNvPr>
                <p:cNvSpPr/>
                <p:nvPr/>
              </p:nvSpPr>
              <p:spPr>
                <a:xfrm flipV="1">
                  <a:off x="7745508" y="5315518"/>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27" name="Freeform: Shape 126">
                  <a:extLst>
                    <a:ext uri="{FF2B5EF4-FFF2-40B4-BE49-F238E27FC236}">
                      <a16:creationId xmlns:a16="http://schemas.microsoft.com/office/drawing/2014/main" id="{B8EF01B1-13D3-E45E-AC0F-EB083997499B}"/>
                    </a:ext>
                  </a:extLst>
                </p:cNvPr>
                <p:cNvSpPr/>
                <p:nvPr/>
              </p:nvSpPr>
              <p:spPr>
                <a:xfrm flipV="1">
                  <a:off x="7776723" y="5264269"/>
                  <a:ext cx="48912" cy="33488"/>
                </a:xfrm>
                <a:custGeom>
                  <a:avLst/>
                  <a:gdLst>
                    <a:gd name="connsiteX0" fmla="*/ -326 w 48912"/>
                    <a:gd name="connsiteY0" fmla="*/ 19569 h 33488"/>
                    <a:gd name="connsiteX1" fmla="*/ -326 w 48912"/>
                    <a:gd name="connsiteY1" fmla="*/ 31877 h 33488"/>
                    <a:gd name="connsiteX2" fmla="*/ 48587 w 48912"/>
                    <a:gd name="connsiteY2" fmla="*/ 31877 h 33488"/>
                    <a:gd name="connsiteX3" fmla="*/ 48587 w 48912"/>
                    <a:gd name="connsiteY3" fmla="*/ 19569 h 33488"/>
                    <a:gd name="connsiteX4" fmla="*/ -326 w 48912"/>
                    <a:gd name="connsiteY4" fmla="*/ -1612 h 33488"/>
                    <a:gd name="connsiteX5" fmla="*/ -326 w 48912"/>
                    <a:gd name="connsiteY5" fmla="*/ 10742 h 33488"/>
                    <a:gd name="connsiteX6" fmla="*/ 48587 w 48912"/>
                    <a:gd name="connsiteY6" fmla="*/ 10742 h 33488"/>
                    <a:gd name="connsiteX7" fmla="*/ 48587 w 48912"/>
                    <a:gd name="connsiteY7" fmla="*/ -1612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326" y="19569"/>
                      </a:moveTo>
                      <a:lnTo>
                        <a:pt x="-326" y="31877"/>
                      </a:lnTo>
                      <a:lnTo>
                        <a:pt x="48587" y="31877"/>
                      </a:lnTo>
                      <a:lnTo>
                        <a:pt x="48587" y="19569"/>
                      </a:lnTo>
                      <a:close/>
                      <a:moveTo>
                        <a:pt x="-326" y="-1612"/>
                      </a:moveTo>
                      <a:lnTo>
                        <a:pt x="-326" y="10742"/>
                      </a:lnTo>
                      <a:lnTo>
                        <a:pt x="48587" y="10742"/>
                      </a:lnTo>
                      <a:lnTo>
                        <a:pt x="48587" y="-1612"/>
                      </a:lnTo>
                      <a:close/>
                    </a:path>
                  </a:pathLst>
                </a:custGeom>
                <a:solidFill>
                  <a:srgbClr val="000000"/>
                </a:solidFill>
                <a:ln w="15" cap="flat">
                  <a:noFill/>
                  <a:prstDash val="solid"/>
                  <a:round/>
                </a:ln>
              </p:spPr>
              <p:txBody>
                <a:bodyPr rtlCol="0" anchor="ctr"/>
                <a:lstStyle/>
                <a:p>
                  <a:endParaRPr lang="en-US"/>
                </a:p>
              </p:txBody>
            </p:sp>
            <p:sp>
              <p:nvSpPr>
                <p:cNvPr id="128" name="Freeform: Shape 127">
                  <a:extLst>
                    <a:ext uri="{FF2B5EF4-FFF2-40B4-BE49-F238E27FC236}">
                      <a16:creationId xmlns:a16="http://schemas.microsoft.com/office/drawing/2014/main" id="{3EA820B7-49CF-108E-8D3E-5C5A8167D35D}"/>
                    </a:ext>
                  </a:extLst>
                </p:cNvPr>
                <p:cNvSpPr/>
                <p:nvPr/>
              </p:nvSpPr>
              <p:spPr>
                <a:xfrm flipV="1">
                  <a:off x="7829736" y="5315518"/>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29" name="Freeform: Shape 128">
                  <a:extLst>
                    <a:ext uri="{FF2B5EF4-FFF2-40B4-BE49-F238E27FC236}">
                      <a16:creationId xmlns:a16="http://schemas.microsoft.com/office/drawing/2014/main" id="{F7ABCA6B-2D3C-2869-D59E-BCCA66B086A1}"/>
                    </a:ext>
                  </a:extLst>
                </p:cNvPr>
                <p:cNvSpPr/>
                <p:nvPr/>
              </p:nvSpPr>
              <p:spPr>
                <a:xfrm flipV="1">
                  <a:off x="7860997" y="5245272"/>
                  <a:ext cx="45430" cy="71436"/>
                </a:xfrm>
                <a:custGeom>
                  <a:avLst/>
                  <a:gdLst>
                    <a:gd name="connsiteX0" fmla="*/ 22511 w 45430"/>
                    <a:gd name="connsiteY0" fmla="*/ 69823 h 71436"/>
                    <a:gd name="connsiteX1" fmla="*/ 38408 w 45430"/>
                    <a:gd name="connsiteY1" fmla="*/ 62570 h 71436"/>
                    <a:gd name="connsiteX2" fmla="*/ 45234 w 45430"/>
                    <a:gd name="connsiteY2" fmla="*/ 34074 h 71436"/>
                    <a:gd name="connsiteX3" fmla="*/ 38362 w 45430"/>
                    <a:gd name="connsiteY3" fmla="*/ 5549 h 71436"/>
                    <a:gd name="connsiteX4" fmla="*/ 22511 w 45430"/>
                    <a:gd name="connsiteY4" fmla="*/ -1613 h 71436"/>
                    <a:gd name="connsiteX5" fmla="*/ 6049 w 45430"/>
                    <a:gd name="connsiteY5" fmla="*/ 6236 h 71436"/>
                    <a:gd name="connsiteX6" fmla="*/ -197 w 45430"/>
                    <a:gd name="connsiteY6" fmla="*/ 34227 h 71436"/>
                    <a:gd name="connsiteX7" fmla="*/ 6675 w 45430"/>
                    <a:gd name="connsiteY7" fmla="*/ 62661 h 71436"/>
                    <a:gd name="connsiteX8" fmla="*/ 22511 w 45430"/>
                    <a:gd name="connsiteY8" fmla="*/ 69823 h 71436"/>
                    <a:gd name="connsiteX9" fmla="*/ 22511 w 45430"/>
                    <a:gd name="connsiteY9" fmla="*/ 58706 h 71436"/>
                    <a:gd name="connsiteX10" fmla="*/ 18174 w 45430"/>
                    <a:gd name="connsiteY10" fmla="*/ 57149 h 71436"/>
                    <a:gd name="connsiteX11" fmla="*/ 15211 w 45430"/>
                    <a:gd name="connsiteY11" fmla="*/ 51590 h 71436"/>
                    <a:gd name="connsiteX12" fmla="*/ 13837 w 45430"/>
                    <a:gd name="connsiteY12" fmla="*/ 34074 h 71436"/>
                    <a:gd name="connsiteX13" fmla="*/ 15074 w 45430"/>
                    <a:gd name="connsiteY13" fmla="*/ 17154 h 71436"/>
                    <a:gd name="connsiteX14" fmla="*/ 18189 w 45430"/>
                    <a:gd name="connsiteY14" fmla="*/ 11031 h 71436"/>
                    <a:gd name="connsiteX15" fmla="*/ 22511 w 45430"/>
                    <a:gd name="connsiteY15" fmla="*/ 9504 h 71436"/>
                    <a:gd name="connsiteX16" fmla="*/ 26863 w 45430"/>
                    <a:gd name="connsiteY16" fmla="*/ 11046 h 71436"/>
                    <a:gd name="connsiteX17" fmla="*/ 29810 w 45430"/>
                    <a:gd name="connsiteY17" fmla="*/ 16620 h 71436"/>
                    <a:gd name="connsiteX18" fmla="*/ 31200 w 45430"/>
                    <a:gd name="connsiteY18" fmla="*/ 34074 h 71436"/>
                    <a:gd name="connsiteX19" fmla="*/ 29963 w 45430"/>
                    <a:gd name="connsiteY19" fmla="*/ 50994 h 71436"/>
                    <a:gd name="connsiteX20" fmla="*/ 26833 w 45430"/>
                    <a:gd name="connsiteY20" fmla="*/ 57149 h 71436"/>
                    <a:gd name="connsiteX21" fmla="*/ 22511 w 45430"/>
                    <a:gd name="connsiteY21" fmla="*/ 58706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2511" y="69823"/>
                      </a:moveTo>
                      <a:cubicBezTo>
                        <a:pt x="29291" y="69823"/>
                        <a:pt x="34590" y="67406"/>
                        <a:pt x="38408" y="62570"/>
                      </a:cubicBezTo>
                      <a:cubicBezTo>
                        <a:pt x="42958" y="56848"/>
                        <a:pt x="45234" y="47350"/>
                        <a:pt x="45234" y="34074"/>
                      </a:cubicBezTo>
                      <a:cubicBezTo>
                        <a:pt x="45234" y="20840"/>
                        <a:pt x="42943" y="11331"/>
                        <a:pt x="38362" y="5549"/>
                      </a:cubicBezTo>
                      <a:cubicBezTo>
                        <a:pt x="34575" y="774"/>
                        <a:pt x="29291" y="-1613"/>
                        <a:pt x="22511" y="-1613"/>
                      </a:cubicBezTo>
                      <a:cubicBezTo>
                        <a:pt x="15710" y="-1613"/>
                        <a:pt x="10223" y="1003"/>
                        <a:pt x="6049" y="6236"/>
                      </a:cubicBezTo>
                      <a:cubicBezTo>
                        <a:pt x="1885" y="11469"/>
                        <a:pt x="-197" y="20799"/>
                        <a:pt x="-197" y="34227"/>
                      </a:cubicBezTo>
                      <a:cubicBezTo>
                        <a:pt x="-197" y="47401"/>
                        <a:pt x="2094" y="56879"/>
                        <a:pt x="6675" y="62661"/>
                      </a:cubicBezTo>
                      <a:cubicBezTo>
                        <a:pt x="10462" y="67436"/>
                        <a:pt x="15741" y="69823"/>
                        <a:pt x="22511" y="69823"/>
                      </a:cubicBezTo>
                      <a:close/>
                      <a:moveTo>
                        <a:pt x="22511" y="58706"/>
                      </a:moveTo>
                      <a:cubicBezTo>
                        <a:pt x="20892" y="58706"/>
                        <a:pt x="19446" y="58187"/>
                        <a:pt x="18174" y="57149"/>
                      </a:cubicBezTo>
                      <a:cubicBezTo>
                        <a:pt x="16901" y="56120"/>
                        <a:pt x="15914" y="54267"/>
                        <a:pt x="15211" y="51590"/>
                      </a:cubicBezTo>
                      <a:cubicBezTo>
                        <a:pt x="14295" y="48129"/>
                        <a:pt x="13837" y="42290"/>
                        <a:pt x="13837" y="34074"/>
                      </a:cubicBezTo>
                      <a:cubicBezTo>
                        <a:pt x="13837" y="25869"/>
                        <a:pt x="14249" y="20229"/>
                        <a:pt x="15074" y="17154"/>
                      </a:cubicBezTo>
                      <a:cubicBezTo>
                        <a:pt x="15899" y="14090"/>
                        <a:pt x="16937" y="12049"/>
                        <a:pt x="18189" y="11031"/>
                      </a:cubicBezTo>
                      <a:cubicBezTo>
                        <a:pt x="19452" y="10013"/>
                        <a:pt x="20892" y="9504"/>
                        <a:pt x="22511" y="9504"/>
                      </a:cubicBezTo>
                      <a:cubicBezTo>
                        <a:pt x="24140" y="9504"/>
                        <a:pt x="25591" y="10018"/>
                        <a:pt x="26863" y="11046"/>
                      </a:cubicBezTo>
                      <a:cubicBezTo>
                        <a:pt x="28136" y="12085"/>
                        <a:pt x="29118" y="13942"/>
                        <a:pt x="29810" y="16620"/>
                      </a:cubicBezTo>
                      <a:cubicBezTo>
                        <a:pt x="30737" y="20051"/>
                        <a:pt x="31200" y="25869"/>
                        <a:pt x="31200" y="34074"/>
                      </a:cubicBezTo>
                      <a:cubicBezTo>
                        <a:pt x="31200" y="42290"/>
                        <a:pt x="30788" y="47930"/>
                        <a:pt x="29963" y="50994"/>
                      </a:cubicBezTo>
                      <a:cubicBezTo>
                        <a:pt x="29138" y="54069"/>
                        <a:pt x="28095" y="56120"/>
                        <a:pt x="26833" y="57149"/>
                      </a:cubicBezTo>
                      <a:cubicBezTo>
                        <a:pt x="25580" y="58187"/>
                        <a:pt x="24140" y="58706"/>
                        <a:pt x="22511" y="58706"/>
                      </a:cubicBezTo>
                      <a:close/>
                    </a:path>
                  </a:pathLst>
                </a:custGeom>
                <a:solidFill>
                  <a:srgbClr val="000000"/>
                </a:solidFill>
                <a:ln w="15" cap="flat">
                  <a:noFill/>
                  <a:prstDash val="solid"/>
                  <a:round/>
                </a:ln>
              </p:spPr>
              <p:txBody>
                <a:bodyPr rtlCol="0" anchor="ctr"/>
                <a:lstStyle/>
                <a:p>
                  <a:endParaRPr lang="en-US"/>
                </a:p>
              </p:txBody>
            </p:sp>
            <p:sp>
              <p:nvSpPr>
                <p:cNvPr id="130" name="Freeform: Shape 129">
                  <a:extLst>
                    <a:ext uri="{FF2B5EF4-FFF2-40B4-BE49-F238E27FC236}">
                      <a16:creationId xmlns:a16="http://schemas.microsoft.com/office/drawing/2014/main" id="{108694EC-4153-AF4C-F488-ADD5520CB12F}"/>
                    </a:ext>
                  </a:extLst>
                </p:cNvPr>
                <p:cNvSpPr/>
                <p:nvPr/>
              </p:nvSpPr>
              <p:spPr>
                <a:xfrm flipV="1">
                  <a:off x="7918253" y="5302110"/>
                  <a:ext cx="13423" cy="13407"/>
                </a:xfrm>
                <a:custGeom>
                  <a:avLst/>
                  <a:gdLst>
                    <a:gd name="connsiteX0" fmla="*/ 670 w 13423"/>
                    <a:gd name="connsiteY0" fmla="*/ 215 h 13407"/>
                    <a:gd name="connsiteX1" fmla="*/ 670 w 13423"/>
                    <a:gd name="connsiteY1" fmla="*/ 13622 h 13407"/>
                    <a:gd name="connsiteX2" fmla="*/ 14093 w 13423"/>
                    <a:gd name="connsiteY2" fmla="*/ 13622 h 13407"/>
                    <a:gd name="connsiteX3" fmla="*/ 14093 w 13423"/>
                    <a:gd name="connsiteY3" fmla="*/ 215 h 13407"/>
                  </a:gdLst>
                  <a:ahLst/>
                  <a:cxnLst>
                    <a:cxn ang="0">
                      <a:pos x="connsiteX0" y="connsiteY0"/>
                    </a:cxn>
                    <a:cxn ang="0">
                      <a:pos x="connsiteX1" y="connsiteY1"/>
                    </a:cxn>
                    <a:cxn ang="0">
                      <a:pos x="connsiteX2" y="connsiteY2"/>
                    </a:cxn>
                    <a:cxn ang="0">
                      <a:pos x="connsiteX3" y="connsiteY3"/>
                    </a:cxn>
                  </a:cxnLst>
                  <a:rect l="l" t="t" r="r" b="b"/>
                  <a:pathLst>
                    <a:path w="13423" h="13407">
                      <a:moveTo>
                        <a:pt x="670" y="215"/>
                      </a:moveTo>
                      <a:lnTo>
                        <a:pt x="670" y="13622"/>
                      </a:lnTo>
                      <a:lnTo>
                        <a:pt x="14093" y="13622"/>
                      </a:lnTo>
                      <a:lnTo>
                        <a:pt x="14093" y="215"/>
                      </a:lnTo>
                      <a:close/>
                    </a:path>
                  </a:pathLst>
                </a:custGeom>
                <a:solidFill>
                  <a:srgbClr val="000000"/>
                </a:solidFill>
                <a:ln w="15" cap="flat">
                  <a:noFill/>
                  <a:prstDash val="solid"/>
                  <a:round/>
                </a:ln>
              </p:spPr>
              <p:txBody>
                <a:bodyPr rtlCol="0" anchor="ctr"/>
                <a:lstStyle/>
                <a:p>
                  <a:endParaRPr lang="en-US"/>
                </a:p>
              </p:txBody>
            </p:sp>
            <p:sp>
              <p:nvSpPr>
                <p:cNvPr id="131" name="Freeform: Shape 130">
                  <a:extLst>
                    <a:ext uri="{FF2B5EF4-FFF2-40B4-BE49-F238E27FC236}">
                      <a16:creationId xmlns:a16="http://schemas.microsoft.com/office/drawing/2014/main" id="{188C8866-E5E1-A059-A832-D0547C45795C}"/>
                    </a:ext>
                  </a:extLst>
                </p:cNvPr>
                <p:cNvSpPr/>
                <p:nvPr/>
              </p:nvSpPr>
              <p:spPr>
                <a:xfrm flipV="1">
                  <a:off x="7941498" y="5245272"/>
                  <a:ext cx="46728" cy="71482"/>
                </a:xfrm>
                <a:custGeom>
                  <a:avLst/>
                  <a:gdLst>
                    <a:gd name="connsiteX0" fmla="*/ 1188 w 46728"/>
                    <a:gd name="connsiteY0" fmla="*/ 15797 h 71482"/>
                    <a:gd name="connsiteX1" fmla="*/ 14168 w 46728"/>
                    <a:gd name="connsiteY1" fmla="*/ 17232 h 71482"/>
                    <a:gd name="connsiteX2" fmla="*/ 16642 w 46728"/>
                    <a:gd name="connsiteY2" fmla="*/ 11368 h 71482"/>
                    <a:gd name="connsiteX3" fmla="*/ 21941 w 46728"/>
                    <a:gd name="connsiteY3" fmla="*/ 9459 h 71482"/>
                    <a:gd name="connsiteX4" fmla="*/ 28996 w 46728"/>
                    <a:gd name="connsiteY4" fmla="*/ 13277 h 71482"/>
                    <a:gd name="connsiteX5" fmla="*/ 32722 w 46728"/>
                    <a:gd name="connsiteY5" fmla="*/ 29113 h 71482"/>
                    <a:gd name="connsiteX6" fmla="*/ 20078 w 46728"/>
                    <a:gd name="connsiteY6" fmla="*/ 23249 h 71482"/>
                    <a:gd name="connsiteX7" fmla="*/ 5831 w 46728"/>
                    <a:gd name="connsiteY7" fmla="*/ 29617 h 71482"/>
                    <a:gd name="connsiteX8" fmla="*/ -156 w 46728"/>
                    <a:gd name="connsiteY8" fmla="*/ 46201 h 71482"/>
                    <a:gd name="connsiteX9" fmla="*/ 6167 w 46728"/>
                    <a:gd name="connsiteY9" fmla="*/ 63350 h 71482"/>
                    <a:gd name="connsiteX10" fmla="*/ 22277 w 46728"/>
                    <a:gd name="connsiteY10" fmla="*/ 69871 h 71482"/>
                    <a:gd name="connsiteX11" fmla="*/ 39747 w 46728"/>
                    <a:gd name="connsiteY11" fmla="*/ 61640 h 71482"/>
                    <a:gd name="connsiteX12" fmla="*/ 46573 w 46728"/>
                    <a:gd name="connsiteY12" fmla="*/ 34565 h 71482"/>
                    <a:gd name="connsiteX13" fmla="*/ 39457 w 46728"/>
                    <a:gd name="connsiteY13" fmla="*/ 6879 h 71482"/>
                    <a:gd name="connsiteX14" fmla="*/ 20933 w 46728"/>
                    <a:gd name="connsiteY14" fmla="*/ -1612 h 71482"/>
                    <a:gd name="connsiteX15" fmla="*/ 7663 w 46728"/>
                    <a:gd name="connsiteY15" fmla="*/ 2756 h 71482"/>
                    <a:gd name="connsiteX16" fmla="*/ 1188 w 46728"/>
                    <a:gd name="connsiteY16" fmla="*/ 15797 h 71482"/>
                    <a:gd name="connsiteX17" fmla="*/ 31531 w 46728"/>
                    <a:gd name="connsiteY17" fmla="*/ 45101 h 71482"/>
                    <a:gd name="connsiteX18" fmla="*/ 28554 w 46728"/>
                    <a:gd name="connsiteY18" fmla="*/ 55165 h 71482"/>
                    <a:gd name="connsiteX19" fmla="*/ 21651 w 46728"/>
                    <a:gd name="connsiteY19" fmla="*/ 58754 h 71482"/>
                    <a:gd name="connsiteX20" fmla="*/ 15482 w 46728"/>
                    <a:gd name="connsiteY20" fmla="*/ 55822 h 71482"/>
                    <a:gd name="connsiteX21" fmla="*/ 13023 w 46728"/>
                    <a:gd name="connsiteY21" fmla="*/ 46201 h 71482"/>
                    <a:gd name="connsiteX22" fmla="*/ 15696 w 46728"/>
                    <a:gd name="connsiteY22" fmla="*/ 36244 h 71482"/>
                    <a:gd name="connsiteX23" fmla="*/ 22369 w 46728"/>
                    <a:gd name="connsiteY23" fmla="*/ 33083 h 71482"/>
                    <a:gd name="connsiteX24" fmla="*/ 28874 w 46728"/>
                    <a:gd name="connsiteY24" fmla="*/ 36138 h 71482"/>
                    <a:gd name="connsiteX25" fmla="*/ 31531 w 46728"/>
                    <a:gd name="connsiteY25" fmla="*/ 45101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1188" y="15797"/>
                      </a:moveTo>
                      <a:lnTo>
                        <a:pt x="14168" y="17232"/>
                      </a:lnTo>
                      <a:cubicBezTo>
                        <a:pt x="14484" y="14596"/>
                        <a:pt x="15309" y="12641"/>
                        <a:pt x="16642" y="11368"/>
                      </a:cubicBezTo>
                      <a:cubicBezTo>
                        <a:pt x="17976" y="10096"/>
                        <a:pt x="19742" y="9459"/>
                        <a:pt x="21941" y="9459"/>
                      </a:cubicBezTo>
                      <a:cubicBezTo>
                        <a:pt x="24710" y="9459"/>
                        <a:pt x="27062" y="10732"/>
                        <a:pt x="28996" y="13277"/>
                      </a:cubicBezTo>
                      <a:cubicBezTo>
                        <a:pt x="30941" y="15822"/>
                        <a:pt x="32183" y="21101"/>
                        <a:pt x="32722" y="29113"/>
                      </a:cubicBezTo>
                      <a:cubicBezTo>
                        <a:pt x="29353" y="25204"/>
                        <a:pt x="25138" y="23249"/>
                        <a:pt x="20078" y="23249"/>
                      </a:cubicBezTo>
                      <a:cubicBezTo>
                        <a:pt x="14581" y="23249"/>
                        <a:pt x="9832" y="25372"/>
                        <a:pt x="5831" y="29617"/>
                      </a:cubicBezTo>
                      <a:cubicBezTo>
                        <a:pt x="1840" y="33862"/>
                        <a:pt x="-156" y="39390"/>
                        <a:pt x="-156" y="46201"/>
                      </a:cubicBezTo>
                      <a:cubicBezTo>
                        <a:pt x="-156" y="53297"/>
                        <a:pt x="1952" y="59013"/>
                        <a:pt x="6167" y="63350"/>
                      </a:cubicBezTo>
                      <a:cubicBezTo>
                        <a:pt x="10381" y="67697"/>
                        <a:pt x="15752" y="69871"/>
                        <a:pt x="22277" y="69871"/>
                      </a:cubicBezTo>
                      <a:cubicBezTo>
                        <a:pt x="29373" y="69871"/>
                        <a:pt x="35196" y="67127"/>
                        <a:pt x="39747" y="61640"/>
                      </a:cubicBezTo>
                      <a:cubicBezTo>
                        <a:pt x="44298" y="56152"/>
                        <a:pt x="46573" y="47127"/>
                        <a:pt x="46573" y="34565"/>
                      </a:cubicBezTo>
                      <a:cubicBezTo>
                        <a:pt x="46573" y="21768"/>
                        <a:pt x="44201" y="12539"/>
                        <a:pt x="39457" y="6879"/>
                      </a:cubicBezTo>
                      <a:cubicBezTo>
                        <a:pt x="34713" y="1218"/>
                        <a:pt x="28538" y="-1612"/>
                        <a:pt x="20933" y="-1612"/>
                      </a:cubicBezTo>
                      <a:cubicBezTo>
                        <a:pt x="15466" y="-1612"/>
                        <a:pt x="11043" y="-156"/>
                        <a:pt x="7663" y="2756"/>
                      </a:cubicBezTo>
                      <a:cubicBezTo>
                        <a:pt x="4293" y="5667"/>
                        <a:pt x="2135" y="10014"/>
                        <a:pt x="1188" y="15797"/>
                      </a:cubicBezTo>
                      <a:close/>
                      <a:moveTo>
                        <a:pt x="31531" y="45101"/>
                      </a:moveTo>
                      <a:cubicBezTo>
                        <a:pt x="31531" y="49428"/>
                        <a:pt x="30539" y="52783"/>
                        <a:pt x="28554" y="55165"/>
                      </a:cubicBezTo>
                      <a:cubicBezTo>
                        <a:pt x="26568" y="57557"/>
                        <a:pt x="24267" y="58754"/>
                        <a:pt x="21651" y="58754"/>
                      </a:cubicBezTo>
                      <a:cubicBezTo>
                        <a:pt x="19177" y="58754"/>
                        <a:pt x="17121" y="57776"/>
                        <a:pt x="15482" y="55822"/>
                      </a:cubicBezTo>
                      <a:cubicBezTo>
                        <a:pt x="13843" y="53867"/>
                        <a:pt x="13023" y="50660"/>
                        <a:pt x="13023" y="46201"/>
                      </a:cubicBezTo>
                      <a:cubicBezTo>
                        <a:pt x="13023" y="41681"/>
                        <a:pt x="13914" y="38362"/>
                        <a:pt x="15696" y="36244"/>
                      </a:cubicBezTo>
                      <a:cubicBezTo>
                        <a:pt x="17477" y="34137"/>
                        <a:pt x="19702" y="33083"/>
                        <a:pt x="22369" y="33083"/>
                      </a:cubicBezTo>
                      <a:cubicBezTo>
                        <a:pt x="24945" y="33083"/>
                        <a:pt x="27113" y="34101"/>
                        <a:pt x="28874" y="36138"/>
                      </a:cubicBezTo>
                      <a:cubicBezTo>
                        <a:pt x="30646" y="38174"/>
                        <a:pt x="31531" y="41162"/>
                        <a:pt x="31531" y="45101"/>
                      </a:cubicBezTo>
                      <a:close/>
                    </a:path>
                  </a:pathLst>
                </a:custGeom>
                <a:solidFill>
                  <a:srgbClr val="000000"/>
                </a:solidFill>
                <a:ln w="15" cap="flat">
                  <a:noFill/>
                  <a:prstDash val="solid"/>
                  <a:round/>
                </a:ln>
              </p:spPr>
              <p:txBody>
                <a:bodyPr rtlCol="0" anchor="ctr"/>
                <a:lstStyle/>
                <a:p>
                  <a:endParaRPr lang="en-US"/>
                </a:p>
              </p:txBody>
            </p:sp>
            <p:sp>
              <p:nvSpPr>
                <p:cNvPr id="132" name="Freeform: Shape 131">
                  <a:extLst>
                    <a:ext uri="{FF2B5EF4-FFF2-40B4-BE49-F238E27FC236}">
                      <a16:creationId xmlns:a16="http://schemas.microsoft.com/office/drawing/2014/main" id="{4AC27FC7-B0EA-DE5A-3D5E-7F65FCFF2F44}"/>
                    </a:ext>
                  </a:extLst>
                </p:cNvPr>
                <p:cNvSpPr/>
                <p:nvPr/>
              </p:nvSpPr>
              <p:spPr>
                <a:xfrm flipV="1">
                  <a:off x="7995852" y="5245272"/>
                  <a:ext cx="46728" cy="71482"/>
                </a:xfrm>
                <a:custGeom>
                  <a:avLst/>
                  <a:gdLst>
                    <a:gd name="connsiteX0" fmla="*/ 1200 w 46728"/>
                    <a:gd name="connsiteY0" fmla="*/ 15797 h 71482"/>
                    <a:gd name="connsiteX1" fmla="*/ 14180 w 46728"/>
                    <a:gd name="connsiteY1" fmla="*/ 17232 h 71482"/>
                    <a:gd name="connsiteX2" fmla="*/ 16654 w 46728"/>
                    <a:gd name="connsiteY2" fmla="*/ 11368 h 71482"/>
                    <a:gd name="connsiteX3" fmla="*/ 21953 w 46728"/>
                    <a:gd name="connsiteY3" fmla="*/ 9459 h 71482"/>
                    <a:gd name="connsiteX4" fmla="*/ 29008 w 46728"/>
                    <a:gd name="connsiteY4" fmla="*/ 13277 h 71482"/>
                    <a:gd name="connsiteX5" fmla="*/ 32734 w 46728"/>
                    <a:gd name="connsiteY5" fmla="*/ 29113 h 71482"/>
                    <a:gd name="connsiteX6" fmla="*/ 20090 w 46728"/>
                    <a:gd name="connsiteY6" fmla="*/ 23249 h 71482"/>
                    <a:gd name="connsiteX7" fmla="*/ 5842 w 46728"/>
                    <a:gd name="connsiteY7" fmla="*/ 29617 h 71482"/>
                    <a:gd name="connsiteX8" fmla="*/ -144 w 46728"/>
                    <a:gd name="connsiteY8" fmla="*/ 46201 h 71482"/>
                    <a:gd name="connsiteX9" fmla="*/ 6178 w 46728"/>
                    <a:gd name="connsiteY9" fmla="*/ 63350 h 71482"/>
                    <a:gd name="connsiteX10" fmla="*/ 22289 w 46728"/>
                    <a:gd name="connsiteY10" fmla="*/ 69871 h 71482"/>
                    <a:gd name="connsiteX11" fmla="*/ 39759 w 46728"/>
                    <a:gd name="connsiteY11" fmla="*/ 61640 h 71482"/>
                    <a:gd name="connsiteX12" fmla="*/ 46585 w 46728"/>
                    <a:gd name="connsiteY12" fmla="*/ 34565 h 71482"/>
                    <a:gd name="connsiteX13" fmla="*/ 39469 w 46728"/>
                    <a:gd name="connsiteY13" fmla="*/ 6879 h 71482"/>
                    <a:gd name="connsiteX14" fmla="*/ 20945 w 46728"/>
                    <a:gd name="connsiteY14" fmla="*/ -1612 h 71482"/>
                    <a:gd name="connsiteX15" fmla="*/ 7675 w 46728"/>
                    <a:gd name="connsiteY15" fmla="*/ 2756 h 71482"/>
                    <a:gd name="connsiteX16" fmla="*/ 1200 w 46728"/>
                    <a:gd name="connsiteY16" fmla="*/ 15797 h 71482"/>
                    <a:gd name="connsiteX17" fmla="*/ 31543 w 46728"/>
                    <a:gd name="connsiteY17" fmla="*/ 45101 h 71482"/>
                    <a:gd name="connsiteX18" fmla="*/ 28565 w 46728"/>
                    <a:gd name="connsiteY18" fmla="*/ 55165 h 71482"/>
                    <a:gd name="connsiteX19" fmla="*/ 21663 w 46728"/>
                    <a:gd name="connsiteY19" fmla="*/ 58754 h 71482"/>
                    <a:gd name="connsiteX20" fmla="*/ 15494 w 46728"/>
                    <a:gd name="connsiteY20" fmla="*/ 55822 h 71482"/>
                    <a:gd name="connsiteX21" fmla="*/ 13035 w 46728"/>
                    <a:gd name="connsiteY21" fmla="*/ 46201 h 71482"/>
                    <a:gd name="connsiteX22" fmla="*/ 15707 w 46728"/>
                    <a:gd name="connsiteY22" fmla="*/ 36244 h 71482"/>
                    <a:gd name="connsiteX23" fmla="*/ 22381 w 46728"/>
                    <a:gd name="connsiteY23" fmla="*/ 33083 h 71482"/>
                    <a:gd name="connsiteX24" fmla="*/ 28886 w 46728"/>
                    <a:gd name="connsiteY24" fmla="*/ 36138 h 71482"/>
                    <a:gd name="connsiteX25" fmla="*/ 31543 w 46728"/>
                    <a:gd name="connsiteY25" fmla="*/ 45101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1200" y="15797"/>
                      </a:moveTo>
                      <a:lnTo>
                        <a:pt x="14180" y="17232"/>
                      </a:lnTo>
                      <a:cubicBezTo>
                        <a:pt x="14496" y="14596"/>
                        <a:pt x="15321" y="12641"/>
                        <a:pt x="16654" y="11368"/>
                      </a:cubicBezTo>
                      <a:cubicBezTo>
                        <a:pt x="17988" y="10096"/>
                        <a:pt x="19754" y="9459"/>
                        <a:pt x="21953" y="9459"/>
                      </a:cubicBezTo>
                      <a:cubicBezTo>
                        <a:pt x="24722" y="9459"/>
                        <a:pt x="27074" y="10732"/>
                        <a:pt x="29008" y="13277"/>
                      </a:cubicBezTo>
                      <a:cubicBezTo>
                        <a:pt x="30953" y="15822"/>
                        <a:pt x="32195" y="21101"/>
                        <a:pt x="32734" y="29113"/>
                      </a:cubicBezTo>
                      <a:cubicBezTo>
                        <a:pt x="29365" y="25204"/>
                        <a:pt x="25150" y="23249"/>
                        <a:pt x="20090" y="23249"/>
                      </a:cubicBezTo>
                      <a:cubicBezTo>
                        <a:pt x="14593" y="23249"/>
                        <a:pt x="9843" y="25372"/>
                        <a:pt x="5842" y="29617"/>
                      </a:cubicBezTo>
                      <a:cubicBezTo>
                        <a:pt x="1852" y="33862"/>
                        <a:pt x="-144" y="39390"/>
                        <a:pt x="-144" y="46201"/>
                      </a:cubicBezTo>
                      <a:cubicBezTo>
                        <a:pt x="-144" y="53297"/>
                        <a:pt x="1964" y="59013"/>
                        <a:pt x="6178" y="63350"/>
                      </a:cubicBezTo>
                      <a:cubicBezTo>
                        <a:pt x="10393" y="67697"/>
                        <a:pt x="15763" y="69871"/>
                        <a:pt x="22289" y="69871"/>
                      </a:cubicBezTo>
                      <a:cubicBezTo>
                        <a:pt x="29385" y="69871"/>
                        <a:pt x="35208" y="67127"/>
                        <a:pt x="39759" y="61640"/>
                      </a:cubicBezTo>
                      <a:cubicBezTo>
                        <a:pt x="44310" y="56152"/>
                        <a:pt x="46585" y="47127"/>
                        <a:pt x="46585" y="34565"/>
                      </a:cubicBezTo>
                      <a:cubicBezTo>
                        <a:pt x="46585" y="21768"/>
                        <a:pt x="44213" y="12539"/>
                        <a:pt x="39469" y="6879"/>
                      </a:cubicBezTo>
                      <a:cubicBezTo>
                        <a:pt x="34725" y="1218"/>
                        <a:pt x="28550" y="-1612"/>
                        <a:pt x="20945" y="-1612"/>
                      </a:cubicBezTo>
                      <a:cubicBezTo>
                        <a:pt x="15478" y="-1612"/>
                        <a:pt x="11055" y="-156"/>
                        <a:pt x="7675" y="2756"/>
                      </a:cubicBezTo>
                      <a:cubicBezTo>
                        <a:pt x="4305" y="5667"/>
                        <a:pt x="2147" y="10014"/>
                        <a:pt x="1200" y="15797"/>
                      </a:cubicBezTo>
                      <a:close/>
                      <a:moveTo>
                        <a:pt x="31543" y="45101"/>
                      </a:moveTo>
                      <a:cubicBezTo>
                        <a:pt x="31543" y="49428"/>
                        <a:pt x="30551" y="52783"/>
                        <a:pt x="28565" y="55165"/>
                      </a:cubicBezTo>
                      <a:cubicBezTo>
                        <a:pt x="26580" y="57557"/>
                        <a:pt x="24279" y="58754"/>
                        <a:pt x="21663" y="58754"/>
                      </a:cubicBezTo>
                      <a:cubicBezTo>
                        <a:pt x="19189" y="58754"/>
                        <a:pt x="17133" y="57776"/>
                        <a:pt x="15494" y="55822"/>
                      </a:cubicBezTo>
                      <a:cubicBezTo>
                        <a:pt x="13855" y="53867"/>
                        <a:pt x="13035" y="50660"/>
                        <a:pt x="13035" y="46201"/>
                      </a:cubicBezTo>
                      <a:cubicBezTo>
                        <a:pt x="13035" y="41681"/>
                        <a:pt x="13926" y="38362"/>
                        <a:pt x="15707" y="36244"/>
                      </a:cubicBezTo>
                      <a:cubicBezTo>
                        <a:pt x="17489" y="34137"/>
                        <a:pt x="19713" y="33083"/>
                        <a:pt x="22381" y="33083"/>
                      </a:cubicBezTo>
                      <a:cubicBezTo>
                        <a:pt x="24956" y="33083"/>
                        <a:pt x="27125" y="34101"/>
                        <a:pt x="28886" y="36138"/>
                      </a:cubicBezTo>
                      <a:cubicBezTo>
                        <a:pt x="30657" y="38174"/>
                        <a:pt x="31543" y="41162"/>
                        <a:pt x="31543" y="45101"/>
                      </a:cubicBezTo>
                      <a:close/>
                    </a:path>
                  </a:pathLst>
                </a:custGeom>
                <a:solidFill>
                  <a:srgbClr val="000000"/>
                </a:solidFill>
                <a:ln w="15" cap="flat">
                  <a:noFill/>
                  <a:prstDash val="solid"/>
                  <a:round/>
                </a:ln>
              </p:spPr>
              <p:txBody>
                <a:bodyPr rtlCol="0" anchor="ctr"/>
                <a:lstStyle/>
                <a:p>
                  <a:endParaRPr lang="en-US"/>
                </a:p>
              </p:txBody>
            </p:sp>
            <p:sp>
              <p:nvSpPr>
                <p:cNvPr id="133" name="Freeform: Shape 132">
                  <a:extLst>
                    <a:ext uri="{FF2B5EF4-FFF2-40B4-BE49-F238E27FC236}">
                      <a16:creationId xmlns:a16="http://schemas.microsoft.com/office/drawing/2014/main" id="{18C08085-C22E-3F5A-E140-1671E3493A99}"/>
                    </a:ext>
                  </a:extLst>
                </p:cNvPr>
                <p:cNvSpPr/>
                <p:nvPr/>
              </p:nvSpPr>
              <p:spPr>
                <a:xfrm flipV="1">
                  <a:off x="8051260" y="5246509"/>
                  <a:ext cx="45858" cy="69008"/>
                </a:xfrm>
                <a:custGeom>
                  <a:avLst/>
                  <a:gdLst>
                    <a:gd name="connsiteX0" fmla="*/ -172 w 45858"/>
                    <a:gd name="connsiteY0" fmla="*/ 54936 h 69008"/>
                    <a:gd name="connsiteX1" fmla="*/ -172 w 45858"/>
                    <a:gd name="connsiteY1" fmla="*/ 67397 h 69008"/>
                    <a:gd name="connsiteX2" fmla="*/ 45686 w 45858"/>
                    <a:gd name="connsiteY2" fmla="*/ 67397 h 69008"/>
                    <a:gd name="connsiteX3" fmla="*/ 45686 w 45858"/>
                    <a:gd name="connsiteY3" fmla="*/ 57654 h 69008"/>
                    <a:gd name="connsiteX4" fmla="*/ 34126 w 45858"/>
                    <a:gd name="connsiteY4" fmla="*/ 41620 h 69008"/>
                    <a:gd name="connsiteX5" fmla="*/ 25177 w 45858"/>
                    <a:gd name="connsiteY5" fmla="*/ 19401 h 69008"/>
                    <a:gd name="connsiteX6" fmla="*/ 22154 w 45858"/>
                    <a:gd name="connsiteY6" fmla="*/ -1612 h 69008"/>
                    <a:gd name="connsiteX7" fmla="*/ 9235 w 45858"/>
                    <a:gd name="connsiteY7" fmla="*/ -1612 h 69008"/>
                    <a:gd name="connsiteX8" fmla="*/ 15205 w 45858"/>
                    <a:gd name="connsiteY8" fmla="*/ 27968 h 69008"/>
                    <a:gd name="connsiteX9" fmla="*/ 30324 w 45858"/>
                    <a:gd name="connsiteY9" fmla="*/ 54936 h 6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58" h="69008">
                      <a:moveTo>
                        <a:pt x="-172" y="54936"/>
                      </a:moveTo>
                      <a:lnTo>
                        <a:pt x="-172" y="67397"/>
                      </a:lnTo>
                      <a:lnTo>
                        <a:pt x="45686" y="67397"/>
                      </a:lnTo>
                      <a:lnTo>
                        <a:pt x="45686" y="57654"/>
                      </a:lnTo>
                      <a:cubicBezTo>
                        <a:pt x="41899" y="53938"/>
                        <a:pt x="38046" y="48593"/>
                        <a:pt x="34126" y="41620"/>
                      </a:cubicBezTo>
                      <a:cubicBezTo>
                        <a:pt x="30217" y="34656"/>
                        <a:pt x="27234" y="27250"/>
                        <a:pt x="25177" y="19401"/>
                      </a:cubicBezTo>
                      <a:cubicBezTo>
                        <a:pt x="23131" y="11562"/>
                        <a:pt x="22123" y="4558"/>
                        <a:pt x="22154" y="-1612"/>
                      </a:cubicBezTo>
                      <a:lnTo>
                        <a:pt x="9235" y="-1612"/>
                      </a:lnTo>
                      <a:cubicBezTo>
                        <a:pt x="9448" y="8060"/>
                        <a:pt x="11439" y="17919"/>
                        <a:pt x="15205" y="27968"/>
                      </a:cubicBezTo>
                      <a:cubicBezTo>
                        <a:pt x="18982" y="38026"/>
                        <a:pt x="24022" y="47015"/>
                        <a:pt x="30324" y="54936"/>
                      </a:cubicBezTo>
                      <a:close/>
                    </a:path>
                  </a:pathLst>
                </a:custGeom>
                <a:solidFill>
                  <a:srgbClr val="000000"/>
                </a:solidFill>
                <a:ln w="15" cap="flat">
                  <a:noFill/>
                  <a:prstDash val="solid"/>
                  <a:round/>
                </a:ln>
              </p:spPr>
              <p:txBody>
                <a:bodyPr rtlCol="0" anchor="ctr"/>
                <a:lstStyle/>
                <a:p>
                  <a:endParaRPr lang="en-US"/>
                </a:p>
              </p:txBody>
            </p:sp>
          </p:grpSp>
          <p:grpSp>
            <p:nvGrpSpPr>
              <p:cNvPr id="134" name="Graphic 6">
                <a:extLst>
                  <a:ext uri="{FF2B5EF4-FFF2-40B4-BE49-F238E27FC236}">
                    <a16:creationId xmlns:a16="http://schemas.microsoft.com/office/drawing/2014/main" id="{1219853C-4F38-78CD-4604-A12B408542E9}"/>
                  </a:ext>
                </a:extLst>
              </p:cNvPr>
              <p:cNvGrpSpPr/>
              <p:nvPr/>
            </p:nvGrpSpPr>
            <p:grpSpPr>
              <a:xfrm>
                <a:off x="7413785" y="5350134"/>
                <a:ext cx="658981" cy="89532"/>
                <a:chOff x="7413785" y="5350134"/>
                <a:chExt cx="658981" cy="89532"/>
              </a:xfrm>
              <a:solidFill>
                <a:srgbClr val="000000"/>
              </a:solidFill>
            </p:grpSpPr>
            <p:sp>
              <p:nvSpPr>
                <p:cNvPr id="135" name="Freeform: Shape 134">
                  <a:extLst>
                    <a:ext uri="{FF2B5EF4-FFF2-40B4-BE49-F238E27FC236}">
                      <a16:creationId xmlns:a16="http://schemas.microsoft.com/office/drawing/2014/main" id="{9DAAE741-A294-A9B2-BB2A-09D053289C91}"/>
                    </a:ext>
                  </a:extLst>
                </p:cNvPr>
                <p:cNvSpPr/>
                <p:nvPr/>
              </p:nvSpPr>
              <p:spPr>
                <a:xfrm flipV="1">
                  <a:off x="7413785" y="5368550"/>
                  <a:ext cx="47339" cy="52974"/>
                </a:xfrm>
                <a:custGeom>
                  <a:avLst/>
                  <a:gdLst>
                    <a:gd name="connsiteX0" fmla="*/ -238 w 47339"/>
                    <a:gd name="connsiteY0" fmla="*/ 14620 h 52974"/>
                    <a:gd name="connsiteX1" fmla="*/ 13216 w 47339"/>
                    <a:gd name="connsiteY1" fmla="*/ 16666 h 52974"/>
                    <a:gd name="connsiteX2" fmla="*/ 16698 w 47339"/>
                    <a:gd name="connsiteY2" fmla="*/ 10726 h 52974"/>
                    <a:gd name="connsiteX3" fmla="*/ 24058 w 47339"/>
                    <a:gd name="connsiteY3" fmla="*/ 8695 h 52974"/>
                    <a:gd name="connsiteX4" fmla="*/ 31877 w 47339"/>
                    <a:gd name="connsiteY4" fmla="*/ 10604 h 52974"/>
                    <a:gd name="connsiteX5" fmla="*/ 33648 w 47339"/>
                    <a:gd name="connsiteY5" fmla="*/ 14192 h 52974"/>
                    <a:gd name="connsiteX6" fmla="*/ 32686 w 47339"/>
                    <a:gd name="connsiteY6" fmla="*/ 16712 h 52974"/>
                    <a:gd name="connsiteX7" fmla="*/ 28212 w 47339"/>
                    <a:gd name="connsiteY7" fmla="*/ 18483 h 52974"/>
                    <a:gd name="connsiteX8" fmla="*/ 7642 w 47339"/>
                    <a:gd name="connsiteY8" fmla="*/ 25019 h 52974"/>
                    <a:gd name="connsiteX9" fmla="*/ 1625 w 47339"/>
                    <a:gd name="connsiteY9" fmla="*/ 36426 h 52974"/>
                    <a:gd name="connsiteX10" fmla="*/ 6817 w 47339"/>
                    <a:gd name="connsiteY10" fmla="*/ 47498 h 52974"/>
                    <a:gd name="connsiteX11" fmla="*/ 22959 w 47339"/>
                    <a:gd name="connsiteY11" fmla="*/ 51987 h 52974"/>
                    <a:gd name="connsiteX12" fmla="*/ 38413 w 47339"/>
                    <a:gd name="connsiteY12" fmla="*/ 48597 h 52974"/>
                    <a:gd name="connsiteX13" fmla="*/ 45391 w 47339"/>
                    <a:gd name="connsiteY13" fmla="*/ 38580 h 52974"/>
                    <a:gd name="connsiteX14" fmla="*/ 32732 w 47339"/>
                    <a:gd name="connsiteY14" fmla="*/ 36243 h 52974"/>
                    <a:gd name="connsiteX15" fmla="*/ 29647 w 47339"/>
                    <a:gd name="connsiteY15" fmla="*/ 40763 h 52974"/>
                    <a:gd name="connsiteX16" fmla="*/ 23188 w 47339"/>
                    <a:gd name="connsiteY16" fmla="*/ 42352 h 52974"/>
                    <a:gd name="connsiteX17" fmla="*/ 15613 w 47339"/>
                    <a:gd name="connsiteY17" fmla="*/ 40870 h 52974"/>
                    <a:gd name="connsiteX18" fmla="*/ 14086 w 47339"/>
                    <a:gd name="connsiteY18" fmla="*/ 38152 h 52974"/>
                    <a:gd name="connsiteX19" fmla="*/ 15415 w 47339"/>
                    <a:gd name="connsiteY19" fmla="*/ 35709 h 52974"/>
                    <a:gd name="connsiteX20" fmla="*/ 27937 w 47339"/>
                    <a:gd name="connsiteY20" fmla="*/ 31937 h 52974"/>
                    <a:gd name="connsiteX21" fmla="*/ 42902 w 47339"/>
                    <a:gd name="connsiteY21" fmla="*/ 25981 h 52974"/>
                    <a:gd name="connsiteX22" fmla="*/ 47102 w 47339"/>
                    <a:gd name="connsiteY22" fmla="*/ 16009 h 52974"/>
                    <a:gd name="connsiteX23" fmla="*/ 41284 w 47339"/>
                    <a:gd name="connsiteY23" fmla="*/ 4022 h 52974"/>
                    <a:gd name="connsiteX24" fmla="*/ 24058 w 47339"/>
                    <a:gd name="connsiteY24" fmla="*/ -987 h 52974"/>
                    <a:gd name="connsiteX25" fmla="*/ 7657 w 47339"/>
                    <a:gd name="connsiteY25" fmla="*/ 3213 h 52974"/>
                    <a:gd name="connsiteX26" fmla="*/ -238 w 47339"/>
                    <a:gd name="connsiteY26" fmla="*/ 1462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238" y="14620"/>
                      </a:moveTo>
                      <a:lnTo>
                        <a:pt x="13216" y="16666"/>
                      </a:lnTo>
                      <a:cubicBezTo>
                        <a:pt x="13796" y="14060"/>
                        <a:pt x="14957" y="12080"/>
                        <a:pt x="16698" y="10726"/>
                      </a:cubicBezTo>
                      <a:cubicBezTo>
                        <a:pt x="18449" y="9372"/>
                        <a:pt x="20902" y="8695"/>
                        <a:pt x="24058" y="8695"/>
                      </a:cubicBezTo>
                      <a:cubicBezTo>
                        <a:pt x="27520" y="8695"/>
                        <a:pt x="30126" y="9331"/>
                        <a:pt x="31877" y="10604"/>
                      </a:cubicBezTo>
                      <a:cubicBezTo>
                        <a:pt x="33058" y="11499"/>
                        <a:pt x="33648" y="12696"/>
                        <a:pt x="33648" y="14192"/>
                      </a:cubicBezTo>
                      <a:cubicBezTo>
                        <a:pt x="33648" y="15210"/>
                        <a:pt x="33328" y="16050"/>
                        <a:pt x="32686" y="16712"/>
                      </a:cubicBezTo>
                      <a:cubicBezTo>
                        <a:pt x="32024" y="17353"/>
                        <a:pt x="30533" y="17944"/>
                        <a:pt x="28212" y="18483"/>
                      </a:cubicBezTo>
                      <a:cubicBezTo>
                        <a:pt x="17390" y="20866"/>
                        <a:pt x="10533" y="23044"/>
                        <a:pt x="7642" y="25019"/>
                      </a:cubicBezTo>
                      <a:cubicBezTo>
                        <a:pt x="3631" y="27758"/>
                        <a:pt x="1625" y="31560"/>
                        <a:pt x="1625" y="36426"/>
                      </a:cubicBezTo>
                      <a:cubicBezTo>
                        <a:pt x="1625" y="40814"/>
                        <a:pt x="3356" y="44505"/>
                        <a:pt x="6817" y="47498"/>
                      </a:cubicBezTo>
                      <a:cubicBezTo>
                        <a:pt x="10289" y="50491"/>
                        <a:pt x="15669" y="51987"/>
                        <a:pt x="22959" y="51987"/>
                      </a:cubicBezTo>
                      <a:cubicBezTo>
                        <a:pt x="29892" y="51987"/>
                        <a:pt x="35043" y="50857"/>
                        <a:pt x="38413" y="48597"/>
                      </a:cubicBezTo>
                      <a:cubicBezTo>
                        <a:pt x="41793" y="46337"/>
                        <a:pt x="44119" y="42998"/>
                        <a:pt x="45391" y="38580"/>
                      </a:cubicBezTo>
                      <a:lnTo>
                        <a:pt x="32732" y="36243"/>
                      </a:lnTo>
                      <a:cubicBezTo>
                        <a:pt x="32192" y="38208"/>
                        <a:pt x="31164" y="39715"/>
                        <a:pt x="29647" y="40763"/>
                      </a:cubicBezTo>
                      <a:cubicBezTo>
                        <a:pt x="28140" y="41822"/>
                        <a:pt x="25987" y="42352"/>
                        <a:pt x="23188" y="42352"/>
                      </a:cubicBezTo>
                      <a:cubicBezTo>
                        <a:pt x="19665" y="42352"/>
                        <a:pt x="17140" y="41858"/>
                        <a:pt x="15613" y="40870"/>
                      </a:cubicBezTo>
                      <a:cubicBezTo>
                        <a:pt x="14595" y="40168"/>
                        <a:pt x="14086" y="39262"/>
                        <a:pt x="14086" y="38152"/>
                      </a:cubicBezTo>
                      <a:cubicBezTo>
                        <a:pt x="14086" y="37195"/>
                        <a:pt x="14529" y="36381"/>
                        <a:pt x="15415" y="35709"/>
                      </a:cubicBezTo>
                      <a:cubicBezTo>
                        <a:pt x="16626" y="34823"/>
                        <a:pt x="20800" y="33566"/>
                        <a:pt x="27937" y="31937"/>
                      </a:cubicBezTo>
                      <a:cubicBezTo>
                        <a:pt x="35084" y="30318"/>
                        <a:pt x="40072" y="28333"/>
                        <a:pt x="42902" y="25981"/>
                      </a:cubicBezTo>
                      <a:cubicBezTo>
                        <a:pt x="45702" y="23589"/>
                        <a:pt x="47102" y="20265"/>
                        <a:pt x="47102" y="16009"/>
                      </a:cubicBezTo>
                      <a:cubicBezTo>
                        <a:pt x="47102" y="11357"/>
                        <a:pt x="45162" y="7361"/>
                        <a:pt x="41284" y="4022"/>
                      </a:cubicBezTo>
                      <a:cubicBezTo>
                        <a:pt x="37405" y="683"/>
                        <a:pt x="31663" y="-987"/>
                        <a:pt x="24058" y="-987"/>
                      </a:cubicBezTo>
                      <a:cubicBezTo>
                        <a:pt x="17156" y="-987"/>
                        <a:pt x="11689" y="413"/>
                        <a:pt x="7657" y="3213"/>
                      </a:cubicBezTo>
                      <a:cubicBezTo>
                        <a:pt x="3636" y="6012"/>
                        <a:pt x="1004" y="9815"/>
                        <a:pt x="-238" y="14620"/>
                      </a:cubicBezTo>
                      <a:close/>
                    </a:path>
                  </a:pathLst>
                </a:custGeom>
                <a:solidFill>
                  <a:srgbClr val="000000"/>
                </a:solidFill>
                <a:ln w="15" cap="flat">
                  <a:noFill/>
                  <a:prstDash val="solid"/>
                  <a:round/>
                </a:ln>
              </p:spPr>
              <p:txBody>
                <a:bodyPr rtlCol="0" anchor="ctr"/>
                <a:lstStyle/>
                <a:p>
                  <a:endParaRPr lang="en-US"/>
                </a:p>
              </p:txBody>
            </p:sp>
            <p:sp>
              <p:nvSpPr>
                <p:cNvPr id="136" name="Freeform: Shape 135">
                  <a:extLst>
                    <a:ext uri="{FF2B5EF4-FFF2-40B4-BE49-F238E27FC236}">
                      <a16:creationId xmlns:a16="http://schemas.microsoft.com/office/drawing/2014/main" id="{9D343674-DD42-9182-D0E7-23F747DBDBC5}"/>
                    </a:ext>
                  </a:extLst>
                </p:cNvPr>
                <p:cNvSpPr/>
                <p:nvPr/>
              </p:nvSpPr>
              <p:spPr>
                <a:xfrm flipV="1">
                  <a:off x="7469330" y="5368550"/>
                  <a:ext cx="47583" cy="52974"/>
                </a:xfrm>
                <a:custGeom>
                  <a:avLst/>
                  <a:gdLst>
                    <a:gd name="connsiteX0" fmla="*/ 13249 w 47583"/>
                    <a:gd name="connsiteY0" fmla="*/ 35373 h 52974"/>
                    <a:gd name="connsiteX1" fmla="*/ 1078 w 47583"/>
                    <a:gd name="connsiteY1" fmla="*/ 37572 h 52974"/>
                    <a:gd name="connsiteX2" fmla="*/ 8133 w 47583"/>
                    <a:gd name="connsiteY2" fmla="*/ 48445 h 52974"/>
                    <a:gd name="connsiteX3" fmla="*/ 23022 w 47583"/>
                    <a:gd name="connsiteY3" fmla="*/ 51987 h 52974"/>
                    <a:gd name="connsiteX4" fmla="*/ 36384 w 47583"/>
                    <a:gd name="connsiteY4" fmla="*/ 49865 h 52974"/>
                    <a:gd name="connsiteX5" fmla="*/ 42569 w 47583"/>
                    <a:gd name="connsiteY5" fmla="*/ 44474 h 52974"/>
                    <a:gd name="connsiteX6" fmla="*/ 44356 w 47583"/>
                    <a:gd name="connsiteY6" fmla="*/ 32471 h 52974"/>
                    <a:gd name="connsiteX7" fmla="*/ 44218 w 47583"/>
                    <a:gd name="connsiteY7" fmla="*/ 16819 h 52974"/>
                    <a:gd name="connsiteX8" fmla="*/ 44859 w 47583"/>
                    <a:gd name="connsiteY8" fmla="*/ 6954 h 52974"/>
                    <a:gd name="connsiteX9" fmla="*/ 47272 w 47583"/>
                    <a:gd name="connsiteY9" fmla="*/ 158 h 52974"/>
                    <a:gd name="connsiteX10" fmla="*/ 34002 w 47583"/>
                    <a:gd name="connsiteY10" fmla="*/ 158 h 52974"/>
                    <a:gd name="connsiteX11" fmla="*/ 32719 w 47583"/>
                    <a:gd name="connsiteY11" fmla="*/ 4113 h 52974"/>
                    <a:gd name="connsiteX12" fmla="*/ 32231 w 47583"/>
                    <a:gd name="connsiteY12" fmla="*/ 5702 h 52974"/>
                    <a:gd name="connsiteX13" fmla="*/ 24885 w 47583"/>
                    <a:gd name="connsiteY13" fmla="*/ 678 h 52974"/>
                    <a:gd name="connsiteX14" fmla="*/ 16532 w 47583"/>
                    <a:gd name="connsiteY14" fmla="*/ -987 h 52974"/>
                    <a:gd name="connsiteX15" fmla="*/ 4193 w 47583"/>
                    <a:gd name="connsiteY15" fmla="*/ 3258 h 52974"/>
                    <a:gd name="connsiteX16" fmla="*/ -312 w 47583"/>
                    <a:gd name="connsiteY16" fmla="*/ 13994 h 52974"/>
                    <a:gd name="connsiteX17" fmla="*/ 1735 w 47583"/>
                    <a:gd name="connsiteY17" fmla="*/ 21660 h 52974"/>
                    <a:gd name="connsiteX18" fmla="*/ 7492 w 47583"/>
                    <a:gd name="connsiteY18" fmla="*/ 26806 h 52974"/>
                    <a:gd name="connsiteX19" fmla="*/ 18166 w 47583"/>
                    <a:gd name="connsiteY19" fmla="*/ 29936 h 52974"/>
                    <a:gd name="connsiteX20" fmla="*/ 31192 w 47583"/>
                    <a:gd name="connsiteY20" fmla="*/ 33235 h 52974"/>
                    <a:gd name="connsiteX21" fmla="*/ 31192 w 47583"/>
                    <a:gd name="connsiteY21" fmla="*/ 34563 h 52974"/>
                    <a:gd name="connsiteX22" fmla="*/ 29283 w 47583"/>
                    <a:gd name="connsiteY22" fmla="*/ 40076 h 52974"/>
                    <a:gd name="connsiteX23" fmla="*/ 22075 w 47583"/>
                    <a:gd name="connsiteY23" fmla="*/ 41725 h 52974"/>
                    <a:gd name="connsiteX24" fmla="*/ 16486 w 47583"/>
                    <a:gd name="connsiteY24" fmla="*/ 40321 h 52974"/>
                    <a:gd name="connsiteX25" fmla="*/ 13249 w 47583"/>
                    <a:gd name="connsiteY25" fmla="*/ 35373 h 52974"/>
                    <a:gd name="connsiteX26" fmla="*/ 31192 w 47583"/>
                    <a:gd name="connsiteY26" fmla="*/ 24500 h 52974"/>
                    <a:gd name="connsiteX27" fmla="*/ 23022 w 47583"/>
                    <a:gd name="connsiteY27" fmla="*/ 22438 h 52974"/>
                    <a:gd name="connsiteX28" fmla="*/ 15723 w 47583"/>
                    <a:gd name="connsiteY28" fmla="*/ 20102 h 52974"/>
                    <a:gd name="connsiteX29" fmla="*/ 13096 w 47583"/>
                    <a:gd name="connsiteY29" fmla="*/ 15383 h 52974"/>
                    <a:gd name="connsiteX30" fmla="*/ 15188 w 47583"/>
                    <a:gd name="connsiteY30" fmla="*/ 10512 h 52974"/>
                    <a:gd name="connsiteX31" fmla="*/ 20548 w 47583"/>
                    <a:gd name="connsiteY31" fmla="*/ 8466 h 52974"/>
                    <a:gd name="connsiteX32" fmla="*/ 27466 w 47583"/>
                    <a:gd name="connsiteY32" fmla="*/ 10848 h 52974"/>
                    <a:gd name="connsiteX33" fmla="*/ 30658 w 47583"/>
                    <a:gd name="connsiteY33" fmla="*/ 15292 h 52974"/>
                    <a:gd name="connsiteX34" fmla="*/ 31192 w 47583"/>
                    <a:gd name="connsiteY34" fmla="*/ 21828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3249" y="35373"/>
                      </a:moveTo>
                      <a:lnTo>
                        <a:pt x="1078" y="37572"/>
                      </a:lnTo>
                      <a:cubicBezTo>
                        <a:pt x="2442" y="42469"/>
                        <a:pt x="4794" y="46093"/>
                        <a:pt x="8133" y="48445"/>
                      </a:cubicBezTo>
                      <a:cubicBezTo>
                        <a:pt x="11472" y="50806"/>
                        <a:pt x="16435" y="51987"/>
                        <a:pt x="23022" y="51987"/>
                      </a:cubicBezTo>
                      <a:cubicBezTo>
                        <a:pt x="29008" y="51987"/>
                        <a:pt x="33462" y="51280"/>
                        <a:pt x="36384" y="49865"/>
                      </a:cubicBezTo>
                      <a:cubicBezTo>
                        <a:pt x="39316" y="48450"/>
                        <a:pt x="41378" y="46653"/>
                        <a:pt x="42569" y="44474"/>
                      </a:cubicBezTo>
                      <a:cubicBezTo>
                        <a:pt x="43760" y="42295"/>
                        <a:pt x="44356" y="38295"/>
                        <a:pt x="44356" y="32471"/>
                      </a:cubicBezTo>
                      <a:lnTo>
                        <a:pt x="44218" y="16819"/>
                      </a:lnTo>
                      <a:cubicBezTo>
                        <a:pt x="44218" y="12360"/>
                        <a:pt x="44432" y="9071"/>
                        <a:pt x="44859" y="6954"/>
                      </a:cubicBezTo>
                      <a:cubicBezTo>
                        <a:pt x="45287" y="4846"/>
                        <a:pt x="46091" y="2581"/>
                        <a:pt x="47272" y="158"/>
                      </a:cubicBezTo>
                      <a:lnTo>
                        <a:pt x="34002" y="158"/>
                      </a:lnTo>
                      <a:cubicBezTo>
                        <a:pt x="33656" y="1054"/>
                        <a:pt x="33228" y="2373"/>
                        <a:pt x="32719" y="4113"/>
                      </a:cubicBezTo>
                      <a:cubicBezTo>
                        <a:pt x="32495" y="4918"/>
                        <a:pt x="32332" y="5447"/>
                        <a:pt x="32231" y="5702"/>
                      </a:cubicBezTo>
                      <a:cubicBezTo>
                        <a:pt x="29940" y="3472"/>
                        <a:pt x="27492" y="1797"/>
                        <a:pt x="24885" y="678"/>
                      </a:cubicBezTo>
                      <a:cubicBezTo>
                        <a:pt x="22279" y="-432"/>
                        <a:pt x="19495" y="-987"/>
                        <a:pt x="16532" y="-987"/>
                      </a:cubicBezTo>
                      <a:cubicBezTo>
                        <a:pt x="11320" y="-987"/>
                        <a:pt x="7207" y="428"/>
                        <a:pt x="4193" y="3258"/>
                      </a:cubicBezTo>
                      <a:cubicBezTo>
                        <a:pt x="1190" y="6089"/>
                        <a:pt x="-312" y="9667"/>
                        <a:pt x="-312" y="13994"/>
                      </a:cubicBezTo>
                      <a:cubicBezTo>
                        <a:pt x="-312" y="16865"/>
                        <a:pt x="371" y="19420"/>
                        <a:pt x="1735" y="21660"/>
                      </a:cubicBezTo>
                      <a:cubicBezTo>
                        <a:pt x="3109" y="23899"/>
                        <a:pt x="5028" y="25615"/>
                        <a:pt x="7492" y="26806"/>
                      </a:cubicBezTo>
                      <a:cubicBezTo>
                        <a:pt x="9956" y="28007"/>
                        <a:pt x="13514" y="29051"/>
                        <a:pt x="18166" y="29936"/>
                      </a:cubicBezTo>
                      <a:cubicBezTo>
                        <a:pt x="24427" y="31117"/>
                        <a:pt x="28769" y="32217"/>
                        <a:pt x="31192" y="33235"/>
                      </a:cubicBezTo>
                      <a:lnTo>
                        <a:pt x="31192" y="34563"/>
                      </a:lnTo>
                      <a:cubicBezTo>
                        <a:pt x="31192" y="37139"/>
                        <a:pt x="30556" y="38977"/>
                        <a:pt x="29283" y="40076"/>
                      </a:cubicBezTo>
                      <a:cubicBezTo>
                        <a:pt x="28011" y="41176"/>
                        <a:pt x="25608" y="41725"/>
                        <a:pt x="22075" y="41725"/>
                      </a:cubicBezTo>
                      <a:cubicBezTo>
                        <a:pt x="19683" y="41725"/>
                        <a:pt x="17820" y="41257"/>
                        <a:pt x="16486" y="40321"/>
                      </a:cubicBezTo>
                      <a:cubicBezTo>
                        <a:pt x="15153" y="39384"/>
                        <a:pt x="14074" y="37735"/>
                        <a:pt x="13249" y="35373"/>
                      </a:cubicBezTo>
                      <a:close/>
                      <a:moveTo>
                        <a:pt x="31192" y="24500"/>
                      </a:moveTo>
                      <a:cubicBezTo>
                        <a:pt x="29472" y="23930"/>
                        <a:pt x="26748" y="23243"/>
                        <a:pt x="23022" y="22438"/>
                      </a:cubicBezTo>
                      <a:cubicBezTo>
                        <a:pt x="19306" y="21644"/>
                        <a:pt x="16873" y="20866"/>
                        <a:pt x="15723" y="20102"/>
                      </a:cubicBezTo>
                      <a:cubicBezTo>
                        <a:pt x="13972" y="18860"/>
                        <a:pt x="13096" y="17287"/>
                        <a:pt x="13096" y="15383"/>
                      </a:cubicBezTo>
                      <a:cubicBezTo>
                        <a:pt x="13096" y="13510"/>
                        <a:pt x="13794" y="11886"/>
                        <a:pt x="15188" y="10512"/>
                      </a:cubicBezTo>
                      <a:cubicBezTo>
                        <a:pt x="16593" y="9148"/>
                        <a:pt x="18380" y="8466"/>
                        <a:pt x="20548" y="8466"/>
                      </a:cubicBezTo>
                      <a:cubicBezTo>
                        <a:pt x="22961" y="8466"/>
                        <a:pt x="25267" y="9260"/>
                        <a:pt x="27466" y="10848"/>
                      </a:cubicBezTo>
                      <a:cubicBezTo>
                        <a:pt x="29085" y="12059"/>
                        <a:pt x="30149" y="13541"/>
                        <a:pt x="30658" y="15292"/>
                      </a:cubicBezTo>
                      <a:cubicBezTo>
                        <a:pt x="31014" y="16432"/>
                        <a:pt x="31192" y="18610"/>
                        <a:pt x="31192" y="21828"/>
                      </a:cubicBezTo>
                      <a:close/>
                    </a:path>
                  </a:pathLst>
                </a:custGeom>
                <a:solidFill>
                  <a:srgbClr val="000000"/>
                </a:solidFill>
                <a:ln w="15" cap="flat">
                  <a:noFill/>
                  <a:prstDash val="solid"/>
                  <a:round/>
                </a:ln>
              </p:spPr>
              <p:txBody>
                <a:bodyPr rtlCol="0" anchor="ctr"/>
                <a:lstStyle/>
                <a:p>
                  <a:endParaRPr lang="en-US"/>
                </a:p>
              </p:txBody>
            </p:sp>
            <p:sp>
              <p:nvSpPr>
                <p:cNvPr id="137" name="Freeform: Shape 136">
                  <a:extLst>
                    <a:ext uri="{FF2B5EF4-FFF2-40B4-BE49-F238E27FC236}">
                      <a16:creationId xmlns:a16="http://schemas.microsoft.com/office/drawing/2014/main" id="{DAAA4902-751C-D496-868C-DCCC1154FC19}"/>
                    </a:ext>
                  </a:extLst>
                </p:cNvPr>
                <p:cNvSpPr/>
                <p:nvPr/>
              </p:nvSpPr>
              <p:spPr>
                <a:xfrm flipV="1">
                  <a:off x="7526219" y="5368550"/>
                  <a:ext cx="74536" cy="51829"/>
                </a:xfrm>
                <a:custGeom>
                  <a:avLst/>
                  <a:gdLst>
                    <a:gd name="connsiteX0" fmla="*/ -1345 w 74536"/>
                    <a:gd name="connsiteY0" fmla="*/ 49659 h 51829"/>
                    <a:gd name="connsiteX1" fmla="*/ 11009 w 74536"/>
                    <a:gd name="connsiteY1" fmla="*/ 49659 h 51829"/>
                    <a:gd name="connsiteX2" fmla="*/ 11009 w 74536"/>
                    <a:gd name="connsiteY2" fmla="*/ 42741 h 51829"/>
                    <a:gd name="connsiteX3" fmla="*/ 26815 w 74536"/>
                    <a:gd name="connsiteY3" fmla="*/ 50804 h 51829"/>
                    <a:gd name="connsiteX4" fmla="*/ 35244 w 74536"/>
                    <a:gd name="connsiteY4" fmla="*/ 48789 h 51829"/>
                    <a:gd name="connsiteX5" fmla="*/ 41123 w 74536"/>
                    <a:gd name="connsiteY5" fmla="*/ 42741 h 51829"/>
                    <a:gd name="connsiteX6" fmla="*/ 48331 w 74536"/>
                    <a:gd name="connsiteY6" fmla="*/ 48789 h 51829"/>
                    <a:gd name="connsiteX7" fmla="*/ 56593 w 74536"/>
                    <a:gd name="connsiteY7" fmla="*/ 50804 h 51829"/>
                    <a:gd name="connsiteX8" fmla="*/ 66030 w 74536"/>
                    <a:gd name="connsiteY8" fmla="*/ 48529 h 51829"/>
                    <a:gd name="connsiteX9" fmla="*/ 71802 w 74536"/>
                    <a:gd name="connsiteY9" fmla="*/ 41871 h 51829"/>
                    <a:gd name="connsiteX10" fmla="*/ 73192 w 74536"/>
                    <a:gd name="connsiteY10" fmla="*/ 31380 h 51829"/>
                    <a:gd name="connsiteX11" fmla="*/ 73192 w 74536"/>
                    <a:gd name="connsiteY11" fmla="*/ -1025 h 51829"/>
                    <a:gd name="connsiteX12" fmla="*/ 59784 w 74536"/>
                    <a:gd name="connsiteY12" fmla="*/ -1025 h 51829"/>
                    <a:gd name="connsiteX13" fmla="*/ 59784 w 74536"/>
                    <a:gd name="connsiteY13" fmla="*/ 27944 h 51829"/>
                    <a:gd name="connsiteX14" fmla="*/ 58395 w 74536"/>
                    <a:gd name="connsiteY14" fmla="*/ 37672 h 51829"/>
                    <a:gd name="connsiteX15" fmla="*/ 52668 w 74536"/>
                    <a:gd name="connsiteY15" fmla="*/ 40542 h 51829"/>
                    <a:gd name="connsiteX16" fmla="*/ 47369 w 74536"/>
                    <a:gd name="connsiteY16" fmla="*/ 38817 h 51829"/>
                    <a:gd name="connsiteX17" fmla="*/ 43796 w 74536"/>
                    <a:gd name="connsiteY17" fmla="*/ 33793 h 51829"/>
                    <a:gd name="connsiteX18" fmla="*/ 42696 w 74536"/>
                    <a:gd name="connsiteY18" fmla="*/ 23317 h 51829"/>
                    <a:gd name="connsiteX19" fmla="*/ 42696 w 74536"/>
                    <a:gd name="connsiteY19" fmla="*/ -1025 h 51829"/>
                    <a:gd name="connsiteX20" fmla="*/ 29289 w 74536"/>
                    <a:gd name="connsiteY20" fmla="*/ -1025 h 51829"/>
                    <a:gd name="connsiteX21" fmla="*/ 29289 w 74536"/>
                    <a:gd name="connsiteY21" fmla="*/ 26753 h 51829"/>
                    <a:gd name="connsiteX22" fmla="*/ 28571 w 74536"/>
                    <a:gd name="connsiteY22" fmla="*/ 36282 h 51829"/>
                    <a:gd name="connsiteX23" fmla="*/ 26341 w 74536"/>
                    <a:gd name="connsiteY23" fmla="*/ 39489 h 51829"/>
                    <a:gd name="connsiteX24" fmla="*/ 22279 w 74536"/>
                    <a:gd name="connsiteY24" fmla="*/ 40542 h 51829"/>
                    <a:gd name="connsiteX25" fmla="*/ 16690 w 74536"/>
                    <a:gd name="connsiteY25" fmla="*/ 38863 h 51829"/>
                    <a:gd name="connsiteX26" fmla="*/ 13132 w 74536"/>
                    <a:gd name="connsiteY26" fmla="*/ 34052 h 51829"/>
                    <a:gd name="connsiteX27" fmla="*/ 12063 w 74536"/>
                    <a:gd name="connsiteY27" fmla="*/ 23607 h 51829"/>
                    <a:gd name="connsiteX28" fmla="*/ 12063 w 74536"/>
                    <a:gd name="connsiteY28" fmla="*/ -1025 h 51829"/>
                    <a:gd name="connsiteX29" fmla="*/ -1345 w 74536"/>
                    <a:gd name="connsiteY29" fmla="*/ -1025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36" h="51829">
                      <a:moveTo>
                        <a:pt x="-1345" y="49659"/>
                      </a:moveTo>
                      <a:lnTo>
                        <a:pt x="11009" y="49659"/>
                      </a:lnTo>
                      <a:lnTo>
                        <a:pt x="11009" y="42741"/>
                      </a:lnTo>
                      <a:cubicBezTo>
                        <a:pt x="15438" y="48117"/>
                        <a:pt x="20706" y="50804"/>
                        <a:pt x="26815" y="50804"/>
                      </a:cubicBezTo>
                      <a:cubicBezTo>
                        <a:pt x="30052" y="50804"/>
                        <a:pt x="32862" y="50133"/>
                        <a:pt x="35244" y="48789"/>
                      </a:cubicBezTo>
                      <a:cubicBezTo>
                        <a:pt x="37637" y="47455"/>
                        <a:pt x="39596" y="45439"/>
                        <a:pt x="41123" y="42741"/>
                      </a:cubicBezTo>
                      <a:cubicBezTo>
                        <a:pt x="43353" y="45439"/>
                        <a:pt x="45755" y="47455"/>
                        <a:pt x="48331" y="48789"/>
                      </a:cubicBezTo>
                      <a:cubicBezTo>
                        <a:pt x="50907" y="50133"/>
                        <a:pt x="53661" y="50804"/>
                        <a:pt x="56593" y="50804"/>
                      </a:cubicBezTo>
                      <a:cubicBezTo>
                        <a:pt x="60309" y="50804"/>
                        <a:pt x="63454" y="50046"/>
                        <a:pt x="66030" y="48529"/>
                      </a:cubicBezTo>
                      <a:cubicBezTo>
                        <a:pt x="68606" y="47022"/>
                        <a:pt x="70530" y="44803"/>
                        <a:pt x="71802" y="41871"/>
                      </a:cubicBezTo>
                      <a:cubicBezTo>
                        <a:pt x="72729" y="39713"/>
                        <a:pt x="73192" y="36216"/>
                        <a:pt x="73192" y="31380"/>
                      </a:cubicBezTo>
                      <a:lnTo>
                        <a:pt x="73192" y="-1025"/>
                      </a:lnTo>
                      <a:lnTo>
                        <a:pt x="59784" y="-1025"/>
                      </a:lnTo>
                      <a:lnTo>
                        <a:pt x="59784" y="27944"/>
                      </a:lnTo>
                      <a:cubicBezTo>
                        <a:pt x="59784" y="32973"/>
                        <a:pt x="59321" y="36216"/>
                        <a:pt x="58395" y="37672"/>
                      </a:cubicBezTo>
                      <a:cubicBezTo>
                        <a:pt x="57153" y="39585"/>
                        <a:pt x="55244" y="40542"/>
                        <a:pt x="52668" y="40542"/>
                      </a:cubicBezTo>
                      <a:cubicBezTo>
                        <a:pt x="50795" y="40542"/>
                        <a:pt x="49029" y="39967"/>
                        <a:pt x="47369" y="38817"/>
                      </a:cubicBezTo>
                      <a:cubicBezTo>
                        <a:pt x="45720" y="37677"/>
                        <a:pt x="44529" y="36002"/>
                        <a:pt x="43796" y="33793"/>
                      </a:cubicBezTo>
                      <a:cubicBezTo>
                        <a:pt x="43063" y="31584"/>
                        <a:pt x="42696" y="28092"/>
                        <a:pt x="42696" y="23317"/>
                      </a:cubicBezTo>
                      <a:lnTo>
                        <a:pt x="42696" y="-1025"/>
                      </a:lnTo>
                      <a:lnTo>
                        <a:pt x="29289" y="-1025"/>
                      </a:lnTo>
                      <a:lnTo>
                        <a:pt x="29289" y="26753"/>
                      </a:lnTo>
                      <a:cubicBezTo>
                        <a:pt x="29289" y="31680"/>
                        <a:pt x="29049" y="34857"/>
                        <a:pt x="28571" y="36282"/>
                      </a:cubicBezTo>
                      <a:cubicBezTo>
                        <a:pt x="28092" y="37717"/>
                        <a:pt x="27349" y="38786"/>
                        <a:pt x="26341" y="39489"/>
                      </a:cubicBezTo>
                      <a:cubicBezTo>
                        <a:pt x="25344" y="40191"/>
                        <a:pt x="23990" y="40542"/>
                        <a:pt x="22279" y="40542"/>
                      </a:cubicBezTo>
                      <a:cubicBezTo>
                        <a:pt x="20213" y="40542"/>
                        <a:pt x="18350" y="39983"/>
                        <a:pt x="16690" y="38863"/>
                      </a:cubicBezTo>
                      <a:cubicBezTo>
                        <a:pt x="15041" y="37753"/>
                        <a:pt x="13855" y="36150"/>
                        <a:pt x="13132" y="34052"/>
                      </a:cubicBezTo>
                      <a:cubicBezTo>
                        <a:pt x="12419" y="31955"/>
                        <a:pt x="12063" y="28474"/>
                        <a:pt x="12063" y="23607"/>
                      </a:cubicBezTo>
                      <a:lnTo>
                        <a:pt x="12063" y="-1025"/>
                      </a:lnTo>
                      <a:lnTo>
                        <a:pt x="-1345" y="-1025"/>
                      </a:lnTo>
                      <a:close/>
                    </a:path>
                  </a:pathLst>
                </a:custGeom>
                <a:solidFill>
                  <a:srgbClr val="000000"/>
                </a:solidFill>
                <a:ln w="15" cap="flat">
                  <a:noFill/>
                  <a:prstDash val="solid"/>
                  <a:round/>
                </a:ln>
              </p:spPr>
              <p:txBody>
                <a:bodyPr rtlCol="0" anchor="ctr"/>
                <a:lstStyle/>
                <a:p>
                  <a:endParaRPr lang="en-US"/>
                </a:p>
              </p:txBody>
            </p:sp>
            <p:sp>
              <p:nvSpPr>
                <p:cNvPr id="138" name="Freeform: Shape 137">
                  <a:extLst>
                    <a:ext uri="{FF2B5EF4-FFF2-40B4-BE49-F238E27FC236}">
                      <a16:creationId xmlns:a16="http://schemas.microsoft.com/office/drawing/2014/main" id="{88963B5F-0E93-76EE-FDC7-F9D8AAC5BC29}"/>
                    </a:ext>
                  </a:extLst>
                </p:cNvPr>
                <p:cNvSpPr/>
                <p:nvPr/>
              </p:nvSpPr>
              <p:spPr>
                <a:xfrm flipV="1">
                  <a:off x="7613730" y="5368550"/>
                  <a:ext cx="49446" cy="71116"/>
                </a:xfrm>
                <a:custGeom>
                  <a:avLst/>
                  <a:gdLst>
                    <a:gd name="connsiteX0" fmla="*/ -547 w 49446"/>
                    <a:gd name="connsiteY0" fmla="*/ 69580 h 71116"/>
                    <a:gd name="connsiteX1" fmla="*/ 11960 w 49446"/>
                    <a:gd name="connsiteY1" fmla="*/ 69580 h 71116"/>
                    <a:gd name="connsiteX2" fmla="*/ 11960 w 49446"/>
                    <a:gd name="connsiteY2" fmla="*/ 62128 h 71116"/>
                    <a:gd name="connsiteX3" fmla="*/ 18542 w 49446"/>
                    <a:gd name="connsiteY3" fmla="*/ 68328 h 71116"/>
                    <a:gd name="connsiteX4" fmla="*/ 27765 w 49446"/>
                    <a:gd name="connsiteY4" fmla="*/ 70725 h 71116"/>
                    <a:gd name="connsiteX5" fmla="*/ 42746 w 49446"/>
                    <a:gd name="connsiteY5" fmla="*/ 63807 h 71116"/>
                    <a:gd name="connsiteX6" fmla="*/ 48900 w 49446"/>
                    <a:gd name="connsiteY6" fmla="*/ 44520 h 71116"/>
                    <a:gd name="connsiteX7" fmla="*/ 42685 w 49446"/>
                    <a:gd name="connsiteY7" fmla="*/ 24791 h 71116"/>
                    <a:gd name="connsiteX8" fmla="*/ 27658 w 49446"/>
                    <a:gd name="connsiteY8" fmla="*/ 17751 h 71116"/>
                    <a:gd name="connsiteX9" fmla="*/ 20038 w 49446"/>
                    <a:gd name="connsiteY9" fmla="*/ 19415 h 71116"/>
                    <a:gd name="connsiteX10" fmla="*/ 12876 w 49446"/>
                    <a:gd name="connsiteY10" fmla="*/ 25142 h 71116"/>
                    <a:gd name="connsiteX11" fmla="*/ 12876 w 49446"/>
                    <a:gd name="connsiteY11" fmla="*/ -391 h 71116"/>
                    <a:gd name="connsiteX12" fmla="*/ -547 w 49446"/>
                    <a:gd name="connsiteY12" fmla="*/ -391 h 71116"/>
                    <a:gd name="connsiteX13" fmla="*/ 12724 w 49446"/>
                    <a:gd name="connsiteY13" fmla="*/ 45101 h 71116"/>
                    <a:gd name="connsiteX14" fmla="*/ 16114 w 49446"/>
                    <a:gd name="connsiteY14" fmla="*/ 32472 h 71116"/>
                    <a:gd name="connsiteX15" fmla="*/ 24375 w 49446"/>
                    <a:gd name="connsiteY15" fmla="*/ 28394 h 71116"/>
                    <a:gd name="connsiteX16" fmla="*/ 32148 w 49446"/>
                    <a:gd name="connsiteY16" fmla="*/ 32136 h 71116"/>
                    <a:gd name="connsiteX17" fmla="*/ 35248 w 49446"/>
                    <a:gd name="connsiteY17" fmla="*/ 44429 h 71116"/>
                    <a:gd name="connsiteX18" fmla="*/ 32041 w 49446"/>
                    <a:gd name="connsiteY18" fmla="*/ 56264 h 71116"/>
                    <a:gd name="connsiteX19" fmla="*/ 24131 w 49446"/>
                    <a:gd name="connsiteY19" fmla="*/ 60127 h 71116"/>
                    <a:gd name="connsiteX20" fmla="*/ 15961 w 49446"/>
                    <a:gd name="connsiteY20" fmla="*/ 56325 h 71116"/>
                    <a:gd name="connsiteX21" fmla="*/ 12724 w 49446"/>
                    <a:gd name="connsiteY21" fmla="*/ 45101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547" y="69580"/>
                      </a:moveTo>
                      <a:lnTo>
                        <a:pt x="11960" y="69580"/>
                      </a:lnTo>
                      <a:lnTo>
                        <a:pt x="11960" y="62128"/>
                      </a:lnTo>
                      <a:cubicBezTo>
                        <a:pt x="13589" y="64673"/>
                        <a:pt x="15783" y="66739"/>
                        <a:pt x="18542" y="68328"/>
                      </a:cubicBezTo>
                      <a:cubicBezTo>
                        <a:pt x="21311" y="69926"/>
                        <a:pt x="24385" y="70725"/>
                        <a:pt x="27765" y="70725"/>
                      </a:cubicBezTo>
                      <a:cubicBezTo>
                        <a:pt x="33650" y="70725"/>
                        <a:pt x="38643" y="68419"/>
                        <a:pt x="42746" y="63807"/>
                      </a:cubicBezTo>
                      <a:cubicBezTo>
                        <a:pt x="46849" y="59196"/>
                        <a:pt x="48900" y="52767"/>
                        <a:pt x="48900" y="44520"/>
                      </a:cubicBezTo>
                      <a:cubicBezTo>
                        <a:pt x="48900" y="36060"/>
                        <a:pt x="46828" y="29484"/>
                        <a:pt x="42685" y="24791"/>
                      </a:cubicBezTo>
                      <a:cubicBezTo>
                        <a:pt x="38551" y="20097"/>
                        <a:pt x="33543" y="17751"/>
                        <a:pt x="27658" y="17751"/>
                      </a:cubicBezTo>
                      <a:cubicBezTo>
                        <a:pt x="24859" y="17751"/>
                        <a:pt x="22319" y="18306"/>
                        <a:pt x="20038" y="19415"/>
                      </a:cubicBezTo>
                      <a:cubicBezTo>
                        <a:pt x="17768" y="20535"/>
                        <a:pt x="15381" y="22444"/>
                        <a:pt x="12876" y="25142"/>
                      </a:cubicBezTo>
                      <a:lnTo>
                        <a:pt x="12876" y="-391"/>
                      </a:lnTo>
                      <a:lnTo>
                        <a:pt x="-547" y="-391"/>
                      </a:lnTo>
                      <a:close/>
                      <a:moveTo>
                        <a:pt x="12724" y="45101"/>
                      </a:moveTo>
                      <a:cubicBezTo>
                        <a:pt x="12724" y="39400"/>
                        <a:pt x="13854" y="35190"/>
                        <a:pt x="16114" y="32472"/>
                      </a:cubicBezTo>
                      <a:cubicBezTo>
                        <a:pt x="18374" y="29754"/>
                        <a:pt x="21127" y="28394"/>
                        <a:pt x="24375" y="28394"/>
                      </a:cubicBezTo>
                      <a:cubicBezTo>
                        <a:pt x="27490" y="28394"/>
                        <a:pt x="30081" y="29642"/>
                        <a:pt x="32148" y="32136"/>
                      </a:cubicBezTo>
                      <a:cubicBezTo>
                        <a:pt x="34215" y="34640"/>
                        <a:pt x="35248" y="38738"/>
                        <a:pt x="35248" y="44429"/>
                      </a:cubicBezTo>
                      <a:cubicBezTo>
                        <a:pt x="35248" y="49743"/>
                        <a:pt x="34179" y="53688"/>
                        <a:pt x="32041" y="56264"/>
                      </a:cubicBezTo>
                      <a:cubicBezTo>
                        <a:pt x="29913" y="58839"/>
                        <a:pt x="27277" y="60127"/>
                        <a:pt x="24131" y="60127"/>
                      </a:cubicBezTo>
                      <a:cubicBezTo>
                        <a:pt x="20853" y="60127"/>
                        <a:pt x="18129" y="58860"/>
                        <a:pt x="15961" y="56325"/>
                      </a:cubicBezTo>
                      <a:cubicBezTo>
                        <a:pt x="13803" y="53800"/>
                        <a:pt x="12724" y="50059"/>
                        <a:pt x="12724" y="45101"/>
                      </a:cubicBezTo>
                      <a:close/>
                    </a:path>
                  </a:pathLst>
                </a:custGeom>
                <a:solidFill>
                  <a:srgbClr val="000000"/>
                </a:solidFill>
                <a:ln w="15" cap="flat">
                  <a:noFill/>
                  <a:prstDash val="solid"/>
                  <a:round/>
                </a:ln>
              </p:spPr>
              <p:txBody>
                <a:bodyPr rtlCol="0" anchor="ctr"/>
                <a:lstStyle/>
                <a:p>
                  <a:endParaRPr lang="en-US"/>
                </a:p>
              </p:txBody>
            </p:sp>
            <p:sp>
              <p:nvSpPr>
                <p:cNvPr id="139" name="Freeform: Shape 138">
                  <a:extLst>
                    <a:ext uri="{FF2B5EF4-FFF2-40B4-BE49-F238E27FC236}">
                      <a16:creationId xmlns:a16="http://schemas.microsoft.com/office/drawing/2014/main" id="{E345961C-1D5E-8A0E-3353-278A3FCB142E}"/>
                    </a:ext>
                  </a:extLst>
                </p:cNvPr>
                <p:cNvSpPr/>
                <p:nvPr/>
              </p:nvSpPr>
              <p:spPr>
                <a:xfrm flipV="1">
                  <a:off x="7673811" y="5350424"/>
                  <a:ext cx="13423" cy="69955"/>
                </a:xfrm>
                <a:custGeom>
                  <a:avLst/>
                  <a:gdLst>
                    <a:gd name="connsiteX0" fmla="*/ 617 w 13423"/>
                    <a:gd name="connsiteY0" fmla="*/ -1620 h 69955"/>
                    <a:gd name="connsiteX1" fmla="*/ 617 w 13423"/>
                    <a:gd name="connsiteY1" fmla="*/ 68335 h 69955"/>
                    <a:gd name="connsiteX2" fmla="*/ 14040 w 13423"/>
                    <a:gd name="connsiteY2" fmla="*/ 68335 h 69955"/>
                    <a:gd name="connsiteX3" fmla="*/ 14040 w 13423"/>
                    <a:gd name="connsiteY3" fmla="*/ -1620 h 69955"/>
                  </a:gdLst>
                  <a:ahLst/>
                  <a:cxnLst>
                    <a:cxn ang="0">
                      <a:pos x="connsiteX0" y="connsiteY0"/>
                    </a:cxn>
                    <a:cxn ang="0">
                      <a:pos x="connsiteX1" y="connsiteY1"/>
                    </a:cxn>
                    <a:cxn ang="0">
                      <a:pos x="connsiteX2" y="connsiteY2"/>
                    </a:cxn>
                    <a:cxn ang="0">
                      <a:pos x="connsiteX3" y="connsiteY3"/>
                    </a:cxn>
                  </a:cxnLst>
                  <a:rect l="l" t="t" r="r" b="b"/>
                  <a:pathLst>
                    <a:path w="13423" h="69955">
                      <a:moveTo>
                        <a:pt x="617" y="-1620"/>
                      </a:moveTo>
                      <a:lnTo>
                        <a:pt x="617" y="68335"/>
                      </a:lnTo>
                      <a:lnTo>
                        <a:pt x="14040" y="68335"/>
                      </a:lnTo>
                      <a:lnTo>
                        <a:pt x="14040" y="-1620"/>
                      </a:lnTo>
                      <a:close/>
                    </a:path>
                  </a:pathLst>
                </a:custGeom>
                <a:solidFill>
                  <a:srgbClr val="000000"/>
                </a:solidFill>
                <a:ln w="15" cap="flat">
                  <a:noFill/>
                  <a:prstDash val="solid"/>
                  <a:round/>
                </a:ln>
              </p:spPr>
              <p:txBody>
                <a:bodyPr rtlCol="0" anchor="ctr"/>
                <a:lstStyle/>
                <a:p>
                  <a:endParaRPr lang="en-US"/>
                </a:p>
              </p:txBody>
            </p:sp>
            <p:sp>
              <p:nvSpPr>
                <p:cNvPr id="140" name="Freeform: Shape 139">
                  <a:extLst>
                    <a:ext uri="{FF2B5EF4-FFF2-40B4-BE49-F238E27FC236}">
                      <a16:creationId xmlns:a16="http://schemas.microsoft.com/office/drawing/2014/main" id="{8D5F313B-EB22-C801-7EFC-BA778EF31933}"/>
                    </a:ext>
                  </a:extLst>
                </p:cNvPr>
                <p:cNvSpPr/>
                <p:nvPr/>
              </p:nvSpPr>
              <p:spPr>
                <a:xfrm flipV="1">
                  <a:off x="7697056" y="5368550"/>
                  <a:ext cx="47351" cy="52974"/>
                </a:xfrm>
                <a:custGeom>
                  <a:avLst/>
                  <a:gdLst>
                    <a:gd name="connsiteX0" fmla="*/ 33031 w 47351"/>
                    <a:gd name="connsiteY0" fmla="*/ 16284 h 52974"/>
                    <a:gd name="connsiteX1" fmla="*/ 46392 w 47351"/>
                    <a:gd name="connsiteY1" fmla="*/ 14039 h 52974"/>
                    <a:gd name="connsiteX2" fmla="*/ 38253 w 47351"/>
                    <a:gd name="connsiteY2" fmla="*/ 2846 h 52974"/>
                    <a:gd name="connsiteX3" fmla="*/ 24357 w 47351"/>
                    <a:gd name="connsiteY3" fmla="*/ -987 h 52974"/>
                    <a:gd name="connsiteX4" fmla="*/ 4780 w 47351"/>
                    <a:gd name="connsiteY4" fmla="*/ 7656 h 52974"/>
                    <a:gd name="connsiteX5" fmla="*/ -229 w 47351"/>
                    <a:gd name="connsiteY5" fmla="*/ 25111 h 52974"/>
                    <a:gd name="connsiteX6" fmla="*/ 6352 w 47351"/>
                    <a:gd name="connsiteY6" fmla="*/ 44841 h 52974"/>
                    <a:gd name="connsiteX7" fmla="*/ 23013 w 47351"/>
                    <a:gd name="connsiteY7" fmla="*/ 51987 h 52974"/>
                    <a:gd name="connsiteX8" fmla="*/ 40864 w 47351"/>
                    <a:gd name="connsiteY8" fmla="*/ 44520 h 52974"/>
                    <a:gd name="connsiteX9" fmla="*/ 47110 w 47351"/>
                    <a:gd name="connsiteY9" fmla="*/ 21629 h 52974"/>
                    <a:gd name="connsiteX10" fmla="*/ 13514 w 47351"/>
                    <a:gd name="connsiteY10" fmla="*/ 21629 h 52974"/>
                    <a:gd name="connsiteX11" fmla="*/ 16767 w 47351"/>
                    <a:gd name="connsiteY11" fmla="*/ 12344 h 52974"/>
                    <a:gd name="connsiteX12" fmla="*/ 24494 w 47351"/>
                    <a:gd name="connsiteY12" fmla="*/ 9031 h 52974"/>
                    <a:gd name="connsiteX13" fmla="*/ 29778 w 47351"/>
                    <a:gd name="connsiteY13" fmla="*/ 10741 h 52974"/>
                    <a:gd name="connsiteX14" fmla="*/ 33031 w 47351"/>
                    <a:gd name="connsiteY14" fmla="*/ 16284 h 52974"/>
                    <a:gd name="connsiteX15" fmla="*/ 33794 w 47351"/>
                    <a:gd name="connsiteY15" fmla="*/ 29845 h 52974"/>
                    <a:gd name="connsiteX16" fmla="*/ 30786 w 47351"/>
                    <a:gd name="connsiteY16" fmla="*/ 38687 h 52974"/>
                    <a:gd name="connsiteX17" fmla="*/ 23822 w 47351"/>
                    <a:gd name="connsiteY17" fmla="*/ 41725 h 52974"/>
                    <a:gd name="connsiteX18" fmla="*/ 16569 w 47351"/>
                    <a:gd name="connsiteY18" fmla="*/ 38534 h 52974"/>
                    <a:gd name="connsiteX19" fmla="*/ 13759 w 47351"/>
                    <a:gd name="connsiteY19" fmla="*/ 29845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3031" y="16284"/>
                      </a:moveTo>
                      <a:lnTo>
                        <a:pt x="46392" y="14039"/>
                      </a:lnTo>
                      <a:cubicBezTo>
                        <a:pt x="44682" y="9143"/>
                        <a:pt x="41969" y="5412"/>
                        <a:pt x="38253" y="2846"/>
                      </a:cubicBezTo>
                      <a:cubicBezTo>
                        <a:pt x="34547" y="291"/>
                        <a:pt x="29915" y="-987"/>
                        <a:pt x="24357" y="-987"/>
                      </a:cubicBezTo>
                      <a:cubicBezTo>
                        <a:pt x="15540" y="-987"/>
                        <a:pt x="9015" y="1894"/>
                        <a:pt x="4780" y="7656"/>
                      </a:cubicBezTo>
                      <a:cubicBezTo>
                        <a:pt x="1440" y="12268"/>
                        <a:pt x="-229" y="18086"/>
                        <a:pt x="-229" y="25111"/>
                      </a:cubicBezTo>
                      <a:cubicBezTo>
                        <a:pt x="-229" y="33510"/>
                        <a:pt x="1965" y="40086"/>
                        <a:pt x="6352" y="44841"/>
                      </a:cubicBezTo>
                      <a:cubicBezTo>
                        <a:pt x="10750" y="49605"/>
                        <a:pt x="16304" y="51987"/>
                        <a:pt x="23013" y="51987"/>
                      </a:cubicBezTo>
                      <a:cubicBezTo>
                        <a:pt x="30557" y="51987"/>
                        <a:pt x="36507" y="49498"/>
                        <a:pt x="40864" y="44520"/>
                      </a:cubicBezTo>
                      <a:cubicBezTo>
                        <a:pt x="45222" y="39542"/>
                        <a:pt x="47304" y="31911"/>
                        <a:pt x="47110" y="21629"/>
                      </a:cubicBezTo>
                      <a:lnTo>
                        <a:pt x="13514" y="21629"/>
                      </a:lnTo>
                      <a:cubicBezTo>
                        <a:pt x="13616" y="17659"/>
                        <a:pt x="14701" y="14564"/>
                        <a:pt x="16767" y="12344"/>
                      </a:cubicBezTo>
                      <a:cubicBezTo>
                        <a:pt x="18834" y="10135"/>
                        <a:pt x="21409" y="9031"/>
                        <a:pt x="24494" y="9031"/>
                      </a:cubicBezTo>
                      <a:cubicBezTo>
                        <a:pt x="26591" y="9031"/>
                        <a:pt x="28353" y="9601"/>
                        <a:pt x="29778" y="10741"/>
                      </a:cubicBezTo>
                      <a:cubicBezTo>
                        <a:pt x="31213" y="11891"/>
                        <a:pt x="32298" y="13739"/>
                        <a:pt x="33031" y="16284"/>
                      </a:cubicBezTo>
                      <a:close/>
                      <a:moveTo>
                        <a:pt x="33794" y="29845"/>
                      </a:moveTo>
                      <a:cubicBezTo>
                        <a:pt x="33702" y="33724"/>
                        <a:pt x="32700" y="36671"/>
                        <a:pt x="30786" y="38687"/>
                      </a:cubicBezTo>
                      <a:cubicBezTo>
                        <a:pt x="28882" y="40713"/>
                        <a:pt x="26561" y="41725"/>
                        <a:pt x="23822" y="41725"/>
                      </a:cubicBezTo>
                      <a:cubicBezTo>
                        <a:pt x="20900" y="41725"/>
                        <a:pt x="18482" y="40662"/>
                        <a:pt x="16569" y="38534"/>
                      </a:cubicBezTo>
                      <a:cubicBezTo>
                        <a:pt x="14665" y="36396"/>
                        <a:pt x="13728" y="33500"/>
                        <a:pt x="13759" y="29845"/>
                      </a:cubicBezTo>
                      <a:close/>
                    </a:path>
                  </a:pathLst>
                </a:custGeom>
                <a:solidFill>
                  <a:srgbClr val="000000"/>
                </a:solidFill>
                <a:ln w="15" cap="flat">
                  <a:noFill/>
                  <a:prstDash val="solid"/>
                  <a:round/>
                </a:ln>
              </p:spPr>
              <p:txBody>
                <a:bodyPr rtlCol="0" anchor="ctr"/>
                <a:lstStyle/>
                <a:p>
                  <a:endParaRPr lang="en-US"/>
                </a:p>
              </p:txBody>
            </p:sp>
            <p:sp>
              <p:nvSpPr>
                <p:cNvPr id="141" name="Freeform: Shape 140">
                  <a:extLst>
                    <a:ext uri="{FF2B5EF4-FFF2-40B4-BE49-F238E27FC236}">
                      <a16:creationId xmlns:a16="http://schemas.microsoft.com/office/drawing/2014/main" id="{C2F08298-7660-FC87-F24D-BD15E1784C6C}"/>
                    </a:ext>
                  </a:extLst>
                </p:cNvPr>
                <p:cNvSpPr/>
                <p:nvPr/>
              </p:nvSpPr>
              <p:spPr>
                <a:xfrm flipV="1">
                  <a:off x="7750601" y="5368550"/>
                  <a:ext cx="47339" cy="52974"/>
                </a:xfrm>
                <a:custGeom>
                  <a:avLst/>
                  <a:gdLst>
                    <a:gd name="connsiteX0" fmla="*/ -164 w 47339"/>
                    <a:gd name="connsiteY0" fmla="*/ 14620 h 52974"/>
                    <a:gd name="connsiteX1" fmla="*/ 13289 w 47339"/>
                    <a:gd name="connsiteY1" fmla="*/ 16666 h 52974"/>
                    <a:gd name="connsiteX2" fmla="*/ 16771 w 47339"/>
                    <a:gd name="connsiteY2" fmla="*/ 10726 h 52974"/>
                    <a:gd name="connsiteX3" fmla="*/ 24132 w 47339"/>
                    <a:gd name="connsiteY3" fmla="*/ 8695 h 52974"/>
                    <a:gd name="connsiteX4" fmla="*/ 31950 w 47339"/>
                    <a:gd name="connsiteY4" fmla="*/ 10604 h 52974"/>
                    <a:gd name="connsiteX5" fmla="*/ 33722 w 47339"/>
                    <a:gd name="connsiteY5" fmla="*/ 14192 h 52974"/>
                    <a:gd name="connsiteX6" fmla="*/ 32760 w 47339"/>
                    <a:gd name="connsiteY6" fmla="*/ 16712 h 52974"/>
                    <a:gd name="connsiteX7" fmla="*/ 28285 w 47339"/>
                    <a:gd name="connsiteY7" fmla="*/ 18483 h 52974"/>
                    <a:gd name="connsiteX8" fmla="*/ 7716 w 47339"/>
                    <a:gd name="connsiteY8" fmla="*/ 25019 h 52974"/>
                    <a:gd name="connsiteX9" fmla="*/ 1699 w 47339"/>
                    <a:gd name="connsiteY9" fmla="*/ 36426 h 52974"/>
                    <a:gd name="connsiteX10" fmla="*/ 6891 w 47339"/>
                    <a:gd name="connsiteY10" fmla="*/ 47498 h 52974"/>
                    <a:gd name="connsiteX11" fmla="*/ 23032 w 47339"/>
                    <a:gd name="connsiteY11" fmla="*/ 51987 h 52974"/>
                    <a:gd name="connsiteX12" fmla="*/ 38486 w 47339"/>
                    <a:gd name="connsiteY12" fmla="*/ 48597 h 52974"/>
                    <a:gd name="connsiteX13" fmla="*/ 45465 w 47339"/>
                    <a:gd name="connsiteY13" fmla="*/ 38580 h 52974"/>
                    <a:gd name="connsiteX14" fmla="*/ 32805 w 47339"/>
                    <a:gd name="connsiteY14" fmla="*/ 36243 h 52974"/>
                    <a:gd name="connsiteX15" fmla="*/ 29721 w 47339"/>
                    <a:gd name="connsiteY15" fmla="*/ 40763 h 52974"/>
                    <a:gd name="connsiteX16" fmla="*/ 23261 w 47339"/>
                    <a:gd name="connsiteY16" fmla="*/ 42352 h 52974"/>
                    <a:gd name="connsiteX17" fmla="*/ 15687 w 47339"/>
                    <a:gd name="connsiteY17" fmla="*/ 40870 h 52974"/>
                    <a:gd name="connsiteX18" fmla="*/ 14160 w 47339"/>
                    <a:gd name="connsiteY18" fmla="*/ 38152 h 52974"/>
                    <a:gd name="connsiteX19" fmla="*/ 15488 w 47339"/>
                    <a:gd name="connsiteY19" fmla="*/ 35709 h 52974"/>
                    <a:gd name="connsiteX20" fmla="*/ 28010 w 47339"/>
                    <a:gd name="connsiteY20" fmla="*/ 31937 h 52974"/>
                    <a:gd name="connsiteX21" fmla="*/ 42976 w 47339"/>
                    <a:gd name="connsiteY21" fmla="*/ 25981 h 52974"/>
                    <a:gd name="connsiteX22" fmla="*/ 47175 w 47339"/>
                    <a:gd name="connsiteY22" fmla="*/ 16009 h 52974"/>
                    <a:gd name="connsiteX23" fmla="*/ 41357 w 47339"/>
                    <a:gd name="connsiteY23" fmla="*/ 4022 h 52974"/>
                    <a:gd name="connsiteX24" fmla="*/ 24132 w 47339"/>
                    <a:gd name="connsiteY24" fmla="*/ -987 h 52974"/>
                    <a:gd name="connsiteX25" fmla="*/ 7731 w 47339"/>
                    <a:gd name="connsiteY25" fmla="*/ 3213 h 52974"/>
                    <a:gd name="connsiteX26" fmla="*/ -164 w 47339"/>
                    <a:gd name="connsiteY26" fmla="*/ 1462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164" y="14620"/>
                      </a:moveTo>
                      <a:lnTo>
                        <a:pt x="13289" y="16666"/>
                      </a:lnTo>
                      <a:cubicBezTo>
                        <a:pt x="13870" y="14060"/>
                        <a:pt x="15030" y="12080"/>
                        <a:pt x="16771" y="10726"/>
                      </a:cubicBezTo>
                      <a:cubicBezTo>
                        <a:pt x="18522" y="9372"/>
                        <a:pt x="20976" y="8695"/>
                        <a:pt x="24132" y="8695"/>
                      </a:cubicBezTo>
                      <a:cubicBezTo>
                        <a:pt x="27593" y="8695"/>
                        <a:pt x="30199" y="9331"/>
                        <a:pt x="31950" y="10604"/>
                      </a:cubicBezTo>
                      <a:cubicBezTo>
                        <a:pt x="33131" y="11499"/>
                        <a:pt x="33722" y="12696"/>
                        <a:pt x="33722" y="14192"/>
                      </a:cubicBezTo>
                      <a:cubicBezTo>
                        <a:pt x="33722" y="15210"/>
                        <a:pt x="33401" y="16050"/>
                        <a:pt x="32760" y="16712"/>
                      </a:cubicBezTo>
                      <a:cubicBezTo>
                        <a:pt x="32098" y="17353"/>
                        <a:pt x="30606" y="17944"/>
                        <a:pt x="28285" y="18483"/>
                      </a:cubicBezTo>
                      <a:cubicBezTo>
                        <a:pt x="17463" y="20866"/>
                        <a:pt x="10607" y="23044"/>
                        <a:pt x="7716" y="25019"/>
                      </a:cubicBezTo>
                      <a:cubicBezTo>
                        <a:pt x="3704" y="27758"/>
                        <a:pt x="1699" y="31560"/>
                        <a:pt x="1699" y="36426"/>
                      </a:cubicBezTo>
                      <a:cubicBezTo>
                        <a:pt x="1699" y="40814"/>
                        <a:pt x="3430" y="44505"/>
                        <a:pt x="6891" y="47498"/>
                      </a:cubicBezTo>
                      <a:cubicBezTo>
                        <a:pt x="10362" y="50491"/>
                        <a:pt x="15743" y="51987"/>
                        <a:pt x="23032" y="51987"/>
                      </a:cubicBezTo>
                      <a:cubicBezTo>
                        <a:pt x="29965" y="51987"/>
                        <a:pt x="35116" y="50857"/>
                        <a:pt x="38486" y="48597"/>
                      </a:cubicBezTo>
                      <a:cubicBezTo>
                        <a:pt x="41866" y="46337"/>
                        <a:pt x="44192" y="42998"/>
                        <a:pt x="45465" y="38580"/>
                      </a:cubicBezTo>
                      <a:lnTo>
                        <a:pt x="32805" y="36243"/>
                      </a:lnTo>
                      <a:cubicBezTo>
                        <a:pt x="32266" y="38208"/>
                        <a:pt x="31238" y="39715"/>
                        <a:pt x="29721" y="40763"/>
                      </a:cubicBezTo>
                      <a:cubicBezTo>
                        <a:pt x="28214" y="41822"/>
                        <a:pt x="26061" y="42352"/>
                        <a:pt x="23261" y="42352"/>
                      </a:cubicBezTo>
                      <a:cubicBezTo>
                        <a:pt x="19739" y="42352"/>
                        <a:pt x="17214" y="41858"/>
                        <a:pt x="15687" y="40870"/>
                      </a:cubicBezTo>
                      <a:cubicBezTo>
                        <a:pt x="14669" y="40168"/>
                        <a:pt x="14160" y="39262"/>
                        <a:pt x="14160" y="38152"/>
                      </a:cubicBezTo>
                      <a:cubicBezTo>
                        <a:pt x="14160" y="37195"/>
                        <a:pt x="14603" y="36381"/>
                        <a:pt x="15488" y="35709"/>
                      </a:cubicBezTo>
                      <a:cubicBezTo>
                        <a:pt x="16700" y="34823"/>
                        <a:pt x="20874" y="33566"/>
                        <a:pt x="28010" y="31937"/>
                      </a:cubicBezTo>
                      <a:cubicBezTo>
                        <a:pt x="35157" y="30318"/>
                        <a:pt x="40146" y="28333"/>
                        <a:pt x="42976" y="25981"/>
                      </a:cubicBezTo>
                      <a:cubicBezTo>
                        <a:pt x="45775" y="23589"/>
                        <a:pt x="47175" y="20265"/>
                        <a:pt x="47175" y="16009"/>
                      </a:cubicBezTo>
                      <a:cubicBezTo>
                        <a:pt x="47175" y="11357"/>
                        <a:pt x="45236" y="7361"/>
                        <a:pt x="41357" y="4022"/>
                      </a:cubicBezTo>
                      <a:cubicBezTo>
                        <a:pt x="37478" y="683"/>
                        <a:pt x="31737" y="-987"/>
                        <a:pt x="24132" y="-987"/>
                      </a:cubicBezTo>
                      <a:cubicBezTo>
                        <a:pt x="17229" y="-987"/>
                        <a:pt x="11762" y="413"/>
                        <a:pt x="7731" y="3213"/>
                      </a:cubicBezTo>
                      <a:cubicBezTo>
                        <a:pt x="3710" y="6012"/>
                        <a:pt x="1078" y="9815"/>
                        <a:pt x="-164" y="14620"/>
                      </a:cubicBezTo>
                      <a:close/>
                    </a:path>
                  </a:pathLst>
                </a:custGeom>
                <a:solidFill>
                  <a:srgbClr val="000000"/>
                </a:solidFill>
                <a:ln w="15" cap="flat">
                  <a:noFill/>
                  <a:prstDash val="solid"/>
                  <a:round/>
                </a:ln>
              </p:spPr>
              <p:txBody>
                <a:bodyPr rtlCol="0" anchor="ctr"/>
                <a:lstStyle/>
                <a:p>
                  <a:endParaRPr lang="en-US"/>
                </a:p>
              </p:txBody>
            </p:sp>
            <p:sp>
              <p:nvSpPr>
                <p:cNvPr id="142" name="Freeform: Shape 141">
                  <a:extLst>
                    <a:ext uri="{FF2B5EF4-FFF2-40B4-BE49-F238E27FC236}">
                      <a16:creationId xmlns:a16="http://schemas.microsoft.com/office/drawing/2014/main" id="{F71DB2E8-378F-A6BD-F7F0-5E952FA7E3A4}"/>
                    </a:ext>
                  </a:extLst>
                </p:cNvPr>
                <p:cNvSpPr/>
                <p:nvPr/>
              </p:nvSpPr>
              <p:spPr>
                <a:xfrm flipV="1">
                  <a:off x="7802665" y="5420379"/>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43" name="Freeform: Shape 142">
                  <a:extLst>
                    <a:ext uri="{FF2B5EF4-FFF2-40B4-BE49-F238E27FC236}">
                      <a16:creationId xmlns:a16="http://schemas.microsoft.com/office/drawing/2014/main" id="{E5EB74C7-9894-B113-E7A1-85F1EA28C0AE}"/>
                    </a:ext>
                  </a:extLst>
                </p:cNvPr>
                <p:cNvSpPr/>
                <p:nvPr/>
              </p:nvSpPr>
              <p:spPr>
                <a:xfrm flipV="1">
                  <a:off x="7833880" y="5369131"/>
                  <a:ext cx="48912" cy="33488"/>
                </a:xfrm>
                <a:custGeom>
                  <a:avLst/>
                  <a:gdLst>
                    <a:gd name="connsiteX0" fmla="*/ -313 w 48912"/>
                    <a:gd name="connsiteY0" fmla="*/ 19592 h 33488"/>
                    <a:gd name="connsiteX1" fmla="*/ -313 w 48912"/>
                    <a:gd name="connsiteY1" fmla="*/ 31900 h 33488"/>
                    <a:gd name="connsiteX2" fmla="*/ 48599 w 48912"/>
                    <a:gd name="connsiteY2" fmla="*/ 31900 h 33488"/>
                    <a:gd name="connsiteX3" fmla="*/ 48599 w 48912"/>
                    <a:gd name="connsiteY3" fmla="*/ 19592 h 33488"/>
                    <a:gd name="connsiteX4" fmla="*/ -313 w 48912"/>
                    <a:gd name="connsiteY4" fmla="*/ -1589 h 33488"/>
                    <a:gd name="connsiteX5" fmla="*/ -313 w 48912"/>
                    <a:gd name="connsiteY5" fmla="*/ 10765 h 33488"/>
                    <a:gd name="connsiteX6" fmla="*/ 48599 w 48912"/>
                    <a:gd name="connsiteY6" fmla="*/ 10765 h 33488"/>
                    <a:gd name="connsiteX7" fmla="*/ 48599 w 48912"/>
                    <a:gd name="connsiteY7" fmla="*/ -1589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313" y="19592"/>
                      </a:moveTo>
                      <a:lnTo>
                        <a:pt x="-313" y="31900"/>
                      </a:lnTo>
                      <a:lnTo>
                        <a:pt x="48599" y="31900"/>
                      </a:lnTo>
                      <a:lnTo>
                        <a:pt x="48599" y="19592"/>
                      </a:lnTo>
                      <a:close/>
                      <a:moveTo>
                        <a:pt x="-313" y="-1589"/>
                      </a:moveTo>
                      <a:lnTo>
                        <a:pt x="-313" y="10765"/>
                      </a:lnTo>
                      <a:lnTo>
                        <a:pt x="48599" y="10765"/>
                      </a:lnTo>
                      <a:lnTo>
                        <a:pt x="48599" y="-1589"/>
                      </a:lnTo>
                      <a:close/>
                    </a:path>
                  </a:pathLst>
                </a:custGeom>
                <a:solidFill>
                  <a:srgbClr val="000000"/>
                </a:solidFill>
                <a:ln w="15" cap="flat">
                  <a:noFill/>
                  <a:prstDash val="solid"/>
                  <a:round/>
                </a:ln>
              </p:spPr>
              <p:txBody>
                <a:bodyPr rtlCol="0" anchor="ctr"/>
                <a:lstStyle/>
                <a:p>
                  <a:endParaRPr lang="en-US"/>
                </a:p>
              </p:txBody>
            </p:sp>
            <p:sp>
              <p:nvSpPr>
                <p:cNvPr id="144" name="Freeform: Shape 143">
                  <a:extLst>
                    <a:ext uri="{FF2B5EF4-FFF2-40B4-BE49-F238E27FC236}">
                      <a16:creationId xmlns:a16="http://schemas.microsoft.com/office/drawing/2014/main" id="{BE906DEE-98B8-3A28-18FA-B2E4A03BF002}"/>
                    </a:ext>
                  </a:extLst>
                </p:cNvPr>
                <p:cNvSpPr/>
                <p:nvPr/>
              </p:nvSpPr>
              <p:spPr>
                <a:xfrm flipV="1">
                  <a:off x="7886893" y="5420379"/>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45" name="Freeform: Shape 144">
                  <a:extLst>
                    <a:ext uri="{FF2B5EF4-FFF2-40B4-BE49-F238E27FC236}">
                      <a16:creationId xmlns:a16="http://schemas.microsoft.com/office/drawing/2014/main" id="{10422CAA-373A-A974-DC7C-F17769B46641}"/>
                    </a:ext>
                  </a:extLst>
                </p:cNvPr>
                <p:cNvSpPr/>
                <p:nvPr/>
              </p:nvSpPr>
              <p:spPr>
                <a:xfrm flipV="1">
                  <a:off x="7921773" y="5350134"/>
                  <a:ext cx="30740" cy="70245"/>
                </a:xfrm>
                <a:custGeom>
                  <a:avLst/>
                  <a:gdLst>
                    <a:gd name="connsiteX0" fmla="*/ 30799 w 30740"/>
                    <a:gd name="connsiteY0" fmla="*/ -1630 h 70245"/>
                    <a:gd name="connsiteX1" fmla="*/ 17391 w 30740"/>
                    <a:gd name="connsiteY1" fmla="*/ -1630 h 70245"/>
                    <a:gd name="connsiteX2" fmla="*/ 17391 w 30740"/>
                    <a:gd name="connsiteY2" fmla="*/ 48901 h 70245"/>
                    <a:gd name="connsiteX3" fmla="*/ 59 w 30740"/>
                    <a:gd name="connsiteY3" fmla="*/ 38746 h 70245"/>
                    <a:gd name="connsiteX4" fmla="*/ 59 w 30740"/>
                    <a:gd name="connsiteY4" fmla="*/ 50917 h 70245"/>
                    <a:gd name="connsiteX5" fmla="*/ 11466 w 30740"/>
                    <a:gd name="connsiteY5" fmla="*/ 57423 h 70245"/>
                    <a:gd name="connsiteX6" fmla="*/ 19911 w 30740"/>
                    <a:gd name="connsiteY6" fmla="*/ 68616 h 70245"/>
                    <a:gd name="connsiteX7" fmla="*/ 30799 w 30740"/>
                    <a:gd name="connsiteY7" fmla="*/ 68616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30799" y="-1630"/>
                      </a:moveTo>
                      <a:lnTo>
                        <a:pt x="17391" y="-1630"/>
                      </a:lnTo>
                      <a:lnTo>
                        <a:pt x="17391" y="48901"/>
                      </a:lnTo>
                      <a:cubicBezTo>
                        <a:pt x="12484" y="44320"/>
                        <a:pt x="6707" y="40935"/>
                        <a:pt x="59" y="38746"/>
                      </a:cubicBezTo>
                      <a:lnTo>
                        <a:pt x="59" y="50917"/>
                      </a:lnTo>
                      <a:cubicBezTo>
                        <a:pt x="3561" y="52057"/>
                        <a:pt x="7363" y="54226"/>
                        <a:pt x="11466" y="57423"/>
                      </a:cubicBezTo>
                      <a:cubicBezTo>
                        <a:pt x="15569" y="60619"/>
                        <a:pt x="18384" y="64350"/>
                        <a:pt x="19911" y="68616"/>
                      </a:cubicBezTo>
                      <a:lnTo>
                        <a:pt x="30799" y="68616"/>
                      </a:lnTo>
                      <a:close/>
                    </a:path>
                  </a:pathLst>
                </a:custGeom>
                <a:solidFill>
                  <a:srgbClr val="000000"/>
                </a:solidFill>
                <a:ln w="15" cap="flat">
                  <a:noFill/>
                  <a:prstDash val="solid"/>
                  <a:round/>
                </a:ln>
              </p:spPr>
              <p:txBody>
                <a:bodyPr rtlCol="0" anchor="ctr"/>
                <a:lstStyle/>
                <a:p>
                  <a:endParaRPr lang="en-US"/>
                </a:p>
              </p:txBody>
            </p:sp>
            <p:sp>
              <p:nvSpPr>
                <p:cNvPr id="146" name="Freeform: Shape 145">
                  <a:extLst>
                    <a:ext uri="{FF2B5EF4-FFF2-40B4-BE49-F238E27FC236}">
                      <a16:creationId xmlns:a16="http://schemas.microsoft.com/office/drawing/2014/main" id="{51A66055-F9CB-D1C7-028B-0CBFD6FE9EE1}"/>
                    </a:ext>
                  </a:extLst>
                </p:cNvPr>
                <p:cNvSpPr/>
                <p:nvPr/>
              </p:nvSpPr>
              <p:spPr>
                <a:xfrm flipV="1">
                  <a:off x="7970218" y="5350134"/>
                  <a:ext cx="50301" cy="70245"/>
                </a:xfrm>
                <a:custGeom>
                  <a:avLst/>
                  <a:gdLst>
                    <a:gd name="connsiteX0" fmla="*/ 28451 w 50301"/>
                    <a:gd name="connsiteY0" fmla="*/ -1630 h 70245"/>
                    <a:gd name="connsiteX1" fmla="*/ 28451 w 50301"/>
                    <a:gd name="connsiteY1" fmla="*/ 12450 h 70245"/>
                    <a:gd name="connsiteX2" fmla="*/ -182 w 50301"/>
                    <a:gd name="connsiteY2" fmla="*/ 12450 h 70245"/>
                    <a:gd name="connsiteX3" fmla="*/ -182 w 50301"/>
                    <a:gd name="connsiteY3" fmla="*/ 24193 h 70245"/>
                    <a:gd name="connsiteX4" fmla="*/ 30161 w 50301"/>
                    <a:gd name="connsiteY4" fmla="*/ 68616 h 70245"/>
                    <a:gd name="connsiteX5" fmla="*/ 41431 w 50301"/>
                    <a:gd name="connsiteY5" fmla="*/ 68616 h 70245"/>
                    <a:gd name="connsiteX6" fmla="*/ 41431 w 50301"/>
                    <a:gd name="connsiteY6" fmla="*/ 24239 h 70245"/>
                    <a:gd name="connsiteX7" fmla="*/ 50120 w 50301"/>
                    <a:gd name="connsiteY7" fmla="*/ 24239 h 70245"/>
                    <a:gd name="connsiteX8" fmla="*/ 50120 w 50301"/>
                    <a:gd name="connsiteY8" fmla="*/ 12450 h 70245"/>
                    <a:gd name="connsiteX9" fmla="*/ 41431 w 50301"/>
                    <a:gd name="connsiteY9" fmla="*/ 12450 h 70245"/>
                    <a:gd name="connsiteX10" fmla="*/ 41431 w 50301"/>
                    <a:gd name="connsiteY10" fmla="*/ -1630 h 70245"/>
                    <a:gd name="connsiteX11" fmla="*/ 28451 w 50301"/>
                    <a:gd name="connsiteY11" fmla="*/ 24239 h 70245"/>
                    <a:gd name="connsiteX12" fmla="*/ 28451 w 50301"/>
                    <a:gd name="connsiteY12" fmla="*/ 48138 h 70245"/>
                    <a:gd name="connsiteX13" fmla="*/ 12371 w 50301"/>
                    <a:gd name="connsiteY13" fmla="*/ 24239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301" h="70245">
                      <a:moveTo>
                        <a:pt x="28451" y="-1630"/>
                      </a:moveTo>
                      <a:lnTo>
                        <a:pt x="28451" y="12450"/>
                      </a:lnTo>
                      <a:lnTo>
                        <a:pt x="-182" y="12450"/>
                      </a:lnTo>
                      <a:lnTo>
                        <a:pt x="-182" y="24193"/>
                      </a:lnTo>
                      <a:lnTo>
                        <a:pt x="30161" y="68616"/>
                      </a:lnTo>
                      <a:lnTo>
                        <a:pt x="41431" y="68616"/>
                      </a:lnTo>
                      <a:lnTo>
                        <a:pt x="41431" y="24239"/>
                      </a:lnTo>
                      <a:lnTo>
                        <a:pt x="50120" y="24239"/>
                      </a:lnTo>
                      <a:lnTo>
                        <a:pt x="50120" y="12450"/>
                      </a:lnTo>
                      <a:lnTo>
                        <a:pt x="41431" y="12450"/>
                      </a:lnTo>
                      <a:lnTo>
                        <a:pt x="41431" y="-1630"/>
                      </a:lnTo>
                      <a:close/>
                      <a:moveTo>
                        <a:pt x="28451" y="24239"/>
                      </a:moveTo>
                      <a:lnTo>
                        <a:pt x="28451" y="48138"/>
                      </a:lnTo>
                      <a:lnTo>
                        <a:pt x="12371" y="24239"/>
                      </a:lnTo>
                      <a:close/>
                    </a:path>
                  </a:pathLst>
                </a:custGeom>
                <a:solidFill>
                  <a:srgbClr val="000000"/>
                </a:solidFill>
                <a:ln w="15" cap="flat">
                  <a:noFill/>
                  <a:prstDash val="solid"/>
                  <a:round/>
                </a:ln>
              </p:spPr>
              <p:txBody>
                <a:bodyPr rtlCol="0" anchor="ctr"/>
                <a:lstStyle/>
                <a:p>
                  <a:endParaRPr lang="en-US"/>
                </a:p>
              </p:txBody>
            </p:sp>
            <p:sp>
              <p:nvSpPr>
                <p:cNvPr id="147" name="Freeform: Shape 146">
                  <a:extLst>
                    <a:ext uri="{FF2B5EF4-FFF2-40B4-BE49-F238E27FC236}">
                      <a16:creationId xmlns:a16="http://schemas.microsoft.com/office/drawing/2014/main" id="{71593601-CA30-D9A0-623D-044D22ECA4D7}"/>
                    </a:ext>
                  </a:extLst>
                </p:cNvPr>
                <p:cNvSpPr/>
                <p:nvPr/>
              </p:nvSpPr>
              <p:spPr>
                <a:xfrm flipV="1">
                  <a:off x="8026908" y="5351371"/>
                  <a:ext cx="45858" cy="69008"/>
                </a:xfrm>
                <a:custGeom>
                  <a:avLst/>
                  <a:gdLst>
                    <a:gd name="connsiteX0" fmla="*/ -178 w 45858"/>
                    <a:gd name="connsiteY0" fmla="*/ 54959 h 69008"/>
                    <a:gd name="connsiteX1" fmla="*/ -178 w 45858"/>
                    <a:gd name="connsiteY1" fmla="*/ 67420 h 69008"/>
                    <a:gd name="connsiteX2" fmla="*/ 45681 w 45858"/>
                    <a:gd name="connsiteY2" fmla="*/ 67420 h 69008"/>
                    <a:gd name="connsiteX3" fmla="*/ 45681 w 45858"/>
                    <a:gd name="connsiteY3" fmla="*/ 57677 h 69008"/>
                    <a:gd name="connsiteX4" fmla="*/ 34121 w 45858"/>
                    <a:gd name="connsiteY4" fmla="*/ 41643 h 69008"/>
                    <a:gd name="connsiteX5" fmla="*/ 25172 w 45858"/>
                    <a:gd name="connsiteY5" fmla="*/ 19424 h 69008"/>
                    <a:gd name="connsiteX6" fmla="*/ 22148 w 45858"/>
                    <a:gd name="connsiteY6" fmla="*/ -1589 h 69008"/>
                    <a:gd name="connsiteX7" fmla="*/ 9229 w 45858"/>
                    <a:gd name="connsiteY7" fmla="*/ -1589 h 69008"/>
                    <a:gd name="connsiteX8" fmla="*/ 15200 w 45858"/>
                    <a:gd name="connsiteY8" fmla="*/ 27991 h 69008"/>
                    <a:gd name="connsiteX9" fmla="*/ 30318 w 45858"/>
                    <a:gd name="connsiteY9" fmla="*/ 54959 h 6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58" h="69008">
                      <a:moveTo>
                        <a:pt x="-178" y="54959"/>
                      </a:moveTo>
                      <a:lnTo>
                        <a:pt x="-178" y="67420"/>
                      </a:lnTo>
                      <a:lnTo>
                        <a:pt x="45681" y="67420"/>
                      </a:lnTo>
                      <a:lnTo>
                        <a:pt x="45681" y="57677"/>
                      </a:lnTo>
                      <a:cubicBezTo>
                        <a:pt x="41894" y="53961"/>
                        <a:pt x="38040" y="48616"/>
                        <a:pt x="34121" y="41643"/>
                      </a:cubicBezTo>
                      <a:cubicBezTo>
                        <a:pt x="30211" y="34679"/>
                        <a:pt x="27229" y="27273"/>
                        <a:pt x="25172" y="19424"/>
                      </a:cubicBezTo>
                      <a:cubicBezTo>
                        <a:pt x="23126" y="11585"/>
                        <a:pt x="22118" y="4580"/>
                        <a:pt x="22148" y="-1589"/>
                      </a:cubicBezTo>
                      <a:lnTo>
                        <a:pt x="9229" y="-1589"/>
                      </a:lnTo>
                      <a:cubicBezTo>
                        <a:pt x="9443" y="8083"/>
                        <a:pt x="11433" y="17942"/>
                        <a:pt x="15200" y="27991"/>
                      </a:cubicBezTo>
                      <a:cubicBezTo>
                        <a:pt x="18977" y="38049"/>
                        <a:pt x="24016" y="47038"/>
                        <a:pt x="30318" y="54959"/>
                      </a:cubicBezTo>
                      <a:close/>
                    </a:path>
                  </a:pathLst>
                </a:custGeom>
                <a:solidFill>
                  <a:srgbClr val="000000"/>
                </a:solidFill>
                <a:ln w="15" cap="flat">
                  <a:noFill/>
                  <a:prstDash val="solid"/>
                  <a:round/>
                </a:ln>
              </p:spPr>
              <p:txBody>
                <a:bodyPr rtlCol="0" anchor="ctr"/>
                <a:lstStyle/>
                <a:p>
                  <a:endParaRPr lang="en-US"/>
                </a:p>
              </p:txBody>
            </p:sp>
          </p:grpSp>
          <p:grpSp>
            <p:nvGrpSpPr>
              <p:cNvPr id="148" name="Graphic 6">
                <a:extLst>
                  <a:ext uri="{FF2B5EF4-FFF2-40B4-BE49-F238E27FC236}">
                    <a16:creationId xmlns:a16="http://schemas.microsoft.com/office/drawing/2014/main" id="{A82C3F4B-DAAB-5848-76CD-E87792193639}"/>
                  </a:ext>
                </a:extLst>
              </p:cNvPr>
              <p:cNvGrpSpPr/>
              <p:nvPr/>
            </p:nvGrpSpPr>
            <p:grpSpPr>
              <a:xfrm>
                <a:off x="7395765" y="5453718"/>
                <a:ext cx="690627" cy="89960"/>
                <a:chOff x="7395765" y="5453718"/>
                <a:chExt cx="690627" cy="89960"/>
              </a:xfrm>
              <a:solidFill>
                <a:srgbClr val="000000"/>
              </a:solidFill>
            </p:grpSpPr>
            <p:sp>
              <p:nvSpPr>
                <p:cNvPr id="149" name="Freeform: Shape 148">
                  <a:extLst>
                    <a:ext uri="{FF2B5EF4-FFF2-40B4-BE49-F238E27FC236}">
                      <a16:creationId xmlns:a16="http://schemas.microsoft.com/office/drawing/2014/main" id="{A38AAED5-1EA5-1187-7D76-FB076144AA4F}"/>
                    </a:ext>
                  </a:extLst>
                </p:cNvPr>
                <p:cNvSpPr/>
                <p:nvPr/>
              </p:nvSpPr>
              <p:spPr>
                <a:xfrm flipV="1">
                  <a:off x="7395765" y="5473280"/>
                  <a:ext cx="52638" cy="50683"/>
                </a:xfrm>
                <a:custGeom>
                  <a:avLst/>
                  <a:gdLst>
                    <a:gd name="connsiteX0" fmla="*/ 20134 w 52638"/>
                    <a:gd name="connsiteY0" fmla="*/ -964 h 50683"/>
                    <a:gd name="connsiteX1" fmla="*/ -299 w 52638"/>
                    <a:gd name="connsiteY1" fmla="*/ 49719 h 50683"/>
                    <a:gd name="connsiteX2" fmla="*/ 13781 w 52638"/>
                    <a:gd name="connsiteY2" fmla="*/ 49719 h 50683"/>
                    <a:gd name="connsiteX3" fmla="*/ 23325 w 52638"/>
                    <a:gd name="connsiteY3" fmla="*/ 23851 h 50683"/>
                    <a:gd name="connsiteX4" fmla="*/ 26105 w 52638"/>
                    <a:gd name="connsiteY4" fmla="*/ 15207 h 50683"/>
                    <a:gd name="connsiteX5" fmla="*/ 27479 w 52638"/>
                    <a:gd name="connsiteY5" fmla="*/ 19560 h 50683"/>
                    <a:gd name="connsiteX6" fmla="*/ 28914 w 52638"/>
                    <a:gd name="connsiteY6" fmla="*/ 23851 h 50683"/>
                    <a:gd name="connsiteX7" fmla="*/ 38550 w 52638"/>
                    <a:gd name="connsiteY7" fmla="*/ 49719 h 50683"/>
                    <a:gd name="connsiteX8" fmla="*/ 52340 w 52638"/>
                    <a:gd name="connsiteY8" fmla="*/ 49719 h 50683"/>
                    <a:gd name="connsiteX9" fmla="*/ 32213 w 52638"/>
                    <a:gd name="connsiteY9" fmla="*/ -964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38" h="50683">
                      <a:moveTo>
                        <a:pt x="20134" y="-964"/>
                      </a:moveTo>
                      <a:lnTo>
                        <a:pt x="-299" y="49719"/>
                      </a:lnTo>
                      <a:lnTo>
                        <a:pt x="13781" y="49719"/>
                      </a:lnTo>
                      <a:lnTo>
                        <a:pt x="23325" y="23851"/>
                      </a:lnTo>
                      <a:lnTo>
                        <a:pt x="26105" y="15207"/>
                      </a:lnTo>
                      <a:cubicBezTo>
                        <a:pt x="26827" y="17406"/>
                        <a:pt x="27286" y="18857"/>
                        <a:pt x="27479" y="19560"/>
                      </a:cubicBezTo>
                      <a:cubicBezTo>
                        <a:pt x="27927" y="20985"/>
                        <a:pt x="28406" y="22415"/>
                        <a:pt x="28914" y="23851"/>
                      </a:cubicBezTo>
                      <a:lnTo>
                        <a:pt x="38550" y="49719"/>
                      </a:lnTo>
                      <a:lnTo>
                        <a:pt x="52340" y="49719"/>
                      </a:lnTo>
                      <a:lnTo>
                        <a:pt x="32213" y="-964"/>
                      </a:lnTo>
                      <a:close/>
                    </a:path>
                  </a:pathLst>
                </a:custGeom>
                <a:solidFill>
                  <a:srgbClr val="000000"/>
                </a:solidFill>
                <a:ln w="15" cap="flat">
                  <a:noFill/>
                  <a:prstDash val="solid"/>
                  <a:round/>
                </a:ln>
              </p:spPr>
              <p:txBody>
                <a:bodyPr rtlCol="0" anchor="ctr"/>
                <a:lstStyle/>
                <a:p>
                  <a:endParaRPr lang="en-US"/>
                </a:p>
              </p:txBody>
            </p:sp>
            <p:sp>
              <p:nvSpPr>
                <p:cNvPr id="150" name="Freeform: Shape 149">
                  <a:extLst>
                    <a:ext uri="{FF2B5EF4-FFF2-40B4-BE49-F238E27FC236}">
                      <a16:creationId xmlns:a16="http://schemas.microsoft.com/office/drawing/2014/main" id="{9F21E706-9109-8FD0-8D58-918F9C624DC4}"/>
                    </a:ext>
                  </a:extLst>
                </p:cNvPr>
                <p:cNvSpPr/>
                <p:nvPr/>
              </p:nvSpPr>
              <p:spPr>
                <a:xfrm flipV="1">
                  <a:off x="7453082" y="5472135"/>
                  <a:ext cx="47583" cy="52974"/>
                </a:xfrm>
                <a:custGeom>
                  <a:avLst/>
                  <a:gdLst>
                    <a:gd name="connsiteX0" fmla="*/ 13245 w 47583"/>
                    <a:gd name="connsiteY0" fmla="*/ 35395 h 52974"/>
                    <a:gd name="connsiteX1" fmla="*/ 1075 w 47583"/>
                    <a:gd name="connsiteY1" fmla="*/ 37594 h 52974"/>
                    <a:gd name="connsiteX2" fmla="*/ 8130 w 47583"/>
                    <a:gd name="connsiteY2" fmla="*/ 48467 h 52974"/>
                    <a:gd name="connsiteX3" fmla="*/ 23019 w 47583"/>
                    <a:gd name="connsiteY3" fmla="*/ 52010 h 52974"/>
                    <a:gd name="connsiteX4" fmla="*/ 36381 w 47583"/>
                    <a:gd name="connsiteY4" fmla="*/ 49887 h 52974"/>
                    <a:gd name="connsiteX5" fmla="*/ 42565 w 47583"/>
                    <a:gd name="connsiteY5" fmla="*/ 44497 h 52974"/>
                    <a:gd name="connsiteX6" fmla="*/ 44352 w 47583"/>
                    <a:gd name="connsiteY6" fmla="*/ 32494 h 52974"/>
                    <a:gd name="connsiteX7" fmla="*/ 44215 w 47583"/>
                    <a:gd name="connsiteY7" fmla="*/ 16841 h 52974"/>
                    <a:gd name="connsiteX8" fmla="*/ 44856 w 47583"/>
                    <a:gd name="connsiteY8" fmla="*/ 6976 h 52974"/>
                    <a:gd name="connsiteX9" fmla="*/ 47269 w 47583"/>
                    <a:gd name="connsiteY9" fmla="*/ 181 h 52974"/>
                    <a:gd name="connsiteX10" fmla="*/ 33998 w 47583"/>
                    <a:gd name="connsiteY10" fmla="*/ 181 h 52974"/>
                    <a:gd name="connsiteX11" fmla="*/ 32716 w 47583"/>
                    <a:gd name="connsiteY11" fmla="*/ 4136 h 52974"/>
                    <a:gd name="connsiteX12" fmla="*/ 32227 w 47583"/>
                    <a:gd name="connsiteY12" fmla="*/ 5724 h 52974"/>
                    <a:gd name="connsiteX13" fmla="*/ 24882 w 47583"/>
                    <a:gd name="connsiteY13" fmla="*/ 700 h 52974"/>
                    <a:gd name="connsiteX14" fmla="*/ 16529 w 47583"/>
                    <a:gd name="connsiteY14" fmla="*/ -964 h 52974"/>
                    <a:gd name="connsiteX15" fmla="*/ 4190 w 47583"/>
                    <a:gd name="connsiteY15" fmla="*/ 3281 h 52974"/>
                    <a:gd name="connsiteX16" fmla="*/ -315 w 47583"/>
                    <a:gd name="connsiteY16" fmla="*/ 14016 h 52974"/>
                    <a:gd name="connsiteX17" fmla="*/ 1731 w 47583"/>
                    <a:gd name="connsiteY17" fmla="*/ 21682 h 52974"/>
                    <a:gd name="connsiteX18" fmla="*/ 7488 w 47583"/>
                    <a:gd name="connsiteY18" fmla="*/ 26828 h 52974"/>
                    <a:gd name="connsiteX19" fmla="*/ 18163 w 47583"/>
                    <a:gd name="connsiteY19" fmla="*/ 29959 h 52974"/>
                    <a:gd name="connsiteX20" fmla="*/ 31189 w 47583"/>
                    <a:gd name="connsiteY20" fmla="*/ 33257 h 52974"/>
                    <a:gd name="connsiteX21" fmla="*/ 31189 w 47583"/>
                    <a:gd name="connsiteY21" fmla="*/ 34586 h 52974"/>
                    <a:gd name="connsiteX22" fmla="*/ 29280 w 47583"/>
                    <a:gd name="connsiteY22" fmla="*/ 40099 h 52974"/>
                    <a:gd name="connsiteX23" fmla="*/ 22072 w 47583"/>
                    <a:gd name="connsiteY23" fmla="*/ 41748 h 52974"/>
                    <a:gd name="connsiteX24" fmla="*/ 16483 w 47583"/>
                    <a:gd name="connsiteY24" fmla="*/ 40343 h 52974"/>
                    <a:gd name="connsiteX25" fmla="*/ 13245 w 47583"/>
                    <a:gd name="connsiteY25" fmla="*/ 35395 h 52974"/>
                    <a:gd name="connsiteX26" fmla="*/ 31189 w 47583"/>
                    <a:gd name="connsiteY26" fmla="*/ 24523 h 52974"/>
                    <a:gd name="connsiteX27" fmla="*/ 23019 w 47583"/>
                    <a:gd name="connsiteY27" fmla="*/ 22461 h 52974"/>
                    <a:gd name="connsiteX28" fmla="*/ 15719 w 47583"/>
                    <a:gd name="connsiteY28" fmla="*/ 20125 h 52974"/>
                    <a:gd name="connsiteX29" fmla="*/ 13093 w 47583"/>
                    <a:gd name="connsiteY29" fmla="*/ 15406 h 52974"/>
                    <a:gd name="connsiteX30" fmla="*/ 15185 w 47583"/>
                    <a:gd name="connsiteY30" fmla="*/ 10535 h 52974"/>
                    <a:gd name="connsiteX31" fmla="*/ 20545 w 47583"/>
                    <a:gd name="connsiteY31" fmla="*/ 8488 h 52974"/>
                    <a:gd name="connsiteX32" fmla="*/ 27462 w 47583"/>
                    <a:gd name="connsiteY32" fmla="*/ 10871 h 52974"/>
                    <a:gd name="connsiteX33" fmla="*/ 30654 w 47583"/>
                    <a:gd name="connsiteY33" fmla="*/ 15314 h 52974"/>
                    <a:gd name="connsiteX34" fmla="*/ 31189 w 47583"/>
                    <a:gd name="connsiteY34" fmla="*/ 2185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3245" y="35395"/>
                      </a:moveTo>
                      <a:lnTo>
                        <a:pt x="1075" y="37594"/>
                      </a:lnTo>
                      <a:cubicBezTo>
                        <a:pt x="2439" y="42491"/>
                        <a:pt x="4790" y="46115"/>
                        <a:pt x="8130" y="48467"/>
                      </a:cubicBezTo>
                      <a:cubicBezTo>
                        <a:pt x="11469" y="50829"/>
                        <a:pt x="16432" y="52010"/>
                        <a:pt x="23019" y="52010"/>
                      </a:cubicBezTo>
                      <a:cubicBezTo>
                        <a:pt x="29005" y="52010"/>
                        <a:pt x="33459" y="51302"/>
                        <a:pt x="36381" y="49887"/>
                      </a:cubicBezTo>
                      <a:cubicBezTo>
                        <a:pt x="39313" y="48472"/>
                        <a:pt x="41374" y="46675"/>
                        <a:pt x="42565" y="44497"/>
                      </a:cubicBezTo>
                      <a:cubicBezTo>
                        <a:pt x="43756" y="42318"/>
                        <a:pt x="44352" y="38317"/>
                        <a:pt x="44352" y="32494"/>
                      </a:cubicBezTo>
                      <a:lnTo>
                        <a:pt x="44215" y="16841"/>
                      </a:lnTo>
                      <a:cubicBezTo>
                        <a:pt x="44215" y="12382"/>
                        <a:pt x="44428" y="9094"/>
                        <a:pt x="44856" y="6976"/>
                      </a:cubicBezTo>
                      <a:cubicBezTo>
                        <a:pt x="45283" y="4869"/>
                        <a:pt x="46088" y="2604"/>
                        <a:pt x="47269" y="181"/>
                      </a:cubicBezTo>
                      <a:lnTo>
                        <a:pt x="33998" y="181"/>
                      </a:lnTo>
                      <a:cubicBezTo>
                        <a:pt x="33652" y="1077"/>
                        <a:pt x="33225" y="2395"/>
                        <a:pt x="32716" y="4136"/>
                      </a:cubicBezTo>
                      <a:cubicBezTo>
                        <a:pt x="32492" y="4940"/>
                        <a:pt x="32329" y="5470"/>
                        <a:pt x="32227" y="5724"/>
                      </a:cubicBezTo>
                      <a:cubicBezTo>
                        <a:pt x="29936" y="3495"/>
                        <a:pt x="27488" y="1820"/>
                        <a:pt x="24882" y="700"/>
                      </a:cubicBezTo>
                      <a:cubicBezTo>
                        <a:pt x="22275" y="-410"/>
                        <a:pt x="19491" y="-964"/>
                        <a:pt x="16529" y="-964"/>
                      </a:cubicBezTo>
                      <a:cubicBezTo>
                        <a:pt x="11316" y="-964"/>
                        <a:pt x="7203" y="451"/>
                        <a:pt x="4190" y="3281"/>
                      </a:cubicBezTo>
                      <a:cubicBezTo>
                        <a:pt x="1187" y="6111"/>
                        <a:pt x="-315" y="9690"/>
                        <a:pt x="-315" y="14016"/>
                      </a:cubicBezTo>
                      <a:cubicBezTo>
                        <a:pt x="-315" y="16887"/>
                        <a:pt x="367" y="19442"/>
                        <a:pt x="1731" y="21682"/>
                      </a:cubicBezTo>
                      <a:cubicBezTo>
                        <a:pt x="3106" y="23922"/>
                        <a:pt x="5025" y="25637"/>
                        <a:pt x="7488" y="26828"/>
                      </a:cubicBezTo>
                      <a:cubicBezTo>
                        <a:pt x="9952" y="28030"/>
                        <a:pt x="13510" y="29073"/>
                        <a:pt x="18163" y="29959"/>
                      </a:cubicBezTo>
                      <a:cubicBezTo>
                        <a:pt x="24424" y="31140"/>
                        <a:pt x="28766" y="32239"/>
                        <a:pt x="31189" y="33257"/>
                      </a:cubicBezTo>
                      <a:lnTo>
                        <a:pt x="31189" y="34586"/>
                      </a:lnTo>
                      <a:cubicBezTo>
                        <a:pt x="31189" y="37162"/>
                        <a:pt x="30552" y="38999"/>
                        <a:pt x="29280" y="40099"/>
                      </a:cubicBezTo>
                      <a:cubicBezTo>
                        <a:pt x="28007" y="41198"/>
                        <a:pt x="25604" y="41748"/>
                        <a:pt x="22072" y="41748"/>
                      </a:cubicBezTo>
                      <a:cubicBezTo>
                        <a:pt x="19679" y="41748"/>
                        <a:pt x="17816" y="41280"/>
                        <a:pt x="16483" y="40343"/>
                      </a:cubicBezTo>
                      <a:cubicBezTo>
                        <a:pt x="15149" y="39407"/>
                        <a:pt x="14070" y="37757"/>
                        <a:pt x="13245" y="35395"/>
                      </a:cubicBezTo>
                      <a:close/>
                      <a:moveTo>
                        <a:pt x="31189" y="24523"/>
                      </a:moveTo>
                      <a:cubicBezTo>
                        <a:pt x="29468" y="23953"/>
                        <a:pt x="26745" y="23265"/>
                        <a:pt x="23019" y="22461"/>
                      </a:cubicBezTo>
                      <a:cubicBezTo>
                        <a:pt x="19303" y="21667"/>
                        <a:pt x="16870" y="20888"/>
                        <a:pt x="15719" y="20125"/>
                      </a:cubicBezTo>
                      <a:cubicBezTo>
                        <a:pt x="13968" y="18883"/>
                        <a:pt x="13093" y="17310"/>
                        <a:pt x="13093" y="15406"/>
                      </a:cubicBezTo>
                      <a:cubicBezTo>
                        <a:pt x="13093" y="13533"/>
                        <a:pt x="13790" y="11909"/>
                        <a:pt x="15185" y="10535"/>
                      </a:cubicBezTo>
                      <a:cubicBezTo>
                        <a:pt x="16590" y="9170"/>
                        <a:pt x="18376" y="8488"/>
                        <a:pt x="20545" y="8488"/>
                      </a:cubicBezTo>
                      <a:cubicBezTo>
                        <a:pt x="22958" y="8488"/>
                        <a:pt x="25263" y="9282"/>
                        <a:pt x="27462" y="10871"/>
                      </a:cubicBezTo>
                      <a:cubicBezTo>
                        <a:pt x="29081" y="12082"/>
                        <a:pt x="30145" y="13563"/>
                        <a:pt x="30654" y="15314"/>
                      </a:cubicBezTo>
                      <a:cubicBezTo>
                        <a:pt x="31010" y="16455"/>
                        <a:pt x="31189" y="18633"/>
                        <a:pt x="31189" y="21850"/>
                      </a:cubicBezTo>
                      <a:close/>
                    </a:path>
                  </a:pathLst>
                </a:custGeom>
                <a:solidFill>
                  <a:srgbClr val="000000"/>
                </a:solidFill>
                <a:ln w="15" cap="flat">
                  <a:noFill/>
                  <a:prstDash val="solid"/>
                  <a:round/>
                </a:ln>
              </p:spPr>
              <p:txBody>
                <a:bodyPr rtlCol="0" anchor="ctr"/>
                <a:lstStyle/>
                <a:p>
                  <a:endParaRPr lang="en-US"/>
                </a:p>
              </p:txBody>
            </p:sp>
            <p:sp>
              <p:nvSpPr>
                <p:cNvPr id="151" name="Freeform: Shape 150">
                  <a:extLst>
                    <a:ext uri="{FF2B5EF4-FFF2-40B4-BE49-F238E27FC236}">
                      <a16:creationId xmlns:a16="http://schemas.microsoft.com/office/drawing/2014/main" id="{0DF523C6-60FA-5162-4920-1B77B4AB4750}"/>
                    </a:ext>
                  </a:extLst>
                </p:cNvPr>
                <p:cNvSpPr/>
                <p:nvPr/>
              </p:nvSpPr>
              <p:spPr>
                <a:xfrm flipV="1">
                  <a:off x="7510964" y="5454009"/>
                  <a:ext cx="13423" cy="69955"/>
                </a:xfrm>
                <a:custGeom>
                  <a:avLst/>
                  <a:gdLst>
                    <a:gd name="connsiteX0" fmla="*/ 581 w 13423"/>
                    <a:gd name="connsiteY0" fmla="*/ -1597 h 69955"/>
                    <a:gd name="connsiteX1" fmla="*/ 581 w 13423"/>
                    <a:gd name="connsiteY1" fmla="*/ 68358 h 69955"/>
                    <a:gd name="connsiteX2" fmla="*/ 14004 w 13423"/>
                    <a:gd name="connsiteY2" fmla="*/ 68358 h 69955"/>
                    <a:gd name="connsiteX3" fmla="*/ 14004 w 13423"/>
                    <a:gd name="connsiteY3" fmla="*/ -1597 h 69955"/>
                  </a:gdLst>
                  <a:ahLst/>
                  <a:cxnLst>
                    <a:cxn ang="0">
                      <a:pos x="connsiteX0" y="connsiteY0"/>
                    </a:cxn>
                    <a:cxn ang="0">
                      <a:pos x="connsiteX1" y="connsiteY1"/>
                    </a:cxn>
                    <a:cxn ang="0">
                      <a:pos x="connsiteX2" y="connsiteY2"/>
                    </a:cxn>
                    <a:cxn ang="0">
                      <a:pos x="connsiteX3" y="connsiteY3"/>
                    </a:cxn>
                  </a:cxnLst>
                  <a:rect l="l" t="t" r="r" b="b"/>
                  <a:pathLst>
                    <a:path w="13423" h="69955">
                      <a:moveTo>
                        <a:pt x="581" y="-1597"/>
                      </a:moveTo>
                      <a:lnTo>
                        <a:pt x="581" y="68358"/>
                      </a:lnTo>
                      <a:lnTo>
                        <a:pt x="14004" y="68358"/>
                      </a:lnTo>
                      <a:lnTo>
                        <a:pt x="14004" y="-1597"/>
                      </a:lnTo>
                      <a:close/>
                    </a:path>
                  </a:pathLst>
                </a:custGeom>
                <a:solidFill>
                  <a:srgbClr val="000000"/>
                </a:solidFill>
                <a:ln w="15" cap="flat">
                  <a:noFill/>
                  <a:prstDash val="solid"/>
                  <a:round/>
                </a:ln>
              </p:spPr>
              <p:txBody>
                <a:bodyPr rtlCol="0" anchor="ctr"/>
                <a:lstStyle/>
                <a:p>
                  <a:endParaRPr lang="en-US"/>
                </a:p>
              </p:txBody>
            </p:sp>
            <p:sp>
              <p:nvSpPr>
                <p:cNvPr id="152" name="Freeform: Shape 151">
                  <a:extLst>
                    <a:ext uri="{FF2B5EF4-FFF2-40B4-BE49-F238E27FC236}">
                      <a16:creationId xmlns:a16="http://schemas.microsoft.com/office/drawing/2014/main" id="{0FFC0079-9871-60B8-4767-4755FA723A03}"/>
                    </a:ext>
                  </a:extLst>
                </p:cNvPr>
                <p:cNvSpPr/>
                <p:nvPr/>
              </p:nvSpPr>
              <p:spPr>
                <a:xfrm flipV="1">
                  <a:off x="7537843" y="5473280"/>
                  <a:ext cx="46087" cy="51829"/>
                </a:xfrm>
                <a:custGeom>
                  <a:avLst/>
                  <a:gdLst>
                    <a:gd name="connsiteX0" fmla="*/ 33181 w 46087"/>
                    <a:gd name="connsiteY0" fmla="*/ 219 h 51829"/>
                    <a:gd name="connsiteX1" fmla="*/ 33181 w 46087"/>
                    <a:gd name="connsiteY1" fmla="*/ 7808 h 51829"/>
                    <a:gd name="connsiteX2" fmla="*/ 25897 w 46087"/>
                    <a:gd name="connsiteY2" fmla="*/ 1410 h 51829"/>
                    <a:gd name="connsiteX3" fmla="*/ 16383 w 46087"/>
                    <a:gd name="connsiteY3" fmla="*/ -927 h 51829"/>
                    <a:gd name="connsiteX4" fmla="*/ 7205 w 46087"/>
                    <a:gd name="connsiteY4" fmla="*/ 1318 h 51829"/>
                    <a:gd name="connsiteX5" fmla="*/ 1341 w 46087"/>
                    <a:gd name="connsiteY5" fmla="*/ 7610 h 51829"/>
                    <a:gd name="connsiteX6" fmla="*/ -461 w 46087"/>
                    <a:gd name="connsiteY6" fmla="*/ 18834 h 51829"/>
                    <a:gd name="connsiteX7" fmla="*/ -461 w 46087"/>
                    <a:gd name="connsiteY7" fmla="*/ 50902 h 51829"/>
                    <a:gd name="connsiteX8" fmla="*/ 12947 w 46087"/>
                    <a:gd name="connsiteY8" fmla="*/ 50902 h 51829"/>
                    <a:gd name="connsiteX9" fmla="*/ 12947 w 46087"/>
                    <a:gd name="connsiteY9" fmla="*/ 27614 h 51829"/>
                    <a:gd name="connsiteX10" fmla="*/ 13680 w 46087"/>
                    <a:gd name="connsiteY10" fmla="*/ 14512 h 51829"/>
                    <a:gd name="connsiteX11" fmla="*/ 16383 w 46087"/>
                    <a:gd name="connsiteY11" fmla="*/ 10694 h 51829"/>
                    <a:gd name="connsiteX12" fmla="*/ 21346 w 46087"/>
                    <a:gd name="connsiteY12" fmla="*/ 9289 h 51829"/>
                    <a:gd name="connsiteX13" fmla="*/ 27500 w 46087"/>
                    <a:gd name="connsiteY13" fmla="*/ 11168 h 51829"/>
                    <a:gd name="connsiteX14" fmla="*/ 31211 w 46087"/>
                    <a:gd name="connsiteY14" fmla="*/ 15841 h 51829"/>
                    <a:gd name="connsiteX15" fmla="*/ 32219 w 46087"/>
                    <a:gd name="connsiteY15" fmla="*/ 29523 h 51829"/>
                    <a:gd name="connsiteX16" fmla="*/ 32219 w 46087"/>
                    <a:gd name="connsiteY16" fmla="*/ 50902 h 51829"/>
                    <a:gd name="connsiteX17" fmla="*/ 45626 w 46087"/>
                    <a:gd name="connsiteY17" fmla="*/ 50902 h 51829"/>
                    <a:gd name="connsiteX18" fmla="*/ 45626 w 46087"/>
                    <a:gd name="connsiteY18" fmla="*/ 219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87" h="51829">
                      <a:moveTo>
                        <a:pt x="33181" y="219"/>
                      </a:moveTo>
                      <a:lnTo>
                        <a:pt x="33181" y="7808"/>
                      </a:lnTo>
                      <a:cubicBezTo>
                        <a:pt x="31338" y="5100"/>
                        <a:pt x="28910" y="2967"/>
                        <a:pt x="25897" y="1410"/>
                      </a:cubicBezTo>
                      <a:cubicBezTo>
                        <a:pt x="22893" y="-148"/>
                        <a:pt x="19722" y="-927"/>
                        <a:pt x="16383" y="-927"/>
                      </a:cubicBezTo>
                      <a:cubicBezTo>
                        <a:pt x="12973" y="-927"/>
                        <a:pt x="9913" y="-178"/>
                        <a:pt x="7205" y="1318"/>
                      </a:cubicBezTo>
                      <a:cubicBezTo>
                        <a:pt x="4507" y="2815"/>
                        <a:pt x="2553" y="4912"/>
                        <a:pt x="1341" y="7610"/>
                      </a:cubicBezTo>
                      <a:cubicBezTo>
                        <a:pt x="140" y="10318"/>
                        <a:pt x="-461" y="14059"/>
                        <a:pt x="-461" y="18834"/>
                      </a:cubicBezTo>
                      <a:lnTo>
                        <a:pt x="-461" y="50902"/>
                      </a:lnTo>
                      <a:lnTo>
                        <a:pt x="12947" y="50902"/>
                      </a:lnTo>
                      <a:lnTo>
                        <a:pt x="12947" y="27614"/>
                      </a:lnTo>
                      <a:cubicBezTo>
                        <a:pt x="12947" y="20488"/>
                        <a:pt x="13191" y="16121"/>
                        <a:pt x="13680" y="14512"/>
                      </a:cubicBezTo>
                      <a:cubicBezTo>
                        <a:pt x="14179" y="12904"/>
                        <a:pt x="15080" y="11631"/>
                        <a:pt x="16383" y="10694"/>
                      </a:cubicBezTo>
                      <a:cubicBezTo>
                        <a:pt x="17686" y="9758"/>
                        <a:pt x="19340" y="9289"/>
                        <a:pt x="21346" y="9289"/>
                      </a:cubicBezTo>
                      <a:cubicBezTo>
                        <a:pt x="23637" y="9289"/>
                        <a:pt x="25688" y="9916"/>
                        <a:pt x="27500" y="11168"/>
                      </a:cubicBezTo>
                      <a:cubicBezTo>
                        <a:pt x="29312" y="12430"/>
                        <a:pt x="30549" y="13988"/>
                        <a:pt x="31211" y="15841"/>
                      </a:cubicBezTo>
                      <a:cubicBezTo>
                        <a:pt x="31883" y="17704"/>
                        <a:pt x="32219" y="22265"/>
                        <a:pt x="32219" y="29523"/>
                      </a:cubicBezTo>
                      <a:lnTo>
                        <a:pt x="32219" y="50902"/>
                      </a:lnTo>
                      <a:lnTo>
                        <a:pt x="45626" y="50902"/>
                      </a:lnTo>
                      <a:lnTo>
                        <a:pt x="45626" y="219"/>
                      </a:lnTo>
                      <a:close/>
                    </a:path>
                  </a:pathLst>
                </a:custGeom>
                <a:solidFill>
                  <a:srgbClr val="000000"/>
                </a:solidFill>
                <a:ln w="15" cap="flat">
                  <a:noFill/>
                  <a:prstDash val="solid"/>
                  <a:round/>
                </a:ln>
              </p:spPr>
              <p:txBody>
                <a:bodyPr rtlCol="0" anchor="ctr"/>
                <a:lstStyle/>
                <a:p>
                  <a:endParaRPr lang="en-US"/>
                </a:p>
              </p:txBody>
            </p:sp>
            <p:sp>
              <p:nvSpPr>
                <p:cNvPr id="153" name="Freeform: Shape 152">
                  <a:extLst>
                    <a:ext uri="{FF2B5EF4-FFF2-40B4-BE49-F238E27FC236}">
                      <a16:creationId xmlns:a16="http://schemas.microsoft.com/office/drawing/2014/main" id="{00B3C322-289D-ED9A-6576-B74555FF7D97}"/>
                    </a:ext>
                  </a:extLst>
                </p:cNvPr>
                <p:cNvSpPr/>
                <p:nvPr/>
              </p:nvSpPr>
              <p:spPr>
                <a:xfrm flipV="1">
                  <a:off x="7593908" y="5472135"/>
                  <a:ext cx="47351" cy="52974"/>
                </a:xfrm>
                <a:custGeom>
                  <a:avLst/>
                  <a:gdLst>
                    <a:gd name="connsiteX0" fmla="*/ 33008 w 47351"/>
                    <a:gd name="connsiteY0" fmla="*/ 16307 h 52974"/>
                    <a:gd name="connsiteX1" fmla="*/ 46370 w 47351"/>
                    <a:gd name="connsiteY1" fmla="*/ 14062 h 52974"/>
                    <a:gd name="connsiteX2" fmla="*/ 38231 w 47351"/>
                    <a:gd name="connsiteY2" fmla="*/ 2869 h 52974"/>
                    <a:gd name="connsiteX3" fmla="*/ 24334 w 47351"/>
                    <a:gd name="connsiteY3" fmla="*/ -964 h 52974"/>
                    <a:gd name="connsiteX4" fmla="*/ 4757 w 47351"/>
                    <a:gd name="connsiteY4" fmla="*/ 7679 h 52974"/>
                    <a:gd name="connsiteX5" fmla="*/ -252 w 47351"/>
                    <a:gd name="connsiteY5" fmla="*/ 25133 h 52974"/>
                    <a:gd name="connsiteX6" fmla="*/ 6330 w 47351"/>
                    <a:gd name="connsiteY6" fmla="*/ 44863 h 52974"/>
                    <a:gd name="connsiteX7" fmla="*/ 22990 w 47351"/>
                    <a:gd name="connsiteY7" fmla="*/ 52010 h 52974"/>
                    <a:gd name="connsiteX8" fmla="*/ 40842 w 47351"/>
                    <a:gd name="connsiteY8" fmla="*/ 44543 h 52974"/>
                    <a:gd name="connsiteX9" fmla="*/ 47088 w 47351"/>
                    <a:gd name="connsiteY9" fmla="*/ 21652 h 52974"/>
                    <a:gd name="connsiteX10" fmla="*/ 13492 w 47351"/>
                    <a:gd name="connsiteY10" fmla="*/ 21652 h 52974"/>
                    <a:gd name="connsiteX11" fmla="*/ 16745 w 47351"/>
                    <a:gd name="connsiteY11" fmla="*/ 12367 h 52974"/>
                    <a:gd name="connsiteX12" fmla="*/ 24472 w 47351"/>
                    <a:gd name="connsiteY12" fmla="*/ 9053 h 52974"/>
                    <a:gd name="connsiteX13" fmla="*/ 29755 w 47351"/>
                    <a:gd name="connsiteY13" fmla="*/ 10764 h 52974"/>
                    <a:gd name="connsiteX14" fmla="*/ 33008 w 47351"/>
                    <a:gd name="connsiteY14" fmla="*/ 16307 h 52974"/>
                    <a:gd name="connsiteX15" fmla="*/ 33772 w 47351"/>
                    <a:gd name="connsiteY15" fmla="*/ 29867 h 52974"/>
                    <a:gd name="connsiteX16" fmla="*/ 30763 w 47351"/>
                    <a:gd name="connsiteY16" fmla="*/ 38709 h 52974"/>
                    <a:gd name="connsiteX17" fmla="*/ 23800 w 47351"/>
                    <a:gd name="connsiteY17" fmla="*/ 41748 h 52974"/>
                    <a:gd name="connsiteX18" fmla="*/ 16546 w 47351"/>
                    <a:gd name="connsiteY18" fmla="*/ 38556 h 52974"/>
                    <a:gd name="connsiteX19" fmla="*/ 13736 w 47351"/>
                    <a:gd name="connsiteY19" fmla="*/ 29867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3008" y="16307"/>
                      </a:moveTo>
                      <a:lnTo>
                        <a:pt x="46370" y="14062"/>
                      </a:lnTo>
                      <a:cubicBezTo>
                        <a:pt x="44660" y="9165"/>
                        <a:pt x="41946" y="5434"/>
                        <a:pt x="38231" y="2869"/>
                      </a:cubicBezTo>
                      <a:cubicBezTo>
                        <a:pt x="34525" y="313"/>
                        <a:pt x="29893" y="-964"/>
                        <a:pt x="24334" y="-964"/>
                      </a:cubicBezTo>
                      <a:cubicBezTo>
                        <a:pt x="15518" y="-964"/>
                        <a:pt x="8992" y="1917"/>
                        <a:pt x="4757" y="7679"/>
                      </a:cubicBezTo>
                      <a:cubicBezTo>
                        <a:pt x="1418" y="12291"/>
                        <a:pt x="-252" y="18109"/>
                        <a:pt x="-252" y="25133"/>
                      </a:cubicBezTo>
                      <a:cubicBezTo>
                        <a:pt x="-252" y="33532"/>
                        <a:pt x="1942" y="40109"/>
                        <a:pt x="6330" y="44863"/>
                      </a:cubicBezTo>
                      <a:cubicBezTo>
                        <a:pt x="10728" y="49628"/>
                        <a:pt x="16281" y="52010"/>
                        <a:pt x="22990" y="52010"/>
                      </a:cubicBezTo>
                      <a:cubicBezTo>
                        <a:pt x="30534" y="52010"/>
                        <a:pt x="36485" y="49521"/>
                        <a:pt x="40842" y="44543"/>
                      </a:cubicBezTo>
                      <a:cubicBezTo>
                        <a:pt x="45199" y="39564"/>
                        <a:pt x="47281" y="31934"/>
                        <a:pt x="47088" y="21652"/>
                      </a:cubicBezTo>
                      <a:lnTo>
                        <a:pt x="13492" y="21652"/>
                      </a:lnTo>
                      <a:cubicBezTo>
                        <a:pt x="13594" y="17681"/>
                        <a:pt x="14678" y="14586"/>
                        <a:pt x="16745" y="12367"/>
                      </a:cubicBezTo>
                      <a:cubicBezTo>
                        <a:pt x="18811" y="10158"/>
                        <a:pt x="21387" y="9053"/>
                        <a:pt x="24472" y="9053"/>
                      </a:cubicBezTo>
                      <a:cubicBezTo>
                        <a:pt x="26569" y="9053"/>
                        <a:pt x="28330" y="9623"/>
                        <a:pt x="29755" y="10764"/>
                      </a:cubicBezTo>
                      <a:cubicBezTo>
                        <a:pt x="31191" y="11914"/>
                        <a:pt x="32275" y="13762"/>
                        <a:pt x="33008" y="16307"/>
                      </a:cubicBezTo>
                      <a:close/>
                      <a:moveTo>
                        <a:pt x="33772" y="29867"/>
                      </a:moveTo>
                      <a:cubicBezTo>
                        <a:pt x="33680" y="33746"/>
                        <a:pt x="32677" y="36693"/>
                        <a:pt x="30763" y="38709"/>
                      </a:cubicBezTo>
                      <a:cubicBezTo>
                        <a:pt x="28859" y="40735"/>
                        <a:pt x="26538" y="41748"/>
                        <a:pt x="23800" y="41748"/>
                      </a:cubicBezTo>
                      <a:cubicBezTo>
                        <a:pt x="20878" y="41748"/>
                        <a:pt x="18460" y="40684"/>
                        <a:pt x="16546" y="38556"/>
                      </a:cubicBezTo>
                      <a:cubicBezTo>
                        <a:pt x="14642" y="36419"/>
                        <a:pt x="13706" y="33522"/>
                        <a:pt x="13736" y="29867"/>
                      </a:cubicBezTo>
                      <a:close/>
                    </a:path>
                  </a:pathLst>
                </a:custGeom>
                <a:solidFill>
                  <a:srgbClr val="000000"/>
                </a:solidFill>
                <a:ln w="15" cap="flat">
                  <a:noFill/>
                  <a:prstDash val="solid"/>
                  <a:round/>
                </a:ln>
              </p:spPr>
              <p:txBody>
                <a:bodyPr rtlCol="0" anchor="ctr"/>
                <a:lstStyle/>
                <a:p>
                  <a:endParaRPr lang="en-US"/>
                </a:p>
              </p:txBody>
            </p:sp>
            <p:sp>
              <p:nvSpPr>
                <p:cNvPr id="154" name="Freeform: Shape 153">
                  <a:extLst>
                    <a:ext uri="{FF2B5EF4-FFF2-40B4-BE49-F238E27FC236}">
                      <a16:creationId xmlns:a16="http://schemas.microsoft.com/office/drawing/2014/main" id="{E3312035-C519-BCF9-CE82-4734D349134F}"/>
                    </a:ext>
                  </a:extLst>
                </p:cNvPr>
                <p:cNvSpPr/>
                <p:nvPr/>
              </p:nvSpPr>
              <p:spPr>
                <a:xfrm flipV="1">
                  <a:off x="7645162" y="5523964"/>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55" name="Freeform: Shape 154">
                  <a:extLst>
                    <a:ext uri="{FF2B5EF4-FFF2-40B4-BE49-F238E27FC236}">
                      <a16:creationId xmlns:a16="http://schemas.microsoft.com/office/drawing/2014/main" id="{A8454AFD-254A-310F-42BC-A66B2EFDEFDA}"/>
                    </a:ext>
                  </a:extLst>
                </p:cNvPr>
                <p:cNvSpPr/>
                <p:nvPr/>
              </p:nvSpPr>
              <p:spPr>
                <a:xfrm flipV="1">
                  <a:off x="7676377" y="5472715"/>
                  <a:ext cx="48912" cy="33488"/>
                </a:xfrm>
                <a:custGeom>
                  <a:avLst/>
                  <a:gdLst>
                    <a:gd name="connsiteX0" fmla="*/ -348 w 48912"/>
                    <a:gd name="connsiteY0" fmla="*/ 19614 h 33488"/>
                    <a:gd name="connsiteX1" fmla="*/ -348 w 48912"/>
                    <a:gd name="connsiteY1" fmla="*/ 31922 h 33488"/>
                    <a:gd name="connsiteX2" fmla="*/ 48565 w 48912"/>
                    <a:gd name="connsiteY2" fmla="*/ 31922 h 33488"/>
                    <a:gd name="connsiteX3" fmla="*/ 48565 w 48912"/>
                    <a:gd name="connsiteY3" fmla="*/ 19614 h 33488"/>
                    <a:gd name="connsiteX4" fmla="*/ -348 w 48912"/>
                    <a:gd name="connsiteY4" fmla="*/ -1566 h 33488"/>
                    <a:gd name="connsiteX5" fmla="*/ -348 w 48912"/>
                    <a:gd name="connsiteY5" fmla="*/ 10788 h 33488"/>
                    <a:gd name="connsiteX6" fmla="*/ 48565 w 48912"/>
                    <a:gd name="connsiteY6" fmla="*/ 10788 h 33488"/>
                    <a:gd name="connsiteX7" fmla="*/ 48565 w 48912"/>
                    <a:gd name="connsiteY7" fmla="*/ -1566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348" y="19614"/>
                      </a:moveTo>
                      <a:lnTo>
                        <a:pt x="-348" y="31922"/>
                      </a:lnTo>
                      <a:lnTo>
                        <a:pt x="48565" y="31922"/>
                      </a:lnTo>
                      <a:lnTo>
                        <a:pt x="48565" y="19614"/>
                      </a:lnTo>
                      <a:close/>
                      <a:moveTo>
                        <a:pt x="-348" y="-1566"/>
                      </a:moveTo>
                      <a:lnTo>
                        <a:pt x="-348" y="10788"/>
                      </a:lnTo>
                      <a:lnTo>
                        <a:pt x="48565" y="10788"/>
                      </a:lnTo>
                      <a:lnTo>
                        <a:pt x="48565" y="-1566"/>
                      </a:lnTo>
                      <a:close/>
                    </a:path>
                  </a:pathLst>
                </a:custGeom>
                <a:solidFill>
                  <a:srgbClr val="000000"/>
                </a:solidFill>
                <a:ln w="15" cap="flat">
                  <a:noFill/>
                  <a:prstDash val="solid"/>
                  <a:round/>
                </a:ln>
              </p:spPr>
              <p:txBody>
                <a:bodyPr rtlCol="0" anchor="ctr"/>
                <a:lstStyle/>
                <a:p>
                  <a:endParaRPr lang="en-US"/>
                </a:p>
              </p:txBody>
            </p:sp>
            <p:sp>
              <p:nvSpPr>
                <p:cNvPr id="156" name="Freeform: Shape 155">
                  <a:extLst>
                    <a:ext uri="{FF2B5EF4-FFF2-40B4-BE49-F238E27FC236}">
                      <a16:creationId xmlns:a16="http://schemas.microsoft.com/office/drawing/2014/main" id="{B4ADB0F1-62E7-02EF-DD73-BE420DB33292}"/>
                    </a:ext>
                  </a:extLst>
                </p:cNvPr>
                <p:cNvSpPr/>
                <p:nvPr/>
              </p:nvSpPr>
              <p:spPr>
                <a:xfrm flipV="1">
                  <a:off x="7729390" y="5523964"/>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57" name="Freeform: Shape 156">
                  <a:extLst>
                    <a:ext uri="{FF2B5EF4-FFF2-40B4-BE49-F238E27FC236}">
                      <a16:creationId xmlns:a16="http://schemas.microsoft.com/office/drawing/2014/main" id="{2EEA3D0D-2794-87D3-AD91-E5987CFFDA0C}"/>
                    </a:ext>
                  </a:extLst>
                </p:cNvPr>
                <p:cNvSpPr/>
                <p:nvPr/>
              </p:nvSpPr>
              <p:spPr>
                <a:xfrm flipV="1">
                  <a:off x="7763507" y="5454009"/>
                  <a:ext cx="23776" cy="89670"/>
                </a:xfrm>
                <a:custGeom>
                  <a:avLst/>
                  <a:gdLst>
                    <a:gd name="connsiteX0" fmla="*/ 302 w 23776"/>
                    <a:gd name="connsiteY0" fmla="*/ -950 h 89670"/>
                    <a:gd name="connsiteX1" fmla="*/ 302 w 23776"/>
                    <a:gd name="connsiteY1" fmla="*/ 88720 h 89670"/>
                    <a:gd name="connsiteX2" fmla="*/ 24078 w 23776"/>
                    <a:gd name="connsiteY2" fmla="*/ 88720 h 89670"/>
                    <a:gd name="connsiteX3" fmla="*/ 24078 w 23776"/>
                    <a:gd name="connsiteY3" fmla="*/ 78183 h 89670"/>
                    <a:gd name="connsiteX4" fmla="*/ 13053 w 23776"/>
                    <a:gd name="connsiteY4" fmla="*/ 78183 h 89670"/>
                    <a:gd name="connsiteX5" fmla="*/ 13053 w 23776"/>
                    <a:gd name="connsiteY5" fmla="*/ 9602 h 89670"/>
                    <a:gd name="connsiteX6" fmla="*/ 24078 w 23776"/>
                    <a:gd name="connsiteY6" fmla="*/ 9602 h 89670"/>
                    <a:gd name="connsiteX7" fmla="*/ 24078 w 23776"/>
                    <a:gd name="connsiteY7" fmla="*/ -950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76" h="89670">
                      <a:moveTo>
                        <a:pt x="302" y="-950"/>
                      </a:moveTo>
                      <a:lnTo>
                        <a:pt x="302" y="88720"/>
                      </a:lnTo>
                      <a:lnTo>
                        <a:pt x="24078" y="88720"/>
                      </a:lnTo>
                      <a:lnTo>
                        <a:pt x="24078" y="78183"/>
                      </a:lnTo>
                      <a:lnTo>
                        <a:pt x="13053" y="78183"/>
                      </a:lnTo>
                      <a:lnTo>
                        <a:pt x="13053" y="9602"/>
                      </a:lnTo>
                      <a:lnTo>
                        <a:pt x="24078" y="9602"/>
                      </a:lnTo>
                      <a:lnTo>
                        <a:pt x="24078" y="-950"/>
                      </a:lnTo>
                      <a:close/>
                    </a:path>
                  </a:pathLst>
                </a:custGeom>
                <a:solidFill>
                  <a:srgbClr val="000000"/>
                </a:solidFill>
                <a:ln w="15" cap="flat">
                  <a:noFill/>
                  <a:prstDash val="solid"/>
                  <a:round/>
                </a:ln>
              </p:spPr>
              <p:txBody>
                <a:bodyPr rtlCol="0" anchor="ctr"/>
                <a:lstStyle/>
                <a:p>
                  <a:endParaRPr lang="en-US"/>
                </a:p>
              </p:txBody>
            </p:sp>
            <p:sp>
              <p:nvSpPr>
                <p:cNvPr id="158" name="Freeform: Shape 157">
                  <a:extLst>
                    <a:ext uri="{FF2B5EF4-FFF2-40B4-BE49-F238E27FC236}">
                      <a16:creationId xmlns:a16="http://schemas.microsoft.com/office/drawing/2014/main" id="{7199C54D-906D-76C2-4E77-BCE42634677C}"/>
                    </a:ext>
                  </a:extLst>
                </p:cNvPr>
                <p:cNvSpPr/>
                <p:nvPr/>
              </p:nvSpPr>
              <p:spPr>
                <a:xfrm flipV="1">
                  <a:off x="7793243" y="5454955"/>
                  <a:ext cx="45858" cy="69008"/>
                </a:xfrm>
                <a:custGeom>
                  <a:avLst/>
                  <a:gdLst>
                    <a:gd name="connsiteX0" fmla="*/ -229 w 45858"/>
                    <a:gd name="connsiteY0" fmla="*/ 54981 h 69008"/>
                    <a:gd name="connsiteX1" fmla="*/ -229 w 45858"/>
                    <a:gd name="connsiteY1" fmla="*/ 67442 h 69008"/>
                    <a:gd name="connsiteX2" fmla="*/ 45630 w 45858"/>
                    <a:gd name="connsiteY2" fmla="*/ 67442 h 69008"/>
                    <a:gd name="connsiteX3" fmla="*/ 45630 w 45858"/>
                    <a:gd name="connsiteY3" fmla="*/ 57700 h 69008"/>
                    <a:gd name="connsiteX4" fmla="*/ 34070 w 45858"/>
                    <a:gd name="connsiteY4" fmla="*/ 41665 h 69008"/>
                    <a:gd name="connsiteX5" fmla="*/ 25121 w 45858"/>
                    <a:gd name="connsiteY5" fmla="*/ 19446 h 69008"/>
                    <a:gd name="connsiteX6" fmla="*/ 22097 w 45858"/>
                    <a:gd name="connsiteY6" fmla="*/ -1566 h 69008"/>
                    <a:gd name="connsiteX7" fmla="*/ 9178 w 45858"/>
                    <a:gd name="connsiteY7" fmla="*/ -1566 h 69008"/>
                    <a:gd name="connsiteX8" fmla="*/ 15149 w 45858"/>
                    <a:gd name="connsiteY8" fmla="*/ 28013 h 69008"/>
                    <a:gd name="connsiteX9" fmla="*/ 30267 w 45858"/>
                    <a:gd name="connsiteY9" fmla="*/ 54981 h 6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58" h="69008">
                      <a:moveTo>
                        <a:pt x="-229" y="54981"/>
                      </a:moveTo>
                      <a:lnTo>
                        <a:pt x="-229" y="67442"/>
                      </a:lnTo>
                      <a:lnTo>
                        <a:pt x="45630" y="67442"/>
                      </a:lnTo>
                      <a:lnTo>
                        <a:pt x="45630" y="57700"/>
                      </a:lnTo>
                      <a:cubicBezTo>
                        <a:pt x="41843" y="53984"/>
                        <a:pt x="37989" y="48639"/>
                        <a:pt x="34070" y="41665"/>
                      </a:cubicBezTo>
                      <a:cubicBezTo>
                        <a:pt x="30160" y="34702"/>
                        <a:pt x="27178" y="27295"/>
                        <a:pt x="25121" y="19446"/>
                      </a:cubicBezTo>
                      <a:cubicBezTo>
                        <a:pt x="23075" y="11607"/>
                        <a:pt x="22067" y="4603"/>
                        <a:pt x="22097" y="-1566"/>
                      </a:cubicBezTo>
                      <a:lnTo>
                        <a:pt x="9178" y="-1566"/>
                      </a:lnTo>
                      <a:cubicBezTo>
                        <a:pt x="9392" y="8105"/>
                        <a:pt x="11382" y="17965"/>
                        <a:pt x="15149" y="28013"/>
                      </a:cubicBezTo>
                      <a:cubicBezTo>
                        <a:pt x="18926" y="38072"/>
                        <a:pt x="23965" y="47061"/>
                        <a:pt x="30267" y="54981"/>
                      </a:cubicBezTo>
                      <a:close/>
                    </a:path>
                  </a:pathLst>
                </a:custGeom>
                <a:solidFill>
                  <a:srgbClr val="000000"/>
                </a:solidFill>
                <a:ln w="15" cap="flat">
                  <a:noFill/>
                  <a:prstDash val="solid"/>
                  <a:round/>
                </a:ln>
              </p:spPr>
              <p:txBody>
                <a:bodyPr rtlCol="0" anchor="ctr"/>
                <a:lstStyle/>
                <a:p>
                  <a:endParaRPr lang="en-US"/>
                </a:p>
              </p:txBody>
            </p:sp>
            <p:sp>
              <p:nvSpPr>
                <p:cNvPr id="159" name="Freeform: Shape 158">
                  <a:extLst>
                    <a:ext uri="{FF2B5EF4-FFF2-40B4-BE49-F238E27FC236}">
                      <a16:creationId xmlns:a16="http://schemas.microsoft.com/office/drawing/2014/main" id="{2995BF22-CFBB-8812-3072-1954F1AA8A15}"/>
                    </a:ext>
                  </a:extLst>
                </p:cNvPr>
                <p:cNvSpPr/>
                <p:nvPr/>
              </p:nvSpPr>
              <p:spPr>
                <a:xfrm flipV="1">
                  <a:off x="7847399" y="5453718"/>
                  <a:ext cx="46010" cy="71482"/>
                </a:xfrm>
                <a:custGeom>
                  <a:avLst/>
                  <a:gdLst>
                    <a:gd name="connsiteX0" fmla="*/ 11489 w 46010"/>
                    <a:gd name="connsiteY0" fmla="*/ 37420 h 71482"/>
                    <a:gd name="connsiteX1" fmla="*/ 3914 w 46010"/>
                    <a:gd name="connsiteY1" fmla="*/ 43452 h 71482"/>
                    <a:gd name="connsiteX2" fmla="*/ 1563 w 46010"/>
                    <a:gd name="connsiteY2" fmla="*/ 51881 h 71482"/>
                    <a:gd name="connsiteX3" fmla="*/ 7030 w 46010"/>
                    <a:gd name="connsiteY3" fmla="*/ 64800 h 71482"/>
                    <a:gd name="connsiteX4" fmla="*/ 22560 w 46010"/>
                    <a:gd name="connsiteY4" fmla="*/ 69916 h 71482"/>
                    <a:gd name="connsiteX5" fmla="*/ 38045 w 46010"/>
                    <a:gd name="connsiteY5" fmla="*/ 64800 h 71482"/>
                    <a:gd name="connsiteX6" fmla="*/ 43557 w 46010"/>
                    <a:gd name="connsiteY6" fmla="*/ 51881 h 71482"/>
                    <a:gd name="connsiteX7" fmla="*/ 41022 w 46010"/>
                    <a:gd name="connsiteY7" fmla="*/ 43208 h 71482"/>
                    <a:gd name="connsiteX8" fmla="*/ 33922 w 46010"/>
                    <a:gd name="connsiteY8" fmla="*/ 37420 h 71482"/>
                    <a:gd name="connsiteX9" fmla="*/ 42763 w 46010"/>
                    <a:gd name="connsiteY9" fmla="*/ 30594 h 71482"/>
                    <a:gd name="connsiteX10" fmla="*/ 45802 w 46010"/>
                    <a:gd name="connsiteY10" fmla="*/ 20240 h 71482"/>
                    <a:gd name="connsiteX11" fmla="*/ 39618 w 46010"/>
                    <a:gd name="connsiteY11" fmla="*/ 4496 h 71482"/>
                    <a:gd name="connsiteX12" fmla="*/ 23186 w 46010"/>
                    <a:gd name="connsiteY12" fmla="*/ -1566 h 71482"/>
                    <a:gd name="connsiteX13" fmla="*/ 7289 w 46010"/>
                    <a:gd name="connsiteY13" fmla="*/ 3442 h 71482"/>
                    <a:gd name="connsiteX14" fmla="*/ -209 w 46010"/>
                    <a:gd name="connsiteY14" fmla="*/ 19660 h 71482"/>
                    <a:gd name="connsiteX15" fmla="*/ 2601 w 46010"/>
                    <a:gd name="connsiteY15" fmla="*/ 30090 h 71482"/>
                    <a:gd name="connsiteX16" fmla="*/ 11489 w 46010"/>
                    <a:gd name="connsiteY16" fmla="*/ 37420 h 71482"/>
                    <a:gd name="connsiteX17" fmla="*/ 14253 w 46010"/>
                    <a:gd name="connsiteY17" fmla="*/ 50919 h 71482"/>
                    <a:gd name="connsiteX18" fmla="*/ 16513 w 46010"/>
                    <a:gd name="connsiteY18" fmla="*/ 44674 h 71482"/>
                    <a:gd name="connsiteX19" fmla="*/ 22560 w 46010"/>
                    <a:gd name="connsiteY19" fmla="*/ 42429 h 71482"/>
                    <a:gd name="connsiteX20" fmla="*/ 28668 w 46010"/>
                    <a:gd name="connsiteY20" fmla="*/ 44689 h 71482"/>
                    <a:gd name="connsiteX21" fmla="*/ 30959 w 46010"/>
                    <a:gd name="connsiteY21" fmla="*/ 50965 h 71482"/>
                    <a:gd name="connsiteX22" fmla="*/ 28684 w 46010"/>
                    <a:gd name="connsiteY22" fmla="*/ 56997 h 71482"/>
                    <a:gd name="connsiteX23" fmla="*/ 22698 w 46010"/>
                    <a:gd name="connsiteY23" fmla="*/ 59272 h 71482"/>
                    <a:gd name="connsiteX24" fmla="*/ 16543 w 46010"/>
                    <a:gd name="connsiteY24" fmla="*/ 56982 h 71482"/>
                    <a:gd name="connsiteX25" fmla="*/ 14253 w 46010"/>
                    <a:gd name="connsiteY25" fmla="*/ 50919 h 71482"/>
                    <a:gd name="connsiteX26" fmla="*/ 13016 w 46010"/>
                    <a:gd name="connsiteY26" fmla="*/ 20958 h 71482"/>
                    <a:gd name="connsiteX27" fmla="*/ 15856 w 46010"/>
                    <a:gd name="connsiteY27" fmla="*/ 12315 h 71482"/>
                    <a:gd name="connsiteX28" fmla="*/ 22942 w 46010"/>
                    <a:gd name="connsiteY28" fmla="*/ 9215 h 71482"/>
                    <a:gd name="connsiteX29" fmla="*/ 29814 w 46010"/>
                    <a:gd name="connsiteY29" fmla="*/ 12193 h 71482"/>
                    <a:gd name="connsiteX30" fmla="*/ 32532 w 46010"/>
                    <a:gd name="connsiteY30" fmla="*/ 20805 h 71482"/>
                    <a:gd name="connsiteX31" fmla="*/ 29768 w 46010"/>
                    <a:gd name="connsiteY31" fmla="*/ 28700 h 71482"/>
                    <a:gd name="connsiteX32" fmla="*/ 22759 w 46010"/>
                    <a:gd name="connsiteY32" fmla="*/ 31693 h 71482"/>
                    <a:gd name="connsiteX33" fmla="*/ 15429 w 46010"/>
                    <a:gd name="connsiteY33" fmla="*/ 28303 h 71482"/>
                    <a:gd name="connsiteX34" fmla="*/ 13016 w 46010"/>
                    <a:gd name="connsiteY34" fmla="*/ 20958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010" h="71482">
                      <a:moveTo>
                        <a:pt x="11489" y="37420"/>
                      </a:moveTo>
                      <a:cubicBezTo>
                        <a:pt x="8017" y="38886"/>
                        <a:pt x="5492" y="40897"/>
                        <a:pt x="3914" y="43452"/>
                      </a:cubicBezTo>
                      <a:cubicBezTo>
                        <a:pt x="2347" y="46017"/>
                        <a:pt x="1563" y="48827"/>
                        <a:pt x="1563" y="51881"/>
                      </a:cubicBezTo>
                      <a:cubicBezTo>
                        <a:pt x="1563" y="57094"/>
                        <a:pt x="3385" y="61400"/>
                        <a:pt x="7030" y="64800"/>
                      </a:cubicBezTo>
                      <a:cubicBezTo>
                        <a:pt x="10674" y="68211"/>
                        <a:pt x="15851" y="69916"/>
                        <a:pt x="22560" y="69916"/>
                      </a:cubicBezTo>
                      <a:cubicBezTo>
                        <a:pt x="29208" y="69916"/>
                        <a:pt x="34369" y="68211"/>
                        <a:pt x="38045" y="64800"/>
                      </a:cubicBezTo>
                      <a:cubicBezTo>
                        <a:pt x="41720" y="61400"/>
                        <a:pt x="43557" y="57094"/>
                        <a:pt x="43557" y="51881"/>
                      </a:cubicBezTo>
                      <a:cubicBezTo>
                        <a:pt x="43557" y="48634"/>
                        <a:pt x="42712" y="45743"/>
                        <a:pt x="41022" y="43208"/>
                      </a:cubicBezTo>
                      <a:cubicBezTo>
                        <a:pt x="39343" y="40683"/>
                        <a:pt x="36976" y="38754"/>
                        <a:pt x="33922" y="37420"/>
                      </a:cubicBezTo>
                      <a:cubicBezTo>
                        <a:pt x="37800" y="35862"/>
                        <a:pt x="40748" y="33587"/>
                        <a:pt x="42763" y="30594"/>
                      </a:cubicBezTo>
                      <a:cubicBezTo>
                        <a:pt x="44789" y="27601"/>
                        <a:pt x="45802" y="24150"/>
                        <a:pt x="45802" y="20240"/>
                      </a:cubicBezTo>
                      <a:cubicBezTo>
                        <a:pt x="45802" y="13786"/>
                        <a:pt x="43741" y="8538"/>
                        <a:pt x="39618" y="4496"/>
                      </a:cubicBezTo>
                      <a:cubicBezTo>
                        <a:pt x="35505" y="454"/>
                        <a:pt x="30027" y="-1566"/>
                        <a:pt x="23186" y="-1566"/>
                      </a:cubicBezTo>
                      <a:cubicBezTo>
                        <a:pt x="16823" y="-1566"/>
                        <a:pt x="11524" y="103"/>
                        <a:pt x="7289" y="3442"/>
                      </a:cubicBezTo>
                      <a:cubicBezTo>
                        <a:pt x="2291" y="7382"/>
                        <a:pt x="-209" y="12788"/>
                        <a:pt x="-209" y="19660"/>
                      </a:cubicBezTo>
                      <a:cubicBezTo>
                        <a:pt x="-209" y="23447"/>
                        <a:pt x="728" y="26924"/>
                        <a:pt x="2601" y="30090"/>
                      </a:cubicBezTo>
                      <a:cubicBezTo>
                        <a:pt x="4485" y="33256"/>
                        <a:pt x="7447" y="35699"/>
                        <a:pt x="11489" y="37420"/>
                      </a:cubicBezTo>
                      <a:close/>
                      <a:moveTo>
                        <a:pt x="14253" y="50919"/>
                      </a:moveTo>
                      <a:cubicBezTo>
                        <a:pt x="14253" y="48252"/>
                        <a:pt x="15006" y="46170"/>
                        <a:pt x="16513" y="44674"/>
                      </a:cubicBezTo>
                      <a:cubicBezTo>
                        <a:pt x="18030" y="43177"/>
                        <a:pt x="20045" y="42429"/>
                        <a:pt x="22560" y="42429"/>
                      </a:cubicBezTo>
                      <a:cubicBezTo>
                        <a:pt x="25105" y="42429"/>
                        <a:pt x="27141" y="43182"/>
                        <a:pt x="28668" y="44689"/>
                      </a:cubicBezTo>
                      <a:cubicBezTo>
                        <a:pt x="30195" y="46206"/>
                        <a:pt x="30959" y="48298"/>
                        <a:pt x="30959" y="50965"/>
                      </a:cubicBezTo>
                      <a:cubicBezTo>
                        <a:pt x="30959" y="53480"/>
                        <a:pt x="30200" y="55490"/>
                        <a:pt x="28684" y="56997"/>
                      </a:cubicBezTo>
                      <a:cubicBezTo>
                        <a:pt x="27177" y="58514"/>
                        <a:pt x="25182" y="59272"/>
                        <a:pt x="22698" y="59272"/>
                      </a:cubicBezTo>
                      <a:cubicBezTo>
                        <a:pt x="20122" y="59272"/>
                        <a:pt x="18070" y="58509"/>
                        <a:pt x="16543" y="56982"/>
                      </a:cubicBezTo>
                      <a:cubicBezTo>
                        <a:pt x="15016" y="55455"/>
                        <a:pt x="14253" y="53434"/>
                        <a:pt x="14253" y="50919"/>
                      </a:cubicBezTo>
                      <a:close/>
                      <a:moveTo>
                        <a:pt x="13016" y="20958"/>
                      </a:moveTo>
                      <a:cubicBezTo>
                        <a:pt x="13016" y="17263"/>
                        <a:pt x="13963" y="14381"/>
                        <a:pt x="15856" y="12315"/>
                      </a:cubicBezTo>
                      <a:cubicBezTo>
                        <a:pt x="17750" y="10248"/>
                        <a:pt x="20112" y="9215"/>
                        <a:pt x="22942" y="9215"/>
                      </a:cubicBezTo>
                      <a:cubicBezTo>
                        <a:pt x="25711" y="9215"/>
                        <a:pt x="28002" y="10207"/>
                        <a:pt x="29814" y="12193"/>
                      </a:cubicBezTo>
                      <a:cubicBezTo>
                        <a:pt x="31626" y="14188"/>
                        <a:pt x="32532" y="17059"/>
                        <a:pt x="32532" y="20805"/>
                      </a:cubicBezTo>
                      <a:cubicBezTo>
                        <a:pt x="32532" y="24084"/>
                        <a:pt x="31611" y="26715"/>
                        <a:pt x="29768" y="28700"/>
                      </a:cubicBezTo>
                      <a:cubicBezTo>
                        <a:pt x="27925" y="30696"/>
                        <a:pt x="25589" y="31693"/>
                        <a:pt x="22759" y="31693"/>
                      </a:cubicBezTo>
                      <a:cubicBezTo>
                        <a:pt x="19480" y="31693"/>
                        <a:pt x="17037" y="30563"/>
                        <a:pt x="15429" y="28303"/>
                      </a:cubicBezTo>
                      <a:cubicBezTo>
                        <a:pt x="13820" y="26043"/>
                        <a:pt x="13016" y="23595"/>
                        <a:pt x="13016" y="20958"/>
                      </a:cubicBezTo>
                      <a:close/>
                    </a:path>
                  </a:pathLst>
                </a:custGeom>
                <a:solidFill>
                  <a:srgbClr val="000000"/>
                </a:solidFill>
                <a:ln w="15" cap="flat">
                  <a:noFill/>
                  <a:prstDash val="solid"/>
                  <a:round/>
                </a:ln>
              </p:spPr>
              <p:txBody>
                <a:bodyPr rtlCol="0" anchor="ctr"/>
                <a:lstStyle/>
                <a:p>
                  <a:endParaRPr lang="en-US"/>
                </a:p>
              </p:txBody>
            </p:sp>
            <p:sp>
              <p:nvSpPr>
                <p:cNvPr id="160" name="Freeform: Shape 159">
                  <a:extLst>
                    <a:ext uri="{FF2B5EF4-FFF2-40B4-BE49-F238E27FC236}">
                      <a16:creationId xmlns:a16="http://schemas.microsoft.com/office/drawing/2014/main" id="{40453665-C438-CB5F-6E53-B996A413E502}"/>
                    </a:ext>
                  </a:extLst>
                </p:cNvPr>
                <p:cNvSpPr/>
                <p:nvPr/>
              </p:nvSpPr>
              <p:spPr>
                <a:xfrm flipV="1">
                  <a:off x="7903387" y="5510556"/>
                  <a:ext cx="14507" cy="29014"/>
                </a:xfrm>
                <a:custGeom>
                  <a:avLst/>
                  <a:gdLst>
                    <a:gd name="connsiteX0" fmla="*/ 1824 w 14507"/>
                    <a:gd name="connsiteY0" fmla="*/ 29787 h 29014"/>
                    <a:gd name="connsiteX1" fmla="*/ 15232 w 14507"/>
                    <a:gd name="connsiteY1" fmla="*/ 29787 h 29014"/>
                    <a:gd name="connsiteX2" fmla="*/ 15232 w 14507"/>
                    <a:gd name="connsiteY2" fmla="*/ 20197 h 29014"/>
                    <a:gd name="connsiteX3" fmla="*/ 14224 w 14507"/>
                    <a:gd name="connsiteY3" fmla="*/ 11020 h 29014"/>
                    <a:gd name="connsiteX4" fmla="*/ 10422 w 14507"/>
                    <a:gd name="connsiteY4" fmla="*/ 4972 h 29014"/>
                    <a:gd name="connsiteX5" fmla="*/ 3351 w 14507"/>
                    <a:gd name="connsiteY5" fmla="*/ 773 h 29014"/>
                    <a:gd name="connsiteX6" fmla="*/ 725 w 14507"/>
                    <a:gd name="connsiteY6" fmla="*/ 6316 h 29014"/>
                    <a:gd name="connsiteX7" fmla="*/ 6482 w 14507"/>
                    <a:gd name="connsiteY7" fmla="*/ 9981 h 29014"/>
                    <a:gd name="connsiteX8" fmla="*/ 8314 w 14507"/>
                    <a:gd name="connsiteY8" fmla="*/ 16380 h 29014"/>
                    <a:gd name="connsiteX9" fmla="*/ 1824 w 14507"/>
                    <a:gd name="connsiteY9" fmla="*/ 16380 h 2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7" h="29014">
                      <a:moveTo>
                        <a:pt x="1824" y="29787"/>
                      </a:moveTo>
                      <a:lnTo>
                        <a:pt x="15232" y="29787"/>
                      </a:lnTo>
                      <a:lnTo>
                        <a:pt x="15232" y="20197"/>
                      </a:lnTo>
                      <a:cubicBezTo>
                        <a:pt x="15232" y="16319"/>
                        <a:pt x="14896" y="13259"/>
                        <a:pt x="14224" y="11020"/>
                      </a:cubicBezTo>
                      <a:cubicBezTo>
                        <a:pt x="13552" y="8770"/>
                        <a:pt x="12285" y="6754"/>
                        <a:pt x="10422" y="4972"/>
                      </a:cubicBezTo>
                      <a:cubicBezTo>
                        <a:pt x="8569" y="3191"/>
                        <a:pt x="6212" y="1791"/>
                        <a:pt x="3351" y="773"/>
                      </a:cubicBezTo>
                      <a:lnTo>
                        <a:pt x="725" y="6316"/>
                      </a:lnTo>
                      <a:cubicBezTo>
                        <a:pt x="3422" y="7202"/>
                        <a:pt x="5341" y="8424"/>
                        <a:pt x="6482" y="9981"/>
                      </a:cubicBezTo>
                      <a:cubicBezTo>
                        <a:pt x="7632" y="11539"/>
                        <a:pt x="8243" y="13672"/>
                        <a:pt x="8314" y="16380"/>
                      </a:cubicBezTo>
                      <a:lnTo>
                        <a:pt x="1824" y="16380"/>
                      </a:lnTo>
                      <a:close/>
                    </a:path>
                  </a:pathLst>
                </a:custGeom>
                <a:solidFill>
                  <a:srgbClr val="000000"/>
                </a:solidFill>
                <a:ln w="15" cap="flat">
                  <a:noFill/>
                  <a:prstDash val="solid"/>
                  <a:round/>
                </a:ln>
              </p:spPr>
              <p:txBody>
                <a:bodyPr rtlCol="0" anchor="ctr"/>
                <a:lstStyle/>
                <a:p>
                  <a:endParaRPr lang="en-US"/>
                </a:p>
              </p:txBody>
            </p:sp>
            <p:sp>
              <p:nvSpPr>
                <p:cNvPr id="161" name="Freeform: Shape 160">
                  <a:extLst>
                    <a:ext uri="{FF2B5EF4-FFF2-40B4-BE49-F238E27FC236}">
                      <a16:creationId xmlns:a16="http://schemas.microsoft.com/office/drawing/2014/main" id="{D0B2F32D-3B75-D833-63E1-C07435FAC1C6}"/>
                    </a:ext>
                  </a:extLst>
                </p:cNvPr>
                <p:cNvSpPr/>
                <p:nvPr/>
              </p:nvSpPr>
              <p:spPr>
                <a:xfrm flipV="1">
                  <a:off x="7924951" y="5523964"/>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62" name="Freeform: Shape 161">
                  <a:extLst>
                    <a:ext uri="{FF2B5EF4-FFF2-40B4-BE49-F238E27FC236}">
                      <a16:creationId xmlns:a16="http://schemas.microsoft.com/office/drawing/2014/main" id="{41503BF9-0F23-B36C-070C-5C4B97A45CD8}"/>
                    </a:ext>
                  </a:extLst>
                </p:cNvPr>
                <p:cNvSpPr/>
                <p:nvPr/>
              </p:nvSpPr>
              <p:spPr>
                <a:xfrm flipV="1">
                  <a:off x="7956258" y="5453718"/>
                  <a:ext cx="46713" cy="71436"/>
                </a:xfrm>
                <a:custGeom>
                  <a:avLst/>
                  <a:gdLst>
                    <a:gd name="connsiteX0" fmla="*/ 45210 w 46713"/>
                    <a:gd name="connsiteY0" fmla="*/ 52445 h 71436"/>
                    <a:gd name="connsiteX1" fmla="*/ 32230 w 46713"/>
                    <a:gd name="connsiteY1" fmla="*/ 51025 h 71436"/>
                    <a:gd name="connsiteX2" fmla="*/ 29740 w 46713"/>
                    <a:gd name="connsiteY2" fmla="*/ 56935 h 71436"/>
                    <a:gd name="connsiteX3" fmla="*/ 24548 w 46713"/>
                    <a:gd name="connsiteY3" fmla="*/ 58843 h 71436"/>
                    <a:gd name="connsiteX4" fmla="*/ 17356 w 46713"/>
                    <a:gd name="connsiteY4" fmla="*/ 55026 h 71436"/>
                    <a:gd name="connsiteX5" fmla="*/ 13660 w 46713"/>
                    <a:gd name="connsiteY5" fmla="*/ 39144 h 71436"/>
                    <a:gd name="connsiteX6" fmla="*/ 26121 w 46713"/>
                    <a:gd name="connsiteY6" fmla="*/ 45054 h 71436"/>
                    <a:gd name="connsiteX7" fmla="*/ 40506 w 46713"/>
                    <a:gd name="connsiteY7" fmla="*/ 38655 h 71436"/>
                    <a:gd name="connsiteX8" fmla="*/ 46492 w 46713"/>
                    <a:gd name="connsiteY8" fmla="*/ 22148 h 71436"/>
                    <a:gd name="connsiteX9" fmla="*/ 40186 w 46713"/>
                    <a:gd name="connsiteY9" fmla="*/ 4922 h 71436"/>
                    <a:gd name="connsiteX10" fmla="*/ 24014 w 46713"/>
                    <a:gd name="connsiteY10" fmla="*/ -1568 h 71436"/>
                    <a:gd name="connsiteX11" fmla="*/ 6605 w 46713"/>
                    <a:gd name="connsiteY11" fmla="*/ 6663 h 71436"/>
                    <a:gd name="connsiteX12" fmla="*/ -221 w 46713"/>
                    <a:gd name="connsiteY12" fmla="*/ 33647 h 71436"/>
                    <a:gd name="connsiteX13" fmla="*/ 6880 w 46713"/>
                    <a:gd name="connsiteY13" fmla="*/ 61378 h 71436"/>
                    <a:gd name="connsiteX14" fmla="*/ 25358 w 46713"/>
                    <a:gd name="connsiteY14" fmla="*/ 69869 h 71436"/>
                    <a:gd name="connsiteX15" fmla="*/ 38552 w 46713"/>
                    <a:gd name="connsiteY15" fmla="*/ 65410 h 71436"/>
                    <a:gd name="connsiteX16" fmla="*/ 45210 w 46713"/>
                    <a:gd name="connsiteY16" fmla="*/ 52445 h 71436"/>
                    <a:gd name="connsiteX17" fmla="*/ 14806 w 46713"/>
                    <a:gd name="connsiteY17" fmla="*/ 23201 h 71436"/>
                    <a:gd name="connsiteX18" fmla="*/ 17814 w 46713"/>
                    <a:gd name="connsiteY18" fmla="*/ 13107 h 71436"/>
                    <a:gd name="connsiteX19" fmla="*/ 24686 w 46713"/>
                    <a:gd name="connsiteY19" fmla="*/ 9549 h 71436"/>
                    <a:gd name="connsiteX20" fmla="*/ 30886 w 46713"/>
                    <a:gd name="connsiteY20" fmla="*/ 12451 h 71436"/>
                    <a:gd name="connsiteX21" fmla="*/ 33375 w 46713"/>
                    <a:gd name="connsiteY21" fmla="*/ 22010 h 71436"/>
                    <a:gd name="connsiteX22" fmla="*/ 30703 w 46713"/>
                    <a:gd name="connsiteY22" fmla="*/ 31997 h 71436"/>
                    <a:gd name="connsiteX23" fmla="*/ 24014 w 46713"/>
                    <a:gd name="connsiteY23" fmla="*/ 35174 h 71436"/>
                    <a:gd name="connsiteX24" fmla="*/ 17478 w 46713"/>
                    <a:gd name="connsiteY24" fmla="*/ 32135 h 71436"/>
                    <a:gd name="connsiteX25" fmla="*/ 14806 w 46713"/>
                    <a:gd name="connsiteY25" fmla="*/ 23201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13" h="71436">
                      <a:moveTo>
                        <a:pt x="45210" y="52445"/>
                      </a:moveTo>
                      <a:lnTo>
                        <a:pt x="32230" y="51025"/>
                      </a:lnTo>
                      <a:cubicBezTo>
                        <a:pt x="31914" y="53692"/>
                        <a:pt x="31084" y="55662"/>
                        <a:pt x="29740" y="56935"/>
                      </a:cubicBezTo>
                      <a:cubicBezTo>
                        <a:pt x="28407" y="58207"/>
                        <a:pt x="26676" y="58843"/>
                        <a:pt x="24548" y="58843"/>
                      </a:cubicBezTo>
                      <a:cubicBezTo>
                        <a:pt x="21718" y="58843"/>
                        <a:pt x="19321" y="57571"/>
                        <a:pt x="17356" y="55026"/>
                      </a:cubicBezTo>
                      <a:cubicBezTo>
                        <a:pt x="15401" y="52480"/>
                        <a:pt x="14169" y="47187"/>
                        <a:pt x="13660" y="39144"/>
                      </a:cubicBezTo>
                      <a:cubicBezTo>
                        <a:pt x="17000" y="43084"/>
                        <a:pt x="21153" y="45054"/>
                        <a:pt x="26121" y="45054"/>
                      </a:cubicBezTo>
                      <a:cubicBezTo>
                        <a:pt x="31721" y="45054"/>
                        <a:pt x="36516" y="42921"/>
                        <a:pt x="40506" y="38655"/>
                      </a:cubicBezTo>
                      <a:cubicBezTo>
                        <a:pt x="44497" y="34400"/>
                        <a:pt x="46492" y="28897"/>
                        <a:pt x="46492" y="22148"/>
                      </a:cubicBezTo>
                      <a:cubicBezTo>
                        <a:pt x="46492" y="14991"/>
                        <a:pt x="44390" y="9249"/>
                        <a:pt x="40186" y="4922"/>
                      </a:cubicBezTo>
                      <a:cubicBezTo>
                        <a:pt x="35991" y="596"/>
                        <a:pt x="30601" y="-1568"/>
                        <a:pt x="24014" y="-1568"/>
                      </a:cubicBezTo>
                      <a:cubicBezTo>
                        <a:pt x="16959" y="-1568"/>
                        <a:pt x="11156" y="1176"/>
                        <a:pt x="6605" y="6663"/>
                      </a:cubicBezTo>
                      <a:cubicBezTo>
                        <a:pt x="2055" y="12150"/>
                        <a:pt x="-221" y="21145"/>
                        <a:pt x="-221" y="33647"/>
                      </a:cubicBezTo>
                      <a:cubicBezTo>
                        <a:pt x="-221" y="46474"/>
                        <a:pt x="2146" y="55718"/>
                        <a:pt x="6880" y="61378"/>
                      </a:cubicBezTo>
                      <a:cubicBezTo>
                        <a:pt x="11624" y="67039"/>
                        <a:pt x="17783" y="69869"/>
                        <a:pt x="25358" y="69869"/>
                      </a:cubicBezTo>
                      <a:cubicBezTo>
                        <a:pt x="30672" y="69869"/>
                        <a:pt x="35070" y="68383"/>
                        <a:pt x="38552" y="65410"/>
                      </a:cubicBezTo>
                      <a:cubicBezTo>
                        <a:pt x="42033" y="62437"/>
                        <a:pt x="44253" y="58115"/>
                        <a:pt x="45210" y="52445"/>
                      </a:cubicBezTo>
                      <a:close/>
                      <a:moveTo>
                        <a:pt x="14806" y="23201"/>
                      </a:moveTo>
                      <a:cubicBezTo>
                        <a:pt x="14806" y="18844"/>
                        <a:pt x="15808" y="15479"/>
                        <a:pt x="17814" y="13107"/>
                      </a:cubicBezTo>
                      <a:cubicBezTo>
                        <a:pt x="19819" y="10735"/>
                        <a:pt x="22110" y="9549"/>
                        <a:pt x="24686" y="9549"/>
                      </a:cubicBezTo>
                      <a:cubicBezTo>
                        <a:pt x="27170" y="9549"/>
                        <a:pt x="29237" y="10516"/>
                        <a:pt x="30886" y="12451"/>
                      </a:cubicBezTo>
                      <a:cubicBezTo>
                        <a:pt x="32545" y="14395"/>
                        <a:pt x="33375" y="17582"/>
                        <a:pt x="33375" y="22010"/>
                      </a:cubicBezTo>
                      <a:cubicBezTo>
                        <a:pt x="33375" y="26561"/>
                        <a:pt x="32484" y="29890"/>
                        <a:pt x="30703" y="31997"/>
                      </a:cubicBezTo>
                      <a:cubicBezTo>
                        <a:pt x="28921" y="34115"/>
                        <a:pt x="26691" y="35174"/>
                        <a:pt x="24014" y="35174"/>
                      </a:cubicBezTo>
                      <a:cubicBezTo>
                        <a:pt x="21438" y="35174"/>
                        <a:pt x="19260" y="34161"/>
                        <a:pt x="17478" y="32135"/>
                      </a:cubicBezTo>
                      <a:cubicBezTo>
                        <a:pt x="15696" y="30119"/>
                        <a:pt x="14806" y="27141"/>
                        <a:pt x="14806" y="23201"/>
                      </a:cubicBezTo>
                      <a:close/>
                    </a:path>
                  </a:pathLst>
                </a:custGeom>
                <a:solidFill>
                  <a:srgbClr val="000000"/>
                </a:solidFill>
                <a:ln w="15" cap="flat">
                  <a:noFill/>
                  <a:prstDash val="solid"/>
                  <a:round/>
                </a:ln>
              </p:spPr>
              <p:txBody>
                <a:bodyPr rtlCol="0" anchor="ctr"/>
                <a:lstStyle/>
                <a:p>
                  <a:endParaRPr lang="en-US"/>
                </a:p>
              </p:txBody>
            </p:sp>
            <p:sp>
              <p:nvSpPr>
                <p:cNvPr id="163" name="Freeform: Shape 162">
                  <a:extLst>
                    <a:ext uri="{FF2B5EF4-FFF2-40B4-BE49-F238E27FC236}">
                      <a16:creationId xmlns:a16="http://schemas.microsoft.com/office/drawing/2014/main" id="{3D271262-3CD8-2BA8-33FA-D5059430764A}"/>
                    </a:ext>
                  </a:extLst>
                </p:cNvPr>
                <p:cNvSpPr/>
                <p:nvPr/>
              </p:nvSpPr>
              <p:spPr>
                <a:xfrm flipV="1">
                  <a:off x="8009560" y="5453718"/>
                  <a:ext cx="46728" cy="71482"/>
                </a:xfrm>
                <a:custGeom>
                  <a:avLst/>
                  <a:gdLst>
                    <a:gd name="connsiteX0" fmla="*/ 1203 w 46728"/>
                    <a:gd name="connsiteY0" fmla="*/ 15842 h 71482"/>
                    <a:gd name="connsiteX1" fmla="*/ 14183 w 46728"/>
                    <a:gd name="connsiteY1" fmla="*/ 17278 h 71482"/>
                    <a:gd name="connsiteX2" fmla="*/ 16657 w 46728"/>
                    <a:gd name="connsiteY2" fmla="*/ 11414 h 71482"/>
                    <a:gd name="connsiteX3" fmla="*/ 21956 w 46728"/>
                    <a:gd name="connsiteY3" fmla="*/ 9505 h 71482"/>
                    <a:gd name="connsiteX4" fmla="*/ 29011 w 46728"/>
                    <a:gd name="connsiteY4" fmla="*/ 13323 h 71482"/>
                    <a:gd name="connsiteX5" fmla="*/ 32737 w 46728"/>
                    <a:gd name="connsiteY5" fmla="*/ 29158 h 71482"/>
                    <a:gd name="connsiteX6" fmla="*/ 20093 w 46728"/>
                    <a:gd name="connsiteY6" fmla="*/ 23294 h 71482"/>
                    <a:gd name="connsiteX7" fmla="*/ 5845 w 46728"/>
                    <a:gd name="connsiteY7" fmla="*/ 29662 h 71482"/>
                    <a:gd name="connsiteX8" fmla="*/ -141 w 46728"/>
                    <a:gd name="connsiteY8" fmla="*/ 46246 h 71482"/>
                    <a:gd name="connsiteX9" fmla="*/ 6181 w 46728"/>
                    <a:gd name="connsiteY9" fmla="*/ 63396 h 71482"/>
                    <a:gd name="connsiteX10" fmla="*/ 22292 w 46728"/>
                    <a:gd name="connsiteY10" fmla="*/ 69916 h 71482"/>
                    <a:gd name="connsiteX11" fmla="*/ 39762 w 46728"/>
                    <a:gd name="connsiteY11" fmla="*/ 61685 h 71482"/>
                    <a:gd name="connsiteX12" fmla="*/ 46588 w 46728"/>
                    <a:gd name="connsiteY12" fmla="*/ 34610 h 71482"/>
                    <a:gd name="connsiteX13" fmla="*/ 39472 w 46728"/>
                    <a:gd name="connsiteY13" fmla="*/ 6924 h 71482"/>
                    <a:gd name="connsiteX14" fmla="*/ 20948 w 46728"/>
                    <a:gd name="connsiteY14" fmla="*/ -1566 h 71482"/>
                    <a:gd name="connsiteX15" fmla="*/ 7678 w 46728"/>
                    <a:gd name="connsiteY15" fmla="*/ 2801 h 71482"/>
                    <a:gd name="connsiteX16" fmla="*/ 1203 w 46728"/>
                    <a:gd name="connsiteY16" fmla="*/ 15842 h 71482"/>
                    <a:gd name="connsiteX17" fmla="*/ 31546 w 46728"/>
                    <a:gd name="connsiteY17" fmla="*/ 45147 h 71482"/>
                    <a:gd name="connsiteX18" fmla="*/ 28568 w 46728"/>
                    <a:gd name="connsiteY18" fmla="*/ 55210 h 71482"/>
                    <a:gd name="connsiteX19" fmla="*/ 21666 w 46728"/>
                    <a:gd name="connsiteY19" fmla="*/ 58799 h 71482"/>
                    <a:gd name="connsiteX20" fmla="*/ 15497 w 46728"/>
                    <a:gd name="connsiteY20" fmla="*/ 55867 h 71482"/>
                    <a:gd name="connsiteX21" fmla="*/ 13038 w 46728"/>
                    <a:gd name="connsiteY21" fmla="*/ 46246 h 71482"/>
                    <a:gd name="connsiteX22" fmla="*/ 15710 w 46728"/>
                    <a:gd name="connsiteY22" fmla="*/ 36290 h 71482"/>
                    <a:gd name="connsiteX23" fmla="*/ 22384 w 46728"/>
                    <a:gd name="connsiteY23" fmla="*/ 33129 h 71482"/>
                    <a:gd name="connsiteX24" fmla="*/ 28889 w 46728"/>
                    <a:gd name="connsiteY24" fmla="*/ 36183 h 71482"/>
                    <a:gd name="connsiteX25" fmla="*/ 31546 w 46728"/>
                    <a:gd name="connsiteY25" fmla="*/ 45147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1203" y="15842"/>
                      </a:moveTo>
                      <a:lnTo>
                        <a:pt x="14183" y="17278"/>
                      </a:lnTo>
                      <a:cubicBezTo>
                        <a:pt x="14499" y="14641"/>
                        <a:pt x="15324" y="12686"/>
                        <a:pt x="16657" y="11414"/>
                      </a:cubicBezTo>
                      <a:cubicBezTo>
                        <a:pt x="17991" y="10141"/>
                        <a:pt x="19757" y="9505"/>
                        <a:pt x="21956" y="9505"/>
                      </a:cubicBezTo>
                      <a:cubicBezTo>
                        <a:pt x="24725" y="9505"/>
                        <a:pt x="27077" y="10778"/>
                        <a:pt x="29011" y="13323"/>
                      </a:cubicBezTo>
                      <a:cubicBezTo>
                        <a:pt x="30956" y="15868"/>
                        <a:pt x="32198" y="21146"/>
                        <a:pt x="32737" y="29158"/>
                      </a:cubicBezTo>
                      <a:cubicBezTo>
                        <a:pt x="29367" y="25249"/>
                        <a:pt x="25153" y="23294"/>
                        <a:pt x="20093" y="23294"/>
                      </a:cubicBezTo>
                      <a:cubicBezTo>
                        <a:pt x="14596" y="23294"/>
                        <a:pt x="9846" y="25417"/>
                        <a:pt x="5845" y="29662"/>
                      </a:cubicBezTo>
                      <a:cubicBezTo>
                        <a:pt x="1855" y="33908"/>
                        <a:pt x="-141" y="39436"/>
                        <a:pt x="-141" y="46246"/>
                      </a:cubicBezTo>
                      <a:cubicBezTo>
                        <a:pt x="-141" y="53342"/>
                        <a:pt x="1967" y="59059"/>
                        <a:pt x="6181" y="63396"/>
                      </a:cubicBezTo>
                      <a:cubicBezTo>
                        <a:pt x="10396" y="67743"/>
                        <a:pt x="15766" y="69916"/>
                        <a:pt x="22292" y="69916"/>
                      </a:cubicBezTo>
                      <a:cubicBezTo>
                        <a:pt x="29388" y="69916"/>
                        <a:pt x="35211" y="67172"/>
                        <a:pt x="39762" y="61685"/>
                      </a:cubicBezTo>
                      <a:cubicBezTo>
                        <a:pt x="44313" y="56198"/>
                        <a:pt x="46588" y="47173"/>
                        <a:pt x="46588" y="34610"/>
                      </a:cubicBezTo>
                      <a:cubicBezTo>
                        <a:pt x="46588" y="21813"/>
                        <a:pt x="44216" y="12585"/>
                        <a:pt x="39472" y="6924"/>
                      </a:cubicBezTo>
                      <a:cubicBezTo>
                        <a:pt x="34728" y="1264"/>
                        <a:pt x="28553" y="-1566"/>
                        <a:pt x="20948" y="-1566"/>
                      </a:cubicBezTo>
                      <a:cubicBezTo>
                        <a:pt x="15481" y="-1566"/>
                        <a:pt x="11058" y="-111"/>
                        <a:pt x="7678" y="2801"/>
                      </a:cubicBezTo>
                      <a:cubicBezTo>
                        <a:pt x="4308" y="5713"/>
                        <a:pt x="2150" y="10060"/>
                        <a:pt x="1203" y="15842"/>
                      </a:cubicBezTo>
                      <a:close/>
                      <a:moveTo>
                        <a:pt x="31546" y="45147"/>
                      </a:moveTo>
                      <a:cubicBezTo>
                        <a:pt x="31546" y="49474"/>
                        <a:pt x="30554" y="52828"/>
                        <a:pt x="28568" y="55210"/>
                      </a:cubicBezTo>
                      <a:cubicBezTo>
                        <a:pt x="26583" y="57603"/>
                        <a:pt x="24282" y="58799"/>
                        <a:pt x="21666" y="58799"/>
                      </a:cubicBezTo>
                      <a:cubicBezTo>
                        <a:pt x="19192" y="58799"/>
                        <a:pt x="17136" y="57822"/>
                        <a:pt x="15497" y="55867"/>
                      </a:cubicBezTo>
                      <a:cubicBezTo>
                        <a:pt x="13858" y="53912"/>
                        <a:pt x="13038" y="50706"/>
                        <a:pt x="13038" y="46246"/>
                      </a:cubicBezTo>
                      <a:cubicBezTo>
                        <a:pt x="13038" y="41726"/>
                        <a:pt x="13929" y="38408"/>
                        <a:pt x="15710" y="36290"/>
                      </a:cubicBezTo>
                      <a:cubicBezTo>
                        <a:pt x="17492" y="34183"/>
                        <a:pt x="19716" y="33129"/>
                        <a:pt x="22384" y="33129"/>
                      </a:cubicBezTo>
                      <a:cubicBezTo>
                        <a:pt x="24959" y="33129"/>
                        <a:pt x="27128" y="34147"/>
                        <a:pt x="28889" y="36183"/>
                      </a:cubicBezTo>
                      <a:cubicBezTo>
                        <a:pt x="30660" y="38219"/>
                        <a:pt x="31546" y="41207"/>
                        <a:pt x="31546" y="45147"/>
                      </a:cubicBezTo>
                      <a:close/>
                    </a:path>
                  </a:pathLst>
                </a:custGeom>
                <a:solidFill>
                  <a:srgbClr val="000000"/>
                </a:solidFill>
                <a:ln w="15" cap="flat">
                  <a:noFill/>
                  <a:prstDash val="solid"/>
                  <a:round/>
                </a:ln>
              </p:spPr>
              <p:txBody>
                <a:bodyPr rtlCol="0" anchor="ctr"/>
                <a:lstStyle/>
                <a:p>
                  <a:endParaRPr lang="en-US"/>
                </a:p>
              </p:txBody>
            </p:sp>
            <p:sp>
              <p:nvSpPr>
                <p:cNvPr id="164" name="Freeform: Shape 163">
                  <a:extLst>
                    <a:ext uri="{FF2B5EF4-FFF2-40B4-BE49-F238E27FC236}">
                      <a16:creationId xmlns:a16="http://schemas.microsoft.com/office/drawing/2014/main" id="{1A437AFB-E918-98A4-0BCB-4B139BE68133}"/>
                    </a:ext>
                  </a:extLst>
                </p:cNvPr>
                <p:cNvSpPr/>
                <p:nvPr/>
              </p:nvSpPr>
              <p:spPr>
                <a:xfrm flipV="1">
                  <a:off x="8062631" y="5454009"/>
                  <a:ext cx="23761" cy="89670"/>
                </a:xfrm>
                <a:custGeom>
                  <a:avLst/>
                  <a:gdLst>
                    <a:gd name="connsiteX0" fmla="*/ 24466 w 23761"/>
                    <a:gd name="connsiteY0" fmla="*/ 88720 h 89670"/>
                    <a:gd name="connsiteX1" fmla="*/ 24466 w 23761"/>
                    <a:gd name="connsiteY1" fmla="*/ -950 h 89670"/>
                    <a:gd name="connsiteX2" fmla="*/ 704 w 23761"/>
                    <a:gd name="connsiteY2" fmla="*/ -950 h 89670"/>
                    <a:gd name="connsiteX3" fmla="*/ 704 w 23761"/>
                    <a:gd name="connsiteY3" fmla="*/ 9602 h 89670"/>
                    <a:gd name="connsiteX4" fmla="*/ 11730 w 23761"/>
                    <a:gd name="connsiteY4" fmla="*/ 9602 h 89670"/>
                    <a:gd name="connsiteX5" fmla="*/ 11730 w 23761"/>
                    <a:gd name="connsiteY5" fmla="*/ 78275 h 89670"/>
                    <a:gd name="connsiteX6" fmla="*/ 704 w 23761"/>
                    <a:gd name="connsiteY6" fmla="*/ 78275 h 89670"/>
                    <a:gd name="connsiteX7" fmla="*/ 704 w 23761"/>
                    <a:gd name="connsiteY7" fmla="*/ 88720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61" h="89670">
                      <a:moveTo>
                        <a:pt x="24466" y="88720"/>
                      </a:moveTo>
                      <a:lnTo>
                        <a:pt x="24466" y="-950"/>
                      </a:lnTo>
                      <a:lnTo>
                        <a:pt x="704" y="-950"/>
                      </a:lnTo>
                      <a:lnTo>
                        <a:pt x="704" y="9602"/>
                      </a:lnTo>
                      <a:lnTo>
                        <a:pt x="11730" y="9602"/>
                      </a:lnTo>
                      <a:lnTo>
                        <a:pt x="11730" y="78275"/>
                      </a:lnTo>
                      <a:lnTo>
                        <a:pt x="704" y="78275"/>
                      </a:lnTo>
                      <a:lnTo>
                        <a:pt x="704" y="88720"/>
                      </a:lnTo>
                      <a:close/>
                    </a:path>
                  </a:pathLst>
                </a:custGeom>
                <a:solidFill>
                  <a:srgbClr val="000000"/>
                </a:solidFill>
                <a:ln w="15" cap="flat">
                  <a:noFill/>
                  <a:prstDash val="solid"/>
                  <a:round/>
                </a:ln>
              </p:spPr>
              <p:txBody>
                <a:bodyPr rtlCol="0" anchor="ctr"/>
                <a:lstStyle/>
                <a:p>
                  <a:endParaRPr lang="en-US"/>
                </a:p>
              </p:txBody>
            </p:sp>
          </p:grpSp>
        </p:grpSp>
        <p:grpSp>
          <p:nvGrpSpPr>
            <p:cNvPr id="165" name="Graphic 6">
              <a:extLst>
                <a:ext uri="{FF2B5EF4-FFF2-40B4-BE49-F238E27FC236}">
                  <a16:creationId xmlns:a16="http://schemas.microsoft.com/office/drawing/2014/main" id="{1646AECC-529E-44F6-E913-F38D33629CAC}"/>
                </a:ext>
              </a:extLst>
            </p:cNvPr>
            <p:cNvGrpSpPr/>
            <p:nvPr/>
          </p:nvGrpSpPr>
          <p:grpSpPr>
            <a:xfrm>
              <a:off x="9402499" y="4040554"/>
              <a:ext cx="1406684" cy="1294149"/>
              <a:chOff x="9402499" y="4040554"/>
              <a:chExt cx="1406684" cy="1294149"/>
            </a:xfrm>
            <a:noFill/>
          </p:grpSpPr>
          <p:sp>
            <p:nvSpPr>
              <p:cNvPr id="166" name="Freeform: Shape 165">
                <a:extLst>
                  <a:ext uri="{FF2B5EF4-FFF2-40B4-BE49-F238E27FC236}">
                    <a16:creationId xmlns:a16="http://schemas.microsoft.com/office/drawing/2014/main" id="{B6130D62-662A-E152-327A-F2750B6E60D6}"/>
                  </a:ext>
                </a:extLst>
              </p:cNvPr>
              <p:cNvSpPr/>
              <p:nvPr/>
            </p:nvSpPr>
            <p:spPr>
              <a:xfrm>
                <a:off x="9402499" y="4040554"/>
                <a:ext cx="1406684" cy="1294149"/>
              </a:xfrm>
              <a:custGeom>
                <a:avLst/>
                <a:gdLst>
                  <a:gd name="connsiteX0" fmla="*/ 1406992 w 1406684"/>
                  <a:gd name="connsiteY0" fmla="*/ 1294200 h 1294149"/>
                  <a:gd name="connsiteX1" fmla="*/ 308 w 1406684"/>
                  <a:gd name="connsiteY1" fmla="*/ 51 h 1294149"/>
                </a:gdLst>
                <a:ahLst/>
                <a:cxnLst>
                  <a:cxn ang="0">
                    <a:pos x="connsiteX0" y="connsiteY0"/>
                  </a:cxn>
                  <a:cxn ang="0">
                    <a:pos x="connsiteX1" y="connsiteY1"/>
                  </a:cxn>
                </a:cxnLst>
                <a:rect l="l" t="t" r="r" b="b"/>
                <a:pathLst>
                  <a:path w="1406684" h="1294149">
                    <a:moveTo>
                      <a:pt x="1406992" y="1294200"/>
                    </a:moveTo>
                    <a:cubicBezTo>
                      <a:pt x="939767" y="864359"/>
                      <a:pt x="470893" y="432977"/>
                      <a:pt x="308" y="51"/>
                    </a:cubicBezTo>
                  </a:path>
                </a:pathLst>
              </a:custGeom>
              <a:noFill/>
              <a:ln w="12700" cap="rnd">
                <a:solidFill>
                  <a:srgbClr val="000000"/>
                </a:solidFill>
                <a:prstDash val="solid"/>
                <a:round/>
                <a:headEnd type="triangle" w="med" len="med"/>
                <a:tailEnd type="none" w="med" len="med"/>
              </a:ln>
            </p:spPr>
            <p:txBody>
              <a:bodyPr rtlCol="0" anchor="ctr"/>
              <a:lstStyle/>
              <a:p>
                <a:endParaRPr lang="en-US"/>
              </a:p>
            </p:txBody>
          </p:sp>
          <p:sp>
            <p:nvSpPr>
              <p:cNvPr id="167" name="Freeform: Shape 166">
                <a:extLst>
                  <a:ext uri="{FF2B5EF4-FFF2-40B4-BE49-F238E27FC236}">
                    <a16:creationId xmlns:a16="http://schemas.microsoft.com/office/drawing/2014/main" id="{D8F479A5-CE87-A612-E195-7AB57379E972}"/>
                  </a:ext>
                </a:extLst>
              </p:cNvPr>
              <p:cNvSpPr/>
              <p:nvPr/>
            </p:nvSpPr>
            <p:spPr>
              <a:xfrm>
                <a:off x="10767219" y="5293852"/>
                <a:ext cx="41964" cy="40852"/>
              </a:xfrm>
              <a:custGeom>
                <a:avLst/>
                <a:gdLst>
                  <a:gd name="connsiteX0" fmla="*/ 26794 w 41964"/>
                  <a:gd name="connsiteY0" fmla="*/ 85 h 40852"/>
                  <a:gd name="connsiteX1" fmla="*/ 42309 w 41964"/>
                  <a:gd name="connsiteY1" fmla="*/ 40937 h 40852"/>
                  <a:gd name="connsiteX2" fmla="*/ 345 w 41964"/>
                  <a:gd name="connsiteY2" fmla="*/ 28855 h 40852"/>
                </a:gdLst>
                <a:ahLst/>
                <a:cxnLst>
                  <a:cxn ang="0">
                    <a:pos x="connsiteX0" y="connsiteY0"/>
                  </a:cxn>
                  <a:cxn ang="0">
                    <a:pos x="connsiteX1" y="connsiteY1"/>
                  </a:cxn>
                  <a:cxn ang="0">
                    <a:pos x="connsiteX2" y="connsiteY2"/>
                  </a:cxn>
                </a:cxnLst>
                <a:rect l="l" t="t" r="r" b="b"/>
                <a:pathLst>
                  <a:path w="41964" h="40852">
                    <a:moveTo>
                      <a:pt x="26794" y="85"/>
                    </a:moveTo>
                    <a:lnTo>
                      <a:pt x="42309" y="40937"/>
                    </a:lnTo>
                    <a:lnTo>
                      <a:pt x="345" y="28855"/>
                    </a:lnTo>
                  </a:path>
                </a:pathLst>
              </a:custGeom>
              <a:noFill/>
              <a:ln w="6103" cap="rnd">
                <a:solidFill>
                  <a:srgbClr val="000000"/>
                </a:solidFill>
                <a:prstDash val="solid"/>
                <a:round/>
              </a:ln>
            </p:spPr>
            <p:txBody>
              <a:bodyPr rtlCol="0" anchor="ctr"/>
              <a:lstStyle/>
              <a:p>
                <a:endParaRPr lang="en-US"/>
              </a:p>
            </p:txBody>
          </p:sp>
        </p:grpSp>
        <p:grpSp>
          <p:nvGrpSpPr>
            <p:cNvPr id="168" name="Graphic 6">
              <a:extLst>
                <a:ext uri="{FF2B5EF4-FFF2-40B4-BE49-F238E27FC236}">
                  <a16:creationId xmlns:a16="http://schemas.microsoft.com/office/drawing/2014/main" id="{EBC4AA2C-8463-C046-39E8-B20E61E84795}"/>
                </a:ext>
              </a:extLst>
            </p:cNvPr>
            <p:cNvGrpSpPr/>
            <p:nvPr/>
          </p:nvGrpSpPr>
          <p:grpSpPr>
            <a:xfrm>
              <a:off x="10636746" y="5350659"/>
              <a:ext cx="812039" cy="396997"/>
              <a:chOff x="10636746" y="5350659"/>
              <a:chExt cx="812039" cy="396997"/>
            </a:xfrm>
          </p:grpSpPr>
          <p:sp>
            <p:nvSpPr>
              <p:cNvPr id="169" name="Freeform: Shape 168">
                <a:extLst>
                  <a:ext uri="{FF2B5EF4-FFF2-40B4-BE49-F238E27FC236}">
                    <a16:creationId xmlns:a16="http://schemas.microsoft.com/office/drawing/2014/main" id="{0B4F59DD-188A-A404-5D6E-83D738753CF1}"/>
                  </a:ext>
                </a:extLst>
              </p:cNvPr>
              <p:cNvSpPr/>
              <p:nvPr/>
            </p:nvSpPr>
            <p:spPr>
              <a:xfrm>
                <a:off x="10636746" y="5350659"/>
                <a:ext cx="812039" cy="396997"/>
              </a:xfrm>
              <a:custGeom>
                <a:avLst/>
                <a:gdLst>
                  <a:gd name="connsiteX0" fmla="*/ 359 w 812039"/>
                  <a:gd name="connsiteY0" fmla="*/ 397096 h 396997"/>
                  <a:gd name="connsiteX1" fmla="*/ 812398 w 812039"/>
                  <a:gd name="connsiteY1" fmla="*/ 397096 h 396997"/>
                  <a:gd name="connsiteX2" fmla="*/ 812398 w 812039"/>
                  <a:gd name="connsiteY2" fmla="*/ 98 h 396997"/>
                  <a:gd name="connsiteX3" fmla="*/ 359 w 812039"/>
                  <a:gd name="connsiteY3" fmla="*/ 98 h 396997"/>
                </a:gdLst>
                <a:ahLst/>
                <a:cxnLst>
                  <a:cxn ang="0">
                    <a:pos x="connsiteX0" y="connsiteY0"/>
                  </a:cxn>
                  <a:cxn ang="0">
                    <a:pos x="connsiteX1" y="connsiteY1"/>
                  </a:cxn>
                  <a:cxn ang="0">
                    <a:pos x="connsiteX2" y="connsiteY2"/>
                  </a:cxn>
                  <a:cxn ang="0">
                    <a:pos x="connsiteX3" y="connsiteY3"/>
                  </a:cxn>
                </a:cxnLst>
                <a:rect l="l" t="t" r="r" b="b"/>
                <a:pathLst>
                  <a:path w="812039" h="396997">
                    <a:moveTo>
                      <a:pt x="359" y="397096"/>
                    </a:moveTo>
                    <a:lnTo>
                      <a:pt x="812398" y="397096"/>
                    </a:lnTo>
                    <a:lnTo>
                      <a:pt x="812398" y="98"/>
                    </a:lnTo>
                    <a:lnTo>
                      <a:pt x="359" y="98"/>
                    </a:lnTo>
                    <a:close/>
                  </a:path>
                </a:pathLst>
              </a:custGeom>
              <a:solidFill>
                <a:srgbClr val="FFFFFF"/>
              </a:solidFill>
              <a:ln w="6103" cap="flat">
                <a:solidFill>
                  <a:srgbClr val="000000"/>
                </a:solidFill>
                <a:prstDash val="solid"/>
                <a:miter/>
              </a:ln>
            </p:spPr>
            <p:txBody>
              <a:bodyPr rtlCol="0" anchor="ctr"/>
              <a:lstStyle/>
              <a:p>
                <a:endParaRPr lang="en-US"/>
              </a:p>
            </p:txBody>
          </p:sp>
          <p:grpSp>
            <p:nvGrpSpPr>
              <p:cNvPr id="170" name="Graphic 6">
                <a:extLst>
                  <a:ext uri="{FF2B5EF4-FFF2-40B4-BE49-F238E27FC236}">
                    <a16:creationId xmlns:a16="http://schemas.microsoft.com/office/drawing/2014/main" id="{ABBB1541-134F-F8FA-8E21-DAC67115042C}"/>
                  </a:ext>
                </a:extLst>
              </p:cNvPr>
              <p:cNvGrpSpPr/>
              <p:nvPr/>
            </p:nvGrpSpPr>
            <p:grpSpPr>
              <a:xfrm>
                <a:off x="10688712" y="5400381"/>
                <a:ext cx="706712" cy="90815"/>
                <a:chOff x="10688712" y="5400381"/>
                <a:chExt cx="706712" cy="90815"/>
              </a:xfrm>
              <a:solidFill>
                <a:srgbClr val="000000"/>
              </a:solidFill>
            </p:grpSpPr>
            <p:sp>
              <p:nvSpPr>
                <p:cNvPr id="171" name="Freeform: Shape 170">
                  <a:extLst>
                    <a:ext uri="{FF2B5EF4-FFF2-40B4-BE49-F238E27FC236}">
                      <a16:creationId xmlns:a16="http://schemas.microsoft.com/office/drawing/2014/main" id="{EA7E81E6-B9F1-6211-D446-F2ABB05F63C2}"/>
                    </a:ext>
                  </a:extLst>
                </p:cNvPr>
                <p:cNvSpPr/>
                <p:nvPr/>
              </p:nvSpPr>
              <p:spPr>
                <a:xfrm flipV="1">
                  <a:off x="10688712" y="5418797"/>
                  <a:ext cx="47351" cy="52974"/>
                </a:xfrm>
                <a:custGeom>
                  <a:avLst/>
                  <a:gdLst>
                    <a:gd name="connsiteX0" fmla="*/ 33684 w 47351"/>
                    <a:gd name="connsiteY0" fmla="*/ 16295 h 52974"/>
                    <a:gd name="connsiteX1" fmla="*/ 47045 w 47351"/>
                    <a:gd name="connsiteY1" fmla="*/ 14050 h 52974"/>
                    <a:gd name="connsiteX2" fmla="*/ 38906 w 47351"/>
                    <a:gd name="connsiteY2" fmla="*/ 2857 h 52974"/>
                    <a:gd name="connsiteX3" fmla="*/ 25010 w 47351"/>
                    <a:gd name="connsiteY3" fmla="*/ -976 h 52974"/>
                    <a:gd name="connsiteX4" fmla="*/ 5433 w 47351"/>
                    <a:gd name="connsiteY4" fmla="*/ 7667 h 52974"/>
                    <a:gd name="connsiteX5" fmla="*/ 424 w 47351"/>
                    <a:gd name="connsiteY5" fmla="*/ 25122 h 52974"/>
                    <a:gd name="connsiteX6" fmla="*/ 7005 w 47351"/>
                    <a:gd name="connsiteY6" fmla="*/ 44852 h 52974"/>
                    <a:gd name="connsiteX7" fmla="*/ 23666 w 47351"/>
                    <a:gd name="connsiteY7" fmla="*/ 51998 h 52974"/>
                    <a:gd name="connsiteX8" fmla="*/ 41517 w 47351"/>
                    <a:gd name="connsiteY8" fmla="*/ 44531 h 52974"/>
                    <a:gd name="connsiteX9" fmla="*/ 47763 w 47351"/>
                    <a:gd name="connsiteY9" fmla="*/ 21640 h 52974"/>
                    <a:gd name="connsiteX10" fmla="*/ 14167 w 47351"/>
                    <a:gd name="connsiteY10" fmla="*/ 21640 h 52974"/>
                    <a:gd name="connsiteX11" fmla="*/ 17420 w 47351"/>
                    <a:gd name="connsiteY11" fmla="*/ 12355 h 52974"/>
                    <a:gd name="connsiteX12" fmla="*/ 25147 w 47351"/>
                    <a:gd name="connsiteY12" fmla="*/ 9042 h 52974"/>
                    <a:gd name="connsiteX13" fmla="*/ 30431 w 47351"/>
                    <a:gd name="connsiteY13" fmla="*/ 10752 h 52974"/>
                    <a:gd name="connsiteX14" fmla="*/ 33684 w 47351"/>
                    <a:gd name="connsiteY14" fmla="*/ 16295 h 52974"/>
                    <a:gd name="connsiteX15" fmla="*/ 34447 w 47351"/>
                    <a:gd name="connsiteY15" fmla="*/ 29856 h 52974"/>
                    <a:gd name="connsiteX16" fmla="*/ 31439 w 47351"/>
                    <a:gd name="connsiteY16" fmla="*/ 38698 h 52974"/>
                    <a:gd name="connsiteX17" fmla="*/ 24475 w 47351"/>
                    <a:gd name="connsiteY17" fmla="*/ 41736 h 52974"/>
                    <a:gd name="connsiteX18" fmla="*/ 17222 w 47351"/>
                    <a:gd name="connsiteY18" fmla="*/ 38545 h 52974"/>
                    <a:gd name="connsiteX19" fmla="*/ 14412 w 47351"/>
                    <a:gd name="connsiteY19" fmla="*/ 29856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3684" y="16295"/>
                      </a:moveTo>
                      <a:lnTo>
                        <a:pt x="47045" y="14050"/>
                      </a:lnTo>
                      <a:cubicBezTo>
                        <a:pt x="45335" y="9154"/>
                        <a:pt x="42622" y="5422"/>
                        <a:pt x="38906" y="2857"/>
                      </a:cubicBezTo>
                      <a:cubicBezTo>
                        <a:pt x="35200" y="302"/>
                        <a:pt x="30568" y="-976"/>
                        <a:pt x="25010" y="-976"/>
                      </a:cubicBezTo>
                      <a:cubicBezTo>
                        <a:pt x="16193" y="-976"/>
                        <a:pt x="9668" y="1905"/>
                        <a:pt x="5433" y="7667"/>
                      </a:cubicBezTo>
                      <a:cubicBezTo>
                        <a:pt x="2093" y="12279"/>
                        <a:pt x="424" y="18097"/>
                        <a:pt x="424" y="25122"/>
                      </a:cubicBezTo>
                      <a:cubicBezTo>
                        <a:pt x="424" y="33521"/>
                        <a:pt x="2618" y="40097"/>
                        <a:pt x="7005" y="44852"/>
                      </a:cubicBezTo>
                      <a:cubicBezTo>
                        <a:pt x="11403" y="49616"/>
                        <a:pt x="16957" y="51998"/>
                        <a:pt x="23666" y="51998"/>
                      </a:cubicBezTo>
                      <a:cubicBezTo>
                        <a:pt x="31210" y="51998"/>
                        <a:pt x="37160" y="49509"/>
                        <a:pt x="41517" y="44531"/>
                      </a:cubicBezTo>
                      <a:cubicBezTo>
                        <a:pt x="45875" y="39553"/>
                        <a:pt x="47957" y="31922"/>
                        <a:pt x="47763" y="21640"/>
                      </a:cubicBezTo>
                      <a:lnTo>
                        <a:pt x="14167" y="21640"/>
                      </a:lnTo>
                      <a:cubicBezTo>
                        <a:pt x="14269" y="17670"/>
                        <a:pt x="15354" y="14575"/>
                        <a:pt x="17420" y="12355"/>
                      </a:cubicBezTo>
                      <a:cubicBezTo>
                        <a:pt x="19487" y="10146"/>
                        <a:pt x="22062" y="9042"/>
                        <a:pt x="25147" y="9042"/>
                      </a:cubicBezTo>
                      <a:cubicBezTo>
                        <a:pt x="27244" y="9042"/>
                        <a:pt x="29006" y="9612"/>
                        <a:pt x="30431" y="10752"/>
                      </a:cubicBezTo>
                      <a:cubicBezTo>
                        <a:pt x="31866" y="11902"/>
                        <a:pt x="32951" y="13750"/>
                        <a:pt x="33684" y="16295"/>
                      </a:cubicBezTo>
                      <a:close/>
                      <a:moveTo>
                        <a:pt x="34447" y="29856"/>
                      </a:moveTo>
                      <a:cubicBezTo>
                        <a:pt x="34355" y="33734"/>
                        <a:pt x="33353" y="36682"/>
                        <a:pt x="31439" y="38698"/>
                      </a:cubicBezTo>
                      <a:cubicBezTo>
                        <a:pt x="29535" y="40723"/>
                        <a:pt x="27214" y="41736"/>
                        <a:pt x="24475" y="41736"/>
                      </a:cubicBezTo>
                      <a:cubicBezTo>
                        <a:pt x="21553" y="41736"/>
                        <a:pt x="19136" y="40672"/>
                        <a:pt x="17222" y="38545"/>
                      </a:cubicBezTo>
                      <a:cubicBezTo>
                        <a:pt x="15318" y="36407"/>
                        <a:pt x="14381" y="33510"/>
                        <a:pt x="14412" y="29856"/>
                      </a:cubicBezTo>
                      <a:close/>
                    </a:path>
                  </a:pathLst>
                </a:custGeom>
                <a:solidFill>
                  <a:srgbClr val="000000"/>
                </a:solidFill>
                <a:ln w="15" cap="flat">
                  <a:noFill/>
                  <a:prstDash val="solid"/>
                  <a:round/>
                </a:ln>
              </p:spPr>
              <p:txBody>
                <a:bodyPr rtlCol="0" anchor="ctr"/>
                <a:lstStyle/>
                <a:p>
                  <a:endParaRPr lang="en-US"/>
                </a:p>
              </p:txBody>
            </p:sp>
            <p:sp>
              <p:nvSpPr>
                <p:cNvPr id="172" name="Freeform: Shape 171">
                  <a:extLst>
                    <a:ext uri="{FF2B5EF4-FFF2-40B4-BE49-F238E27FC236}">
                      <a16:creationId xmlns:a16="http://schemas.microsoft.com/office/drawing/2014/main" id="{D1AEAE7F-94AF-53CB-9DD7-B26A00A3E7E3}"/>
                    </a:ext>
                  </a:extLst>
                </p:cNvPr>
                <p:cNvSpPr/>
                <p:nvPr/>
              </p:nvSpPr>
              <p:spPr>
                <a:xfrm flipV="1">
                  <a:off x="10746884" y="5418797"/>
                  <a:ext cx="46194" cy="51829"/>
                </a:xfrm>
                <a:custGeom>
                  <a:avLst/>
                  <a:gdLst>
                    <a:gd name="connsiteX0" fmla="*/ 46418 w 46194"/>
                    <a:gd name="connsiteY0" fmla="*/ -1014 h 51829"/>
                    <a:gd name="connsiteX1" fmla="*/ 33011 w 46194"/>
                    <a:gd name="connsiteY1" fmla="*/ -1014 h 51829"/>
                    <a:gd name="connsiteX2" fmla="*/ 33011 w 46194"/>
                    <a:gd name="connsiteY2" fmla="*/ 24855 h 51829"/>
                    <a:gd name="connsiteX3" fmla="*/ 32155 w 46194"/>
                    <a:gd name="connsiteY3" fmla="*/ 35468 h 51829"/>
                    <a:gd name="connsiteX4" fmla="*/ 29361 w 46194"/>
                    <a:gd name="connsiteY4" fmla="*/ 39210 h 51829"/>
                    <a:gd name="connsiteX5" fmla="*/ 24703 w 46194"/>
                    <a:gd name="connsiteY5" fmla="*/ 40553 h 51829"/>
                    <a:gd name="connsiteX6" fmla="*/ 18458 w 46194"/>
                    <a:gd name="connsiteY6" fmla="*/ 38645 h 51829"/>
                    <a:gd name="connsiteX7" fmla="*/ 14655 w 46194"/>
                    <a:gd name="connsiteY7" fmla="*/ 33575 h 51829"/>
                    <a:gd name="connsiteX8" fmla="*/ 13632 w 46194"/>
                    <a:gd name="connsiteY8" fmla="*/ 21938 h 51829"/>
                    <a:gd name="connsiteX9" fmla="*/ 13632 w 46194"/>
                    <a:gd name="connsiteY9" fmla="*/ -1014 h 51829"/>
                    <a:gd name="connsiteX10" fmla="*/ 224 w 46194"/>
                    <a:gd name="connsiteY10" fmla="*/ -1014 h 51829"/>
                    <a:gd name="connsiteX11" fmla="*/ 224 w 46194"/>
                    <a:gd name="connsiteY11" fmla="*/ 49670 h 51829"/>
                    <a:gd name="connsiteX12" fmla="*/ 12685 w 46194"/>
                    <a:gd name="connsiteY12" fmla="*/ 49670 h 51829"/>
                    <a:gd name="connsiteX13" fmla="*/ 12685 w 46194"/>
                    <a:gd name="connsiteY13" fmla="*/ 42218 h 51829"/>
                    <a:gd name="connsiteX14" fmla="*/ 29391 w 46194"/>
                    <a:gd name="connsiteY14" fmla="*/ 50815 h 51829"/>
                    <a:gd name="connsiteX15" fmla="*/ 37485 w 46194"/>
                    <a:gd name="connsiteY15" fmla="*/ 49212 h 51829"/>
                    <a:gd name="connsiteX16" fmla="*/ 43044 w 46194"/>
                    <a:gd name="connsiteY16" fmla="*/ 45119 h 51829"/>
                    <a:gd name="connsiteX17" fmla="*/ 45670 w 46194"/>
                    <a:gd name="connsiteY17" fmla="*/ 39500 h 51829"/>
                    <a:gd name="connsiteX18" fmla="*/ 46418 w 46194"/>
                    <a:gd name="connsiteY18" fmla="*/ 30490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4" h="51829">
                      <a:moveTo>
                        <a:pt x="46418" y="-1014"/>
                      </a:moveTo>
                      <a:lnTo>
                        <a:pt x="33011" y="-1014"/>
                      </a:lnTo>
                      <a:lnTo>
                        <a:pt x="33011" y="24855"/>
                      </a:lnTo>
                      <a:cubicBezTo>
                        <a:pt x="33011" y="30322"/>
                        <a:pt x="32726" y="33860"/>
                        <a:pt x="32155" y="35468"/>
                      </a:cubicBezTo>
                      <a:cubicBezTo>
                        <a:pt x="31585" y="37077"/>
                        <a:pt x="30654" y="38324"/>
                        <a:pt x="29361" y="39210"/>
                      </a:cubicBezTo>
                      <a:cubicBezTo>
                        <a:pt x="28068" y="40106"/>
                        <a:pt x="26515" y="40553"/>
                        <a:pt x="24703" y="40553"/>
                      </a:cubicBezTo>
                      <a:cubicBezTo>
                        <a:pt x="22382" y="40553"/>
                        <a:pt x="20300" y="39917"/>
                        <a:pt x="18458" y="38645"/>
                      </a:cubicBezTo>
                      <a:cubicBezTo>
                        <a:pt x="16615" y="37372"/>
                        <a:pt x="15347" y="35682"/>
                        <a:pt x="14655" y="33575"/>
                      </a:cubicBezTo>
                      <a:cubicBezTo>
                        <a:pt x="13973" y="31478"/>
                        <a:pt x="13632" y="27599"/>
                        <a:pt x="13632" y="21938"/>
                      </a:cubicBezTo>
                      <a:lnTo>
                        <a:pt x="13632" y="-1014"/>
                      </a:lnTo>
                      <a:lnTo>
                        <a:pt x="224" y="-1014"/>
                      </a:lnTo>
                      <a:lnTo>
                        <a:pt x="224" y="49670"/>
                      </a:lnTo>
                      <a:lnTo>
                        <a:pt x="12685" y="49670"/>
                      </a:lnTo>
                      <a:lnTo>
                        <a:pt x="12685" y="42218"/>
                      </a:lnTo>
                      <a:cubicBezTo>
                        <a:pt x="17104" y="47950"/>
                        <a:pt x="22672" y="50815"/>
                        <a:pt x="29391" y="50815"/>
                      </a:cubicBezTo>
                      <a:cubicBezTo>
                        <a:pt x="32344" y="50815"/>
                        <a:pt x="35042" y="50281"/>
                        <a:pt x="37485" y="49212"/>
                      </a:cubicBezTo>
                      <a:cubicBezTo>
                        <a:pt x="39939" y="48143"/>
                        <a:pt x="41791" y="46779"/>
                        <a:pt x="43044" y="45119"/>
                      </a:cubicBezTo>
                      <a:cubicBezTo>
                        <a:pt x="44306" y="43470"/>
                        <a:pt x="45181" y="41597"/>
                        <a:pt x="45670" y="39500"/>
                      </a:cubicBezTo>
                      <a:cubicBezTo>
                        <a:pt x="46169" y="37403"/>
                        <a:pt x="46418" y="34399"/>
                        <a:pt x="46418" y="30490"/>
                      </a:cubicBezTo>
                      <a:close/>
                    </a:path>
                  </a:pathLst>
                </a:custGeom>
                <a:solidFill>
                  <a:srgbClr val="000000"/>
                </a:solidFill>
                <a:ln w="15" cap="flat">
                  <a:noFill/>
                  <a:prstDash val="solid"/>
                  <a:round/>
                </a:ln>
              </p:spPr>
              <p:txBody>
                <a:bodyPr rtlCol="0" anchor="ctr"/>
                <a:lstStyle/>
                <a:p>
                  <a:endParaRPr lang="en-US"/>
                </a:p>
              </p:txBody>
            </p:sp>
            <p:sp>
              <p:nvSpPr>
                <p:cNvPr id="173" name="Freeform: Shape 172">
                  <a:extLst>
                    <a:ext uri="{FF2B5EF4-FFF2-40B4-BE49-F238E27FC236}">
                      <a16:creationId xmlns:a16="http://schemas.microsoft.com/office/drawing/2014/main" id="{C613FFC6-2D23-67AD-FA72-6A88B9EC2F2F}"/>
                    </a:ext>
                  </a:extLst>
                </p:cNvPr>
                <p:cNvSpPr/>
                <p:nvPr/>
              </p:nvSpPr>
              <p:spPr>
                <a:xfrm flipV="1">
                  <a:off x="10801147" y="5402045"/>
                  <a:ext cx="29869" cy="69726"/>
                </a:xfrm>
                <a:custGeom>
                  <a:avLst/>
                  <a:gdLst>
                    <a:gd name="connsiteX0" fmla="*/ 29895 w 29869"/>
                    <a:gd name="connsiteY0" fmla="*/ 50303 h 69726"/>
                    <a:gd name="connsiteX1" fmla="*/ 29895 w 29869"/>
                    <a:gd name="connsiteY1" fmla="*/ 39613 h 69726"/>
                    <a:gd name="connsiteX2" fmla="*/ 20732 w 29869"/>
                    <a:gd name="connsiteY2" fmla="*/ 39613 h 69726"/>
                    <a:gd name="connsiteX3" fmla="*/ 20732 w 29869"/>
                    <a:gd name="connsiteY3" fmla="*/ 19181 h 69726"/>
                    <a:gd name="connsiteX4" fmla="*/ 20992 w 29869"/>
                    <a:gd name="connsiteY4" fmla="*/ 11958 h 69726"/>
                    <a:gd name="connsiteX5" fmla="*/ 22198 w 29869"/>
                    <a:gd name="connsiteY5" fmla="*/ 10263 h 69726"/>
                    <a:gd name="connsiteX6" fmla="*/ 24459 w 29869"/>
                    <a:gd name="connsiteY6" fmla="*/ 9591 h 69726"/>
                    <a:gd name="connsiteX7" fmla="*/ 29849 w 29869"/>
                    <a:gd name="connsiteY7" fmla="*/ 10889 h 69726"/>
                    <a:gd name="connsiteX8" fmla="*/ 30994 w 29869"/>
                    <a:gd name="connsiteY8" fmla="*/ 474 h 69726"/>
                    <a:gd name="connsiteX9" fmla="*/ 20397 w 29869"/>
                    <a:gd name="connsiteY9" fmla="*/ -1526 h 69726"/>
                    <a:gd name="connsiteX10" fmla="*/ 13861 w 29869"/>
                    <a:gd name="connsiteY10" fmla="*/ -320 h 69726"/>
                    <a:gd name="connsiteX11" fmla="*/ 9600 w 29869"/>
                    <a:gd name="connsiteY11" fmla="*/ 2841 h 69726"/>
                    <a:gd name="connsiteX12" fmla="*/ 7707 w 29869"/>
                    <a:gd name="connsiteY12" fmla="*/ 8064 h 69726"/>
                    <a:gd name="connsiteX13" fmla="*/ 7279 w 29869"/>
                    <a:gd name="connsiteY13" fmla="*/ 17516 h 69726"/>
                    <a:gd name="connsiteX14" fmla="*/ 7279 w 29869"/>
                    <a:gd name="connsiteY14" fmla="*/ 39613 h 69726"/>
                    <a:gd name="connsiteX15" fmla="*/ 1125 w 29869"/>
                    <a:gd name="connsiteY15" fmla="*/ 39613 h 69726"/>
                    <a:gd name="connsiteX16" fmla="*/ 1125 w 29869"/>
                    <a:gd name="connsiteY16" fmla="*/ 50303 h 69726"/>
                    <a:gd name="connsiteX17" fmla="*/ 7279 w 29869"/>
                    <a:gd name="connsiteY17" fmla="*/ 50303 h 69726"/>
                    <a:gd name="connsiteX18" fmla="*/ 7279 w 29869"/>
                    <a:gd name="connsiteY18" fmla="*/ 60366 h 69726"/>
                    <a:gd name="connsiteX19" fmla="*/ 20732 w 29869"/>
                    <a:gd name="connsiteY19" fmla="*/ 68200 h 69726"/>
                    <a:gd name="connsiteX20" fmla="*/ 20732 w 29869"/>
                    <a:gd name="connsiteY20" fmla="*/ 50303 h 6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869" h="69726">
                      <a:moveTo>
                        <a:pt x="29895" y="50303"/>
                      </a:moveTo>
                      <a:lnTo>
                        <a:pt x="29895" y="39613"/>
                      </a:lnTo>
                      <a:lnTo>
                        <a:pt x="20732" y="39613"/>
                      </a:lnTo>
                      <a:lnTo>
                        <a:pt x="20732" y="19181"/>
                      </a:lnTo>
                      <a:cubicBezTo>
                        <a:pt x="20732" y="15048"/>
                        <a:pt x="20819" y="12640"/>
                        <a:pt x="20992" y="11958"/>
                      </a:cubicBezTo>
                      <a:cubicBezTo>
                        <a:pt x="21175" y="11276"/>
                        <a:pt x="21577" y="10711"/>
                        <a:pt x="22198" y="10263"/>
                      </a:cubicBezTo>
                      <a:cubicBezTo>
                        <a:pt x="22820" y="9815"/>
                        <a:pt x="23573" y="9591"/>
                        <a:pt x="24459" y="9591"/>
                      </a:cubicBezTo>
                      <a:cubicBezTo>
                        <a:pt x="25701" y="9591"/>
                        <a:pt x="27497" y="10023"/>
                        <a:pt x="29849" y="10889"/>
                      </a:cubicBezTo>
                      <a:lnTo>
                        <a:pt x="30994" y="474"/>
                      </a:lnTo>
                      <a:cubicBezTo>
                        <a:pt x="27879" y="-859"/>
                        <a:pt x="24347" y="-1526"/>
                        <a:pt x="20397" y="-1526"/>
                      </a:cubicBezTo>
                      <a:cubicBezTo>
                        <a:pt x="17984" y="-1526"/>
                        <a:pt x="15805" y="-1124"/>
                        <a:pt x="13861" y="-320"/>
                      </a:cubicBezTo>
                      <a:cubicBezTo>
                        <a:pt x="11926" y="495"/>
                        <a:pt x="10506" y="1548"/>
                        <a:pt x="9600" y="2841"/>
                      </a:cubicBezTo>
                      <a:cubicBezTo>
                        <a:pt x="8694" y="4134"/>
                        <a:pt x="8063" y="5875"/>
                        <a:pt x="7707" y="8064"/>
                      </a:cubicBezTo>
                      <a:cubicBezTo>
                        <a:pt x="7421" y="9621"/>
                        <a:pt x="7279" y="12772"/>
                        <a:pt x="7279" y="17516"/>
                      </a:cubicBezTo>
                      <a:lnTo>
                        <a:pt x="7279" y="39613"/>
                      </a:lnTo>
                      <a:lnTo>
                        <a:pt x="1125" y="39613"/>
                      </a:lnTo>
                      <a:lnTo>
                        <a:pt x="1125" y="50303"/>
                      </a:lnTo>
                      <a:lnTo>
                        <a:pt x="7279" y="50303"/>
                      </a:lnTo>
                      <a:lnTo>
                        <a:pt x="7279" y="60366"/>
                      </a:lnTo>
                      <a:lnTo>
                        <a:pt x="20732" y="68200"/>
                      </a:lnTo>
                      <a:lnTo>
                        <a:pt x="20732" y="50303"/>
                      </a:lnTo>
                      <a:close/>
                    </a:path>
                  </a:pathLst>
                </a:custGeom>
                <a:solidFill>
                  <a:srgbClr val="000000"/>
                </a:solidFill>
                <a:ln w="15" cap="flat">
                  <a:noFill/>
                  <a:prstDash val="solid"/>
                  <a:round/>
                </a:ln>
              </p:spPr>
              <p:txBody>
                <a:bodyPr rtlCol="0" anchor="ctr"/>
                <a:lstStyle/>
                <a:p>
                  <a:endParaRPr lang="en-US"/>
                </a:p>
              </p:txBody>
            </p:sp>
            <p:sp>
              <p:nvSpPr>
                <p:cNvPr id="174" name="Freeform: Shape 173">
                  <a:extLst>
                    <a:ext uri="{FF2B5EF4-FFF2-40B4-BE49-F238E27FC236}">
                      <a16:creationId xmlns:a16="http://schemas.microsoft.com/office/drawing/2014/main" id="{D5F9A168-AEEF-48B5-1D33-EF2DFEDAFF97}"/>
                    </a:ext>
                  </a:extLst>
                </p:cNvPr>
                <p:cNvSpPr/>
                <p:nvPr/>
              </p:nvSpPr>
              <p:spPr>
                <a:xfrm flipV="1">
                  <a:off x="10838656" y="5418797"/>
                  <a:ext cx="32832" cy="51829"/>
                </a:xfrm>
                <a:custGeom>
                  <a:avLst/>
                  <a:gdLst>
                    <a:gd name="connsiteX0" fmla="*/ 14119 w 32832"/>
                    <a:gd name="connsiteY0" fmla="*/ -1014 h 51829"/>
                    <a:gd name="connsiteX1" fmla="*/ 711 w 32832"/>
                    <a:gd name="connsiteY1" fmla="*/ -1014 h 51829"/>
                    <a:gd name="connsiteX2" fmla="*/ 711 w 32832"/>
                    <a:gd name="connsiteY2" fmla="*/ 49670 h 51829"/>
                    <a:gd name="connsiteX3" fmla="*/ 13172 w 32832"/>
                    <a:gd name="connsiteY3" fmla="*/ 49670 h 51829"/>
                    <a:gd name="connsiteX4" fmla="*/ 13172 w 32832"/>
                    <a:gd name="connsiteY4" fmla="*/ 42462 h 51829"/>
                    <a:gd name="connsiteX5" fmla="*/ 18914 w 32832"/>
                    <a:gd name="connsiteY5" fmla="*/ 49181 h 51829"/>
                    <a:gd name="connsiteX6" fmla="*/ 24717 w 32832"/>
                    <a:gd name="connsiteY6" fmla="*/ 50815 h 51829"/>
                    <a:gd name="connsiteX7" fmla="*/ 33544 w 32832"/>
                    <a:gd name="connsiteY7" fmla="*/ 48280 h 51829"/>
                    <a:gd name="connsiteX8" fmla="*/ 29390 w 32832"/>
                    <a:gd name="connsiteY8" fmla="*/ 36598 h 51829"/>
                    <a:gd name="connsiteX9" fmla="*/ 23098 w 32832"/>
                    <a:gd name="connsiteY9" fmla="*/ 38782 h 51829"/>
                    <a:gd name="connsiteX10" fmla="*/ 18319 w 32832"/>
                    <a:gd name="connsiteY10" fmla="*/ 37224 h 51829"/>
                    <a:gd name="connsiteX11" fmla="*/ 15234 w 32832"/>
                    <a:gd name="connsiteY11" fmla="*/ 31620 h 51829"/>
                    <a:gd name="connsiteX12" fmla="*/ 14119 w 32832"/>
                    <a:gd name="connsiteY12" fmla="*/ 14639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32" h="51829">
                      <a:moveTo>
                        <a:pt x="14119" y="-1014"/>
                      </a:moveTo>
                      <a:lnTo>
                        <a:pt x="711" y="-1014"/>
                      </a:lnTo>
                      <a:lnTo>
                        <a:pt x="711" y="49670"/>
                      </a:lnTo>
                      <a:lnTo>
                        <a:pt x="13172" y="49670"/>
                      </a:lnTo>
                      <a:lnTo>
                        <a:pt x="13172" y="42462"/>
                      </a:lnTo>
                      <a:cubicBezTo>
                        <a:pt x="15300" y="45863"/>
                        <a:pt x="17214" y="48102"/>
                        <a:pt x="18914" y="49181"/>
                      </a:cubicBezTo>
                      <a:cubicBezTo>
                        <a:pt x="20614" y="50271"/>
                        <a:pt x="22549" y="50815"/>
                        <a:pt x="24717" y="50815"/>
                      </a:cubicBezTo>
                      <a:cubicBezTo>
                        <a:pt x="27771" y="50815"/>
                        <a:pt x="30713" y="49970"/>
                        <a:pt x="33544" y="48280"/>
                      </a:cubicBezTo>
                      <a:lnTo>
                        <a:pt x="29390" y="36598"/>
                      </a:lnTo>
                      <a:cubicBezTo>
                        <a:pt x="27130" y="38054"/>
                        <a:pt x="25033" y="38782"/>
                        <a:pt x="23098" y="38782"/>
                      </a:cubicBezTo>
                      <a:cubicBezTo>
                        <a:pt x="21215" y="38782"/>
                        <a:pt x="19622" y="38263"/>
                        <a:pt x="18319" y="37224"/>
                      </a:cubicBezTo>
                      <a:cubicBezTo>
                        <a:pt x="17015" y="36196"/>
                        <a:pt x="15987" y="34328"/>
                        <a:pt x="15234" y="31620"/>
                      </a:cubicBezTo>
                      <a:cubicBezTo>
                        <a:pt x="14491" y="28922"/>
                        <a:pt x="14119" y="23262"/>
                        <a:pt x="14119" y="14639"/>
                      </a:cubicBezTo>
                      <a:close/>
                    </a:path>
                  </a:pathLst>
                </a:custGeom>
                <a:solidFill>
                  <a:srgbClr val="000000"/>
                </a:solidFill>
                <a:ln w="15" cap="flat">
                  <a:noFill/>
                  <a:prstDash val="solid"/>
                  <a:round/>
                </a:ln>
              </p:spPr>
              <p:txBody>
                <a:bodyPr rtlCol="0" anchor="ctr"/>
                <a:lstStyle/>
                <a:p>
                  <a:endParaRPr lang="en-US"/>
                </a:p>
              </p:txBody>
            </p:sp>
            <p:sp>
              <p:nvSpPr>
                <p:cNvPr id="175" name="Freeform: Shape 174">
                  <a:extLst>
                    <a:ext uri="{FF2B5EF4-FFF2-40B4-BE49-F238E27FC236}">
                      <a16:creationId xmlns:a16="http://schemas.microsoft.com/office/drawing/2014/main" id="{0A9E21E9-1A8C-697A-D39C-549AF6FD3484}"/>
                    </a:ext>
                  </a:extLst>
                </p:cNvPr>
                <p:cNvSpPr/>
                <p:nvPr/>
              </p:nvSpPr>
              <p:spPr>
                <a:xfrm flipV="1">
                  <a:off x="10874155" y="5418797"/>
                  <a:ext cx="52302" cy="52974"/>
                </a:xfrm>
                <a:custGeom>
                  <a:avLst/>
                  <a:gdLst>
                    <a:gd name="connsiteX0" fmla="*/ 250 w 52302"/>
                    <a:gd name="connsiteY0" fmla="*/ 26221 h 52974"/>
                    <a:gd name="connsiteX1" fmla="*/ 3548 w 52302"/>
                    <a:gd name="connsiteY1" fmla="*/ 39156 h 52974"/>
                    <a:gd name="connsiteX2" fmla="*/ 12879 w 52302"/>
                    <a:gd name="connsiteY2" fmla="*/ 48700 h 52974"/>
                    <a:gd name="connsiteX3" fmla="*/ 26363 w 52302"/>
                    <a:gd name="connsiteY3" fmla="*/ 51998 h 52974"/>
                    <a:gd name="connsiteX4" fmla="*/ 45207 w 52302"/>
                    <a:gd name="connsiteY4" fmla="*/ 44531 h 52974"/>
                    <a:gd name="connsiteX5" fmla="*/ 52552 w 52302"/>
                    <a:gd name="connsiteY5" fmla="*/ 25656 h 52974"/>
                    <a:gd name="connsiteX6" fmla="*/ 45131 w 52302"/>
                    <a:gd name="connsiteY6" fmla="*/ 6583 h 52974"/>
                    <a:gd name="connsiteX7" fmla="*/ 26454 w 52302"/>
                    <a:gd name="connsiteY7" fmla="*/ -976 h 52974"/>
                    <a:gd name="connsiteX8" fmla="*/ 13169 w 52302"/>
                    <a:gd name="connsiteY8" fmla="*/ 2170 h 52974"/>
                    <a:gd name="connsiteX9" fmla="*/ 3548 w 52302"/>
                    <a:gd name="connsiteY9" fmla="*/ 11409 h 52974"/>
                    <a:gd name="connsiteX10" fmla="*/ 250 w 52302"/>
                    <a:gd name="connsiteY10" fmla="*/ 26221 h 52974"/>
                    <a:gd name="connsiteX11" fmla="*/ 13993 w 52302"/>
                    <a:gd name="connsiteY11" fmla="*/ 25504 h 52974"/>
                    <a:gd name="connsiteX12" fmla="*/ 17567 w 52302"/>
                    <a:gd name="connsiteY12" fmla="*/ 13959 h 52974"/>
                    <a:gd name="connsiteX13" fmla="*/ 26409 w 52302"/>
                    <a:gd name="connsiteY13" fmla="*/ 9958 h 52974"/>
                    <a:gd name="connsiteX14" fmla="*/ 35205 w 52302"/>
                    <a:gd name="connsiteY14" fmla="*/ 13959 h 52974"/>
                    <a:gd name="connsiteX15" fmla="*/ 38763 w 52302"/>
                    <a:gd name="connsiteY15" fmla="*/ 25610 h 52974"/>
                    <a:gd name="connsiteX16" fmla="*/ 35205 w 52302"/>
                    <a:gd name="connsiteY16" fmla="*/ 37048 h 52974"/>
                    <a:gd name="connsiteX17" fmla="*/ 26409 w 52302"/>
                    <a:gd name="connsiteY17" fmla="*/ 41064 h 52974"/>
                    <a:gd name="connsiteX18" fmla="*/ 17567 w 52302"/>
                    <a:gd name="connsiteY18" fmla="*/ 37048 h 52974"/>
                    <a:gd name="connsiteX19" fmla="*/ 13993 w 52302"/>
                    <a:gd name="connsiteY19" fmla="*/ 2550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302" h="52974">
                      <a:moveTo>
                        <a:pt x="250" y="26221"/>
                      </a:moveTo>
                      <a:cubicBezTo>
                        <a:pt x="250" y="30680"/>
                        <a:pt x="1349" y="34992"/>
                        <a:pt x="3548" y="39156"/>
                      </a:cubicBezTo>
                      <a:cubicBezTo>
                        <a:pt x="5747" y="43330"/>
                        <a:pt x="8857" y="46511"/>
                        <a:pt x="12879" y="48700"/>
                      </a:cubicBezTo>
                      <a:cubicBezTo>
                        <a:pt x="16900" y="50899"/>
                        <a:pt x="21395" y="51998"/>
                        <a:pt x="26363" y="51998"/>
                      </a:cubicBezTo>
                      <a:cubicBezTo>
                        <a:pt x="34029" y="51998"/>
                        <a:pt x="40310" y="49509"/>
                        <a:pt x="45207" y="44531"/>
                      </a:cubicBezTo>
                      <a:cubicBezTo>
                        <a:pt x="50104" y="39553"/>
                        <a:pt x="52552" y="33261"/>
                        <a:pt x="52552" y="25656"/>
                      </a:cubicBezTo>
                      <a:cubicBezTo>
                        <a:pt x="52552" y="17990"/>
                        <a:pt x="50078" y="11633"/>
                        <a:pt x="45131" y="6583"/>
                      </a:cubicBezTo>
                      <a:cubicBezTo>
                        <a:pt x="40183" y="1544"/>
                        <a:pt x="33957" y="-976"/>
                        <a:pt x="26454" y="-976"/>
                      </a:cubicBezTo>
                      <a:cubicBezTo>
                        <a:pt x="21812" y="-976"/>
                        <a:pt x="17384" y="73"/>
                        <a:pt x="13169" y="2170"/>
                      </a:cubicBezTo>
                      <a:cubicBezTo>
                        <a:pt x="8954" y="4277"/>
                        <a:pt x="5747" y="7357"/>
                        <a:pt x="3548" y="11409"/>
                      </a:cubicBezTo>
                      <a:cubicBezTo>
                        <a:pt x="1349" y="15460"/>
                        <a:pt x="250" y="20398"/>
                        <a:pt x="250" y="26221"/>
                      </a:cubicBezTo>
                      <a:close/>
                      <a:moveTo>
                        <a:pt x="13993" y="25504"/>
                      </a:moveTo>
                      <a:cubicBezTo>
                        <a:pt x="13993" y="20484"/>
                        <a:pt x="15185" y="16636"/>
                        <a:pt x="17567" y="13959"/>
                      </a:cubicBezTo>
                      <a:cubicBezTo>
                        <a:pt x="19959" y="11292"/>
                        <a:pt x="22906" y="9958"/>
                        <a:pt x="26409" y="9958"/>
                      </a:cubicBezTo>
                      <a:cubicBezTo>
                        <a:pt x="29911" y="9958"/>
                        <a:pt x="32843" y="11292"/>
                        <a:pt x="35205" y="13959"/>
                      </a:cubicBezTo>
                      <a:cubicBezTo>
                        <a:pt x="37577" y="16636"/>
                        <a:pt x="38763" y="20520"/>
                        <a:pt x="38763" y="25610"/>
                      </a:cubicBezTo>
                      <a:cubicBezTo>
                        <a:pt x="38763" y="30568"/>
                        <a:pt x="37577" y="34381"/>
                        <a:pt x="35205" y="37048"/>
                      </a:cubicBezTo>
                      <a:cubicBezTo>
                        <a:pt x="32843" y="39726"/>
                        <a:pt x="29911" y="41064"/>
                        <a:pt x="26409" y="41064"/>
                      </a:cubicBezTo>
                      <a:cubicBezTo>
                        <a:pt x="22906" y="41064"/>
                        <a:pt x="19959" y="39726"/>
                        <a:pt x="17567" y="37048"/>
                      </a:cubicBezTo>
                      <a:cubicBezTo>
                        <a:pt x="15185" y="34381"/>
                        <a:pt x="13993" y="30533"/>
                        <a:pt x="13993" y="25504"/>
                      </a:cubicBezTo>
                      <a:close/>
                    </a:path>
                  </a:pathLst>
                </a:custGeom>
                <a:solidFill>
                  <a:srgbClr val="000000"/>
                </a:solidFill>
                <a:ln w="15" cap="flat">
                  <a:noFill/>
                  <a:prstDash val="solid"/>
                  <a:round/>
                </a:ln>
              </p:spPr>
              <p:txBody>
                <a:bodyPr rtlCol="0" anchor="ctr"/>
                <a:lstStyle/>
                <a:p>
                  <a:endParaRPr lang="en-US"/>
                </a:p>
              </p:txBody>
            </p:sp>
            <p:sp>
              <p:nvSpPr>
                <p:cNvPr id="176" name="Freeform: Shape 175">
                  <a:extLst>
                    <a:ext uri="{FF2B5EF4-FFF2-40B4-BE49-F238E27FC236}">
                      <a16:creationId xmlns:a16="http://schemas.microsoft.com/office/drawing/2014/main" id="{460A7B80-9E23-5AC0-8451-A8B947620705}"/>
                    </a:ext>
                  </a:extLst>
                </p:cNvPr>
                <p:cNvSpPr/>
                <p:nvPr/>
              </p:nvSpPr>
              <p:spPr>
                <a:xfrm flipV="1">
                  <a:off x="10936572" y="5418797"/>
                  <a:ext cx="49446" cy="71116"/>
                </a:xfrm>
                <a:custGeom>
                  <a:avLst/>
                  <a:gdLst>
                    <a:gd name="connsiteX0" fmla="*/ 179 w 49446"/>
                    <a:gd name="connsiteY0" fmla="*/ 69591 h 71116"/>
                    <a:gd name="connsiteX1" fmla="*/ 12685 w 49446"/>
                    <a:gd name="connsiteY1" fmla="*/ 69591 h 71116"/>
                    <a:gd name="connsiteX2" fmla="*/ 12685 w 49446"/>
                    <a:gd name="connsiteY2" fmla="*/ 62139 h 71116"/>
                    <a:gd name="connsiteX3" fmla="*/ 19267 w 49446"/>
                    <a:gd name="connsiteY3" fmla="*/ 68339 h 71116"/>
                    <a:gd name="connsiteX4" fmla="*/ 28491 w 49446"/>
                    <a:gd name="connsiteY4" fmla="*/ 70736 h 71116"/>
                    <a:gd name="connsiteX5" fmla="*/ 43471 w 49446"/>
                    <a:gd name="connsiteY5" fmla="*/ 63818 h 71116"/>
                    <a:gd name="connsiteX6" fmla="*/ 49625 w 49446"/>
                    <a:gd name="connsiteY6" fmla="*/ 44531 h 71116"/>
                    <a:gd name="connsiteX7" fmla="*/ 43410 w 49446"/>
                    <a:gd name="connsiteY7" fmla="*/ 24802 h 71116"/>
                    <a:gd name="connsiteX8" fmla="*/ 28384 w 49446"/>
                    <a:gd name="connsiteY8" fmla="*/ 17762 h 71116"/>
                    <a:gd name="connsiteX9" fmla="*/ 20764 w 49446"/>
                    <a:gd name="connsiteY9" fmla="*/ 19426 h 71116"/>
                    <a:gd name="connsiteX10" fmla="*/ 13602 w 49446"/>
                    <a:gd name="connsiteY10" fmla="*/ 25153 h 71116"/>
                    <a:gd name="connsiteX11" fmla="*/ 13602 w 49446"/>
                    <a:gd name="connsiteY11" fmla="*/ -380 h 71116"/>
                    <a:gd name="connsiteX12" fmla="*/ 179 w 49446"/>
                    <a:gd name="connsiteY12" fmla="*/ -380 h 71116"/>
                    <a:gd name="connsiteX13" fmla="*/ 13449 w 49446"/>
                    <a:gd name="connsiteY13" fmla="*/ 45112 h 71116"/>
                    <a:gd name="connsiteX14" fmla="*/ 16839 w 49446"/>
                    <a:gd name="connsiteY14" fmla="*/ 32483 h 71116"/>
                    <a:gd name="connsiteX15" fmla="*/ 25100 w 49446"/>
                    <a:gd name="connsiteY15" fmla="*/ 28405 h 71116"/>
                    <a:gd name="connsiteX16" fmla="*/ 32873 w 49446"/>
                    <a:gd name="connsiteY16" fmla="*/ 32147 h 71116"/>
                    <a:gd name="connsiteX17" fmla="*/ 35973 w 49446"/>
                    <a:gd name="connsiteY17" fmla="*/ 44440 h 71116"/>
                    <a:gd name="connsiteX18" fmla="*/ 32766 w 49446"/>
                    <a:gd name="connsiteY18" fmla="*/ 56275 h 71116"/>
                    <a:gd name="connsiteX19" fmla="*/ 24856 w 49446"/>
                    <a:gd name="connsiteY19" fmla="*/ 60138 h 71116"/>
                    <a:gd name="connsiteX20" fmla="*/ 16686 w 49446"/>
                    <a:gd name="connsiteY20" fmla="*/ 56336 h 71116"/>
                    <a:gd name="connsiteX21" fmla="*/ 13449 w 49446"/>
                    <a:gd name="connsiteY21" fmla="*/ 45112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179" y="69591"/>
                      </a:moveTo>
                      <a:lnTo>
                        <a:pt x="12685" y="69591"/>
                      </a:lnTo>
                      <a:lnTo>
                        <a:pt x="12685" y="62139"/>
                      </a:lnTo>
                      <a:cubicBezTo>
                        <a:pt x="14314" y="64684"/>
                        <a:pt x="16508" y="66750"/>
                        <a:pt x="19267" y="68339"/>
                      </a:cubicBezTo>
                      <a:cubicBezTo>
                        <a:pt x="22036" y="69937"/>
                        <a:pt x="25111" y="70736"/>
                        <a:pt x="28491" y="70736"/>
                      </a:cubicBezTo>
                      <a:cubicBezTo>
                        <a:pt x="34375" y="70736"/>
                        <a:pt x="39368" y="68430"/>
                        <a:pt x="43471" y="63818"/>
                      </a:cubicBezTo>
                      <a:cubicBezTo>
                        <a:pt x="47574" y="59207"/>
                        <a:pt x="49625" y="52778"/>
                        <a:pt x="49625" y="44531"/>
                      </a:cubicBezTo>
                      <a:cubicBezTo>
                        <a:pt x="49625" y="36071"/>
                        <a:pt x="47554" y="29495"/>
                        <a:pt x="43410" y="24802"/>
                      </a:cubicBezTo>
                      <a:cubicBezTo>
                        <a:pt x="39277" y="20108"/>
                        <a:pt x="34268" y="17762"/>
                        <a:pt x="28384" y="17762"/>
                      </a:cubicBezTo>
                      <a:cubicBezTo>
                        <a:pt x="25584" y="17762"/>
                        <a:pt x="23044" y="18317"/>
                        <a:pt x="20764" y="19426"/>
                      </a:cubicBezTo>
                      <a:cubicBezTo>
                        <a:pt x="18493" y="20546"/>
                        <a:pt x="16106" y="22455"/>
                        <a:pt x="13602" y="25153"/>
                      </a:cubicBezTo>
                      <a:lnTo>
                        <a:pt x="13602" y="-380"/>
                      </a:lnTo>
                      <a:lnTo>
                        <a:pt x="179" y="-380"/>
                      </a:lnTo>
                      <a:close/>
                      <a:moveTo>
                        <a:pt x="13449" y="45112"/>
                      </a:moveTo>
                      <a:cubicBezTo>
                        <a:pt x="13449" y="39411"/>
                        <a:pt x="14579" y="35201"/>
                        <a:pt x="16839" y="32483"/>
                      </a:cubicBezTo>
                      <a:cubicBezTo>
                        <a:pt x="19099" y="29765"/>
                        <a:pt x="21853" y="28405"/>
                        <a:pt x="25100" y="28405"/>
                      </a:cubicBezTo>
                      <a:cubicBezTo>
                        <a:pt x="28216" y="28405"/>
                        <a:pt x="30807" y="29653"/>
                        <a:pt x="32873" y="32147"/>
                      </a:cubicBezTo>
                      <a:cubicBezTo>
                        <a:pt x="34940" y="34651"/>
                        <a:pt x="35973" y="38749"/>
                        <a:pt x="35973" y="44440"/>
                      </a:cubicBezTo>
                      <a:cubicBezTo>
                        <a:pt x="35973" y="49754"/>
                        <a:pt x="34904" y="53699"/>
                        <a:pt x="32766" y="56275"/>
                      </a:cubicBezTo>
                      <a:cubicBezTo>
                        <a:pt x="30639" y="58850"/>
                        <a:pt x="28002" y="60138"/>
                        <a:pt x="24856" y="60138"/>
                      </a:cubicBezTo>
                      <a:cubicBezTo>
                        <a:pt x="21578" y="60138"/>
                        <a:pt x="18855" y="58871"/>
                        <a:pt x="16686" y="56336"/>
                      </a:cubicBezTo>
                      <a:cubicBezTo>
                        <a:pt x="14528" y="53811"/>
                        <a:pt x="13449" y="50070"/>
                        <a:pt x="13449" y="45112"/>
                      </a:cubicBezTo>
                      <a:close/>
                    </a:path>
                  </a:pathLst>
                </a:custGeom>
                <a:solidFill>
                  <a:srgbClr val="000000"/>
                </a:solidFill>
                <a:ln w="15" cap="flat">
                  <a:noFill/>
                  <a:prstDash val="solid"/>
                  <a:round/>
                </a:ln>
              </p:spPr>
              <p:txBody>
                <a:bodyPr rtlCol="0" anchor="ctr"/>
                <a:lstStyle/>
                <a:p>
                  <a:endParaRPr lang="en-US"/>
                </a:p>
              </p:txBody>
            </p:sp>
            <p:sp>
              <p:nvSpPr>
                <p:cNvPr id="177" name="Freeform: Shape 176">
                  <a:extLst>
                    <a:ext uri="{FF2B5EF4-FFF2-40B4-BE49-F238E27FC236}">
                      <a16:creationId xmlns:a16="http://schemas.microsoft.com/office/drawing/2014/main" id="{C458CB93-8356-276F-499A-D4F5FEAE82DA}"/>
                    </a:ext>
                  </a:extLst>
                </p:cNvPr>
                <p:cNvSpPr/>
                <p:nvPr/>
              </p:nvSpPr>
              <p:spPr>
                <a:xfrm flipV="1">
                  <a:off x="10990316" y="5419943"/>
                  <a:ext cx="52103" cy="71253"/>
                </a:xfrm>
                <a:custGeom>
                  <a:avLst/>
                  <a:gdLst>
                    <a:gd name="connsiteX0" fmla="*/ 494 w 52103"/>
                    <a:gd name="connsiteY0" fmla="*/ 70953 h 71253"/>
                    <a:gd name="connsiteX1" fmla="*/ 14756 w 52103"/>
                    <a:gd name="connsiteY1" fmla="*/ 70953 h 71253"/>
                    <a:gd name="connsiteX2" fmla="*/ 26881 w 52103"/>
                    <a:gd name="connsiteY2" fmla="*/ 34975 h 71253"/>
                    <a:gd name="connsiteX3" fmla="*/ 38716 w 52103"/>
                    <a:gd name="connsiteY3" fmla="*/ 70953 h 71253"/>
                    <a:gd name="connsiteX4" fmla="*/ 52597 w 52103"/>
                    <a:gd name="connsiteY4" fmla="*/ 70953 h 71253"/>
                    <a:gd name="connsiteX5" fmla="*/ 34700 w 52103"/>
                    <a:gd name="connsiteY5" fmla="*/ 22178 h 71253"/>
                    <a:gd name="connsiteX6" fmla="*/ 31508 w 52103"/>
                    <a:gd name="connsiteY6" fmla="*/ 13352 h 71253"/>
                    <a:gd name="connsiteX7" fmla="*/ 28134 w 52103"/>
                    <a:gd name="connsiteY7" fmla="*/ 6572 h 71253"/>
                    <a:gd name="connsiteX8" fmla="*/ 24469 w 52103"/>
                    <a:gd name="connsiteY8" fmla="*/ 2784 h 71253"/>
                    <a:gd name="connsiteX9" fmla="*/ 19353 w 52103"/>
                    <a:gd name="connsiteY9" fmla="*/ 509 h 71253"/>
                    <a:gd name="connsiteX10" fmla="*/ 12512 w 52103"/>
                    <a:gd name="connsiteY10" fmla="*/ -300 h 71253"/>
                    <a:gd name="connsiteX11" fmla="*/ 4922 w 52103"/>
                    <a:gd name="connsiteY11" fmla="*/ 509 h 71253"/>
                    <a:gd name="connsiteX12" fmla="*/ 3731 w 52103"/>
                    <a:gd name="connsiteY12" fmla="*/ 11015 h 71253"/>
                    <a:gd name="connsiteX13" fmla="*/ 9412 w 52103"/>
                    <a:gd name="connsiteY13" fmla="*/ 10389 h 71253"/>
                    <a:gd name="connsiteX14" fmla="*/ 16329 w 52103"/>
                    <a:gd name="connsiteY14" fmla="*/ 13138 h 71253"/>
                    <a:gd name="connsiteX15" fmla="*/ 19765 w 52103"/>
                    <a:gd name="connsiteY15" fmla="*/ 20132 h 7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103" h="71253">
                      <a:moveTo>
                        <a:pt x="494" y="70953"/>
                      </a:moveTo>
                      <a:lnTo>
                        <a:pt x="14756" y="70953"/>
                      </a:lnTo>
                      <a:lnTo>
                        <a:pt x="26881" y="34975"/>
                      </a:lnTo>
                      <a:lnTo>
                        <a:pt x="38716" y="70953"/>
                      </a:lnTo>
                      <a:lnTo>
                        <a:pt x="52597" y="70953"/>
                      </a:lnTo>
                      <a:lnTo>
                        <a:pt x="34700" y="22178"/>
                      </a:lnTo>
                      <a:lnTo>
                        <a:pt x="31508" y="13352"/>
                      </a:lnTo>
                      <a:cubicBezTo>
                        <a:pt x="30328" y="10389"/>
                        <a:pt x="29203" y="8129"/>
                        <a:pt x="28134" y="6572"/>
                      </a:cubicBezTo>
                      <a:cubicBezTo>
                        <a:pt x="27075" y="5014"/>
                        <a:pt x="25853" y="3752"/>
                        <a:pt x="24469" y="2784"/>
                      </a:cubicBezTo>
                      <a:cubicBezTo>
                        <a:pt x="23084" y="1807"/>
                        <a:pt x="21379" y="1049"/>
                        <a:pt x="19353" y="509"/>
                      </a:cubicBezTo>
                      <a:cubicBezTo>
                        <a:pt x="17337" y="-30"/>
                        <a:pt x="15057" y="-300"/>
                        <a:pt x="12512" y="-300"/>
                      </a:cubicBezTo>
                      <a:cubicBezTo>
                        <a:pt x="9936" y="-300"/>
                        <a:pt x="7406" y="-30"/>
                        <a:pt x="4922" y="509"/>
                      </a:cubicBezTo>
                      <a:lnTo>
                        <a:pt x="3731" y="11015"/>
                      </a:lnTo>
                      <a:cubicBezTo>
                        <a:pt x="5838" y="10598"/>
                        <a:pt x="7732" y="10389"/>
                        <a:pt x="9412" y="10389"/>
                      </a:cubicBezTo>
                      <a:cubicBezTo>
                        <a:pt x="12527" y="10389"/>
                        <a:pt x="14833" y="11306"/>
                        <a:pt x="16329" y="13138"/>
                      </a:cubicBezTo>
                      <a:cubicBezTo>
                        <a:pt x="17826" y="14960"/>
                        <a:pt x="18971" y="17292"/>
                        <a:pt x="19765" y="20132"/>
                      </a:cubicBezTo>
                      <a:close/>
                    </a:path>
                  </a:pathLst>
                </a:custGeom>
                <a:solidFill>
                  <a:srgbClr val="000000"/>
                </a:solidFill>
                <a:ln w="15" cap="flat">
                  <a:noFill/>
                  <a:prstDash val="solid"/>
                  <a:round/>
                </a:ln>
              </p:spPr>
              <p:txBody>
                <a:bodyPr rtlCol="0" anchor="ctr"/>
                <a:lstStyle/>
                <a:p>
                  <a:endParaRPr lang="en-US"/>
                </a:p>
              </p:txBody>
            </p:sp>
            <p:sp>
              <p:nvSpPr>
                <p:cNvPr id="178" name="Freeform: Shape 177">
                  <a:extLst>
                    <a:ext uri="{FF2B5EF4-FFF2-40B4-BE49-F238E27FC236}">
                      <a16:creationId xmlns:a16="http://schemas.microsoft.com/office/drawing/2014/main" id="{61094DA8-0B70-A09E-0C55-C8586FCE8948}"/>
                    </a:ext>
                  </a:extLst>
                </p:cNvPr>
                <p:cNvSpPr/>
                <p:nvPr/>
              </p:nvSpPr>
              <p:spPr>
                <a:xfrm flipV="1">
                  <a:off x="11043998" y="5470626"/>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79" name="Freeform: Shape 178">
                  <a:extLst>
                    <a:ext uri="{FF2B5EF4-FFF2-40B4-BE49-F238E27FC236}">
                      <a16:creationId xmlns:a16="http://schemas.microsoft.com/office/drawing/2014/main" id="{357E6EC0-DBB0-B279-795B-13E57FFE5927}"/>
                    </a:ext>
                  </a:extLst>
                </p:cNvPr>
                <p:cNvSpPr/>
                <p:nvPr/>
              </p:nvSpPr>
              <p:spPr>
                <a:xfrm flipV="1">
                  <a:off x="11075213" y="5419378"/>
                  <a:ext cx="48912" cy="33488"/>
                </a:xfrm>
                <a:custGeom>
                  <a:avLst/>
                  <a:gdLst>
                    <a:gd name="connsiteX0" fmla="*/ 394 w 48912"/>
                    <a:gd name="connsiteY0" fmla="*/ 19603 h 33488"/>
                    <a:gd name="connsiteX1" fmla="*/ 394 w 48912"/>
                    <a:gd name="connsiteY1" fmla="*/ 31911 h 33488"/>
                    <a:gd name="connsiteX2" fmla="*/ 49307 w 48912"/>
                    <a:gd name="connsiteY2" fmla="*/ 31911 h 33488"/>
                    <a:gd name="connsiteX3" fmla="*/ 49307 w 48912"/>
                    <a:gd name="connsiteY3" fmla="*/ 19603 h 33488"/>
                    <a:gd name="connsiteX4" fmla="*/ 394 w 48912"/>
                    <a:gd name="connsiteY4" fmla="*/ -1578 h 33488"/>
                    <a:gd name="connsiteX5" fmla="*/ 394 w 48912"/>
                    <a:gd name="connsiteY5" fmla="*/ 10776 h 33488"/>
                    <a:gd name="connsiteX6" fmla="*/ 49307 w 48912"/>
                    <a:gd name="connsiteY6" fmla="*/ 10776 h 33488"/>
                    <a:gd name="connsiteX7" fmla="*/ 49307 w 48912"/>
                    <a:gd name="connsiteY7" fmla="*/ -1578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394" y="19603"/>
                      </a:moveTo>
                      <a:lnTo>
                        <a:pt x="394" y="31911"/>
                      </a:lnTo>
                      <a:lnTo>
                        <a:pt x="49307" y="31911"/>
                      </a:lnTo>
                      <a:lnTo>
                        <a:pt x="49307" y="19603"/>
                      </a:lnTo>
                      <a:close/>
                      <a:moveTo>
                        <a:pt x="394" y="-1578"/>
                      </a:moveTo>
                      <a:lnTo>
                        <a:pt x="394" y="10776"/>
                      </a:lnTo>
                      <a:lnTo>
                        <a:pt x="49307" y="10776"/>
                      </a:lnTo>
                      <a:lnTo>
                        <a:pt x="49307" y="-1578"/>
                      </a:lnTo>
                      <a:close/>
                    </a:path>
                  </a:pathLst>
                </a:custGeom>
                <a:solidFill>
                  <a:srgbClr val="000000"/>
                </a:solidFill>
                <a:ln w="15" cap="flat">
                  <a:noFill/>
                  <a:prstDash val="solid"/>
                  <a:round/>
                </a:ln>
              </p:spPr>
              <p:txBody>
                <a:bodyPr rtlCol="0" anchor="ctr"/>
                <a:lstStyle/>
                <a:p>
                  <a:endParaRPr lang="en-US"/>
                </a:p>
              </p:txBody>
            </p:sp>
            <p:sp>
              <p:nvSpPr>
                <p:cNvPr id="180" name="Freeform: Shape 179">
                  <a:extLst>
                    <a:ext uri="{FF2B5EF4-FFF2-40B4-BE49-F238E27FC236}">
                      <a16:creationId xmlns:a16="http://schemas.microsoft.com/office/drawing/2014/main" id="{8E946D08-B11D-FA26-F175-65EA44531980}"/>
                    </a:ext>
                  </a:extLst>
                </p:cNvPr>
                <p:cNvSpPr/>
                <p:nvPr/>
              </p:nvSpPr>
              <p:spPr>
                <a:xfrm flipV="1">
                  <a:off x="11128226" y="5470626"/>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81" name="Freeform: Shape 180">
                  <a:extLst>
                    <a:ext uri="{FF2B5EF4-FFF2-40B4-BE49-F238E27FC236}">
                      <a16:creationId xmlns:a16="http://schemas.microsoft.com/office/drawing/2014/main" id="{7595F1FA-5C32-69AE-6B43-A7AB0A7FF42E}"/>
                    </a:ext>
                  </a:extLst>
                </p:cNvPr>
                <p:cNvSpPr/>
                <p:nvPr/>
              </p:nvSpPr>
              <p:spPr>
                <a:xfrm flipV="1">
                  <a:off x="11159487" y="5400381"/>
                  <a:ext cx="45430" cy="71436"/>
                </a:xfrm>
                <a:custGeom>
                  <a:avLst/>
                  <a:gdLst>
                    <a:gd name="connsiteX0" fmla="*/ 23231 w 45430"/>
                    <a:gd name="connsiteY0" fmla="*/ 69857 h 71436"/>
                    <a:gd name="connsiteX1" fmla="*/ 39128 w 45430"/>
                    <a:gd name="connsiteY1" fmla="*/ 62604 h 71436"/>
                    <a:gd name="connsiteX2" fmla="*/ 45954 w 45430"/>
                    <a:gd name="connsiteY2" fmla="*/ 34108 h 71436"/>
                    <a:gd name="connsiteX3" fmla="*/ 39082 w 45430"/>
                    <a:gd name="connsiteY3" fmla="*/ 5583 h 71436"/>
                    <a:gd name="connsiteX4" fmla="*/ 23231 w 45430"/>
                    <a:gd name="connsiteY4" fmla="*/ -1579 h 71436"/>
                    <a:gd name="connsiteX5" fmla="*/ 6769 w 45430"/>
                    <a:gd name="connsiteY5" fmla="*/ 6270 h 71436"/>
                    <a:gd name="connsiteX6" fmla="*/ 523 w 45430"/>
                    <a:gd name="connsiteY6" fmla="*/ 34261 h 71436"/>
                    <a:gd name="connsiteX7" fmla="*/ 7395 w 45430"/>
                    <a:gd name="connsiteY7" fmla="*/ 62695 h 71436"/>
                    <a:gd name="connsiteX8" fmla="*/ 23231 w 45430"/>
                    <a:gd name="connsiteY8" fmla="*/ 69857 h 71436"/>
                    <a:gd name="connsiteX9" fmla="*/ 23231 w 45430"/>
                    <a:gd name="connsiteY9" fmla="*/ 58740 h 71436"/>
                    <a:gd name="connsiteX10" fmla="*/ 18894 w 45430"/>
                    <a:gd name="connsiteY10" fmla="*/ 57182 h 71436"/>
                    <a:gd name="connsiteX11" fmla="*/ 15931 w 45430"/>
                    <a:gd name="connsiteY11" fmla="*/ 51624 h 71436"/>
                    <a:gd name="connsiteX12" fmla="*/ 14557 w 45430"/>
                    <a:gd name="connsiteY12" fmla="*/ 34108 h 71436"/>
                    <a:gd name="connsiteX13" fmla="*/ 15794 w 45430"/>
                    <a:gd name="connsiteY13" fmla="*/ 17188 h 71436"/>
                    <a:gd name="connsiteX14" fmla="*/ 18909 w 45430"/>
                    <a:gd name="connsiteY14" fmla="*/ 11065 h 71436"/>
                    <a:gd name="connsiteX15" fmla="*/ 23231 w 45430"/>
                    <a:gd name="connsiteY15" fmla="*/ 9538 h 71436"/>
                    <a:gd name="connsiteX16" fmla="*/ 27583 w 45430"/>
                    <a:gd name="connsiteY16" fmla="*/ 11080 h 71436"/>
                    <a:gd name="connsiteX17" fmla="*/ 30530 w 45430"/>
                    <a:gd name="connsiteY17" fmla="*/ 16654 h 71436"/>
                    <a:gd name="connsiteX18" fmla="*/ 31920 w 45430"/>
                    <a:gd name="connsiteY18" fmla="*/ 34108 h 71436"/>
                    <a:gd name="connsiteX19" fmla="*/ 30683 w 45430"/>
                    <a:gd name="connsiteY19" fmla="*/ 51028 h 71436"/>
                    <a:gd name="connsiteX20" fmla="*/ 27553 w 45430"/>
                    <a:gd name="connsiteY20" fmla="*/ 57182 h 71436"/>
                    <a:gd name="connsiteX21" fmla="*/ 23231 w 45430"/>
                    <a:gd name="connsiteY21" fmla="*/ 58740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3231" y="69857"/>
                      </a:moveTo>
                      <a:cubicBezTo>
                        <a:pt x="30011" y="69857"/>
                        <a:pt x="35310" y="67439"/>
                        <a:pt x="39128" y="62604"/>
                      </a:cubicBezTo>
                      <a:cubicBezTo>
                        <a:pt x="43678" y="56882"/>
                        <a:pt x="45954" y="47384"/>
                        <a:pt x="45954" y="34108"/>
                      </a:cubicBezTo>
                      <a:cubicBezTo>
                        <a:pt x="45954" y="20874"/>
                        <a:pt x="43663" y="11365"/>
                        <a:pt x="39082" y="5583"/>
                      </a:cubicBezTo>
                      <a:cubicBezTo>
                        <a:pt x="35295" y="808"/>
                        <a:pt x="30011" y="-1579"/>
                        <a:pt x="23231" y="-1579"/>
                      </a:cubicBezTo>
                      <a:cubicBezTo>
                        <a:pt x="16430" y="-1579"/>
                        <a:pt x="10943" y="1037"/>
                        <a:pt x="6769" y="6270"/>
                      </a:cubicBezTo>
                      <a:cubicBezTo>
                        <a:pt x="2605" y="11502"/>
                        <a:pt x="523" y="20833"/>
                        <a:pt x="523" y="34261"/>
                      </a:cubicBezTo>
                      <a:cubicBezTo>
                        <a:pt x="523" y="47435"/>
                        <a:pt x="2814" y="56913"/>
                        <a:pt x="7395" y="62695"/>
                      </a:cubicBezTo>
                      <a:cubicBezTo>
                        <a:pt x="11182" y="67470"/>
                        <a:pt x="16461" y="69857"/>
                        <a:pt x="23231" y="69857"/>
                      </a:cubicBezTo>
                      <a:close/>
                      <a:moveTo>
                        <a:pt x="23231" y="58740"/>
                      </a:moveTo>
                      <a:cubicBezTo>
                        <a:pt x="21612" y="58740"/>
                        <a:pt x="20166" y="58221"/>
                        <a:pt x="18894" y="57182"/>
                      </a:cubicBezTo>
                      <a:cubicBezTo>
                        <a:pt x="17621" y="56154"/>
                        <a:pt x="16634" y="54301"/>
                        <a:pt x="15931" y="51624"/>
                      </a:cubicBezTo>
                      <a:cubicBezTo>
                        <a:pt x="15015" y="48162"/>
                        <a:pt x="14557" y="42324"/>
                        <a:pt x="14557" y="34108"/>
                      </a:cubicBezTo>
                      <a:cubicBezTo>
                        <a:pt x="14557" y="25903"/>
                        <a:pt x="14969" y="20263"/>
                        <a:pt x="15794" y="17188"/>
                      </a:cubicBezTo>
                      <a:cubicBezTo>
                        <a:pt x="16619" y="14124"/>
                        <a:pt x="17657" y="12083"/>
                        <a:pt x="18909" y="11065"/>
                      </a:cubicBezTo>
                      <a:cubicBezTo>
                        <a:pt x="20172" y="10047"/>
                        <a:pt x="21612" y="9538"/>
                        <a:pt x="23231" y="9538"/>
                      </a:cubicBezTo>
                      <a:cubicBezTo>
                        <a:pt x="24860" y="9538"/>
                        <a:pt x="26311" y="10052"/>
                        <a:pt x="27583" y="11080"/>
                      </a:cubicBezTo>
                      <a:cubicBezTo>
                        <a:pt x="28856" y="12118"/>
                        <a:pt x="29838" y="13976"/>
                        <a:pt x="30530" y="16654"/>
                      </a:cubicBezTo>
                      <a:cubicBezTo>
                        <a:pt x="31457" y="20085"/>
                        <a:pt x="31920" y="25903"/>
                        <a:pt x="31920" y="34108"/>
                      </a:cubicBezTo>
                      <a:cubicBezTo>
                        <a:pt x="31920" y="42324"/>
                        <a:pt x="31508" y="47964"/>
                        <a:pt x="30683" y="51028"/>
                      </a:cubicBezTo>
                      <a:cubicBezTo>
                        <a:pt x="29858" y="54103"/>
                        <a:pt x="28815" y="56154"/>
                        <a:pt x="27553" y="57182"/>
                      </a:cubicBezTo>
                      <a:cubicBezTo>
                        <a:pt x="26300" y="58221"/>
                        <a:pt x="24860" y="58740"/>
                        <a:pt x="23231" y="58740"/>
                      </a:cubicBezTo>
                      <a:close/>
                    </a:path>
                  </a:pathLst>
                </a:custGeom>
                <a:solidFill>
                  <a:srgbClr val="000000"/>
                </a:solidFill>
                <a:ln w="15" cap="flat">
                  <a:noFill/>
                  <a:prstDash val="solid"/>
                  <a:round/>
                </a:ln>
              </p:spPr>
              <p:txBody>
                <a:bodyPr rtlCol="0" anchor="ctr"/>
                <a:lstStyle/>
                <a:p>
                  <a:endParaRPr lang="en-US"/>
                </a:p>
              </p:txBody>
            </p:sp>
            <p:sp>
              <p:nvSpPr>
                <p:cNvPr id="182" name="Freeform: Shape 181">
                  <a:extLst>
                    <a:ext uri="{FF2B5EF4-FFF2-40B4-BE49-F238E27FC236}">
                      <a16:creationId xmlns:a16="http://schemas.microsoft.com/office/drawing/2014/main" id="{D030739B-2E1B-8E3E-B6FD-D93D363D149F}"/>
                    </a:ext>
                  </a:extLst>
                </p:cNvPr>
                <p:cNvSpPr/>
                <p:nvPr/>
              </p:nvSpPr>
              <p:spPr>
                <a:xfrm flipV="1">
                  <a:off x="11216743" y="5457219"/>
                  <a:ext cx="13423" cy="13407"/>
                </a:xfrm>
                <a:custGeom>
                  <a:avLst/>
                  <a:gdLst>
                    <a:gd name="connsiteX0" fmla="*/ 1390 w 13423"/>
                    <a:gd name="connsiteY0" fmla="*/ 249 h 13407"/>
                    <a:gd name="connsiteX1" fmla="*/ 1390 w 13423"/>
                    <a:gd name="connsiteY1" fmla="*/ 13656 h 13407"/>
                    <a:gd name="connsiteX2" fmla="*/ 14813 w 13423"/>
                    <a:gd name="connsiteY2" fmla="*/ 13656 h 13407"/>
                    <a:gd name="connsiteX3" fmla="*/ 14813 w 13423"/>
                    <a:gd name="connsiteY3" fmla="*/ 249 h 13407"/>
                  </a:gdLst>
                  <a:ahLst/>
                  <a:cxnLst>
                    <a:cxn ang="0">
                      <a:pos x="connsiteX0" y="connsiteY0"/>
                    </a:cxn>
                    <a:cxn ang="0">
                      <a:pos x="connsiteX1" y="connsiteY1"/>
                    </a:cxn>
                    <a:cxn ang="0">
                      <a:pos x="connsiteX2" y="connsiteY2"/>
                    </a:cxn>
                    <a:cxn ang="0">
                      <a:pos x="connsiteX3" y="connsiteY3"/>
                    </a:cxn>
                  </a:cxnLst>
                  <a:rect l="l" t="t" r="r" b="b"/>
                  <a:pathLst>
                    <a:path w="13423" h="13407">
                      <a:moveTo>
                        <a:pt x="1390" y="249"/>
                      </a:moveTo>
                      <a:lnTo>
                        <a:pt x="1390" y="13656"/>
                      </a:lnTo>
                      <a:lnTo>
                        <a:pt x="14813" y="13656"/>
                      </a:lnTo>
                      <a:lnTo>
                        <a:pt x="14813" y="249"/>
                      </a:lnTo>
                      <a:close/>
                    </a:path>
                  </a:pathLst>
                </a:custGeom>
                <a:solidFill>
                  <a:srgbClr val="000000"/>
                </a:solidFill>
                <a:ln w="15" cap="flat">
                  <a:noFill/>
                  <a:prstDash val="solid"/>
                  <a:round/>
                </a:ln>
              </p:spPr>
              <p:txBody>
                <a:bodyPr rtlCol="0" anchor="ctr"/>
                <a:lstStyle/>
                <a:p>
                  <a:endParaRPr lang="en-US"/>
                </a:p>
              </p:txBody>
            </p:sp>
            <p:sp>
              <p:nvSpPr>
                <p:cNvPr id="183" name="Freeform: Shape 182">
                  <a:extLst>
                    <a:ext uri="{FF2B5EF4-FFF2-40B4-BE49-F238E27FC236}">
                      <a16:creationId xmlns:a16="http://schemas.microsoft.com/office/drawing/2014/main" id="{A79E91C6-1629-2DD1-EB5B-82CBE05B4150}"/>
                    </a:ext>
                  </a:extLst>
                </p:cNvPr>
                <p:cNvSpPr/>
                <p:nvPr/>
              </p:nvSpPr>
              <p:spPr>
                <a:xfrm flipV="1">
                  <a:off x="11241041" y="5400381"/>
                  <a:ext cx="46713" cy="71436"/>
                </a:xfrm>
                <a:custGeom>
                  <a:avLst/>
                  <a:gdLst>
                    <a:gd name="connsiteX0" fmla="*/ 45927 w 46713"/>
                    <a:gd name="connsiteY0" fmla="*/ 52433 h 71436"/>
                    <a:gd name="connsiteX1" fmla="*/ 32947 w 46713"/>
                    <a:gd name="connsiteY1" fmla="*/ 51013 h 71436"/>
                    <a:gd name="connsiteX2" fmla="*/ 30457 w 46713"/>
                    <a:gd name="connsiteY2" fmla="*/ 56923 h 71436"/>
                    <a:gd name="connsiteX3" fmla="*/ 25265 w 46713"/>
                    <a:gd name="connsiteY3" fmla="*/ 58832 h 71436"/>
                    <a:gd name="connsiteX4" fmla="*/ 18073 w 46713"/>
                    <a:gd name="connsiteY4" fmla="*/ 55014 h 71436"/>
                    <a:gd name="connsiteX5" fmla="*/ 14377 w 46713"/>
                    <a:gd name="connsiteY5" fmla="*/ 39132 h 71436"/>
                    <a:gd name="connsiteX6" fmla="*/ 26838 w 46713"/>
                    <a:gd name="connsiteY6" fmla="*/ 45042 h 71436"/>
                    <a:gd name="connsiteX7" fmla="*/ 41223 w 46713"/>
                    <a:gd name="connsiteY7" fmla="*/ 38644 h 71436"/>
                    <a:gd name="connsiteX8" fmla="*/ 47210 w 46713"/>
                    <a:gd name="connsiteY8" fmla="*/ 22136 h 71436"/>
                    <a:gd name="connsiteX9" fmla="*/ 40903 w 46713"/>
                    <a:gd name="connsiteY9" fmla="*/ 4911 h 71436"/>
                    <a:gd name="connsiteX10" fmla="*/ 24731 w 46713"/>
                    <a:gd name="connsiteY10" fmla="*/ -1579 h 71436"/>
                    <a:gd name="connsiteX11" fmla="*/ 7322 w 46713"/>
                    <a:gd name="connsiteY11" fmla="*/ 6651 h 71436"/>
                    <a:gd name="connsiteX12" fmla="*/ 496 w 46713"/>
                    <a:gd name="connsiteY12" fmla="*/ 33635 h 71436"/>
                    <a:gd name="connsiteX13" fmla="*/ 7597 w 46713"/>
                    <a:gd name="connsiteY13" fmla="*/ 61367 h 71436"/>
                    <a:gd name="connsiteX14" fmla="*/ 26075 w 46713"/>
                    <a:gd name="connsiteY14" fmla="*/ 69857 h 71436"/>
                    <a:gd name="connsiteX15" fmla="*/ 39269 w 46713"/>
                    <a:gd name="connsiteY15" fmla="*/ 65398 h 71436"/>
                    <a:gd name="connsiteX16" fmla="*/ 45927 w 46713"/>
                    <a:gd name="connsiteY16" fmla="*/ 52433 h 71436"/>
                    <a:gd name="connsiteX17" fmla="*/ 15523 w 46713"/>
                    <a:gd name="connsiteY17" fmla="*/ 23190 h 71436"/>
                    <a:gd name="connsiteX18" fmla="*/ 18531 w 46713"/>
                    <a:gd name="connsiteY18" fmla="*/ 13096 h 71436"/>
                    <a:gd name="connsiteX19" fmla="*/ 25403 w 46713"/>
                    <a:gd name="connsiteY19" fmla="*/ 9538 h 71436"/>
                    <a:gd name="connsiteX20" fmla="*/ 31603 w 46713"/>
                    <a:gd name="connsiteY20" fmla="*/ 12439 h 71436"/>
                    <a:gd name="connsiteX21" fmla="*/ 34092 w 46713"/>
                    <a:gd name="connsiteY21" fmla="*/ 21999 h 71436"/>
                    <a:gd name="connsiteX22" fmla="*/ 31420 w 46713"/>
                    <a:gd name="connsiteY22" fmla="*/ 31986 h 71436"/>
                    <a:gd name="connsiteX23" fmla="*/ 24731 w 46713"/>
                    <a:gd name="connsiteY23" fmla="*/ 35162 h 71436"/>
                    <a:gd name="connsiteX24" fmla="*/ 18195 w 46713"/>
                    <a:gd name="connsiteY24" fmla="*/ 32123 h 71436"/>
                    <a:gd name="connsiteX25" fmla="*/ 15523 w 46713"/>
                    <a:gd name="connsiteY25" fmla="*/ 23190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13" h="71436">
                      <a:moveTo>
                        <a:pt x="45927" y="52433"/>
                      </a:moveTo>
                      <a:lnTo>
                        <a:pt x="32947" y="51013"/>
                      </a:lnTo>
                      <a:cubicBezTo>
                        <a:pt x="32631" y="53680"/>
                        <a:pt x="31801" y="55650"/>
                        <a:pt x="30457" y="56923"/>
                      </a:cubicBezTo>
                      <a:cubicBezTo>
                        <a:pt x="29124" y="58195"/>
                        <a:pt x="27393" y="58832"/>
                        <a:pt x="25265" y="58832"/>
                      </a:cubicBezTo>
                      <a:cubicBezTo>
                        <a:pt x="22435" y="58832"/>
                        <a:pt x="20038" y="57559"/>
                        <a:pt x="18073" y="55014"/>
                      </a:cubicBezTo>
                      <a:cubicBezTo>
                        <a:pt x="16118" y="52469"/>
                        <a:pt x="14886" y="47175"/>
                        <a:pt x="14377" y="39132"/>
                      </a:cubicBezTo>
                      <a:cubicBezTo>
                        <a:pt x="17717" y="43072"/>
                        <a:pt x="21870" y="45042"/>
                        <a:pt x="26838" y="45042"/>
                      </a:cubicBezTo>
                      <a:cubicBezTo>
                        <a:pt x="32438" y="45042"/>
                        <a:pt x="37233" y="42909"/>
                        <a:pt x="41223" y="38644"/>
                      </a:cubicBezTo>
                      <a:cubicBezTo>
                        <a:pt x="45214" y="34388"/>
                        <a:pt x="47210" y="28886"/>
                        <a:pt x="47210" y="22136"/>
                      </a:cubicBezTo>
                      <a:cubicBezTo>
                        <a:pt x="47210" y="14979"/>
                        <a:pt x="45107" y="9237"/>
                        <a:pt x="40903" y="4911"/>
                      </a:cubicBezTo>
                      <a:cubicBezTo>
                        <a:pt x="36708" y="584"/>
                        <a:pt x="31318" y="-1579"/>
                        <a:pt x="24731" y="-1579"/>
                      </a:cubicBezTo>
                      <a:cubicBezTo>
                        <a:pt x="17676" y="-1579"/>
                        <a:pt x="11873" y="1164"/>
                        <a:pt x="7322" y="6651"/>
                      </a:cubicBezTo>
                      <a:cubicBezTo>
                        <a:pt x="2772" y="12139"/>
                        <a:pt x="496" y="21133"/>
                        <a:pt x="496" y="33635"/>
                      </a:cubicBezTo>
                      <a:cubicBezTo>
                        <a:pt x="496" y="46462"/>
                        <a:pt x="2863" y="55706"/>
                        <a:pt x="7597" y="61367"/>
                      </a:cubicBezTo>
                      <a:cubicBezTo>
                        <a:pt x="12341" y="67027"/>
                        <a:pt x="18500" y="69857"/>
                        <a:pt x="26075" y="69857"/>
                      </a:cubicBezTo>
                      <a:cubicBezTo>
                        <a:pt x="31389" y="69857"/>
                        <a:pt x="35787" y="68371"/>
                        <a:pt x="39269" y="65398"/>
                      </a:cubicBezTo>
                      <a:cubicBezTo>
                        <a:pt x="42750" y="62425"/>
                        <a:pt x="44970" y="58104"/>
                        <a:pt x="45927" y="52433"/>
                      </a:cubicBezTo>
                      <a:close/>
                      <a:moveTo>
                        <a:pt x="15523" y="23190"/>
                      </a:moveTo>
                      <a:cubicBezTo>
                        <a:pt x="15523" y="18833"/>
                        <a:pt x="16525" y="15468"/>
                        <a:pt x="18531" y="13096"/>
                      </a:cubicBezTo>
                      <a:cubicBezTo>
                        <a:pt x="20536" y="10724"/>
                        <a:pt x="22827" y="9538"/>
                        <a:pt x="25403" y="9538"/>
                      </a:cubicBezTo>
                      <a:cubicBezTo>
                        <a:pt x="27887" y="9538"/>
                        <a:pt x="29954" y="10505"/>
                        <a:pt x="31603" y="12439"/>
                      </a:cubicBezTo>
                      <a:cubicBezTo>
                        <a:pt x="33262" y="14384"/>
                        <a:pt x="34092" y="17570"/>
                        <a:pt x="34092" y="21999"/>
                      </a:cubicBezTo>
                      <a:cubicBezTo>
                        <a:pt x="34092" y="26549"/>
                        <a:pt x="33201" y="29878"/>
                        <a:pt x="31420" y="31986"/>
                      </a:cubicBezTo>
                      <a:cubicBezTo>
                        <a:pt x="29638" y="34103"/>
                        <a:pt x="27408" y="35162"/>
                        <a:pt x="24731" y="35162"/>
                      </a:cubicBezTo>
                      <a:cubicBezTo>
                        <a:pt x="22155" y="35162"/>
                        <a:pt x="19977" y="34149"/>
                        <a:pt x="18195" y="32123"/>
                      </a:cubicBezTo>
                      <a:cubicBezTo>
                        <a:pt x="16413" y="30107"/>
                        <a:pt x="15523" y="27130"/>
                        <a:pt x="15523" y="23190"/>
                      </a:cubicBezTo>
                      <a:close/>
                    </a:path>
                  </a:pathLst>
                </a:custGeom>
                <a:solidFill>
                  <a:srgbClr val="000000"/>
                </a:solidFill>
                <a:ln w="15" cap="flat">
                  <a:noFill/>
                  <a:prstDash val="solid"/>
                  <a:round/>
                </a:ln>
              </p:spPr>
              <p:txBody>
                <a:bodyPr rtlCol="0" anchor="ctr"/>
                <a:lstStyle/>
                <a:p>
                  <a:endParaRPr lang="en-US"/>
                </a:p>
              </p:txBody>
            </p:sp>
            <p:sp>
              <p:nvSpPr>
                <p:cNvPr id="184" name="Freeform: Shape 183">
                  <a:extLst>
                    <a:ext uri="{FF2B5EF4-FFF2-40B4-BE49-F238E27FC236}">
                      <a16:creationId xmlns:a16="http://schemas.microsoft.com/office/drawing/2014/main" id="{D33AC341-957B-4899-F733-1C279C6F9C11}"/>
                    </a:ext>
                  </a:extLst>
                </p:cNvPr>
                <p:cNvSpPr/>
                <p:nvPr/>
              </p:nvSpPr>
              <p:spPr>
                <a:xfrm flipV="1">
                  <a:off x="11294342" y="5400381"/>
                  <a:ext cx="46728" cy="71482"/>
                </a:xfrm>
                <a:custGeom>
                  <a:avLst/>
                  <a:gdLst>
                    <a:gd name="connsiteX0" fmla="*/ 1920 w 46728"/>
                    <a:gd name="connsiteY0" fmla="*/ 15831 h 71482"/>
                    <a:gd name="connsiteX1" fmla="*/ 14900 w 46728"/>
                    <a:gd name="connsiteY1" fmla="*/ 17266 h 71482"/>
                    <a:gd name="connsiteX2" fmla="*/ 17374 w 46728"/>
                    <a:gd name="connsiteY2" fmla="*/ 11402 h 71482"/>
                    <a:gd name="connsiteX3" fmla="*/ 22673 w 46728"/>
                    <a:gd name="connsiteY3" fmla="*/ 9493 h 71482"/>
                    <a:gd name="connsiteX4" fmla="*/ 29728 w 46728"/>
                    <a:gd name="connsiteY4" fmla="*/ 13311 h 71482"/>
                    <a:gd name="connsiteX5" fmla="*/ 33454 w 46728"/>
                    <a:gd name="connsiteY5" fmla="*/ 29147 h 71482"/>
                    <a:gd name="connsiteX6" fmla="*/ 20810 w 46728"/>
                    <a:gd name="connsiteY6" fmla="*/ 23283 h 71482"/>
                    <a:gd name="connsiteX7" fmla="*/ 6562 w 46728"/>
                    <a:gd name="connsiteY7" fmla="*/ 29651 h 71482"/>
                    <a:gd name="connsiteX8" fmla="*/ 576 w 46728"/>
                    <a:gd name="connsiteY8" fmla="*/ 46235 h 71482"/>
                    <a:gd name="connsiteX9" fmla="*/ 6898 w 46728"/>
                    <a:gd name="connsiteY9" fmla="*/ 63384 h 71482"/>
                    <a:gd name="connsiteX10" fmla="*/ 23009 w 46728"/>
                    <a:gd name="connsiteY10" fmla="*/ 69905 h 71482"/>
                    <a:gd name="connsiteX11" fmla="*/ 40479 w 46728"/>
                    <a:gd name="connsiteY11" fmla="*/ 61674 h 71482"/>
                    <a:gd name="connsiteX12" fmla="*/ 47305 w 46728"/>
                    <a:gd name="connsiteY12" fmla="*/ 34598 h 71482"/>
                    <a:gd name="connsiteX13" fmla="*/ 40189 w 46728"/>
                    <a:gd name="connsiteY13" fmla="*/ 6913 h 71482"/>
                    <a:gd name="connsiteX14" fmla="*/ 21665 w 46728"/>
                    <a:gd name="connsiteY14" fmla="*/ -1578 h 71482"/>
                    <a:gd name="connsiteX15" fmla="*/ 8395 w 46728"/>
                    <a:gd name="connsiteY15" fmla="*/ 2789 h 71482"/>
                    <a:gd name="connsiteX16" fmla="*/ 1920 w 46728"/>
                    <a:gd name="connsiteY16" fmla="*/ 15831 h 71482"/>
                    <a:gd name="connsiteX17" fmla="*/ 32263 w 46728"/>
                    <a:gd name="connsiteY17" fmla="*/ 45135 h 71482"/>
                    <a:gd name="connsiteX18" fmla="*/ 29285 w 46728"/>
                    <a:gd name="connsiteY18" fmla="*/ 55199 h 71482"/>
                    <a:gd name="connsiteX19" fmla="*/ 22383 w 46728"/>
                    <a:gd name="connsiteY19" fmla="*/ 58787 h 71482"/>
                    <a:gd name="connsiteX20" fmla="*/ 16214 w 46728"/>
                    <a:gd name="connsiteY20" fmla="*/ 55855 h 71482"/>
                    <a:gd name="connsiteX21" fmla="*/ 13755 w 46728"/>
                    <a:gd name="connsiteY21" fmla="*/ 46235 h 71482"/>
                    <a:gd name="connsiteX22" fmla="*/ 16427 w 46728"/>
                    <a:gd name="connsiteY22" fmla="*/ 36278 h 71482"/>
                    <a:gd name="connsiteX23" fmla="*/ 23101 w 46728"/>
                    <a:gd name="connsiteY23" fmla="*/ 33117 h 71482"/>
                    <a:gd name="connsiteX24" fmla="*/ 29606 w 46728"/>
                    <a:gd name="connsiteY24" fmla="*/ 36171 h 71482"/>
                    <a:gd name="connsiteX25" fmla="*/ 32263 w 46728"/>
                    <a:gd name="connsiteY25" fmla="*/ 45135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1920" y="15831"/>
                      </a:moveTo>
                      <a:lnTo>
                        <a:pt x="14900" y="17266"/>
                      </a:lnTo>
                      <a:cubicBezTo>
                        <a:pt x="15216" y="14629"/>
                        <a:pt x="16041" y="12675"/>
                        <a:pt x="17374" y="11402"/>
                      </a:cubicBezTo>
                      <a:cubicBezTo>
                        <a:pt x="18708" y="10130"/>
                        <a:pt x="20474" y="9493"/>
                        <a:pt x="22673" y="9493"/>
                      </a:cubicBezTo>
                      <a:cubicBezTo>
                        <a:pt x="25442" y="9493"/>
                        <a:pt x="27794" y="10766"/>
                        <a:pt x="29728" y="13311"/>
                      </a:cubicBezTo>
                      <a:cubicBezTo>
                        <a:pt x="31673" y="15856"/>
                        <a:pt x="32915" y="21135"/>
                        <a:pt x="33454" y="29147"/>
                      </a:cubicBezTo>
                      <a:cubicBezTo>
                        <a:pt x="30085" y="25238"/>
                        <a:pt x="25870" y="23283"/>
                        <a:pt x="20810" y="23283"/>
                      </a:cubicBezTo>
                      <a:cubicBezTo>
                        <a:pt x="15313" y="23283"/>
                        <a:pt x="10563" y="25405"/>
                        <a:pt x="6562" y="29651"/>
                      </a:cubicBezTo>
                      <a:cubicBezTo>
                        <a:pt x="2572" y="33896"/>
                        <a:pt x="576" y="39424"/>
                        <a:pt x="576" y="46235"/>
                      </a:cubicBezTo>
                      <a:cubicBezTo>
                        <a:pt x="576" y="53331"/>
                        <a:pt x="2684" y="59047"/>
                        <a:pt x="6898" y="63384"/>
                      </a:cubicBezTo>
                      <a:cubicBezTo>
                        <a:pt x="11113" y="67731"/>
                        <a:pt x="16483" y="69905"/>
                        <a:pt x="23009" y="69905"/>
                      </a:cubicBezTo>
                      <a:cubicBezTo>
                        <a:pt x="30105" y="69905"/>
                        <a:pt x="35928" y="67161"/>
                        <a:pt x="40479" y="61674"/>
                      </a:cubicBezTo>
                      <a:cubicBezTo>
                        <a:pt x="45030" y="56186"/>
                        <a:pt x="47305" y="47161"/>
                        <a:pt x="47305" y="34598"/>
                      </a:cubicBezTo>
                      <a:cubicBezTo>
                        <a:pt x="47305" y="21802"/>
                        <a:pt x="44933" y="12573"/>
                        <a:pt x="40189" y="6913"/>
                      </a:cubicBezTo>
                      <a:cubicBezTo>
                        <a:pt x="35445" y="1252"/>
                        <a:pt x="29270" y="-1578"/>
                        <a:pt x="21665" y="-1578"/>
                      </a:cubicBezTo>
                      <a:cubicBezTo>
                        <a:pt x="16198" y="-1578"/>
                        <a:pt x="11775" y="-122"/>
                        <a:pt x="8395" y="2789"/>
                      </a:cubicBezTo>
                      <a:cubicBezTo>
                        <a:pt x="5025" y="5701"/>
                        <a:pt x="2867" y="10048"/>
                        <a:pt x="1920" y="15831"/>
                      </a:cubicBezTo>
                      <a:close/>
                      <a:moveTo>
                        <a:pt x="32263" y="45135"/>
                      </a:moveTo>
                      <a:cubicBezTo>
                        <a:pt x="32263" y="49462"/>
                        <a:pt x="31271" y="52817"/>
                        <a:pt x="29285" y="55199"/>
                      </a:cubicBezTo>
                      <a:cubicBezTo>
                        <a:pt x="27300" y="57591"/>
                        <a:pt x="24999" y="58787"/>
                        <a:pt x="22383" y="58787"/>
                      </a:cubicBezTo>
                      <a:cubicBezTo>
                        <a:pt x="19909" y="58787"/>
                        <a:pt x="17853" y="57810"/>
                        <a:pt x="16214" y="55855"/>
                      </a:cubicBezTo>
                      <a:cubicBezTo>
                        <a:pt x="14575" y="53901"/>
                        <a:pt x="13755" y="50694"/>
                        <a:pt x="13755" y="46235"/>
                      </a:cubicBezTo>
                      <a:cubicBezTo>
                        <a:pt x="13755" y="41715"/>
                        <a:pt x="14646" y="38396"/>
                        <a:pt x="16427" y="36278"/>
                      </a:cubicBezTo>
                      <a:cubicBezTo>
                        <a:pt x="18209" y="34171"/>
                        <a:pt x="20433" y="33117"/>
                        <a:pt x="23101" y="33117"/>
                      </a:cubicBezTo>
                      <a:cubicBezTo>
                        <a:pt x="25676" y="33117"/>
                        <a:pt x="27845" y="34135"/>
                        <a:pt x="29606" y="36171"/>
                      </a:cubicBezTo>
                      <a:cubicBezTo>
                        <a:pt x="31377" y="38207"/>
                        <a:pt x="32263" y="41195"/>
                        <a:pt x="32263" y="45135"/>
                      </a:cubicBezTo>
                      <a:close/>
                    </a:path>
                  </a:pathLst>
                </a:custGeom>
                <a:solidFill>
                  <a:srgbClr val="000000"/>
                </a:solidFill>
                <a:ln w="15" cap="flat">
                  <a:noFill/>
                  <a:prstDash val="solid"/>
                  <a:round/>
                </a:ln>
              </p:spPr>
              <p:txBody>
                <a:bodyPr rtlCol="0" anchor="ctr"/>
                <a:lstStyle/>
                <a:p>
                  <a:endParaRPr lang="en-US"/>
                </a:p>
              </p:txBody>
            </p:sp>
            <p:sp>
              <p:nvSpPr>
                <p:cNvPr id="185" name="Freeform: Shape 184">
                  <a:extLst>
                    <a:ext uri="{FF2B5EF4-FFF2-40B4-BE49-F238E27FC236}">
                      <a16:creationId xmlns:a16="http://schemas.microsoft.com/office/drawing/2014/main" id="{72959C7F-3760-4B12-945A-3D51829716C9}"/>
                    </a:ext>
                  </a:extLst>
                </p:cNvPr>
                <p:cNvSpPr/>
                <p:nvPr/>
              </p:nvSpPr>
              <p:spPr>
                <a:xfrm flipV="1">
                  <a:off x="11348696" y="5400381"/>
                  <a:ext cx="46728" cy="71482"/>
                </a:xfrm>
                <a:custGeom>
                  <a:avLst/>
                  <a:gdLst>
                    <a:gd name="connsiteX0" fmla="*/ 1932 w 46728"/>
                    <a:gd name="connsiteY0" fmla="*/ 15831 h 71482"/>
                    <a:gd name="connsiteX1" fmla="*/ 14912 w 46728"/>
                    <a:gd name="connsiteY1" fmla="*/ 17266 h 71482"/>
                    <a:gd name="connsiteX2" fmla="*/ 17386 w 46728"/>
                    <a:gd name="connsiteY2" fmla="*/ 11402 h 71482"/>
                    <a:gd name="connsiteX3" fmla="*/ 22685 w 46728"/>
                    <a:gd name="connsiteY3" fmla="*/ 9493 h 71482"/>
                    <a:gd name="connsiteX4" fmla="*/ 29740 w 46728"/>
                    <a:gd name="connsiteY4" fmla="*/ 13311 h 71482"/>
                    <a:gd name="connsiteX5" fmla="*/ 33466 w 46728"/>
                    <a:gd name="connsiteY5" fmla="*/ 29147 h 71482"/>
                    <a:gd name="connsiteX6" fmla="*/ 20822 w 46728"/>
                    <a:gd name="connsiteY6" fmla="*/ 23283 h 71482"/>
                    <a:gd name="connsiteX7" fmla="*/ 6574 w 46728"/>
                    <a:gd name="connsiteY7" fmla="*/ 29651 h 71482"/>
                    <a:gd name="connsiteX8" fmla="*/ 588 w 46728"/>
                    <a:gd name="connsiteY8" fmla="*/ 46235 h 71482"/>
                    <a:gd name="connsiteX9" fmla="*/ 6910 w 46728"/>
                    <a:gd name="connsiteY9" fmla="*/ 63384 h 71482"/>
                    <a:gd name="connsiteX10" fmla="*/ 23021 w 46728"/>
                    <a:gd name="connsiteY10" fmla="*/ 69905 h 71482"/>
                    <a:gd name="connsiteX11" fmla="*/ 40491 w 46728"/>
                    <a:gd name="connsiteY11" fmla="*/ 61674 h 71482"/>
                    <a:gd name="connsiteX12" fmla="*/ 47317 w 46728"/>
                    <a:gd name="connsiteY12" fmla="*/ 34598 h 71482"/>
                    <a:gd name="connsiteX13" fmla="*/ 40201 w 46728"/>
                    <a:gd name="connsiteY13" fmla="*/ 6913 h 71482"/>
                    <a:gd name="connsiteX14" fmla="*/ 21677 w 46728"/>
                    <a:gd name="connsiteY14" fmla="*/ -1578 h 71482"/>
                    <a:gd name="connsiteX15" fmla="*/ 8407 w 46728"/>
                    <a:gd name="connsiteY15" fmla="*/ 2789 h 71482"/>
                    <a:gd name="connsiteX16" fmla="*/ 1932 w 46728"/>
                    <a:gd name="connsiteY16" fmla="*/ 15831 h 71482"/>
                    <a:gd name="connsiteX17" fmla="*/ 32275 w 46728"/>
                    <a:gd name="connsiteY17" fmla="*/ 45135 h 71482"/>
                    <a:gd name="connsiteX18" fmla="*/ 29297 w 46728"/>
                    <a:gd name="connsiteY18" fmla="*/ 55199 h 71482"/>
                    <a:gd name="connsiteX19" fmla="*/ 22395 w 46728"/>
                    <a:gd name="connsiteY19" fmla="*/ 58787 h 71482"/>
                    <a:gd name="connsiteX20" fmla="*/ 16225 w 46728"/>
                    <a:gd name="connsiteY20" fmla="*/ 55855 h 71482"/>
                    <a:gd name="connsiteX21" fmla="*/ 13767 w 46728"/>
                    <a:gd name="connsiteY21" fmla="*/ 46235 h 71482"/>
                    <a:gd name="connsiteX22" fmla="*/ 16439 w 46728"/>
                    <a:gd name="connsiteY22" fmla="*/ 36278 h 71482"/>
                    <a:gd name="connsiteX23" fmla="*/ 23113 w 46728"/>
                    <a:gd name="connsiteY23" fmla="*/ 33117 h 71482"/>
                    <a:gd name="connsiteX24" fmla="*/ 29618 w 46728"/>
                    <a:gd name="connsiteY24" fmla="*/ 36171 h 71482"/>
                    <a:gd name="connsiteX25" fmla="*/ 32275 w 46728"/>
                    <a:gd name="connsiteY25" fmla="*/ 45135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1932" y="15831"/>
                      </a:moveTo>
                      <a:lnTo>
                        <a:pt x="14912" y="17266"/>
                      </a:lnTo>
                      <a:cubicBezTo>
                        <a:pt x="15228" y="14629"/>
                        <a:pt x="16052" y="12675"/>
                        <a:pt x="17386" y="11402"/>
                      </a:cubicBezTo>
                      <a:cubicBezTo>
                        <a:pt x="18720" y="10130"/>
                        <a:pt x="20486" y="9493"/>
                        <a:pt x="22685" y="9493"/>
                      </a:cubicBezTo>
                      <a:cubicBezTo>
                        <a:pt x="25454" y="9493"/>
                        <a:pt x="27806" y="10766"/>
                        <a:pt x="29740" y="13311"/>
                      </a:cubicBezTo>
                      <a:cubicBezTo>
                        <a:pt x="31685" y="15856"/>
                        <a:pt x="32927" y="21135"/>
                        <a:pt x="33466" y="29147"/>
                      </a:cubicBezTo>
                      <a:cubicBezTo>
                        <a:pt x="30096" y="25238"/>
                        <a:pt x="25882" y="23283"/>
                        <a:pt x="20822" y="23283"/>
                      </a:cubicBezTo>
                      <a:cubicBezTo>
                        <a:pt x="15324" y="23283"/>
                        <a:pt x="10575" y="25405"/>
                        <a:pt x="6574" y="29651"/>
                      </a:cubicBezTo>
                      <a:cubicBezTo>
                        <a:pt x="2584" y="33896"/>
                        <a:pt x="588" y="39424"/>
                        <a:pt x="588" y="46235"/>
                      </a:cubicBezTo>
                      <a:cubicBezTo>
                        <a:pt x="588" y="53331"/>
                        <a:pt x="2696" y="59047"/>
                        <a:pt x="6910" y="63384"/>
                      </a:cubicBezTo>
                      <a:cubicBezTo>
                        <a:pt x="11125" y="67731"/>
                        <a:pt x="16495" y="69905"/>
                        <a:pt x="23021" y="69905"/>
                      </a:cubicBezTo>
                      <a:cubicBezTo>
                        <a:pt x="30117" y="69905"/>
                        <a:pt x="35940" y="67161"/>
                        <a:pt x="40491" y="61674"/>
                      </a:cubicBezTo>
                      <a:cubicBezTo>
                        <a:pt x="45041" y="56186"/>
                        <a:pt x="47317" y="47161"/>
                        <a:pt x="47317" y="34598"/>
                      </a:cubicBezTo>
                      <a:cubicBezTo>
                        <a:pt x="47317" y="21802"/>
                        <a:pt x="44945" y="12573"/>
                        <a:pt x="40201" y="6913"/>
                      </a:cubicBezTo>
                      <a:cubicBezTo>
                        <a:pt x="35456" y="1252"/>
                        <a:pt x="29282" y="-1578"/>
                        <a:pt x="21677" y="-1578"/>
                      </a:cubicBezTo>
                      <a:cubicBezTo>
                        <a:pt x="16210" y="-1578"/>
                        <a:pt x="11787" y="-122"/>
                        <a:pt x="8407" y="2789"/>
                      </a:cubicBezTo>
                      <a:cubicBezTo>
                        <a:pt x="5037" y="5701"/>
                        <a:pt x="2879" y="10048"/>
                        <a:pt x="1932" y="15831"/>
                      </a:cubicBezTo>
                      <a:close/>
                      <a:moveTo>
                        <a:pt x="32275" y="45135"/>
                      </a:moveTo>
                      <a:cubicBezTo>
                        <a:pt x="32275" y="49462"/>
                        <a:pt x="31282" y="52817"/>
                        <a:pt x="29297" y="55199"/>
                      </a:cubicBezTo>
                      <a:cubicBezTo>
                        <a:pt x="27312" y="57591"/>
                        <a:pt x="25011" y="58787"/>
                        <a:pt x="22395" y="58787"/>
                      </a:cubicBezTo>
                      <a:cubicBezTo>
                        <a:pt x="19921" y="58787"/>
                        <a:pt x="17864" y="57810"/>
                        <a:pt x="16225" y="55855"/>
                      </a:cubicBezTo>
                      <a:cubicBezTo>
                        <a:pt x="14586" y="53901"/>
                        <a:pt x="13767" y="50694"/>
                        <a:pt x="13767" y="46235"/>
                      </a:cubicBezTo>
                      <a:cubicBezTo>
                        <a:pt x="13767" y="41715"/>
                        <a:pt x="14658" y="38396"/>
                        <a:pt x="16439" y="36278"/>
                      </a:cubicBezTo>
                      <a:cubicBezTo>
                        <a:pt x="18221" y="34171"/>
                        <a:pt x="20445" y="33117"/>
                        <a:pt x="23113" y="33117"/>
                      </a:cubicBezTo>
                      <a:cubicBezTo>
                        <a:pt x="25688" y="33117"/>
                        <a:pt x="27857" y="34135"/>
                        <a:pt x="29618" y="36171"/>
                      </a:cubicBezTo>
                      <a:cubicBezTo>
                        <a:pt x="31389" y="38207"/>
                        <a:pt x="32275" y="41195"/>
                        <a:pt x="32275" y="45135"/>
                      </a:cubicBezTo>
                      <a:close/>
                    </a:path>
                  </a:pathLst>
                </a:custGeom>
                <a:solidFill>
                  <a:srgbClr val="000000"/>
                </a:solidFill>
                <a:ln w="15" cap="flat">
                  <a:noFill/>
                  <a:prstDash val="solid"/>
                  <a:round/>
                </a:ln>
              </p:spPr>
              <p:txBody>
                <a:bodyPr rtlCol="0" anchor="ctr"/>
                <a:lstStyle/>
                <a:p>
                  <a:endParaRPr lang="en-US"/>
                </a:p>
              </p:txBody>
            </p:sp>
          </p:grpSp>
          <p:grpSp>
            <p:nvGrpSpPr>
              <p:cNvPr id="186" name="Graphic 6">
                <a:extLst>
                  <a:ext uri="{FF2B5EF4-FFF2-40B4-BE49-F238E27FC236}">
                    <a16:creationId xmlns:a16="http://schemas.microsoft.com/office/drawing/2014/main" id="{A9247F14-25EC-52A4-9604-230C6C4643EF}"/>
                  </a:ext>
                </a:extLst>
              </p:cNvPr>
              <p:cNvGrpSpPr/>
              <p:nvPr/>
            </p:nvGrpSpPr>
            <p:grpSpPr>
              <a:xfrm>
                <a:off x="10739457" y="5505248"/>
                <a:ext cx="604154" cy="89532"/>
                <a:chOff x="10739457" y="5505248"/>
                <a:chExt cx="604154" cy="89532"/>
              </a:xfrm>
              <a:solidFill>
                <a:srgbClr val="000000"/>
              </a:solidFill>
            </p:grpSpPr>
            <p:sp>
              <p:nvSpPr>
                <p:cNvPr id="187" name="Freeform: Shape 186">
                  <a:extLst>
                    <a:ext uri="{FF2B5EF4-FFF2-40B4-BE49-F238E27FC236}">
                      <a16:creationId xmlns:a16="http://schemas.microsoft.com/office/drawing/2014/main" id="{67CAF2A8-1F2D-AA67-A5E8-8F0BD749295B}"/>
                    </a:ext>
                  </a:extLst>
                </p:cNvPr>
                <p:cNvSpPr/>
                <p:nvPr/>
              </p:nvSpPr>
              <p:spPr>
                <a:xfrm flipV="1">
                  <a:off x="10739457" y="5523665"/>
                  <a:ext cx="47339" cy="52974"/>
                </a:xfrm>
                <a:custGeom>
                  <a:avLst/>
                  <a:gdLst>
                    <a:gd name="connsiteX0" fmla="*/ 488 w 47339"/>
                    <a:gd name="connsiteY0" fmla="*/ 14654 h 52974"/>
                    <a:gd name="connsiteX1" fmla="*/ 13942 w 47339"/>
                    <a:gd name="connsiteY1" fmla="*/ 16700 h 52974"/>
                    <a:gd name="connsiteX2" fmla="*/ 17424 w 47339"/>
                    <a:gd name="connsiteY2" fmla="*/ 10760 h 52974"/>
                    <a:gd name="connsiteX3" fmla="*/ 24784 w 47339"/>
                    <a:gd name="connsiteY3" fmla="*/ 8729 h 52974"/>
                    <a:gd name="connsiteX4" fmla="*/ 32603 w 47339"/>
                    <a:gd name="connsiteY4" fmla="*/ 10637 h 52974"/>
                    <a:gd name="connsiteX5" fmla="*/ 34374 w 47339"/>
                    <a:gd name="connsiteY5" fmla="*/ 14226 h 52974"/>
                    <a:gd name="connsiteX6" fmla="*/ 33412 w 47339"/>
                    <a:gd name="connsiteY6" fmla="*/ 16746 h 52974"/>
                    <a:gd name="connsiteX7" fmla="*/ 28938 w 47339"/>
                    <a:gd name="connsiteY7" fmla="*/ 18517 h 52974"/>
                    <a:gd name="connsiteX8" fmla="*/ 8368 w 47339"/>
                    <a:gd name="connsiteY8" fmla="*/ 25053 h 52974"/>
                    <a:gd name="connsiteX9" fmla="*/ 2351 w 47339"/>
                    <a:gd name="connsiteY9" fmla="*/ 36460 h 52974"/>
                    <a:gd name="connsiteX10" fmla="*/ 7543 w 47339"/>
                    <a:gd name="connsiteY10" fmla="*/ 47532 h 52974"/>
                    <a:gd name="connsiteX11" fmla="*/ 23685 w 47339"/>
                    <a:gd name="connsiteY11" fmla="*/ 52021 h 52974"/>
                    <a:gd name="connsiteX12" fmla="*/ 39139 w 47339"/>
                    <a:gd name="connsiteY12" fmla="*/ 48631 h 52974"/>
                    <a:gd name="connsiteX13" fmla="*/ 46117 w 47339"/>
                    <a:gd name="connsiteY13" fmla="*/ 38613 h 52974"/>
                    <a:gd name="connsiteX14" fmla="*/ 33458 w 47339"/>
                    <a:gd name="connsiteY14" fmla="*/ 36277 h 52974"/>
                    <a:gd name="connsiteX15" fmla="*/ 30373 w 47339"/>
                    <a:gd name="connsiteY15" fmla="*/ 40797 h 52974"/>
                    <a:gd name="connsiteX16" fmla="*/ 23914 w 47339"/>
                    <a:gd name="connsiteY16" fmla="*/ 42385 h 52974"/>
                    <a:gd name="connsiteX17" fmla="*/ 16339 w 47339"/>
                    <a:gd name="connsiteY17" fmla="*/ 40904 h 52974"/>
                    <a:gd name="connsiteX18" fmla="*/ 14812 w 47339"/>
                    <a:gd name="connsiteY18" fmla="*/ 38186 h 52974"/>
                    <a:gd name="connsiteX19" fmla="*/ 16141 w 47339"/>
                    <a:gd name="connsiteY19" fmla="*/ 35743 h 52974"/>
                    <a:gd name="connsiteX20" fmla="*/ 28663 w 47339"/>
                    <a:gd name="connsiteY20" fmla="*/ 31971 h 52974"/>
                    <a:gd name="connsiteX21" fmla="*/ 43628 w 47339"/>
                    <a:gd name="connsiteY21" fmla="*/ 26015 h 52974"/>
                    <a:gd name="connsiteX22" fmla="*/ 47828 w 47339"/>
                    <a:gd name="connsiteY22" fmla="*/ 16043 h 52974"/>
                    <a:gd name="connsiteX23" fmla="*/ 42010 w 47339"/>
                    <a:gd name="connsiteY23" fmla="*/ 4056 h 52974"/>
                    <a:gd name="connsiteX24" fmla="*/ 24784 w 47339"/>
                    <a:gd name="connsiteY24" fmla="*/ -953 h 52974"/>
                    <a:gd name="connsiteX25" fmla="*/ 8383 w 47339"/>
                    <a:gd name="connsiteY25" fmla="*/ 3246 h 52974"/>
                    <a:gd name="connsiteX26" fmla="*/ 488 w 47339"/>
                    <a:gd name="connsiteY26" fmla="*/ 1465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488" y="14654"/>
                      </a:moveTo>
                      <a:lnTo>
                        <a:pt x="13942" y="16700"/>
                      </a:lnTo>
                      <a:cubicBezTo>
                        <a:pt x="14522" y="14094"/>
                        <a:pt x="15683" y="12114"/>
                        <a:pt x="17424" y="10760"/>
                      </a:cubicBezTo>
                      <a:cubicBezTo>
                        <a:pt x="19175" y="9406"/>
                        <a:pt x="21628" y="8729"/>
                        <a:pt x="24784" y="8729"/>
                      </a:cubicBezTo>
                      <a:cubicBezTo>
                        <a:pt x="28245" y="8729"/>
                        <a:pt x="30852" y="9365"/>
                        <a:pt x="32603" y="10637"/>
                      </a:cubicBezTo>
                      <a:cubicBezTo>
                        <a:pt x="33784" y="11533"/>
                        <a:pt x="34374" y="12730"/>
                        <a:pt x="34374" y="14226"/>
                      </a:cubicBezTo>
                      <a:cubicBezTo>
                        <a:pt x="34374" y="15244"/>
                        <a:pt x="34053" y="16084"/>
                        <a:pt x="33412" y="16746"/>
                      </a:cubicBezTo>
                      <a:cubicBezTo>
                        <a:pt x="32750" y="17387"/>
                        <a:pt x="31259" y="17978"/>
                        <a:pt x="28938" y="18517"/>
                      </a:cubicBezTo>
                      <a:cubicBezTo>
                        <a:pt x="18116" y="20899"/>
                        <a:pt x="11259" y="23078"/>
                        <a:pt x="8368" y="25053"/>
                      </a:cubicBezTo>
                      <a:cubicBezTo>
                        <a:pt x="4357" y="27792"/>
                        <a:pt x="2351" y="31594"/>
                        <a:pt x="2351" y="36460"/>
                      </a:cubicBezTo>
                      <a:cubicBezTo>
                        <a:pt x="2351" y="40848"/>
                        <a:pt x="4082" y="44539"/>
                        <a:pt x="7543" y="47532"/>
                      </a:cubicBezTo>
                      <a:cubicBezTo>
                        <a:pt x="11015" y="50525"/>
                        <a:pt x="16395" y="52021"/>
                        <a:pt x="23685" y="52021"/>
                      </a:cubicBezTo>
                      <a:cubicBezTo>
                        <a:pt x="30618" y="52021"/>
                        <a:pt x="35769" y="50891"/>
                        <a:pt x="39139" y="48631"/>
                      </a:cubicBezTo>
                      <a:cubicBezTo>
                        <a:pt x="42518" y="46371"/>
                        <a:pt x="44845" y="43032"/>
                        <a:pt x="46117" y="38613"/>
                      </a:cubicBezTo>
                      <a:lnTo>
                        <a:pt x="33458" y="36277"/>
                      </a:lnTo>
                      <a:cubicBezTo>
                        <a:pt x="32918" y="38242"/>
                        <a:pt x="31890" y="39749"/>
                        <a:pt x="30373" y="40797"/>
                      </a:cubicBezTo>
                      <a:cubicBezTo>
                        <a:pt x="28866" y="41856"/>
                        <a:pt x="26713" y="42385"/>
                        <a:pt x="23914" y="42385"/>
                      </a:cubicBezTo>
                      <a:cubicBezTo>
                        <a:pt x="20391" y="42385"/>
                        <a:pt x="17866" y="41892"/>
                        <a:pt x="16339" y="40904"/>
                      </a:cubicBezTo>
                      <a:cubicBezTo>
                        <a:pt x="15321" y="40202"/>
                        <a:pt x="14812" y="39296"/>
                        <a:pt x="14812" y="38186"/>
                      </a:cubicBezTo>
                      <a:cubicBezTo>
                        <a:pt x="14812" y="37229"/>
                        <a:pt x="15255" y="36415"/>
                        <a:pt x="16141" y="35743"/>
                      </a:cubicBezTo>
                      <a:cubicBezTo>
                        <a:pt x="17352" y="34857"/>
                        <a:pt x="21526" y="33600"/>
                        <a:pt x="28663" y="31971"/>
                      </a:cubicBezTo>
                      <a:cubicBezTo>
                        <a:pt x="35810" y="30352"/>
                        <a:pt x="40798" y="28367"/>
                        <a:pt x="43628" y="26015"/>
                      </a:cubicBezTo>
                      <a:cubicBezTo>
                        <a:pt x="46428" y="23623"/>
                        <a:pt x="47828" y="20299"/>
                        <a:pt x="47828" y="16043"/>
                      </a:cubicBezTo>
                      <a:cubicBezTo>
                        <a:pt x="47828" y="11391"/>
                        <a:pt x="45888" y="7395"/>
                        <a:pt x="42010" y="4056"/>
                      </a:cubicBezTo>
                      <a:cubicBezTo>
                        <a:pt x="38131" y="717"/>
                        <a:pt x="32389" y="-953"/>
                        <a:pt x="24784" y="-953"/>
                      </a:cubicBezTo>
                      <a:cubicBezTo>
                        <a:pt x="17882" y="-953"/>
                        <a:pt x="12415" y="447"/>
                        <a:pt x="8383" y="3246"/>
                      </a:cubicBezTo>
                      <a:cubicBezTo>
                        <a:pt x="4362" y="6046"/>
                        <a:pt x="1730" y="9848"/>
                        <a:pt x="488" y="14654"/>
                      </a:cubicBezTo>
                      <a:close/>
                    </a:path>
                  </a:pathLst>
                </a:custGeom>
                <a:solidFill>
                  <a:srgbClr val="000000"/>
                </a:solidFill>
                <a:ln w="15" cap="flat">
                  <a:noFill/>
                  <a:prstDash val="solid"/>
                  <a:round/>
                </a:ln>
              </p:spPr>
              <p:txBody>
                <a:bodyPr rtlCol="0" anchor="ctr"/>
                <a:lstStyle/>
                <a:p>
                  <a:endParaRPr lang="en-US"/>
                </a:p>
              </p:txBody>
            </p:sp>
            <p:sp>
              <p:nvSpPr>
                <p:cNvPr id="188" name="Freeform: Shape 187">
                  <a:extLst>
                    <a:ext uri="{FF2B5EF4-FFF2-40B4-BE49-F238E27FC236}">
                      <a16:creationId xmlns:a16="http://schemas.microsoft.com/office/drawing/2014/main" id="{37867E2D-20AA-7558-286A-47838FC28A3E}"/>
                    </a:ext>
                  </a:extLst>
                </p:cNvPr>
                <p:cNvSpPr/>
                <p:nvPr/>
              </p:nvSpPr>
              <p:spPr>
                <a:xfrm flipV="1">
                  <a:off x="10795002" y="5523665"/>
                  <a:ext cx="47583" cy="52974"/>
                </a:xfrm>
                <a:custGeom>
                  <a:avLst/>
                  <a:gdLst>
                    <a:gd name="connsiteX0" fmla="*/ 13975 w 47583"/>
                    <a:gd name="connsiteY0" fmla="*/ 35407 h 52974"/>
                    <a:gd name="connsiteX1" fmla="*/ 1804 w 47583"/>
                    <a:gd name="connsiteY1" fmla="*/ 37606 h 52974"/>
                    <a:gd name="connsiteX2" fmla="*/ 8859 w 47583"/>
                    <a:gd name="connsiteY2" fmla="*/ 48478 h 52974"/>
                    <a:gd name="connsiteX3" fmla="*/ 23748 w 47583"/>
                    <a:gd name="connsiteY3" fmla="*/ 52021 h 52974"/>
                    <a:gd name="connsiteX4" fmla="*/ 37110 w 47583"/>
                    <a:gd name="connsiteY4" fmla="*/ 49899 h 52974"/>
                    <a:gd name="connsiteX5" fmla="*/ 43295 w 47583"/>
                    <a:gd name="connsiteY5" fmla="*/ 44508 h 52974"/>
                    <a:gd name="connsiteX6" fmla="*/ 45081 w 47583"/>
                    <a:gd name="connsiteY6" fmla="*/ 32505 h 52974"/>
                    <a:gd name="connsiteX7" fmla="*/ 44944 w 47583"/>
                    <a:gd name="connsiteY7" fmla="*/ 16853 h 52974"/>
                    <a:gd name="connsiteX8" fmla="*/ 45585 w 47583"/>
                    <a:gd name="connsiteY8" fmla="*/ 6988 h 52974"/>
                    <a:gd name="connsiteX9" fmla="*/ 47998 w 47583"/>
                    <a:gd name="connsiteY9" fmla="*/ 192 h 52974"/>
                    <a:gd name="connsiteX10" fmla="*/ 34728 w 47583"/>
                    <a:gd name="connsiteY10" fmla="*/ 192 h 52974"/>
                    <a:gd name="connsiteX11" fmla="*/ 33445 w 47583"/>
                    <a:gd name="connsiteY11" fmla="*/ 4147 h 52974"/>
                    <a:gd name="connsiteX12" fmla="*/ 32956 w 47583"/>
                    <a:gd name="connsiteY12" fmla="*/ 5736 h 52974"/>
                    <a:gd name="connsiteX13" fmla="*/ 25611 w 47583"/>
                    <a:gd name="connsiteY13" fmla="*/ 711 h 52974"/>
                    <a:gd name="connsiteX14" fmla="*/ 17258 w 47583"/>
                    <a:gd name="connsiteY14" fmla="*/ -953 h 52974"/>
                    <a:gd name="connsiteX15" fmla="*/ 4919 w 47583"/>
                    <a:gd name="connsiteY15" fmla="*/ 3292 h 52974"/>
                    <a:gd name="connsiteX16" fmla="*/ 414 w 47583"/>
                    <a:gd name="connsiteY16" fmla="*/ 14028 h 52974"/>
                    <a:gd name="connsiteX17" fmla="*/ 2461 w 47583"/>
                    <a:gd name="connsiteY17" fmla="*/ 21693 h 52974"/>
                    <a:gd name="connsiteX18" fmla="*/ 8218 w 47583"/>
                    <a:gd name="connsiteY18" fmla="*/ 26840 h 52974"/>
                    <a:gd name="connsiteX19" fmla="*/ 18892 w 47583"/>
                    <a:gd name="connsiteY19" fmla="*/ 29970 h 52974"/>
                    <a:gd name="connsiteX20" fmla="*/ 31918 w 47583"/>
                    <a:gd name="connsiteY20" fmla="*/ 33269 h 52974"/>
                    <a:gd name="connsiteX21" fmla="*/ 31918 w 47583"/>
                    <a:gd name="connsiteY21" fmla="*/ 34597 h 52974"/>
                    <a:gd name="connsiteX22" fmla="*/ 30009 w 47583"/>
                    <a:gd name="connsiteY22" fmla="*/ 40110 h 52974"/>
                    <a:gd name="connsiteX23" fmla="*/ 22801 w 47583"/>
                    <a:gd name="connsiteY23" fmla="*/ 41759 h 52974"/>
                    <a:gd name="connsiteX24" fmla="*/ 17212 w 47583"/>
                    <a:gd name="connsiteY24" fmla="*/ 40354 h 52974"/>
                    <a:gd name="connsiteX25" fmla="*/ 13975 w 47583"/>
                    <a:gd name="connsiteY25" fmla="*/ 35407 h 52974"/>
                    <a:gd name="connsiteX26" fmla="*/ 31918 w 47583"/>
                    <a:gd name="connsiteY26" fmla="*/ 24534 h 52974"/>
                    <a:gd name="connsiteX27" fmla="*/ 23748 w 47583"/>
                    <a:gd name="connsiteY27" fmla="*/ 22472 h 52974"/>
                    <a:gd name="connsiteX28" fmla="*/ 16449 w 47583"/>
                    <a:gd name="connsiteY28" fmla="*/ 20136 h 52974"/>
                    <a:gd name="connsiteX29" fmla="*/ 13822 w 47583"/>
                    <a:gd name="connsiteY29" fmla="*/ 15417 h 52974"/>
                    <a:gd name="connsiteX30" fmla="*/ 15914 w 47583"/>
                    <a:gd name="connsiteY30" fmla="*/ 10546 h 52974"/>
                    <a:gd name="connsiteX31" fmla="*/ 21274 w 47583"/>
                    <a:gd name="connsiteY31" fmla="*/ 8500 h 52974"/>
                    <a:gd name="connsiteX32" fmla="*/ 28192 w 47583"/>
                    <a:gd name="connsiteY32" fmla="*/ 10882 h 52974"/>
                    <a:gd name="connsiteX33" fmla="*/ 31384 w 47583"/>
                    <a:gd name="connsiteY33" fmla="*/ 15326 h 52974"/>
                    <a:gd name="connsiteX34" fmla="*/ 31918 w 47583"/>
                    <a:gd name="connsiteY34" fmla="*/ 21861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3975" y="35407"/>
                      </a:moveTo>
                      <a:lnTo>
                        <a:pt x="1804" y="37606"/>
                      </a:lnTo>
                      <a:cubicBezTo>
                        <a:pt x="3168" y="42503"/>
                        <a:pt x="5520" y="46127"/>
                        <a:pt x="8859" y="48478"/>
                      </a:cubicBezTo>
                      <a:cubicBezTo>
                        <a:pt x="12198" y="50840"/>
                        <a:pt x="17161" y="52021"/>
                        <a:pt x="23748" y="52021"/>
                      </a:cubicBezTo>
                      <a:cubicBezTo>
                        <a:pt x="29734" y="52021"/>
                        <a:pt x="34188" y="51314"/>
                        <a:pt x="37110" y="49899"/>
                      </a:cubicBezTo>
                      <a:cubicBezTo>
                        <a:pt x="40042" y="48483"/>
                        <a:pt x="42104" y="46687"/>
                        <a:pt x="43295" y="44508"/>
                      </a:cubicBezTo>
                      <a:cubicBezTo>
                        <a:pt x="44486" y="42329"/>
                        <a:pt x="45081" y="38328"/>
                        <a:pt x="45081" y="32505"/>
                      </a:cubicBezTo>
                      <a:lnTo>
                        <a:pt x="44944" y="16853"/>
                      </a:lnTo>
                      <a:cubicBezTo>
                        <a:pt x="44944" y="12394"/>
                        <a:pt x="45158" y="9105"/>
                        <a:pt x="45585" y="6988"/>
                      </a:cubicBezTo>
                      <a:cubicBezTo>
                        <a:pt x="46013" y="4880"/>
                        <a:pt x="46817" y="2615"/>
                        <a:pt x="47998" y="192"/>
                      </a:cubicBezTo>
                      <a:lnTo>
                        <a:pt x="34728" y="192"/>
                      </a:lnTo>
                      <a:cubicBezTo>
                        <a:pt x="34382" y="1088"/>
                        <a:pt x="33954" y="2406"/>
                        <a:pt x="33445" y="4147"/>
                      </a:cubicBezTo>
                      <a:cubicBezTo>
                        <a:pt x="33221" y="4952"/>
                        <a:pt x="33058" y="5481"/>
                        <a:pt x="32956" y="5736"/>
                      </a:cubicBezTo>
                      <a:cubicBezTo>
                        <a:pt x="30666" y="3506"/>
                        <a:pt x="28217" y="1831"/>
                        <a:pt x="25611" y="711"/>
                      </a:cubicBezTo>
                      <a:cubicBezTo>
                        <a:pt x="23005" y="-398"/>
                        <a:pt x="20221" y="-953"/>
                        <a:pt x="17258" y="-953"/>
                      </a:cubicBezTo>
                      <a:cubicBezTo>
                        <a:pt x="12046" y="-953"/>
                        <a:pt x="7933" y="462"/>
                        <a:pt x="4919" y="3292"/>
                      </a:cubicBezTo>
                      <a:cubicBezTo>
                        <a:pt x="1916" y="6122"/>
                        <a:pt x="414" y="9701"/>
                        <a:pt x="414" y="14028"/>
                      </a:cubicBezTo>
                      <a:cubicBezTo>
                        <a:pt x="414" y="16898"/>
                        <a:pt x="1096" y="19454"/>
                        <a:pt x="2461" y="21693"/>
                      </a:cubicBezTo>
                      <a:cubicBezTo>
                        <a:pt x="3835" y="23933"/>
                        <a:pt x="5754" y="25649"/>
                        <a:pt x="8218" y="26840"/>
                      </a:cubicBezTo>
                      <a:cubicBezTo>
                        <a:pt x="10681" y="28041"/>
                        <a:pt x="14239" y="29085"/>
                        <a:pt x="18892" y="29970"/>
                      </a:cubicBezTo>
                      <a:cubicBezTo>
                        <a:pt x="25153" y="31151"/>
                        <a:pt x="29495" y="32251"/>
                        <a:pt x="31918" y="33269"/>
                      </a:cubicBezTo>
                      <a:lnTo>
                        <a:pt x="31918" y="34597"/>
                      </a:lnTo>
                      <a:cubicBezTo>
                        <a:pt x="31918" y="37173"/>
                        <a:pt x="31282" y="39011"/>
                        <a:pt x="30009" y="40110"/>
                      </a:cubicBezTo>
                      <a:cubicBezTo>
                        <a:pt x="28737" y="41210"/>
                        <a:pt x="26334" y="41759"/>
                        <a:pt x="22801" y="41759"/>
                      </a:cubicBezTo>
                      <a:cubicBezTo>
                        <a:pt x="20409" y="41759"/>
                        <a:pt x="18546" y="41291"/>
                        <a:pt x="17212" y="40354"/>
                      </a:cubicBezTo>
                      <a:cubicBezTo>
                        <a:pt x="15879" y="39418"/>
                        <a:pt x="14799" y="37769"/>
                        <a:pt x="13975" y="35407"/>
                      </a:cubicBezTo>
                      <a:close/>
                      <a:moveTo>
                        <a:pt x="31918" y="24534"/>
                      </a:moveTo>
                      <a:cubicBezTo>
                        <a:pt x="30197" y="23964"/>
                        <a:pt x="27474" y="23277"/>
                        <a:pt x="23748" y="22472"/>
                      </a:cubicBezTo>
                      <a:cubicBezTo>
                        <a:pt x="20032" y="21678"/>
                        <a:pt x="17599" y="20899"/>
                        <a:pt x="16449" y="20136"/>
                      </a:cubicBezTo>
                      <a:cubicBezTo>
                        <a:pt x="14698" y="18894"/>
                        <a:pt x="13822" y="17321"/>
                        <a:pt x="13822" y="15417"/>
                      </a:cubicBezTo>
                      <a:cubicBezTo>
                        <a:pt x="13822" y="13544"/>
                        <a:pt x="14520" y="11920"/>
                        <a:pt x="15914" y="10546"/>
                      </a:cubicBezTo>
                      <a:cubicBezTo>
                        <a:pt x="17319" y="9182"/>
                        <a:pt x="19106" y="8500"/>
                        <a:pt x="21274" y="8500"/>
                      </a:cubicBezTo>
                      <a:cubicBezTo>
                        <a:pt x="23687" y="8500"/>
                        <a:pt x="25993" y="9294"/>
                        <a:pt x="28192" y="10882"/>
                      </a:cubicBezTo>
                      <a:cubicBezTo>
                        <a:pt x="29811" y="12093"/>
                        <a:pt x="30875" y="13575"/>
                        <a:pt x="31384" y="15326"/>
                      </a:cubicBezTo>
                      <a:cubicBezTo>
                        <a:pt x="31740" y="16466"/>
                        <a:pt x="31918" y="18644"/>
                        <a:pt x="31918" y="21861"/>
                      </a:cubicBezTo>
                      <a:close/>
                    </a:path>
                  </a:pathLst>
                </a:custGeom>
                <a:solidFill>
                  <a:srgbClr val="000000"/>
                </a:solidFill>
                <a:ln w="15" cap="flat">
                  <a:noFill/>
                  <a:prstDash val="solid"/>
                  <a:round/>
                </a:ln>
              </p:spPr>
              <p:txBody>
                <a:bodyPr rtlCol="0" anchor="ctr"/>
                <a:lstStyle/>
                <a:p>
                  <a:endParaRPr lang="en-US"/>
                </a:p>
              </p:txBody>
            </p:sp>
            <p:sp>
              <p:nvSpPr>
                <p:cNvPr id="189" name="Freeform: Shape 188">
                  <a:extLst>
                    <a:ext uri="{FF2B5EF4-FFF2-40B4-BE49-F238E27FC236}">
                      <a16:creationId xmlns:a16="http://schemas.microsoft.com/office/drawing/2014/main" id="{0371233A-9358-6D00-2637-7E8BA4D98037}"/>
                    </a:ext>
                  </a:extLst>
                </p:cNvPr>
                <p:cNvSpPr/>
                <p:nvPr/>
              </p:nvSpPr>
              <p:spPr>
                <a:xfrm flipV="1">
                  <a:off x="10851891" y="5523665"/>
                  <a:ext cx="74536" cy="51829"/>
                </a:xfrm>
                <a:custGeom>
                  <a:avLst/>
                  <a:gdLst>
                    <a:gd name="connsiteX0" fmla="*/ -619 w 74536"/>
                    <a:gd name="connsiteY0" fmla="*/ 49693 h 51829"/>
                    <a:gd name="connsiteX1" fmla="*/ 11735 w 74536"/>
                    <a:gd name="connsiteY1" fmla="*/ 49693 h 51829"/>
                    <a:gd name="connsiteX2" fmla="*/ 11735 w 74536"/>
                    <a:gd name="connsiteY2" fmla="*/ 42775 h 51829"/>
                    <a:gd name="connsiteX3" fmla="*/ 27541 w 74536"/>
                    <a:gd name="connsiteY3" fmla="*/ 50838 h 51829"/>
                    <a:gd name="connsiteX4" fmla="*/ 35970 w 74536"/>
                    <a:gd name="connsiteY4" fmla="*/ 48823 h 51829"/>
                    <a:gd name="connsiteX5" fmla="*/ 41849 w 74536"/>
                    <a:gd name="connsiteY5" fmla="*/ 42775 h 51829"/>
                    <a:gd name="connsiteX6" fmla="*/ 49057 w 74536"/>
                    <a:gd name="connsiteY6" fmla="*/ 48823 h 51829"/>
                    <a:gd name="connsiteX7" fmla="*/ 57319 w 74536"/>
                    <a:gd name="connsiteY7" fmla="*/ 50838 h 51829"/>
                    <a:gd name="connsiteX8" fmla="*/ 66756 w 74536"/>
                    <a:gd name="connsiteY8" fmla="*/ 48563 h 51829"/>
                    <a:gd name="connsiteX9" fmla="*/ 72528 w 74536"/>
                    <a:gd name="connsiteY9" fmla="*/ 41905 h 51829"/>
                    <a:gd name="connsiteX10" fmla="*/ 73918 w 74536"/>
                    <a:gd name="connsiteY10" fmla="*/ 31414 h 51829"/>
                    <a:gd name="connsiteX11" fmla="*/ 73918 w 74536"/>
                    <a:gd name="connsiteY11" fmla="*/ -991 h 51829"/>
                    <a:gd name="connsiteX12" fmla="*/ 60510 w 74536"/>
                    <a:gd name="connsiteY12" fmla="*/ -991 h 51829"/>
                    <a:gd name="connsiteX13" fmla="*/ 60510 w 74536"/>
                    <a:gd name="connsiteY13" fmla="*/ 27978 h 51829"/>
                    <a:gd name="connsiteX14" fmla="*/ 59121 w 74536"/>
                    <a:gd name="connsiteY14" fmla="*/ 37705 h 51829"/>
                    <a:gd name="connsiteX15" fmla="*/ 53394 w 74536"/>
                    <a:gd name="connsiteY15" fmla="*/ 40576 h 51829"/>
                    <a:gd name="connsiteX16" fmla="*/ 48095 w 74536"/>
                    <a:gd name="connsiteY16" fmla="*/ 38851 h 51829"/>
                    <a:gd name="connsiteX17" fmla="*/ 44522 w 74536"/>
                    <a:gd name="connsiteY17" fmla="*/ 33827 h 51829"/>
                    <a:gd name="connsiteX18" fmla="*/ 43422 w 74536"/>
                    <a:gd name="connsiteY18" fmla="*/ 23351 h 51829"/>
                    <a:gd name="connsiteX19" fmla="*/ 43422 w 74536"/>
                    <a:gd name="connsiteY19" fmla="*/ -991 h 51829"/>
                    <a:gd name="connsiteX20" fmla="*/ 30014 w 74536"/>
                    <a:gd name="connsiteY20" fmla="*/ -991 h 51829"/>
                    <a:gd name="connsiteX21" fmla="*/ 30014 w 74536"/>
                    <a:gd name="connsiteY21" fmla="*/ 26787 h 51829"/>
                    <a:gd name="connsiteX22" fmla="*/ 29297 w 74536"/>
                    <a:gd name="connsiteY22" fmla="*/ 36316 h 51829"/>
                    <a:gd name="connsiteX23" fmla="*/ 27067 w 74536"/>
                    <a:gd name="connsiteY23" fmla="*/ 39523 h 51829"/>
                    <a:gd name="connsiteX24" fmla="*/ 23005 w 74536"/>
                    <a:gd name="connsiteY24" fmla="*/ 40576 h 51829"/>
                    <a:gd name="connsiteX25" fmla="*/ 17416 w 74536"/>
                    <a:gd name="connsiteY25" fmla="*/ 38897 h 51829"/>
                    <a:gd name="connsiteX26" fmla="*/ 13858 w 74536"/>
                    <a:gd name="connsiteY26" fmla="*/ 34086 h 51829"/>
                    <a:gd name="connsiteX27" fmla="*/ 12789 w 74536"/>
                    <a:gd name="connsiteY27" fmla="*/ 23641 h 51829"/>
                    <a:gd name="connsiteX28" fmla="*/ 12789 w 74536"/>
                    <a:gd name="connsiteY28" fmla="*/ -991 h 51829"/>
                    <a:gd name="connsiteX29" fmla="*/ -619 w 74536"/>
                    <a:gd name="connsiteY29" fmla="*/ -991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36" h="51829">
                      <a:moveTo>
                        <a:pt x="-619" y="49693"/>
                      </a:moveTo>
                      <a:lnTo>
                        <a:pt x="11735" y="49693"/>
                      </a:lnTo>
                      <a:lnTo>
                        <a:pt x="11735" y="42775"/>
                      </a:lnTo>
                      <a:cubicBezTo>
                        <a:pt x="16164" y="48151"/>
                        <a:pt x="21432" y="50838"/>
                        <a:pt x="27541" y="50838"/>
                      </a:cubicBezTo>
                      <a:cubicBezTo>
                        <a:pt x="30778" y="50838"/>
                        <a:pt x="33588" y="50166"/>
                        <a:pt x="35970" y="48823"/>
                      </a:cubicBezTo>
                      <a:cubicBezTo>
                        <a:pt x="38363" y="47489"/>
                        <a:pt x="40322" y="45473"/>
                        <a:pt x="41849" y="42775"/>
                      </a:cubicBezTo>
                      <a:cubicBezTo>
                        <a:pt x="44079" y="45473"/>
                        <a:pt x="46481" y="47489"/>
                        <a:pt x="49057" y="48823"/>
                      </a:cubicBezTo>
                      <a:cubicBezTo>
                        <a:pt x="51633" y="50166"/>
                        <a:pt x="54387" y="50838"/>
                        <a:pt x="57319" y="50838"/>
                      </a:cubicBezTo>
                      <a:cubicBezTo>
                        <a:pt x="61034" y="50838"/>
                        <a:pt x="64180" y="50080"/>
                        <a:pt x="66756" y="48563"/>
                      </a:cubicBezTo>
                      <a:cubicBezTo>
                        <a:pt x="69332" y="47056"/>
                        <a:pt x="71256" y="44837"/>
                        <a:pt x="72528" y="41905"/>
                      </a:cubicBezTo>
                      <a:cubicBezTo>
                        <a:pt x="73455" y="39747"/>
                        <a:pt x="73918" y="36250"/>
                        <a:pt x="73918" y="31414"/>
                      </a:cubicBezTo>
                      <a:lnTo>
                        <a:pt x="73918" y="-991"/>
                      </a:lnTo>
                      <a:lnTo>
                        <a:pt x="60510" y="-991"/>
                      </a:lnTo>
                      <a:lnTo>
                        <a:pt x="60510" y="27978"/>
                      </a:lnTo>
                      <a:cubicBezTo>
                        <a:pt x="60510" y="33007"/>
                        <a:pt x="60047" y="36250"/>
                        <a:pt x="59121" y="37705"/>
                      </a:cubicBezTo>
                      <a:cubicBezTo>
                        <a:pt x="57879" y="39619"/>
                        <a:pt x="55970" y="40576"/>
                        <a:pt x="53394" y="40576"/>
                      </a:cubicBezTo>
                      <a:cubicBezTo>
                        <a:pt x="51521" y="40576"/>
                        <a:pt x="49755" y="40001"/>
                        <a:pt x="48095" y="38851"/>
                      </a:cubicBezTo>
                      <a:cubicBezTo>
                        <a:pt x="46446" y="37710"/>
                        <a:pt x="45255" y="36036"/>
                        <a:pt x="44522" y="33827"/>
                      </a:cubicBezTo>
                      <a:cubicBezTo>
                        <a:pt x="43789" y="31617"/>
                        <a:pt x="43422" y="28126"/>
                        <a:pt x="43422" y="23351"/>
                      </a:cubicBezTo>
                      <a:lnTo>
                        <a:pt x="43422" y="-991"/>
                      </a:lnTo>
                      <a:lnTo>
                        <a:pt x="30014" y="-991"/>
                      </a:lnTo>
                      <a:lnTo>
                        <a:pt x="30014" y="26787"/>
                      </a:lnTo>
                      <a:cubicBezTo>
                        <a:pt x="30014" y="31714"/>
                        <a:pt x="29775" y="34891"/>
                        <a:pt x="29297" y="36316"/>
                      </a:cubicBezTo>
                      <a:cubicBezTo>
                        <a:pt x="28818" y="37751"/>
                        <a:pt x="28075" y="38820"/>
                        <a:pt x="27067" y="39523"/>
                      </a:cubicBezTo>
                      <a:cubicBezTo>
                        <a:pt x="26070" y="40225"/>
                        <a:pt x="24715" y="40576"/>
                        <a:pt x="23005" y="40576"/>
                      </a:cubicBezTo>
                      <a:cubicBezTo>
                        <a:pt x="20939" y="40576"/>
                        <a:pt x="19076" y="40016"/>
                        <a:pt x="17416" y="38897"/>
                      </a:cubicBezTo>
                      <a:cubicBezTo>
                        <a:pt x="15767" y="37787"/>
                        <a:pt x="14581" y="36183"/>
                        <a:pt x="13858" y="34086"/>
                      </a:cubicBezTo>
                      <a:cubicBezTo>
                        <a:pt x="13145" y="31989"/>
                        <a:pt x="12789" y="28507"/>
                        <a:pt x="12789" y="23641"/>
                      </a:cubicBezTo>
                      <a:lnTo>
                        <a:pt x="12789" y="-991"/>
                      </a:lnTo>
                      <a:lnTo>
                        <a:pt x="-619" y="-991"/>
                      </a:lnTo>
                      <a:close/>
                    </a:path>
                  </a:pathLst>
                </a:custGeom>
                <a:solidFill>
                  <a:srgbClr val="000000"/>
                </a:solidFill>
                <a:ln w="15" cap="flat">
                  <a:noFill/>
                  <a:prstDash val="solid"/>
                  <a:round/>
                </a:ln>
              </p:spPr>
              <p:txBody>
                <a:bodyPr rtlCol="0" anchor="ctr"/>
                <a:lstStyle/>
                <a:p>
                  <a:endParaRPr lang="en-US"/>
                </a:p>
              </p:txBody>
            </p:sp>
            <p:sp>
              <p:nvSpPr>
                <p:cNvPr id="190" name="Freeform: Shape 189">
                  <a:extLst>
                    <a:ext uri="{FF2B5EF4-FFF2-40B4-BE49-F238E27FC236}">
                      <a16:creationId xmlns:a16="http://schemas.microsoft.com/office/drawing/2014/main" id="{9C696BCA-3FB7-2E63-FF25-0CA0A3C9D85E}"/>
                    </a:ext>
                  </a:extLst>
                </p:cNvPr>
                <p:cNvSpPr/>
                <p:nvPr/>
              </p:nvSpPr>
              <p:spPr>
                <a:xfrm flipV="1">
                  <a:off x="10939402" y="5523665"/>
                  <a:ext cx="49446" cy="71116"/>
                </a:xfrm>
                <a:custGeom>
                  <a:avLst/>
                  <a:gdLst>
                    <a:gd name="connsiteX0" fmla="*/ 179 w 49446"/>
                    <a:gd name="connsiteY0" fmla="*/ 69614 h 71116"/>
                    <a:gd name="connsiteX1" fmla="*/ 12686 w 49446"/>
                    <a:gd name="connsiteY1" fmla="*/ 69614 h 71116"/>
                    <a:gd name="connsiteX2" fmla="*/ 12686 w 49446"/>
                    <a:gd name="connsiteY2" fmla="*/ 62161 h 71116"/>
                    <a:gd name="connsiteX3" fmla="*/ 19268 w 49446"/>
                    <a:gd name="connsiteY3" fmla="*/ 68361 h 71116"/>
                    <a:gd name="connsiteX4" fmla="*/ 28491 w 49446"/>
                    <a:gd name="connsiteY4" fmla="*/ 70759 h 71116"/>
                    <a:gd name="connsiteX5" fmla="*/ 43472 w 49446"/>
                    <a:gd name="connsiteY5" fmla="*/ 63841 h 71116"/>
                    <a:gd name="connsiteX6" fmla="*/ 49626 w 49446"/>
                    <a:gd name="connsiteY6" fmla="*/ 44554 h 71116"/>
                    <a:gd name="connsiteX7" fmla="*/ 43411 w 49446"/>
                    <a:gd name="connsiteY7" fmla="*/ 24824 h 71116"/>
                    <a:gd name="connsiteX8" fmla="*/ 28384 w 49446"/>
                    <a:gd name="connsiteY8" fmla="*/ 17785 h 71116"/>
                    <a:gd name="connsiteX9" fmla="*/ 20764 w 49446"/>
                    <a:gd name="connsiteY9" fmla="*/ 19449 h 71116"/>
                    <a:gd name="connsiteX10" fmla="*/ 13602 w 49446"/>
                    <a:gd name="connsiteY10" fmla="*/ 25176 h 71116"/>
                    <a:gd name="connsiteX11" fmla="*/ 13602 w 49446"/>
                    <a:gd name="connsiteY11" fmla="*/ -357 h 71116"/>
                    <a:gd name="connsiteX12" fmla="*/ 179 w 49446"/>
                    <a:gd name="connsiteY12" fmla="*/ -357 h 71116"/>
                    <a:gd name="connsiteX13" fmla="*/ 13449 w 49446"/>
                    <a:gd name="connsiteY13" fmla="*/ 45135 h 71116"/>
                    <a:gd name="connsiteX14" fmla="*/ 16840 w 49446"/>
                    <a:gd name="connsiteY14" fmla="*/ 32506 h 71116"/>
                    <a:gd name="connsiteX15" fmla="*/ 25101 w 49446"/>
                    <a:gd name="connsiteY15" fmla="*/ 28428 h 71116"/>
                    <a:gd name="connsiteX16" fmla="*/ 32874 w 49446"/>
                    <a:gd name="connsiteY16" fmla="*/ 32170 h 71116"/>
                    <a:gd name="connsiteX17" fmla="*/ 35974 w 49446"/>
                    <a:gd name="connsiteY17" fmla="*/ 44463 h 71116"/>
                    <a:gd name="connsiteX18" fmla="*/ 32767 w 49446"/>
                    <a:gd name="connsiteY18" fmla="*/ 56297 h 71116"/>
                    <a:gd name="connsiteX19" fmla="*/ 24857 w 49446"/>
                    <a:gd name="connsiteY19" fmla="*/ 60161 h 71116"/>
                    <a:gd name="connsiteX20" fmla="*/ 16687 w 49446"/>
                    <a:gd name="connsiteY20" fmla="*/ 56359 h 71116"/>
                    <a:gd name="connsiteX21" fmla="*/ 13449 w 49446"/>
                    <a:gd name="connsiteY21" fmla="*/ 45135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179" y="69614"/>
                      </a:moveTo>
                      <a:lnTo>
                        <a:pt x="12686" y="69614"/>
                      </a:lnTo>
                      <a:lnTo>
                        <a:pt x="12686" y="62161"/>
                      </a:lnTo>
                      <a:cubicBezTo>
                        <a:pt x="14315" y="64707"/>
                        <a:pt x="16509" y="66773"/>
                        <a:pt x="19268" y="68361"/>
                      </a:cubicBezTo>
                      <a:cubicBezTo>
                        <a:pt x="22037" y="69960"/>
                        <a:pt x="25111" y="70759"/>
                        <a:pt x="28491" y="70759"/>
                      </a:cubicBezTo>
                      <a:cubicBezTo>
                        <a:pt x="34375" y="70759"/>
                        <a:pt x="39369" y="68453"/>
                        <a:pt x="43472" y="63841"/>
                      </a:cubicBezTo>
                      <a:cubicBezTo>
                        <a:pt x="47575" y="59229"/>
                        <a:pt x="49626" y="52800"/>
                        <a:pt x="49626" y="44554"/>
                      </a:cubicBezTo>
                      <a:cubicBezTo>
                        <a:pt x="49626" y="36094"/>
                        <a:pt x="47554" y="29518"/>
                        <a:pt x="43411" y="24824"/>
                      </a:cubicBezTo>
                      <a:cubicBezTo>
                        <a:pt x="39277" y="20131"/>
                        <a:pt x="34269" y="17785"/>
                        <a:pt x="28384" y="17785"/>
                      </a:cubicBezTo>
                      <a:cubicBezTo>
                        <a:pt x="25585" y="17785"/>
                        <a:pt x="23045" y="18339"/>
                        <a:pt x="20764" y="19449"/>
                      </a:cubicBezTo>
                      <a:cubicBezTo>
                        <a:pt x="18494" y="20569"/>
                        <a:pt x="16107" y="22478"/>
                        <a:pt x="13602" y="25176"/>
                      </a:cubicBezTo>
                      <a:lnTo>
                        <a:pt x="13602" y="-357"/>
                      </a:lnTo>
                      <a:lnTo>
                        <a:pt x="179" y="-357"/>
                      </a:lnTo>
                      <a:close/>
                      <a:moveTo>
                        <a:pt x="13449" y="45135"/>
                      </a:moveTo>
                      <a:cubicBezTo>
                        <a:pt x="13449" y="39433"/>
                        <a:pt x="14579" y="35224"/>
                        <a:pt x="16840" y="32506"/>
                      </a:cubicBezTo>
                      <a:cubicBezTo>
                        <a:pt x="19100" y="29787"/>
                        <a:pt x="21853" y="28428"/>
                        <a:pt x="25101" y="28428"/>
                      </a:cubicBezTo>
                      <a:cubicBezTo>
                        <a:pt x="28216" y="28428"/>
                        <a:pt x="30807" y="29675"/>
                        <a:pt x="32874" y="32170"/>
                      </a:cubicBezTo>
                      <a:cubicBezTo>
                        <a:pt x="34940" y="34674"/>
                        <a:pt x="35974" y="38772"/>
                        <a:pt x="35974" y="44463"/>
                      </a:cubicBezTo>
                      <a:cubicBezTo>
                        <a:pt x="35974" y="49777"/>
                        <a:pt x="34905" y="53722"/>
                        <a:pt x="32767" y="56297"/>
                      </a:cubicBezTo>
                      <a:cubicBezTo>
                        <a:pt x="30639" y="58873"/>
                        <a:pt x="28002" y="60161"/>
                        <a:pt x="24857" y="60161"/>
                      </a:cubicBezTo>
                      <a:cubicBezTo>
                        <a:pt x="21579" y="60161"/>
                        <a:pt x="18855" y="58894"/>
                        <a:pt x="16687" y="56359"/>
                      </a:cubicBezTo>
                      <a:cubicBezTo>
                        <a:pt x="14529" y="53834"/>
                        <a:pt x="13449" y="50093"/>
                        <a:pt x="13449" y="45135"/>
                      </a:cubicBezTo>
                      <a:close/>
                    </a:path>
                  </a:pathLst>
                </a:custGeom>
                <a:solidFill>
                  <a:srgbClr val="000000"/>
                </a:solidFill>
                <a:ln w="15" cap="flat">
                  <a:noFill/>
                  <a:prstDash val="solid"/>
                  <a:round/>
                </a:ln>
              </p:spPr>
              <p:txBody>
                <a:bodyPr rtlCol="0" anchor="ctr"/>
                <a:lstStyle/>
                <a:p>
                  <a:endParaRPr lang="en-US"/>
                </a:p>
              </p:txBody>
            </p:sp>
            <p:sp>
              <p:nvSpPr>
                <p:cNvPr id="191" name="Freeform: Shape 190">
                  <a:extLst>
                    <a:ext uri="{FF2B5EF4-FFF2-40B4-BE49-F238E27FC236}">
                      <a16:creationId xmlns:a16="http://schemas.microsoft.com/office/drawing/2014/main" id="{036C2878-C67C-C9EA-9CEA-4A552F69ADF1}"/>
                    </a:ext>
                  </a:extLst>
                </p:cNvPr>
                <p:cNvSpPr/>
                <p:nvPr/>
              </p:nvSpPr>
              <p:spPr>
                <a:xfrm flipV="1">
                  <a:off x="10999483" y="5505538"/>
                  <a:ext cx="13423" cy="69955"/>
                </a:xfrm>
                <a:custGeom>
                  <a:avLst/>
                  <a:gdLst>
                    <a:gd name="connsiteX0" fmla="*/ 1343 w 13423"/>
                    <a:gd name="connsiteY0" fmla="*/ -1586 h 69955"/>
                    <a:gd name="connsiteX1" fmla="*/ 1343 w 13423"/>
                    <a:gd name="connsiteY1" fmla="*/ 68369 h 69955"/>
                    <a:gd name="connsiteX2" fmla="*/ 14766 w 13423"/>
                    <a:gd name="connsiteY2" fmla="*/ 68369 h 69955"/>
                    <a:gd name="connsiteX3" fmla="*/ 14766 w 13423"/>
                    <a:gd name="connsiteY3" fmla="*/ -1586 h 69955"/>
                  </a:gdLst>
                  <a:ahLst/>
                  <a:cxnLst>
                    <a:cxn ang="0">
                      <a:pos x="connsiteX0" y="connsiteY0"/>
                    </a:cxn>
                    <a:cxn ang="0">
                      <a:pos x="connsiteX1" y="connsiteY1"/>
                    </a:cxn>
                    <a:cxn ang="0">
                      <a:pos x="connsiteX2" y="connsiteY2"/>
                    </a:cxn>
                    <a:cxn ang="0">
                      <a:pos x="connsiteX3" y="connsiteY3"/>
                    </a:cxn>
                  </a:cxnLst>
                  <a:rect l="l" t="t" r="r" b="b"/>
                  <a:pathLst>
                    <a:path w="13423" h="69955">
                      <a:moveTo>
                        <a:pt x="1343" y="-1586"/>
                      </a:moveTo>
                      <a:lnTo>
                        <a:pt x="1343" y="68369"/>
                      </a:lnTo>
                      <a:lnTo>
                        <a:pt x="14766" y="68369"/>
                      </a:lnTo>
                      <a:lnTo>
                        <a:pt x="14766" y="-1586"/>
                      </a:lnTo>
                      <a:close/>
                    </a:path>
                  </a:pathLst>
                </a:custGeom>
                <a:solidFill>
                  <a:srgbClr val="000000"/>
                </a:solidFill>
                <a:ln w="15" cap="flat">
                  <a:noFill/>
                  <a:prstDash val="solid"/>
                  <a:round/>
                </a:ln>
              </p:spPr>
              <p:txBody>
                <a:bodyPr rtlCol="0" anchor="ctr"/>
                <a:lstStyle/>
                <a:p>
                  <a:endParaRPr lang="en-US"/>
                </a:p>
              </p:txBody>
            </p:sp>
            <p:sp>
              <p:nvSpPr>
                <p:cNvPr id="192" name="Freeform: Shape 191">
                  <a:extLst>
                    <a:ext uri="{FF2B5EF4-FFF2-40B4-BE49-F238E27FC236}">
                      <a16:creationId xmlns:a16="http://schemas.microsoft.com/office/drawing/2014/main" id="{48F21F16-05AD-4183-DC05-A6430CD4FFCF}"/>
                    </a:ext>
                  </a:extLst>
                </p:cNvPr>
                <p:cNvSpPr/>
                <p:nvPr/>
              </p:nvSpPr>
              <p:spPr>
                <a:xfrm flipV="1">
                  <a:off x="11022728" y="5523665"/>
                  <a:ext cx="47351" cy="52974"/>
                </a:xfrm>
                <a:custGeom>
                  <a:avLst/>
                  <a:gdLst>
                    <a:gd name="connsiteX0" fmla="*/ 33756 w 47351"/>
                    <a:gd name="connsiteY0" fmla="*/ 16318 h 52974"/>
                    <a:gd name="connsiteX1" fmla="*/ 47118 w 47351"/>
                    <a:gd name="connsiteY1" fmla="*/ 14073 h 52974"/>
                    <a:gd name="connsiteX2" fmla="*/ 38979 w 47351"/>
                    <a:gd name="connsiteY2" fmla="*/ 2880 h 52974"/>
                    <a:gd name="connsiteX3" fmla="*/ 25083 w 47351"/>
                    <a:gd name="connsiteY3" fmla="*/ -953 h 52974"/>
                    <a:gd name="connsiteX4" fmla="*/ 5505 w 47351"/>
                    <a:gd name="connsiteY4" fmla="*/ 7690 h 52974"/>
                    <a:gd name="connsiteX5" fmla="*/ 497 w 47351"/>
                    <a:gd name="connsiteY5" fmla="*/ 25145 h 52974"/>
                    <a:gd name="connsiteX6" fmla="*/ 7078 w 47351"/>
                    <a:gd name="connsiteY6" fmla="*/ 44875 h 52974"/>
                    <a:gd name="connsiteX7" fmla="*/ 23739 w 47351"/>
                    <a:gd name="connsiteY7" fmla="*/ 52021 h 52974"/>
                    <a:gd name="connsiteX8" fmla="*/ 41590 w 47351"/>
                    <a:gd name="connsiteY8" fmla="*/ 44554 h 52974"/>
                    <a:gd name="connsiteX9" fmla="*/ 47836 w 47351"/>
                    <a:gd name="connsiteY9" fmla="*/ 21663 h 52974"/>
                    <a:gd name="connsiteX10" fmla="*/ 14240 w 47351"/>
                    <a:gd name="connsiteY10" fmla="*/ 21663 h 52974"/>
                    <a:gd name="connsiteX11" fmla="*/ 17493 w 47351"/>
                    <a:gd name="connsiteY11" fmla="*/ 12378 h 52974"/>
                    <a:gd name="connsiteX12" fmla="*/ 25220 w 47351"/>
                    <a:gd name="connsiteY12" fmla="*/ 9065 h 52974"/>
                    <a:gd name="connsiteX13" fmla="*/ 30504 w 47351"/>
                    <a:gd name="connsiteY13" fmla="*/ 10775 h 52974"/>
                    <a:gd name="connsiteX14" fmla="*/ 33756 w 47351"/>
                    <a:gd name="connsiteY14" fmla="*/ 16318 h 52974"/>
                    <a:gd name="connsiteX15" fmla="*/ 34520 w 47351"/>
                    <a:gd name="connsiteY15" fmla="*/ 29879 h 52974"/>
                    <a:gd name="connsiteX16" fmla="*/ 31512 w 47351"/>
                    <a:gd name="connsiteY16" fmla="*/ 38720 h 52974"/>
                    <a:gd name="connsiteX17" fmla="*/ 24548 w 47351"/>
                    <a:gd name="connsiteY17" fmla="*/ 41759 h 52974"/>
                    <a:gd name="connsiteX18" fmla="*/ 17295 w 47351"/>
                    <a:gd name="connsiteY18" fmla="*/ 38568 h 52974"/>
                    <a:gd name="connsiteX19" fmla="*/ 14485 w 47351"/>
                    <a:gd name="connsiteY19" fmla="*/ 29879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3756" y="16318"/>
                      </a:moveTo>
                      <a:lnTo>
                        <a:pt x="47118" y="14073"/>
                      </a:lnTo>
                      <a:cubicBezTo>
                        <a:pt x="45408" y="9177"/>
                        <a:pt x="42695" y="5445"/>
                        <a:pt x="38979" y="2880"/>
                      </a:cubicBezTo>
                      <a:cubicBezTo>
                        <a:pt x="35273" y="325"/>
                        <a:pt x="30641" y="-953"/>
                        <a:pt x="25083" y="-953"/>
                      </a:cubicBezTo>
                      <a:cubicBezTo>
                        <a:pt x="16266" y="-953"/>
                        <a:pt x="9741" y="1928"/>
                        <a:pt x="5505" y="7690"/>
                      </a:cubicBezTo>
                      <a:cubicBezTo>
                        <a:pt x="2166" y="12302"/>
                        <a:pt x="497" y="18120"/>
                        <a:pt x="497" y="25145"/>
                      </a:cubicBezTo>
                      <a:cubicBezTo>
                        <a:pt x="497" y="33544"/>
                        <a:pt x="2691" y="40120"/>
                        <a:pt x="7078" y="44875"/>
                      </a:cubicBezTo>
                      <a:cubicBezTo>
                        <a:pt x="11476" y="49639"/>
                        <a:pt x="17030" y="52021"/>
                        <a:pt x="23739" y="52021"/>
                      </a:cubicBezTo>
                      <a:cubicBezTo>
                        <a:pt x="31283" y="52021"/>
                        <a:pt x="37233" y="49532"/>
                        <a:pt x="41590" y="44554"/>
                      </a:cubicBezTo>
                      <a:cubicBezTo>
                        <a:pt x="45948" y="39576"/>
                        <a:pt x="48030" y="31945"/>
                        <a:pt x="47836" y="21663"/>
                      </a:cubicBezTo>
                      <a:lnTo>
                        <a:pt x="14240" y="21663"/>
                      </a:lnTo>
                      <a:cubicBezTo>
                        <a:pt x="14342" y="17693"/>
                        <a:pt x="15426" y="14598"/>
                        <a:pt x="17493" y="12378"/>
                      </a:cubicBezTo>
                      <a:cubicBezTo>
                        <a:pt x="19560" y="10169"/>
                        <a:pt x="22135" y="9065"/>
                        <a:pt x="25220" y="9065"/>
                      </a:cubicBezTo>
                      <a:cubicBezTo>
                        <a:pt x="27317" y="9065"/>
                        <a:pt x="29079" y="9635"/>
                        <a:pt x="30504" y="10775"/>
                      </a:cubicBezTo>
                      <a:cubicBezTo>
                        <a:pt x="31939" y="11925"/>
                        <a:pt x="33023" y="13773"/>
                        <a:pt x="33756" y="16318"/>
                      </a:cubicBezTo>
                      <a:close/>
                      <a:moveTo>
                        <a:pt x="34520" y="29879"/>
                      </a:moveTo>
                      <a:cubicBezTo>
                        <a:pt x="34428" y="33757"/>
                        <a:pt x="33426" y="36705"/>
                        <a:pt x="31512" y="38720"/>
                      </a:cubicBezTo>
                      <a:cubicBezTo>
                        <a:pt x="29608" y="40746"/>
                        <a:pt x="27287" y="41759"/>
                        <a:pt x="24548" y="41759"/>
                      </a:cubicBezTo>
                      <a:cubicBezTo>
                        <a:pt x="21626" y="41759"/>
                        <a:pt x="19208" y="40695"/>
                        <a:pt x="17295" y="38568"/>
                      </a:cubicBezTo>
                      <a:cubicBezTo>
                        <a:pt x="15391" y="36430"/>
                        <a:pt x="14454" y="33533"/>
                        <a:pt x="14485" y="29879"/>
                      </a:cubicBezTo>
                      <a:close/>
                    </a:path>
                  </a:pathLst>
                </a:custGeom>
                <a:solidFill>
                  <a:srgbClr val="000000"/>
                </a:solidFill>
                <a:ln w="15" cap="flat">
                  <a:noFill/>
                  <a:prstDash val="solid"/>
                  <a:round/>
                </a:ln>
              </p:spPr>
              <p:txBody>
                <a:bodyPr rtlCol="0" anchor="ctr"/>
                <a:lstStyle/>
                <a:p>
                  <a:endParaRPr lang="en-US"/>
                </a:p>
              </p:txBody>
            </p:sp>
            <p:sp>
              <p:nvSpPr>
                <p:cNvPr id="193" name="Freeform: Shape 192">
                  <a:extLst>
                    <a:ext uri="{FF2B5EF4-FFF2-40B4-BE49-F238E27FC236}">
                      <a16:creationId xmlns:a16="http://schemas.microsoft.com/office/drawing/2014/main" id="{04F45FD2-9646-49B1-DC47-DB29D5816850}"/>
                    </a:ext>
                  </a:extLst>
                </p:cNvPr>
                <p:cNvSpPr/>
                <p:nvPr/>
              </p:nvSpPr>
              <p:spPr>
                <a:xfrm flipV="1">
                  <a:off x="11076273" y="5523665"/>
                  <a:ext cx="47339" cy="52974"/>
                </a:xfrm>
                <a:custGeom>
                  <a:avLst/>
                  <a:gdLst>
                    <a:gd name="connsiteX0" fmla="*/ 562 w 47339"/>
                    <a:gd name="connsiteY0" fmla="*/ 14654 h 52974"/>
                    <a:gd name="connsiteX1" fmla="*/ 14015 w 47339"/>
                    <a:gd name="connsiteY1" fmla="*/ 16700 h 52974"/>
                    <a:gd name="connsiteX2" fmla="*/ 17497 w 47339"/>
                    <a:gd name="connsiteY2" fmla="*/ 10760 h 52974"/>
                    <a:gd name="connsiteX3" fmla="*/ 24858 w 47339"/>
                    <a:gd name="connsiteY3" fmla="*/ 8729 h 52974"/>
                    <a:gd name="connsiteX4" fmla="*/ 32676 w 47339"/>
                    <a:gd name="connsiteY4" fmla="*/ 10637 h 52974"/>
                    <a:gd name="connsiteX5" fmla="*/ 34448 w 47339"/>
                    <a:gd name="connsiteY5" fmla="*/ 14226 h 52974"/>
                    <a:gd name="connsiteX6" fmla="*/ 33486 w 47339"/>
                    <a:gd name="connsiteY6" fmla="*/ 16746 h 52974"/>
                    <a:gd name="connsiteX7" fmla="*/ 29011 w 47339"/>
                    <a:gd name="connsiteY7" fmla="*/ 18517 h 52974"/>
                    <a:gd name="connsiteX8" fmla="*/ 8441 w 47339"/>
                    <a:gd name="connsiteY8" fmla="*/ 25053 h 52974"/>
                    <a:gd name="connsiteX9" fmla="*/ 2425 w 47339"/>
                    <a:gd name="connsiteY9" fmla="*/ 36460 h 52974"/>
                    <a:gd name="connsiteX10" fmla="*/ 7617 w 47339"/>
                    <a:gd name="connsiteY10" fmla="*/ 47532 h 52974"/>
                    <a:gd name="connsiteX11" fmla="*/ 23758 w 47339"/>
                    <a:gd name="connsiteY11" fmla="*/ 52021 h 52974"/>
                    <a:gd name="connsiteX12" fmla="*/ 39212 w 47339"/>
                    <a:gd name="connsiteY12" fmla="*/ 48631 h 52974"/>
                    <a:gd name="connsiteX13" fmla="*/ 46191 w 47339"/>
                    <a:gd name="connsiteY13" fmla="*/ 38613 h 52974"/>
                    <a:gd name="connsiteX14" fmla="*/ 33531 w 47339"/>
                    <a:gd name="connsiteY14" fmla="*/ 36277 h 52974"/>
                    <a:gd name="connsiteX15" fmla="*/ 30447 w 47339"/>
                    <a:gd name="connsiteY15" fmla="*/ 40797 h 52974"/>
                    <a:gd name="connsiteX16" fmla="*/ 23987 w 47339"/>
                    <a:gd name="connsiteY16" fmla="*/ 42385 h 52974"/>
                    <a:gd name="connsiteX17" fmla="*/ 16413 w 47339"/>
                    <a:gd name="connsiteY17" fmla="*/ 40904 h 52974"/>
                    <a:gd name="connsiteX18" fmla="*/ 14886 w 47339"/>
                    <a:gd name="connsiteY18" fmla="*/ 38186 h 52974"/>
                    <a:gd name="connsiteX19" fmla="*/ 16214 w 47339"/>
                    <a:gd name="connsiteY19" fmla="*/ 35743 h 52974"/>
                    <a:gd name="connsiteX20" fmla="*/ 28736 w 47339"/>
                    <a:gd name="connsiteY20" fmla="*/ 31971 h 52974"/>
                    <a:gd name="connsiteX21" fmla="*/ 43702 w 47339"/>
                    <a:gd name="connsiteY21" fmla="*/ 26015 h 52974"/>
                    <a:gd name="connsiteX22" fmla="*/ 47901 w 47339"/>
                    <a:gd name="connsiteY22" fmla="*/ 16043 h 52974"/>
                    <a:gd name="connsiteX23" fmla="*/ 42083 w 47339"/>
                    <a:gd name="connsiteY23" fmla="*/ 4056 h 52974"/>
                    <a:gd name="connsiteX24" fmla="*/ 24858 w 47339"/>
                    <a:gd name="connsiteY24" fmla="*/ -953 h 52974"/>
                    <a:gd name="connsiteX25" fmla="*/ 8457 w 47339"/>
                    <a:gd name="connsiteY25" fmla="*/ 3246 h 52974"/>
                    <a:gd name="connsiteX26" fmla="*/ 562 w 47339"/>
                    <a:gd name="connsiteY26" fmla="*/ 1465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562" y="14654"/>
                      </a:moveTo>
                      <a:lnTo>
                        <a:pt x="14015" y="16700"/>
                      </a:lnTo>
                      <a:cubicBezTo>
                        <a:pt x="14596" y="14094"/>
                        <a:pt x="15756" y="12114"/>
                        <a:pt x="17497" y="10760"/>
                      </a:cubicBezTo>
                      <a:cubicBezTo>
                        <a:pt x="19248" y="9406"/>
                        <a:pt x="21702" y="8729"/>
                        <a:pt x="24858" y="8729"/>
                      </a:cubicBezTo>
                      <a:cubicBezTo>
                        <a:pt x="28319" y="8729"/>
                        <a:pt x="30925" y="9365"/>
                        <a:pt x="32676" y="10637"/>
                      </a:cubicBezTo>
                      <a:cubicBezTo>
                        <a:pt x="33857" y="11533"/>
                        <a:pt x="34448" y="12730"/>
                        <a:pt x="34448" y="14226"/>
                      </a:cubicBezTo>
                      <a:cubicBezTo>
                        <a:pt x="34448" y="15244"/>
                        <a:pt x="34127" y="16084"/>
                        <a:pt x="33486" y="16746"/>
                      </a:cubicBezTo>
                      <a:cubicBezTo>
                        <a:pt x="32824" y="17387"/>
                        <a:pt x="31332" y="17978"/>
                        <a:pt x="29011" y="18517"/>
                      </a:cubicBezTo>
                      <a:cubicBezTo>
                        <a:pt x="18189" y="20899"/>
                        <a:pt x="11333" y="23078"/>
                        <a:pt x="8441" y="25053"/>
                      </a:cubicBezTo>
                      <a:cubicBezTo>
                        <a:pt x="4430" y="27792"/>
                        <a:pt x="2425" y="31594"/>
                        <a:pt x="2425" y="36460"/>
                      </a:cubicBezTo>
                      <a:cubicBezTo>
                        <a:pt x="2425" y="40848"/>
                        <a:pt x="4155" y="44539"/>
                        <a:pt x="7617" y="47532"/>
                      </a:cubicBezTo>
                      <a:cubicBezTo>
                        <a:pt x="11088" y="50525"/>
                        <a:pt x="16469" y="52021"/>
                        <a:pt x="23758" y="52021"/>
                      </a:cubicBezTo>
                      <a:cubicBezTo>
                        <a:pt x="30691" y="52021"/>
                        <a:pt x="35842" y="50891"/>
                        <a:pt x="39212" y="48631"/>
                      </a:cubicBezTo>
                      <a:cubicBezTo>
                        <a:pt x="42592" y="46371"/>
                        <a:pt x="44918" y="43032"/>
                        <a:pt x="46191" y="38613"/>
                      </a:cubicBezTo>
                      <a:lnTo>
                        <a:pt x="33531" y="36277"/>
                      </a:lnTo>
                      <a:cubicBezTo>
                        <a:pt x="32992" y="38242"/>
                        <a:pt x="31964" y="39749"/>
                        <a:pt x="30447" y="40797"/>
                      </a:cubicBezTo>
                      <a:cubicBezTo>
                        <a:pt x="28940" y="41856"/>
                        <a:pt x="26787" y="42385"/>
                        <a:pt x="23987" y="42385"/>
                      </a:cubicBezTo>
                      <a:cubicBezTo>
                        <a:pt x="20465" y="42385"/>
                        <a:pt x="17940" y="41892"/>
                        <a:pt x="16413" y="40904"/>
                      </a:cubicBezTo>
                      <a:cubicBezTo>
                        <a:pt x="15395" y="40202"/>
                        <a:pt x="14886" y="39296"/>
                        <a:pt x="14886" y="38186"/>
                      </a:cubicBezTo>
                      <a:cubicBezTo>
                        <a:pt x="14886" y="37229"/>
                        <a:pt x="15329" y="36415"/>
                        <a:pt x="16214" y="35743"/>
                      </a:cubicBezTo>
                      <a:cubicBezTo>
                        <a:pt x="17426" y="34857"/>
                        <a:pt x="21600" y="33600"/>
                        <a:pt x="28736" y="31971"/>
                      </a:cubicBezTo>
                      <a:cubicBezTo>
                        <a:pt x="35883" y="30352"/>
                        <a:pt x="40872" y="28367"/>
                        <a:pt x="43702" y="26015"/>
                      </a:cubicBezTo>
                      <a:cubicBezTo>
                        <a:pt x="46501" y="23623"/>
                        <a:pt x="47901" y="20299"/>
                        <a:pt x="47901" y="16043"/>
                      </a:cubicBezTo>
                      <a:cubicBezTo>
                        <a:pt x="47901" y="11391"/>
                        <a:pt x="45962" y="7395"/>
                        <a:pt x="42083" y="4056"/>
                      </a:cubicBezTo>
                      <a:cubicBezTo>
                        <a:pt x="38204" y="717"/>
                        <a:pt x="32462" y="-953"/>
                        <a:pt x="24858" y="-953"/>
                      </a:cubicBezTo>
                      <a:cubicBezTo>
                        <a:pt x="17955" y="-953"/>
                        <a:pt x="12488" y="447"/>
                        <a:pt x="8457" y="3246"/>
                      </a:cubicBezTo>
                      <a:cubicBezTo>
                        <a:pt x="4435" y="6046"/>
                        <a:pt x="1804" y="9848"/>
                        <a:pt x="562" y="14654"/>
                      </a:cubicBezTo>
                      <a:close/>
                    </a:path>
                  </a:pathLst>
                </a:custGeom>
                <a:solidFill>
                  <a:srgbClr val="000000"/>
                </a:solidFill>
                <a:ln w="15" cap="flat">
                  <a:noFill/>
                  <a:prstDash val="solid"/>
                  <a:round/>
                </a:ln>
              </p:spPr>
              <p:txBody>
                <a:bodyPr rtlCol="0" anchor="ctr"/>
                <a:lstStyle/>
                <a:p>
                  <a:endParaRPr lang="en-US"/>
                </a:p>
              </p:txBody>
            </p:sp>
            <p:sp>
              <p:nvSpPr>
                <p:cNvPr id="194" name="Freeform: Shape 193">
                  <a:extLst>
                    <a:ext uri="{FF2B5EF4-FFF2-40B4-BE49-F238E27FC236}">
                      <a16:creationId xmlns:a16="http://schemas.microsoft.com/office/drawing/2014/main" id="{23015548-AA59-2504-8AC5-B17DD9DC15B1}"/>
                    </a:ext>
                  </a:extLst>
                </p:cNvPr>
                <p:cNvSpPr/>
                <p:nvPr/>
              </p:nvSpPr>
              <p:spPr>
                <a:xfrm flipV="1">
                  <a:off x="11128337" y="5575494"/>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95" name="Freeform: Shape 194">
                  <a:extLst>
                    <a:ext uri="{FF2B5EF4-FFF2-40B4-BE49-F238E27FC236}">
                      <a16:creationId xmlns:a16="http://schemas.microsoft.com/office/drawing/2014/main" id="{7C9B3810-1EBA-4FED-4773-7F4562ADA4A0}"/>
                    </a:ext>
                  </a:extLst>
                </p:cNvPr>
                <p:cNvSpPr/>
                <p:nvPr/>
              </p:nvSpPr>
              <p:spPr>
                <a:xfrm flipV="1">
                  <a:off x="11159552" y="5524245"/>
                  <a:ext cx="48912" cy="33488"/>
                </a:xfrm>
                <a:custGeom>
                  <a:avLst/>
                  <a:gdLst>
                    <a:gd name="connsiteX0" fmla="*/ 413 w 48912"/>
                    <a:gd name="connsiteY0" fmla="*/ 19625 h 33488"/>
                    <a:gd name="connsiteX1" fmla="*/ 413 w 48912"/>
                    <a:gd name="connsiteY1" fmla="*/ 31934 h 33488"/>
                    <a:gd name="connsiteX2" fmla="*/ 49325 w 48912"/>
                    <a:gd name="connsiteY2" fmla="*/ 31934 h 33488"/>
                    <a:gd name="connsiteX3" fmla="*/ 49325 w 48912"/>
                    <a:gd name="connsiteY3" fmla="*/ 19625 h 33488"/>
                    <a:gd name="connsiteX4" fmla="*/ 413 w 48912"/>
                    <a:gd name="connsiteY4" fmla="*/ -1555 h 33488"/>
                    <a:gd name="connsiteX5" fmla="*/ 413 w 48912"/>
                    <a:gd name="connsiteY5" fmla="*/ 10799 h 33488"/>
                    <a:gd name="connsiteX6" fmla="*/ 49325 w 48912"/>
                    <a:gd name="connsiteY6" fmla="*/ 10799 h 33488"/>
                    <a:gd name="connsiteX7" fmla="*/ 49325 w 48912"/>
                    <a:gd name="connsiteY7" fmla="*/ -1555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413" y="19625"/>
                      </a:moveTo>
                      <a:lnTo>
                        <a:pt x="413" y="31934"/>
                      </a:lnTo>
                      <a:lnTo>
                        <a:pt x="49325" y="31934"/>
                      </a:lnTo>
                      <a:lnTo>
                        <a:pt x="49325" y="19625"/>
                      </a:lnTo>
                      <a:close/>
                      <a:moveTo>
                        <a:pt x="413" y="-1555"/>
                      </a:moveTo>
                      <a:lnTo>
                        <a:pt x="413" y="10799"/>
                      </a:lnTo>
                      <a:lnTo>
                        <a:pt x="49325" y="10799"/>
                      </a:lnTo>
                      <a:lnTo>
                        <a:pt x="49325" y="-1555"/>
                      </a:lnTo>
                      <a:close/>
                    </a:path>
                  </a:pathLst>
                </a:custGeom>
                <a:solidFill>
                  <a:srgbClr val="000000"/>
                </a:solidFill>
                <a:ln w="15" cap="flat">
                  <a:noFill/>
                  <a:prstDash val="solid"/>
                  <a:round/>
                </a:ln>
              </p:spPr>
              <p:txBody>
                <a:bodyPr rtlCol="0" anchor="ctr"/>
                <a:lstStyle/>
                <a:p>
                  <a:endParaRPr lang="en-US"/>
                </a:p>
              </p:txBody>
            </p:sp>
            <p:sp>
              <p:nvSpPr>
                <p:cNvPr id="196" name="Freeform: Shape 195">
                  <a:extLst>
                    <a:ext uri="{FF2B5EF4-FFF2-40B4-BE49-F238E27FC236}">
                      <a16:creationId xmlns:a16="http://schemas.microsoft.com/office/drawing/2014/main" id="{184461F0-3C94-B3FA-200E-2D0C5EC31773}"/>
                    </a:ext>
                  </a:extLst>
                </p:cNvPr>
                <p:cNvSpPr/>
                <p:nvPr/>
              </p:nvSpPr>
              <p:spPr>
                <a:xfrm flipV="1">
                  <a:off x="11212565" y="5575494"/>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197" name="Freeform: Shape 196">
                  <a:extLst>
                    <a:ext uri="{FF2B5EF4-FFF2-40B4-BE49-F238E27FC236}">
                      <a16:creationId xmlns:a16="http://schemas.microsoft.com/office/drawing/2014/main" id="{58F5FBDB-C3BD-19B0-5639-556630ED8DDE}"/>
                    </a:ext>
                  </a:extLst>
                </p:cNvPr>
                <p:cNvSpPr/>
                <p:nvPr/>
              </p:nvSpPr>
              <p:spPr>
                <a:xfrm flipV="1">
                  <a:off x="11242818" y="5505248"/>
                  <a:ext cx="46728" cy="71482"/>
                </a:xfrm>
                <a:custGeom>
                  <a:avLst/>
                  <a:gdLst>
                    <a:gd name="connsiteX0" fmla="*/ 1909 w 46728"/>
                    <a:gd name="connsiteY0" fmla="*/ 15854 h 71482"/>
                    <a:gd name="connsiteX1" fmla="*/ 14889 w 46728"/>
                    <a:gd name="connsiteY1" fmla="*/ 17289 h 71482"/>
                    <a:gd name="connsiteX2" fmla="*/ 17363 w 46728"/>
                    <a:gd name="connsiteY2" fmla="*/ 11425 h 71482"/>
                    <a:gd name="connsiteX3" fmla="*/ 22662 w 46728"/>
                    <a:gd name="connsiteY3" fmla="*/ 9516 h 71482"/>
                    <a:gd name="connsiteX4" fmla="*/ 29717 w 46728"/>
                    <a:gd name="connsiteY4" fmla="*/ 13334 h 71482"/>
                    <a:gd name="connsiteX5" fmla="*/ 33443 w 46728"/>
                    <a:gd name="connsiteY5" fmla="*/ 29170 h 71482"/>
                    <a:gd name="connsiteX6" fmla="*/ 20799 w 46728"/>
                    <a:gd name="connsiteY6" fmla="*/ 23306 h 71482"/>
                    <a:gd name="connsiteX7" fmla="*/ 6551 w 46728"/>
                    <a:gd name="connsiteY7" fmla="*/ 29674 h 71482"/>
                    <a:gd name="connsiteX8" fmla="*/ 565 w 46728"/>
                    <a:gd name="connsiteY8" fmla="*/ 46258 h 71482"/>
                    <a:gd name="connsiteX9" fmla="*/ 6887 w 46728"/>
                    <a:gd name="connsiteY9" fmla="*/ 63407 h 71482"/>
                    <a:gd name="connsiteX10" fmla="*/ 22998 w 46728"/>
                    <a:gd name="connsiteY10" fmla="*/ 69927 h 71482"/>
                    <a:gd name="connsiteX11" fmla="*/ 40468 w 46728"/>
                    <a:gd name="connsiteY11" fmla="*/ 61696 h 71482"/>
                    <a:gd name="connsiteX12" fmla="*/ 47294 w 46728"/>
                    <a:gd name="connsiteY12" fmla="*/ 34621 h 71482"/>
                    <a:gd name="connsiteX13" fmla="*/ 40177 w 46728"/>
                    <a:gd name="connsiteY13" fmla="*/ 6935 h 71482"/>
                    <a:gd name="connsiteX14" fmla="*/ 21654 w 46728"/>
                    <a:gd name="connsiteY14" fmla="*/ -1555 h 71482"/>
                    <a:gd name="connsiteX15" fmla="*/ 8384 w 46728"/>
                    <a:gd name="connsiteY15" fmla="*/ 2812 h 71482"/>
                    <a:gd name="connsiteX16" fmla="*/ 1909 w 46728"/>
                    <a:gd name="connsiteY16" fmla="*/ 15854 h 71482"/>
                    <a:gd name="connsiteX17" fmla="*/ 32252 w 46728"/>
                    <a:gd name="connsiteY17" fmla="*/ 45158 h 71482"/>
                    <a:gd name="connsiteX18" fmla="*/ 29274 w 46728"/>
                    <a:gd name="connsiteY18" fmla="*/ 55222 h 71482"/>
                    <a:gd name="connsiteX19" fmla="*/ 22372 w 46728"/>
                    <a:gd name="connsiteY19" fmla="*/ 58810 h 71482"/>
                    <a:gd name="connsiteX20" fmla="*/ 16202 w 46728"/>
                    <a:gd name="connsiteY20" fmla="*/ 55878 h 71482"/>
                    <a:gd name="connsiteX21" fmla="*/ 13744 w 46728"/>
                    <a:gd name="connsiteY21" fmla="*/ 46258 h 71482"/>
                    <a:gd name="connsiteX22" fmla="*/ 16416 w 46728"/>
                    <a:gd name="connsiteY22" fmla="*/ 36301 h 71482"/>
                    <a:gd name="connsiteX23" fmla="*/ 23089 w 46728"/>
                    <a:gd name="connsiteY23" fmla="*/ 33140 h 71482"/>
                    <a:gd name="connsiteX24" fmla="*/ 29595 w 46728"/>
                    <a:gd name="connsiteY24" fmla="*/ 36194 h 71482"/>
                    <a:gd name="connsiteX25" fmla="*/ 32252 w 46728"/>
                    <a:gd name="connsiteY25" fmla="*/ 45158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1909" y="15854"/>
                      </a:moveTo>
                      <a:lnTo>
                        <a:pt x="14889" y="17289"/>
                      </a:lnTo>
                      <a:cubicBezTo>
                        <a:pt x="15205" y="14652"/>
                        <a:pt x="16029" y="12698"/>
                        <a:pt x="17363" y="11425"/>
                      </a:cubicBezTo>
                      <a:cubicBezTo>
                        <a:pt x="18697" y="10153"/>
                        <a:pt x="20463" y="9516"/>
                        <a:pt x="22662" y="9516"/>
                      </a:cubicBezTo>
                      <a:cubicBezTo>
                        <a:pt x="25431" y="9516"/>
                        <a:pt x="27783" y="10789"/>
                        <a:pt x="29717" y="13334"/>
                      </a:cubicBezTo>
                      <a:cubicBezTo>
                        <a:pt x="31661" y="15879"/>
                        <a:pt x="32904" y="21158"/>
                        <a:pt x="33443" y="29170"/>
                      </a:cubicBezTo>
                      <a:cubicBezTo>
                        <a:pt x="30073" y="25260"/>
                        <a:pt x="25859" y="23306"/>
                        <a:pt x="20799" y="23306"/>
                      </a:cubicBezTo>
                      <a:cubicBezTo>
                        <a:pt x="15301" y="23306"/>
                        <a:pt x="10552" y="25428"/>
                        <a:pt x="6551" y="29674"/>
                      </a:cubicBezTo>
                      <a:cubicBezTo>
                        <a:pt x="2560" y="33919"/>
                        <a:pt x="565" y="39447"/>
                        <a:pt x="565" y="46258"/>
                      </a:cubicBezTo>
                      <a:cubicBezTo>
                        <a:pt x="565" y="53354"/>
                        <a:pt x="2672" y="59070"/>
                        <a:pt x="6887" y="63407"/>
                      </a:cubicBezTo>
                      <a:cubicBezTo>
                        <a:pt x="11102" y="67754"/>
                        <a:pt x="16472" y="69927"/>
                        <a:pt x="22998" y="69927"/>
                      </a:cubicBezTo>
                      <a:cubicBezTo>
                        <a:pt x="30094" y="69927"/>
                        <a:pt x="35917" y="67184"/>
                        <a:pt x="40468" y="61696"/>
                      </a:cubicBezTo>
                      <a:cubicBezTo>
                        <a:pt x="45018" y="56209"/>
                        <a:pt x="47294" y="47184"/>
                        <a:pt x="47294" y="34621"/>
                      </a:cubicBezTo>
                      <a:cubicBezTo>
                        <a:pt x="47294" y="21824"/>
                        <a:pt x="44922" y="12596"/>
                        <a:pt x="40177" y="6935"/>
                      </a:cubicBezTo>
                      <a:cubicBezTo>
                        <a:pt x="35433" y="1275"/>
                        <a:pt x="29259" y="-1555"/>
                        <a:pt x="21654" y="-1555"/>
                      </a:cubicBezTo>
                      <a:cubicBezTo>
                        <a:pt x="16187" y="-1555"/>
                        <a:pt x="11764" y="-99"/>
                        <a:pt x="8384" y="2812"/>
                      </a:cubicBezTo>
                      <a:cubicBezTo>
                        <a:pt x="5014" y="5724"/>
                        <a:pt x="2856" y="10071"/>
                        <a:pt x="1909" y="15854"/>
                      </a:cubicBezTo>
                      <a:close/>
                      <a:moveTo>
                        <a:pt x="32252" y="45158"/>
                      </a:moveTo>
                      <a:cubicBezTo>
                        <a:pt x="32252" y="49485"/>
                        <a:pt x="31259" y="52839"/>
                        <a:pt x="29274" y="55222"/>
                      </a:cubicBezTo>
                      <a:cubicBezTo>
                        <a:pt x="27289" y="57614"/>
                        <a:pt x="24988" y="58810"/>
                        <a:pt x="22372" y="58810"/>
                      </a:cubicBezTo>
                      <a:cubicBezTo>
                        <a:pt x="19898" y="58810"/>
                        <a:pt x="17841" y="57833"/>
                        <a:pt x="16202" y="55878"/>
                      </a:cubicBezTo>
                      <a:cubicBezTo>
                        <a:pt x="14563" y="53924"/>
                        <a:pt x="13744" y="50717"/>
                        <a:pt x="13744" y="46258"/>
                      </a:cubicBezTo>
                      <a:cubicBezTo>
                        <a:pt x="13744" y="41738"/>
                        <a:pt x="14634" y="38419"/>
                        <a:pt x="16416" y="36301"/>
                      </a:cubicBezTo>
                      <a:cubicBezTo>
                        <a:pt x="18198" y="34194"/>
                        <a:pt x="20422" y="33140"/>
                        <a:pt x="23089" y="33140"/>
                      </a:cubicBezTo>
                      <a:cubicBezTo>
                        <a:pt x="25665" y="33140"/>
                        <a:pt x="27834" y="34158"/>
                        <a:pt x="29595" y="36194"/>
                      </a:cubicBezTo>
                      <a:cubicBezTo>
                        <a:pt x="31366" y="38230"/>
                        <a:pt x="32252" y="41218"/>
                        <a:pt x="32252" y="45158"/>
                      </a:cubicBezTo>
                      <a:close/>
                    </a:path>
                  </a:pathLst>
                </a:custGeom>
                <a:solidFill>
                  <a:srgbClr val="000000"/>
                </a:solidFill>
                <a:ln w="15" cap="flat">
                  <a:noFill/>
                  <a:prstDash val="solid"/>
                  <a:round/>
                </a:ln>
              </p:spPr>
              <p:txBody>
                <a:bodyPr rtlCol="0" anchor="ctr"/>
                <a:lstStyle/>
                <a:p>
                  <a:endParaRPr lang="en-US"/>
                </a:p>
              </p:txBody>
            </p:sp>
            <p:sp>
              <p:nvSpPr>
                <p:cNvPr id="198" name="Freeform: Shape 197">
                  <a:extLst>
                    <a:ext uri="{FF2B5EF4-FFF2-40B4-BE49-F238E27FC236}">
                      <a16:creationId xmlns:a16="http://schemas.microsoft.com/office/drawing/2014/main" id="{33BA2F2D-FD1F-9E1A-75BD-01592431C782}"/>
                    </a:ext>
                  </a:extLst>
                </p:cNvPr>
                <p:cNvSpPr/>
                <p:nvPr/>
              </p:nvSpPr>
              <p:spPr>
                <a:xfrm flipV="1">
                  <a:off x="11298180" y="5505248"/>
                  <a:ext cx="45430" cy="71436"/>
                </a:xfrm>
                <a:custGeom>
                  <a:avLst/>
                  <a:gdLst>
                    <a:gd name="connsiteX0" fmla="*/ 23261 w 45430"/>
                    <a:gd name="connsiteY0" fmla="*/ 69880 h 71436"/>
                    <a:gd name="connsiteX1" fmla="*/ 39158 w 45430"/>
                    <a:gd name="connsiteY1" fmla="*/ 62626 h 71436"/>
                    <a:gd name="connsiteX2" fmla="*/ 45984 w 45430"/>
                    <a:gd name="connsiteY2" fmla="*/ 34131 h 71436"/>
                    <a:gd name="connsiteX3" fmla="*/ 39112 w 45430"/>
                    <a:gd name="connsiteY3" fmla="*/ 5605 h 71436"/>
                    <a:gd name="connsiteX4" fmla="*/ 23261 w 45430"/>
                    <a:gd name="connsiteY4" fmla="*/ -1557 h 71436"/>
                    <a:gd name="connsiteX5" fmla="*/ 6799 w 45430"/>
                    <a:gd name="connsiteY5" fmla="*/ 6293 h 71436"/>
                    <a:gd name="connsiteX6" fmla="*/ 553 w 45430"/>
                    <a:gd name="connsiteY6" fmla="*/ 34284 h 71436"/>
                    <a:gd name="connsiteX7" fmla="*/ 7425 w 45430"/>
                    <a:gd name="connsiteY7" fmla="*/ 62718 h 71436"/>
                    <a:gd name="connsiteX8" fmla="*/ 23261 w 45430"/>
                    <a:gd name="connsiteY8" fmla="*/ 69880 h 71436"/>
                    <a:gd name="connsiteX9" fmla="*/ 23261 w 45430"/>
                    <a:gd name="connsiteY9" fmla="*/ 58763 h 71436"/>
                    <a:gd name="connsiteX10" fmla="*/ 18924 w 45430"/>
                    <a:gd name="connsiteY10" fmla="*/ 57205 h 71436"/>
                    <a:gd name="connsiteX11" fmla="*/ 15962 w 45430"/>
                    <a:gd name="connsiteY11" fmla="*/ 51647 h 71436"/>
                    <a:gd name="connsiteX12" fmla="*/ 14587 w 45430"/>
                    <a:gd name="connsiteY12" fmla="*/ 34131 h 71436"/>
                    <a:gd name="connsiteX13" fmla="*/ 15824 w 45430"/>
                    <a:gd name="connsiteY13" fmla="*/ 17211 h 71436"/>
                    <a:gd name="connsiteX14" fmla="*/ 18940 w 45430"/>
                    <a:gd name="connsiteY14" fmla="*/ 11088 h 71436"/>
                    <a:gd name="connsiteX15" fmla="*/ 23261 w 45430"/>
                    <a:gd name="connsiteY15" fmla="*/ 9561 h 71436"/>
                    <a:gd name="connsiteX16" fmla="*/ 27613 w 45430"/>
                    <a:gd name="connsiteY16" fmla="*/ 11103 h 71436"/>
                    <a:gd name="connsiteX17" fmla="*/ 30561 w 45430"/>
                    <a:gd name="connsiteY17" fmla="*/ 16677 h 71436"/>
                    <a:gd name="connsiteX18" fmla="*/ 31950 w 45430"/>
                    <a:gd name="connsiteY18" fmla="*/ 34131 h 71436"/>
                    <a:gd name="connsiteX19" fmla="*/ 30713 w 45430"/>
                    <a:gd name="connsiteY19" fmla="*/ 51051 h 71436"/>
                    <a:gd name="connsiteX20" fmla="*/ 27583 w 45430"/>
                    <a:gd name="connsiteY20" fmla="*/ 57205 h 71436"/>
                    <a:gd name="connsiteX21" fmla="*/ 23261 w 45430"/>
                    <a:gd name="connsiteY21" fmla="*/ 58763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3261" y="69880"/>
                      </a:moveTo>
                      <a:cubicBezTo>
                        <a:pt x="30041" y="69880"/>
                        <a:pt x="35340" y="67462"/>
                        <a:pt x="39158" y="62626"/>
                      </a:cubicBezTo>
                      <a:cubicBezTo>
                        <a:pt x="43709" y="56905"/>
                        <a:pt x="45984" y="47407"/>
                        <a:pt x="45984" y="34131"/>
                      </a:cubicBezTo>
                      <a:cubicBezTo>
                        <a:pt x="45984" y="20896"/>
                        <a:pt x="43693" y="11388"/>
                        <a:pt x="39112" y="5605"/>
                      </a:cubicBezTo>
                      <a:cubicBezTo>
                        <a:pt x="35325" y="831"/>
                        <a:pt x="30041" y="-1557"/>
                        <a:pt x="23261" y="-1557"/>
                      </a:cubicBezTo>
                      <a:cubicBezTo>
                        <a:pt x="16461" y="-1557"/>
                        <a:pt x="10973" y="1060"/>
                        <a:pt x="6799" y="6293"/>
                      </a:cubicBezTo>
                      <a:cubicBezTo>
                        <a:pt x="2635" y="11525"/>
                        <a:pt x="553" y="20856"/>
                        <a:pt x="553" y="34284"/>
                      </a:cubicBezTo>
                      <a:cubicBezTo>
                        <a:pt x="553" y="47458"/>
                        <a:pt x="2844" y="56936"/>
                        <a:pt x="7425" y="62718"/>
                      </a:cubicBezTo>
                      <a:cubicBezTo>
                        <a:pt x="11213" y="67493"/>
                        <a:pt x="16491" y="69880"/>
                        <a:pt x="23261" y="69880"/>
                      </a:cubicBezTo>
                      <a:close/>
                      <a:moveTo>
                        <a:pt x="23261" y="58763"/>
                      </a:moveTo>
                      <a:cubicBezTo>
                        <a:pt x="21642" y="58763"/>
                        <a:pt x="20197" y="58244"/>
                        <a:pt x="18924" y="57205"/>
                      </a:cubicBezTo>
                      <a:cubicBezTo>
                        <a:pt x="17652" y="56177"/>
                        <a:pt x="16664" y="54324"/>
                        <a:pt x="15962" y="51647"/>
                      </a:cubicBezTo>
                      <a:cubicBezTo>
                        <a:pt x="15045" y="48185"/>
                        <a:pt x="14587" y="42347"/>
                        <a:pt x="14587" y="34131"/>
                      </a:cubicBezTo>
                      <a:cubicBezTo>
                        <a:pt x="14587" y="25926"/>
                        <a:pt x="15000" y="20286"/>
                        <a:pt x="15824" y="17211"/>
                      </a:cubicBezTo>
                      <a:cubicBezTo>
                        <a:pt x="16649" y="14147"/>
                        <a:pt x="17687" y="12106"/>
                        <a:pt x="18940" y="11088"/>
                      </a:cubicBezTo>
                      <a:cubicBezTo>
                        <a:pt x="20202" y="10070"/>
                        <a:pt x="21642" y="9561"/>
                        <a:pt x="23261" y="9561"/>
                      </a:cubicBezTo>
                      <a:cubicBezTo>
                        <a:pt x="24890" y="9561"/>
                        <a:pt x="26341" y="10075"/>
                        <a:pt x="27613" y="11103"/>
                      </a:cubicBezTo>
                      <a:cubicBezTo>
                        <a:pt x="28886" y="12141"/>
                        <a:pt x="29868" y="13999"/>
                        <a:pt x="30561" y="16677"/>
                      </a:cubicBezTo>
                      <a:cubicBezTo>
                        <a:pt x="31487" y="20108"/>
                        <a:pt x="31950" y="25926"/>
                        <a:pt x="31950" y="34131"/>
                      </a:cubicBezTo>
                      <a:cubicBezTo>
                        <a:pt x="31950" y="42347"/>
                        <a:pt x="31538" y="47987"/>
                        <a:pt x="30713" y="51051"/>
                      </a:cubicBezTo>
                      <a:cubicBezTo>
                        <a:pt x="29889" y="54126"/>
                        <a:pt x="28845" y="56177"/>
                        <a:pt x="27583" y="57205"/>
                      </a:cubicBezTo>
                      <a:cubicBezTo>
                        <a:pt x="26331" y="58244"/>
                        <a:pt x="24890" y="58763"/>
                        <a:pt x="23261" y="58763"/>
                      </a:cubicBezTo>
                      <a:close/>
                    </a:path>
                  </a:pathLst>
                </a:custGeom>
                <a:solidFill>
                  <a:srgbClr val="000000"/>
                </a:solidFill>
                <a:ln w="15" cap="flat">
                  <a:noFill/>
                  <a:prstDash val="solid"/>
                  <a:round/>
                </a:ln>
              </p:spPr>
              <p:txBody>
                <a:bodyPr rtlCol="0" anchor="ctr"/>
                <a:lstStyle/>
                <a:p>
                  <a:endParaRPr lang="en-US"/>
                </a:p>
              </p:txBody>
            </p:sp>
          </p:grpSp>
          <p:grpSp>
            <p:nvGrpSpPr>
              <p:cNvPr id="199" name="Graphic 6">
                <a:extLst>
                  <a:ext uri="{FF2B5EF4-FFF2-40B4-BE49-F238E27FC236}">
                    <a16:creationId xmlns:a16="http://schemas.microsoft.com/office/drawing/2014/main" id="{E12220A5-A723-44FB-0A8F-1FFAB8412CE1}"/>
                  </a:ext>
                </a:extLst>
              </p:cNvPr>
              <p:cNvGrpSpPr/>
              <p:nvPr/>
            </p:nvGrpSpPr>
            <p:grpSpPr>
              <a:xfrm>
                <a:off x="10694255" y="5608827"/>
                <a:ext cx="690627" cy="89960"/>
                <a:chOff x="10694255" y="5608827"/>
                <a:chExt cx="690627" cy="89960"/>
              </a:xfrm>
              <a:solidFill>
                <a:srgbClr val="000000"/>
              </a:solidFill>
            </p:grpSpPr>
            <p:sp>
              <p:nvSpPr>
                <p:cNvPr id="200" name="Freeform: Shape 199">
                  <a:extLst>
                    <a:ext uri="{FF2B5EF4-FFF2-40B4-BE49-F238E27FC236}">
                      <a16:creationId xmlns:a16="http://schemas.microsoft.com/office/drawing/2014/main" id="{E24452C8-DDC0-7D5C-0E20-CC34FF22CB02}"/>
                    </a:ext>
                  </a:extLst>
                </p:cNvPr>
                <p:cNvSpPr/>
                <p:nvPr/>
              </p:nvSpPr>
              <p:spPr>
                <a:xfrm flipV="1">
                  <a:off x="10694255" y="5628389"/>
                  <a:ext cx="52638" cy="50683"/>
                </a:xfrm>
                <a:custGeom>
                  <a:avLst/>
                  <a:gdLst>
                    <a:gd name="connsiteX0" fmla="*/ 20854 w 52638"/>
                    <a:gd name="connsiteY0" fmla="*/ -930 h 50683"/>
                    <a:gd name="connsiteX1" fmla="*/ 421 w 52638"/>
                    <a:gd name="connsiteY1" fmla="*/ 49753 h 50683"/>
                    <a:gd name="connsiteX2" fmla="*/ 14501 w 52638"/>
                    <a:gd name="connsiteY2" fmla="*/ 49753 h 50683"/>
                    <a:gd name="connsiteX3" fmla="*/ 24045 w 52638"/>
                    <a:gd name="connsiteY3" fmla="*/ 23885 h 50683"/>
                    <a:gd name="connsiteX4" fmla="*/ 26825 w 52638"/>
                    <a:gd name="connsiteY4" fmla="*/ 15241 h 50683"/>
                    <a:gd name="connsiteX5" fmla="*/ 28199 w 52638"/>
                    <a:gd name="connsiteY5" fmla="*/ 19593 h 50683"/>
                    <a:gd name="connsiteX6" fmla="*/ 29634 w 52638"/>
                    <a:gd name="connsiteY6" fmla="*/ 23885 h 50683"/>
                    <a:gd name="connsiteX7" fmla="*/ 39270 w 52638"/>
                    <a:gd name="connsiteY7" fmla="*/ 49753 h 50683"/>
                    <a:gd name="connsiteX8" fmla="*/ 53060 w 52638"/>
                    <a:gd name="connsiteY8" fmla="*/ 49753 h 50683"/>
                    <a:gd name="connsiteX9" fmla="*/ 32933 w 52638"/>
                    <a:gd name="connsiteY9" fmla="*/ -93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38" h="50683">
                      <a:moveTo>
                        <a:pt x="20854" y="-930"/>
                      </a:moveTo>
                      <a:lnTo>
                        <a:pt x="421" y="49753"/>
                      </a:lnTo>
                      <a:lnTo>
                        <a:pt x="14501" y="49753"/>
                      </a:lnTo>
                      <a:lnTo>
                        <a:pt x="24045" y="23885"/>
                      </a:lnTo>
                      <a:lnTo>
                        <a:pt x="26825" y="15241"/>
                      </a:lnTo>
                      <a:cubicBezTo>
                        <a:pt x="27547" y="17440"/>
                        <a:pt x="28006" y="18891"/>
                        <a:pt x="28199" y="19593"/>
                      </a:cubicBezTo>
                      <a:cubicBezTo>
                        <a:pt x="28647" y="21019"/>
                        <a:pt x="29125" y="22449"/>
                        <a:pt x="29634" y="23885"/>
                      </a:cubicBezTo>
                      <a:lnTo>
                        <a:pt x="39270" y="49753"/>
                      </a:lnTo>
                      <a:lnTo>
                        <a:pt x="53060" y="49753"/>
                      </a:lnTo>
                      <a:lnTo>
                        <a:pt x="32933" y="-930"/>
                      </a:lnTo>
                      <a:close/>
                    </a:path>
                  </a:pathLst>
                </a:custGeom>
                <a:solidFill>
                  <a:srgbClr val="000000"/>
                </a:solidFill>
                <a:ln w="15" cap="flat">
                  <a:noFill/>
                  <a:prstDash val="solid"/>
                  <a:round/>
                </a:ln>
              </p:spPr>
              <p:txBody>
                <a:bodyPr rtlCol="0" anchor="ctr"/>
                <a:lstStyle/>
                <a:p>
                  <a:endParaRPr lang="en-US"/>
                </a:p>
              </p:txBody>
            </p:sp>
            <p:sp>
              <p:nvSpPr>
                <p:cNvPr id="201" name="Freeform: Shape 200">
                  <a:extLst>
                    <a:ext uri="{FF2B5EF4-FFF2-40B4-BE49-F238E27FC236}">
                      <a16:creationId xmlns:a16="http://schemas.microsoft.com/office/drawing/2014/main" id="{A1E9E77C-D3A0-01C2-A09F-B236928339BF}"/>
                    </a:ext>
                  </a:extLst>
                </p:cNvPr>
                <p:cNvSpPr/>
                <p:nvPr/>
              </p:nvSpPr>
              <p:spPr>
                <a:xfrm flipV="1">
                  <a:off x="10751572" y="5627243"/>
                  <a:ext cx="47583" cy="52974"/>
                </a:xfrm>
                <a:custGeom>
                  <a:avLst/>
                  <a:gdLst>
                    <a:gd name="connsiteX0" fmla="*/ 13965 w 47583"/>
                    <a:gd name="connsiteY0" fmla="*/ 35429 h 52974"/>
                    <a:gd name="connsiteX1" fmla="*/ 1795 w 47583"/>
                    <a:gd name="connsiteY1" fmla="*/ 37628 h 52974"/>
                    <a:gd name="connsiteX2" fmla="*/ 8850 w 47583"/>
                    <a:gd name="connsiteY2" fmla="*/ 48501 h 52974"/>
                    <a:gd name="connsiteX3" fmla="*/ 23739 w 47583"/>
                    <a:gd name="connsiteY3" fmla="*/ 52044 h 52974"/>
                    <a:gd name="connsiteX4" fmla="*/ 37101 w 47583"/>
                    <a:gd name="connsiteY4" fmla="*/ 49921 h 52974"/>
                    <a:gd name="connsiteX5" fmla="*/ 43285 w 47583"/>
                    <a:gd name="connsiteY5" fmla="*/ 44531 h 52974"/>
                    <a:gd name="connsiteX6" fmla="*/ 45072 w 47583"/>
                    <a:gd name="connsiteY6" fmla="*/ 32528 h 52974"/>
                    <a:gd name="connsiteX7" fmla="*/ 44935 w 47583"/>
                    <a:gd name="connsiteY7" fmla="*/ 16875 h 52974"/>
                    <a:gd name="connsiteX8" fmla="*/ 45576 w 47583"/>
                    <a:gd name="connsiteY8" fmla="*/ 7010 h 52974"/>
                    <a:gd name="connsiteX9" fmla="*/ 47989 w 47583"/>
                    <a:gd name="connsiteY9" fmla="*/ 215 h 52974"/>
                    <a:gd name="connsiteX10" fmla="*/ 34718 w 47583"/>
                    <a:gd name="connsiteY10" fmla="*/ 215 h 52974"/>
                    <a:gd name="connsiteX11" fmla="*/ 33436 w 47583"/>
                    <a:gd name="connsiteY11" fmla="*/ 4170 h 52974"/>
                    <a:gd name="connsiteX12" fmla="*/ 32947 w 47583"/>
                    <a:gd name="connsiteY12" fmla="*/ 5758 h 52974"/>
                    <a:gd name="connsiteX13" fmla="*/ 25602 w 47583"/>
                    <a:gd name="connsiteY13" fmla="*/ 734 h 52974"/>
                    <a:gd name="connsiteX14" fmla="*/ 17249 w 47583"/>
                    <a:gd name="connsiteY14" fmla="*/ -930 h 52974"/>
                    <a:gd name="connsiteX15" fmla="*/ 4910 w 47583"/>
                    <a:gd name="connsiteY15" fmla="*/ 3315 h 52974"/>
                    <a:gd name="connsiteX16" fmla="*/ 405 w 47583"/>
                    <a:gd name="connsiteY16" fmla="*/ 14050 h 52974"/>
                    <a:gd name="connsiteX17" fmla="*/ 2451 w 47583"/>
                    <a:gd name="connsiteY17" fmla="*/ 21716 h 52974"/>
                    <a:gd name="connsiteX18" fmla="*/ 8208 w 47583"/>
                    <a:gd name="connsiteY18" fmla="*/ 26862 h 52974"/>
                    <a:gd name="connsiteX19" fmla="*/ 18883 w 47583"/>
                    <a:gd name="connsiteY19" fmla="*/ 29993 h 52974"/>
                    <a:gd name="connsiteX20" fmla="*/ 31909 w 47583"/>
                    <a:gd name="connsiteY20" fmla="*/ 33291 h 52974"/>
                    <a:gd name="connsiteX21" fmla="*/ 31909 w 47583"/>
                    <a:gd name="connsiteY21" fmla="*/ 34620 h 52974"/>
                    <a:gd name="connsiteX22" fmla="*/ 30000 w 47583"/>
                    <a:gd name="connsiteY22" fmla="*/ 40133 h 52974"/>
                    <a:gd name="connsiteX23" fmla="*/ 22792 w 47583"/>
                    <a:gd name="connsiteY23" fmla="*/ 41782 h 52974"/>
                    <a:gd name="connsiteX24" fmla="*/ 17203 w 47583"/>
                    <a:gd name="connsiteY24" fmla="*/ 40377 h 52974"/>
                    <a:gd name="connsiteX25" fmla="*/ 13965 w 47583"/>
                    <a:gd name="connsiteY25" fmla="*/ 35429 h 52974"/>
                    <a:gd name="connsiteX26" fmla="*/ 31909 w 47583"/>
                    <a:gd name="connsiteY26" fmla="*/ 24556 h 52974"/>
                    <a:gd name="connsiteX27" fmla="*/ 23739 w 47583"/>
                    <a:gd name="connsiteY27" fmla="*/ 22495 h 52974"/>
                    <a:gd name="connsiteX28" fmla="*/ 16439 w 47583"/>
                    <a:gd name="connsiteY28" fmla="*/ 20158 h 52974"/>
                    <a:gd name="connsiteX29" fmla="*/ 13813 w 47583"/>
                    <a:gd name="connsiteY29" fmla="*/ 15440 h 52974"/>
                    <a:gd name="connsiteX30" fmla="*/ 15905 w 47583"/>
                    <a:gd name="connsiteY30" fmla="*/ 10568 h 52974"/>
                    <a:gd name="connsiteX31" fmla="*/ 21265 w 47583"/>
                    <a:gd name="connsiteY31" fmla="*/ 8522 h 52974"/>
                    <a:gd name="connsiteX32" fmla="*/ 28182 w 47583"/>
                    <a:gd name="connsiteY32" fmla="*/ 10904 h 52974"/>
                    <a:gd name="connsiteX33" fmla="*/ 31374 w 47583"/>
                    <a:gd name="connsiteY33" fmla="*/ 15348 h 52974"/>
                    <a:gd name="connsiteX34" fmla="*/ 31909 w 47583"/>
                    <a:gd name="connsiteY34" fmla="*/ 2188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3965" y="35429"/>
                      </a:moveTo>
                      <a:lnTo>
                        <a:pt x="1795" y="37628"/>
                      </a:lnTo>
                      <a:cubicBezTo>
                        <a:pt x="3159" y="42525"/>
                        <a:pt x="5510" y="46149"/>
                        <a:pt x="8850" y="48501"/>
                      </a:cubicBezTo>
                      <a:cubicBezTo>
                        <a:pt x="12189" y="50863"/>
                        <a:pt x="17152" y="52044"/>
                        <a:pt x="23739" y="52044"/>
                      </a:cubicBezTo>
                      <a:cubicBezTo>
                        <a:pt x="29725" y="52044"/>
                        <a:pt x="34179" y="51336"/>
                        <a:pt x="37101" y="49921"/>
                      </a:cubicBezTo>
                      <a:cubicBezTo>
                        <a:pt x="40033" y="48506"/>
                        <a:pt x="42094" y="46709"/>
                        <a:pt x="43285" y="44531"/>
                      </a:cubicBezTo>
                      <a:cubicBezTo>
                        <a:pt x="44476" y="42352"/>
                        <a:pt x="45072" y="38351"/>
                        <a:pt x="45072" y="32528"/>
                      </a:cubicBezTo>
                      <a:lnTo>
                        <a:pt x="44935" y="16875"/>
                      </a:lnTo>
                      <a:cubicBezTo>
                        <a:pt x="44935" y="12416"/>
                        <a:pt x="45148" y="9128"/>
                        <a:pt x="45576" y="7010"/>
                      </a:cubicBezTo>
                      <a:cubicBezTo>
                        <a:pt x="46003" y="4903"/>
                        <a:pt x="46808" y="2638"/>
                        <a:pt x="47989" y="215"/>
                      </a:cubicBezTo>
                      <a:lnTo>
                        <a:pt x="34718" y="215"/>
                      </a:lnTo>
                      <a:cubicBezTo>
                        <a:pt x="34372" y="1111"/>
                        <a:pt x="33945" y="2429"/>
                        <a:pt x="33436" y="4170"/>
                      </a:cubicBezTo>
                      <a:cubicBezTo>
                        <a:pt x="33212" y="4974"/>
                        <a:pt x="33049" y="5504"/>
                        <a:pt x="32947" y="5758"/>
                      </a:cubicBezTo>
                      <a:cubicBezTo>
                        <a:pt x="30656" y="3529"/>
                        <a:pt x="28208" y="1854"/>
                        <a:pt x="25602" y="734"/>
                      </a:cubicBezTo>
                      <a:cubicBezTo>
                        <a:pt x="22995" y="-376"/>
                        <a:pt x="20211" y="-930"/>
                        <a:pt x="17249" y="-930"/>
                      </a:cubicBezTo>
                      <a:cubicBezTo>
                        <a:pt x="12036" y="-930"/>
                        <a:pt x="7923" y="485"/>
                        <a:pt x="4910" y="3315"/>
                      </a:cubicBezTo>
                      <a:cubicBezTo>
                        <a:pt x="1907" y="6145"/>
                        <a:pt x="405" y="9723"/>
                        <a:pt x="405" y="14050"/>
                      </a:cubicBezTo>
                      <a:cubicBezTo>
                        <a:pt x="405" y="16921"/>
                        <a:pt x="1087" y="19476"/>
                        <a:pt x="2451" y="21716"/>
                      </a:cubicBezTo>
                      <a:cubicBezTo>
                        <a:pt x="3826" y="23956"/>
                        <a:pt x="5745" y="25671"/>
                        <a:pt x="8208" y="26862"/>
                      </a:cubicBezTo>
                      <a:cubicBezTo>
                        <a:pt x="10672" y="28064"/>
                        <a:pt x="14230" y="29107"/>
                        <a:pt x="18883" y="29993"/>
                      </a:cubicBezTo>
                      <a:cubicBezTo>
                        <a:pt x="25144" y="31174"/>
                        <a:pt x="29486" y="32273"/>
                        <a:pt x="31909" y="33291"/>
                      </a:cubicBezTo>
                      <a:lnTo>
                        <a:pt x="31909" y="34620"/>
                      </a:lnTo>
                      <a:cubicBezTo>
                        <a:pt x="31909" y="37196"/>
                        <a:pt x="31272" y="39033"/>
                        <a:pt x="30000" y="40133"/>
                      </a:cubicBezTo>
                      <a:cubicBezTo>
                        <a:pt x="28727" y="41232"/>
                        <a:pt x="26324" y="41782"/>
                        <a:pt x="22792" y="41782"/>
                      </a:cubicBezTo>
                      <a:cubicBezTo>
                        <a:pt x="20399" y="41782"/>
                        <a:pt x="18536" y="41314"/>
                        <a:pt x="17203" y="40377"/>
                      </a:cubicBezTo>
                      <a:cubicBezTo>
                        <a:pt x="15869" y="39440"/>
                        <a:pt x="14790" y="37791"/>
                        <a:pt x="13965" y="35429"/>
                      </a:cubicBezTo>
                      <a:close/>
                      <a:moveTo>
                        <a:pt x="31909" y="24556"/>
                      </a:moveTo>
                      <a:cubicBezTo>
                        <a:pt x="30188" y="23986"/>
                        <a:pt x="27465" y="23299"/>
                        <a:pt x="23739" y="22495"/>
                      </a:cubicBezTo>
                      <a:cubicBezTo>
                        <a:pt x="20023" y="21701"/>
                        <a:pt x="17590" y="20922"/>
                        <a:pt x="16439" y="20158"/>
                      </a:cubicBezTo>
                      <a:cubicBezTo>
                        <a:pt x="14688" y="18916"/>
                        <a:pt x="13813" y="17344"/>
                        <a:pt x="13813" y="15440"/>
                      </a:cubicBezTo>
                      <a:cubicBezTo>
                        <a:pt x="13813" y="13567"/>
                        <a:pt x="14510" y="11943"/>
                        <a:pt x="15905" y="10568"/>
                      </a:cubicBezTo>
                      <a:cubicBezTo>
                        <a:pt x="17310" y="9204"/>
                        <a:pt x="19096" y="8522"/>
                        <a:pt x="21265" y="8522"/>
                      </a:cubicBezTo>
                      <a:cubicBezTo>
                        <a:pt x="23678" y="8522"/>
                        <a:pt x="25983" y="9316"/>
                        <a:pt x="28182" y="10904"/>
                      </a:cubicBezTo>
                      <a:cubicBezTo>
                        <a:pt x="29801" y="12116"/>
                        <a:pt x="30865" y="13597"/>
                        <a:pt x="31374" y="15348"/>
                      </a:cubicBezTo>
                      <a:cubicBezTo>
                        <a:pt x="31730" y="16488"/>
                        <a:pt x="31909" y="18667"/>
                        <a:pt x="31909" y="21884"/>
                      </a:cubicBezTo>
                      <a:close/>
                    </a:path>
                  </a:pathLst>
                </a:custGeom>
                <a:solidFill>
                  <a:srgbClr val="000000"/>
                </a:solidFill>
                <a:ln w="15" cap="flat">
                  <a:noFill/>
                  <a:prstDash val="solid"/>
                  <a:round/>
                </a:ln>
              </p:spPr>
              <p:txBody>
                <a:bodyPr rtlCol="0" anchor="ctr"/>
                <a:lstStyle/>
                <a:p>
                  <a:endParaRPr lang="en-US"/>
                </a:p>
              </p:txBody>
            </p:sp>
            <p:sp>
              <p:nvSpPr>
                <p:cNvPr id="202" name="Freeform: Shape 201">
                  <a:extLst>
                    <a:ext uri="{FF2B5EF4-FFF2-40B4-BE49-F238E27FC236}">
                      <a16:creationId xmlns:a16="http://schemas.microsoft.com/office/drawing/2014/main" id="{568D3E92-2E42-7439-13D6-146215AB6F1E}"/>
                    </a:ext>
                  </a:extLst>
                </p:cNvPr>
                <p:cNvSpPr/>
                <p:nvPr/>
              </p:nvSpPr>
              <p:spPr>
                <a:xfrm flipV="1">
                  <a:off x="10809454" y="5609117"/>
                  <a:ext cx="13423" cy="69955"/>
                </a:xfrm>
                <a:custGeom>
                  <a:avLst/>
                  <a:gdLst>
                    <a:gd name="connsiteX0" fmla="*/ 1301 w 13423"/>
                    <a:gd name="connsiteY0" fmla="*/ -1564 h 69955"/>
                    <a:gd name="connsiteX1" fmla="*/ 1301 w 13423"/>
                    <a:gd name="connsiteY1" fmla="*/ 68392 h 69955"/>
                    <a:gd name="connsiteX2" fmla="*/ 14724 w 13423"/>
                    <a:gd name="connsiteY2" fmla="*/ 68392 h 69955"/>
                    <a:gd name="connsiteX3" fmla="*/ 14724 w 13423"/>
                    <a:gd name="connsiteY3" fmla="*/ -1564 h 69955"/>
                  </a:gdLst>
                  <a:ahLst/>
                  <a:cxnLst>
                    <a:cxn ang="0">
                      <a:pos x="connsiteX0" y="connsiteY0"/>
                    </a:cxn>
                    <a:cxn ang="0">
                      <a:pos x="connsiteX1" y="connsiteY1"/>
                    </a:cxn>
                    <a:cxn ang="0">
                      <a:pos x="connsiteX2" y="connsiteY2"/>
                    </a:cxn>
                    <a:cxn ang="0">
                      <a:pos x="connsiteX3" y="connsiteY3"/>
                    </a:cxn>
                  </a:cxnLst>
                  <a:rect l="l" t="t" r="r" b="b"/>
                  <a:pathLst>
                    <a:path w="13423" h="69955">
                      <a:moveTo>
                        <a:pt x="1301" y="-1564"/>
                      </a:moveTo>
                      <a:lnTo>
                        <a:pt x="1301" y="68392"/>
                      </a:lnTo>
                      <a:lnTo>
                        <a:pt x="14724" y="68392"/>
                      </a:lnTo>
                      <a:lnTo>
                        <a:pt x="14724" y="-1564"/>
                      </a:lnTo>
                      <a:close/>
                    </a:path>
                  </a:pathLst>
                </a:custGeom>
                <a:solidFill>
                  <a:srgbClr val="000000"/>
                </a:solidFill>
                <a:ln w="15" cap="flat">
                  <a:noFill/>
                  <a:prstDash val="solid"/>
                  <a:round/>
                </a:ln>
              </p:spPr>
              <p:txBody>
                <a:bodyPr rtlCol="0" anchor="ctr"/>
                <a:lstStyle/>
                <a:p>
                  <a:endParaRPr lang="en-US"/>
                </a:p>
              </p:txBody>
            </p:sp>
            <p:sp>
              <p:nvSpPr>
                <p:cNvPr id="203" name="Freeform: Shape 202">
                  <a:extLst>
                    <a:ext uri="{FF2B5EF4-FFF2-40B4-BE49-F238E27FC236}">
                      <a16:creationId xmlns:a16="http://schemas.microsoft.com/office/drawing/2014/main" id="{A8FDFB50-3E73-F926-FA0F-4A978FE0B3C3}"/>
                    </a:ext>
                  </a:extLst>
                </p:cNvPr>
                <p:cNvSpPr/>
                <p:nvPr/>
              </p:nvSpPr>
              <p:spPr>
                <a:xfrm flipV="1">
                  <a:off x="10836333" y="5628389"/>
                  <a:ext cx="46087" cy="51829"/>
                </a:xfrm>
                <a:custGeom>
                  <a:avLst/>
                  <a:gdLst>
                    <a:gd name="connsiteX0" fmla="*/ 33901 w 46087"/>
                    <a:gd name="connsiteY0" fmla="*/ 252 h 51829"/>
                    <a:gd name="connsiteX1" fmla="*/ 33901 w 46087"/>
                    <a:gd name="connsiteY1" fmla="*/ 7842 h 51829"/>
                    <a:gd name="connsiteX2" fmla="*/ 26617 w 46087"/>
                    <a:gd name="connsiteY2" fmla="*/ 1444 h 51829"/>
                    <a:gd name="connsiteX3" fmla="*/ 17103 w 46087"/>
                    <a:gd name="connsiteY3" fmla="*/ -893 h 51829"/>
                    <a:gd name="connsiteX4" fmla="*/ 7925 w 46087"/>
                    <a:gd name="connsiteY4" fmla="*/ 1352 h 51829"/>
                    <a:gd name="connsiteX5" fmla="*/ 2061 w 46087"/>
                    <a:gd name="connsiteY5" fmla="*/ 7644 h 51829"/>
                    <a:gd name="connsiteX6" fmla="*/ 259 w 46087"/>
                    <a:gd name="connsiteY6" fmla="*/ 18868 h 51829"/>
                    <a:gd name="connsiteX7" fmla="*/ 259 w 46087"/>
                    <a:gd name="connsiteY7" fmla="*/ 50936 h 51829"/>
                    <a:gd name="connsiteX8" fmla="*/ 13667 w 46087"/>
                    <a:gd name="connsiteY8" fmla="*/ 50936 h 51829"/>
                    <a:gd name="connsiteX9" fmla="*/ 13667 w 46087"/>
                    <a:gd name="connsiteY9" fmla="*/ 27648 h 51829"/>
                    <a:gd name="connsiteX10" fmla="*/ 14400 w 46087"/>
                    <a:gd name="connsiteY10" fmla="*/ 14546 h 51829"/>
                    <a:gd name="connsiteX11" fmla="*/ 17103 w 46087"/>
                    <a:gd name="connsiteY11" fmla="*/ 10728 h 51829"/>
                    <a:gd name="connsiteX12" fmla="*/ 22066 w 46087"/>
                    <a:gd name="connsiteY12" fmla="*/ 9323 h 51829"/>
                    <a:gd name="connsiteX13" fmla="*/ 28220 w 46087"/>
                    <a:gd name="connsiteY13" fmla="*/ 11202 h 51829"/>
                    <a:gd name="connsiteX14" fmla="*/ 31931 w 46087"/>
                    <a:gd name="connsiteY14" fmla="*/ 15874 h 51829"/>
                    <a:gd name="connsiteX15" fmla="*/ 32939 w 46087"/>
                    <a:gd name="connsiteY15" fmla="*/ 29557 h 51829"/>
                    <a:gd name="connsiteX16" fmla="*/ 32939 w 46087"/>
                    <a:gd name="connsiteY16" fmla="*/ 50936 h 51829"/>
                    <a:gd name="connsiteX17" fmla="*/ 46346 w 46087"/>
                    <a:gd name="connsiteY17" fmla="*/ 50936 h 51829"/>
                    <a:gd name="connsiteX18" fmla="*/ 46346 w 46087"/>
                    <a:gd name="connsiteY18" fmla="*/ 252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87" h="51829">
                      <a:moveTo>
                        <a:pt x="33901" y="252"/>
                      </a:moveTo>
                      <a:lnTo>
                        <a:pt x="33901" y="7842"/>
                      </a:lnTo>
                      <a:cubicBezTo>
                        <a:pt x="32058" y="5134"/>
                        <a:pt x="29630" y="3001"/>
                        <a:pt x="26617" y="1444"/>
                      </a:cubicBezTo>
                      <a:cubicBezTo>
                        <a:pt x="23613" y="-114"/>
                        <a:pt x="20442" y="-893"/>
                        <a:pt x="17103" y="-893"/>
                      </a:cubicBezTo>
                      <a:cubicBezTo>
                        <a:pt x="13693" y="-893"/>
                        <a:pt x="10633" y="-145"/>
                        <a:pt x="7925" y="1352"/>
                      </a:cubicBezTo>
                      <a:cubicBezTo>
                        <a:pt x="5227" y="2848"/>
                        <a:pt x="3273" y="4946"/>
                        <a:pt x="2061" y="7644"/>
                      </a:cubicBezTo>
                      <a:cubicBezTo>
                        <a:pt x="860" y="10352"/>
                        <a:pt x="259" y="14093"/>
                        <a:pt x="259" y="18868"/>
                      </a:cubicBezTo>
                      <a:lnTo>
                        <a:pt x="259" y="50936"/>
                      </a:lnTo>
                      <a:lnTo>
                        <a:pt x="13667" y="50936"/>
                      </a:lnTo>
                      <a:lnTo>
                        <a:pt x="13667" y="27648"/>
                      </a:lnTo>
                      <a:cubicBezTo>
                        <a:pt x="13667" y="20522"/>
                        <a:pt x="13911" y="16154"/>
                        <a:pt x="14400" y="14546"/>
                      </a:cubicBezTo>
                      <a:cubicBezTo>
                        <a:pt x="14899" y="12937"/>
                        <a:pt x="15800" y="11665"/>
                        <a:pt x="17103" y="10728"/>
                      </a:cubicBezTo>
                      <a:cubicBezTo>
                        <a:pt x="18406" y="9792"/>
                        <a:pt x="20060" y="9323"/>
                        <a:pt x="22066" y="9323"/>
                      </a:cubicBezTo>
                      <a:cubicBezTo>
                        <a:pt x="24357" y="9323"/>
                        <a:pt x="26408" y="9949"/>
                        <a:pt x="28220" y="11202"/>
                      </a:cubicBezTo>
                      <a:cubicBezTo>
                        <a:pt x="30032" y="12464"/>
                        <a:pt x="31269" y="14022"/>
                        <a:pt x="31931" y="15874"/>
                      </a:cubicBezTo>
                      <a:cubicBezTo>
                        <a:pt x="32603" y="17737"/>
                        <a:pt x="32939" y="22298"/>
                        <a:pt x="32939" y="29557"/>
                      </a:cubicBezTo>
                      <a:lnTo>
                        <a:pt x="32939" y="50936"/>
                      </a:lnTo>
                      <a:lnTo>
                        <a:pt x="46346" y="50936"/>
                      </a:lnTo>
                      <a:lnTo>
                        <a:pt x="46346" y="252"/>
                      </a:lnTo>
                      <a:close/>
                    </a:path>
                  </a:pathLst>
                </a:custGeom>
                <a:solidFill>
                  <a:srgbClr val="000000"/>
                </a:solidFill>
                <a:ln w="15" cap="flat">
                  <a:noFill/>
                  <a:prstDash val="solid"/>
                  <a:round/>
                </a:ln>
              </p:spPr>
              <p:txBody>
                <a:bodyPr rtlCol="0" anchor="ctr"/>
                <a:lstStyle/>
                <a:p>
                  <a:endParaRPr lang="en-US"/>
                </a:p>
              </p:txBody>
            </p:sp>
            <p:sp>
              <p:nvSpPr>
                <p:cNvPr id="204" name="Freeform: Shape 203">
                  <a:extLst>
                    <a:ext uri="{FF2B5EF4-FFF2-40B4-BE49-F238E27FC236}">
                      <a16:creationId xmlns:a16="http://schemas.microsoft.com/office/drawing/2014/main" id="{5AC9EAA5-17A4-199C-BE12-311C963A2C41}"/>
                    </a:ext>
                  </a:extLst>
                </p:cNvPr>
                <p:cNvSpPr/>
                <p:nvPr/>
              </p:nvSpPr>
              <p:spPr>
                <a:xfrm flipV="1">
                  <a:off x="10892398" y="5627243"/>
                  <a:ext cx="47351" cy="52974"/>
                </a:xfrm>
                <a:custGeom>
                  <a:avLst/>
                  <a:gdLst>
                    <a:gd name="connsiteX0" fmla="*/ 33728 w 47351"/>
                    <a:gd name="connsiteY0" fmla="*/ 16341 h 52974"/>
                    <a:gd name="connsiteX1" fmla="*/ 47090 w 47351"/>
                    <a:gd name="connsiteY1" fmla="*/ 14096 h 52974"/>
                    <a:gd name="connsiteX2" fmla="*/ 38951 w 47351"/>
                    <a:gd name="connsiteY2" fmla="*/ 2902 h 52974"/>
                    <a:gd name="connsiteX3" fmla="*/ 25054 w 47351"/>
                    <a:gd name="connsiteY3" fmla="*/ -930 h 52974"/>
                    <a:gd name="connsiteX4" fmla="*/ 5477 w 47351"/>
                    <a:gd name="connsiteY4" fmla="*/ 7713 h 52974"/>
                    <a:gd name="connsiteX5" fmla="*/ 468 w 47351"/>
                    <a:gd name="connsiteY5" fmla="*/ 25167 h 52974"/>
                    <a:gd name="connsiteX6" fmla="*/ 7050 w 47351"/>
                    <a:gd name="connsiteY6" fmla="*/ 44897 h 52974"/>
                    <a:gd name="connsiteX7" fmla="*/ 23710 w 47351"/>
                    <a:gd name="connsiteY7" fmla="*/ 52044 h 52974"/>
                    <a:gd name="connsiteX8" fmla="*/ 41562 w 47351"/>
                    <a:gd name="connsiteY8" fmla="*/ 44576 h 52974"/>
                    <a:gd name="connsiteX9" fmla="*/ 47808 w 47351"/>
                    <a:gd name="connsiteY9" fmla="*/ 21686 h 52974"/>
                    <a:gd name="connsiteX10" fmla="*/ 14212 w 47351"/>
                    <a:gd name="connsiteY10" fmla="*/ 21686 h 52974"/>
                    <a:gd name="connsiteX11" fmla="*/ 17465 w 47351"/>
                    <a:gd name="connsiteY11" fmla="*/ 12401 h 52974"/>
                    <a:gd name="connsiteX12" fmla="*/ 25192 w 47351"/>
                    <a:gd name="connsiteY12" fmla="*/ 9087 h 52974"/>
                    <a:gd name="connsiteX13" fmla="*/ 30475 w 47351"/>
                    <a:gd name="connsiteY13" fmla="*/ 10797 h 52974"/>
                    <a:gd name="connsiteX14" fmla="*/ 33728 w 47351"/>
                    <a:gd name="connsiteY14" fmla="*/ 16341 h 52974"/>
                    <a:gd name="connsiteX15" fmla="*/ 34492 w 47351"/>
                    <a:gd name="connsiteY15" fmla="*/ 29901 h 52974"/>
                    <a:gd name="connsiteX16" fmla="*/ 31483 w 47351"/>
                    <a:gd name="connsiteY16" fmla="*/ 38743 h 52974"/>
                    <a:gd name="connsiteX17" fmla="*/ 24520 w 47351"/>
                    <a:gd name="connsiteY17" fmla="*/ 41782 h 52974"/>
                    <a:gd name="connsiteX18" fmla="*/ 17266 w 47351"/>
                    <a:gd name="connsiteY18" fmla="*/ 38590 h 52974"/>
                    <a:gd name="connsiteX19" fmla="*/ 14456 w 47351"/>
                    <a:gd name="connsiteY19" fmla="*/ 29901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3728" y="16341"/>
                      </a:moveTo>
                      <a:lnTo>
                        <a:pt x="47090" y="14096"/>
                      </a:lnTo>
                      <a:cubicBezTo>
                        <a:pt x="45380" y="9199"/>
                        <a:pt x="42666" y="5468"/>
                        <a:pt x="38951" y="2902"/>
                      </a:cubicBezTo>
                      <a:cubicBezTo>
                        <a:pt x="35245" y="347"/>
                        <a:pt x="30613" y="-930"/>
                        <a:pt x="25054" y="-930"/>
                      </a:cubicBezTo>
                      <a:cubicBezTo>
                        <a:pt x="16238" y="-930"/>
                        <a:pt x="9712" y="1951"/>
                        <a:pt x="5477" y="7713"/>
                      </a:cubicBezTo>
                      <a:cubicBezTo>
                        <a:pt x="2138" y="12325"/>
                        <a:pt x="468" y="18143"/>
                        <a:pt x="468" y="25167"/>
                      </a:cubicBezTo>
                      <a:cubicBezTo>
                        <a:pt x="468" y="33566"/>
                        <a:pt x="2662" y="40143"/>
                        <a:pt x="7050" y="44897"/>
                      </a:cubicBezTo>
                      <a:cubicBezTo>
                        <a:pt x="11448" y="49662"/>
                        <a:pt x="17001" y="52044"/>
                        <a:pt x="23710" y="52044"/>
                      </a:cubicBezTo>
                      <a:cubicBezTo>
                        <a:pt x="31254" y="52044"/>
                        <a:pt x="37205" y="49555"/>
                        <a:pt x="41562" y="44576"/>
                      </a:cubicBezTo>
                      <a:cubicBezTo>
                        <a:pt x="45919" y="39598"/>
                        <a:pt x="48001" y="31968"/>
                        <a:pt x="47808" y="21686"/>
                      </a:cubicBezTo>
                      <a:lnTo>
                        <a:pt x="14212" y="21686"/>
                      </a:lnTo>
                      <a:cubicBezTo>
                        <a:pt x="14314" y="17715"/>
                        <a:pt x="15398" y="14620"/>
                        <a:pt x="17465" y="12401"/>
                      </a:cubicBezTo>
                      <a:cubicBezTo>
                        <a:pt x="19531" y="10192"/>
                        <a:pt x="22107" y="9087"/>
                        <a:pt x="25192" y="9087"/>
                      </a:cubicBezTo>
                      <a:cubicBezTo>
                        <a:pt x="27289" y="9087"/>
                        <a:pt x="29050" y="9657"/>
                        <a:pt x="30475" y="10797"/>
                      </a:cubicBezTo>
                      <a:cubicBezTo>
                        <a:pt x="31911" y="11948"/>
                        <a:pt x="32995" y="13796"/>
                        <a:pt x="33728" y="16341"/>
                      </a:cubicBezTo>
                      <a:close/>
                      <a:moveTo>
                        <a:pt x="34492" y="29901"/>
                      </a:moveTo>
                      <a:cubicBezTo>
                        <a:pt x="34400" y="33780"/>
                        <a:pt x="33397" y="36727"/>
                        <a:pt x="31483" y="38743"/>
                      </a:cubicBezTo>
                      <a:cubicBezTo>
                        <a:pt x="29579" y="40769"/>
                        <a:pt x="27258" y="41782"/>
                        <a:pt x="24520" y="41782"/>
                      </a:cubicBezTo>
                      <a:cubicBezTo>
                        <a:pt x="21598" y="41782"/>
                        <a:pt x="19180" y="40718"/>
                        <a:pt x="17266" y="38590"/>
                      </a:cubicBezTo>
                      <a:cubicBezTo>
                        <a:pt x="15362" y="36452"/>
                        <a:pt x="14426" y="33556"/>
                        <a:pt x="14456" y="29901"/>
                      </a:cubicBezTo>
                      <a:close/>
                    </a:path>
                  </a:pathLst>
                </a:custGeom>
                <a:solidFill>
                  <a:srgbClr val="000000"/>
                </a:solidFill>
                <a:ln w="15" cap="flat">
                  <a:noFill/>
                  <a:prstDash val="solid"/>
                  <a:round/>
                </a:ln>
              </p:spPr>
              <p:txBody>
                <a:bodyPr rtlCol="0" anchor="ctr"/>
                <a:lstStyle/>
                <a:p>
                  <a:endParaRPr lang="en-US"/>
                </a:p>
              </p:txBody>
            </p:sp>
            <p:sp>
              <p:nvSpPr>
                <p:cNvPr id="205" name="Freeform: Shape 204">
                  <a:extLst>
                    <a:ext uri="{FF2B5EF4-FFF2-40B4-BE49-F238E27FC236}">
                      <a16:creationId xmlns:a16="http://schemas.microsoft.com/office/drawing/2014/main" id="{D29B5FB7-199F-9A65-10CB-87498A2B6124}"/>
                    </a:ext>
                  </a:extLst>
                </p:cNvPr>
                <p:cNvSpPr/>
                <p:nvPr/>
              </p:nvSpPr>
              <p:spPr>
                <a:xfrm flipV="1">
                  <a:off x="10943652" y="5679072"/>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06" name="Freeform: Shape 205">
                  <a:extLst>
                    <a:ext uri="{FF2B5EF4-FFF2-40B4-BE49-F238E27FC236}">
                      <a16:creationId xmlns:a16="http://schemas.microsoft.com/office/drawing/2014/main" id="{2914A267-AACE-BC8E-34B9-91A6EB9588AD}"/>
                    </a:ext>
                  </a:extLst>
                </p:cNvPr>
                <p:cNvSpPr/>
                <p:nvPr/>
              </p:nvSpPr>
              <p:spPr>
                <a:xfrm flipV="1">
                  <a:off x="10974867" y="5627824"/>
                  <a:ext cx="48912" cy="33488"/>
                </a:xfrm>
                <a:custGeom>
                  <a:avLst/>
                  <a:gdLst>
                    <a:gd name="connsiteX0" fmla="*/ 372 w 48912"/>
                    <a:gd name="connsiteY0" fmla="*/ 19648 h 33488"/>
                    <a:gd name="connsiteX1" fmla="*/ 372 w 48912"/>
                    <a:gd name="connsiteY1" fmla="*/ 31956 h 33488"/>
                    <a:gd name="connsiteX2" fmla="*/ 49285 w 48912"/>
                    <a:gd name="connsiteY2" fmla="*/ 31956 h 33488"/>
                    <a:gd name="connsiteX3" fmla="*/ 49285 w 48912"/>
                    <a:gd name="connsiteY3" fmla="*/ 19648 h 33488"/>
                    <a:gd name="connsiteX4" fmla="*/ 372 w 48912"/>
                    <a:gd name="connsiteY4" fmla="*/ -1532 h 33488"/>
                    <a:gd name="connsiteX5" fmla="*/ 372 w 48912"/>
                    <a:gd name="connsiteY5" fmla="*/ 10822 h 33488"/>
                    <a:gd name="connsiteX6" fmla="*/ 49285 w 48912"/>
                    <a:gd name="connsiteY6" fmla="*/ 10822 h 33488"/>
                    <a:gd name="connsiteX7" fmla="*/ 49285 w 48912"/>
                    <a:gd name="connsiteY7" fmla="*/ -1532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372" y="19648"/>
                      </a:moveTo>
                      <a:lnTo>
                        <a:pt x="372" y="31956"/>
                      </a:lnTo>
                      <a:lnTo>
                        <a:pt x="49285" y="31956"/>
                      </a:lnTo>
                      <a:lnTo>
                        <a:pt x="49285" y="19648"/>
                      </a:lnTo>
                      <a:close/>
                      <a:moveTo>
                        <a:pt x="372" y="-1532"/>
                      </a:moveTo>
                      <a:lnTo>
                        <a:pt x="372" y="10822"/>
                      </a:lnTo>
                      <a:lnTo>
                        <a:pt x="49285" y="10822"/>
                      </a:lnTo>
                      <a:lnTo>
                        <a:pt x="49285" y="-1532"/>
                      </a:lnTo>
                      <a:close/>
                    </a:path>
                  </a:pathLst>
                </a:custGeom>
                <a:solidFill>
                  <a:srgbClr val="000000"/>
                </a:solidFill>
                <a:ln w="15" cap="flat">
                  <a:noFill/>
                  <a:prstDash val="solid"/>
                  <a:round/>
                </a:ln>
              </p:spPr>
              <p:txBody>
                <a:bodyPr rtlCol="0" anchor="ctr"/>
                <a:lstStyle/>
                <a:p>
                  <a:endParaRPr lang="en-US"/>
                </a:p>
              </p:txBody>
            </p:sp>
            <p:sp>
              <p:nvSpPr>
                <p:cNvPr id="207" name="Freeform: Shape 206">
                  <a:extLst>
                    <a:ext uri="{FF2B5EF4-FFF2-40B4-BE49-F238E27FC236}">
                      <a16:creationId xmlns:a16="http://schemas.microsoft.com/office/drawing/2014/main" id="{E059A9FB-6648-486C-1FEF-E5A2E13C10D9}"/>
                    </a:ext>
                  </a:extLst>
                </p:cNvPr>
                <p:cNvSpPr/>
                <p:nvPr/>
              </p:nvSpPr>
              <p:spPr>
                <a:xfrm flipV="1">
                  <a:off x="11027880" y="5679072"/>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08" name="Freeform: Shape 207">
                  <a:extLst>
                    <a:ext uri="{FF2B5EF4-FFF2-40B4-BE49-F238E27FC236}">
                      <a16:creationId xmlns:a16="http://schemas.microsoft.com/office/drawing/2014/main" id="{258F44BF-ED01-E918-E054-C5C04B8BC55F}"/>
                    </a:ext>
                  </a:extLst>
                </p:cNvPr>
                <p:cNvSpPr/>
                <p:nvPr/>
              </p:nvSpPr>
              <p:spPr>
                <a:xfrm flipV="1">
                  <a:off x="11061997" y="5609117"/>
                  <a:ext cx="23776" cy="89670"/>
                </a:xfrm>
                <a:custGeom>
                  <a:avLst/>
                  <a:gdLst>
                    <a:gd name="connsiteX0" fmla="*/ 1022 w 23776"/>
                    <a:gd name="connsiteY0" fmla="*/ -916 h 89670"/>
                    <a:gd name="connsiteX1" fmla="*/ 1022 w 23776"/>
                    <a:gd name="connsiteY1" fmla="*/ 88754 h 89670"/>
                    <a:gd name="connsiteX2" fmla="*/ 24798 w 23776"/>
                    <a:gd name="connsiteY2" fmla="*/ 88754 h 89670"/>
                    <a:gd name="connsiteX3" fmla="*/ 24798 w 23776"/>
                    <a:gd name="connsiteY3" fmla="*/ 78217 h 89670"/>
                    <a:gd name="connsiteX4" fmla="*/ 13773 w 23776"/>
                    <a:gd name="connsiteY4" fmla="*/ 78217 h 89670"/>
                    <a:gd name="connsiteX5" fmla="*/ 13773 w 23776"/>
                    <a:gd name="connsiteY5" fmla="*/ 9636 h 89670"/>
                    <a:gd name="connsiteX6" fmla="*/ 24798 w 23776"/>
                    <a:gd name="connsiteY6" fmla="*/ 9636 h 89670"/>
                    <a:gd name="connsiteX7" fmla="*/ 24798 w 23776"/>
                    <a:gd name="connsiteY7" fmla="*/ -916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76" h="89670">
                      <a:moveTo>
                        <a:pt x="1022" y="-916"/>
                      </a:moveTo>
                      <a:lnTo>
                        <a:pt x="1022" y="88754"/>
                      </a:lnTo>
                      <a:lnTo>
                        <a:pt x="24798" y="88754"/>
                      </a:lnTo>
                      <a:lnTo>
                        <a:pt x="24798" y="78217"/>
                      </a:lnTo>
                      <a:lnTo>
                        <a:pt x="13773" y="78217"/>
                      </a:lnTo>
                      <a:lnTo>
                        <a:pt x="13773" y="9636"/>
                      </a:lnTo>
                      <a:lnTo>
                        <a:pt x="24798" y="9636"/>
                      </a:lnTo>
                      <a:lnTo>
                        <a:pt x="24798" y="-916"/>
                      </a:lnTo>
                      <a:close/>
                    </a:path>
                  </a:pathLst>
                </a:custGeom>
                <a:solidFill>
                  <a:srgbClr val="000000"/>
                </a:solidFill>
                <a:ln w="15" cap="flat">
                  <a:noFill/>
                  <a:prstDash val="solid"/>
                  <a:round/>
                </a:ln>
              </p:spPr>
              <p:txBody>
                <a:bodyPr rtlCol="0" anchor="ctr"/>
                <a:lstStyle/>
                <a:p>
                  <a:endParaRPr lang="en-US"/>
                </a:p>
              </p:txBody>
            </p:sp>
            <p:sp>
              <p:nvSpPr>
                <p:cNvPr id="209" name="Freeform: Shape 208">
                  <a:extLst>
                    <a:ext uri="{FF2B5EF4-FFF2-40B4-BE49-F238E27FC236}">
                      <a16:creationId xmlns:a16="http://schemas.microsoft.com/office/drawing/2014/main" id="{83CDAEEF-D83E-B3F0-925C-427BB66A82CB}"/>
                    </a:ext>
                  </a:extLst>
                </p:cNvPr>
                <p:cNvSpPr/>
                <p:nvPr/>
              </p:nvSpPr>
              <p:spPr>
                <a:xfrm flipV="1">
                  <a:off x="11095307" y="5608827"/>
                  <a:ext cx="30740" cy="70245"/>
                </a:xfrm>
                <a:custGeom>
                  <a:avLst/>
                  <a:gdLst>
                    <a:gd name="connsiteX0" fmla="*/ 31492 w 30740"/>
                    <a:gd name="connsiteY0" fmla="*/ -1573 h 70245"/>
                    <a:gd name="connsiteX1" fmla="*/ 18084 w 30740"/>
                    <a:gd name="connsiteY1" fmla="*/ -1573 h 70245"/>
                    <a:gd name="connsiteX2" fmla="*/ 18084 w 30740"/>
                    <a:gd name="connsiteY2" fmla="*/ 48958 h 70245"/>
                    <a:gd name="connsiteX3" fmla="*/ 752 w 30740"/>
                    <a:gd name="connsiteY3" fmla="*/ 38803 h 70245"/>
                    <a:gd name="connsiteX4" fmla="*/ 752 w 30740"/>
                    <a:gd name="connsiteY4" fmla="*/ 50974 h 70245"/>
                    <a:gd name="connsiteX5" fmla="*/ 12159 w 30740"/>
                    <a:gd name="connsiteY5" fmla="*/ 57479 h 70245"/>
                    <a:gd name="connsiteX6" fmla="*/ 20604 w 30740"/>
                    <a:gd name="connsiteY6" fmla="*/ 68672 h 70245"/>
                    <a:gd name="connsiteX7" fmla="*/ 31492 w 30740"/>
                    <a:gd name="connsiteY7" fmla="*/ 68672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31492" y="-1573"/>
                      </a:moveTo>
                      <a:lnTo>
                        <a:pt x="18084" y="-1573"/>
                      </a:lnTo>
                      <a:lnTo>
                        <a:pt x="18084" y="48958"/>
                      </a:lnTo>
                      <a:cubicBezTo>
                        <a:pt x="13177" y="44377"/>
                        <a:pt x="7399" y="40992"/>
                        <a:pt x="752" y="38803"/>
                      </a:cubicBezTo>
                      <a:lnTo>
                        <a:pt x="752" y="50974"/>
                      </a:lnTo>
                      <a:cubicBezTo>
                        <a:pt x="4254" y="52114"/>
                        <a:pt x="8056" y="54282"/>
                        <a:pt x="12159" y="57479"/>
                      </a:cubicBezTo>
                      <a:cubicBezTo>
                        <a:pt x="16262" y="60676"/>
                        <a:pt x="19077" y="64407"/>
                        <a:pt x="20604" y="68672"/>
                      </a:cubicBezTo>
                      <a:lnTo>
                        <a:pt x="31492" y="68672"/>
                      </a:lnTo>
                      <a:close/>
                    </a:path>
                  </a:pathLst>
                </a:custGeom>
                <a:solidFill>
                  <a:srgbClr val="000000"/>
                </a:solidFill>
                <a:ln w="15" cap="flat">
                  <a:noFill/>
                  <a:prstDash val="solid"/>
                  <a:round/>
                </a:ln>
              </p:spPr>
              <p:txBody>
                <a:bodyPr rtlCol="0" anchor="ctr"/>
                <a:lstStyle/>
                <a:p>
                  <a:endParaRPr lang="en-US"/>
                </a:p>
              </p:txBody>
            </p:sp>
            <p:sp>
              <p:nvSpPr>
                <p:cNvPr id="210" name="Freeform: Shape 209">
                  <a:extLst>
                    <a:ext uri="{FF2B5EF4-FFF2-40B4-BE49-F238E27FC236}">
                      <a16:creationId xmlns:a16="http://schemas.microsoft.com/office/drawing/2014/main" id="{5BD75DB8-AE70-5432-A51D-4CBC98A4AB97}"/>
                    </a:ext>
                  </a:extLst>
                </p:cNvPr>
                <p:cNvSpPr/>
                <p:nvPr/>
              </p:nvSpPr>
              <p:spPr>
                <a:xfrm flipV="1">
                  <a:off x="11146087" y="5610064"/>
                  <a:ext cx="45858" cy="69008"/>
                </a:xfrm>
                <a:custGeom>
                  <a:avLst/>
                  <a:gdLst>
                    <a:gd name="connsiteX0" fmla="*/ 503 w 45858"/>
                    <a:gd name="connsiteY0" fmla="*/ 55015 h 69008"/>
                    <a:gd name="connsiteX1" fmla="*/ 503 w 45858"/>
                    <a:gd name="connsiteY1" fmla="*/ 67476 h 69008"/>
                    <a:gd name="connsiteX2" fmla="*/ 46362 w 45858"/>
                    <a:gd name="connsiteY2" fmla="*/ 67476 h 69008"/>
                    <a:gd name="connsiteX3" fmla="*/ 46362 w 45858"/>
                    <a:gd name="connsiteY3" fmla="*/ 57733 h 69008"/>
                    <a:gd name="connsiteX4" fmla="*/ 34802 w 45858"/>
                    <a:gd name="connsiteY4" fmla="*/ 41699 h 69008"/>
                    <a:gd name="connsiteX5" fmla="*/ 25853 w 45858"/>
                    <a:gd name="connsiteY5" fmla="*/ 19480 h 69008"/>
                    <a:gd name="connsiteX6" fmla="*/ 22829 w 45858"/>
                    <a:gd name="connsiteY6" fmla="*/ -1532 h 69008"/>
                    <a:gd name="connsiteX7" fmla="*/ 9910 w 45858"/>
                    <a:gd name="connsiteY7" fmla="*/ -1532 h 69008"/>
                    <a:gd name="connsiteX8" fmla="*/ 15881 w 45858"/>
                    <a:gd name="connsiteY8" fmla="*/ 28047 h 69008"/>
                    <a:gd name="connsiteX9" fmla="*/ 30999 w 45858"/>
                    <a:gd name="connsiteY9" fmla="*/ 55015 h 6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58" h="69008">
                      <a:moveTo>
                        <a:pt x="503" y="55015"/>
                      </a:moveTo>
                      <a:lnTo>
                        <a:pt x="503" y="67476"/>
                      </a:lnTo>
                      <a:lnTo>
                        <a:pt x="46362" y="67476"/>
                      </a:lnTo>
                      <a:lnTo>
                        <a:pt x="46362" y="57733"/>
                      </a:lnTo>
                      <a:cubicBezTo>
                        <a:pt x="42574" y="54018"/>
                        <a:pt x="38721" y="48673"/>
                        <a:pt x="34802" y="41699"/>
                      </a:cubicBezTo>
                      <a:cubicBezTo>
                        <a:pt x="30892" y="34736"/>
                        <a:pt x="27909" y="27329"/>
                        <a:pt x="25853" y="19480"/>
                      </a:cubicBezTo>
                      <a:cubicBezTo>
                        <a:pt x="23807" y="11641"/>
                        <a:pt x="22799" y="4637"/>
                        <a:pt x="22829" y="-1532"/>
                      </a:cubicBezTo>
                      <a:lnTo>
                        <a:pt x="9910" y="-1532"/>
                      </a:lnTo>
                      <a:cubicBezTo>
                        <a:pt x="10124" y="8139"/>
                        <a:pt x="12114" y="17999"/>
                        <a:pt x="15881" y="28047"/>
                      </a:cubicBezTo>
                      <a:cubicBezTo>
                        <a:pt x="19658" y="38105"/>
                        <a:pt x="24697" y="47095"/>
                        <a:pt x="30999" y="55015"/>
                      </a:cubicBezTo>
                      <a:close/>
                    </a:path>
                  </a:pathLst>
                </a:custGeom>
                <a:solidFill>
                  <a:srgbClr val="000000"/>
                </a:solidFill>
                <a:ln w="15" cap="flat">
                  <a:noFill/>
                  <a:prstDash val="solid"/>
                  <a:round/>
                </a:ln>
              </p:spPr>
              <p:txBody>
                <a:bodyPr rtlCol="0" anchor="ctr"/>
                <a:lstStyle/>
                <a:p>
                  <a:endParaRPr lang="en-US"/>
                </a:p>
              </p:txBody>
            </p:sp>
            <p:sp>
              <p:nvSpPr>
                <p:cNvPr id="211" name="Freeform: Shape 210">
                  <a:extLst>
                    <a:ext uri="{FF2B5EF4-FFF2-40B4-BE49-F238E27FC236}">
                      <a16:creationId xmlns:a16="http://schemas.microsoft.com/office/drawing/2014/main" id="{FC3EC38A-0AD9-EDC3-D373-34119E66FB06}"/>
                    </a:ext>
                  </a:extLst>
                </p:cNvPr>
                <p:cNvSpPr/>
                <p:nvPr/>
              </p:nvSpPr>
              <p:spPr>
                <a:xfrm flipV="1">
                  <a:off x="11201877" y="5665665"/>
                  <a:ext cx="14507" cy="29014"/>
                </a:xfrm>
                <a:custGeom>
                  <a:avLst/>
                  <a:gdLst>
                    <a:gd name="connsiteX0" fmla="*/ 2544 w 14507"/>
                    <a:gd name="connsiteY0" fmla="*/ 29821 h 29014"/>
                    <a:gd name="connsiteX1" fmla="*/ 15952 w 14507"/>
                    <a:gd name="connsiteY1" fmla="*/ 29821 h 29014"/>
                    <a:gd name="connsiteX2" fmla="*/ 15952 w 14507"/>
                    <a:gd name="connsiteY2" fmla="*/ 20231 h 29014"/>
                    <a:gd name="connsiteX3" fmla="*/ 14944 w 14507"/>
                    <a:gd name="connsiteY3" fmla="*/ 11053 h 29014"/>
                    <a:gd name="connsiteX4" fmla="*/ 11142 w 14507"/>
                    <a:gd name="connsiteY4" fmla="*/ 5006 h 29014"/>
                    <a:gd name="connsiteX5" fmla="*/ 4071 w 14507"/>
                    <a:gd name="connsiteY5" fmla="*/ 807 h 29014"/>
                    <a:gd name="connsiteX6" fmla="*/ 1445 w 14507"/>
                    <a:gd name="connsiteY6" fmla="*/ 6350 h 29014"/>
                    <a:gd name="connsiteX7" fmla="*/ 7202 w 14507"/>
                    <a:gd name="connsiteY7" fmla="*/ 10015 h 29014"/>
                    <a:gd name="connsiteX8" fmla="*/ 9034 w 14507"/>
                    <a:gd name="connsiteY8" fmla="*/ 16414 h 29014"/>
                    <a:gd name="connsiteX9" fmla="*/ 2544 w 14507"/>
                    <a:gd name="connsiteY9" fmla="*/ 16414 h 2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7" h="29014">
                      <a:moveTo>
                        <a:pt x="2544" y="29821"/>
                      </a:moveTo>
                      <a:lnTo>
                        <a:pt x="15952" y="29821"/>
                      </a:lnTo>
                      <a:lnTo>
                        <a:pt x="15952" y="20231"/>
                      </a:lnTo>
                      <a:cubicBezTo>
                        <a:pt x="15952" y="16352"/>
                        <a:pt x="15616" y="13293"/>
                        <a:pt x="14944" y="11053"/>
                      </a:cubicBezTo>
                      <a:cubicBezTo>
                        <a:pt x="14272" y="8804"/>
                        <a:pt x="13005" y="6788"/>
                        <a:pt x="11142" y="5006"/>
                      </a:cubicBezTo>
                      <a:cubicBezTo>
                        <a:pt x="9289" y="3225"/>
                        <a:pt x="6932" y="1825"/>
                        <a:pt x="4071" y="807"/>
                      </a:cubicBezTo>
                      <a:lnTo>
                        <a:pt x="1445" y="6350"/>
                      </a:lnTo>
                      <a:cubicBezTo>
                        <a:pt x="4142" y="7236"/>
                        <a:pt x="6061" y="8457"/>
                        <a:pt x="7202" y="10015"/>
                      </a:cubicBezTo>
                      <a:cubicBezTo>
                        <a:pt x="8352" y="11573"/>
                        <a:pt x="8963" y="13706"/>
                        <a:pt x="9034" y="16414"/>
                      </a:cubicBezTo>
                      <a:lnTo>
                        <a:pt x="2544" y="16414"/>
                      </a:lnTo>
                      <a:close/>
                    </a:path>
                  </a:pathLst>
                </a:custGeom>
                <a:solidFill>
                  <a:srgbClr val="000000"/>
                </a:solidFill>
                <a:ln w="15" cap="flat">
                  <a:noFill/>
                  <a:prstDash val="solid"/>
                  <a:round/>
                </a:ln>
              </p:spPr>
              <p:txBody>
                <a:bodyPr rtlCol="0" anchor="ctr"/>
                <a:lstStyle/>
                <a:p>
                  <a:endParaRPr lang="en-US"/>
                </a:p>
              </p:txBody>
            </p:sp>
            <p:sp>
              <p:nvSpPr>
                <p:cNvPr id="212" name="Freeform: Shape 211">
                  <a:extLst>
                    <a:ext uri="{FF2B5EF4-FFF2-40B4-BE49-F238E27FC236}">
                      <a16:creationId xmlns:a16="http://schemas.microsoft.com/office/drawing/2014/main" id="{480D939E-3B42-DFEB-3EF9-4902EF800B76}"/>
                    </a:ext>
                  </a:extLst>
                </p:cNvPr>
                <p:cNvSpPr/>
                <p:nvPr/>
              </p:nvSpPr>
              <p:spPr>
                <a:xfrm flipV="1">
                  <a:off x="11223441" y="5679072"/>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13" name="Freeform: Shape 212">
                  <a:extLst>
                    <a:ext uri="{FF2B5EF4-FFF2-40B4-BE49-F238E27FC236}">
                      <a16:creationId xmlns:a16="http://schemas.microsoft.com/office/drawing/2014/main" id="{3FDDF8FA-E864-4ACB-255D-8EB486DC3DCE}"/>
                    </a:ext>
                  </a:extLst>
                </p:cNvPr>
                <p:cNvSpPr/>
                <p:nvPr/>
              </p:nvSpPr>
              <p:spPr>
                <a:xfrm flipV="1">
                  <a:off x="11254748" y="5610064"/>
                  <a:ext cx="45858" cy="69008"/>
                </a:xfrm>
                <a:custGeom>
                  <a:avLst/>
                  <a:gdLst>
                    <a:gd name="connsiteX0" fmla="*/ 527 w 45858"/>
                    <a:gd name="connsiteY0" fmla="*/ 55015 h 69008"/>
                    <a:gd name="connsiteX1" fmla="*/ 527 w 45858"/>
                    <a:gd name="connsiteY1" fmla="*/ 67476 h 69008"/>
                    <a:gd name="connsiteX2" fmla="*/ 46385 w 45858"/>
                    <a:gd name="connsiteY2" fmla="*/ 67476 h 69008"/>
                    <a:gd name="connsiteX3" fmla="*/ 46385 w 45858"/>
                    <a:gd name="connsiteY3" fmla="*/ 57733 h 69008"/>
                    <a:gd name="connsiteX4" fmla="*/ 34825 w 45858"/>
                    <a:gd name="connsiteY4" fmla="*/ 41699 h 69008"/>
                    <a:gd name="connsiteX5" fmla="*/ 25877 w 45858"/>
                    <a:gd name="connsiteY5" fmla="*/ 19480 h 69008"/>
                    <a:gd name="connsiteX6" fmla="*/ 22853 w 45858"/>
                    <a:gd name="connsiteY6" fmla="*/ -1532 h 69008"/>
                    <a:gd name="connsiteX7" fmla="*/ 9934 w 45858"/>
                    <a:gd name="connsiteY7" fmla="*/ -1532 h 69008"/>
                    <a:gd name="connsiteX8" fmla="*/ 15905 w 45858"/>
                    <a:gd name="connsiteY8" fmla="*/ 28047 h 69008"/>
                    <a:gd name="connsiteX9" fmla="*/ 31023 w 45858"/>
                    <a:gd name="connsiteY9" fmla="*/ 55015 h 6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58" h="69008">
                      <a:moveTo>
                        <a:pt x="527" y="55015"/>
                      </a:moveTo>
                      <a:lnTo>
                        <a:pt x="527" y="67476"/>
                      </a:lnTo>
                      <a:lnTo>
                        <a:pt x="46385" y="67476"/>
                      </a:lnTo>
                      <a:lnTo>
                        <a:pt x="46385" y="57733"/>
                      </a:lnTo>
                      <a:cubicBezTo>
                        <a:pt x="42598" y="54018"/>
                        <a:pt x="38745" y="48673"/>
                        <a:pt x="34825" y="41699"/>
                      </a:cubicBezTo>
                      <a:cubicBezTo>
                        <a:pt x="30916" y="34736"/>
                        <a:pt x="27933" y="27329"/>
                        <a:pt x="25877" y="19480"/>
                      </a:cubicBezTo>
                      <a:cubicBezTo>
                        <a:pt x="23830" y="11641"/>
                        <a:pt x="22822" y="4637"/>
                        <a:pt x="22853" y="-1532"/>
                      </a:cubicBezTo>
                      <a:lnTo>
                        <a:pt x="9934" y="-1532"/>
                      </a:lnTo>
                      <a:cubicBezTo>
                        <a:pt x="10148" y="8139"/>
                        <a:pt x="12138" y="17999"/>
                        <a:pt x="15905" y="28047"/>
                      </a:cubicBezTo>
                      <a:cubicBezTo>
                        <a:pt x="19682" y="38105"/>
                        <a:pt x="24721" y="47095"/>
                        <a:pt x="31023" y="55015"/>
                      </a:cubicBezTo>
                      <a:close/>
                    </a:path>
                  </a:pathLst>
                </a:custGeom>
                <a:solidFill>
                  <a:srgbClr val="000000"/>
                </a:solidFill>
                <a:ln w="15" cap="flat">
                  <a:noFill/>
                  <a:prstDash val="solid"/>
                  <a:round/>
                </a:ln>
              </p:spPr>
              <p:txBody>
                <a:bodyPr rtlCol="0" anchor="ctr"/>
                <a:lstStyle/>
                <a:p>
                  <a:endParaRPr lang="en-US"/>
                </a:p>
              </p:txBody>
            </p:sp>
            <p:sp>
              <p:nvSpPr>
                <p:cNvPr id="214" name="Freeform: Shape 213">
                  <a:extLst>
                    <a:ext uri="{FF2B5EF4-FFF2-40B4-BE49-F238E27FC236}">
                      <a16:creationId xmlns:a16="http://schemas.microsoft.com/office/drawing/2014/main" id="{09775872-15E9-5BD7-E64C-92D9828CAF15}"/>
                    </a:ext>
                  </a:extLst>
                </p:cNvPr>
                <p:cNvSpPr/>
                <p:nvPr/>
              </p:nvSpPr>
              <p:spPr>
                <a:xfrm flipV="1">
                  <a:off x="11308630" y="5608827"/>
                  <a:ext cx="46469" cy="71436"/>
                </a:xfrm>
                <a:custGeom>
                  <a:avLst/>
                  <a:gdLst>
                    <a:gd name="connsiteX0" fmla="*/ 550 w 46469"/>
                    <a:gd name="connsiteY0" fmla="*/ 18226 h 71436"/>
                    <a:gd name="connsiteX1" fmla="*/ 13530 w 46469"/>
                    <a:gd name="connsiteY1" fmla="*/ 19799 h 71436"/>
                    <a:gd name="connsiteX2" fmla="*/ 16859 w 46469"/>
                    <a:gd name="connsiteY2" fmla="*/ 12210 h 71436"/>
                    <a:gd name="connsiteX3" fmla="*/ 23456 w 46469"/>
                    <a:gd name="connsiteY3" fmla="*/ 9583 h 71436"/>
                    <a:gd name="connsiteX4" fmla="*/ 30435 w 46469"/>
                    <a:gd name="connsiteY4" fmla="*/ 12729 h 71436"/>
                    <a:gd name="connsiteX5" fmla="*/ 33275 w 46469"/>
                    <a:gd name="connsiteY5" fmla="*/ 21235 h 71436"/>
                    <a:gd name="connsiteX6" fmla="*/ 30557 w 46469"/>
                    <a:gd name="connsiteY6" fmla="*/ 29237 h 71436"/>
                    <a:gd name="connsiteX7" fmla="*/ 23929 w 46469"/>
                    <a:gd name="connsiteY7" fmla="*/ 32199 h 71436"/>
                    <a:gd name="connsiteX8" fmla="*/ 17775 w 46469"/>
                    <a:gd name="connsiteY8" fmla="*/ 31207 h 71436"/>
                    <a:gd name="connsiteX9" fmla="*/ 19257 w 46469"/>
                    <a:gd name="connsiteY9" fmla="*/ 42125 h 71436"/>
                    <a:gd name="connsiteX10" fmla="*/ 27549 w 46469"/>
                    <a:gd name="connsiteY10" fmla="*/ 44492 h 71436"/>
                    <a:gd name="connsiteX11" fmla="*/ 30420 w 46469"/>
                    <a:gd name="connsiteY11" fmla="*/ 51150 h 71436"/>
                    <a:gd name="connsiteX12" fmla="*/ 28312 w 46469"/>
                    <a:gd name="connsiteY12" fmla="*/ 56770 h 71436"/>
                    <a:gd name="connsiteX13" fmla="*/ 22738 w 46469"/>
                    <a:gd name="connsiteY13" fmla="*/ 58877 h 71436"/>
                    <a:gd name="connsiteX14" fmla="*/ 16859 w 46469"/>
                    <a:gd name="connsiteY14" fmla="*/ 56495 h 71436"/>
                    <a:gd name="connsiteX15" fmla="*/ 13912 w 46469"/>
                    <a:gd name="connsiteY15" fmla="*/ 49531 h 71436"/>
                    <a:gd name="connsiteX16" fmla="*/ 1542 w 46469"/>
                    <a:gd name="connsiteY16" fmla="*/ 51624 h 71436"/>
                    <a:gd name="connsiteX17" fmla="*/ 5437 w 46469"/>
                    <a:gd name="connsiteY17" fmla="*/ 61763 h 71436"/>
                    <a:gd name="connsiteX18" fmla="*/ 12690 w 46469"/>
                    <a:gd name="connsiteY18" fmla="*/ 67734 h 71436"/>
                    <a:gd name="connsiteX19" fmla="*/ 23120 w 46469"/>
                    <a:gd name="connsiteY19" fmla="*/ 69903 h 71436"/>
                    <a:gd name="connsiteX20" fmla="*/ 38956 w 46469"/>
                    <a:gd name="connsiteY20" fmla="*/ 63611 h 71436"/>
                    <a:gd name="connsiteX21" fmla="*/ 43873 w 46469"/>
                    <a:gd name="connsiteY21" fmla="*/ 51960 h 71436"/>
                    <a:gd name="connsiteX22" fmla="*/ 33810 w 46469"/>
                    <a:gd name="connsiteY22" fmla="*/ 37269 h 71436"/>
                    <a:gd name="connsiteX23" fmla="*/ 43415 w 46469"/>
                    <a:gd name="connsiteY23" fmla="*/ 31481 h 71436"/>
                    <a:gd name="connsiteX24" fmla="*/ 47019 w 46469"/>
                    <a:gd name="connsiteY24" fmla="*/ 20654 h 71436"/>
                    <a:gd name="connsiteX25" fmla="*/ 40284 w 46469"/>
                    <a:gd name="connsiteY25" fmla="*/ 4956 h 71436"/>
                    <a:gd name="connsiteX26" fmla="*/ 23548 w 46469"/>
                    <a:gd name="connsiteY26" fmla="*/ -1534 h 71436"/>
                    <a:gd name="connsiteX27" fmla="*/ 7788 w 46469"/>
                    <a:gd name="connsiteY27" fmla="*/ 3933 h 71436"/>
                    <a:gd name="connsiteX28" fmla="*/ 550 w 46469"/>
                    <a:gd name="connsiteY28" fmla="*/ 18226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469" h="71436">
                      <a:moveTo>
                        <a:pt x="550" y="18226"/>
                      </a:moveTo>
                      <a:lnTo>
                        <a:pt x="13530" y="19799"/>
                      </a:lnTo>
                      <a:cubicBezTo>
                        <a:pt x="13937" y="16491"/>
                        <a:pt x="15047" y="13961"/>
                        <a:pt x="16859" y="12210"/>
                      </a:cubicBezTo>
                      <a:cubicBezTo>
                        <a:pt x="18681" y="10459"/>
                        <a:pt x="20880" y="9583"/>
                        <a:pt x="23456" y="9583"/>
                      </a:cubicBezTo>
                      <a:cubicBezTo>
                        <a:pt x="26225" y="9583"/>
                        <a:pt x="28551" y="10632"/>
                        <a:pt x="30435" y="12729"/>
                      </a:cubicBezTo>
                      <a:cubicBezTo>
                        <a:pt x="32328" y="14836"/>
                        <a:pt x="33275" y="17672"/>
                        <a:pt x="33275" y="21235"/>
                      </a:cubicBezTo>
                      <a:cubicBezTo>
                        <a:pt x="33275" y="24605"/>
                        <a:pt x="32369" y="27272"/>
                        <a:pt x="30557" y="29237"/>
                      </a:cubicBezTo>
                      <a:cubicBezTo>
                        <a:pt x="28745" y="31212"/>
                        <a:pt x="26536" y="32199"/>
                        <a:pt x="23929" y="32199"/>
                      </a:cubicBezTo>
                      <a:cubicBezTo>
                        <a:pt x="22209" y="32199"/>
                        <a:pt x="20158" y="31868"/>
                        <a:pt x="17775" y="31207"/>
                      </a:cubicBezTo>
                      <a:lnTo>
                        <a:pt x="19257" y="42125"/>
                      </a:lnTo>
                      <a:cubicBezTo>
                        <a:pt x="22881" y="42034"/>
                        <a:pt x="25645" y="42823"/>
                        <a:pt x="27549" y="44492"/>
                      </a:cubicBezTo>
                      <a:cubicBezTo>
                        <a:pt x="29463" y="46162"/>
                        <a:pt x="30420" y="48381"/>
                        <a:pt x="30420" y="51150"/>
                      </a:cubicBezTo>
                      <a:cubicBezTo>
                        <a:pt x="30420" y="53502"/>
                        <a:pt x="29717" y="55375"/>
                        <a:pt x="28312" y="56770"/>
                      </a:cubicBezTo>
                      <a:cubicBezTo>
                        <a:pt x="26918" y="58175"/>
                        <a:pt x="25060" y="58877"/>
                        <a:pt x="22738" y="58877"/>
                      </a:cubicBezTo>
                      <a:cubicBezTo>
                        <a:pt x="20448" y="58877"/>
                        <a:pt x="18488" y="58083"/>
                        <a:pt x="16859" y="56495"/>
                      </a:cubicBezTo>
                      <a:cubicBezTo>
                        <a:pt x="15240" y="54907"/>
                        <a:pt x="14258" y="52586"/>
                        <a:pt x="13912" y="49531"/>
                      </a:cubicBezTo>
                      <a:lnTo>
                        <a:pt x="1542" y="51624"/>
                      </a:lnTo>
                      <a:cubicBezTo>
                        <a:pt x="2408" y="55859"/>
                        <a:pt x="3706" y="59239"/>
                        <a:pt x="5437" y="61763"/>
                      </a:cubicBezTo>
                      <a:cubicBezTo>
                        <a:pt x="7167" y="64298"/>
                        <a:pt x="9585" y="66289"/>
                        <a:pt x="12690" y="67734"/>
                      </a:cubicBezTo>
                      <a:cubicBezTo>
                        <a:pt x="15795" y="69180"/>
                        <a:pt x="19272" y="69903"/>
                        <a:pt x="23120" y="69903"/>
                      </a:cubicBezTo>
                      <a:cubicBezTo>
                        <a:pt x="29707" y="69903"/>
                        <a:pt x="34986" y="67806"/>
                        <a:pt x="38956" y="63611"/>
                      </a:cubicBezTo>
                      <a:cubicBezTo>
                        <a:pt x="42234" y="60170"/>
                        <a:pt x="43873" y="56286"/>
                        <a:pt x="43873" y="51960"/>
                      </a:cubicBezTo>
                      <a:cubicBezTo>
                        <a:pt x="43873" y="45821"/>
                        <a:pt x="40519" y="40924"/>
                        <a:pt x="33810" y="37269"/>
                      </a:cubicBezTo>
                      <a:cubicBezTo>
                        <a:pt x="37821" y="36404"/>
                        <a:pt x="41023" y="34475"/>
                        <a:pt x="43415" y="31481"/>
                      </a:cubicBezTo>
                      <a:cubicBezTo>
                        <a:pt x="45818" y="28499"/>
                        <a:pt x="47019" y="24889"/>
                        <a:pt x="47019" y="20654"/>
                      </a:cubicBezTo>
                      <a:cubicBezTo>
                        <a:pt x="47019" y="14516"/>
                        <a:pt x="44774" y="9283"/>
                        <a:pt x="40284" y="4956"/>
                      </a:cubicBezTo>
                      <a:cubicBezTo>
                        <a:pt x="35805" y="629"/>
                        <a:pt x="30226" y="-1534"/>
                        <a:pt x="23548" y="-1534"/>
                      </a:cubicBezTo>
                      <a:cubicBezTo>
                        <a:pt x="17215" y="-1534"/>
                        <a:pt x="11962" y="288"/>
                        <a:pt x="7788" y="3933"/>
                      </a:cubicBezTo>
                      <a:cubicBezTo>
                        <a:pt x="3624" y="7578"/>
                        <a:pt x="1212" y="12342"/>
                        <a:pt x="550" y="18226"/>
                      </a:cubicBezTo>
                      <a:close/>
                    </a:path>
                  </a:pathLst>
                </a:custGeom>
                <a:solidFill>
                  <a:srgbClr val="000000"/>
                </a:solidFill>
                <a:ln w="15" cap="flat">
                  <a:noFill/>
                  <a:prstDash val="solid"/>
                  <a:round/>
                </a:ln>
              </p:spPr>
              <p:txBody>
                <a:bodyPr rtlCol="0" anchor="ctr"/>
                <a:lstStyle/>
                <a:p>
                  <a:endParaRPr lang="en-US"/>
                </a:p>
              </p:txBody>
            </p:sp>
            <p:sp>
              <p:nvSpPr>
                <p:cNvPr id="215" name="Freeform: Shape 214">
                  <a:extLst>
                    <a:ext uri="{FF2B5EF4-FFF2-40B4-BE49-F238E27FC236}">
                      <a16:creationId xmlns:a16="http://schemas.microsoft.com/office/drawing/2014/main" id="{F40211C3-EB95-EFED-F61F-E14208BA5157}"/>
                    </a:ext>
                  </a:extLst>
                </p:cNvPr>
                <p:cNvSpPr/>
                <p:nvPr/>
              </p:nvSpPr>
              <p:spPr>
                <a:xfrm flipV="1">
                  <a:off x="11361121" y="5609117"/>
                  <a:ext cx="23761" cy="89670"/>
                </a:xfrm>
                <a:custGeom>
                  <a:avLst/>
                  <a:gdLst>
                    <a:gd name="connsiteX0" fmla="*/ 25186 w 23761"/>
                    <a:gd name="connsiteY0" fmla="*/ 88754 h 89670"/>
                    <a:gd name="connsiteX1" fmla="*/ 25186 w 23761"/>
                    <a:gd name="connsiteY1" fmla="*/ -916 h 89670"/>
                    <a:gd name="connsiteX2" fmla="*/ 1424 w 23761"/>
                    <a:gd name="connsiteY2" fmla="*/ -916 h 89670"/>
                    <a:gd name="connsiteX3" fmla="*/ 1424 w 23761"/>
                    <a:gd name="connsiteY3" fmla="*/ 9636 h 89670"/>
                    <a:gd name="connsiteX4" fmla="*/ 12450 w 23761"/>
                    <a:gd name="connsiteY4" fmla="*/ 9636 h 89670"/>
                    <a:gd name="connsiteX5" fmla="*/ 12450 w 23761"/>
                    <a:gd name="connsiteY5" fmla="*/ 78309 h 89670"/>
                    <a:gd name="connsiteX6" fmla="*/ 1424 w 23761"/>
                    <a:gd name="connsiteY6" fmla="*/ 78309 h 89670"/>
                    <a:gd name="connsiteX7" fmla="*/ 1424 w 23761"/>
                    <a:gd name="connsiteY7" fmla="*/ 88754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61" h="89670">
                      <a:moveTo>
                        <a:pt x="25186" y="88754"/>
                      </a:moveTo>
                      <a:lnTo>
                        <a:pt x="25186" y="-916"/>
                      </a:lnTo>
                      <a:lnTo>
                        <a:pt x="1424" y="-916"/>
                      </a:lnTo>
                      <a:lnTo>
                        <a:pt x="1424" y="9636"/>
                      </a:lnTo>
                      <a:lnTo>
                        <a:pt x="12450" y="9636"/>
                      </a:lnTo>
                      <a:lnTo>
                        <a:pt x="12450" y="78309"/>
                      </a:lnTo>
                      <a:lnTo>
                        <a:pt x="1424" y="78309"/>
                      </a:lnTo>
                      <a:lnTo>
                        <a:pt x="1424" y="88754"/>
                      </a:lnTo>
                      <a:close/>
                    </a:path>
                  </a:pathLst>
                </a:custGeom>
                <a:solidFill>
                  <a:srgbClr val="000000"/>
                </a:solidFill>
                <a:ln w="15" cap="flat">
                  <a:noFill/>
                  <a:prstDash val="solid"/>
                  <a:round/>
                </a:ln>
              </p:spPr>
              <p:txBody>
                <a:bodyPr rtlCol="0" anchor="ctr"/>
                <a:lstStyle/>
                <a:p>
                  <a:endParaRPr lang="en-US"/>
                </a:p>
              </p:txBody>
            </p:sp>
          </p:grpSp>
        </p:grpSp>
        <p:grpSp>
          <p:nvGrpSpPr>
            <p:cNvPr id="216" name="Graphic 6">
              <a:extLst>
                <a:ext uri="{FF2B5EF4-FFF2-40B4-BE49-F238E27FC236}">
                  <a16:creationId xmlns:a16="http://schemas.microsoft.com/office/drawing/2014/main" id="{62796734-D614-0D4E-98B4-53334FB67762}"/>
                </a:ext>
              </a:extLst>
            </p:cNvPr>
            <p:cNvGrpSpPr/>
            <p:nvPr/>
          </p:nvGrpSpPr>
          <p:grpSpPr>
            <a:xfrm>
              <a:off x="3242068" y="2571237"/>
              <a:ext cx="2841844" cy="1265013"/>
              <a:chOff x="3242068" y="2571237"/>
              <a:chExt cx="2841844" cy="1265013"/>
            </a:xfrm>
            <a:noFill/>
          </p:grpSpPr>
          <p:sp>
            <p:nvSpPr>
              <p:cNvPr id="217" name="Freeform: Shape 216">
                <a:extLst>
                  <a:ext uri="{FF2B5EF4-FFF2-40B4-BE49-F238E27FC236}">
                    <a16:creationId xmlns:a16="http://schemas.microsoft.com/office/drawing/2014/main" id="{1E46EA56-B2EA-0032-0118-2FA96113AEE9}"/>
                  </a:ext>
                </a:extLst>
              </p:cNvPr>
              <p:cNvSpPr/>
              <p:nvPr/>
            </p:nvSpPr>
            <p:spPr>
              <a:xfrm>
                <a:off x="3242068" y="2571237"/>
                <a:ext cx="2841844" cy="1263027"/>
              </a:xfrm>
              <a:custGeom>
                <a:avLst/>
                <a:gdLst>
                  <a:gd name="connsiteX0" fmla="*/ 11 w 2841844"/>
                  <a:gd name="connsiteY0" fmla="*/ 1262998 h 1263027"/>
                  <a:gd name="connsiteX1" fmla="*/ 2841856 w 2841844"/>
                  <a:gd name="connsiteY1" fmla="*/ -30 h 1263027"/>
                </a:gdLst>
                <a:ahLst/>
                <a:cxnLst>
                  <a:cxn ang="0">
                    <a:pos x="connsiteX0" y="connsiteY0"/>
                  </a:cxn>
                  <a:cxn ang="0">
                    <a:pos x="connsiteX1" y="connsiteY1"/>
                  </a:cxn>
                </a:cxnLst>
                <a:rect l="l" t="t" r="r" b="b"/>
                <a:pathLst>
                  <a:path w="2841844" h="1263027">
                    <a:moveTo>
                      <a:pt x="11" y="1262998"/>
                    </a:moveTo>
                    <a:cubicBezTo>
                      <a:pt x="945200" y="842911"/>
                      <a:pt x="1892471" y="421901"/>
                      <a:pt x="2841856" y="-30"/>
                    </a:cubicBezTo>
                  </a:path>
                </a:pathLst>
              </a:custGeom>
              <a:noFill/>
              <a:ln w="12700" cap="rnd">
                <a:solidFill>
                  <a:srgbClr val="000000"/>
                </a:solidFill>
                <a:prstDash val="solid"/>
                <a:round/>
                <a:headEnd type="triangle" w="med" len="med"/>
                <a:tailEnd type="none" w="med" len="med"/>
              </a:ln>
            </p:spPr>
            <p:txBody>
              <a:bodyPr rtlCol="0" anchor="ctr"/>
              <a:lstStyle/>
              <a:p>
                <a:endParaRPr lang="en-US"/>
              </a:p>
            </p:txBody>
          </p:sp>
          <p:sp>
            <p:nvSpPr>
              <p:cNvPr id="218" name="Freeform: Shape 217">
                <a:extLst>
                  <a:ext uri="{FF2B5EF4-FFF2-40B4-BE49-F238E27FC236}">
                    <a16:creationId xmlns:a16="http://schemas.microsoft.com/office/drawing/2014/main" id="{3DE7CF83-B8F9-50F8-D9DE-3FBA1581F6B5}"/>
                  </a:ext>
                </a:extLst>
              </p:cNvPr>
              <p:cNvSpPr/>
              <p:nvPr/>
            </p:nvSpPr>
            <p:spPr>
              <a:xfrm>
                <a:off x="3242068" y="3800528"/>
                <a:ext cx="43662" cy="35721"/>
              </a:xfrm>
              <a:custGeom>
                <a:avLst/>
                <a:gdLst>
                  <a:gd name="connsiteX0" fmla="*/ 43597 w 43662"/>
                  <a:gd name="connsiteY0" fmla="*/ 35725 h 35721"/>
                  <a:gd name="connsiteX1" fmla="*/ -65 w 43662"/>
                  <a:gd name="connsiteY1" fmla="*/ 33740 h 35721"/>
                  <a:gd name="connsiteX2" fmla="*/ 27722 w 43662"/>
                  <a:gd name="connsiteY2" fmla="*/ 3 h 35721"/>
                </a:gdLst>
                <a:ahLst/>
                <a:cxnLst>
                  <a:cxn ang="0">
                    <a:pos x="connsiteX0" y="connsiteY0"/>
                  </a:cxn>
                  <a:cxn ang="0">
                    <a:pos x="connsiteX1" y="connsiteY1"/>
                  </a:cxn>
                  <a:cxn ang="0">
                    <a:pos x="connsiteX2" y="connsiteY2"/>
                  </a:cxn>
                </a:cxnLst>
                <a:rect l="l" t="t" r="r" b="b"/>
                <a:pathLst>
                  <a:path w="43662" h="35721">
                    <a:moveTo>
                      <a:pt x="43597" y="35725"/>
                    </a:moveTo>
                    <a:lnTo>
                      <a:pt x="-65" y="33740"/>
                    </a:lnTo>
                    <a:lnTo>
                      <a:pt x="27722" y="3"/>
                    </a:lnTo>
                  </a:path>
                </a:pathLst>
              </a:custGeom>
              <a:noFill/>
              <a:ln w="6103" cap="rnd">
                <a:solidFill>
                  <a:srgbClr val="000000"/>
                </a:solidFill>
                <a:prstDash val="solid"/>
                <a:round/>
              </a:ln>
            </p:spPr>
            <p:txBody>
              <a:bodyPr rtlCol="0" anchor="ctr"/>
              <a:lstStyle/>
              <a:p>
                <a:endParaRPr lang="en-US"/>
              </a:p>
            </p:txBody>
          </p:sp>
        </p:grpSp>
        <p:grpSp>
          <p:nvGrpSpPr>
            <p:cNvPr id="219" name="Graphic 6">
              <a:extLst>
                <a:ext uri="{FF2B5EF4-FFF2-40B4-BE49-F238E27FC236}">
                  <a16:creationId xmlns:a16="http://schemas.microsoft.com/office/drawing/2014/main" id="{D5C34551-D808-E5D9-2995-AAB25C2E661D}"/>
                </a:ext>
              </a:extLst>
            </p:cNvPr>
            <p:cNvGrpSpPr/>
            <p:nvPr/>
          </p:nvGrpSpPr>
          <p:grpSpPr>
            <a:xfrm>
              <a:off x="2371469" y="3782991"/>
              <a:ext cx="850142" cy="499000"/>
              <a:chOff x="2371469" y="3782991"/>
              <a:chExt cx="850142" cy="499000"/>
            </a:xfrm>
          </p:grpSpPr>
          <p:sp>
            <p:nvSpPr>
              <p:cNvPr id="220" name="Freeform: Shape 219">
                <a:extLst>
                  <a:ext uri="{FF2B5EF4-FFF2-40B4-BE49-F238E27FC236}">
                    <a16:creationId xmlns:a16="http://schemas.microsoft.com/office/drawing/2014/main" id="{B2A0C8D0-8C29-32FC-A623-F967C8910C56}"/>
                  </a:ext>
                </a:extLst>
              </p:cNvPr>
              <p:cNvSpPr/>
              <p:nvPr/>
            </p:nvSpPr>
            <p:spPr>
              <a:xfrm>
                <a:off x="2371469" y="3782991"/>
                <a:ext cx="850142" cy="499000"/>
              </a:xfrm>
              <a:custGeom>
                <a:avLst/>
                <a:gdLst>
                  <a:gd name="connsiteX0" fmla="*/ -91 w 850142"/>
                  <a:gd name="connsiteY0" fmla="*/ 499015 h 499000"/>
                  <a:gd name="connsiteX1" fmla="*/ 850052 w 850142"/>
                  <a:gd name="connsiteY1" fmla="*/ 499015 h 499000"/>
                  <a:gd name="connsiteX2" fmla="*/ 850052 w 850142"/>
                  <a:gd name="connsiteY2" fmla="*/ 15 h 499000"/>
                  <a:gd name="connsiteX3" fmla="*/ -91 w 850142"/>
                  <a:gd name="connsiteY3" fmla="*/ 15 h 499000"/>
                </a:gdLst>
                <a:ahLst/>
                <a:cxnLst>
                  <a:cxn ang="0">
                    <a:pos x="connsiteX0" y="connsiteY0"/>
                  </a:cxn>
                  <a:cxn ang="0">
                    <a:pos x="connsiteX1" y="connsiteY1"/>
                  </a:cxn>
                  <a:cxn ang="0">
                    <a:pos x="connsiteX2" y="connsiteY2"/>
                  </a:cxn>
                  <a:cxn ang="0">
                    <a:pos x="connsiteX3" y="connsiteY3"/>
                  </a:cxn>
                </a:cxnLst>
                <a:rect l="l" t="t" r="r" b="b"/>
                <a:pathLst>
                  <a:path w="850142" h="499000">
                    <a:moveTo>
                      <a:pt x="-91" y="499015"/>
                    </a:moveTo>
                    <a:lnTo>
                      <a:pt x="850052" y="499015"/>
                    </a:lnTo>
                    <a:lnTo>
                      <a:pt x="850052" y="15"/>
                    </a:lnTo>
                    <a:lnTo>
                      <a:pt x="-91" y="15"/>
                    </a:lnTo>
                    <a:close/>
                  </a:path>
                </a:pathLst>
              </a:custGeom>
              <a:solidFill>
                <a:srgbClr val="FFFFFF"/>
              </a:solidFill>
              <a:ln w="6103" cap="flat">
                <a:solidFill>
                  <a:srgbClr val="000000"/>
                </a:solidFill>
                <a:prstDash val="solid"/>
                <a:miter/>
              </a:ln>
            </p:spPr>
            <p:txBody>
              <a:bodyPr rtlCol="0" anchor="ctr"/>
              <a:lstStyle/>
              <a:p>
                <a:endParaRPr lang="en-US"/>
              </a:p>
            </p:txBody>
          </p:sp>
          <p:grpSp>
            <p:nvGrpSpPr>
              <p:cNvPr id="221" name="Graphic 6">
                <a:extLst>
                  <a:ext uri="{FF2B5EF4-FFF2-40B4-BE49-F238E27FC236}">
                    <a16:creationId xmlns:a16="http://schemas.microsoft.com/office/drawing/2014/main" id="{B63AA05C-B646-735D-8F45-99D28B6DDAC2}"/>
                  </a:ext>
                </a:extLst>
              </p:cNvPr>
              <p:cNvGrpSpPr/>
              <p:nvPr/>
            </p:nvGrpSpPr>
            <p:grpSpPr>
              <a:xfrm>
                <a:off x="2507626" y="3831137"/>
                <a:ext cx="582057" cy="71436"/>
                <a:chOff x="2507626" y="3831137"/>
                <a:chExt cx="582057" cy="71436"/>
              </a:xfrm>
              <a:solidFill>
                <a:srgbClr val="000000"/>
              </a:solidFill>
            </p:grpSpPr>
            <p:sp>
              <p:nvSpPr>
                <p:cNvPr id="222" name="Freeform: Shape 221">
                  <a:extLst>
                    <a:ext uri="{FF2B5EF4-FFF2-40B4-BE49-F238E27FC236}">
                      <a16:creationId xmlns:a16="http://schemas.microsoft.com/office/drawing/2014/main" id="{4FE47AE2-C58F-1D71-9F69-2D71CB7380F0}"/>
                    </a:ext>
                  </a:extLst>
                </p:cNvPr>
                <p:cNvSpPr/>
                <p:nvPr/>
              </p:nvSpPr>
              <p:spPr>
                <a:xfrm flipV="1">
                  <a:off x="2507626" y="3831427"/>
                  <a:ext cx="58594" cy="69955"/>
                </a:xfrm>
                <a:custGeom>
                  <a:avLst/>
                  <a:gdLst>
                    <a:gd name="connsiteX0" fmla="*/ -1995 w 58594"/>
                    <a:gd name="connsiteY0" fmla="*/ 68004 h 69955"/>
                    <a:gd name="connsiteX1" fmla="*/ 25966 w 58594"/>
                    <a:gd name="connsiteY1" fmla="*/ 68004 h 69955"/>
                    <a:gd name="connsiteX2" fmla="*/ 38351 w 58594"/>
                    <a:gd name="connsiteY2" fmla="*/ 67317 h 69955"/>
                    <a:gd name="connsiteX3" fmla="*/ 45650 w 58594"/>
                    <a:gd name="connsiteY3" fmla="*/ 64430 h 69955"/>
                    <a:gd name="connsiteX4" fmla="*/ 51010 w 58594"/>
                    <a:gd name="connsiteY4" fmla="*/ 58582 h 69955"/>
                    <a:gd name="connsiteX5" fmla="*/ 53163 w 58594"/>
                    <a:gd name="connsiteY5" fmla="*/ 50397 h 69955"/>
                    <a:gd name="connsiteX6" fmla="*/ 50506 w 58594"/>
                    <a:gd name="connsiteY6" fmla="*/ 41372 h 69955"/>
                    <a:gd name="connsiteX7" fmla="*/ 43344 w 58594"/>
                    <a:gd name="connsiteY7" fmla="*/ 35217 h 69955"/>
                    <a:gd name="connsiteX8" fmla="*/ 53163 w 58594"/>
                    <a:gd name="connsiteY8" fmla="*/ 28880 h 69955"/>
                    <a:gd name="connsiteX9" fmla="*/ 56599 w 58594"/>
                    <a:gd name="connsiteY9" fmla="*/ 18328 h 69955"/>
                    <a:gd name="connsiteX10" fmla="*/ 54385 w 58594"/>
                    <a:gd name="connsiteY10" fmla="*/ 9043 h 69955"/>
                    <a:gd name="connsiteX11" fmla="*/ 48322 w 58594"/>
                    <a:gd name="connsiteY11" fmla="*/ 1836 h 69955"/>
                    <a:gd name="connsiteX12" fmla="*/ 38854 w 58594"/>
                    <a:gd name="connsiteY12" fmla="*/ -1478 h 69955"/>
                    <a:gd name="connsiteX13" fmla="*/ 21812 w 58594"/>
                    <a:gd name="connsiteY13" fmla="*/ -1952 h 69955"/>
                    <a:gd name="connsiteX14" fmla="*/ -1995 w 58594"/>
                    <a:gd name="connsiteY14" fmla="*/ -1952 h 69955"/>
                    <a:gd name="connsiteX15" fmla="*/ 12131 w 58594"/>
                    <a:gd name="connsiteY15" fmla="*/ 56367 h 69955"/>
                    <a:gd name="connsiteX16" fmla="*/ 12131 w 58594"/>
                    <a:gd name="connsiteY16" fmla="*/ 40180 h 69955"/>
                    <a:gd name="connsiteX17" fmla="*/ 21385 w 58594"/>
                    <a:gd name="connsiteY17" fmla="*/ 40180 h 69955"/>
                    <a:gd name="connsiteX18" fmla="*/ 31647 w 58594"/>
                    <a:gd name="connsiteY18" fmla="*/ 40425 h 69955"/>
                    <a:gd name="connsiteX19" fmla="*/ 37343 w 58594"/>
                    <a:gd name="connsiteY19" fmla="*/ 42929 h 69955"/>
                    <a:gd name="connsiteX20" fmla="*/ 39419 w 58594"/>
                    <a:gd name="connsiteY20" fmla="*/ 48396 h 69955"/>
                    <a:gd name="connsiteX21" fmla="*/ 37633 w 58594"/>
                    <a:gd name="connsiteY21" fmla="*/ 53665 h 69955"/>
                    <a:gd name="connsiteX22" fmla="*/ 32319 w 58594"/>
                    <a:gd name="connsiteY22" fmla="*/ 56123 h 69955"/>
                    <a:gd name="connsiteX23" fmla="*/ 20239 w 58594"/>
                    <a:gd name="connsiteY23" fmla="*/ 56367 h 69955"/>
                    <a:gd name="connsiteX24" fmla="*/ 12131 w 58594"/>
                    <a:gd name="connsiteY24" fmla="*/ 28544 h 69955"/>
                    <a:gd name="connsiteX25" fmla="*/ 12131 w 58594"/>
                    <a:gd name="connsiteY25" fmla="*/ 9837 h 69955"/>
                    <a:gd name="connsiteX26" fmla="*/ 25202 w 58594"/>
                    <a:gd name="connsiteY26" fmla="*/ 9837 h 69955"/>
                    <a:gd name="connsiteX27" fmla="*/ 34884 w 58594"/>
                    <a:gd name="connsiteY27" fmla="*/ 10265 h 69955"/>
                    <a:gd name="connsiteX28" fmla="*/ 40015 w 58594"/>
                    <a:gd name="connsiteY28" fmla="*/ 13060 h 69955"/>
                    <a:gd name="connsiteX29" fmla="*/ 42000 w 58594"/>
                    <a:gd name="connsiteY29" fmla="*/ 19000 h 69955"/>
                    <a:gd name="connsiteX30" fmla="*/ 40473 w 58594"/>
                    <a:gd name="connsiteY30" fmla="*/ 24345 h 69955"/>
                    <a:gd name="connsiteX31" fmla="*/ 36060 w 58594"/>
                    <a:gd name="connsiteY31" fmla="*/ 27536 h 69955"/>
                    <a:gd name="connsiteX32" fmla="*/ 23538 w 58594"/>
                    <a:gd name="connsiteY32" fmla="*/ 28544 h 69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594" h="69955">
                      <a:moveTo>
                        <a:pt x="-1995" y="68004"/>
                      </a:moveTo>
                      <a:lnTo>
                        <a:pt x="25966" y="68004"/>
                      </a:lnTo>
                      <a:cubicBezTo>
                        <a:pt x="31504" y="68004"/>
                        <a:pt x="35632" y="67775"/>
                        <a:pt x="38351" y="67317"/>
                      </a:cubicBezTo>
                      <a:cubicBezTo>
                        <a:pt x="41069" y="66859"/>
                        <a:pt x="43502" y="65896"/>
                        <a:pt x="45650" y="64430"/>
                      </a:cubicBezTo>
                      <a:cubicBezTo>
                        <a:pt x="47798" y="62964"/>
                        <a:pt x="49585" y="61015"/>
                        <a:pt x="51010" y="58582"/>
                      </a:cubicBezTo>
                      <a:cubicBezTo>
                        <a:pt x="52445" y="56149"/>
                        <a:pt x="53163" y="53420"/>
                        <a:pt x="53163" y="50397"/>
                      </a:cubicBezTo>
                      <a:cubicBezTo>
                        <a:pt x="53163" y="47118"/>
                        <a:pt x="52277" y="44110"/>
                        <a:pt x="50506" y="41372"/>
                      </a:cubicBezTo>
                      <a:cubicBezTo>
                        <a:pt x="48745" y="38643"/>
                        <a:pt x="46357" y="36592"/>
                        <a:pt x="43344" y="35217"/>
                      </a:cubicBezTo>
                      <a:cubicBezTo>
                        <a:pt x="47600" y="33986"/>
                        <a:pt x="50873" y="31873"/>
                        <a:pt x="53163" y="28880"/>
                      </a:cubicBezTo>
                      <a:cubicBezTo>
                        <a:pt x="55454" y="25887"/>
                        <a:pt x="56599" y="22370"/>
                        <a:pt x="56599" y="18328"/>
                      </a:cubicBezTo>
                      <a:cubicBezTo>
                        <a:pt x="56599" y="15152"/>
                        <a:pt x="55861" y="12057"/>
                        <a:pt x="54385" y="9043"/>
                      </a:cubicBezTo>
                      <a:cubicBezTo>
                        <a:pt x="52909" y="6040"/>
                        <a:pt x="50888" y="3637"/>
                        <a:pt x="48322" y="1836"/>
                      </a:cubicBezTo>
                      <a:cubicBezTo>
                        <a:pt x="45767" y="44"/>
                        <a:pt x="42611" y="-1061"/>
                        <a:pt x="38854" y="-1478"/>
                      </a:cubicBezTo>
                      <a:cubicBezTo>
                        <a:pt x="36503" y="-1733"/>
                        <a:pt x="30822" y="-1891"/>
                        <a:pt x="21812" y="-1952"/>
                      </a:cubicBezTo>
                      <a:lnTo>
                        <a:pt x="-1995" y="-1952"/>
                      </a:lnTo>
                      <a:close/>
                      <a:moveTo>
                        <a:pt x="12131" y="56367"/>
                      </a:moveTo>
                      <a:lnTo>
                        <a:pt x="12131" y="40180"/>
                      </a:lnTo>
                      <a:lnTo>
                        <a:pt x="21385" y="40180"/>
                      </a:lnTo>
                      <a:cubicBezTo>
                        <a:pt x="26892" y="40180"/>
                        <a:pt x="30313" y="40262"/>
                        <a:pt x="31647" y="40425"/>
                      </a:cubicBezTo>
                      <a:cubicBezTo>
                        <a:pt x="34059" y="40710"/>
                        <a:pt x="35958" y="41545"/>
                        <a:pt x="37343" y="42929"/>
                      </a:cubicBezTo>
                      <a:cubicBezTo>
                        <a:pt x="38727" y="44314"/>
                        <a:pt x="39419" y="46136"/>
                        <a:pt x="39419" y="48396"/>
                      </a:cubicBezTo>
                      <a:cubicBezTo>
                        <a:pt x="39419" y="50554"/>
                        <a:pt x="38824" y="52310"/>
                        <a:pt x="37633" y="53665"/>
                      </a:cubicBezTo>
                      <a:cubicBezTo>
                        <a:pt x="36442" y="55019"/>
                        <a:pt x="34670" y="55838"/>
                        <a:pt x="32319" y="56123"/>
                      </a:cubicBezTo>
                      <a:cubicBezTo>
                        <a:pt x="30914" y="56286"/>
                        <a:pt x="26887" y="56367"/>
                        <a:pt x="20239" y="56367"/>
                      </a:cubicBezTo>
                      <a:close/>
                      <a:moveTo>
                        <a:pt x="12131" y="28544"/>
                      </a:moveTo>
                      <a:lnTo>
                        <a:pt x="12131" y="9837"/>
                      </a:lnTo>
                      <a:lnTo>
                        <a:pt x="25202" y="9837"/>
                      </a:lnTo>
                      <a:cubicBezTo>
                        <a:pt x="30293" y="9837"/>
                        <a:pt x="33520" y="9980"/>
                        <a:pt x="34884" y="10265"/>
                      </a:cubicBezTo>
                      <a:cubicBezTo>
                        <a:pt x="36991" y="10652"/>
                        <a:pt x="38702" y="11583"/>
                        <a:pt x="40015" y="13060"/>
                      </a:cubicBezTo>
                      <a:cubicBezTo>
                        <a:pt x="41339" y="14536"/>
                        <a:pt x="42000" y="16516"/>
                        <a:pt x="42000" y="19000"/>
                      </a:cubicBezTo>
                      <a:cubicBezTo>
                        <a:pt x="42000" y="21097"/>
                        <a:pt x="41491" y="22879"/>
                        <a:pt x="40473" y="24345"/>
                      </a:cubicBezTo>
                      <a:cubicBezTo>
                        <a:pt x="39455" y="25811"/>
                        <a:pt x="37984" y="26875"/>
                        <a:pt x="36060" y="27536"/>
                      </a:cubicBezTo>
                      <a:cubicBezTo>
                        <a:pt x="34136" y="28208"/>
                        <a:pt x="29962" y="28544"/>
                        <a:pt x="23538" y="28544"/>
                      </a:cubicBezTo>
                      <a:close/>
                    </a:path>
                  </a:pathLst>
                </a:custGeom>
                <a:solidFill>
                  <a:srgbClr val="000000"/>
                </a:solidFill>
                <a:ln w="15" cap="flat">
                  <a:noFill/>
                  <a:prstDash val="solid"/>
                  <a:round/>
                </a:ln>
              </p:spPr>
              <p:txBody>
                <a:bodyPr rtlCol="0" anchor="ctr"/>
                <a:lstStyle/>
                <a:p>
                  <a:endParaRPr lang="en-US"/>
                </a:p>
              </p:txBody>
            </p:sp>
            <p:sp>
              <p:nvSpPr>
                <p:cNvPr id="223" name="Freeform: Shape 222">
                  <a:extLst>
                    <a:ext uri="{FF2B5EF4-FFF2-40B4-BE49-F238E27FC236}">
                      <a16:creationId xmlns:a16="http://schemas.microsoft.com/office/drawing/2014/main" id="{C9B99401-1082-A839-5F2F-B1C5DF326A0B}"/>
                    </a:ext>
                  </a:extLst>
                </p:cNvPr>
                <p:cNvSpPr/>
                <p:nvPr/>
              </p:nvSpPr>
              <p:spPr>
                <a:xfrm flipV="1">
                  <a:off x="2577961" y="3831427"/>
                  <a:ext cx="67573" cy="69955"/>
                </a:xfrm>
                <a:custGeom>
                  <a:avLst/>
                  <a:gdLst>
                    <a:gd name="connsiteX0" fmla="*/ -2257 w 67573"/>
                    <a:gd name="connsiteY0" fmla="*/ -1952 h 69955"/>
                    <a:gd name="connsiteX1" fmla="*/ -2257 w 67573"/>
                    <a:gd name="connsiteY1" fmla="*/ 68004 h 69955"/>
                    <a:gd name="connsiteX2" fmla="*/ 18893 w 67573"/>
                    <a:gd name="connsiteY2" fmla="*/ 68004 h 69955"/>
                    <a:gd name="connsiteX3" fmla="*/ 31584 w 67573"/>
                    <a:gd name="connsiteY3" fmla="*/ 20283 h 69955"/>
                    <a:gd name="connsiteX4" fmla="*/ 44136 w 67573"/>
                    <a:gd name="connsiteY4" fmla="*/ 68004 h 69955"/>
                    <a:gd name="connsiteX5" fmla="*/ 65317 w 67573"/>
                    <a:gd name="connsiteY5" fmla="*/ 68004 h 69955"/>
                    <a:gd name="connsiteX6" fmla="*/ 65317 w 67573"/>
                    <a:gd name="connsiteY6" fmla="*/ -1952 h 69955"/>
                    <a:gd name="connsiteX7" fmla="*/ 52199 w 67573"/>
                    <a:gd name="connsiteY7" fmla="*/ -1952 h 69955"/>
                    <a:gd name="connsiteX8" fmla="*/ 52199 w 67573"/>
                    <a:gd name="connsiteY8" fmla="*/ 53115 h 69955"/>
                    <a:gd name="connsiteX9" fmla="*/ 38303 w 67573"/>
                    <a:gd name="connsiteY9" fmla="*/ -1952 h 69955"/>
                    <a:gd name="connsiteX10" fmla="*/ 24712 w 67573"/>
                    <a:gd name="connsiteY10" fmla="*/ -1952 h 69955"/>
                    <a:gd name="connsiteX11" fmla="*/ 10876 w 67573"/>
                    <a:gd name="connsiteY11" fmla="*/ 53115 h 69955"/>
                    <a:gd name="connsiteX12" fmla="*/ 10876 w 67573"/>
                    <a:gd name="connsiteY12" fmla="*/ -1952 h 69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573" h="69955">
                      <a:moveTo>
                        <a:pt x="-2257" y="-1952"/>
                      </a:moveTo>
                      <a:lnTo>
                        <a:pt x="-2257" y="68004"/>
                      </a:lnTo>
                      <a:lnTo>
                        <a:pt x="18893" y="68004"/>
                      </a:lnTo>
                      <a:lnTo>
                        <a:pt x="31584" y="20283"/>
                      </a:lnTo>
                      <a:lnTo>
                        <a:pt x="44136" y="68004"/>
                      </a:lnTo>
                      <a:lnTo>
                        <a:pt x="65317" y="68004"/>
                      </a:lnTo>
                      <a:lnTo>
                        <a:pt x="65317" y="-1952"/>
                      </a:lnTo>
                      <a:lnTo>
                        <a:pt x="52199" y="-1952"/>
                      </a:lnTo>
                      <a:lnTo>
                        <a:pt x="52199" y="53115"/>
                      </a:lnTo>
                      <a:lnTo>
                        <a:pt x="38303" y="-1952"/>
                      </a:lnTo>
                      <a:lnTo>
                        <a:pt x="24712" y="-1952"/>
                      </a:lnTo>
                      <a:lnTo>
                        <a:pt x="10876" y="53115"/>
                      </a:lnTo>
                      <a:lnTo>
                        <a:pt x="10876" y="-1952"/>
                      </a:lnTo>
                      <a:close/>
                    </a:path>
                  </a:pathLst>
                </a:custGeom>
                <a:solidFill>
                  <a:srgbClr val="000000"/>
                </a:solidFill>
                <a:ln w="15" cap="flat">
                  <a:noFill/>
                  <a:prstDash val="solid"/>
                  <a:round/>
                </a:ln>
              </p:spPr>
              <p:txBody>
                <a:bodyPr rtlCol="0" anchor="ctr"/>
                <a:lstStyle/>
                <a:p>
                  <a:endParaRPr lang="en-US"/>
                </a:p>
              </p:txBody>
            </p:sp>
            <p:sp>
              <p:nvSpPr>
                <p:cNvPr id="224" name="Freeform: Shape 223">
                  <a:extLst>
                    <a:ext uri="{FF2B5EF4-FFF2-40B4-BE49-F238E27FC236}">
                      <a16:creationId xmlns:a16="http://schemas.microsoft.com/office/drawing/2014/main" id="{4B06DC36-6115-D229-100B-34B486085277}"/>
                    </a:ext>
                  </a:extLst>
                </p:cNvPr>
                <p:cNvSpPr/>
                <p:nvPr/>
              </p:nvSpPr>
              <p:spPr>
                <a:xfrm flipV="1">
                  <a:off x="2659145" y="3831427"/>
                  <a:ext cx="14125" cy="69955"/>
                </a:xfrm>
                <a:custGeom>
                  <a:avLst/>
                  <a:gdLst>
                    <a:gd name="connsiteX0" fmla="*/ -480 w 14125"/>
                    <a:gd name="connsiteY0" fmla="*/ -1952 h 69955"/>
                    <a:gd name="connsiteX1" fmla="*/ -480 w 14125"/>
                    <a:gd name="connsiteY1" fmla="*/ 68004 h 69955"/>
                    <a:gd name="connsiteX2" fmla="*/ 13646 w 14125"/>
                    <a:gd name="connsiteY2" fmla="*/ 68004 h 69955"/>
                    <a:gd name="connsiteX3" fmla="*/ 13646 w 14125"/>
                    <a:gd name="connsiteY3" fmla="*/ -1952 h 69955"/>
                  </a:gdLst>
                  <a:ahLst/>
                  <a:cxnLst>
                    <a:cxn ang="0">
                      <a:pos x="connsiteX0" y="connsiteY0"/>
                    </a:cxn>
                    <a:cxn ang="0">
                      <a:pos x="connsiteX1" y="connsiteY1"/>
                    </a:cxn>
                    <a:cxn ang="0">
                      <a:pos x="connsiteX2" y="connsiteY2"/>
                    </a:cxn>
                    <a:cxn ang="0">
                      <a:pos x="connsiteX3" y="connsiteY3"/>
                    </a:cxn>
                  </a:cxnLst>
                  <a:rect l="l" t="t" r="r" b="b"/>
                  <a:pathLst>
                    <a:path w="14125" h="69955">
                      <a:moveTo>
                        <a:pt x="-480" y="-1952"/>
                      </a:moveTo>
                      <a:lnTo>
                        <a:pt x="-480" y="68004"/>
                      </a:lnTo>
                      <a:lnTo>
                        <a:pt x="13646" y="68004"/>
                      </a:lnTo>
                      <a:lnTo>
                        <a:pt x="13646" y="-1952"/>
                      </a:lnTo>
                      <a:close/>
                    </a:path>
                  </a:pathLst>
                </a:custGeom>
                <a:solidFill>
                  <a:srgbClr val="000000"/>
                </a:solidFill>
                <a:ln w="15" cap="flat">
                  <a:noFill/>
                  <a:prstDash val="solid"/>
                  <a:round/>
                </a:ln>
              </p:spPr>
              <p:txBody>
                <a:bodyPr rtlCol="0" anchor="ctr"/>
                <a:lstStyle/>
                <a:p>
                  <a:endParaRPr lang="en-US"/>
                </a:p>
              </p:txBody>
            </p:sp>
            <p:sp>
              <p:nvSpPr>
                <p:cNvPr id="225" name="Freeform: Shape 224">
                  <a:extLst>
                    <a:ext uri="{FF2B5EF4-FFF2-40B4-BE49-F238E27FC236}">
                      <a16:creationId xmlns:a16="http://schemas.microsoft.com/office/drawing/2014/main" id="{3F982ED0-DC4A-214E-B86F-B50A543D9F4F}"/>
                    </a:ext>
                  </a:extLst>
                </p:cNvPr>
                <p:cNvSpPr/>
                <p:nvPr/>
              </p:nvSpPr>
              <p:spPr>
                <a:xfrm flipV="1">
                  <a:off x="2679610" y="3901383"/>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26" name="Freeform: Shape 225">
                  <a:extLst>
                    <a:ext uri="{FF2B5EF4-FFF2-40B4-BE49-F238E27FC236}">
                      <a16:creationId xmlns:a16="http://schemas.microsoft.com/office/drawing/2014/main" id="{CD037F3A-E0BE-05A6-B577-6900F9DCA1DD}"/>
                    </a:ext>
                  </a:extLst>
                </p:cNvPr>
                <p:cNvSpPr/>
                <p:nvPr/>
              </p:nvSpPr>
              <p:spPr>
                <a:xfrm flipV="1">
                  <a:off x="2711298" y="3840254"/>
                  <a:ext cx="47965" cy="53157"/>
                </a:xfrm>
                <a:custGeom>
                  <a:avLst/>
                  <a:gdLst>
                    <a:gd name="connsiteX0" fmla="*/ 46534 w 47965"/>
                    <a:gd name="connsiteY0" fmla="*/ -1924 h 53157"/>
                    <a:gd name="connsiteX1" fmla="*/ -1432 w 47965"/>
                    <a:gd name="connsiteY1" fmla="*/ 18936 h 53157"/>
                    <a:gd name="connsiteX2" fmla="*/ -1432 w 47965"/>
                    <a:gd name="connsiteY2" fmla="*/ 30481 h 53157"/>
                    <a:gd name="connsiteX3" fmla="*/ 46534 w 47965"/>
                    <a:gd name="connsiteY3" fmla="*/ 51234 h 53157"/>
                    <a:gd name="connsiteX4" fmla="*/ 46534 w 47965"/>
                    <a:gd name="connsiteY4" fmla="*/ 37643 h 53157"/>
                    <a:gd name="connsiteX5" fmla="*/ 13076 w 47965"/>
                    <a:gd name="connsiteY5" fmla="*/ 24846 h 53157"/>
                    <a:gd name="connsiteX6" fmla="*/ 46534 w 47965"/>
                    <a:gd name="connsiteY6" fmla="*/ 11576 h 5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65" h="53157">
                      <a:moveTo>
                        <a:pt x="46534" y="-1924"/>
                      </a:moveTo>
                      <a:lnTo>
                        <a:pt x="-1432" y="18936"/>
                      </a:lnTo>
                      <a:lnTo>
                        <a:pt x="-1432" y="30481"/>
                      </a:lnTo>
                      <a:lnTo>
                        <a:pt x="46534" y="51234"/>
                      </a:lnTo>
                      <a:lnTo>
                        <a:pt x="46534" y="37643"/>
                      </a:lnTo>
                      <a:lnTo>
                        <a:pt x="13076" y="24846"/>
                      </a:lnTo>
                      <a:lnTo>
                        <a:pt x="46534" y="11576"/>
                      </a:lnTo>
                      <a:close/>
                    </a:path>
                  </a:pathLst>
                </a:custGeom>
                <a:solidFill>
                  <a:srgbClr val="000000"/>
                </a:solidFill>
                <a:ln w="15" cap="flat">
                  <a:noFill/>
                  <a:prstDash val="solid"/>
                  <a:round/>
                </a:ln>
              </p:spPr>
              <p:txBody>
                <a:bodyPr rtlCol="0" anchor="ctr"/>
                <a:lstStyle/>
                <a:p>
                  <a:endParaRPr lang="en-US"/>
                </a:p>
              </p:txBody>
            </p:sp>
            <p:sp>
              <p:nvSpPr>
                <p:cNvPr id="227" name="Freeform: Shape 226">
                  <a:extLst>
                    <a:ext uri="{FF2B5EF4-FFF2-40B4-BE49-F238E27FC236}">
                      <a16:creationId xmlns:a16="http://schemas.microsoft.com/office/drawing/2014/main" id="{77F65027-0231-822D-8ACB-46894F22C8F9}"/>
                    </a:ext>
                  </a:extLst>
                </p:cNvPr>
                <p:cNvSpPr/>
                <p:nvPr/>
              </p:nvSpPr>
              <p:spPr>
                <a:xfrm flipV="1">
                  <a:off x="2767899" y="3850134"/>
                  <a:ext cx="48912" cy="33488"/>
                </a:xfrm>
                <a:custGeom>
                  <a:avLst/>
                  <a:gdLst>
                    <a:gd name="connsiteX0" fmla="*/ -1419 w 48912"/>
                    <a:gd name="connsiteY0" fmla="*/ 19260 h 33488"/>
                    <a:gd name="connsiteX1" fmla="*/ -1419 w 48912"/>
                    <a:gd name="connsiteY1" fmla="*/ 31568 h 33488"/>
                    <a:gd name="connsiteX2" fmla="*/ 47493 w 48912"/>
                    <a:gd name="connsiteY2" fmla="*/ 31568 h 33488"/>
                    <a:gd name="connsiteX3" fmla="*/ 47493 w 48912"/>
                    <a:gd name="connsiteY3" fmla="*/ 19260 h 33488"/>
                    <a:gd name="connsiteX4" fmla="*/ -1419 w 48912"/>
                    <a:gd name="connsiteY4" fmla="*/ -1921 h 33488"/>
                    <a:gd name="connsiteX5" fmla="*/ -1419 w 48912"/>
                    <a:gd name="connsiteY5" fmla="*/ 10434 h 33488"/>
                    <a:gd name="connsiteX6" fmla="*/ 47493 w 48912"/>
                    <a:gd name="connsiteY6" fmla="*/ 10434 h 33488"/>
                    <a:gd name="connsiteX7" fmla="*/ 47493 w 48912"/>
                    <a:gd name="connsiteY7" fmla="*/ -1921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1419" y="19260"/>
                      </a:moveTo>
                      <a:lnTo>
                        <a:pt x="-1419" y="31568"/>
                      </a:lnTo>
                      <a:lnTo>
                        <a:pt x="47493" y="31568"/>
                      </a:lnTo>
                      <a:lnTo>
                        <a:pt x="47493" y="19260"/>
                      </a:lnTo>
                      <a:close/>
                      <a:moveTo>
                        <a:pt x="-1419" y="-1921"/>
                      </a:moveTo>
                      <a:lnTo>
                        <a:pt x="-1419" y="10434"/>
                      </a:lnTo>
                      <a:lnTo>
                        <a:pt x="47493" y="10434"/>
                      </a:lnTo>
                      <a:lnTo>
                        <a:pt x="47493" y="-1921"/>
                      </a:lnTo>
                      <a:close/>
                    </a:path>
                  </a:pathLst>
                </a:custGeom>
                <a:solidFill>
                  <a:srgbClr val="000000"/>
                </a:solidFill>
                <a:ln w="15" cap="flat">
                  <a:noFill/>
                  <a:prstDash val="solid"/>
                  <a:round/>
                </a:ln>
              </p:spPr>
              <p:txBody>
                <a:bodyPr rtlCol="0" anchor="ctr"/>
                <a:lstStyle/>
                <a:p>
                  <a:endParaRPr lang="en-US"/>
                </a:p>
              </p:txBody>
            </p:sp>
            <p:sp>
              <p:nvSpPr>
                <p:cNvPr id="228" name="Freeform: Shape 227">
                  <a:extLst>
                    <a:ext uri="{FF2B5EF4-FFF2-40B4-BE49-F238E27FC236}">
                      <a16:creationId xmlns:a16="http://schemas.microsoft.com/office/drawing/2014/main" id="{3701A7D2-D6D9-4E6F-33EF-A52883094110}"/>
                    </a:ext>
                  </a:extLst>
                </p:cNvPr>
                <p:cNvSpPr/>
                <p:nvPr/>
              </p:nvSpPr>
              <p:spPr>
                <a:xfrm flipV="1">
                  <a:off x="2820912" y="3901383"/>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29" name="Freeform: Shape 228">
                  <a:extLst>
                    <a:ext uri="{FF2B5EF4-FFF2-40B4-BE49-F238E27FC236}">
                      <a16:creationId xmlns:a16="http://schemas.microsoft.com/office/drawing/2014/main" id="{A7BEB140-A096-5460-CAC0-2D4C9C62601B}"/>
                    </a:ext>
                  </a:extLst>
                </p:cNvPr>
                <p:cNvSpPr/>
                <p:nvPr/>
              </p:nvSpPr>
              <p:spPr>
                <a:xfrm flipV="1">
                  <a:off x="2850493" y="3831137"/>
                  <a:ext cx="47018" cy="70245"/>
                </a:xfrm>
                <a:custGeom>
                  <a:avLst/>
                  <a:gdLst>
                    <a:gd name="connsiteX0" fmla="*/ 45786 w 47018"/>
                    <a:gd name="connsiteY0" fmla="*/ 10500 h 70245"/>
                    <a:gd name="connsiteX1" fmla="*/ 45786 w 47018"/>
                    <a:gd name="connsiteY1" fmla="*/ -1961 h 70245"/>
                    <a:gd name="connsiteX2" fmla="*/ -1232 w 47018"/>
                    <a:gd name="connsiteY2" fmla="*/ -1961 h 70245"/>
                    <a:gd name="connsiteX3" fmla="*/ 3349 w 47018"/>
                    <a:gd name="connsiteY3" fmla="*/ 11431 h 70245"/>
                    <a:gd name="connsiteX4" fmla="*/ 18436 w 47018"/>
                    <a:gd name="connsiteY4" fmla="*/ 28199 h 70245"/>
                    <a:gd name="connsiteX5" fmla="*/ 29554 w 47018"/>
                    <a:gd name="connsiteY5" fmla="*/ 39652 h 70245"/>
                    <a:gd name="connsiteX6" fmla="*/ 32318 w 47018"/>
                    <a:gd name="connsiteY6" fmla="*/ 47867 h 70245"/>
                    <a:gd name="connsiteX7" fmla="*/ 29905 w 47018"/>
                    <a:gd name="connsiteY7" fmla="*/ 54755 h 70245"/>
                    <a:gd name="connsiteX8" fmla="*/ 23262 w 47018"/>
                    <a:gd name="connsiteY8" fmla="*/ 57167 h 70245"/>
                    <a:gd name="connsiteX9" fmla="*/ 16573 w 47018"/>
                    <a:gd name="connsiteY9" fmla="*/ 54632 h 70245"/>
                    <a:gd name="connsiteX10" fmla="*/ 13718 w 47018"/>
                    <a:gd name="connsiteY10" fmla="*/ 46233 h 70245"/>
                    <a:gd name="connsiteX11" fmla="*/ 356 w 47018"/>
                    <a:gd name="connsiteY11" fmla="*/ 47577 h 70245"/>
                    <a:gd name="connsiteX12" fmla="*/ 7839 w 47018"/>
                    <a:gd name="connsiteY12" fmla="*/ 63459 h 70245"/>
                    <a:gd name="connsiteX13" fmla="*/ 23583 w 47018"/>
                    <a:gd name="connsiteY13" fmla="*/ 68284 h 70245"/>
                    <a:gd name="connsiteX14" fmla="*/ 39861 w 47018"/>
                    <a:gd name="connsiteY14" fmla="*/ 62695 h 70245"/>
                    <a:gd name="connsiteX15" fmla="*/ 45786 w 47018"/>
                    <a:gd name="connsiteY15" fmla="*/ 48814 h 70245"/>
                    <a:gd name="connsiteX16" fmla="*/ 44091 w 47018"/>
                    <a:gd name="connsiteY16" fmla="*/ 39820 h 70245"/>
                    <a:gd name="connsiteX17" fmla="*/ 38716 w 47018"/>
                    <a:gd name="connsiteY17" fmla="*/ 30871 h 70245"/>
                    <a:gd name="connsiteX18" fmla="*/ 29935 w 47018"/>
                    <a:gd name="connsiteY18" fmla="*/ 21938 h 70245"/>
                    <a:gd name="connsiteX19" fmla="*/ 21888 w 47018"/>
                    <a:gd name="connsiteY19" fmla="*/ 14211 h 70245"/>
                    <a:gd name="connsiteX20" fmla="*/ 19154 w 47018"/>
                    <a:gd name="connsiteY20" fmla="*/ 10500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18" h="70245">
                      <a:moveTo>
                        <a:pt x="45786" y="10500"/>
                      </a:moveTo>
                      <a:lnTo>
                        <a:pt x="45786" y="-1961"/>
                      </a:lnTo>
                      <a:lnTo>
                        <a:pt x="-1232" y="-1961"/>
                      </a:lnTo>
                      <a:cubicBezTo>
                        <a:pt x="-723" y="2752"/>
                        <a:pt x="804" y="7217"/>
                        <a:pt x="3349" y="11431"/>
                      </a:cubicBezTo>
                      <a:cubicBezTo>
                        <a:pt x="5894" y="15646"/>
                        <a:pt x="10923" y="21235"/>
                        <a:pt x="18436" y="28199"/>
                      </a:cubicBezTo>
                      <a:cubicBezTo>
                        <a:pt x="24484" y="33829"/>
                        <a:pt x="28189" y="37646"/>
                        <a:pt x="29554" y="39652"/>
                      </a:cubicBezTo>
                      <a:cubicBezTo>
                        <a:pt x="31396" y="42421"/>
                        <a:pt x="32318" y="45159"/>
                        <a:pt x="32318" y="47867"/>
                      </a:cubicBezTo>
                      <a:cubicBezTo>
                        <a:pt x="32318" y="50850"/>
                        <a:pt x="31513" y="53146"/>
                        <a:pt x="29905" y="54755"/>
                      </a:cubicBezTo>
                      <a:cubicBezTo>
                        <a:pt x="28306" y="56363"/>
                        <a:pt x="26092" y="57167"/>
                        <a:pt x="23262" y="57167"/>
                      </a:cubicBezTo>
                      <a:cubicBezTo>
                        <a:pt x="20462" y="57167"/>
                        <a:pt x="18233" y="56322"/>
                        <a:pt x="16573" y="54632"/>
                      </a:cubicBezTo>
                      <a:cubicBezTo>
                        <a:pt x="14924" y="52953"/>
                        <a:pt x="13972" y="50153"/>
                        <a:pt x="13718" y="46233"/>
                      </a:cubicBezTo>
                      <a:lnTo>
                        <a:pt x="356" y="47577"/>
                      </a:lnTo>
                      <a:cubicBezTo>
                        <a:pt x="1150" y="54958"/>
                        <a:pt x="3644" y="60252"/>
                        <a:pt x="7839" y="63459"/>
                      </a:cubicBezTo>
                      <a:cubicBezTo>
                        <a:pt x="12043" y="66676"/>
                        <a:pt x="17291" y="68284"/>
                        <a:pt x="23583" y="68284"/>
                      </a:cubicBezTo>
                      <a:cubicBezTo>
                        <a:pt x="30495" y="68284"/>
                        <a:pt x="35922" y="66421"/>
                        <a:pt x="39861" y="62695"/>
                      </a:cubicBezTo>
                      <a:cubicBezTo>
                        <a:pt x="43811" y="58979"/>
                        <a:pt x="45786" y="54352"/>
                        <a:pt x="45786" y="48814"/>
                      </a:cubicBezTo>
                      <a:cubicBezTo>
                        <a:pt x="45786" y="45668"/>
                        <a:pt x="45221" y="42670"/>
                        <a:pt x="44091" y="39820"/>
                      </a:cubicBezTo>
                      <a:cubicBezTo>
                        <a:pt x="42961" y="36969"/>
                        <a:pt x="41170" y="33986"/>
                        <a:pt x="38716" y="30871"/>
                      </a:cubicBezTo>
                      <a:cubicBezTo>
                        <a:pt x="37097" y="28804"/>
                        <a:pt x="34170" y="25827"/>
                        <a:pt x="29935" y="21938"/>
                      </a:cubicBezTo>
                      <a:cubicBezTo>
                        <a:pt x="25700" y="18059"/>
                        <a:pt x="23018" y="15483"/>
                        <a:pt x="21888" y="14211"/>
                      </a:cubicBezTo>
                      <a:cubicBezTo>
                        <a:pt x="20768" y="12938"/>
                        <a:pt x="19857" y="11701"/>
                        <a:pt x="19154" y="10500"/>
                      </a:cubicBezTo>
                      <a:close/>
                    </a:path>
                  </a:pathLst>
                </a:custGeom>
                <a:solidFill>
                  <a:srgbClr val="000000"/>
                </a:solidFill>
                <a:ln w="15" cap="flat">
                  <a:noFill/>
                  <a:prstDash val="solid"/>
                  <a:round/>
                </a:ln>
              </p:spPr>
              <p:txBody>
                <a:bodyPr rtlCol="0" anchor="ctr"/>
                <a:lstStyle/>
                <a:p>
                  <a:endParaRPr lang="en-US"/>
                </a:p>
              </p:txBody>
            </p:sp>
            <p:sp>
              <p:nvSpPr>
                <p:cNvPr id="230" name="Freeform: Shape 229">
                  <a:extLst>
                    <a:ext uri="{FF2B5EF4-FFF2-40B4-BE49-F238E27FC236}">
                      <a16:creationId xmlns:a16="http://schemas.microsoft.com/office/drawing/2014/main" id="{BE634CA7-42C7-ED25-BB69-32BE6E201A91}"/>
                    </a:ext>
                  </a:extLst>
                </p:cNvPr>
                <p:cNvSpPr/>
                <p:nvPr/>
              </p:nvSpPr>
              <p:spPr>
                <a:xfrm flipV="1">
                  <a:off x="2906573" y="3831137"/>
                  <a:ext cx="46713" cy="71436"/>
                </a:xfrm>
                <a:custGeom>
                  <a:avLst/>
                  <a:gdLst>
                    <a:gd name="connsiteX0" fmla="*/ 44107 w 46713"/>
                    <a:gd name="connsiteY0" fmla="*/ 52091 h 71436"/>
                    <a:gd name="connsiteX1" fmla="*/ 31127 w 46713"/>
                    <a:gd name="connsiteY1" fmla="*/ 50671 h 71436"/>
                    <a:gd name="connsiteX2" fmla="*/ 28638 w 46713"/>
                    <a:gd name="connsiteY2" fmla="*/ 56580 h 71436"/>
                    <a:gd name="connsiteX3" fmla="*/ 23446 w 46713"/>
                    <a:gd name="connsiteY3" fmla="*/ 58489 h 71436"/>
                    <a:gd name="connsiteX4" fmla="*/ 16254 w 46713"/>
                    <a:gd name="connsiteY4" fmla="*/ 54671 h 71436"/>
                    <a:gd name="connsiteX5" fmla="*/ 12558 w 46713"/>
                    <a:gd name="connsiteY5" fmla="*/ 38790 h 71436"/>
                    <a:gd name="connsiteX6" fmla="*/ 25019 w 46713"/>
                    <a:gd name="connsiteY6" fmla="*/ 44700 h 71436"/>
                    <a:gd name="connsiteX7" fmla="*/ 39404 w 46713"/>
                    <a:gd name="connsiteY7" fmla="*/ 38301 h 71436"/>
                    <a:gd name="connsiteX8" fmla="*/ 45390 w 46713"/>
                    <a:gd name="connsiteY8" fmla="*/ 21793 h 71436"/>
                    <a:gd name="connsiteX9" fmla="*/ 39083 w 46713"/>
                    <a:gd name="connsiteY9" fmla="*/ 4568 h 71436"/>
                    <a:gd name="connsiteX10" fmla="*/ 22912 w 46713"/>
                    <a:gd name="connsiteY10" fmla="*/ -1922 h 71436"/>
                    <a:gd name="connsiteX11" fmla="*/ 5503 w 46713"/>
                    <a:gd name="connsiteY11" fmla="*/ 6309 h 71436"/>
                    <a:gd name="connsiteX12" fmla="*/ -1323 w 46713"/>
                    <a:gd name="connsiteY12" fmla="*/ 33292 h 71436"/>
                    <a:gd name="connsiteX13" fmla="*/ 5778 w 46713"/>
                    <a:gd name="connsiteY13" fmla="*/ 61024 h 71436"/>
                    <a:gd name="connsiteX14" fmla="*/ 24255 w 46713"/>
                    <a:gd name="connsiteY14" fmla="*/ 69515 h 71436"/>
                    <a:gd name="connsiteX15" fmla="*/ 37449 w 46713"/>
                    <a:gd name="connsiteY15" fmla="*/ 65056 h 71436"/>
                    <a:gd name="connsiteX16" fmla="*/ 44107 w 46713"/>
                    <a:gd name="connsiteY16" fmla="*/ 52091 h 71436"/>
                    <a:gd name="connsiteX17" fmla="*/ 13703 w 46713"/>
                    <a:gd name="connsiteY17" fmla="*/ 22847 h 71436"/>
                    <a:gd name="connsiteX18" fmla="*/ 16712 w 46713"/>
                    <a:gd name="connsiteY18" fmla="*/ 12753 h 71436"/>
                    <a:gd name="connsiteX19" fmla="*/ 23584 w 46713"/>
                    <a:gd name="connsiteY19" fmla="*/ 9195 h 71436"/>
                    <a:gd name="connsiteX20" fmla="*/ 29784 w 46713"/>
                    <a:gd name="connsiteY20" fmla="*/ 12097 h 71436"/>
                    <a:gd name="connsiteX21" fmla="*/ 32273 w 46713"/>
                    <a:gd name="connsiteY21" fmla="*/ 21656 h 71436"/>
                    <a:gd name="connsiteX22" fmla="*/ 29600 w 46713"/>
                    <a:gd name="connsiteY22" fmla="*/ 31643 h 71436"/>
                    <a:gd name="connsiteX23" fmla="*/ 22912 w 46713"/>
                    <a:gd name="connsiteY23" fmla="*/ 34819 h 71436"/>
                    <a:gd name="connsiteX24" fmla="*/ 16376 w 46713"/>
                    <a:gd name="connsiteY24" fmla="*/ 31781 h 71436"/>
                    <a:gd name="connsiteX25" fmla="*/ 13703 w 46713"/>
                    <a:gd name="connsiteY25" fmla="*/ 22847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13" h="71436">
                      <a:moveTo>
                        <a:pt x="44107" y="52091"/>
                      </a:moveTo>
                      <a:lnTo>
                        <a:pt x="31127" y="50671"/>
                      </a:lnTo>
                      <a:cubicBezTo>
                        <a:pt x="30812" y="53338"/>
                        <a:pt x="29982" y="55308"/>
                        <a:pt x="28638" y="56580"/>
                      </a:cubicBezTo>
                      <a:cubicBezTo>
                        <a:pt x="27305" y="57853"/>
                        <a:pt x="25574" y="58489"/>
                        <a:pt x="23446" y="58489"/>
                      </a:cubicBezTo>
                      <a:cubicBezTo>
                        <a:pt x="20616" y="58489"/>
                        <a:pt x="18218" y="57217"/>
                        <a:pt x="16254" y="54671"/>
                      </a:cubicBezTo>
                      <a:cubicBezTo>
                        <a:pt x="14299" y="52126"/>
                        <a:pt x="13067" y="46833"/>
                        <a:pt x="12558" y="38790"/>
                      </a:cubicBezTo>
                      <a:cubicBezTo>
                        <a:pt x="15897" y="42730"/>
                        <a:pt x="20051" y="44700"/>
                        <a:pt x="25019" y="44700"/>
                      </a:cubicBezTo>
                      <a:cubicBezTo>
                        <a:pt x="30618" y="44700"/>
                        <a:pt x="35413" y="42567"/>
                        <a:pt x="39404" y="38301"/>
                      </a:cubicBezTo>
                      <a:cubicBezTo>
                        <a:pt x="43395" y="34046"/>
                        <a:pt x="45390" y="28543"/>
                        <a:pt x="45390" y="21793"/>
                      </a:cubicBezTo>
                      <a:cubicBezTo>
                        <a:pt x="45390" y="14637"/>
                        <a:pt x="43288" y="8895"/>
                        <a:pt x="39083" y="4568"/>
                      </a:cubicBezTo>
                      <a:cubicBezTo>
                        <a:pt x="34889" y="241"/>
                        <a:pt x="29498" y="-1922"/>
                        <a:pt x="22912" y="-1922"/>
                      </a:cubicBezTo>
                      <a:cubicBezTo>
                        <a:pt x="15857" y="-1922"/>
                        <a:pt x="10054" y="822"/>
                        <a:pt x="5503" y="6309"/>
                      </a:cubicBezTo>
                      <a:cubicBezTo>
                        <a:pt x="952" y="11796"/>
                        <a:pt x="-1323" y="20791"/>
                        <a:pt x="-1323" y="33292"/>
                      </a:cubicBezTo>
                      <a:cubicBezTo>
                        <a:pt x="-1323" y="46120"/>
                        <a:pt x="1044" y="55364"/>
                        <a:pt x="5778" y="61024"/>
                      </a:cubicBezTo>
                      <a:cubicBezTo>
                        <a:pt x="10522" y="66685"/>
                        <a:pt x="16681" y="69515"/>
                        <a:pt x="24255" y="69515"/>
                      </a:cubicBezTo>
                      <a:cubicBezTo>
                        <a:pt x="29570" y="69515"/>
                        <a:pt x="33968" y="68028"/>
                        <a:pt x="37449" y="65056"/>
                      </a:cubicBezTo>
                      <a:cubicBezTo>
                        <a:pt x="40931" y="62083"/>
                        <a:pt x="43150" y="57761"/>
                        <a:pt x="44107" y="52091"/>
                      </a:cubicBezTo>
                      <a:close/>
                      <a:moveTo>
                        <a:pt x="13703" y="22847"/>
                      </a:moveTo>
                      <a:cubicBezTo>
                        <a:pt x="13703" y="18490"/>
                        <a:pt x="14706" y="15125"/>
                        <a:pt x="16712" y="12753"/>
                      </a:cubicBezTo>
                      <a:cubicBezTo>
                        <a:pt x="18717" y="10381"/>
                        <a:pt x="21008" y="9195"/>
                        <a:pt x="23584" y="9195"/>
                      </a:cubicBezTo>
                      <a:cubicBezTo>
                        <a:pt x="26068" y="9195"/>
                        <a:pt x="28134" y="10162"/>
                        <a:pt x="29784" y="12097"/>
                      </a:cubicBezTo>
                      <a:cubicBezTo>
                        <a:pt x="31443" y="14041"/>
                        <a:pt x="32273" y="17228"/>
                        <a:pt x="32273" y="21656"/>
                      </a:cubicBezTo>
                      <a:cubicBezTo>
                        <a:pt x="32273" y="26207"/>
                        <a:pt x="31382" y="29536"/>
                        <a:pt x="29600" y="31643"/>
                      </a:cubicBezTo>
                      <a:cubicBezTo>
                        <a:pt x="27819" y="33761"/>
                        <a:pt x="25589" y="34819"/>
                        <a:pt x="22912" y="34819"/>
                      </a:cubicBezTo>
                      <a:cubicBezTo>
                        <a:pt x="20336" y="34819"/>
                        <a:pt x="18157" y="33807"/>
                        <a:pt x="16376" y="31781"/>
                      </a:cubicBezTo>
                      <a:cubicBezTo>
                        <a:pt x="14594" y="29765"/>
                        <a:pt x="13703" y="26787"/>
                        <a:pt x="13703" y="22847"/>
                      </a:cubicBezTo>
                      <a:close/>
                    </a:path>
                  </a:pathLst>
                </a:custGeom>
                <a:solidFill>
                  <a:srgbClr val="000000"/>
                </a:solidFill>
                <a:ln w="15" cap="flat">
                  <a:noFill/>
                  <a:prstDash val="solid"/>
                  <a:round/>
                </a:ln>
              </p:spPr>
              <p:txBody>
                <a:bodyPr rtlCol="0" anchor="ctr"/>
                <a:lstStyle/>
                <a:p>
                  <a:endParaRPr lang="en-US"/>
                </a:p>
              </p:txBody>
            </p:sp>
            <p:sp>
              <p:nvSpPr>
                <p:cNvPr id="231" name="Freeform: Shape 230">
                  <a:extLst>
                    <a:ext uri="{FF2B5EF4-FFF2-40B4-BE49-F238E27FC236}">
                      <a16:creationId xmlns:a16="http://schemas.microsoft.com/office/drawing/2014/main" id="{9349C5AF-348D-5668-0A0F-B3D62FBD44D3}"/>
                    </a:ext>
                  </a:extLst>
                </p:cNvPr>
                <p:cNvSpPr/>
                <p:nvPr/>
              </p:nvSpPr>
              <p:spPr>
                <a:xfrm flipV="1">
                  <a:off x="2963784" y="3887975"/>
                  <a:ext cx="13423" cy="13407"/>
                </a:xfrm>
                <a:custGeom>
                  <a:avLst/>
                  <a:gdLst>
                    <a:gd name="connsiteX0" fmla="*/ -411 w 13423"/>
                    <a:gd name="connsiteY0" fmla="*/ -94 h 13407"/>
                    <a:gd name="connsiteX1" fmla="*/ -411 w 13423"/>
                    <a:gd name="connsiteY1" fmla="*/ 13314 h 13407"/>
                    <a:gd name="connsiteX2" fmla="*/ 13012 w 13423"/>
                    <a:gd name="connsiteY2" fmla="*/ 13314 h 13407"/>
                    <a:gd name="connsiteX3" fmla="*/ 13012 w 13423"/>
                    <a:gd name="connsiteY3" fmla="*/ -94 h 13407"/>
                  </a:gdLst>
                  <a:ahLst/>
                  <a:cxnLst>
                    <a:cxn ang="0">
                      <a:pos x="connsiteX0" y="connsiteY0"/>
                    </a:cxn>
                    <a:cxn ang="0">
                      <a:pos x="connsiteX1" y="connsiteY1"/>
                    </a:cxn>
                    <a:cxn ang="0">
                      <a:pos x="connsiteX2" y="connsiteY2"/>
                    </a:cxn>
                    <a:cxn ang="0">
                      <a:pos x="connsiteX3" y="connsiteY3"/>
                    </a:cxn>
                  </a:cxnLst>
                  <a:rect l="l" t="t" r="r" b="b"/>
                  <a:pathLst>
                    <a:path w="13423" h="13407">
                      <a:moveTo>
                        <a:pt x="-411" y="-94"/>
                      </a:moveTo>
                      <a:lnTo>
                        <a:pt x="-411" y="13314"/>
                      </a:lnTo>
                      <a:lnTo>
                        <a:pt x="13012" y="13314"/>
                      </a:lnTo>
                      <a:lnTo>
                        <a:pt x="13012" y="-94"/>
                      </a:lnTo>
                      <a:close/>
                    </a:path>
                  </a:pathLst>
                </a:custGeom>
                <a:solidFill>
                  <a:srgbClr val="000000"/>
                </a:solidFill>
                <a:ln w="15" cap="flat">
                  <a:noFill/>
                  <a:prstDash val="solid"/>
                  <a:round/>
                </a:ln>
              </p:spPr>
              <p:txBody>
                <a:bodyPr rtlCol="0" anchor="ctr"/>
                <a:lstStyle/>
                <a:p>
                  <a:endParaRPr lang="en-US"/>
                </a:p>
              </p:txBody>
            </p:sp>
            <p:sp>
              <p:nvSpPr>
                <p:cNvPr id="232" name="Freeform: Shape 231">
                  <a:extLst>
                    <a:ext uri="{FF2B5EF4-FFF2-40B4-BE49-F238E27FC236}">
                      <a16:creationId xmlns:a16="http://schemas.microsoft.com/office/drawing/2014/main" id="{C1706B25-6F48-6285-D28C-BCA071EC38A0}"/>
                    </a:ext>
                  </a:extLst>
                </p:cNvPr>
                <p:cNvSpPr/>
                <p:nvPr/>
              </p:nvSpPr>
              <p:spPr>
                <a:xfrm flipV="1">
                  <a:off x="2985745" y="3831137"/>
                  <a:ext cx="50301" cy="70245"/>
                </a:xfrm>
                <a:custGeom>
                  <a:avLst/>
                  <a:gdLst>
                    <a:gd name="connsiteX0" fmla="*/ 27363 w 50301"/>
                    <a:gd name="connsiteY0" fmla="*/ -1961 h 70245"/>
                    <a:gd name="connsiteX1" fmla="*/ 27363 w 50301"/>
                    <a:gd name="connsiteY1" fmla="*/ 12119 h 70245"/>
                    <a:gd name="connsiteX2" fmla="*/ -1270 w 50301"/>
                    <a:gd name="connsiteY2" fmla="*/ 12119 h 70245"/>
                    <a:gd name="connsiteX3" fmla="*/ -1270 w 50301"/>
                    <a:gd name="connsiteY3" fmla="*/ 23862 h 70245"/>
                    <a:gd name="connsiteX4" fmla="*/ 29073 w 50301"/>
                    <a:gd name="connsiteY4" fmla="*/ 68284 h 70245"/>
                    <a:gd name="connsiteX5" fmla="*/ 40343 w 50301"/>
                    <a:gd name="connsiteY5" fmla="*/ 68284 h 70245"/>
                    <a:gd name="connsiteX6" fmla="*/ 40343 w 50301"/>
                    <a:gd name="connsiteY6" fmla="*/ 23908 h 70245"/>
                    <a:gd name="connsiteX7" fmla="*/ 49032 w 50301"/>
                    <a:gd name="connsiteY7" fmla="*/ 23908 h 70245"/>
                    <a:gd name="connsiteX8" fmla="*/ 49032 w 50301"/>
                    <a:gd name="connsiteY8" fmla="*/ 12119 h 70245"/>
                    <a:gd name="connsiteX9" fmla="*/ 40343 w 50301"/>
                    <a:gd name="connsiteY9" fmla="*/ 12119 h 70245"/>
                    <a:gd name="connsiteX10" fmla="*/ 40343 w 50301"/>
                    <a:gd name="connsiteY10" fmla="*/ -1961 h 70245"/>
                    <a:gd name="connsiteX11" fmla="*/ 27363 w 50301"/>
                    <a:gd name="connsiteY11" fmla="*/ 23908 h 70245"/>
                    <a:gd name="connsiteX12" fmla="*/ 27363 w 50301"/>
                    <a:gd name="connsiteY12" fmla="*/ 47806 h 70245"/>
                    <a:gd name="connsiteX13" fmla="*/ 11283 w 50301"/>
                    <a:gd name="connsiteY13" fmla="*/ 23908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301" h="70245">
                      <a:moveTo>
                        <a:pt x="27363" y="-1961"/>
                      </a:moveTo>
                      <a:lnTo>
                        <a:pt x="27363" y="12119"/>
                      </a:lnTo>
                      <a:lnTo>
                        <a:pt x="-1270" y="12119"/>
                      </a:lnTo>
                      <a:lnTo>
                        <a:pt x="-1270" y="23862"/>
                      </a:lnTo>
                      <a:lnTo>
                        <a:pt x="29073" y="68284"/>
                      </a:lnTo>
                      <a:lnTo>
                        <a:pt x="40343" y="68284"/>
                      </a:lnTo>
                      <a:lnTo>
                        <a:pt x="40343" y="23908"/>
                      </a:lnTo>
                      <a:lnTo>
                        <a:pt x="49032" y="23908"/>
                      </a:lnTo>
                      <a:lnTo>
                        <a:pt x="49032" y="12119"/>
                      </a:lnTo>
                      <a:lnTo>
                        <a:pt x="40343" y="12119"/>
                      </a:lnTo>
                      <a:lnTo>
                        <a:pt x="40343" y="-1961"/>
                      </a:lnTo>
                      <a:close/>
                      <a:moveTo>
                        <a:pt x="27363" y="23908"/>
                      </a:moveTo>
                      <a:lnTo>
                        <a:pt x="27363" y="47806"/>
                      </a:lnTo>
                      <a:lnTo>
                        <a:pt x="11283" y="23908"/>
                      </a:lnTo>
                      <a:close/>
                    </a:path>
                  </a:pathLst>
                </a:custGeom>
                <a:solidFill>
                  <a:srgbClr val="000000"/>
                </a:solidFill>
                <a:ln w="15" cap="flat">
                  <a:noFill/>
                  <a:prstDash val="solid"/>
                  <a:round/>
                </a:ln>
              </p:spPr>
              <p:txBody>
                <a:bodyPr rtlCol="0" anchor="ctr"/>
                <a:lstStyle/>
                <a:p>
                  <a:endParaRPr lang="en-US"/>
                </a:p>
              </p:txBody>
            </p:sp>
            <p:sp>
              <p:nvSpPr>
                <p:cNvPr id="233" name="Freeform: Shape 232">
                  <a:extLst>
                    <a:ext uri="{FF2B5EF4-FFF2-40B4-BE49-F238E27FC236}">
                      <a16:creationId xmlns:a16="http://schemas.microsoft.com/office/drawing/2014/main" id="{BA6F26C7-9160-7BBC-A468-22DD51D3C69D}"/>
                    </a:ext>
                  </a:extLst>
                </p:cNvPr>
                <p:cNvSpPr/>
                <p:nvPr/>
              </p:nvSpPr>
              <p:spPr>
                <a:xfrm flipV="1">
                  <a:off x="3042619" y="3832374"/>
                  <a:ext cx="47064" cy="70199"/>
                </a:xfrm>
                <a:custGeom>
                  <a:avLst/>
                  <a:gdLst>
                    <a:gd name="connsiteX0" fmla="*/ -1317 w 47064"/>
                    <a:gd name="connsiteY0" fmla="*/ 17299 h 70199"/>
                    <a:gd name="connsiteX1" fmla="*/ 12045 w 47064"/>
                    <a:gd name="connsiteY1" fmla="*/ 18688 h 70199"/>
                    <a:gd name="connsiteX2" fmla="*/ 15435 w 47064"/>
                    <a:gd name="connsiteY2" fmla="*/ 11496 h 70199"/>
                    <a:gd name="connsiteX3" fmla="*/ 21925 w 47064"/>
                    <a:gd name="connsiteY3" fmla="*/ 8854 h 70199"/>
                    <a:gd name="connsiteX4" fmla="*/ 29041 w 47064"/>
                    <a:gd name="connsiteY4" fmla="*/ 12259 h 70199"/>
                    <a:gd name="connsiteX5" fmla="*/ 31958 w 47064"/>
                    <a:gd name="connsiteY5" fmla="*/ 22552 h 70199"/>
                    <a:gd name="connsiteX6" fmla="*/ 29057 w 47064"/>
                    <a:gd name="connsiteY6" fmla="*/ 32218 h 70199"/>
                    <a:gd name="connsiteX7" fmla="*/ 21544 w 47064"/>
                    <a:gd name="connsiteY7" fmla="*/ 35440 h 70199"/>
                    <a:gd name="connsiteX8" fmla="*/ 11190 w 47064"/>
                    <a:gd name="connsiteY8" fmla="*/ 30325 h 70199"/>
                    <a:gd name="connsiteX9" fmla="*/ 317 w 47064"/>
                    <a:gd name="connsiteY9" fmla="*/ 31898 h 70199"/>
                    <a:gd name="connsiteX10" fmla="*/ 7189 w 47064"/>
                    <a:gd name="connsiteY10" fmla="*/ 68318 h 70199"/>
                    <a:gd name="connsiteX11" fmla="*/ 42648 w 47064"/>
                    <a:gd name="connsiteY11" fmla="*/ 68318 h 70199"/>
                    <a:gd name="connsiteX12" fmla="*/ 42648 w 47064"/>
                    <a:gd name="connsiteY12" fmla="*/ 55766 h 70199"/>
                    <a:gd name="connsiteX13" fmla="*/ 17344 w 47064"/>
                    <a:gd name="connsiteY13" fmla="*/ 55766 h 70199"/>
                    <a:gd name="connsiteX14" fmla="*/ 15252 w 47064"/>
                    <a:gd name="connsiteY14" fmla="*/ 43885 h 70199"/>
                    <a:gd name="connsiteX15" fmla="*/ 24414 w 47064"/>
                    <a:gd name="connsiteY15" fmla="*/ 46130 h 70199"/>
                    <a:gd name="connsiteX16" fmla="*/ 39532 w 47064"/>
                    <a:gd name="connsiteY16" fmla="*/ 39640 h 70199"/>
                    <a:gd name="connsiteX17" fmla="*/ 45748 w 47064"/>
                    <a:gd name="connsiteY17" fmla="*/ 22796 h 70199"/>
                    <a:gd name="connsiteX18" fmla="*/ 40739 w 47064"/>
                    <a:gd name="connsiteY18" fmla="*/ 7373 h 70199"/>
                    <a:gd name="connsiteX19" fmla="*/ 21788 w 47064"/>
                    <a:gd name="connsiteY19" fmla="*/ -1881 h 70199"/>
                    <a:gd name="connsiteX20" fmla="*/ 5998 w 47064"/>
                    <a:gd name="connsiteY20" fmla="*/ 3311 h 70199"/>
                    <a:gd name="connsiteX21" fmla="*/ -1317 w 47064"/>
                    <a:gd name="connsiteY21" fmla="*/ 17299 h 7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64" h="70199">
                      <a:moveTo>
                        <a:pt x="-1317" y="17299"/>
                      </a:moveTo>
                      <a:lnTo>
                        <a:pt x="12045" y="18688"/>
                      </a:lnTo>
                      <a:cubicBezTo>
                        <a:pt x="12432" y="15665"/>
                        <a:pt x="13562" y="13267"/>
                        <a:pt x="15435" y="11496"/>
                      </a:cubicBezTo>
                      <a:cubicBezTo>
                        <a:pt x="17319" y="9735"/>
                        <a:pt x="19482" y="8854"/>
                        <a:pt x="21925" y="8854"/>
                      </a:cubicBezTo>
                      <a:cubicBezTo>
                        <a:pt x="24725" y="8854"/>
                        <a:pt x="27097" y="9989"/>
                        <a:pt x="29041" y="12259"/>
                      </a:cubicBezTo>
                      <a:cubicBezTo>
                        <a:pt x="30986" y="14540"/>
                        <a:pt x="31958" y="17971"/>
                        <a:pt x="31958" y="22552"/>
                      </a:cubicBezTo>
                      <a:cubicBezTo>
                        <a:pt x="31958" y="26848"/>
                        <a:pt x="30991" y="30070"/>
                        <a:pt x="29057" y="32218"/>
                      </a:cubicBezTo>
                      <a:cubicBezTo>
                        <a:pt x="27133" y="34366"/>
                        <a:pt x="24628" y="35440"/>
                        <a:pt x="21544" y="35440"/>
                      </a:cubicBezTo>
                      <a:cubicBezTo>
                        <a:pt x="17695" y="35440"/>
                        <a:pt x="14244" y="33735"/>
                        <a:pt x="11190" y="30325"/>
                      </a:cubicBezTo>
                      <a:lnTo>
                        <a:pt x="317" y="31898"/>
                      </a:lnTo>
                      <a:lnTo>
                        <a:pt x="7189" y="68318"/>
                      </a:lnTo>
                      <a:lnTo>
                        <a:pt x="42648" y="68318"/>
                      </a:lnTo>
                      <a:lnTo>
                        <a:pt x="42648" y="55766"/>
                      </a:lnTo>
                      <a:lnTo>
                        <a:pt x="17344" y="55766"/>
                      </a:lnTo>
                      <a:lnTo>
                        <a:pt x="15252" y="43885"/>
                      </a:lnTo>
                      <a:cubicBezTo>
                        <a:pt x="18245" y="45382"/>
                        <a:pt x="21299" y="46130"/>
                        <a:pt x="24414" y="46130"/>
                      </a:cubicBezTo>
                      <a:cubicBezTo>
                        <a:pt x="30360" y="46130"/>
                        <a:pt x="35399" y="43967"/>
                        <a:pt x="39532" y="39640"/>
                      </a:cubicBezTo>
                      <a:cubicBezTo>
                        <a:pt x="43676" y="35313"/>
                        <a:pt x="45748" y="29699"/>
                        <a:pt x="45748" y="22796"/>
                      </a:cubicBezTo>
                      <a:cubicBezTo>
                        <a:pt x="45748" y="17034"/>
                        <a:pt x="44078" y="11893"/>
                        <a:pt x="40739" y="7373"/>
                      </a:cubicBezTo>
                      <a:cubicBezTo>
                        <a:pt x="36188" y="1203"/>
                        <a:pt x="29871" y="-1881"/>
                        <a:pt x="21788" y="-1881"/>
                      </a:cubicBezTo>
                      <a:cubicBezTo>
                        <a:pt x="15333" y="-1881"/>
                        <a:pt x="10070" y="-151"/>
                        <a:pt x="5998" y="3311"/>
                      </a:cubicBezTo>
                      <a:cubicBezTo>
                        <a:pt x="1926" y="6782"/>
                        <a:pt x="-513" y="11445"/>
                        <a:pt x="-1317" y="17299"/>
                      </a:cubicBezTo>
                      <a:close/>
                    </a:path>
                  </a:pathLst>
                </a:custGeom>
                <a:solidFill>
                  <a:srgbClr val="000000"/>
                </a:solidFill>
                <a:ln w="15" cap="flat">
                  <a:noFill/>
                  <a:prstDash val="solid"/>
                  <a:round/>
                </a:ln>
              </p:spPr>
              <p:txBody>
                <a:bodyPr rtlCol="0" anchor="ctr"/>
                <a:lstStyle/>
                <a:p>
                  <a:endParaRPr lang="en-US"/>
                </a:p>
              </p:txBody>
            </p:sp>
          </p:grpSp>
          <p:grpSp>
            <p:nvGrpSpPr>
              <p:cNvPr id="234" name="Graphic 6">
                <a:extLst>
                  <a:ext uri="{FF2B5EF4-FFF2-40B4-BE49-F238E27FC236}">
                    <a16:creationId xmlns:a16="http://schemas.microsoft.com/office/drawing/2014/main" id="{C42137DD-AFBB-FF42-E952-16983455A81F}"/>
                  </a:ext>
                </a:extLst>
              </p:cNvPr>
              <p:cNvGrpSpPr/>
              <p:nvPr/>
            </p:nvGrpSpPr>
            <p:grpSpPr>
              <a:xfrm>
                <a:off x="2442493" y="3934722"/>
                <a:ext cx="695351" cy="90815"/>
                <a:chOff x="2442493" y="3934722"/>
                <a:chExt cx="695351" cy="90815"/>
              </a:xfrm>
              <a:solidFill>
                <a:srgbClr val="000000"/>
              </a:solidFill>
            </p:grpSpPr>
            <p:sp>
              <p:nvSpPr>
                <p:cNvPr id="235" name="Freeform: Shape 234">
                  <a:extLst>
                    <a:ext uri="{FF2B5EF4-FFF2-40B4-BE49-F238E27FC236}">
                      <a16:creationId xmlns:a16="http://schemas.microsoft.com/office/drawing/2014/main" id="{11873F60-6598-B209-487A-51756AF7DE60}"/>
                    </a:ext>
                  </a:extLst>
                </p:cNvPr>
                <p:cNvSpPr/>
                <p:nvPr/>
              </p:nvSpPr>
              <p:spPr>
                <a:xfrm flipV="1">
                  <a:off x="2442493" y="3953138"/>
                  <a:ext cx="47351" cy="52974"/>
                </a:xfrm>
                <a:custGeom>
                  <a:avLst/>
                  <a:gdLst>
                    <a:gd name="connsiteX0" fmla="*/ 31884 w 47351"/>
                    <a:gd name="connsiteY0" fmla="*/ 15975 h 52974"/>
                    <a:gd name="connsiteX1" fmla="*/ 45245 w 47351"/>
                    <a:gd name="connsiteY1" fmla="*/ 13731 h 52974"/>
                    <a:gd name="connsiteX2" fmla="*/ 37106 w 47351"/>
                    <a:gd name="connsiteY2" fmla="*/ 2537 h 52974"/>
                    <a:gd name="connsiteX3" fmla="*/ 23210 w 47351"/>
                    <a:gd name="connsiteY3" fmla="*/ -1296 h 52974"/>
                    <a:gd name="connsiteX4" fmla="*/ 3633 w 47351"/>
                    <a:gd name="connsiteY4" fmla="*/ 7347 h 52974"/>
                    <a:gd name="connsiteX5" fmla="*/ -1376 w 47351"/>
                    <a:gd name="connsiteY5" fmla="*/ 24802 h 52974"/>
                    <a:gd name="connsiteX6" fmla="*/ 5205 w 47351"/>
                    <a:gd name="connsiteY6" fmla="*/ 44532 h 52974"/>
                    <a:gd name="connsiteX7" fmla="*/ 21866 w 47351"/>
                    <a:gd name="connsiteY7" fmla="*/ 51678 h 52974"/>
                    <a:gd name="connsiteX8" fmla="*/ 39717 w 47351"/>
                    <a:gd name="connsiteY8" fmla="*/ 44211 h 52974"/>
                    <a:gd name="connsiteX9" fmla="*/ 45963 w 47351"/>
                    <a:gd name="connsiteY9" fmla="*/ 21320 h 52974"/>
                    <a:gd name="connsiteX10" fmla="*/ 12367 w 47351"/>
                    <a:gd name="connsiteY10" fmla="*/ 21320 h 52974"/>
                    <a:gd name="connsiteX11" fmla="*/ 15620 w 47351"/>
                    <a:gd name="connsiteY11" fmla="*/ 12035 h 52974"/>
                    <a:gd name="connsiteX12" fmla="*/ 23347 w 47351"/>
                    <a:gd name="connsiteY12" fmla="*/ 8722 h 52974"/>
                    <a:gd name="connsiteX13" fmla="*/ 28631 w 47351"/>
                    <a:gd name="connsiteY13" fmla="*/ 10432 h 52974"/>
                    <a:gd name="connsiteX14" fmla="*/ 31884 w 47351"/>
                    <a:gd name="connsiteY14" fmla="*/ 15975 h 52974"/>
                    <a:gd name="connsiteX15" fmla="*/ 32647 w 47351"/>
                    <a:gd name="connsiteY15" fmla="*/ 29536 h 52974"/>
                    <a:gd name="connsiteX16" fmla="*/ 29639 w 47351"/>
                    <a:gd name="connsiteY16" fmla="*/ 38378 h 52974"/>
                    <a:gd name="connsiteX17" fmla="*/ 22675 w 47351"/>
                    <a:gd name="connsiteY17" fmla="*/ 41416 h 52974"/>
                    <a:gd name="connsiteX18" fmla="*/ 15422 w 47351"/>
                    <a:gd name="connsiteY18" fmla="*/ 38225 h 52974"/>
                    <a:gd name="connsiteX19" fmla="*/ 12612 w 47351"/>
                    <a:gd name="connsiteY19" fmla="*/ 29536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1884" y="15975"/>
                      </a:moveTo>
                      <a:lnTo>
                        <a:pt x="45245" y="13731"/>
                      </a:lnTo>
                      <a:cubicBezTo>
                        <a:pt x="43535" y="8834"/>
                        <a:pt x="40822" y="5103"/>
                        <a:pt x="37106" y="2537"/>
                      </a:cubicBezTo>
                      <a:cubicBezTo>
                        <a:pt x="33400" y="-18"/>
                        <a:pt x="28768" y="-1296"/>
                        <a:pt x="23210" y="-1296"/>
                      </a:cubicBezTo>
                      <a:cubicBezTo>
                        <a:pt x="14393" y="-1296"/>
                        <a:pt x="7868" y="1585"/>
                        <a:pt x="3633" y="7347"/>
                      </a:cubicBezTo>
                      <a:cubicBezTo>
                        <a:pt x="293" y="11959"/>
                        <a:pt x="-1376" y="17777"/>
                        <a:pt x="-1376" y="24802"/>
                      </a:cubicBezTo>
                      <a:cubicBezTo>
                        <a:pt x="-1376" y="33201"/>
                        <a:pt x="818" y="39777"/>
                        <a:pt x="5205" y="44532"/>
                      </a:cubicBezTo>
                      <a:cubicBezTo>
                        <a:pt x="9603" y="49296"/>
                        <a:pt x="15157" y="51678"/>
                        <a:pt x="21866" y="51678"/>
                      </a:cubicBezTo>
                      <a:cubicBezTo>
                        <a:pt x="29410" y="51678"/>
                        <a:pt x="35360" y="49189"/>
                        <a:pt x="39717" y="44211"/>
                      </a:cubicBezTo>
                      <a:cubicBezTo>
                        <a:pt x="44075" y="39233"/>
                        <a:pt x="46157" y="31602"/>
                        <a:pt x="45963" y="21320"/>
                      </a:cubicBezTo>
                      <a:lnTo>
                        <a:pt x="12367" y="21320"/>
                      </a:lnTo>
                      <a:cubicBezTo>
                        <a:pt x="12469" y="17350"/>
                        <a:pt x="13554" y="14255"/>
                        <a:pt x="15620" y="12035"/>
                      </a:cubicBezTo>
                      <a:cubicBezTo>
                        <a:pt x="17687" y="9826"/>
                        <a:pt x="20262" y="8722"/>
                        <a:pt x="23347" y="8722"/>
                      </a:cubicBezTo>
                      <a:cubicBezTo>
                        <a:pt x="25444" y="8722"/>
                        <a:pt x="27206" y="9292"/>
                        <a:pt x="28631" y="10432"/>
                      </a:cubicBezTo>
                      <a:cubicBezTo>
                        <a:pt x="30066" y="11582"/>
                        <a:pt x="31151" y="13430"/>
                        <a:pt x="31884" y="15975"/>
                      </a:cubicBezTo>
                      <a:close/>
                      <a:moveTo>
                        <a:pt x="32647" y="29536"/>
                      </a:moveTo>
                      <a:cubicBezTo>
                        <a:pt x="32555" y="33415"/>
                        <a:pt x="31553" y="36362"/>
                        <a:pt x="29639" y="38378"/>
                      </a:cubicBezTo>
                      <a:cubicBezTo>
                        <a:pt x="27735" y="40404"/>
                        <a:pt x="25414" y="41416"/>
                        <a:pt x="22675" y="41416"/>
                      </a:cubicBezTo>
                      <a:cubicBezTo>
                        <a:pt x="19754" y="41416"/>
                        <a:pt x="17336" y="40353"/>
                        <a:pt x="15422" y="38225"/>
                      </a:cubicBezTo>
                      <a:cubicBezTo>
                        <a:pt x="13518" y="36087"/>
                        <a:pt x="12581" y="33191"/>
                        <a:pt x="12612" y="29536"/>
                      </a:cubicBezTo>
                      <a:close/>
                    </a:path>
                  </a:pathLst>
                </a:custGeom>
                <a:solidFill>
                  <a:srgbClr val="000000"/>
                </a:solidFill>
                <a:ln w="15" cap="flat">
                  <a:noFill/>
                  <a:prstDash val="solid"/>
                  <a:round/>
                </a:ln>
              </p:spPr>
              <p:txBody>
                <a:bodyPr rtlCol="0" anchor="ctr"/>
                <a:lstStyle/>
                <a:p>
                  <a:endParaRPr lang="en-US"/>
                </a:p>
              </p:txBody>
            </p:sp>
            <p:sp>
              <p:nvSpPr>
                <p:cNvPr id="236" name="Freeform: Shape 235">
                  <a:extLst>
                    <a:ext uri="{FF2B5EF4-FFF2-40B4-BE49-F238E27FC236}">
                      <a16:creationId xmlns:a16="http://schemas.microsoft.com/office/drawing/2014/main" id="{4630A680-638C-48AB-348E-D9ECBA1A5DD5}"/>
                    </a:ext>
                  </a:extLst>
                </p:cNvPr>
                <p:cNvSpPr/>
                <p:nvPr/>
              </p:nvSpPr>
              <p:spPr>
                <a:xfrm flipV="1">
                  <a:off x="2500665" y="3953138"/>
                  <a:ext cx="46194" cy="51829"/>
                </a:xfrm>
                <a:custGeom>
                  <a:avLst/>
                  <a:gdLst>
                    <a:gd name="connsiteX0" fmla="*/ 44618 w 46194"/>
                    <a:gd name="connsiteY0" fmla="*/ -1334 h 51829"/>
                    <a:gd name="connsiteX1" fmla="*/ 31211 w 46194"/>
                    <a:gd name="connsiteY1" fmla="*/ -1334 h 51829"/>
                    <a:gd name="connsiteX2" fmla="*/ 31211 w 46194"/>
                    <a:gd name="connsiteY2" fmla="*/ 24535 h 51829"/>
                    <a:gd name="connsiteX3" fmla="*/ 30355 w 46194"/>
                    <a:gd name="connsiteY3" fmla="*/ 35148 h 51829"/>
                    <a:gd name="connsiteX4" fmla="*/ 27561 w 46194"/>
                    <a:gd name="connsiteY4" fmla="*/ 38890 h 51829"/>
                    <a:gd name="connsiteX5" fmla="*/ 22903 w 46194"/>
                    <a:gd name="connsiteY5" fmla="*/ 40234 h 51829"/>
                    <a:gd name="connsiteX6" fmla="*/ 16658 w 46194"/>
                    <a:gd name="connsiteY6" fmla="*/ 38325 h 51829"/>
                    <a:gd name="connsiteX7" fmla="*/ 12855 w 46194"/>
                    <a:gd name="connsiteY7" fmla="*/ 33255 h 51829"/>
                    <a:gd name="connsiteX8" fmla="*/ 11832 w 46194"/>
                    <a:gd name="connsiteY8" fmla="*/ 21618 h 51829"/>
                    <a:gd name="connsiteX9" fmla="*/ 11832 w 46194"/>
                    <a:gd name="connsiteY9" fmla="*/ -1334 h 51829"/>
                    <a:gd name="connsiteX10" fmla="*/ -1576 w 46194"/>
                    <a:gd name="connsiteY10" fmla="*/ -1334 h 51829"/>
                    <a:gd name="connsiteX11" fmla="*/ -1576 w 46194"/>
                    <a:gd name="connsiteY11" fmla="*/ 49350 h 51829"/>
                    <a:gd name="connsiteX12" fmla="*/ 10885 w 46194"/>
                    <a:gd name="connsiteY12" fmla="*/ 49350 h 51829"/>
                    <a:gd name="connsiteX13" fmla="*/ 10885 w 46194"/>
                    <a:gd name="connsiteY13" fmla="*/ 41898 h 51829"/>
                    <a:gd name="connsiteX14" fmla="*/ 27591 w 46194"/>
                    <a:gd name="connsiteY14" fmla="*/ 50495 h 51829"/>
                    <a:gd name="connsiteX15" fmla="*/ 35685 w 46194"/>
                    <a:gd name="connsiteY15" fmla="*/ 48892 h 51829"/>
                    <a:gd name="connsiteX16" fmla="*/ 41244 w 46194"/>
                    <a:gd name="connsiteY16" fmla="*/ 44799 h 51829"/>
                    <a:gd name="connsiteX17" fmla="*/ 43870 w 46194"/>
                    <a:gd name="connsiteY17" fmla="*/ 39180 h 51829"/>
                    <a:gd name="connsiteX18" fmla="*/ 44618 w 46194"/>
                    <a:gd name="connsiteY18" fmla="*/ 30170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4" h="51829">
                      <a:moveTo>
                        <a:pt x="44618" y="-1334"/>
                      </a:moveTo>
                      <a:lnTo>
                        <a:pt x="31211" y="-1334"/>
                      </a:lnTo>
                      <a:lnTo>
                        <a:pt x="31211" y="24535"/>
                      </a:lnTo>
                      <a:cubicBezTo>
                        <a:pt x="31211" y="30002"/>
                        <a:pt x="30926" y="33540"/>
                        <a:pt x="30355" y="35148"/>
                      </a:cubicBezTo>
                      <a:cubicBezTo>
                        <a:pt x="29785" y="36757"/>
                        <a:pt x="28854" y="38004"/>
                        <a:pt x="27561" y="38890"/>
                      </a:cubicBezTo>
                      <a:cubicBezTo>
                        <a:pt x="26268" y="39786"/>
                        <a:pt x="24716" y="40234"/>
                        <a:pt x="22903" y="40234"/>
                      </a:cubicBezTo>
                      <a:cubicBezTo>
                        <a:pt x="20582" y="40234"/>
                        <a:pt x="18500" y="39597"/>
                        <a:pt x="16658" y="38325"/>
                      </a:cubicBezTo>
                      <a:cubicBezTo>
                        <a:pt x="14815" y="37052"/>
                        <a:pt x="13547" y="35362"/>
                        <a:pt x="12855" y="33255"/>
                      </a:cubicBezTo>
                      <a:cubicBezTo>
                        <a:pt x="12173" y="31158"/>
                        <a:pt x="11832" y="27279"/>
                        <a:pt x="11832" y="21618"/>
                      </a:cubicBezTo>
                      <a:lnTo>
                        <a:pt x="11832" y="-1334"/>
                      </a:lnTo>
                      <a:lnTo>
                        <a:pt x="-1576" y="-1334"/>
                      </a:lnTo>
                      <a:lnTo>
                        <a:pt x="-1576" y="49350"/>
                      </a:lnTo>
                      <a:lnTo>
                        <a:pt x="10885" y="49350"/>
                      </a:lnTo>
                      <a:lnTo>
                        <a:pt x="10885" y="41898"/>
                      </a:lnTo>
                      <a:cubicBezTo>
                        <a:pt x="15304" y="47630"/>
                        <a:pt x="20872" y="50495"/>
                        <a:pt x="27591" y="50495"/>
                      </a:cubicBezTo>
                      <a:cubicBezTo>
                        <a:pt x="30544" y="50495"/>
                        <a:pt x="33242" y="49961"/>
                        <a:pt x="35685" y="48892"/>
                      </a:cubicBezTo>
                      <a:cubicBezTo>
                        <a:pt x="38139" y="47823"/>
                        <a:pt x="39991" y="46459"/>
                        <a:pt x="41244" y="44799"/>
                      </a:cubicBezTo>
                      <a:cubicBezTo>
                        <a:pt x="42506" y="43150"/>
                        <a:pt x="43381" y="41277"/>
                        <a:pt x="43870" y="39180"/>
                      </a:cubicBezTo>
                      <a:cubicBezTo>
                        <a:pt x="44369" y="37083"/>
                        <a:pt x="44618" y="34079"/>
                        <a:pt x="44618" y="30170"/>
                      </a:cubicBezTo>
                      <a:close/>
                    </a:path>
                  </a:pathLst>
                </a:custGeom>
                <a:solidFill>
                  <a:srgbClr val="000000"/>
                </a:solidFill>
                <a:ln w="15" cap="flat">
                  <a:noFill/>
                  <a:prstDash val="solid"/>
                  <a:round/>
                </a:ln>
              </p:spPr>
              <p:txBody>
                <a:bodyPr rtlCol="0" anchor="ctr"/>
                <a:lstStyle/>
                <a:p>
                  <a:endParaRPr lang="en-US"/>
                </a:p>
              </p:txBody>
            </p:sp>
            <p:sp>
              <p:nvSpPr>
                <p:cNvPr id="237" name="Freeform: Shape 236">
                  <a:extLst>
                    <a:ext uri="{FF2B5EF4-FFF2-40B4-BE49-F238E27FC236}">
                      <a16:creationId xmlns:a16="http://schemas.microsoft.com/office/drawing/2014/main" id="{C61B693A-83F0-1139-7CF6-350F068DA9A8}"/>
                    </a:ext>
                  </a:extLst>
                </p:cNvPr>
                <p:cNvSpPr/>
                <p:nvPr/>
              </p:nvSpPr>
              <p:spPr>
                <a:xfrm flipV="1">
                  <a:off x="2554928" y="3936386"/>
                  <a:ext cx="29869" cy="69726"/>
                </a:xfrm>
                <a:custGeom>
                  <a:avLst/>
                  <a:gdLst>
                    <a:gd name="connsiteX0" fmla="*/ 28095 w 29869"/>
                    <a:gd name="connsiteY0" fmla="*/ 49983 h 69726"/>
                    <a:gd name="connsiteX1" fmla="*/ 28095 w 29869"/>
                    <a:gd name="connsiteY1" fmla="*/ 39293 h 69726"/>
                    <a:gd name="connsiteX2" fmla="*/ 18933 w 29869"/>
                    <a:gd name="connsiteY2" fmla="*/ 39293 h 69726"/>
                    <a:gd name="connsiteX3" fmla="*/ 18933 w 29869"/>
                    <a:gd name="connsiteY3" fmla="*/ 18861 h 69726"/>
                    <a:gd name="connsiteX4" fmla="*/ 19192 w 29869"/>
                    <a:gd name="connsiteY4" fmla="*/ 11638 h 69726"/>
                    <a:gd name="connsiteX5" fmla="*/ 20398 w 29869"/>
                    <a:gd name="connsiteY5" fmla="*/ 9943 h 69726"/>
                    <a:gd name="connsiteX6" fmla="*/ 22659 w 29869"/>
                    <a:gd name="connsiteY6" fmla="*/ 9271 h 69726"/>
                    <a:gd name="connsiteX7" fmla="*/ 28049 w 29869"/>
                    <a:gd name="connsiteY7" fmla="*/ 10569 h 69726"/>
                    <a:gd name="connsiteX8" fmla="*/ 29194 w 29869"/>
                    <a:gd name="connsiteY8" fmla="*/ 154 h 69726"/>
                    <a:gd name="connsiteX9" fmla="*/ 18597 w 29869"/>
                    <a:gd name="connsiteY9" fmla="*/ -1846 h 69726"/>
                    <a:gd name="connsiteX10" fmla="*/ 12061 w 29869"/>
                    <a:gd name="connsiteY10" fmla="*/ -640 h 69726"/>
                    <a:gd name="connsiteX11" fmla="*/ 7800 w 29869"/>
                    <a:gd name="connsiteY11" fmla="*/ 2521 h 69726"/>
                    <a:gd name="connsiteX12" fmla="*/ 5907 w 29869"/>
                    <a:gd name="connsiteY12" fmla="*/ 7744 h 69726"/>
                    <a:gd name="connsiteX13" fmla="*/ 5479 w 29869"/>
                    <a:gd name="connsiteY13" fmla="*/ 17196 h 69726"/>
                    <a:gd name="connsiteX14" fmla="*/ 5479 w 29869"/>
                    <a:gd name="connsiteY14" fmla="*/ 39293 h 69726"/>
                    <a:gd name="connsiteX15" fmla="*/ -675 w 29869"/>
                    <a:gd name="connsiteY15" fmla="*/ 39293 h 69726"/>
                    <a:gd name="connsiteX16" fmla="*/ -675 w 29869"/>
                    <a:gd name="connsiteY16" fmla="*/ 49983 h 69726"/>
                    <a:gd name="connsiteX17" fmla="*/ 5479 w 29869"/>
                    <a:gd name="connsiteY17" fmla="*/ 49983 h 69726"/>
                    <a:gd name="connsiteX18" fmla="*/ 5479 w 29869"/>
                    <a:gd name="connsiteY18" fmla="*/ 60046 h 69726"/>
                    <a:gd name="connsiteX19" fmla="*/ 18933 w 29869"/>
                    <a:gd name="connsiteY19" fmla="*/ 67880 h 69726"/>
                    <a:gd name="connsiteX20" fmla="*/ 18933 w 29869"/>
                    <a:gd name="connsiteY20" fmla="*/ 49983 h 6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869" h="69726">
                      <a:moveTo>
                        <a:pt x="28095" y="49983"/>
                      </a:moveTo>
                      <a:lnTo>
                        <a:pt x="28095" y="39293"/>
                      </a:lnTo>
                      <a:lnTo>
                        <a:pt x="18933" y="39293"/>
                      </a:lnTo>
                      <a:lnTo>
                        <a:pt x="18933" y="18861"/>
                      </a:lnTo>
                      <a:cubicBezTo>
                        <a:pt x="18933" y="14728"/>
                        <a:pt x="19019" y="12320"/>
                        <a:pt x="19192" y="11638"/>
                      </a:cubicBezTo>
                      <a:cubicBezTo>
                        <a:pt x="19375" y="10956"/>
                        <a:pt x="19777" y="10391"/>
                        <a:pt x="20398" y="9943"/>
                      </a:cubicBezTo>
                      <a:cubicBezTo>
                        <a:pt x="21020" y="9495"/>
                        <a:pt x="21773" y="9271"/>
                        <a:pt x="22659" y="9271"/>
                      </a:cubicBezTo>
                      <a:cubicBezTo>
                        <a:pt x="23901" y="9271"/>
                        <a:pt x="25697" y="9704"/>
                        <a:pt x="28049" y="10569"/>
                      </a:cubicBezTo>
                      <a:lnTo>
                        <a:pt x="29194" y="154"/>
                      </a:lnTo>
                      <a:cubicBezTo>
                        <a:pt x="26079" y="-1179"/>
                        <a:pt x="22547" y="-1846"/>
                        <a:pt x="18597" y="-1846"/>
                      </a:cubicBezTo>
                      <a:cubicBezTo>
                        <a:pt x="16184" y="-1846"/>
                        <a:pt x="14005" y="-1444"/>
                        <a:pt x="12061" y="-640"/>
                      </a:cubicBezTo>
                      <a:cubicBezTo>
                        <a:pt x="10126" y="175"/>
                        <a:pt x="8706" y="1228"/>
                        <a:pt x="7800" y="2521"/>
                      </a:cubicBezTo>
                      <a:cubicBezTo>
                        <a:pt x="6894" y="3814"/>
                        <a:pt x="6263" y="5555"/>
                        <a:pt x="5907" y="7744"/>
                      </a:cubicBezTo>
                      <a:cubicBezTo>
                        <a:pt x="5621" y="9301"/>
                        <a:pt x="5479" y="12452"/>
                        <a:pt x="5479" y="17196"/>
                      </a:cubicBezTo>
                      <a:lnTo>
                        <a:pt x="5479" y="39293"/>
                      </a:lnTo>
                      <a:lnTo>
                        <a:pt x="-675" y="39293"/>
                      </a:lnTo>
                      <a:lnTo>
                        <a:pt x="-675" y="49983"/>
                      </a:lnTo>
                      <a:lnTo>
                        <a:pt x="5479" y="49983"/>
                      </a:lnTo>
                      <a:lnTo>
                        <a:pt x="5479" y="60046"/>
                      </a:lnTo>
                      <a:lnTo>
                        <a:pt x="18933" y="67880"/>
                      </a:lnTo>
                      <a:lnTo>
                        <a:pt x="18933" y="49983"/>
                      </a:lnTo>
                      <a:close/>
                    </a:path>
                  </a:pathLst>
                </a:custGeom>
                <a:solidFill>
                  <a:srgbClr val="000000"/>
                </a:solidFill>
                <a:ln w="15" cap="flat">
                  <a:noFill/>
                  <a:prstDash val="solid"/>
                  <a:round/>
                </a:ln>
              </p:spPr>
              <p:txBody>
                <a:bodyPr rtlCol="0" anchor="ctr"/>
                <a:lstStyle/>
                <a:p>
                  <a:endParaRPr lang="en-US"/>
                </a:p>
              </p:txBody>
            </p:sp>
            <p:sp>
              <p:nvSpPr>
                <p:cNvPr id="238" name="Freeform: Shape 237">
                  <a:extLst>
                    <a:ext uri="{FF2B5EF4-FFF2-40B4-BE49-F238E27FC236}">
                      <a16:creationId xmlns:a16="http://schemas.microsoft.com/office/drawing/2014/main" id="{EA0D819B-F18E-763F-9835-744EFF9D04A5}"/>
                    </a:ext>
                  </a:extLst>
                </p:cNvPr>
                <p:cNvSpPr/>
                <p:nvPr/>
              </p:nvSpPr>
              <p:spPr>
                <a:xfrm flipV="1">
                  <a:off x="2592437" y="3953138"/>
                  <a:ext cx="32832" cy="51829"/>
                </a:xfrm>
                <a:custGeom>
                  <a:avLst/>
                  <a:gdLst>
                    <a:gd name="connsiteX0" fmla="*/ 12319 w 32832"/>
                    <a:gd name="connsiteY0" fmla="*/ -1334 h 51829"/>
                    <a:gd name="connsiteX1" fmla="*/ -1089 w 32832"/>
                    <a:gd name="connsiteY1" fmla="*/ -1334 h 51829"/>
                    <a:gd name="connsiteX2" fmla="*/ -1089 w 32832"/>
                    <a:gd name="connsiteY2" fmla="*/ 49350 h 51829"/>
                    <a:gd name="connsiteX3" fmla="*/ 11372 w 32832"/>
                    <a:gd name="connsiteY3" fmla="*/ 49350 h 51829"/>
                    <a:gd name="connsiteX4" fmla="*/ 11372 w 32832"/>
                    <a:gd name="connsiteY4" fmla="*/ 42142 h 51829"/>
                    <a:gd name="connsiteX5" fmla="*/ 17114 w 32832"/>
                    <a:gd name="connsiteY5" fmla="*/ 48862 h 51829"/>
                    <a:gd name="connsiteX6" fmla="*/ 22917 w 32832"/>
                    <a:gd name="connsiteY6" fmla="*/ 50495 h 51829"/>
                    <a:gd name="connsiteX7" fmla="*/ 31744 w 32832"/>
                    <a:gd name="connsiteY7" fmla="*/ 47961 h 51829"/>
                    <a:gd name="connsiteX8" fmla="*/ 27590 w 32832"/>
                    <a:gd name="connsiteY8" fmla="*/ 36278 h 51829"/>
                    <a:gd name="connsiteX9" fmla="*/ 21298 w 32832"/>
                    <a:gd name="connsiteY9" fmla="*/ 38462 h 51829"/>
                    <a:gd name="connsiteX10" fmla="*/ 16519 w 32832"/>
                    <a:gd name="connsiteY10" fmla="*/ 36904 h 51829"/>
                    <a:gd name="connsiteX11" fmla="*/ 13434 w 32832"/>
                    <a:gd name="connsiteY11" fmla="*/ 31300 h 51829"/>
                    <a:gd name="connsiteX12" fmla="*/ 12319 w 32832"/>
                    <a:gd name="connsiteY12" fmla="*/ 14319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32" h="51829">
                      <a:moveTo>
                        <a:pt x="12319" y="-1334"/>
                      </a:moveTo>
                      <a:lnTo>
                        <a:pt x="-1089" y="-1334"/>
                      </a:lnTo>
                      <a:lnTo>
                        <a:pt x="-1089" y="49350"/>
                      </a:lnTo>
                      <a:lnTo>
                        <a:pt x="11372" y="49350"/>
                      </a:lnTo>
                      <a:lnTo>
                        <a:pt x="11372" y="42142"/>
                      </a:lnTo>
                      <a:cubicBezTo>
                        <a:pt x="13500" y="45543"/>
                        <a:pt x="15414" y="47782"/>
                        <a:pt x="17114" y="48862"/>
                      </a:cubicBezTo>
                      <a:cubicBezTo>
                        <a:pt x="18814" y="49951"/>
                        <a:pt x="20749" y="50495"/>
                        <a:pt x="22917" y="50495"/>
                      </a:cubicBezTo>
                      <a:cubicBezTo>
                        <a:pt x="25971" y="50495"/>
                        <a:pt x="28913" y="49651"/>
                        <a:pt x="31744" y="47961"/>
                      </a:cubicBezTo>
                      <a:lnTo>
                        <a:pt x="27590" y="36278"/>
                      </a:lnTo>
                      <a:cubicBezTo>
                        <a:pt x="25330" y="37734"/>
                        <a:pt x="23233" y="38462"/>
                        <a:pt x="21298" y="38462"/>
                      </a:cubicBezTo>
                      <a:cubicBezTo>
                        <a:pt x="19415" y="38462"/>
                        <a:pt x="17822" y="37943"/>
                        <a:pt x="16519" y="36904"/>
                      </a:cubicBezTo>
                      <a:cubicBezTo>
                        <a:pt x="15215" y="35876"/>
                        <a:pt x="14187" y="34008"/>
                        <a:pt x="13434" y="31300"/>
                      </a:cubicBezTo>
                      <a:cubicBezTo>
                        <a:pt x="12691" y="28602"/>
                        <a:pt x="12319" y="22942"/>
                        <a:pt x="12319" y="14319"/>
                      </a:cubicBezTo>
                      <a:close/>
                    </a:path>
                  </a:pathLst>
                </a:custGeom>
                <a:solidFill>
                  <a:srgbClr val="000000"/>
                </a:solidFill>
                <a:ln w="15" cap="flat">
                  <a:noFill/>
                  <a:prstDash val="solid"/>
                  <a:round/>
                </a:ln>
              </p:spPr>
              <p:txBody>
                <a:bodyPr rtlCol="0" anchor="ctr"/>
                <a:lstStyle/>
                <a:p>
                  <a:endParaRPr lang="en-US"/>
                </a:p>
              </p:txBody>
            </p:sp>
            <p:sp>
              <p:nvSpPr>
                <p:cNvPr id="239" name="Freeform: Shape 238">
                  <a:extLst>
                    <a:ext uri="{FF2B5EF4-FFF2-40B4-BE49-F238E27FC236}">
                      <a16:creationId xmlns:a16="http://schemas.microsoft.com/office/drawing/2014/main" id="{A733015F-E58D-987E-BCD5-B3A9382651AA}"/>
                    </a:ext>
                  </a:extLst>
                </p:cNvPr>
                <p:cNvSpPr/>
                <p:nvPr/>
              </p:nvSpPr>
              <p:spPr>
                <a:xfrm flipV="1">
                  <a:off x="2627936" y="3953138"/>
                  <a:ext cx="52302" cy="52974"/>
                </a:xfrm>
                <a:custGeom>
                  <a:avLst/>
                  <a:gdLst>
                    <a:gd name="connsiteX0" fmla="*/ -1550 w 52302"/>
                    <a:gd name="connsiteY0" fmla="*/ 25901 h 52974"/>
                    <a:gd name="connsiteX1" fmla="*/ 1748 w 52302"/>
                    <a:gd name="connsiteY1" fmla="*/ 38836 h 52974"/>
                    <a:gd name="connsiteX2" fmla="*/ 11079 w 52302"/>
                    <a:gd name="connsiteY2" fmla="*/ 48380 h 52974"/>
                    <a:gd name="connsiteX3" fmla="*/ 24563 w 52302"/>
                    <a:gd name="connsiteY3" fmla="*/ 51678 h 52974"/>
                    <a:gd name="connsiteX4" fmla="*/ 43407 w 52302"/>
                    <a:gd name="connsiteY4" fmla="*/ 44211 h 52974"/>
                    <a:gd name="connsiteX5" fmla="*/ 50752 w 52302"/>
                    <a:gd name="connsiteY5" fmla="*/ 25336 h 52974"/>
                    <a:gd name="connsiteX6" fmla="*/ 43331 w 52302"/>
                    <a:gd name="connsiteY6" fmla="*/ 6263 h 52974"/>
                    <a:gd name="connsiteX7" fmla="*/ 24654 w 52302"/>
                    <a:gd name="connsiteY7" fmla="*/ -1296 h 52974"/>
                    <a:gd name="connsiteX8" fmla="*/ 11369 w 52302"/>
                    <a:gd name="connsiteY8" fmla="*/ 1850 h 52974"/>
                    <a:gd name="connsiteX9" fmla="*/ 1748 w 52302"/>
                    <a:gd name="connsiteY9" fmla="*/ 11089 h 52974"/>
                    <a:gd name="connsiteX10" fmla="*/ -1550 w 52302"/>
                    <a:gd name="connsiteY10" fmla="*/ 25901 h 52974"/>
                    <a:gd name="connsiteX11" fmla="*/ 12193 w 52302"/>
                    <a:gd name="connsiteY11" fmla="*/ 25184 h 52974"/>
                    <a:gd name="connsiteX12" fmla="*/ 15767 w 52302"/>
                    <a:gd name="connsiteY12" fmla="*/ 13639 h 52974"/>
                    <a:gd name="connsiteX13" fmla="*/ 24609 w 52302"/>
                    <a:gd name="connsiteY13" fmla="*/ 9638 h 52974"/>
                    <a:gd name="connsiteX14" fmla="*/ 33405 w 52302"/>
                    <a:gd name="connsiteY14" fmla="*/ 13639 h 52974"/>
                    <a:gd name="connsiteX15" fmla="*/ 36963 w 52302"/>
                    <a:gd name="connsiteY15" fmla="*/ 25291 h 52974"/>
                    <a:gd name="connsiteX16" fmla="*/ 33405 w 52302"/>
                    <a:gd name="connsiteY16" fmla="*/ 36728 h 52974"/>
                    <a:gd name="connsiteX17" fmla="*/ 24609 w 52302"/>
                    <a:gd name="connsiteY17" fmla="*/ 40745 h 52974"/>
                    <a:gd name="connsiteX18" fmla="*/ 15767 w 52302"/>
                    <a:gd name="connsiteY18" fmla="*/ 36728 h 52974"/>
                    <a:gd name="connsiteX19" fmla="*/ 12193 w 52302"/>
                    <a:gd name="connsiteY19" fmla="*/ 2518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302" h="52974">
                      <a:moveTo>
                        <a:pt x="-1550" y="25901"/>
                      </a:moveTo>
                      <a:cubicBezTo>
                        <a:pt x="-1550" y="30360"/>
                        <a:pt x="-451" y="34672"/>
                        <a:pt x="1748" y="38836"/>
                      </a:cubicBezTo>
                      <a:cubicBezTo>
                        <a:pt x="3947" y="43010"/>
                        <a:pt x="7057" y="46191"/>
                        <a:pt x="11079" y="48380"/>
                      </a:cubicBezTo>
                      <a:cubicBezTo>
                        <a:pt x="15100" y="50579"/>
                        <a:pt x="19595" y="51678"/>
                        <a:pt x="24563" y="51678"/>
                      </a:cubicBezTo>
                      <a:cubicBezTo>
                        <a:pt x="32229" y="51678"/>
                        <a:pt x="38510" y="49189"/>
                        <a:pt x="43407" y="44211"/>
                      </a:cubicBezTo>
                      <a:cubicBezTo>
                        <a:pt x="48304" y="39233"/>
                        <a:pt x="50752" y="32941"/>
                        <a:pt x="50752" y="25336"/>
                      </a:cubicBezTo>
                      <a:cubicBezTo>
                        <a:pt x="50752" y="17670"/>
                        <a:pt x="48278" y="11313"/>
                        <a:pt x="43331" y="6263"/>
                      </a:cubicBezTo>
                      <a:cubicBezTo>
                        <a:pt x="38383" y="1224"/>
                        <a:pt x="32157" y="-1296"/>
                        <a:pt x="24654" y="-1296"/>
                      </a:cubicBezTo>
                      <a:cubicBezTo>
                        <a:pt x="20012" y="-1296"/>
                        <a:pt x="15584" y="-247"/>
                        <a:pt x="11369" y="1850"/>
                      </a:cubicBezTo>
                      <a:cubicBezTo>
                        <a:pt x="7154" y="3957"/>
                        <a:pt x="3947" y="7037"/>
                        <a:pt x="1748" y="11089"/>
                      </a:cubicBezTo>
                      <a:cubicBezTo>
                        <a:pt x="-451" y="15140"/>
                        <a:pt x="-1550" y="20078"/>
                        <a:pt x="-1550" y="25901"/>
                      </a:cubicBezTo>
                      <a:close/>
                      <a:moveTo>
                        <a:pt x="12193" y="25184"/>
                      </a:moveTo>
                      <a:cubicBezTo>
                        <a:pt x="12193" y="20165"/>
                        <a:pt x="13385" y="16316"/>
                        <a:pt x="15767" y="13639"/>
                      </a:cubicBezTo>
                      <a:cubicBezTo>
                        <a:pt x="18159" y="10972"/>
                        <a:pt x="21107" y="9638"/>
                        <a:pt x="24609" y="9638"/>
                      </a:cubicBezTo>
                      <a:cubicBezTo>
                        <a:pt x="28111" y="9638"/>
                        <a:pt x="31043" y="10972"/>
                        <a:pt x="33405" y="13639"/>
                      </a:cubicBezTo>
                      <a:cubicBezTo>
                        <a:pt x="35777" y="16316"/>
                        <a:pt x="36963" y="20200"/>
                        <a:pt x="36963" y="25291"/>
                      </a:cubicBezTo>
                      <a:cubicBezTo>
                        <a:pt x="36963" y="30248"/>
                        <a:pt x="35777" y="34061"/>
                        <a:pt x="33405" y="36728"/>
                      </a:cubicBezTo>
                      <a:cubicBezTo>
                        <a:pt x="31043" y="39406"/>
                        <a:pt x="28111" y="40745"/>
                        <a:pt x="24609" y="40745"/>
                      </a:cubicBezTo>
                      <a:cubicBezTo>
                        <a:pt x="21107" y="40745"/>
                        <a:pt x="18159" y="39406"/>
                        <a:pt x="15767" y="36728"/>
                      </a:cubicBezTo>
                      <a:cubicBezTo>
                        <a:pt x="13385" y="34061"/>
                        <a:pt x="12193" y="30213"/>
                        <a:pt x="12193" y="25184"/>
                      </a:cubicBezTo>
                      <a:close/>
                    </a:path>
                  </a:pathLst>
                </a:custGeom>
                <a:solidFill>
                  <a:srgbClr val="000000"/>
                </a:solidFill>
                <a:ln w="15" cap="flat">
                  <a:noFill/>
                  <a:prstDash val="solid"/>
                  <a:round/>
                </a:ln>
              </p:spPr>
              <p:txBody>
                <a:bodyPr rtlCol="0" anchor="ctr"/>
                <a:lstStyle/>
                <a:p>
                  <a:endParaRPr lang="en-US"/>
                </a:p>
              </p:txBody>
            </p:sp>
            <p:sp>
              <p:nvSpPr>
                <p:cNvPr id="240" name="Freeform: Shape 239">
                  <a:extLst>
                    <a:ext uri="{FF2B5EF4-FFF2-40B4-BE49-F238E27FC236}">
                      <a16:creationId xmlns:a16="http://schemas.microsoft.com/office/drawing/2014/main" id="{42707E1C-CF38-335F-0297-87D5C0413834}"/>
                    </a:ext>
                  </a:extLst>
                </p:cNvPr>
                <p:cNvSpPr/>
                <p:nvPr/>
              </p:nvSpPr>
              <p:spPr>
                <a:xfrm flipV="1">
                  <a:off x="2690353" y="3953138"/>
                  <a:ext cx="49446" cy="71116"/>
                </a:xfrm>
                <a:custGeom>
                  <a:avLst/>
                  <a:gdLst>
                    <a:gd name="connsiteX0" fmla="*/ -1621 w 49446"/>
                    <a:gd name="connsiteY0" fmla="*/ 69271 h 71116"/>
                    <a:gd name="connsiteX1" fmla="*/ 10885 w 49446"/>
                    <a:gd name="connsiteY1" fmla="*/ 69271 h 71116"/>
                    <a:gd name="connsiteX2" fmla="*/ 10885 w 49446"/>
                    <a:gd name="connsiteY2" fmla="*/ 61819 h 71116"/>
                    <a:gd name="connsiteX3" fmla="*/ 17467 w 49446"/>
                    <a:gd name="connsiteY3" fmla="*/ 68019 h 71116"/>
                    <a:gd name="connsiteX4" fmla="*/ 26691 w 49446"/>
                    <a:gd name="connsiteY4" fmla="*/ 70416 h 71116"/>
                    <a:gd name="connsiteX5" fmla="*/ 41671 w 49446"/>
                    <a:gd name="connsiteY5" fmla="*/ 63498 h 71116"/>
                    <a:gd name="connsiteX6" fmla="*/ 47825 w 49446"/>
                    <a:gd name="connsiteY6" fmla="*/ 44211 h 71116"/>
                    <a:gd name="connsiteX7" fmla="*/ 41610 w 49446"/>
                    <a:gd name="connsiteY7" fmla="*/ 24482 h 71116"/>
                    <a:gd name="connsiteX8" fmla="*/ 26584 w 49446"/>
                    <a:gd name="connsiteY8" fmla="*/ 17442 h 71116"/>
                    <a:gd name="connsiteX9" fmla="*/ 18964 w 49446"/>
                    <a:gd name="connsiteY9" fmla="*/ 19106 h 71116"/>
                    <a:gd name="connsiteX10" fmla="*/ 11802 w 49446"/>
                    <a:gd name="connsiteY10" fmla="*/ 24833 h 71116"/>
                    <a:gd name="connsiteX11" fmla="*/ 11802 w 49446"/>
                    <a:gd name="connsiteY11" fmla="*/ -700 h 71116"/>
                    <a:gd name="connsiteX12" fmla="*/ -1621 w 49446"/>
                    <a:gd name="connsiteY12" fmla="*/ -700 h 71116"/>
                    <a:gd name="connsiteX13" fmla="*/ 11649 w 49446"/>
                    <a:gd name="connsiteY13" fmla="*/ 44792 h 71116"/>
                    <a:gd name="connsiteX14" fmla="*/ 15039 w 49446"/>
                    <a:gd name="connsiteY14" fmla="*/ 32163 h 71116"/>
                    <a:gd name="connsiteX15" fmla="*/ 23300 w 49446"/>
                    <a:gd name="connsiteY15" fmla="*/ 28085 h 71116"/>
                    <a:gd name="connsiteX16" fmla="*/ 31073 w 49446"/>
                    <a:gd name="connsiteY16" fmla="*/ 31827 h 71116"/>
                    <a:gd name="connsiteX17" fmla="*/ 34173 w 49446"/>
                    <a:gd name="connsiteY17" fmla="*/ 44120 h 71116"/>
                    <a:gd name="connsiteX18" fmla="*/ 30966 w 49446"/>
                    <a:gd name="connsiteY18" fmla="*/ 55955 h 71116"/>
                    <a:gd name="connsiteX19" fmla="*/ 23056 w 49446"/>
                    <a:gd name="connsiteY19" fmla="*/ 59818 h 71116"/>
                    <a:gd name="connsiteX20" fmla="*/ 14886 w 49446"/>
                    <a:gd name="connsiteY20" fmla="*/ 56016 h 71116"/>
                    <a:gd name="connsiteX21" fmla="*/ 11649 w 49446"/>
                    <a:gd name="connsiteY21" fmla="*/ 44792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1621" y="69271"/>
                      </a:moveTo>
                      <a:lnTo>
                        <a:pt x="10885" y="69271"/>
                      </a:lnTo>
                      <a:lnTo>
                        <a:pt x="10885" y="61819"/>
                      </a:lnTo>
                      <a:cubicBezTo>
                        <a:pt x="12514" y="64364"/>
                        <a:pt x="14708" y="66430"/>
                        <a:pt x="17467" y="68019"/>
                      </a:cubicBezTo>
                      <a:cubicBezTo>
                        <a:pt x="20236" y="69617"/>
                        <a:pt x="23311" y="70416"/>
                        <a:pt x="26691" y="70416"/>
                      </a:cubicBezTo>
                      <a:cubicBezTo>
                        <a:pt x="32575" y="70416"/>
                        <a:pt x="37568" y="68110"/>
                        <a:pt x="41671" y="63498"/>
                      </a:cubicBezTo>
                      <a:cubicBezTo>
                        <a:pt x="45774" y="58887"/>
                        <a:pt x="47825" y="52458"/>
                        <a:pt x="47825" y="44211"/>
                      </a:cubicBezTo>
                      <a:cubicBezTo>
                        <a:pt x="47825" y="35751"/>
                        <a:pt x="45754" y="29175"/>
                        <a:pt x="41610" y="24482"/>
                      </a:cubicBezTo>
                      <a:cubicBezTo>
                        <a:pt x="37477" y="19788"/>
                        <a:pt x="32468" y="17442"/>
                        <a:pt x="26584" y="17442"/>
                      </a:cubicBezTo>
                      <a:cubicBezTo>
                        <a:pt x="23784" y="17442"/>
                        <a:pt x="21244" y="17997"/>
                        <a:pt x="18964" y="19106"/>
                      </a:cubicBezTo>
                      <a:cubicBezTo>
                        <a:pt x="16693" y="20226"/>
                        <a:pt x="14306" y="22135"/>
                        <a:pt x="11802" y="24833"/>
                      </a:cubicBezTo>
                      <a:lnTo>
                        <a:pt x="11802" y="-700"/>
                      </a:lnTo>
                      <a:lnTo>
                        <a:pt x="-1621" y="-700"/>
                      </a:lnTo>
                      <a:close/>
                      <a:moveTo>
                        <a:pt x="11649" y="44792"/>
                      </a:moveTo>
                      <a:cubicBezTo>
                        <a:pt x="11649" y="39091"/>
                        <a:pt x="12779" y="34881"/>
                        <a:pt x="15039" y="32163"/>
                      </a:cubicBezTo>
                      <a:cubicBezTo>
                        <a:pt x="17299" y="29445"/>
                        <a:pt x="20053" y="28085"/>
                        <a:pt x="23300" y="28085"/>
                      </a:cubicBezTo>
                      <a:cubicBezTo>
                        <a:pt x="26416" y="28085"/>
                        <a:pt x="29007" y="29333"/>
                        <a:pt x="31073" y="31827"/>
                      </a:cubicBezTo>
                      <a:cubicBezTo>
                        <a:pt x="33140" y="34331"/>
                        <a:pt x="34173" y="38429"/>
                        <a:pt x="34173" y="44120"/>
                      </a:cubicBezTo>
                      <a:cubicBezTo>
                        <a:pt x="34173" y="49434"/>
                        <a:pt x="33104" y="53379"/>
                        <a:pt x="30966" y="55955"/>
                      </a:cubicBezTo>
                      <a:cubicBezTo>
                        <a:pt x="28839" y="58530"/>
                        <a:pt x="26202" y="59818"/>
                        <a:pt x="23056" y="59818"/>
                      </a:cubicBezTo>
                      <a:cubicBezTo>
                        <a:pt x="19778" y="59818"/>
                        <a:pt x="17055" y="58551"/>
                        <a:pt x="14886" y="56016"/>
                      </a:cubicBezTo>
                      <a:cubicBezTo>
                        <a:pt x="12728" y="53491"/>
                        <a:pt x="11649" y="49750"/>
                        <a:pt x="11649" y="44792"/>
                      </a:cubicBezTo>
                      <a:close/>
                    </a:path>
                  </a:pathLst>
                </a:custGeom>
                <a:solidFill>
                  <a:srgbClr val="000000"/>
                </a:solidFill>
                <a:ln w="15" cap="flat">
                  <a:noFill/>
                  <a:prstDash val="solid"/>
                  <a:round/>
                </a:ln>
              </p:spPr>
              <p:txBody>
                <a:bodyPr rtlCol="0" anchor="ctr"/>
                <a:lstStyle/>
                <a:p>
                  <a:endParaRPr lang="en-US"/>
                </a:p>
              </p:txBody>
            </p:sp>
            <p:sp>
              <p:nvSpPr>
                <p:cNvPr id="241" name="Freeform: Shape 240">
                  <a:extLst>
                    <a:ext uri="{FF2B5EF4-FFF2-40B4-BE49-F238E27FC236}">
                      <a16:creationId xmlns:a16="http://schemas.microsoft.com/office/drawing/2014/main" id="{C73C1224-375E-E7F1-F273-11A9A16FDD21}"/>
                    </a:ext>
                  </a:extLst>
                </p:cNvPr>
                <p:cNvSpPr/>
                <p:nvPr/>
              </p:nvSpPr>
              <p:spPr>
                <a:xfrm flipV="1">
                  <a:off x="2744097" y="3954284"/>
                  <a:ext cx="52103" cy="71253"/>
                </a:xfrm>
                <a:custGeom>
                  <a:avLst/>
                  <a:gdLst>
                    <a:gd name="connsiteX0" fmla="*/ -1306 w 52103"/>
                    <a:gd name="connsiteY0" fmla="*/ 70633 h 71253"/>
                    <a:gd name="connsiteX1" fmla="*/ 12956 w 52103"/>
                    <a:gd name="connsiteY1" fmla="*/ 70633 h 71253"/>
                    <a:gd name="connsiteX2" fmla="*/ 25081 w 52103"/>
                    <a:gd name="connsiteY2" fmla="*/ 34655 h 71253"/>
                    <a:gd name="connsiteX3" fmla="*/ 36916 w 52103"/>
                    <a:gd name="connsiteY3" fmla="*/ 70633 h 71253"/>
                    <a:gd name="connsiteX4" fmla="*/ 50797 w 52103"/>
                    <a:gd name="connsiteY4" fmla="*/ 70633 h 71253"/>
                    <a:gd name="connsiteX5" fmla="*/ 32900 w 52103"/>
                    <a:gd name="connsiteY5" fmla="*/ 21858 h 71253"/>
                    <a:gd name="connsiteX6" fmla="*/ 29708 w 52103"/>
                    <a:gd name="connsiteY6" fmla="*/ 13032 h 71253"/>
                    <a:gd name="connsiteX7" fmla="*/ 26334 w 52103"/>
                    <a:gd name="connsiteY7" fmla="*/ 6252 h 71253"/>
                    <a:gd name="connsiteX8" fmla="*/ 22669 w 52103"/>
                    <a:gd name="connsiteY8" fmla="*/ 2465 h 71253"/>
                    <a:gd name="connsiteX9" fmla="*/ 17553 w 52103"/>
                    <a:gd name="connsiteY9" fmla="*/ 189 h 71253"/>
                    <a:gd name="connsiteX10" fmla="*/ 10712 w 52103"/>
                    <a:gd name="connsiteY10" fmla="*/ -620 h 71253"/>
                    <a:gd name="connsiteX11" fmla="*/ 3122 w 52103"/>
                    <a:gd name="connsiteY11" fmla="*/ 189 h 71253"/>
                    <a:gd name="connsiteX12" fmla="*/ 1931 w 52103"/>
                    <a:gd name="connsiteY12" fmla="*/ 10695 h 71253"/>
                    <a:gd name="connsiteX13" fmla="*/ 7612 w 52103"/>
                    <a:gd name="connsiteY13" fmla="*/ 10069 h 71253"/>
                    <a:gd name="connsiteX14" fmla="*/ 14529 w 52103"/>
                    <a:gd name="connsiteY14" fmla="*/ 12818 h 71253"/>
                    <a:gd name="connsiteX15" fmla="*/ 17965 w 52103"/>
                    <a:gd name="connsiteY15" fmla="*/ 19812 h 7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103" h="71253">
                      <a:moveTo>
                        <a:pt x="-1306" y="70633"/>
                      </a:moveTo>
                      <a:lnTo>
                        <a:pt x="12956" y="70633"/>
                      </a:lnTo>
                      <a:lnTo>
                        <a:pt x="25081" y="34655"/>
                      </a:lnTo>
                      <a:lnTo>
                        <a:pt x="36916" y="70633"/>
                      </a:lnTo>
                      <a:lnTo>
                        <a:pt x="50797" y="70633"/>
                      </a:lnTo>
                      <a:lnTo>
                        <a:pt x="32900" y="21858"/>
                      </a:lnTo>
                      <a:lnTo>
                        <a:pt x="29708" y="13032"/>
                      </a:lnTo>
                      <a:cubicBezTo>
                        <a:pt x="28528" y="10069"/>
                        <a:pt x="27403" y="7809"/>
                        <a:pt x="26334" y="6252"/>
                      </a:cubicBezTo>
                      <a:cubicBezTo>
                        <a:pt x="25275" y="4694"/>
                        <a:pt x="24053" y="3432"/>
                        <a:pt x="22669" y="2465"/>
                      </a:cubicBezTo>
                      <a:cubicBezTo>
                        <a:pt x="21284" y="1487"/>
                        <a:pt x="19579" y="729"/>
                        <a:pt x="17553" y="189"/>
                      </a:cubicBezTo>
                      <a:cubicBezTo>
                        <a:pt x="15537" y="-350"/>
                        <a:pt x="13257" y="-620"/>
                        <a:pt x="10712" y="-620"/>
                      </a:cubicBezTo>
                      <a:cubicBezTo>
                        <a:pt x="8136" y="-620"/>
                        <a:pt x="5606" y="-350"/>
                        <a:pt x="3122" y="189"/>
                      </a:cubicBezTo>
                      <a:lnTo>
                        <a:pt x="1931" y="10695"/>
                      </a:lnTo>
                      <a:cubicBezTo>
                        <a:pt x="4038" y="10278"/>
                        <a:pt x="5932" y="10069"/>
                        <a:pt x="7612" y="10069"/>
                      </a:cubicBezTo>
                      <a:cubicBezTo>
                        <a:pt x="10727" y="10069"/>
                        <a:pt x="13033" y="10986"/>
                        <a:pt x="14529" y="12818"/>
                      </a:cubicBezTo>
                      <a:cubicBezTo>
                        <a:pt x="16026" y="14640"/>
                        <a:pt x="17171" y="16972"/>
                        <a:pt x="17965" y="19812"/>
                      </a:cubicBezTo>
                      <a:close/>
                    </a:path>
                  </a:pathLst>
                </a:custGeom>
                <a:solidFill>
                  <a:srgbClr val="000000"/>
                </a:solidFill>
                <a:ln w="15" cap="flat">
                  <a:noFill/>
                  <a:prstDash val="solid"/>
                  <a:round/>
                </a:ln>
              </p:spPr>
              <p:txBody>
                <a:bodyPr rtlCol="0" anchor="ctr"/>
                <a:lstStyle/>
                <a:p>
                  <a:endParaRPr lang="en-US"/>
                </a:p>
              </p:txBody>
            </p:sp>
            <p:sp>
              <p:nvSpPr>
                <p:cNvPr id="242" name="Freeform: Shape 241">
                  <a:extLst>
                    <a:ext uri="{FF2B5EF4-FFF2-40B4-BE49-F238E27FC236}">
                      <a16:creationId xmlns:a16="http://schemas.microsoft.com/office/drawing/2014/main" id="{A1F9DD48-31EF-A2D8-29A1-EB9766692E6B}"/>
                    </a:ext>
                  </a:extLst>
                </p:cNvPr>
                <p:cNvSpPr/>
                <p:nvPr/>
              </p:nvSpPr>
              <p:spPr>
                <a:xfrm flipV="1">
                  <a:off x="2797779" y="4004967"/>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43" name="Freeform: Shape 242">
                  <a:extLst>
                    <a:ext uri="{FF2B5EF4-FFF2-40B4-BE49-F238E27FC236}">
                      <a16:creationId xmlns:a16="http://schemas.microsoft.com/office/drawing/2014/main" id="{4DB5A3D4-F9A0-6B1E-2B68-F2E265BE0751}"/>
                    </a:ext>
                  </a:extLst>
                </p:cNvPr>
                <p:cNvSpPr/>
                <p:nvPr/>
              </p:nvSpPr>
              <p:spPr>
                <a:xfrm flipV="1">
                  <a:off x="2828994" y="3953719"/>
                  <a:ext cx="48912" cy="33488"/>
                </a:xfrm>
                <a:custGeom>
                  <a:avLst/>
                  <a:gdLst>
                    <a:gd name="connsiteX0" fmla="*/ -1406 w 48912"/>
                    <a:gd name="connsiteY0" fmla="*/ 19283 h 33488"/>
                    <a:gd name="connsiteX1" fmla="*/ -1406 w 48912"/>
                    <a:gd name="connsiteY1" fmla="*/ 31591 h 33488"/>
                    <a:gd name="connsiteX2" fmla="*/ 47507 w 48912"/>
                    <a:gd name="connsiteY2" fmla="*/ 31591 h 33488"/>
                    <a:gd name="connsiteX3" fmla="*/ 47507 w 48912"/>
                    <a:gd name="connsiteY3" fmla="*/ 19283 h 33488"/>
                    <a:gd name="connsiteX4" fmla="*/ -1406 w 48912"/>
                    <a:gd name="connsiteY4" fmla="*/ -1898 h 33488"/>
                    <a:gd name="connsiteX5" fmla="*/ -1406 w 48912"/>
                    <a:gd name="connsiteY5" fmla="*/ 10456 h 33488"/>
                    <a:gd name="connsiteX6" fmla="*/ 47507 w 48912"/>
                    <a:gd name="connsiteY6" fmla="*/ 10456 h 33488"/>
                    <a:gd name="connsiteX7" fmla="*/ 47507 w 48912"/>
                    <a:gd name="connsiteY7" fmla="*/ -1898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1406" y="19283"/>
                      </a:moveTo>
                      <a:lnTo>
                        <a:pt x="-1406" y="31591"/>
                      </a:lnTo>
                      <a:lnTo>
                        <a:pt x="47507" y="31591"/>
                      </a:lnTo>
                      <a:lnTo>
                        <a:pt x="47507" y="19283"/>
                      </a:lnTo>
                      <a:close/>
                      <a:moveTo>
                        <a:pt x="-1406" y="-1898"/>
                      </a:moveTo>
                      <a:lnTo>
                        <a:pt x="-1406" y="10456"/>
                      </a:lnTo>
                      <a:lnTo>
                        <a:pt x="47507" y="10456"/>
                      </a:lnTo>
                      <a:lnTo>
                        <a:pt x="47507" y="-1898"/>
                      </a:lnTo>
                      <a:close/>
                    </a:path>
                  </a:pathLst>
                </a:custGeom>
                <a:solidFill>
                  <a:srgbClr val="000000"/>
                </a:solidFill>
                <a:ln w="15" cap="flat">
                  <a:noFill/>
                  <a:prstDash val="solid"/>
                  <a:round/>
                </a:ln>
              </p:spPr>
              <p:txBody>
                <a:bodyPr rtlCol="0" anchor="ctr"/>
                <a:lstStyle/>
                <a:p>
                  <a:endParaRPr lang="en-US"/>
                </a:p>
              </p:txBody>
            </p:sp>
            <p:sp>
              <p:nvSpPr>
                <p:cNvPr id="244" name="Freeform: Shape 243">
                  <a:extLst>
                    <a:ext uri="{FF2B5EF4-FFF2-40B4-BE49-F238E27FC236}">
                      <a16:creationId xmlns:a16="http://schemas.microsoft.com/office/drawing/2014/main" id="{5CFCD0FD-5DF8-0596-D4E6-42ABB7ADF792}"/>
                    </a:ext>
                  </a:extLst>
                </p:cNvPr>
                <p:cNvSpPr/>
                <p:nvPr/>
              </p:nvSpPr>
              <p:spPr>
                <a:xfrm flipV="1">
                  <a:off x="2882007" y="4004967"/>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45" name="Freeform: Shape 244">
                  <a:extLst>
                    <a:ext uri="{FF2B5EF4-FFF2-40B4-BE49-F238E27FC236}">
                      <a16:creationId xmlns:a16="http://schemas.microsoft.com/office/drawing/2014/main" id="{C6C50134-143D-DD5D-ED78-2028FC52B1E0}"/>
                    </a:ext>
                  </a:extLst>
                </p:cNvPr>
                <p:cNvSpPr/>
                <p:nvPr/>
              </p:nvSpPr>
              <p:spPr>
                <a:xfrm flipV="1">
                  <a:off x="2913268" y="3934722"/>
                  <a:ext cx="45430" cy="71436"/>
                </a:xfrm>
                <a:custGeom>
                  <a:avLst/>
                  <a:gdLst>
                    <a:gd name="connsiteX0" fmla="*/ 21431 w 45430"/>
                    <a:gd name="connsiteY0" fmla="*/ 69537 h 71436"/>
                    <a:gd name="connsiteX1" fmla="*/ 37328 w 45430"/>
                    <a:gd name="connsiteY1" fmla="*/ 62284 h 71436"/>
                    <a:gd name="connsiteX2" fmla="*/ 44154 w 45430"/>
                    <a:gd name="connsiteY2" fmla="*/ 33788 h 71436"/>
                    <a:gd name="connsiteX3" fmla="*/ 37282 w 45430"/>
                    <a:gd name="connsiteY3" fmla="*/ 5263 h 71436"/>
                    <a:gd name="connsiteX4" fmla="*/ 21431 w 45430"/>
                    <a:gd name="connsiteY4" fmla="*/ -1899 h 71436"/>
                    <a:gd name="connsiteX5" fmla="*/ 4969 w 45430"/>
                    <a:gd name="connsiteY5" fmla="*/ 5950 h 71436"/>
                    <a:gd name="connsiteX6" fmla="*/ -1277 w 45430"/>
                    <a:gd name="connsiteY6" fmla="*/ 33941 h 71436"/>
                    <a:gd name="connsiteX7" fmla="*/ 5595 w 45430"/>
                    <a:gd name="connsiteY7" fmla="*/ 62375 h 71436"/>
                    <a:gd name="connsiteX8" fmla="*/ 21431 w 45430"/>
                    <a:gd name="connsiteY8" fmla="*/ 69537 h 71436"/>
                    <a:gd name="connsiteX9" fmla="*/ 21431 w 45430"/>
                    <a:gd name="connsiteY9" fmla="*/ 58420 h 71436"/>
                    <a:gd name="connsiteX10" fmla="*/ 17094 w 45430"/>
                    <a:gd name="connsiteY10" fmla="*/ 56863 h 71436"/>
                    <a:gd name="connsiteX11" fmla="*/ 14131 w 45430"/>
                    <a:gd name="connsiteY11" fmla="*/ 51304 h 71436"/>
                    <a:gd name="connsiteX12" fmla="*/ 12757 w 45430"/>
                    <a:gd name="connsiteY12" fmla="*/ 33788 h 71436"/>
                    <a:gd name="connsiteX13" fmla="*/ 13994 w 45430"/>
                    <a:gd name="connsiteY13" fmla="*/ 16868 h 71436"/>
                    <a:gd name="connsiteX14" fmla="*/ 17109 w 45430"/>
                    <a:gd name="connsiteY14" fmla="*/ 10745 h 71436"/>
                    <a:gd name="connsiteX15" fmla="*/ 21431 w 45430"/>
                    <a:gd name="connsiteY15" fmla="*/ 9218 h 71436"/>
                    <a:gd name="connsiteX16" fmla="*/ 25783 w 45430"/>
                    <a:gd name="connsiteY16" fmla="*/ 10760 h 71436"/>
                    <a:gd name="connsiteX17" fmla="*/ 28730 w 45430"/>
                    <a:gd name="connsiteY17" fmla="*/ 16334 h 71436"/>
                    <a:gd name="connsiteX18" fmla="*/ 30120 w 45430"/>
                    <a:gd name="connsiteY18" fmla="*/ 33788 h 71436"/>
                    <a:gd name="connsiteX19" fmla="*/ 28883 w 45430"/>
                    <a:gd name="connsiteY19" fmla="*/ 50708 h 71436"/>
                    <a:gd name="connsiteX20" fmla="*/ 25753 w 45430"/>
                    <a:gd name="connsiteY20" fmla="*/ 56863 h 71436"/>
                    <a:gd name="connsiteX21" fmla="*/ 21431 w 45430"/>
                    <a:gd name="connsiteY21" fmla="*/ 58420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1431" y="69537"/>
                      </a:moveTo>
                      <a:cubicBezTo>
                        <a:pt x="28211" y="69537"/>
                        <a:pt x="33510" y="67119"/>
                        <a:pt x="37328" y="62284"/>
                      </a:cubicBezTo>
                      <a:cubicBezTo>
                        <a:pt x="41878" y="56562"/>
                        <a:pt x="44154" y="47064"/>
                        <a:pt x="44154" y="33788"/>
                      </a:cubicBezTo>
                      <a:cubicBezTo>
                        <a:pt x="44154" y="20554"/>
                        <a:pt x="41863" y="11045"/>
                        <a:pt x="37282" y="5263"/>
                      </a:cubicBezTo>
                      <a:cubicBezTo>
                        <a:pt x="33495" y="488"/>
                        <a:pt x="28211" y="-1899"/>
                        <a:pt x="21431" y="-1899"/>
                      </a:cubicBezTo>
                      <a:cubicBezTo>
                        <a:pt x="14630" y="-1899"/>
                        <a:pt x="9143" y="717"/>
                        <a:pt x="4969" y="5950"/>
                      </a:cubicBezTo>
                      <a:cubicBezTo>
                        <a:pt x="805" y="11183"/>
                        <a:pt x="-1277" y="20513"/>
                        <a:pt x="-1277" y="33941"/>
                      </a:cubicBezTo>
                      <a:cubicBezTo>
                        <a:pt x="-1277" y="47115"/>
                        <a:pt x="1014" y="56593"/>
                        <a:pt x="5595" y="62375"/>
                      </a:cubicBezTo>
                      <a:cubicBezTo>
                        <a:pt x="9382" y="67150"/>
                        <a:pt x="14661" y="69537"/>
                        <a:pt x="21431" y="69537"/>
                      </a:cubicBezTo>
                      <a:close/>
                      <a:moveTo>
                        <a:pt x="21431" y="58420"/>
                      </a:moveTo>
                      <a:cubicBezTo>
                        <a:pt x="19812" y="58420"/>
                        <a:pt x="18366" y="57901"/>
                        <a:pt x="17094" y="56863"/>
                      </a:cubicBezTo>
                      <a:cubicBezTo>
                        <a:pt x="15821" y="55834"/>
                        <a:pt x="14834" y="53981"/>
                        <a:pt x="14131" y="51304"/>
                      </a:cubicBezTo>
                      <a:cubicBezTo>
                        <a:pt x="13215" y="47843"/>
                        <a:pt x="12757" y="42004"/>
                        <a:pt x="12757" y="33788"/>
                      </a:cubicBezTo>
                      <a:cubicBezTo>
                        <a:pt x="12757" y="25583"/>
                        <a:pt x="13169" y="19943"/>
                        <a:pt x="13994" y="16868"/>
                      </a:cubicBezTo>
                      <a:cubicBezTo>
                        <a:pt x="14819" y="13804"/>
                        <a:pt x="15857" y="11763"/>
                        <a:pt x="17109" y="10745"/>
                      </a:cubicBezTo>
                      <a:cubicBezTo>
                        <a:pt x="18372" y="9727"/>
                        <a:pt x="19812" y="9218"/>
                        <a:pt x="21431" y="9218"/>
                      </a:cubicBezTo>
                      <a:cubicBezTo>
                        <a:pt x="23060" y="9218"/>
                        <a:pt x="24511" y="9732"/>
                        <a:pt x="25783" y="10760"/>
                      </a:cubicBezTo>
                      <a:cubicBezTo>
                        <a:pt x="27056" y="11798"/>
                        <a:pt x="28038" y="13656"/>
                        <a:pt x="28730" y="16334"/>
                      </a:cubicBezTo>
                      <a:cubicBezTo>
                        <a:pt x="29657" y="19765"/>
                        <a:pt x="30120" y="25583"/>
                        <a:pt x="30120" y="33788"/>
                      </a:cubicBezTo>
                      <a:cubicBezTo>
                        <a:pt x="30120" y="42004"/>
                        <a:pt x="29708" y="47644"/>
                        <a:pt x="28883" y="50708"/>
                      </a:cubicBezTo>
                      <a:cubicBezTo>
                        <a:pt x="28058" y="53783"/>
                        <a:pt x="27015" y="55834"/>
                        <a:pt x="25753" y="56863"/>
                      </a:cubicBezTo>
                      <a:cubicBezTo>
                        <a:pt x="24500" y="57901"/>
                        <a:pt x="23060" y="58420"/>
                        <a:pt x="21431" y="58420"/>
                      </a:cubicBezTo>
                      <a:close/>
                    </a:path>
                  </a:pathLst>
                </a:custGeom>
                <a:solidFill>
                  <a:srgbClr val="000000"/>
                </a:solidFill>
                <a:ln w="15" cap="flat">
                  <a:noFill/>
                  <a:prstDash val="solid"/>
                  <a:round/>
                </a:ln>
              </p:spPr>
              <p:txBody>
                <a:bodyPr rtlCol="0" anchor="ctr"/>
                <a:lstStyle/>
                <a:p>
                  <a:endParaRPr lang="en-US"/>
                </a:p>
              </p:txBody>
            </p:sp>
            <p:sp>
              <p:nvSpPr>
                <p:cNvPr id="246" name="Freeform: Shape 245">
                  <a:extLst>
                    <a:ext uri="{FF2B5EF4-FFF2-40B4-BE49-F238E27FC236}">
                      <a16:creationId xmlns:a16="http://schemas.microsoft.com/office/drawing/2014/main" id="{EF161F45-596B-3F94-0203-C8BD6894F757}"/>
                    </a:ext>
                  </a:extLst>
                </p:cNvPr>
                <p:cNvSpPr/>
                <p:nvPr/>
              </p:nvSpPr>
              <p:spPr>
                <a:xfrm flipV="1">
                  <a:off x="2970524" y="3991560"/>
                  <a:ext cx="13423" cy="13407"/>
                </a:xfrm>
                <a:custGeom>
                  <a:avLst/>
                  <a:gdLst>
                    <a:gd name="connsiteX0" fmla="*/ -410 w 13423"/>
                    <a:gd name="connsiteY0" fmla="*/ -71 h 13407"/>
                    <a:gd name="connsiteX1" fmla="*/ -410 w 13423"/>
                    <a:gd name="connsiteY1" fmla="*/ 13336 h 13407"/>
                    <a:gd name="connsiteX2" fmla="*/ 13013 w 13423"/>
                    <a:gd name="connsiteY2" fmla="*/ 13336 h 13407"/>
                    <a:gd name="connsiteX3" fmla="*/ 13013 w 13423"/>
                    <a:gd name="connsiteY3" fmla="*/ -71 h 13407"/>
                  </a:gdLst>
                  <a:ahLst/>
                  <a:cxnLst>
                    <a:cxn ang="0">
                      <a:pos x="connsiteX0" y="connsiteY0"/>
                    </a:cxn>
                    <a:cxn ang="0">
                      <a:pos x="connsiteX1" y="connsiteY1"/>
                    </a:cxn>
                    <a:cxn ang="0">
                      <a:pos x="connsiteX2" y="connsiteY2"/>
                    </a:cxn>
                    <a:cxn ang="0">
                      <a:pos x="connsiteX3" y="connsiteY3"/>
                    </a:cxn>
                  </a:cxnLst>
                  <a:rect l="l" t="t" r="r" b="b"/>
                  <a:pathLst>
                    <a:path w="13423" h="13407">
                      <a:moveTo>
                        <a:pt x="-410" y="-71"/>
                      </a:moveTo>
                      <a:lnTo>
                        <a:pt x="-410" y="13336"/>
                      </a:lnTo>
                      <a:lnTo>
                        <a:pt x="13013" y="13336"/>
                      </a:lnTo>
                      <a:lnTo>
                        <a:pt x="13013" y="-71"/>
                      </a:lnTo>
                      <a:close/>
                    </a:path>
                  </a:pathLst>
                </a:custGeom>
                <a:solidFill>
                  <a:srgbClr val="000000"/>
                </a:solidFill>
                <a:ln w="15" cap="flat">
                  <a:noFill/>
                  <a:prstDash val="solid"/>
                  <a:round/>
                </a:ln>
              </p:spPr>
              <p:txBody>
                <a:bodyPr rtlCol="0" anchor="ctr"/>
                <a:lstStyle/>
                <a:p>
                  <a:endParaRPr lang="en-US"/>
                </a:p>
              </p:txBody>
            </p:sp>
            <p:sp>
              <p:nvSpPr>
                <p:cNvPr id="247" name="Freeform: Shape 246">
                  <a:extLst>
                    <a:ext uri="{FF2B5EF4-FFF2-40B4-BE49-F238E27FC236}">
                      <a16:creationId xmlns:a16="http://schemas.microsoft.com/office/drawing/2014/main" id="{C24DA004-7BD2-8EA4-E092-5CD30FCFABEF}"/>
                    </a:ext>
                  </a:extLst>
                </p:cNvPr>
                <p:cNvSpPr/>
                <p:nvPr/>
              </p:nvSpPr>
              <p:spPr>
                <a:xfrm flipV="1">
                  <a:off x="2994823" y="3935959"/>
                  <a:ext cx="45858" cy="69008"/>
                </a:xfrm>
                <a:custGeom>
                  <a:avLst/>
                  <a:gdLst>
                    <a:gd name="connsiteX0" fmla="*/ -1276 w 45858"/>
                    <a:gd name="connsiteY0" fmla="*/ 54650 h 69008"/>
                    <a:gd name="connsiteX1" fmla="*/ -1276 w 45858"/>
                    <a:gd name="connsiteY1" fmla="*/ 67111 h 69008"/>
                    <a:gd name="connsiteX2" fmla="*/ 44582 w 45858"/>
                    <a:gd name="connsiteY2" fmla="*/ 67111 h 69008"/>
                    <a:gd name="connsiteX3" fmla="*/ 44582 w 45858"/>
                    <a:gd name="connsiteY3" fmla="*/ 57368 h 69008"/>
                    <a:gd name="connsiteX4" fmla="*/ 33022 w 45858"/>
                    <a:gd name="connsiteY4" fmla="*/ 41334 h 69008"/>
                    <a:gd name="connsiteX5" fmla="*/ 24074 w 45858"/>
                    <a:gd name="connsiteY5" fmla="*/ 19115 h 69008"/>
                    <a:gd name="connsiteX6" fmla="*/ 21050 w 45858"/>
                    <a:gd name="connsiteY6" fmla="*/ -1898 h 69008"/>
                    <a:gd name="connsiteX7" fmla="*/ 8131 w 45858"/>
                    <a:gd name="connsiteY7" fmla="*/ -1898 h 69008"/>
                    <a:gd name="connsiteX8" fmla="*/ 14102 w 45858"/>
                    <a:gd name="connsiteY8" fmla="*/ 27682 h 69008"/>
                    <a:gd name="connsiteX9" fmla="*/ 29220 w 45858"/>
                    <a:gd name="connsiteY9" fmla="*/ 54650 h 6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58" h="69008">
                      <a:moveTo>
                        <a:pt x="-1276" y="54650"/>
                      </a:moveTo>
                      <a:lnTo>
                        <a:pt x="-1276" y="67111"/>
                      </a:lnTo>
                      <a:lnTo>
                        <a:pt x="44582" y="67111"/>
                      </a:lnTo>
                      <a:lnTo>
                        <a:pt x="44582" y="57368"/>
                      </a:lnTo>
                      <a:cubicBezTo>
                        <a:pt x="40795" y="53652"/>
                        <a:pt x="36942" y="48307"/>
                        <a:pt x="33022" y="41334"/>
                      </a:cubicBezTo>
                      <a:cubicBezTo>
                        <a:pt x="29113" y="34370"/>
                        <a:pt x="26130" y="26964"/>
                        <a:pt x="24074" y="19115"/>
                      </a:cubicBezTo>
                      <a:cubicBezTo>
                        <a:pt x="22027" y="11276"/>
                        <a:pt x="21019" y="4271"/>
                        <a:pt x="21050" y="-1898"/>
                      </a:cubicBezTo>
                      <a:lnTo>
                        <a:pt x="8131" y="-1898"/>
                      </a:lnTo>
                      <a:cubicBezTo>
                        <a:pt x="8345" y="7774"/>
                        <a:pt x="10335" y="17633"/>
                        <a:pt x="14102" y="27682"/>
                      </a:cubicBezTo>
                      <a:cubicBezTo>
                        <a:pt x="17879" y="37740"/>
                        <a:pt x="22918" y="46729"/>
                        <a:pt x="29220" y="54650"/>
                      </a:cubicBezTo>
                      <a:close/>
                    </a:path>
                  </a:pathLst>
                </a:custGeom>
                <a:solidFill>
                  <a:srgbClr val="000000"/>
                </a:solidFill>
                <a:ln w="15" cap="flat">
                  <a:noFill/>
                  <a:prstDash val="solid"/>
                  <a:round/>
                </a:ln>
              </p:spPr>
              <p:txBody>
                <a:bodyPr rtlCol="0" anchor="ctr"/>
                <a:lstStyle/>
                <a:p>
                  <a:endParaRPr lang="en-US"/>
                </a:p>
              </p:txBody>
            </p:sp>
            <p:sp>
              <p:nvSpPr>
                <p:cNvPr id="248" name="Freeform: Shape 247">
                  <a:extLst>
                    <a:ext uri="{FF2B5EF4-FFF2-40B4-BE49-F238E27FC236}">
                      <a16:creationId xmlns:a16="http://schemas.microsoft.com/office/drawing/2014/main" id="{3D614944-8944-C97F-9CFC-860514677F42}"/>
                    </a:ext>
                  </a:extLst>
                </p:cNvPr>
                <p:cNvSpPr/>
                <p:nvPr/>
              </p:nvSpPr>
              <p:spPr>
                <a:xfrm flipV="1">
                  <a:off x="3047451" y="3934722"/>
                  <a:ext cx="47018" cy="70245"/>
                </a:xfrm>
                <a:custGeom>
                  <a:avLst/>
                  <a:gdLst>
                    <a:gd name="connsiteX0" fmla="*/ 45829 w 47018"/>
                    <a:gd name="connsiteY0" fmla="*/ 10522 h 70245"/>
                    <a:gd name="connsiteX1" fmla="*/ 45829 w 47018"/>
                    <a:gd name="connsiteY1" fmla="*/ -1939 h 70245"/>
                    <a:gd name="connsiteX2" fmla="*/ -1189 w 47018"/>
                    <a:gd name="connsiteY2" fmla="*/ -1939 h 70245"/>
                    <a:gd name="connsiteX3" fmla="*/ 3392 w 47018"/>
                    <a:gd name="connsiteY3" fmla="*/ 11454 h 70245"/>
                    <a:gd name="connsiteX4" fmla="*/ 18479 w 47018"/>
                    <a:gd name="connsiteY4" fmla="*/ 28221 h 70245"/>
                    <a:gd name="connsiteX5" fmla="*/ 29597 w 47018"/>
                    <a:gd name="connsiteY5" fmla="*/ 39674 h 70245"/>
                    <a:gd name="connsiteX6" fmla="*/ 32361 w 47018"/>
                    <a:gd name="connsiteY6" fmla="*/ 47890 h 70245"/>
                    <a:gd name="connsiteX7" fmla="*/ 29948 w 47018"/>
                    <a:gd name="connsiteY7" fmla="*/ 54777 h 70245"/>
                    <a:gd name="connsiteX8" fmla="*/ 23305 w 47018"/>
                    <a:gd name="connsiteY8" fmla="*/ 57190 h 70245"/>
                    <a:gd name="connsiteX9" fmla="*/ 16616 w 47018"/>
                    <a:gd name="connsiteY9" fmla="*/ 54655 h 70245"/>
                    <a:gd name="connsiteX10" fmla="*/ 13761 w 47018"/>
                    <a:gd name="connsiteY10" fmla="*/ 46256 h 70245"/>
                    <a:gd name="connsiteX11" fmla="*/ 399 w 47018"/>
                    <a:gd name="connsiteY11" fmla="*/ 47600 h 70245"/>
                    <a:gd name="connsiteX12" fmla="*/ 7882 w 47018"/>
                    <a:gd name="connsiteY12" fmla="*/ 63481 h 70245"/>
                    <a:gd name="connsiteX13" fmla="*/ 23626 w 47018"/>
                    <a:gd name="connsiteY13" fmla="*/ 68307 h 70245"/>
                    <a:gd name="connsiteX14" fmla="*/ 39904 w 47018"/>
                    <a:gd name="connsiteY14" fmla="*/ 62718 h 70245"/>
                    <a:gd name="connsiteX15" fmla="*/ 45829 w 47018"/>
                    <a:gd name="connsiteY15" fmla="*/ 48837 h 70245"/>
                    <a:gd name="connsiteX16" fmla="*/ 44134 w 47018"/>
                    <a:gd name="connsiteY16" fmla="*/ 39842 h 70245"/>
                    <a:gd name="connsiteX17" fmla="*/ 38759 w 47018"/>
                    <a:gd name="connsiteY17" fmla="*/ 30894 h 70245"/>
                    <a:gd name="connsiteX18" fmla="*/ 29978 w 47018"/>
                    <a:gd name="connsiteY18" fmla="*/ 21960 h 70245"/>
                    <a:gd name="connsiteX19" fmla="*/ 21931 w 47018"/>
                    <a:gd name="connsiteY19" fmla="*/ 14233 h 70245"/>
                    <a:gd name="connsiteX20" fmla="*/ 19197 w 47018"/>
                    <a:gd name="connsiteY20" fmla="*/ 10522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18" h="70245">
                      <a:moveTo>
                        <a:pt x="45829" y="10522"/>
                      </a:moveTo>
                      <a:lnTo>
                        <a:pt x="45829" y="-1939"/>
                      </a:lnTo>
                      <a:lnTo>
                        <a:pt x="-1189" y="-1939"/>
                      </a:lnTo>
                      <a:cubicBezTo>
                        <a:pt x="-680" y="2775"/>
                        <a:pt x="847" y="7239"/>
                        <a:pt x="3392" y="11454"/>
                      </a:cubicBezTo>
                      <a:cubicBezTo>
                        <a:pt x="5937" y="15669"/>
                        <a:pt x="10966" y="21258"/>
                        <a:pt x="18479" y="28221"/>
                      </a:cubicBezTo>
                      <a:cubicBezTo>
                        <a:pt x="24527" y="33851"/>
                        <a:pt x="28232" y="37669"/>
                        <a:pt x="29597" y="39674"/>
                      </a:cubicBezTo>
                      <a:cubicBezTo>
                        <a:pt x="31439" y="42443"/>
                        <a:pt x="32361" y="45182"/>
                        <a:pt x="32361" y="47890"/>
                      </a:cubicBezTo>
                      <a:cubicBezTo>
                        <a:pt x="32361" y="50873"/>
                        <a:pt x="31556" y="53169"/>
                        <a:pt x="29948" y="54777"/>
                      </a:cubicBezTo>
                      <a:cubicBezTo>
                        <a:pt x="28349" y="56386"/>
                        <a:pt x="26135" y="57190"/>
                        <a:pt x="23305" y="57190"/>
                      </a:cubicBezTo>
                      <a:cubicBezTo>
                        <a:pt x="20505" y="57190"/>
                        <a:pt x="18276" y="56345"/>
                        <a:pt x="16616" y="54655"/>
                      </a:cubicBezTo>
                      <a:cubicBezTo>
                        <a:pt x="14967" y="52975"/>
                        <a:pt x="14015" y="50176"/>
                        <a:pt x="13761" y="46256"/>
                      </a:cubicBezTo>
                      <a:lnTo>
                        <a:pt x="399" y="47600"/>
                      </a:lnTo>
                      <a:cubicBezTo>
                        <a:pt x="1193" y="54981"/>
                        <a:pt x="3687" y="60275"/>
                        <a:pt x="7882" y="63481"/>
                      </a:cubicBezTo>
                      <a:cubicBezTo>
                        <a:pt x="12086" y="66699"/>
                        <a:pt x="17334" y="68307"/>
                        <a:pt x="23626" y="68307"/>
                      </a:cubicBezTo>
                      <a:cubicBezTo>
                        <a:pt x="30538" y="68307"/>
                        <a:pt x="35965" y="66444"/>
                        <a:pt x="39904" y="62718"/>
                      </a:cubicBezTo>
                      <a:cubicBezTo>
                        <a:pt x="43854" y="59002"/>
                        <a:pt x="45829" y="54375"/>
                        <a:pt x="45829" y="48837"/>
                      </a:cubicBezTo>
                      <a:cubicBezTo>
                        <a:pt x="45829" y="45691"/>
                        <a:pt x="45264" y="42693"/>
                        <a:pt x="44134" y="39842"/>
                      </a:cubicBezTo>
                      <a:cubicBezTo>
                        <a:pt x="43004" y="36992"/>
                        <a:pt x="41213" y="34009"/>
                        <a:pt x="38759" y="30894"/>
                      </a:cubicBezTo>
                      <a:cubicBezTo>
                        <a:pt x="37140" y="28827"/>
                        <a:pt x="34213" y="25849"/>
                        <a:pt x="29978" y="21960"/>
                      </a:cubicBezTo>
                      <a:cubicBezTo>
                        <a:pt x="25743" y="18081"/>
                        <a:pt x="23061" y="15506"/>
                        <a:pt x="21931" y="14233"/>
                      </a:cubicBezTo>
                      <a:cubicBezTo>
                        <a:pt x="20811" y="12961"/>
                        <a:pt x="19900" y="11724"/>
                        <a:pt x="19197" y="10522"/>
                      </a:cubicBezTo>
                      <a:close/>
                    </a:path>
                  </a:pathLst>
                </a:custGeom>
                <a:solidFill>
                  <a:srgbClr val="000000"/>
                </a:solidFill>
                <a:ln w="15" cap="flat">
                  <a:noFill/>
                  <a:prstDash val="solid"/>
                  <a:round/>
                </a:ln>
              </p:spPr>
              <p:txBody>
                <a:bodyPr rtlCol="0" anchor="ctr"/>
                <a:lstStyle/>
                <a:p>
                  <a:endParaRPr lang="en-US"/>
                </a:p>
              </p:txBody>
            </p:sp>
            <p:sp>
              <p:nvSpPr>
                <p:cNvPr id="249" name="Freeform: Shape 248">
                  <a:extLst>
                    <a:ext uri="{FF2B5EF4-FFF2-40B4-BE49-F238E27FC236}">
                      <a16:creationId xmlns:a16="http://schemas.microsoft.com/office/drawing/2014/main" id="{2C4BEE17-773F-2B9E-DDA5-38C2D4E1A53E}"/>
                    </a:ext>
                  </a:extLst>
                </p:cNvPr>
                <p:cNvSpPr/>
                <p:nvPr/>
              </p:nvSpPr>
              <p:spPr>
                <a:xfrm flipV="1">
                  <a:off x="3107104" y="3934722"/>
                  <a:ext cx="30740" cy="70245"/>
                </a:xfrm>
                <a:custGeom>
                  <a:avLst/>
                  <a:gdLst>
                    <a:gd name="connsiteX0" fmla="*/ 29748 w 30740"/>
                    <a:gd name="connsiteY0" fmla="*/ -1939 h 70245"/>
                    <a:gd name="connsiteX1" fmla="*/ 16340 w 30740"/>
                    <a:gd name="connsiteY1" fmla="*/ -1939 h 70245"/>
                    <a:gd name="connsiteX2" fmla="*/ 16340 w 30740"/>
                    <a:gd name="connsiteY2" fmla="*/ 48592 h 70245"/>
                    <a:gd name="connsiteX3" fmla="*/ -992 w 30740"/>
                    <a:gd name="connsiteY3" fmla="*/ 38437 h 70245"/>
                    <a:gd name="connsiteX4" fmla="*/ -992 w 30740"/>
                    <a:gd name="connsiteY4" fmla="*/ 50608 h 70245"/>
                    <a:gd name="connsiteX5" fmla="*/ 10415 w 30740"/>
                    <a:gd name="connsiteY5" fmla="*/ 57114 h 70245"/>
                    <a:gd name="connsiteX6" fmla="*/ 18860 w 30740"/>
                    <a:gd name="connsiteY6" fmla="*/ 68307 h 70245"/>
                    <a:gd name="connsiteX7" fmla="*/ 29748 w 30740"/>
                    <a:gd name="connsiteY7" fmla="*/ 68307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29748" y="-1939"/>
                      </a:moveTo>
                      <a:lnTo>
                        <a:pt x="16340" y="-1939"/>
                      </a:lnTo>
                      <a:lnTo>
                        <a:pt x="16340" y="48592"/>
                      </a:lnTo>
                      <a:cubicBezTo>
                        <a:pt x="11433" y="44011"/>
                        <a:pt x="5656" y="40626"/>
                        <a:pt x="-992" y="38437"/>
                      </a:cubicBezTo>
                      <a:lnTo>
                        <a:pt x="-992" y="50608"/>
                      </a:lnTo>
                      <a:cubicBezTo>
                        <a:pt x="2510" y="51748"/>
                        <a:pt x="6312" y="53917"/>
                        <a:pt x="10415" y="57114"/>
                      </a:cubicBezTo>
                      <a:cubicBezTo>
                        <a:pt x="14518" y="60310"/>
                        <a:pt x="17333" y="64041"/>
                        <a:pt x="18860" y="68307"/>
                      </a:cubicBezTo>
                      <a:lnTo>
                        <a:pt x="29748" y="68307"/>
                      </a:lnTo>
                      <a:close/>
                    </a:path>
                  </a:pathLst>
                </a:custGeom>
                <a:solidFill>
                  <a:srgbClr val="000000"/>
                </a:solidFill>
                <a:ln w="15" cap="flat">
                  <a:noFill/>
                  <a:prstDash val="solid"/>
                  <a:round/>
                </a:ln>
              </p:spPr>
              <p:txBody>
                <a:bodyPr rtlCol="0" anchor="ctr"/>
                <a:lstStyle/>
                <a:p>
                  <a:endParaRPr lang="en-US"/>
                </a:p>
              </p:txBody>
            </p:sp>
          </p:grpSp>
          <p:grpSp>
            <p:nvGrpSpPr>
              <p:cNvPr id="250" name="Graphic 6">
                <a:extLst>
                  <a:ext uri="{FF2B5EF4-FFF2-40B4-BE49-F238E27FC236}">
                    <a16:creationId xmlns:a16="http://schemas.microsoft.com/office/drawing/2014/main" id="{9CD238A3-F01F-2F49-93D2-49B22F0920A5}"/>
                  </a:ext>
                </a:extLst>
              </p:cNvPr>
              <p:cNvGrpSpPr/>
              <p:nvPr/>
            </p:nvGrpSpPr>
            <p:grpSpPr>
              <a:xfrm>
                <a:off x="2466044" y="4039583"/>
                <a:ext cx="647437" cy="89532"/>
                <a:chOff x="2466044" y="4039583"/>
                <a:chExt cx="647437" cy="89532"/>
              </a:xfrm>
              <a:solidFill>
                <a:srgbClr val="000000"/>
              </a:solidFill>
            </p:grpSpPr>
            <p:sp>
              <p:nvSpPr>
                <p:cNvPr id="251" name="Freeform: Shape 250">
                  <a:extLst>
                    <a:ext uri="{FF2B5EF4-FFF2-40B4-BE49-F238E27FC236}">
                      <a16:creationId xmlns:a16="http://schemas.microsoft.com/office/drawing/2014/main" id="{974B5213-4547-8962-DA31-8E26785ABF63}"/>
                    </a:ext>
                  </a:extLst>
                </p:cNvPr>
                <p:cNvSpPr/>
                <p:nvPr/>
              </p:nvSpPr>
              <p:spPr>
                <a:xfrm flipV="1">
                  <a:off x="2466044" y="4058000"/>
                  <a:ext cx="47339" cy="52974"/>
                </a:xfrm>
                <a:custGeom>
                  <a:avLst/>
                  <a:gdLst>
                    <a:gd name="connsiteX0" fmla="*/ -1318 w 47339"/>
                    <a:gd name="connsiteY0" fmla="*/ 14334 h 52974"/>
                    <a:gd name="connsiteX1" fmla="*/ 12136 w 47339"/>
                    <a:gd name="connsiteY1" fmla="*/ 16380 h 52974"/>
                    <a:gd name="connsiteX2" fmla="*/ 15618 w 47339"/>
                    <a:gd name="connsiteY2" fmla="*/ 10440 h 52974"/>
                    <a:gd name="connsiteX3" fmla="*/ 22978 w 47339"/>
                    <a:gd name="connsiteY3" fmla="*/ 8409 h 52974"/>
                    <a:gd name="connsiteX4" fmla="*/ 30797 w 47339"/>
                    <a:gd name="connsiteY4" fmla="*/ 10317 h 52974"/>
                    <a:gd name="connsiteX5" fmla="*/ 32568 w 47339"/>
                    <a:gd name="connsiteY5" fmla="*/ 13906 h 52974"/>
                    <a:gd name="connsiteX6" fmla="*/ 31606 w 47339"/>
                    <a:gd name="connsiteY6" fmla="*/ 16426 h 52974"/>
                    <a:gd name="connsiteX7" fmla="*/ 27132 w 47339"/>
                    <a:gd name="connsiteY7" fmla="*/ 18197 h 52974"/>
                    <a:gd name="connsiteX8" fmla="*/ 6562 w 47339"/>
                    <a:gd name="connsiteY8" fmla="*/ 24733 h 52974"/>
                    <a:gd name="connsiteX9" fmla="*/ 545 w 47339"/>
                    <a:gd name="connsiteY9" fmla="*/ 36140 h 52974"/>
                    <a:gd name="connsiteX10" fmla="*/ 5737 w 47339"/>
                    <a:gd name="connsiteY10" fmla="*/ 47212 h 52974"/>
                    <a:gd name="connsiteX11" fmla="*/ 21879 w 47339"/>
                    <a:gd name="connsiteY11" fmla="*/ 51701 h 52974"/>
                    <a:gd name="connsiteX12" fmla="*/ 37333 w 47339"/>
                    <a:gd name="connsiteY12" fmla="*/ 48311 h 52974"/>
                    <a:gd name="connsiteX13" fmla="*/ 44311 w 47339"/>
                    <a:gd name="connsiteY13" fmla="*/ 38294 h 52974"/>
                    <a:gd name="connsiteX14" fmla="*/ 31652 w 47339"/>
                    <a:gd name="connsiteY14" fmla="*/ 35957 h 52974"/>
                    <a:gd name="connsiteX15" fmla="*/ 28567 w 47339"/>
                    <a:gd name="connsiteY15" fmla="*/ 40477 h 52974"/>
                    <a:gd name="connsiteX16" fmla="*/ 22108 w 47339"/>
                    <a:gd name="connsiteY16" fmla="*/ 42065 h 52974"/>
                    <a:gd name="connsiteX17" fmla="*/ 14533 w 47339"/>
                    <a:gd name="connsiteY17" fmla="*/ 40584 h 52974"/>
                    <a:gd name="connsiteX18" fmla="*/ 13006 w 47339"/>
                    <a:gd name="connsiteY18" fmla="*/ 37866 h 52974"/>
                    <a:gd name="connsiteX19" fmla="*/ 14335 w 47339"/>
                    <a:gd name="connsiteY19" fmla="*/ 35423 h 52974"/>
                    <a:gd name="connsiteX20" fmla="*/ 26857 w 47339"/>
                    <a:gd name="connsiteY20" fmla="*/ 31651 h 52974"/>
                    <a:gd name="connsiteX21" fmla="*/ 41822 w 47339"/>
                    <a:gd name="connsiteY21" fmla="*/ 25695 h 52974"/>
                    <a:gd name="connsiteX22" fmla="*/ 46022 w 47339"/>
                    <a:gd name="connsiteY22" fmla="*/ 15723 h 52974"/>
                    <a:gd name="connsiteX23" fmla="*/ 40204 w 47339"/>
                    <a:gd name="connsiteY23" fmla="*/ 3736 h 52974"/>
                    <a:gd name="connsiteX24" fmla="*/ 22978 w 47339"/>
                    <a:gd name="connsiteY24" fmla="*/ -1273 h 52974"/>
                    <a:gd name="connsiteX25" fmla="*/ 6577 w 47339"/>
                    <a:gd name="connsiteY25" fmla="*/ 2926 h 52974"/>
                    <a:gd name="connsiteX26" fmla="*/ -1318 w 47339"/>
                    <a:gd name="connsiteY26" fmla="*/ 1433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1318" y="14334"/>
                      </a:moveTo>
                      <a:lnTo>
                        <a:pt x="12136" y="16380"/>
                      </a:lnTo>
                      <a:cubicBezTo>
                        <a:pt x="12716" y="13774"/>
                        <a:pt x="13877" y="11794"/>
                        <a:pt x="15618" y="10440"/>
                      </a:cubicBezTo>
                      <a:cubicBezTo>
                        <a:pt x="17369" y="9086"/>
                        <a:pt x="19822" y="8409"/>
                        <a:pt x="22978" y="8409"/>
                      </a:cubicBezTo>
                      <a:cubicBezTo>
                        <a:pt x="26440" y="8409"/>
                        <a:pt x="29046" y="9045"/>
                        <a:pt x="30797" y="10317"/>
                      </a:cubicBezTo>
                      <a:cubicBezTo>
                        <a:pt x="31978" y="11213"/>
                        <a:pt x="32568" y="12410"/>
                        <a:pt x="32568" y="13906"/>
                      </a:cubicBezTo>
                      <a:cubicBezTo>
                        <a:pt x="32568" y="14924"/>
                        <a:pt x="32248" y="15764"/>
                        <a:pt x="31606" y="16426"/>
                      </a:cubicBezTo>
                      <a:cubicBezTo>
                        <a:pt x="30944" y="17067"/>
                        <a:pt x="29453" y="17658"/>
                        <a:pt x="27132" y="18197"/>
                      </a:cubicBezTo>
                      <a:cubicBezTo>
                        <a:pt x="16310" y="20579"/>
                        <a:pt x="9453" y="22758"/>
                        <a:pt x="6562" y="24733"/>
                      </a:cubicBezTo>
                      <a:cubicBezTo>
                        <a:pt x="2551" y="27472"/>
                        <a:pt x="545" y="31274"/>
                        <a:pt x="545" y="36140"/>
                      </a:cubicBezTo>
                      <a:cubicBezTo>
                        <a:pt x="545" y="40528"/>
                        <a:pt x="2276" y="44219"/>
                        <a:pt x="5737" y="47212"/>
                      </a:cubicBezTo>
                      <a:cubicBezTo>
                        <a:pt x="9209" y="50205"/>
                        <a:pt x="14589" y="51701"/>
                        <a:pt x="21879" y="51701"/>
                      </a:cubicBezTo>
                      <a:cubicBezTo>
                        <a:pt x="28812" y="51701"/>
                        <a:pt x="33963" y="50571"/>
                        <a:pt x="37333" y="48311"/>
                      </a:cubicBezTo>
                      <a:cubicBezTo>
                        <a:pt x="40713" y="46051"/>
                        <a:pt x="43039" y="42712"/>
                        <a:pt x="44311" y="38294"/>
                      </a:cubicBezTo>
                      <a:lnTo>
                        <a:pt x="31652" y="35957"/>
                      </a:lnTo>
                      <a:cubicBezTo>
                        <a:pt x="31112" y="37922"/>
                        <a:pt x="30084" y="39429"/>
                        <a:pt x="28567" y="40477"/>
                      </a:cubicBezTo>
                      <a:cubicBezTo>
                        <a:pt x="27060" y="41536"/>
                        <a:pt x="24907" y="42065"/>
                        <a:pt x="22108" y="42065"/>
                      </a:cubicBezTo>
                      <a:cubicBezTo>
                        <a:pt x="18585" y="42065"/>
                        <a:pt x="16060" y="41572"/>
                        <a:pt x="14533" y="40584"/>
                      </a:cubicBezTo>
                      <a:cubicBezTo>
                        <a:pt x="13515" y="39882"/>
                        <a:pt x="13006" y="38976"/>
                        <a:pt x="13006" y="37866"/>
                      </a:cubicBezTo>
                      <a:cubicBezTo>
                        <a:pt x="13006" y="36909"/>
                        <a:pt x="13449" y="36095"/>
                        <a:pt x="14335" y="35423"/>
                      </a:cubicBezTo>
                      <a:cubicBezTo>
                        <a:pt x="15546" y="34537"/>
                        <a:pt x="19720" y="33280"/>
                        <a:pt x="26857" y="31651"/>
                      </a:cubicBezTo>
                      <a:cubicBezTo>
                        <a:pt x="34004" y="30032"/>
                        <a:pt x="38992" y="28047"/>
                        <a:pt x="41822" y="25695"/>
                      </a:cubicBezTo>
                      <a:cubicBezTo>
                        <a:pt x="44622" y="23303"/>
                        <a:pt x="46022" y="19979"/>
                        <a:pt x="46022" y="15723"/>
                      </a:cubicBezTo>
                      <a:cubicBezTo>
                        <a:pt x="46022" y="11071"/>
                        <a:pt x="44082" y="7075"/>
                        <a:pt x="40204" y="3736"/>
                      </a:cubicBezTo>
                      <a:cubicBezTo>
                        <a:pt x="36325" y="397"/>
                        <a:pt x="30583" y="-1273"/>
                        <a:pt x="22978" y="-1273"/>
                      </a:cubicBezTo>
                      <a:cubicBezTo>
                        <a:pt x="16076" y="-1273"/>
                        <a:pt x="10609" y="127"/>
                        <a:pt x="6577" y="2926"/>
                      </a:cubicBezTo>
                      <a:cubicBezTo>
                        <a:pt x="2556" y="5726"/>
                        <a:pt x="-76" y="9529"/>
                        <a:pt x="-1318" y="14334"/>
                      </a:cubicBezTo>
                      <a:close/>
                    </a:path>
                  </a:pathLst>
                </a:custGeom>
                <a:solidFill>
                  <a:srgbClr val="000000"/>
                </a:solidFill>
                <a:ln w="15" cap="flat">
                  <a:noFill/>
                  <a:prstDash val="solid"/>
                  <a:round/>
                </a:ln>
              </p:spPr>
              <p:txBody>
                <a:bodyPr rtlCol="0" anchor="ctr"/>
                <a:lstStyle/>
                <a:p>
                  <a:endParaRPr lang="en-US"/>
                </a:p>
              </p:txBody>
            </p:sp>
            <p:sp>
              <p:nvSpPr>
                <p:cNvPr id="252" name="Freeform: Shape 251">
                  <a:extLst>
                    <a:ext uri="{FF2B5EF4-FFF2-40B4-BE49-F238E27FC236}">
                      <a16:creationId xmlns:a16="http://schemas.microsoft.com/office/drawing/2014/main" id="{AED06CF1-41AF-38AE-29B3-DD1189DEB875}"/>
                    </a:ext>
                  </a:extLst>
                </p:cNvPr>
                <p:cNvSpPr/>
                <p:nvPr/>
              </p:nvSpPr>
              <p:spPr>
                <a:xfrm flipV="1">
                  <a:off x="2521589" y="4058000"/>
                  <a:ext cx="47583" cy="52974"/>
                </a:xfrm>
                <a:custGeom>
                  <a:avLst/>
                  <a:gdLst>
                    <a:gd name="connsiteX0" fmla="*/ 12169 w 47583"/>
                    <a:gd name="connsiteY0" fmla="*/ 35087 h 52974"/>
                    <a:gd name="connsiteX1" fmla="*/ -2 w 47583"/>
                    <a:gd name="connsiteY1" fmla="*/ 37286 h 52974"/>
                    <a:gd name="connsiteX2" fmla="*/ 7053 w 47583"/>
                    <a:gd name="connsiteY2" fmla="*/ 48158 h 52974"/>
                    <a:gd name="connsiteX3" fmla="*/ 21942 w 47583"/>
                    <a:gd name="connsiteY3" fmla="*/ 51701 h 52974"/>
                    <a:gd name="connsiteX4" fmla="*/ 35304 w 47583"/>
                    <a:gd name="connsiteY4" fmla="*/ 49579 h 52974"/>
                    <a:gd name="connsiteX5" fmla="*/ 41489 w 47583"/>
                    <a:gd name="connsiteY5" fmla="*/ 44188 h 52974"/>
                    <a:gd name="connsiteX6" fmla="*/ 43276 w 47583"/>
                    <a:gd name="connsiteY6" fmla="*/ 32185 h 52974"/>
                    <a:gd name="connsiteX7" fmla="*/ 43138 w 47583"/>
                    <a:gd name="connsiteY7" fmla="*/ 16533 h 52974"/>
                    <a:gd name="connsiteX8" fmla="*/ 43779 w 47583"/>
                    <a:gd name="connsiteY8" fmla="*/ 6668 h 52974"/>
                    <a:gd name="connsiteX9" fmla="*/ 46192 w 47583"/>
                    <a:gd name="connsiteY9" fmla="*/ -128 h 52974"/>
                    <a:gd name="connsiteX10" fmla="*/ 32922 w 47583"/>
                    <a:gd name="connsiteY10" fmla="*/ -128 h 52974"/>
                    <a:gd name="connsiteX11" fmla="*/ 31639 w 47583"/>
                    <a:gd name="connsiteY11" fmla="*/ 3827 h 52974"/>
                    <a:gd name="connsiteX12" fmla="*/ 31151 w 47583"/>
                    <a:gd name="connsiteY12" fmla="*/ 5416 h 52974"/>
                    <a:gd name="connsiteX13" fmla="*/ 23805 w 47583"/>
                    <a:gd name="connsiteY13" fmla="*/ 391 h 52974"/>
                    <a:gd name="connsiteX14" fmla="*/ 15452 w 47583"/>
                    <a:gd name="connsiteY14" fmla="*/ -1273 h 52974"/>
                    <a:gd name="connsiteX15" fmla="*/ 3113 w 47583"/>
                    <a:gd name="connsiteY15" fmla="*/ 2972 h 52974"/>
                    <a:gd name="connsiteX16" fmla="*/ -1392 w 47583"/>
                    <a:gd name="connsiteY16" fmla="*/ 13708 h 52974"/>
                    <a:gd name="connsiteX17" fmla="*/ 655 w 47583"/>
                    <a:gd name="connsiteY17" fmla="*/ 21374 h 52974"/>
                    <a:gd name="connsiteX18" fmla="*/ 6412 w 47583"/>
                    <a:gd name="connsiteY18" fmla="*/ 26520 h 52974"/>
                    <a:gd name="connsiteX19" fmla="*/ 17086 w 47583"/>
                    <a:gd name="connsiteY19" fmla="*/ 29650 h 52974"/>
                    <a:gd name="connsiteX20" fmla="*/ 30112 w 47583"/>
                    <a:gd name="connsiteY20" fmla="*/ 32949 h 52974"/>
                    <a:gd name="connsiteX21" fmla="*/ 30112 w 47583"/>
                    <a:gd name="connsiteY21" fmla="*/ 34277 h 52974"/>
                    <a:gd name="connsiteX22" fmla="*/ 28203 w 47583"/>
                    <a:gd name="connsiteY22" fmla="*/ 39790 h 52974"/>
                    <a:gd name="connsiteX23" fmla="*/ 20995 w 47583"/>
                    <a:gd name="connsiteY23" fmla="*/ 41439 h 52974"/>
                    <a:gd name="connsiteX24" fmla="*/ 15406 w 47583"/>
                    <a:gd name="connsiteY24" fmla="*/ 40034 h 52974"/>
                    <a:gd name="connsiteX25" fmla="*/ 12169 w 47583"/>
                    <a:gd name="connsiteY25" fmla="*/ 35087 h 52974"/>
                    <a:gd name="connsiteX26" fmla="*/ 30112 w 47583"/>
                    <a:gd name="connsiteY26" fmla="*/ 24214 h 52974"/>
                    <a:gd name="connsiteX27" fmla="*/ 21942 w 47583"/>
                    <a:gd name="connsiteY27" fmla="*/ 22152 h 52974"/>
                    <a:gd name="connsiteX28" fmla="*/ 14643 w 47583"/>
                    <a:gd name="connsiteY28" fmla="*/ 19816 h 52974"/>
                    <a:gd name="connsiteX29" fmla="*/ 12016 w 47583"/>
                    <a:gd name="connsiteY29" fmla="*/ 15097 h 52974"/>
                    <a:gd name="connsiteX30" fmla="*/ 14108 w 47583"/>
                    <a:gd name="connsiteY30" fmla="*/ 10226 h 52974"/>
                    <a:gd name="connsiteX31" fmla="*/ 19468 w 47583"/>
                    <a:gd name="connsiteY31" fmla="*/ 8180 h 52974"/>
                    <a:gd name="connsiteX32" fmla="*/ 26386 w 47583"/>
                    <a:gd name="connsiteY32" fmla="*/ 10562 h 52974"/>
                    <a:gd name="connsiteX33" fmla="*/ 29578 w 47583"/>
                    <a:gd name="connsiteY33" fmla="*/ 15006 h 52974"/>
                    <a:gd name="connsiteX34" fmla="*/ 30112 w 47583"/>
                    <a:gd name="connsiteY34" fmla="*/ 21542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2169" y="35087"/>
                      </a:moveTo>
                      <a:lnTo>
                        <a:pt x="-2" y="37286"/>
                      </a:lnTo>
                      <a:cubicBezTo>
                        <a:pt x="1362" y="42183"/>
                        <a:pt x="3714" y="45807"/>
                        <a:pt x="7053" y="48158"/>
                      </a:cubicBezTo>
                      <a:cubicBezTo>
                        <a:pt x="10392" y="50520"/>
                        <a:pt x="15355" y="51701"/>
                        <a:pt x="21942" y="51701"/>
                      </a:cubicBezTo>
                      <a:cubicBezTo>
                        <a:pt x="27928" y="51701"/>
                        <a:pt x="32382" y="50994"/>
                        <a:pt x="35304" y="49579"/>
                      </a:cubicBezTo>
                      <a:cubicBezTo>
                        <a:pt x="38236" y="48164"/>
                        <a:pt x="40298" y="46367"/>
                        <a:pt x="41489" y="44188"/>
                      </a:cubicBezTo>
                      <a:cubicBezTo>
                        <a:pt x="42680" y="42009"/>
                        <a:pt x="43276" y="38008"/>
                        <a:pt x="43276" y="32185"/>
                      </a:cubicBezTo>
                      <a:lnTo>
                        <a:pt x="43138" y="16533"/>
                      </a:lnTo>
                      <a:cubicBezTo>
                        <a:pt x="43138" y="12074"/>
                        <a:pt x="43352" y="8785"/>
                        <a:pt x="43779" y="6668"/>
                      </a:cubicBezTo>
                      <a:cubicBezTo>
                        <a:pt x="44207" y="4560"/>
                        <a:pt x="45011" y="2295"/>
                        <a:pt x="46192" y="-128"/>
                      </a:cubicBezTo>
                      <a:lnTo>
                        <a:pt x="32922" y="-128"/>
                      </a:lnTo>
                      <a:cubicBezTo>
                        <a:pt x="32576" y="768"/>
                        <a:pt x="32148" y="2087"/>
                        <a:pt x="31639" y="3827"/>
                      </a:cubicBezTo>
                      <a:cubicBezTo>
                        <a:pt x="31415" y="4632"/>
                        <a:pt x="31252" y="5161"/>
                        <a:pt x="31151" y="5416"/>
                      </a:cubicBezTo>
                      <a:cubicBezTo>
                        <a:pt x="28860" y="3186"/>
                        <a:pt x="26412" y="1511"/>
                        <a:pt x="23805" y="391"/>
                      </a:cubicBezTo>
                      <a:cubicBezTo>
                        <a:pt x="21199" y="-718"/>
                        <a:pt x="18415" y="-1273"/>
                        <a:pt x="15452" y="-1273"/>
                      </a:cubicBezTo>
                      <a:cubicBezTo>
                        <a:pt x="10240" y="-1273"/>
                        <a:pt x="6127" y="142"/>
                        <a:pt x="3113" y="2972"/>
                      </a:cubicBezTo>
                      <a:cubicBezTo>
                        <a:pt x="110" y="5802"/>
                        <a:pt x="-1392" y="9381"/>
                        <a:pt x="-1392" y="13708"/>
                      </a:cubicBezTo>
                      <a:cubicBezTo>
                        <a:pt x="-1392" y="16579"/>
                        <a:pt x="-709" y="19134"/>
                        <a:pt x="655" y="21374"/>
                      </a:cubicBezTo>
                      <a:cubicBezTo>
                        <a:pt x="2029" y="23613"/>
                        <a:pt x="3948" y="25329"/>
                        <a:pt x="6412" y="26520"/>
                      </a:cubicBezTo>
                      <a:cubicBezTo>
                        <a:pt x="8876" y="27721"/>
                        <a:pt x="12434" y="28765"/>
                        <a:pt x="17086" y="29650"/>
                      </a:cubicBezTo>
                      <a:cubicBezTo>
                        <a:pt x="23347" y="30831"/>
                        <a:pt x="27689" y="31931"/>
                        <a:pt x="30112" y="32949"/>
                      </a:cubicBezTo>
                      <a:lnTo>
                        <a:pt x="30112" y="34277"/>
                      </a:lnTo>
                      <a:cubicBezTo>
                        <a:pt x="30112" y="36853"/>
                        <a:pt x="29476" y="38691"/>
                        <a:pt x="28203" y="39790"/>
                      </a:cubicBezTo>
                      <a:cubicBezTo>
                        <a:pt x="26931" y="40890"/>
                        <a:pt x="24528" y="41439"/>
                        <a:pt x="20995" y="41439"/>
                      </a:cubicBezTo>
                      <a:cubicBezTo>
                        <a:pt x="18603" y="41439"/>
                        <a:pt x="16740" y="40971"/>
                        <a:pt x="15406" y="40034"/>
                      </a:cubicBezTo>
                      <a:cubicBezTo>
                        <a:pt x="14073" y="39098"/>
                        <a:pt x="12994" y="37449"/>
                        <a:pt x="12169" y="35087"/>
                      </a:cubicBezTo>
                      <a:close/>
                      <a:moveTo>
                        <a:pt x="30112" y="24214"/>
                      </a:moveTo>
                      <a:cubicBezTo>
                        <a:pt x="28392" y="23644"/>
                        <a:pt x="25668" y="22957"/>
                        <a:pt x="21942" y="22152"/>
                      </a:cubicBezTo>
                      <a:cubicBezTo>
                        <a:pt x="18226" y="21358"/>
                        <a:pt x="15793" y="20579"/>
                        <a:pt x="14643" y="19816"/>
                      </a:cubicBezTo>
                      <a:cubicBezTo>
                        <a:pt x="12892" y="18574"/>
                        <a:pt x="12016" y="17001"/>
                        <a:pt x="12016" y="15097"/>
                      </a:cubicBezTo>
                      <a:cubicBezTo>
                        <a:pt x="12016" y="13224"/>
                        <a:pt x="12714" y="11600"/>
                        <a:pt x="14108" y="10226"/>
                      </a:cubicBezTo>
                      <a:cubicBezTo>
                        <a:pt x="15513" y="8862"/>
                        <a:pt x="17300" y="8180"/>
                        <a:pt x="19468" y="8180"/>
                      </a:cubicBezTo>
                      <a:cubicBezTo>
                        <a:pt x="21881" y="8180"/>
                        <a:pt x="24187" y="8974"/>
                        <a:pt x="26386" y="10562"/>
                      </a:cubicBezTo>
                      <a:cubicBezTo>
                        <a:pt x="28005" y="11773"/>
                        <a:pt x="29069" y="13255"/>
                        <a:pt x="29578" y="15006"/>
                      </a:cubicBezTo>
                      <a:cubicBezTo>
                        <a:pt x="29934" y="16146"/>
                        <a:pt x="30112" y="18324"/>
                        <a:pt x="30112" y="21542"/>
                      </a:cubicBezTo>
                      <a:close/>
                    </a:path>
                  </a:pathLst>
                </a:custGeom>
                <a:solidFill>
                  <a:srgbClr val="000000"/>
                </a:solidFill>
                <a:ln w="15" cap="flat">
                  <a:noFill/>
                  <a:prstDash val="solid"/>
                  <a:round/>
                </a:ln>
              </p:spPr>
              <p:txBody>
                <a:bodyPr rtlCol="0" anchor="ctr"/>
                <a:lstStyle/>
                <a:p>
                  <a:endParaRPr lang="en-US"/>
                </a:p>
              </p:txBody>
            </p:sp>
            <p:sp>
              <p:nvSpPr>
                <p:cNvPr id="253" name="Freeform: Shape 252">
                  <a:extLst>
                    <a:ext uri="{FF2B5EF4-FFF2-40B4-BE49-F238E27FC236}">
                      <a16:creationId xmlns:a16="http://schemas.microsoft.com/office/drawing/2014/main" id="{C8AFB7DF-4380-A26B-4546-BA41DB590B6D}"/>
                    </a:ext>
                  </a:extLst>
                </p:cNvPr>
                <p:cNvSpPr/>
                <p:nvPr/>
              </p:nvSpPr>
              <p:spPr>
                <a:xfrm flipV="1">
                  <a:off x="2578478" y="4058000"/>
                  <a:ext cx="74536" cy="51829"/>
                </a:xfrm>
                <a:custGeom>
                  <a:avLst/>
                  <a:gdLst>
                    <a:gd name="connsiteX0" fmla="*/ -2425 w 74536"/>
                    <a:gd name="connsiteY0" fmla="*/ 49373 h 51829"/>
                    <a:gd name="connsiteX1" fmla="*/ 9929 w 74536"/>
                    <a:gd name="connsiteY1" fmla="*/ 49373 h 51829"/>
                    <a:gd name="connsiteX2" fmla="*/ 9929 w 74536"/>
                    <a:gd name="connsiteY2" fmla="*/ 42455 h 51829"/>
                    <a:gd name="connsiteX3" fmla="*/ 25735 w 74536"/>
                    <a:gd name="connsiteY3" fmla="*/ 50518 h 51829"/>
                    <a:gd name="connsiteX4" fmla="*/ 34164 w 74536"/>
                    <a:gd name="connsiteY4" fmla="*/ 48503 h 51829"/>
                    <a:gd name="connsiteX5" fmla="*/ 40043 w 74536"/>
                    <a:gd name="connsiteY5" fmla="*/ 42455 h 51829"/>
                    <a:gd name="connsiteX6" fmla="*/ 47251 w 74536"/>
                    <a:gd name="connsiteY6" fmla="*/ 48503 h 51829"/>
                    <a:gd name="connsiteX7" fmla="*/ 55513 w 74536"/>
                    <a:gd name="connsiteY7" fmla="*/ 50518 h 51829"/>
                    <a:gd name="connsiteX8" fmla="*/ 64950 w 74536"/>
                    <a:gd name="connsiteY8" fmla="*/ 48243 h 51829"/>
                    <a:gd name="connsiteX9" fmla="*/ 70722 w 74536"/>
                    <a:gd name="connsiteY9" fmla="*/ 41585 h 51829"/>
                    <a:gd name="connsiteX10" fmla="*/ 72112 w 74536"/>
                    <a:gd name="connsiteY10" fmla="*/ 31094 h 51829"/>
                    <a:gd name="connsiteX11" fmla="*/ 72112 w 74536"/>
                    <a:gd name="connsiteY11" fmla="*/ -1311 h 51829"/>
                    <a:gd name="connsiteX12" fmla="*/ 58704 w 74536"/>
                    <a:gd name="connsiteY12" fmla="*/ -1311 h 51829"/>
                    <a:gd name="connsiteX13" fmla="*/ 58704 w 74536"/>
                    <a:gd name="connsiteY13" fmla="*/ 27658 h 51829"/>
                    <a:gd name="connsiteX14" fmla="*/ 57315 w 74536"/>
                    <a:gd name="connsiteY14" fmla="*/ 37386 h 51829"/>
                    <a:gd name="connsiteX15" fmla="*/ 51588 w 74536"/>
                    <a:gd name="connsiteY15" fmla="*/ 40256 h 51829"/>
                    <a:gd name="connsiteX16" fmla="*/ 46289 w 74536"/>
                    <a:gd name="connsiteY16" fmla="*/ 38531 h 51829"/>
                    <a:gd name="connsiteX17" fmla="*/ 42716 w 74536"/>
                    <a:gd name="connsiteY17" fmla="*/ 33507 h 51829"/>
                    <a:gd name="connsiteX18" fmla="*/ 41616 w 74536"/>
                    <a:gd name="connsiteY18" fmla="*/ 23031 h 51829"/>
                    <a:gd name="connsiteX19" fmla="*/ 41616 w 74536"/>
                    <a:gd name="connsiteY19" fmla="*/ -1311 h 51829"/>
                    <a:gd name="connsiteX20" fmla="*/ 28209 w 74536"/>
                    <a:gd name="connsiteY20" fmla="*/ -1311 h 51829"/>
                    <a:gd name="connsiteX21" fmla="*/ 28209 w 74536"/>
                    <a:gd name="connsiteY21" fmla="*/ 26467 h 51829"/>
                    <a:gd name="connsiteX22" fmla="*/ 27491 w 74536"/>
                    <a:gd name="connsiteY22" fmla="*/ 35996 h 51829"/>
                    <a:gd name="connsiteX23" fmla="*/ 25261 w 74536"/>
                    <a:gd name="connsiteY23" fmla="*/ 39203 h 51829"/>
                    <a:gd name="connsiteX24" fmla="*/ 21199 w 74536"/>
                    <a:gd name="connsiteY24" fmla="*/ 40256 h 51829"/>
                    <a:gd name="connsiteX25" fmla="*/ 15610 w 74536"/>
                    <a:gd name="connsiteY25" fmla="*/ 38577 h 51829"/>
                    <a:gd name="connsiteX26" fmla="*/ 12052 w 74536"/>
                    <a:gd name="connsiteY26" fmla="*/ 33766 h 51829"/>
                    <a:gd name="connsiteX27" fmla="*/ 10983 w 74536"/>
                    <a:gd name="connsiteY27" fmla="*/ 23321 h 51829"/>
                    <a:gd name="connsiteX28" fmla="*/ 10983 w 74536"/>
                    <a:gd name="connsiteY28" fmla="*/ -1311 h 51829"/>
                    <a:gd name="connsiteX29" fmla="*/ -2425 w 74536"/>
                    <a:gd name="connsiteY29" fmla="*/ -1311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36" h="51829">
                      <a:moveTo>
                        <a:pt x="-2425" y="49373"/>
                      </a:moveTo>
                      <a:lnTo>
                        <a:pt x="9929" y="49373"/>
                      </a:lnTo>
                      <a:lnTo>
                        <a:pt x="9929" y="42455"/>
                      </a:lnTo>
                      <a:cubicBezTo>
                        <a:pt x="14358" y="47831"/>
                        <a:pt x="19626" y="50518"/>
                        <a:pt x="25735" y="50518"/>
                      </a:cubicBezTo>
                      <a:cubicBezTo>
                        <a:pt x="28972" y="50518"/>
                        <a:pt x="31782" y="49846"/>
                        <a:pt x="34164" y="48503"/>
                      </a:cubicBezTo>
                      <a:cubicBezTo>
                        <a:pt x="36557" y="47169"/>
                        <a:pt x="38516" y="45153"/>
                        <a:pt x="40043" y="42455"/>
                      </a:cubicBezTo>
                      <a:cubicBezTo>
                        <a:pt x="42273" y="45153"/>
                        <a:pt x="44675" y="47169"/>
                        <a:pt x="47251" y="48503"/>
                      </a:cubicBezTo>
                      <a:cubicBezTo>
                        <a:pt x="49827" y="49846"/>
                        <a:pt x="52581" y="50518"/>
                        <a:pt x="55513" y="50518"/>
                      </a:cubicBezTo>
                      <a:cubicBezTo>
                        <a:pt x="59229" y="50518"/>
                        <a:pt x="62374" y="49760"/>
                        <a:pt x="64950" y="48243"/>
                      </a:cubicBezTo>
                      <a:cubicBezTo>
                        <a:pt x="67526" y="46736"/>
                        <a:pt x="69450" y="44517"/>
                        <a:pt x="70722" y="41585"/>
                      </a:cubicBezTo>
                      <a:cubicBezTo>
                        <a:pt x="71649" y="39427"/>
                        <a:pt x="72112" y="35930"/>
                        <a:pt x="72112" y="31094"/>
                      </a:cubicBezTo>
                      <a:lnTo>
                        <a:pt x="72112" y="-1311"/>
                      </a:lnTo>
                      <a:lnTo>
                        <a:pt x="58704" y="-1311"/>
                      </a:lnTo>
                      <a:lnTo>
                        <a:pt x="58704" y="27658"/>
                      </a:lnTo>
                      <a:cubicBezTo>
                        <a:pt x="58704" y="32687"/>
                        <a:pt x="58241" y="35930"/>
                        <a:pt x="57315" y="37386"/>
                      </a:cubicBezTo>
                      <a:cubicBezTo>
                        <a:pt x="56073" y="39299"/>
                        <a:pt x="54164" y="40256"/>
                        <a:pt x="51588" y="40256"/>
                      </a:cubicBezTo>
                      <a:cubicBezTo>
                        <a:pt x="49715" y="40256"/>
                        <a:pt x="47949" y="39681"/>
                        <a:pt x="46289" y="38531"/>
                      </a:cubicBezTo>
                      <a:cubicBezTo>
                        <a:pt x="44640" y="37391"/>
                        <a:pt x="43449" y="35716"/>
                        <a:pt x="42716" y="33507"/>
                      </a:cubicBezTo>
                      <a:cubicBezTo>
                        <a:pt x="41983" y="31298"/>
                        <a:pt x="41616" y="27806"/>
                        <a:pt x="41616" y="23031"/>
                      </a:cubicBezTo>
                      <a:lnTo>
                        <a:pt x="41616" y="-1311"/>
                      </a:lnTo>
                      <a:lnTo>
                        <a:pt x="28209" y="-1311"/>
                      </a:lnTo>
                      <a:lnTo>
                        <a:pt x="28209" y="26467"/>
                      </a:lnTo>
                      <a:cubicBezTo>
                        <a:pt x="28209" y="31394"/>
                        <a:pt x="27969" y="34571"/>
                        <a:pt x="27491" y="35996"/>
                      </a:cubicBezTo>
                      <a:cubicBezTo>
                        <a:pt x="27012" y="37431"/>
                        <a:pt x="26269" y="38500"/>
                        <a:pt x="25261" y="39203"/>
                      </a:cubicBezTo>
                      <a:cubicBezTo>
                        <a:pt x="24264" y="39905"/>
                        <a:pt x="22910" y="40256"/>
                        <a:pt x="21199" y="40256"/>
                      </a:cubicBezTo>
                      <a:cubicBezTo>
                        <a:pt x="19133" y="40256"/>
                        <a:pt x="17270" y="39696"/>
                        <a:pt x="15610" y="38577"/>
                      </a:cubicBezTo>
                      <a:cubicBezTo>
                        <a:pt x="13961" y="37467"/>
                        <a:pt x="12775" y="35863"/>
                        <a:pt x="12052" y="33766"/>
                      </a:cubicBezTo>
                      <a:cubicBezTo>
                        <a:pt x="11339" y="31669"/>
                        <a:pt x="10983" y="28187"/>
                        <a:pt x="10983" y="23321"/>
                      </a:cubicBezTo>
                      <a:lnTo>
                        <a:pt x="10983" y="-1311"/>
                      </a:lnTo>
                      <a:lnTo>
                        <a:pt x="-2425" y="-1311"/>
                      </a:lnTo>
                      <a:close/>
                    </a:path>
                  </a:pathLst>
                </a:custGeom>
                <a:solidFill>
                  <a:srgbClr val="000000"/>
                </a:solidFill>
                <a:ln w="15" cap="flat">
                  <a:noFill/>
                  <a:prstDash val="solid"/>
                  <a:round/>
                </a:ln>
              </p:spPr>
              <p:txBody>
                <a:bodyPr rtlCol="0" anchor="ctr"/>
                <a:lstStyle/>
                <a:p>
                  <a:endParaRPr lang="en-US"/>
                </a:p>
              </p:txBody>
            </p:sp>
            <p:sp>
              <p:nvSpPr>
                <p:cNvPr id="254" name="Freeform: Shape 253">
                  <a:extLst>
                    <a:ext uri="{FF2B5EF4-FFF2-40B4-BE49-F238E27FC236}">
                      <a16:creationId xmlns:a16="http://schemas.microsoft.com/office/drawing/2014/main" id="{1AA6C041-EA7A-6B2F-0689-BD589CB78F50}"/>
                    </a:ext>
                  </a:extLst>
                </p:cNvPr>
                <p:cNvSpPr/>
                <p:nvPr/>
              </p:nvSpPr>
              <p:spPr>
                <a:xfrm flipV="1">
                  <a:off x="2665989" y="4058000"/>
                  <a:ext cx="49446" cy="71116"/>
                </a:xfrm>
                <a:custGeom>
                  <a:avLst/>
                  <a:gdLst>
                    <a:gd name="connsiteX0" fmla="*/ -1627 w 49446"/>
                    <a:gd name="connsiteY0" fmla="*/ 69294 h 71116"/>
                    <a:gd name="connsiteX1" fmla="*/ 10880 w 49446"/>
                    <a:gd name="connsiteY1" fmla="*/ 69294 h 71116"/>
                    <a:gd name="connsiteX2" fmla="*/ 10880 w 49446"/>
                    <a:gd name="connsiteY2" fmla="*/ 61842 h 71116"/>
                    <a:gd name="connsiteX3" fmla="*/ 17462 w 49446"/>
                    <a:gd name="connsiteY3" fmla="*/ 68041 h 71116"/>
                    <a:gd name="connsiteX4" fmla="*/ 26685 w 49446"/>
                    <a:gd name="connsiteY4" fmla="*/ 70439 h 71116"/>
                    <a:gd name="connsiteX5" fmla="*/ 41666 w 49446"/>
                    <a:gd name="connsiteY5" fmla="*/ 63521 h 71116"/>
                    <a:gd name="connsiteX6" fmla="*/ 47820 w 49446"/>
                    <a:gd name="connsiteY6" fmla="*/ 44234 h 71116"/>
                    <a:gd name="connsiteX7" fmla="*/ 41605 w 49446"/>
                    <a:gd name="connsiteY7" fmla="*/ 24504 h 71116"/>
                    <a:gd name="connsiteX8" fmla="*/ 26578 w 49446"/>
                    <a:gd name="connsiteY8" fmla="*/ 17465 h 71116"/>
                    <a:gd name="connsiteX9" fmla="*/ 18958 w 49446"/>
                    <a:gd name="connsiteY9" fmla="*/ 19129 h 71116"/>
                    <a:gd name="connsiteX10" fmla="*/ 11796 w 49446"/>
                    <a:gd name="connsiteY10" fmla="*/ 24856 h 71116"/>
                    <a:gd name="connsiteX11" fmla="*/ 11796 w 49446"/>
                    <a:gd name="connsiteY11" fmla="*/ -677 h 71116"/>
                    <a:gd name="connsiteX12" fmla="*/ -1627 w 49446"/>
                    <a:gd name="connsiteY12" fmla="*/ -677 h 71116"/>
                    <a:gd name="connsiteX13" fmla="*/ 11644 w 49446"/>
                    <a:gd name="connsiteY13" fmla="*/ 44815 h 71116"/>
                    <a:gd name="connsiteX14" fmla="*/ 15034 w 49446"/>
                    <a:gd name="connsiteY14" fmla="*/ 32186 h 71116"/>
                    <a:gd name="connsiteX15" fmla="*/ 23295 w 49446"/>
                    <a:gd name="connsiteY15" fmla="*/ 28108 h 71116"/>
                    <a:gd name="connsiteX16" fmla="*/ 31068 w 49446"/>
                    <a:gd name="connsiteY16" fmla="*/ 31850 h 71116"/>
                    <a:gd name="connsiteX17" fmla="*/ 34168 w 49446"/>
                    <a:gd name="connsiteY17" fmla="*/ 44143 h 71116"/>
                    <a:gd name="connsiteX18" fmla="*/ 30961 w 49446"/>
                    <a:gd name="connsiteY18" fmla="*/ 55978 h 71116"/>
                    <a:gd name="connsiteX19" fmla="*/ 23051 w 49446"/>
                    <a:gd name="connsiteY19" fmla="*/ 59841 h 71116"/>
                    <a:gd name="connsiteX20" fmla="*/ 14881 w 49446"/>
                    <a:gd name="connsiteY20" fmla="*/ 56039 h 71116"/>
                    <a:gd name="connsiteX21" fmla="*/ 11644 w 49446"/>
                    <a:gd name="connsiteY21" fmla="*/ 44815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1627" y="69294"/>
                      </a:moveTo>
                      <a:lnTo>
                        <a:pt x="10880" y="69294"/>
                      </a:lnTo>
                      <a:lnTo>
                        <a:pt x="10880" y="61842"/>
                      </a:lnTo>
                      <a:cubicBezTo>
                        <a:pt x="12509" y="64387"/>
                        <a:pt x="14703" y="66453"/>
                        <a:pt x="17462" y="68041"/>
                      </a:cubicBezTo>
                      <a:cubicBezTo>
                        <a:pt x="20231" y="69640"/>
                        <a:pt x="23305" y="70439"/>
                        <a:pt x="26685" y="70439"/>
                      </a:cubicBezTo>
                      <a:cubicBezTo>
                        <a:pt x="32570" y="70439"/>
                        <a:pt x="37563" y="68133"/>
                        <a:pt x="41666" y="63521"/>
                      </a:cubicBezTo>
                      <a:cubicBezTo>
                        <a:pt x="45769" y="58910"/>
                        <a:pt x="47820" y="52481"/>
                        <a:pt x="47820" y="44234"/>
                      </a:cubicBezTo>
                      <a:cubicBezTo>
                        <a:pt x="47820" y="35774"/>
                        <a:pt x="45748" y="29198"/>
                        <a:pt x="41605" y="24504"/>
                      </a:cubicBezTo>
                      <a:cubicBezTo>
                        <a:pt x="37471" y="19811"/>
                        <a:pt x="32463" y="17465"/>
                        <a:pt x="26578" y="17465"/>
                      </a:cubicBezTo>
                      <a:cubicBezTo>
                        <a:pt x="23779" y="17465"/>
                        <a:pt x="21239" y="18019"/>
                        <a:pt x="18958" y="19129"/>
                      </a:cubicBezTo>
                      <a:cubicBezTo>
                        <a:pt x="16688" y="20249"/>
                        <a:pt x="14301" y="22158"/>
                        <a:pt x="11796" y="24856"/>
                      </a:cubicBezTo>
                      <a:lnTo>
                        <a:pt x="11796" y="-677"/>
                      </a:lnTo>
                      <a:lnTo>
                        <a:pt x="-1627" y="-677"/>
                      </a:lnTo>
                      <a:close/>
                      <a:moveTo>
                        <a:pt x="11644" y="44815"/>
                      </a:moveTo>
                      <a:cubicBezTo>
                        <a:pt x="11644" y="39114"/>
                        <a:pt x="12774" y="34904"/>
                        <a:pt x="15034" y="32186"/>
                      </a:cubicBezTo>
                      <a:cubicBezTo>
                        <a:pt x="17294" y="29467"/>
                        <a:pt x="20047" y="28108"/>
                        <a:pt x="23295" y="28108"/>
                      </a:cubicBezTo>
                      <a:cubicBezTo>
                        <a:pt x="26410" y="28108"/>
                        <a:pt x="29001" y="29355"/>
                        <a:pt x="31068" y="31850"/>
                      </a:cubicBezTo>
                      <a:cubicBezTo>
                        <a:pt x="33135" y="34354"/>
                        <a:pt x="34168" y="38452"/>
                        <a:pt x="34168" y="44143"/>
                      </a:cubicBezTo>
                      <a:cubicBezTo>
                        <a:pt x="34168" y="49457"/>
                        <a:pt x="33099" y="53402"/>
                        <a:pt x="30961" y="55978"/>
                      </a:cubicBezTo>
                      <a:cubicBezTo>
                        <a:pt x="28833" y="58553"/>
                        <a:pt x="26197" y="59841"/>
                        <a:pt x="23051" y="59841"/>
                      </a:cubicBezTo>
                      <a:cubicBezTo>
                        <a:pt x="19773" y="59841"/>
                        <a:pt x="17049" y="58574"/>
                        <a:pt x="14881" y="56039"/>
                      </a:cubicBezTo>
                      <a:cubicBezTo>
                        <a:pt x="12723" y="53514"/>
                        <a:pt x="11644" y="49773"/>
                        <a:pt x="11644" y="44815"/>
                      </a:cubicBezTo>
                      <a:close/>
                    </a:path>
                  </a:pathLst>
                </a:custGeom>
                <a:solidFill>
                  <a:srgbClr val="000000"/>
                </a:solidFill>
                <a:ln w="15" cap="flat">
                  <a:noFill/>
                  <a:prstDash val="solid"/>
                  <a:round/>
                </a:ln>
              </p:spPr>
              <p:txBody>
                <a:bodyPr rtlCol="0" anchor="ctr"/>
                <a:lstStyle/>
                <a:p>
                  <a:endParaRPr lang="en-US"/>
                </a:p>
              </p:txBody>
            </p:sp>
            <p:sp>
              <p:nvSpPr>
                <p:cNvPr id="255" name="Freeform: Shape 254">
                  <a:extLst>
                    <a:ext uri="{FF2B5EF4-FFF2-40B4-BE49-F238E27FC236}">
                      <a16:creationId xmlns:a16="http://schemas.microsoft.com/office/drawing/2014/main" id="{3CEF0731-4894-E06C-B8DE-1093C97C757C}"/>
                    </a:ext>
                  </a:extLst>
                </p:cNvPr>
                <p:cNvSpPr/>
                <p:nvPr/>
              </p:nvSpPr>
              <p:spPr>
                <a:xfrm flipV="1">
                  <a:off x="2726070" y="4039873"/>
                  <a:ext cx="13423" cy="69955"/>
                </a:xfrm>
                <a:custGeom>
                  <a:avLst/>
                  <a:gdLst>
                    <a:gd name="connsiteX0" fmla="*/ -463 w 13423"/>
                    <a:gd name="connsiteY0" fmla="*/ -1906 h 69955"/>
                    <a:gd name="connsiteX1" fmla="*/ -463 w 13423"/>
                    <a:gd name="connsiteY1" fmla="*/ 68049 h 69955"/>
                    <a:gd name="connsiteX2" fmla="*/ 12960 w 13423"/>
                    <a:gd name="connsiteY2" fmla="*/ 68049 h 69955"/>
                    <a:gd name="connsiteX3" fmla="*/ 12960 w 13423"/>
                    <a:gd name="connsiteY3" fmla="*/ -1906 h 69955"/>
                  </a:gdLst>
                  <a:ahLst/>
                  <a:cxnLst>
                    <a:cxn ang="0">
                      <a:pos x="connsiteX0" y="connsiteY0"/>
                    </a:cxn>
                    <a:cxn ang="0">
                      <a:pos x="connsiteX1" y="connsiteY1"/>
                    </a:cxn>
                    <a:cxn ang="0">
                      <a:pos x="connsiteX2" y="connsiteY2"/>
                    </a:cxn>
                    <a:cxn ang="0">
                      <a:pos x="connsiteX3" y="connsiteY3"/>
                    </a:cxn>
                  </a:cxnLst>
                  <a:rect l="l" t="t" r="r" b="b"/>
                  <a:pathLst>
                    <a:path w="13423" h="69955">
                      <a:moveTo>
                        <a:pt x="-463" y="-1906"/>
                      </a:moveTo>
                      <a:lnTo>
                        <a:pt x="-463" y="68049"/>
                      </a:lnTo>
                      <a:lnTo>
                        <a:pt x="12960" y="68049"/>
                      </a:lnTo>
                      <a:lnTo>
                        <a:pt x="12960" y="-1906"/>
                      </a:lnTo>
                      <a:close/>
                    </a:path>
                  </a:pathLst>
                </a:custGeom>
                <a:solidFill>
                  <a:srgbClr val="000000"/>
                </a:solidFill>
                <a:ln w="15" cap="flat">
                  <a:noFill/>
                  <a:prstDash val="solid"/>
                  <a:round/>
                </a:ln>
              </p:spPr>
              <p:txBody>
                <a:bodyPr rtlCol="0" anchor="ctr"/>
                <a:lstStyle/>
                <a:p>
                  <a:endParaRPr lang="en-US"/>
                </a:p>
              </p:txBody>
            </p:sp>
            <p:sp>
              <p:nvSpPr>
                <p:cNvPr id="256" name="Freeform: Shape 255">
                  <a:extLst>
                    <a:ext uri="{FF2B5EF4-FFF2-40B4-BE49-F238E27FC236}">
                      <a16:creationId xmlns:a16="http://schemas.microsoft.com/office/drawing/2014/main" id="{DA8AAC2D-BF80-C831-8F2D-4F2007EC1D51}"/>
                    </a:ext>
                  </a:extLst>
                </p:cNvPr>
                <p:cNvSpPr/>
                <p:nvPr/>
              </p:nvSpPr>
              <p:spPr>
                <a:xfrm flipV="1">
                  <a:off x="2749315" y="4058000"/>
                  <a:ext cx="47351" cy="52974"/>
                </a:xfrm>
                <a:custGeom>
                  <a:avLst/>
                  <a:gdLst>
                    <a:gd name="connsiteX0" fmla="*/ 31951 w 47351"/>
                    <a:gd name="connsiteY0" fmla="*/ 15998 h 52974"/>
                    <a:gd name="connsiteX1" fmla="*/ 45312 w 47351"/>
                    <a:gd name="connsiteY1" fmla="*/ 13753 h 52974"/>
                    <a:gd name="connsiteX2" fmla="*/ 37173 w 47351"/>
                    <a:gd name="connsiteY2" fmla="*/ 2560 h 52974"/>
                    <a:gd name="connsiteX3" fmla="*/ 23277 w 47351"/>
                    <a:gd name="connsiteY3" fmla="*/ -1273 h 52974"/>
                    <a:gd name="connsiteX4" fmla="*/ 3700 w 47351"/>
                    <a:gd name="connsiteY4" fmla="*/ 7370 h 52974"/>
                    <a:gd name="connsiteX5" fmla="*/ -1309 w 47351"/>
                    <a:gd name="connsiteY5" fmla="*/ 24825 h 52974"/>
                    <a:gd name="connsiteX6" fmla="*/ 5272 w 47351"/>
                    <a:gd name="connsiteY6" fmla="*/ 44555 h 52974"/>
                    <a:gd name="connsiteX7" fmla="*/ 21933 w 47351"/>
                    <a:gd name="connsiteY7" fmla="*/ 51701 h 52974"/>
                    <a:gd name="connsiteX8" fmla="*/ 39784 w 47351"/>
                    <a:gd name="connsiteY8" fmla="*/ 44234 h 52974"/>
                    <a:gd name="connsiteX9" fmla="*/ 46030 w 47351"/>
                    <a:gd name="connsiteY9" fmla="*/ 21343 h 52974"/>
                    <a:gd name="connsiteX10" fmla="*/ 12434 w 47351"/>
                    <a:gd name="connsiteY10" fmla="*/ 21343 h 52974"/>
                    <a:gd name="connsiteX11" fmla="*/ 15687 w 47351"/>
                    <a:gd name="connsiteY11" fmla="*/ 12058 h 52974"/>
                    <a:gd name="connsiteX12" fmla="*/ 23414 w 47351"/>
                    <a:gd name="connsiteY12" fmla="*/ 8745 h 52974"/>
                    <a:gd name="connsiteX13" fmla="*/ 28698 w 47351"/>
                    <a:gd name="connsiteY13" fmla="*/ 10455 h 52974"/>
                    <a:gd name="connsiteX14" fmla="*/ 31951 w 47351"/>
                    <a:gd name="connsiteY14" fmla="*/ 15998 h 52974"/>
                    <a:gd name="connsiteX15" fmla="*/ 32714 w 47351"/>
                    <a:gd name="connsiteY15" fmla="*/ 29559 h 52974"/>
                    <a:gd name="connsiteX16" fmla="*/ 29706 w 47351"/>
                    <a:gd name="connsiteY16" fmla="*/ 38400 h 52974"/>
                    <a:gd name="connsiteX17" fmla="*/ 22742 w 47351"/>
                    <a:gd name="connsiteY17" fmla="*/ 41439 h 52974"/>
                    <a:gd name="connsiteX18" fmla="*/ 15489 w 47351"/>
                    <a:gd name="connsiteY18" fmla="*/ 38248 h 52974"/>
                    <a:gd name="connsiteX19" fmla="*/ 12679 w 47351"/>
                    <a:gd name="connsiteY19" fmla="*/ 29559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1951" y="15998"/>
                      </a:moveTo>
                      <a:lnTo>
                        <a:pt x="45312" y="13753"/>
                      </a:lnTo>
                      <a:cubicBezTo>
                        <a:pt x="43602" y="8857"/>
                        <a:pt x="40889" y="5125"/>
                        <a:pt x="37173" y="2560"/>
                      </a:cubicBezTo>
                      <a:cubicBezTo>
                        <a:pt x="33467" y="5"/>
                        <a:pt x="28835" y="-1273"/>
                        <a:pt x="23277" y="-1273"/>
                      </a:cubicBezTo>
                      <a:cubicBezTo>
                        <a:pt x="14460" y="-1273"/>
                        <a:pt x="7935" y="1608"/>
                        <a:pt x="3700" y="7370"/>
                      </a:cubicBezTo>
                      <a:cubicBezTo>
                        <a:pt x="360" y="11982"/>
                        <a:pt x="-1309" y="17800"/>
                        <a:pt x="-1309" y="24825"/>
                      </a:cubicBezTo>
                      <a:cubicBezTo>
                        <a:pt x="-1309" y="33224"/>
                        <a:pt x="885" y="39800"/>
                        <a:pt x="5272" y="44555"/>
                      </a:cubicBezTo>
                      <a:cubicBezTo>
                        <a:pt x="9670" y="49319"/>
                        <a:pt x="15224" y="51701"/>
                        <a:pt x="21933" y="51701"/>
                      </a:cubicBezTo>
                      <a:cubicBezTo>
                        <a:pt x="29477" y="51701"/>
                        <a:pt x="35427" y="49212"/>
                        <a:pt x="39784" y="44234"/>
                      </a:cubicBezTo>
                      <a:cubicBezTo>
                        <a:pt x="44142" y="39256"/>
                        <a:pt x="46224" y="31625"/>
                        <a:pt x="46030" y="21343"/>
                      </a:cubicBezTo>
                      <a:lnTo>
                        <a:pt x="12434" y="21343"/>
                      </a:lnTo>
                      <a:cubicBezTo>
                        <a:pt x="12536" y="17373"/>
                        <a:pt x="13621" y="14278"/>
                        <a:pt x="15687" y="12058"/>
                      </a:cubicBezTo>
                      <a:cubicBezTo>
                        <a:pt x="17754" y="9849"/>
                        <a:pt x="20329" y="8745"/>
                        <a:pt x="23414" y="8745"/>
                      </a:cubicBezTo>
                      <a:cubicBezTo>
                        <a:pt x="25511" y="8745"/>
                        <a:pt x="27273" y="9315"/>
                        <a:pt x="28698" y="10455"/>
                      </a:cubicBezTo>
                      <a:cubicBezTo>
                        <a:pt x="30133" y="11605"/>
                        <a:pt x="31218" y="13453"/>
                        <a:pt x="31951" y="15998"/>
                      </a:cubicBezTo>
                      <a:close/>
                      <a:moveTo>
                        <a:pt x="32714" y="29559"/>
                      </a:moveTo>
                      <a:cubicBezTo>
                        <a:pt x="32622" y="33437"/>
                        <a:pt x="31620" y="36385"/>
                        <a:pt x="29706" y="38400"/>
                      </a:cubicBezTo>
                      <a:cubicBezTo>
                        <a:pt x="27802" y="40426"/>
                        <a:pt x="25481" y="41439"/>
                        <a:pt x="22742" y="41439"/>
                      </a:cubicBezTo>
                      <a:cubicBezTo>
                        <a:pt x="19820" y="41439"/>
                        <a:pt x="17402" y="40375"/>
                        <a:pt x="15489" y="38248"/>
                      </a:cubicBezTo>
                      <a:cubicBezTo>
                        <a:pt x="13585" y="36110"/>
                        <a:pt x="12648" y="33213"/>
                        <a:pt x="12679" y="29559"/>
                      </a:cubicBezTo>
                      <a:close/>
                    </a:path>
                  </a:pathLst>
                </a:custGeom>
                <a:solidFill>
                  <a:srgbClr val="000000"/>
                </a:solidFill>
                <a:ln w="15" cap="flat">
                  <a:noFill/>
                  <a:prstDash val="solid"/>
                  <a:round/>
                </a:ln>
              </p:spPr>
              <p:txBody>
                <a:bodyPr rtlCol="0" anchor="ctr"/>
                <a:lstStyle/>
                <a:p>
                  <a:endParaRPr lang="en-US"/>
                </a:p>
              </p:txBody>
            </p:sp>
            <p:sp>
              <p:nvSpPr>
                <p:cNvPr id="257" name="Freeform: Shape 256">
                  <a:extLst>
                    <a:ext uri="{FF2B5EF4-FFF2-40B4-BE49-F238E27FC236}">
                      <a16:creationId xmlns:a16="http://schemas.microsoft.com/office/drawing/2014/main" id="{12106F72-D9FB-9DBB-7622-4FC2F9456F26}"/>
                    </a:ext>
                  </a:extLst>
                </p:cNvPr>
                <p:cNvSpPr/>
                <p:nvPr/>
              </p:nvSpPr>
              <p:spPr>
                <a:xfrm flipV="1">
                  <a:off x="2802860" y="4058000"/>
                  <a:ext cx="47339" cy="52974"/>
                </a:xfrm>
                <a:custGeom>
                  <a:avLst/>
                  <a:gdLst>
                    <a:gd name="connsiteX0" fmla="*/ -1244 w 47339"/>
                    <a:gd name="connsiteY0" fmla="*/ 14334 h 52974"/>
                    <a:gd name="connsiteX1" fmla="*/ 12209 w 47339"/>
                    <a:gd name="connsiteY1" fmla="*/ 16380 h 52974"/>
                    <a:gd name="connsiteX2" fmla="*/ 15691 w 47339"/>
                    <a:gd name="connsiteY2" fmla="*/ 10440 h 52974"/>
                    <a:gd name="connsiteX3" fmla="*/ 23052 w 47339"/>
                    <a:gd name="connsiteY3" fmla="*/ 8409 h 52974"/>
                    <a:gd name="connsiteX4" fmla="*/ 30870 w 47339"/>
                    <a:gd name="connsiteY4" fmla="*/ 10317 h 52974"/>
                    <a:gd name="connsiteX5" fmla="*/ 32642 w 47339"/>
                    <a:gd name="connsiteY5" fmla="*/ 13906 h 52974"/>
                    <a:gd name="connsiteX6" fmla="*/ 31680 w 47339"/>
                    <a:gd name="connsiteY6" fmla="*/ 16426 h 52974"/>
                    <a:gd name="connsiteX7" fmla="*/ 27205 w 47339"/>
                    <a:gd name="connsiteY7" fmla="*/ 18197 h 52974"/>
                    <a:gd name="connsiteX8" fmla="*/ 6636 w 47339"/>
                    <a:gd name="connsiteY8" fmla="*/ 24733 h 52974"/>
                    <a:gd name="connsiteX9" fmla="*/ 619 w 47339"/>
                    <a:gd name="connsiteY9" fmla="*/ 36140 h 52974"/>
                    <a:gd name="connsiteX10" fmla="*/ 5811 w 47339"/>
                    <a:gd name="connsiteY10" fmla="*/ 47212 h 52974"/>
                    <a:gd name="connsiteX11" fmla="*/ 21952 w 47339"/>
                    <a:gd name="connsiteY11" fmla="*/ 51701 h 52974"/>
                    <a:gd name="connsiteX12" fmla="*/ 37406 w 47339"/>
                    <a:gd name="connsiteY12" fmla="*/ 48311 h 52974"/>
                    <a:gd name="connsiteX13" fmla="*/ 44385 w 47339"/>
                    <a:gd name="connsiteY13" fmla="*/ 38294 h 52974"/>
                    <a:gd name="connsiteX14" fmla="*/ 31725 w 47339"/>
                    <a:gd name="connsiteY14" fmla="*/ 35957 h 52974"/>
                    <a:gd name="connsiteX15" fmla="*/ 28641 w 47339"/>
                    <a:gd name="connsiteY15" fmla="*/ 40477 h 52974"/>
                    <a:gd name="connsiteX16" fmla="*/ 22181 w 47339"/>
                    <a:gd name="connsiteY16" fmla="*/ 42065 h 52974"/>
                    <a:gd name="connsiteX17" fmla="*/ 14607 w 47339"/>
                    <a:gd name="connsiteY17" fmla="*/ 40584 h 52974"/>
                    <a:gd name="connsiteX18" fmla="*/ 13080 w 47339"/>
                    <a:gd name="connsiteY18" fmla="*/ 37866 h 52974"/>
                    <a:gd name="connsiteX19" fmla="*/ 14408 w 47339"/>
                    <a:gd name="connsiteY19" fmla="*/ 35423 h 52974"/>
                    <a:gd name="connsiteX20" fmla="*/ 26930 w 47339"/>
                    <a:gd name="connsiteY20" fmla="*/ 31651 h 52974"/>
                    <a:gd name="connsiteX21" fmla="*/ 41896 w 47339"/>
                    <a:gd name="connsiteY21" fmla="*/ 25695 h 52974"/>
                    <a:gd name="connsiteX22" fmla="*/ 46095 w 47339"/>
                    <a:gd name="connsiteY22" fmla="*/ 15723 h 52974"/>
                    <a:gd name="connsiteX23" fmla="*/ 40277 w 47339"/>
                    <a:gd name="connsiteY23" fmla="*/ 3736 h 52974"/>
                    <a:gd name="connsiteX24" fmla="*/ 23052 w 47339"/>
                    <a:gd name="connsiteY24" fmla="*/ -1273 h 52974"/>
                    <a:gd name="connsiteX25" fmla="*/ 6651 w 47339"/>
                    <a:gd name="connsiteY25" fmla="*/ 2926 h 52974"/>
                    <a:gd name="connsiteX26" fmla="*/ -1244 w 47339"/>
                    <a:gd name="connsiteY26" fmla="*/ 1433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1244" y="14334"/>
                      </a:moveTo>
                      <a:lnTo>
                        <a:pt x="12209" y="16380"/>
                      </a:lnTo>
                      <a:cubicBezTo>
                        <a:pt x="12790" y="13774"/>
                        <a:pt x="13950" y="11794"/>
                        <a:pt x="15691" y="10440"/>
                      </a:cubicBezTo>
                      <a:cubicBezTo>
                        <a:pt x="17442" y="9086"/>
                        <a:pt x="19896" y="8409"/>
                        <a:pt x="23052" y="8409"/>
                      </a:cubicBezTo>
                      <a:cubicBezTo>
                        <a:pt x="26513" y="8409"/>
                        <a:pt x="29119" y="9045"/>
                        <a:pt x="30870" y="10317"/>
                      </a:cubicBezTo>
                      <a:cubicBezTo>
                        <a:pt x="32051" y="11213"/>
                        <a:pt x="32642" y="12410"/>
                        <a:pt x="32642" y="13906"/>
                      </a:cubicBezTo>
                      <a:cubicBezTo>
                        <a:pt x="32642" y="14924"/>
                        <a:pt x="32321" y="15764"/>
                        <a:pt x="31680" y="16426"/>
                      </a:cubicBezTo>
                      <a:cubicBezTo>
                        <a:pt x="31018" y="17067"/>
                        <a:pt x="29526" y="17658"/>
                        <a:pt x="27205" y="18197"/>
                      </a:cubicBezTo>
                      <a:cubicBezTo>
                        <a:pt x="16383" y="20579"/>
                        <a:pt x="9527" y="22758"/>
                        <a:pt x="6636" y="24733"/>
                      </a:cubicBezTo>
                      <a:cubicBezTo>
                        <a:pt x="2624" y="27472"/>
                        <a:pt x="619" y="31274"/>
                        <a:pt x="619" y="36140"/>
                      </a:cubicBezTo>
                      <a:cubicBezTo>
                        <a:pt x="619" y="40528"/>
                        <a:pt x="2350" y="44219"/>
                        <a:pt x="5811" y="47212"/>
                      </a:cubicBezTo>
                      <a:cubicBezTo>
                        <a:pt x="9282" y="50205"/>
                        <a:pt x="14663" y="51701"/>
                        <a:pt x="21952" y="51701"/>
                      </a:cubicBezTo>
                      <a:cubicBezTo>
                        <a:pt x="28885" y="51701"/>
                        <a:pt x="34036" y="50571"/>
                        <a:pt x="37406" y="48311"/>
                      </a:cubicBezTo>
                      <a:cubicBezTo>
                        <a:pt x="40786" y="46051"/>
                        <a:pt x="43112" y="42712"/>
                        <a:pt x="44385" y="38294"/>
                      </a:cubicBezTo>
                      <a:lnTo>
                        <a:pt x="31725" y="35957"/>
                      </a:lnTo>
                      <a:cubicBezTo>
                        <a:pt x="31186" y="37922"/>
                        <a:pt x="30158" y="39429"/>
                        <a:pt x="28641" y="40477"/>
                      </a:cubicBezTo>
                      <a:cubicBezTo>
                        <a:pt x="27134" y="41536"/>
                        <a:pt x="24981" y="42065"/>
                        <a:pt x="22181" y="42065"/>
                      </a:cubicBezTo>
                      <a:cubicBezTo>
                        <a:pt x="18659" y="42065"/>
                        <a:pt x="16134" y="41572"/>
                        <a:pt x="14607" y="40584"/>
                      </a:cubicBezTo>
                      <a:cubicBezTo>
                        <a:pt x="13589" y="39882"/>
                        <a:pt x="13080" y="38976"/>
                        <a:pt x="13080" y="37866"/>
                      </a:cubicBezTo>
                      <a:cubicBezTo>
                        <a:pt x="13080" y="36909"/>
                        <a:pt x="13523" y="36095"/>
                        <a:pt x="14408" y="35423"/>
                      </a:cubicBezTo>
                      <a:cubicBezTo>
                        <a:pt x="15620" y="34537"/>
                        <a:pt x="19794" y="33280"/>
                        <a:pt x="26930" y="31651"/>
                      </a:cubicBezTo>
                      <a:cubicBezTo>
                        <a:pt x="34077" y="30032"/>
                        <a:pt x="39066" y="28047"/>
                        <a:pt x="41896" y="25695"/>
                      </a:cubicBezTo>
                      <a:cubicBezTo>
                        <a:pt x="44695" y="23303"/>
                        <a:pt x="46095" y="19979"/>
                        <a:pt x="46095" y="15723"/>
                      </a:cubicBezTo>
                      <a:cubicBezTo>
                        <a:pt x="46095" y="11071"/>
                        <a:pt x="44156" y="7075"/>
                        <a:pt x="40277" y="3736"/>
                      </a:cubicBezTo>
                      <a:cubicBezTo>
                        <a:pt x="36398" y="397"/>
                        <a:pt x="30657" y="-1273"/>
                        <a:pt x="23052" y="-1273"/>
                      </a:cubicBezTo>
                      <a:cubicBezTo>
                        <a:pt x="16149" y="-1273"/>
                        <a:pt x="10682" y="127"/>
                        <a:pt x="6651" y="2926"/>
                      </a:cubicBezTo>
                      <a:cubicBezTo>
                        <a:pt x="2630" y="5726"/>
                        <a:pt x="-2" y="9529"/>
                        <a:pt x="-1244" y="14334"/>
                      </a:cubicBezTo>
                      <a:close/>
                    </a:path>
                  </a:pathLst>
                </a:custGeom>
                <a:solidFill>
                  <a:srgbClr val="000000"/>
                </a:solidFill>
                <a:ln w="15" cap="flat">
                  <a:noFill/>
                  <a:prstDash val="solid"/>
                  <a:round/>
                </a:ln>
              </p:spPr>
              <p:txBody>
                <a:bodyPr rtlCol="0" anchor="ctr"/>
                <a:lstStyle/>
                <a:p>
                  <a:endParaRPr lang="en-US"/>
                </a:p>
              </p:txBody>
            </p:sp>
            <p:sp>
              <p:nvSpPr>
                <p:cNvPr id="258" name="Freeform: Shape 257">
                  <a:extLst>
                    <a:ext uri="{FF2B5EF4-FFF2-40B4-BE49-F238E27FC236}">
                      <a16:creationId xmlns:a16="http://schemas.microsoft.com/office/drawing/2014/main" id="{C07221D8-9CE6-8F91-EF19-86A0DFA62188}"/>
                    </a:ext>
                  </a:extLst>
                </p:cNvPr>
                <p:cNvSpPr/>
                <p:nvPr/>
              </p:nvSpPr>
              <p:spPr>
                <a:xfrm flipV="1">
                  <a:off x="2854924" y="4109829"/>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59" name="Freeform: Shape 258">
                  <a:extLst>
                    <a:ext uri="{FF2B5EF4-FFF2-40B4-BE49-F238E27FC236}">
                      <a16:creationId xmlns:a16="http://schemas.microsoft.com/office/drawing/2014/main" id="{B3D39DBE-E967-50FF-6EDA-7CC8A4C33113}"/>
                    </a:ext>
                  </a:extLst>
                </p:cNvPr>
                <p:cNvSpPr/>
                <p:nvPr/>
              </p:nvSpPr>
              <p:spPr>
                <a:xfrm flipV="1">
                  <a:off x="2886139" y="4058580"/>
                  <a:ext cx="48912" cy="33488"/>
                </a:xfrm>
                <a:custGeom>
                  <a:avLst/>
                  <a:gdLst>
                    <a:gd name="connsiteX0" fmla="*/ -1393 w 48912"/>
                    <a:gd name="connsiteY0" fmla="*/ 19306 h 33488"/>
                    <a:gd name="connsiteX1" fmla="*/ -1393 w 48912"/>
                    <a:gd name="connsiteY1" fmla="*/ 31614 h 33488"/>
                    <a:gd name="connsiteX2" fmla="*/ 47519 w 48912"/>
                    <a:gd name="connsiteY2" fmla="*/ 31614 h 33488"/>
                    <a:gd name="connsiteX3" fmla="*/ 47519 w 48912"/>
                    <a:gd name="connsiteY3" fmla="*/ 19306 h 33488"/>
                    <a:gd name="connsiteX4" fmla="*/ -1393 w 48912"/>
                    <a:gd name="connsiteY4" fmla="*/ -1875 h 33488"/>
                    <a:gd name="connsiteX5" fmla="*/ -1393 w 48912"/>
                    <a:gd name="connsiteY5" fmla="*/ 10479 h 33488"/>
                    <a:gd name="connsiteX6" fmla="*/ 47519 w 48912"/>
                    <a:gd name="connsiteY6" fmla="*/ 10479 h 33488"/>
                    <a:gd name="connsiteX7" fmla="*/ 47519 w 48912"/>
                    <a:gd name="connsiteY7" fmla="*/ -1875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1393" y="19306"/>
                      </a:moveTo>
                      <a:lnTo>
                        <a:pt x="-1393" y="31614"/>
                      </a:lnTo>
                      <a:lnTo>
                        <a:pt x="47519" y="31614"/>
                      </a:lnTo>
                      <a:lnTo>
                        <a:pt x="47519" y="19306"/>
                      </a:lnTo>
                      <a:close/>
                      <a:moveTo>
                        <a:pt x="-1393" y="-1875"/>
                      </a:moveTo>
                      <a:lnTo>
                        <a:pt x="-1393" y="10479"/>
                      </a:lnTo>
                      <a:lnTo>
                        <a:pt x="47519" y="10479"/>
                      </a:lnTo>
                      <a:lnTo>
                        <a:pt x="47519" y="-1875"/>
                      </a:lnTo>
                      <a:close/>
                    </a:path>
                  </a:pathLst>
                </a:custGeom>
                <a:solidFill>
                  <a:srgbClr val="000000"/>
                </a:solidFill>
                <a:ln w="15" cap="flat">
                  <a:noFill/>
                  <a:prstDash val="solid"/>
                  <a:round/>
                </a:ln>
              </p:spPr>
              <p:txBody>
                <a:bodyPr rtlCol="0" anchor="ctr"/>
                <a:lstStyle/>
                <a:p>
                  <a:endParaRPr lang="en-US"/>
                </a:p>
              </p:txBody>
            </p:sp>
            <p:sp>
              <p:nvSpPr>
                <p:cNvPr id="260" name="Freeform: Shape 259">
                  <a:extLst>
                    <a:ext uri="{FF2B5EF4-FFF2-40B4-BE49-F238E27FC236}">
                      <a16:creationId xmlns:a16="http://schemas.microsoft.com/office/drawing/2014/main" id="{0C6B9186-83C4-40C1-4BA9-C872B86C1064}"/>
                    </a:ext>
                  </a:extLst>
                </p:cNvPr>
                <p:cNvSpPr/>
                <p:nvPr/>
              </p:nvSpPr>
              <p:spPr>
                <a:xfrm flipV="1">
                  <a:off x="2939152" y="4109829"/>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61" name="Freeform: Shape 260">
                  <a:extLst>
                    <a:ext uri="{FF2B5EF4-FFF2-40B4-BE49-F238E27FC236}">
                      <a16:creationId xmlns:a16="http://schemas.microsoft.com/office/drawing/2014/main" id="{7BB4B732-CCD9-C96F-9E78-E79A6559AE56}"/>
                    </a:ext>
                  </a:extLst>
                </p:cNvPr>
                <p:cNvSpPr/>
                <p:nvPr/>
              </p:nvSpPr>
              <p:spPr>
                <a:xfrm flipV="1">
                  <a:off x="2969985" y="4039583"/>
                  <a:ext cx="46469" cy="71436"/>
                </a:xfrm>
                <a:custGeom>
                  <a:avLst/>
                  <a:gdLst>
                    <a:gd name="connsiteX0" fmla="*/ -1270 w 46469"/>
                    <a:gd name="connsiteY0" fmla="*/ 17884 h 71436"/>
                    <a:gd name="connsiteX1" fmla="*/ 11710 w 46469"/>
                    <a:gd name="connsiteY1" fmla="*/ 19457 h 71436"/>
                    <a:gd name="connsiteX2" fmla="*/ 15039 w 46469"/>
                    <a:gd name="connsiteY2" fmla="*/ 11867 h 71436"/>
                    <a:gd name="connsiteX3" fmla="*/ 21636 w 46469"/>
                    <a:gd name="connsiteY3" fmla="*/ 9241 h 71436"/>
                    <a:gd name="connsiteX4" fmla="*/ 28615 w 46469"/>
                    <a:gd name="connsiteY4" fmla="*/ 12386 h 71436"/>
                    <a:gd name="connsiteX5" fmla="*/ 31455 w 46469"/>
                    <a:gd name="connsiteY5" fmla="*/ 20892 h 71436"/>
                    <a:gd name="connsiteX6" fmla="*/ 28737 w 46469"/>
                    <a:gd name="connsiteY6" fmla="*/ 28894 h 71436"/>
                    <a:gd name="connsiteX7" fmla="*/ 22109 w 46469"/>
                    <a:gd name="connsiteY7" fmla="*/ 31857 h 71436"/>
                    <a:gd name="connsiteX8" fmla="*/ 15955 w 46469"/>
                    <a:gd name="connsiteY8" fmla="*/ 30864 h 71436"/>
                    <a:gd name="connsiteX9" fmla="*/ 17436 w 46469"/>
                    <a:gd name="connsiteY9" fmla="*/ 41783 h 71436"/>
                    <a:gd name="connsiteX10" fmla="*/ 25728 w 46469"/>
                    <a:gd name="connsiteY10" fmla="*/ 44150 h 71436"/>
                    <a:gd name="connsiteX11" fmla="*/ 28599 w 46469"/>
                    <a:gd name="connsiteY11" fmla="*/ 50808 h 71436"/>
                    <a:gd name="connsiteX12" fmla="*/ 26492 w 46469"/>
                    <a:gd name="connsiteY12" fmla="*/ 56427 h 71436"/>
                    <a:gd name="connsiteX13" fmla="*/ 20918 w 46469"/>
                    <a:gd name="connsiteY13" fmla="*/ 58535 h 71436"/>
                    <a:gd name="connsiteX14" fmla="*/ 15039 w 46469"/>
                    <a:gd name="connsiteY14" fmla="*/ 56152 h 71436"/>
                    <a:gd name="connsiteX15" fmla="*/ 12092 w 46469"/>
                    <a:gd name="connsiteY15" fmla="*/ 49189 h 71436"/>
                    <a:gd name="connsiteX16" fmla="*/ -278 w 46469"/>
                    <a:gd name="connsiteY16" fmla="*/ 51281 h 71436"/>
                    <a:gd name="connsiteX17" fmla="*/ 3616 w 46469"/>
                    <a:gd name="connsiteY17" fmla="*/ 61421 h 71436"/>
                    <a:gd name="connsiteX18" fmla="*/ 10870 w 46469"/>
                    <a:gd name="connsiteY18" fmla="*/ 67392 h 71436"/>
                    <a:gd name="connsiteX19" fmla="*/ 21300 w 46469"/>
                    <a:gd name="connsiteY19" fmla="*/ 69560 h 71436"/>
                    <a:gd name="connsiteX20" fmla="*/ 37136 w 46469"/>
                    <a:gd name="connsiteY20" fmla="*/ 63269 h 71436"/>
                    <a:gd name="connsiteX21" fmla="*/ 42053 w 46469"/>
                    <a:gd name="connsiteY21" fmla="*/ 51617 h 71436"/>
                    <a:gd name="connsiteX22" fmla="*/ 31989 w 46469"/>
                    <a:gd name="connsiteY22" fmla="*/ 36927 h 71436"/>
                    <a:gd name="connsiteX23" fmla="*/ 41595 w 46469"/>
                    <a:gd name="connsiteY23" fmla="*/ 31139 h 71436"/>
                    <a:gd name="connsiteX24" fmla="*/ 45199 w 46469"/>
                    <a:gd name="connsiteY24" fmla="*/ 20312 h 71436"/>
                    <a:gd name="connsiteX25" fmla="*/ 38464 w 46469"/>
                    <a:gd name="connsiteY25" fmla="*/ 4614 h 71436"/>
                    <a:gd name="connsiteX26" fmla="*/ 21728 w 46469"/>
                    <a:gd name="connsiteY26" fmla="*/ -1877 h 71436"/>
                    <a:gd name="connsiteX27" fmla="*/ 5968 w 46469"/>
                    <a:gd name="connsiteY27" fmla="*/ 3590 h 71436"/>
                    <a:gd name="connsiteX28" fmla="*/ -1270 w 46469"/>
                    <a:gd name="connsiteY28" fmla="*/ 17884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469" h="71436">
                      <a:moveTo>
                        <a:pt x="-1270" y="17884"/>
                      </a:moveTo>
                      <a:lnTo>
                        <a:pt x="11710" y="19457"/>
                      </a:lnTo>
                      <a:cubicBezTo>
                        <a:pt x="12117" y="16148"/>
                        <a:pt x="13227" y="13618"/>
                        <a:pt x="15039" y="11867"/>
                      </a:cubicBezTo>
                      <a:cubicBezTo>
                        <a:pt x="16861" y="10116"/>
                        <a:pt x="19060" y="9241"/>
                        <a:pt x="21636" y="9241"/>
                      </a:cubicBezTo>
                      <a:cubicBezTo>
                        <a:pt x="24405" y="9241"/>
                        <a:pt x="26731" y="10289"/>
                        <a:pt x="28615" y="12386"/>
                      </a:cubicBezTo>
                      <a:cubicBezTo>
                        <a:pt x="30508" y="14494"/>
                        <a:pt x="31455" y="17329"/>
                        <a:pt x="31455" y="20892"/>
                      </a:cubicBezTo>
                      <a:cubicBezTo>
                        <a:pt x="31455" y="24262"/>
                        <a:pt x="30549" y="26929"/>
                        <a:pt x="28737" y="28894"/>
                      </a:cubicBezTo>
                      <a:cubicBezTo>
                        <a:pt x="26925" y="30869"/>
                        <a:pt x="24716" y="31857"/>
                        <a:pt x="22109" y="31857"/>
                      </a:cubicBezTo>
                      <a:cubicBezTo>
                        <a:pt x="20389" y="31857"/>
                        <a:pt x="18337" y="31526"/>
                        <a:pt x="15955" y="30864"/>
                      </a:cubicBezTo>
                      <a:lnTo>
                        <a:pt x="17436" y="41783"/>
                      </a:lnTo>
                      <a:cubicBezTo>
                        <a:pt x="21061" y="41691"/>
                        <a:pt x="23825" y="42480"/>
                        <a:pt x="25728" y="44150"/>
                      </a:cubicBezTo>
                      <a:cubicBezTo>
                        <a:pt x="27642" y="45819"/>
                        <a:pt x="28599" y="48039"/>
                        <a:pt x="28599" y="50808"/>
                      </a:cubicBezTo>
                      <a:cubicBezTo>
                        <a:pt x="28599" y="53159"/>
                        <a:pt x="27897" y="55033"/>
                        <a:pt x="26492" y="56427"/>
                      </a:cubicBezTo>
                      <a:cubicBezTo>
                        <a:pt x="25097" y="57832"/>
                        <a:pt x="23239" y="58535"/>
                        <a:pt x="20918" y="58535"/>
                      </a:cubicBezTo>
                      <a:cubicBezTo>
                        <a:pt x="18628" y="58535"/>
                        <a:pt x="16668" y="57741"/>
                        <a:pt x="15039" y="56152"/>
                      </a:cubicBezTo>
                      <a:cubicBezTo>
                        <a:pt x="13420" y="54564"/>
                        <a:pt x="12438" y="52243"/>
                        <a:pt x="12092" y="49189"/>
                      </a:cubicBezTo>
                      <a:lnTo>
                        <a:pt x="-278" y="51281"/>
                      </a:lnTo>
                      <a:cubicBezTo>
                        <a:pt x="588" y="55516"/>
                        <a:pt x="1886" y="58896"/>
                        <a:pt x="3616" y="61421"/>
                      </a:cubicBezTo>
                      <a:cubicBezTo>
                        <a:pt x="5347" y="63956"/>
                        <a:pt x="7765" y="65946"/>
                        <a:pt x="10870" y="67392"/>
                      </a:cubicBezTo>
                      <a:cubicBezTo>
                        <a:pt x="13975" y="68837"/>
                        <a:pt x="17452" y="69560"/>
                        <a:pt x="21300" y="69560"/>
                      </a:cubicBezTo>
                      <a:cubicBezTo>
                        <a:pt x="27887" y="69560"/>
                        <a:pt x="33165" y="67463"/>
                        <a:pt x="37136" y="63269"/>
                      </a:cubicBezTo>
                      <a:cubicBezTo>
                        <a:pt x="40414" y="59828"/>
                        <a:pt x="42053" y="55944"/>
                        <a:pt x="42053" y="51617"/>
                      </a:cubicBezTo>
                      <a:cubicBezTo>
                        <a:pt x="42053" y="45478"/>
                        <a:pt x="38698" y="40581"/>
                        <a:pt x="31989" y="36927"/>
                      </a:cubicBezTo>
                      <a:cubicBezTo>
                        <a:pt x="36001" y="36061"/>
                        <a:pt x="39202" y="34132"/>
                        <a:pt x="41595" y="31139"/>
                      </a:cubicBezTo>
                      <a:cubicBezTo>
                        <a:pt x="43997" y="28156"/>
                        <a:pt x="45199" y="24547"/>
                        <a:pt x="45199" y="20312"/>
                      </a:cubicBezTo>
                      <a:cubicBezTo>
                        <a:pt x="45199" y="14173"/>
                        <a:pt x="42954" y="8940"/>
                        <a:pt x="38464" y="4614"/>
                      </a:cubicBezTo>
                      <a:cubicBezTo>
                        <a:pt x="33985" y="287"/>
                        <a:pt x="28406" y="-1877"/>
                        <a:pt x="21728" y="-1877"/>
                      </a:cubicBezTo>
                      <a:cubicBezTo>
                        <a:pt x="15395" y="-1877"/>
                        <a:pt x="10142" y="-54"/>
                        <a:pt x="5968" y="3590"/>
                      </a:cubicBezTo>
                      <a:cubicBezTo>
                        <a:pt x="1804" y="7235"/>
                        <a:pt x="-609" y="12000"/>
                        <a:pt x="-1270" y="17884"/>
                      </a:cubicBezTo>
                      <a:close/>
                    </a:path>
                  </a:pathLst>
                </a:custGeom>
                <a:solidFill>
                  <a:srgbClr val="000000"/>
                </a:solidFill>
                <a:ln w="15" cap="flat">
                  <a:noFill/>
                  <a:prstDash val="solid"/>
                  <a:round/>
                </a:ln>
              </p:spPr>
              <p:txBody>
                <a:bodyPr rtlCol="0" anchor="ctr"/>
                <a:lstStyle/>
                <a:p>
                  <a:endParaRPr lang="en-US"/>
                </a:p>
              </p:txBody>
            </p:sp>
            <p:sp>
              <p:nvSpPr>
                <p:cNvPr id="262" name="Freeform: Shape 261">
                  <a:extLst>
                    <a:ext uri="{FF2B5EF4-FFF2-40B4-BE49-F238E27FC236}">
                      <a16:creationId xmlns:a16="http://schemas.microsoft.com/office/drawing/2014/main" id="{E0BB959F-A842-96A3-44B7-9907263AC16C}"/>
                    </a:ext>
                  </a:extLst>
                </p:cNvPr>
                <p:cNvSpPr/>
                <p:nvPr/>
              </p:nvSpPr>
              <p:spPr>
                <a:xfrm flipV="1">
                  <a:off x="3024767" y="4039583"/>
                  <a:ext cx="45430" cy="71436"/>
                </a:xfrm>
                <a:custGeom>
                  <a:avLst/>
                  <a:gdLst>
                    <a:gd name="connsiteX0" fmla="*/ 21455 w 45430"/>
                    <a:gd name="connsiteY0" fmla="*/ 69560 h 71436"/>
                    <a:gd name="connsiteX1" fmla="*/ 37352 w 45430"/>
                    <a:gd name="connsiteY1" fmla="*/ 62307 h 71436"/>
                    <a:gd name="connsiteX2" fmla="*/ 44178 w 45430"/>
                    <a:gd name="connsiteY2" fmla="*/ 33811 h 71436"/>
                    <a:gd name="connsiteX3" fmla="*/ 37306 w 45430"/>
                    <a:gd name="connsiteY3" fmla="*/ 5285 h 71436"/>
                    <a:gd name="connsiteX4" fmla="*/ 21455 w 45430"/>
                    <a:gd name="connsiteY4" fmla="*/ -1877 h 71436"/>
                    <a:gd name="connsiteX5" fmla="*/ 4993 w 45430"/>
                    <a:gd name="connsiteY5" fmla="*/ 5973 h 71436"/>
                    <a:gd name="connsiteX6" fmla="*/ -1252 w 45430"/>
                    <a:gd name="connsiteY6" fmla="*/ 33964 h 71436"/>
                    <a:gd name="connsiteX7" fmla="*/ 5619 w 45430"/>
                    <a:gd name="connsiteY7" fmla="*/ 62398 h 71436"/>
                    <a:gd name="connsiteX8" fmla="*/ 21455 w 45430"/>
                    <a:gd name="connsiteY8" fmla="*/ 69560 h 71436"/>
                    <a:gd name="connsiteX9" fmla="*/ 21455 w 45430"/>
                    <a:gd name="connsiteY9" fmla="*/ 58443 h 71436"/>
                    <a:gd name="connsiteX10" fmla="*/ 17118 w 45430"/>
                    <a:gd name="connsiteY10" fmla="*/ 56885 h 71436"/>
                    <a:gd name="connsiteX11" fmla="*/ 14156 w 45430"/>
                    <a:gd name="connsiteY11" fmla="*/ 51327 h 71436"/>
                    <a:gd name="connsiteX12" fmla="*/ 12781 w 45430"/>
                    <a:gd name="connsiteY12" fmla="*/ 33811 h 71436"/>
                    <a:gd name="connsiteX13" fmla="*/ 14018 w 45430"/>
                    <a:gd name="connsiteY13" fmla="*/ 16891 h 71436"/>
                    <a:gd name="connsiteX14" fmla="*/ 17134 w 45430"/>
                    <a:gd name="connsiteY14" fmla="*/ 10768 h 71436"/>
                    <a:gd name="connsiteX15" fmla="*/ 21455 w 45430"/>
                    <a:gd name="connsiteY15" fmla="*/ 9241 h 71436"/>
                    <a:gd name="connsiteX16" fmla="*/ 25807 w 45430"/>
                    <a:gd name="connsiteY16" fmla="*/ 10783 h 71436"/>
                    <a:gd name="connsiteX17" fmla="*/ 28755 w 45430"/>
                    <a:gd name="connsiteY17" fmla="*/ 16357 h 71436"/>
                    <a:gd name="connsiteX18" fmla="*/ 30144 w 45430"/>
                    <a:gd name="connsiteY18" fmla="*/ 33811 h 71436"/>
                    <a:gd name="connsiteX19" fmla="*/ 28907 w 45430"/>
                    <a:gd name="connsiteY19" fmla="*/ 50731 h 71436"/>
                    <a:gd name="connsiteX20" fmla="*/ 25777 w 45430"/>
                    <a:gd name="connsiteY20" fmla="*/ 56885 h 71436"/>
                    <a:gd name="connsiteX21" fmla="*/ 21455 w 45430"/>
                    <a:gd name="connsiteY21" fmla="*/ 58443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1455" y="69560"/>
                      </a:moveTo>
                      <a:cubicBezTo>
                        <a:pt x="28235" y="69560"/>
                        <a:pt x="33534" y="67142"/>
                        <a:pt x="37352" y="62307"/>
                      </a:cubicBezTo>
                      <a:cubicBezTo>
                        <a:pt x="41903" y="56585"/>
                        <a:pt x="44178" y="47087"/>
                        <a:pt x="44178" y="33811"/>
                      </a:cubicBezTo>
                      <a:cubicBezTo>
                        <a:pt x="44178" y="20577"/>
                        <a:pt x="41888" y="11068"/>
                        <a:pt x="37306" y="5285"/>
                      </a:cubicBezTo>
                      <a:cubicBezTo>
                        <a:pt x="33519" y="511"/>
                        <a:pt x="28235" y="-1877"/>
                        <a:pt x="21455" y="-1877"/>
                      </a:cubicBezTo>
                      <a:cubicBezTo>
                        <a:pt x="14655" y="-1877"/>
                        <a:pt x="9167" y="740"/>
                        <a:pt x="4993" y="5973"/>
                      </a:cubicBezTo>
                      <a:cubicBezTo>
                        <a:pt x="829" y="11205"/>
                        <a:pt x="-1252" y="20536"/>
                        <a:pt x="-1252" y="33964"/>
                      </a:cubicBezTo>
                      <a:cubicBezTo>
                        <a:pt x="-1252" y="47138"/>
                        <a:pt x="1038" y="56616"/>
                        <a:pt x="5619" y="62398"/>
                      </a:cubicBezTo>
                      <a:cubicBezTo>
                        <a:pt x="9407" y="67173"/>
                        <a:pt x="14685" y="69560"/>
                        <a:pt x="21455" y="69560"/>
                      </a:cubicBezTo>
                      <a:close/>
                      <a:moveTo>
                        <a:pt x="21455" y="58443"/>
                      </a:moveTo>
                      <a:cubicBezTo>
                        <a:pt x="19837" y="58443"/>
                        <a:pt x="18391" y="57924"/>
                        <a:pt x="17118" y="56885"/>
                      </a:cubicBezTo>
                      <a:cubicBezTo>
                        <a:pt x="15846" y="55857"/>
                        <a:pt x="14858" y="54004"/>
                        <a:pt x="14156" y="51327"/>
                      </a:cubicBezTo>
                      <a:cubicBezTo>
                        <a:pt x="13240" y="47865"/>
                        <a:pt x="12781" y="42027"/>
                        <a:pt x="12781" y="33811"/>
                      </a:cubicBezTo>
                      <a:cubicBezTo>
                        <a:pt x="12781" y="25606"/>
                        <a:pt x="13194" y="19966"/>
                        <a:pt x="14018" y="16891"/>
                      </a:cubicBezTo>
                      <a:cubicBezTo>
                        <a:pt x="14843" y="13827"/>
                        <a:pt x="15881" y="11786"/>
                        <a:pt x="17134" y="10768"/>
                      </a:cubicBezTo>
                      <a:cubicBezTo>
                        <a:pt x="18396" y="9750"/>
                        <a:pt x="19837" y="9241"/>
                        <a:pt x="21455" y="9241"/>
                      </a:cubicBezTo>
                      <a:cubicBezTo>
                        <a:pt x="23084" y="9241"/>
                        <a:pt x="24535" y="9755"/>
                        <a:pt x="25807" y="10783"/>
                      </a:cubicBezTo>
                      <a:cubicBezTo>
                        <a:pt x="27080" y="11821"/>
                        <a:pt x="28062" y="13679"/>
                        <a:pt x="28755" y="16357"/>
                      </a:cubicBezTo>
                      <a:cubicBezTo>
                        <a:pt x="29681" y="19788"/>
                        <a:pt x="30144" y="25606"/>
                        <a:pt x="30144" y="33811"/>
                      </a:cubicBezTo>
                      <a:cubicBezTo>
                        <a:pt x="30144" y="42027"/>
                        <a:pt x="29732" y="47667"/>
                        <a:pt x="28907" y="50731"/>
                      </a:cubicBezTo>
                      <a:cubicBezTo>
                        <a:pt x="28083" y="53806"/>
                        <a:pt x="27039" y="55857"/>
                        <a:pt x="25777" y="56885"/>
                      </a:cubicBezTo>
                      <a:cubicBezTo>
                        <a:pt x="24525" y="57924"/>
                        <a:pt x="23084" y="58443"/>
                        <a:pt x="21455" y="58443"/>
                      </a:cubicBezTo>
                      <a:close/>
                    </a:path>
                  </a:pathLst>
                </a:custGeom>
                <a:solidFill>
                  <a:srgbClr val="000000"/>
                </a:solidFill>
                <a:ln w="15" cap="flat">
                  <a:noFill/>
                  <a:prstDash val="solid"/>
                  <a:round/>
                </a:ln>
              </p:spPr>
              <p:txBody>
                <a:bodyPr rtlCol="0" anchor="ctr"/>
                <a:lstStyle/>
                <a:p>
                  <a:endParaRPr lang="en-US"/>
                </a:p>
              </p:txBody>
            </p:sp>
            <p:sp>
              <p:nvSpPr>
                <p:cNvPr id="263" name="Freeform: Shape 262">
                  <a:extLst>
                    <a:ext uri="{FF2B5EF4-FFF2-40B4-BE49-F238E27FC236}">
                      <a16:creationId xmlns:a16="http://schemas.microsoft.com/office/drawing/2014/main" id="{DF7F5556-0C0E-F859-4B70-451D31080B0E}"/>
                    </a:ext>
                  </a:extLst>
                </p:cNvPr>
                <p:cNvSpPr/>
                <p:nvPr/>
              </p:nvSpPr>
              <p:spPr>
                <a:xfrm flipV="1">
                  <a:off x="3082741" y="4039583"/>
                  <a:ext cx="30740" cy="70245"/>
                </a:xfrm>
                <a:custGeom>
                  <a:avLst/>
                  <a:gdLst>
                    <a:gd name="connsiteX0" fmla="*/ 29743 w 30740"/>
                    <a:gd name="connsiteY0" fmla="*/ -1916 h 70245"/>
                    <a:gd name="connsiteX1" fmla="*/ 16335 w 30740"/>
                    <a:gd name="connsiteY1" fmla="*/ -1916 h 70245"/>
                    <a:gd name="connsiteX2" fmla="*/ 16335 w 30740"/>
                    <a:gd name="connsiteY2" fmla="*/ 48615 h 70245"/>
                    <a:gd name="connsiteX3" fmla="*/ -997 w 30740"/>
                    <a:gd name="connsiteY3" fmla="*/ 38460 h 70245"/>
                    <a:gd name="connsiteX4" fmla="*/ -997 w 30740"/>
                    <a:gd name="connsiteY4" fmla="*/ 50631 h 70245"/>
                    <a:gd name="connsiteX5" fmla="*/ 10410 w 30740"/>
                    <a:gd name="connsiteY5" fmla="*/ 57136 h 70245"/>
                    <a:gd name="connsiteX6" fmla="*/ 18855 w 30740"/>
                    <a:gd name="connsiteY6" fmla="*/ 68330 h 70245"/>
                    <a:gd name="connsiteX7" fmla="*/ 29743 w 30740"/>
                    <a:gd name="connsiteY7" fmla="*/ 68330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29743" y="-1916"/>
                      </a:moveTo>
                      <a:lnTo>
                        <a:pt x="16335" y="-1916"/>
                      </a:lnTo>
                      <a:lnTo>
                        <a:pt x="16335" y="48615"/>
                      </a:lnTo>
                      <a:cubicBezTo>
                        <a:pt x="11428" y="44034"/>
                        <a:pt x="5650" y="40649"/>
                        <a:pt x="-997" y="38460"/>
                      </a:cubicBezTo>
                      <a:lnTo>
                        <a:pt x="-997" y="50631"/>
                      </a:lnTo>
                      <a:cubicBezTo>
                        <a:pt x="2505" y="51771"/>
                        <a:pt x="6307" y="53940"/>
                        <a:pt x="10410" y="57136"/>
                      </a:cubicBezTo>
                      <a:cubicBezTo>
                        <a:pt x="14513" y="60333"/>
                        <a:pt x="17328" y="64064"/>
                        <a:pt x="18855" y="68330"/>
                      </a:cubicBezTo>
                      <a:lnTo>
                        <a:pt x="29743" y="68330"/>
                      </a:lnTo>
                      <a:close/>
                    </a:path>
                  </a:pathLst>
                </a:custGeom>
                <a:solidFill>
                  <a:srgbClr val="000000"/>
                </a:solidFill>
                <a:ln w="15" cap="flat">
                  <a:noFill/>
                  <a:prstDash val="solid"/>
                  <a:round/>
                </a:ln>
              </p:spPr>
              <p:txBody>
                <a:bodyPr rtlCol="0" anchor="ctr"/>
                <a:lstStyle/>
                <a:p>
                  <a:endParaRPr lang="en-US"/>
                </a:p>
              </p:txBody>
            </p:sp>
          </p:grpSp>
          <p:grpSp>
            <p:nvGrpSpPr>
              <p:cNvPr id="264" name="Graphic 6">
                <a:extLst>
                  <a:ext uri="{FF2B5EF4-FFF2-40B4-BE49-F238E27FC236}">
                    <a16:creationId xmlns:a16="http://schemas.microsoft.com/office/drawing/2014/main" id="{F90E2FB8-FEDA-41C7-7BF4-A3DC64BB83CD}"/>
                  </a:ext>
                </a:extLst>
              </p:cNvPr>
              <p:cNvGrpSpPr/>
              <p:nvPr/>
            </p:nvGrpSpPr>
            <p:grpSpPr>
              <a:xfrm>
                <a:off x="2420854" y="4143168"/>
                <a:ext cx="744981" cy="89960"/>
                <a:chOff x="2420854" y="4143168"/>
                <a:chExt cx="744981" cy="89960"/>
              </a:xfrm>
              <a:solidFill>
                <a:srgbClr val="000000"/>
              </a:solidFill>
            </p:grpSpPr>
            <p:sp>
              <p:nvSpPr>
                <p:cNvPr id="265" name="Freeform: Shape 264">
                  <a:extLst>
                    <a:ext uri="{FF2B5EF4-FFF2-40B4-BE49-F238E27FC236}">
                      <a16:creationId xmlns:a16="http://schemas.microsoft.com/office/drawing/2014/main" id="{E637BD33-C4B4-B217-9D7F-0BF02EBB8340}"/>
                    </a:ext>
                  </a:extLst>
                </p:cNvPr>
                <p:cNvSpPr/>
                <p:nvPr/>
              </p:nvSpPr>
              <p:spPr>
                <a:xfrm flipV="1">
                  <a:off x="2420854" y="4162730"/>
                  <a:ext cx="52638" cy="50683"/>
                </a:xfrm>
                <a:custGeom>
                  <a:avLst/>
                  <a:gdLst>
                    <a:gd name="connsiteX0" fmla="*/ 19048 w 52638"/>
                    <a:gd name="connsiteY0" fmla="*/ -1250 h 50683"/>
                    <a:gd name="connsiteX1" fmla="*/ -1384 w 52638"/>
                    <a:gd name="connsiteY1" fmla="*/ 49433 h 50683"/>
                    <a:gd name="connsiteX2" fmla="*/ 12695 w 52638"/>
                    <a:gd name="connsiteY2" fmla="*/ 49433 h 50683"/>
                    <a:gd name="connsiteX3" fmla="*/ 22239 w 52638"/>
                    <a:gd name="connsiteY3" fmla="*/ 23565 h 50683"/>
                    <a:gd name="connsiteX4" fmla="*/ 25019 w 52638"/>
                    <a:gd name="connsiteY4" fmla="*/ 14921 h 50683"/>
                    <a:gd name="connsiteX5" fmla="*/ 26393 w 52638"/>
                    <a:gd name="connsiteY5" fmla="*/ 19274 h 50683"/>
                    <a:gd name="connsiteX6" fmla="*/ 27829 w 52638"/>
                    <a:gd name="connsiteY6" fmla="*/ 23565 h 50683"/>
                    <a:gd name="connsiteX7" fmla="*/ 37464 w 52638"/>
                    <a:gd name="connsiteY7" fmla="*/ 49433 h 50683"/>
                    <a:gd name="connsiteX8" fmla="*/ 51254 w 52638"/>
                    <a:gd name="connsiteY8" fmla="*/ 49433 h 50683"/>
                    <a:gd name="connsiteX9" fmla="*/ 31127 w 52638"/>
                    <a:gd name="connsiteY9" fmla="*/ -125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38" h="50683">
                      <a:moveTo>
                        <a:pt x="19048" y="-1250"/>
                      </a:moveTo>
                      <a:lnTo>
                        <a:pt x="-1384" y="49433"/>
                      </a:lnTo>
                      <a:lnTo>
                        <a:pt x="12695" y="49433"/>
                      </a:lnTo>
                      <a:lnTo>
                        <a:pt x="22239" y="23565"/>
                      </a:lnTo>
                      <a:lnTo>
                        <a:pt x="25019" y="14921"/>
                      </a:lnTo>
                      <a:cubicBezTo>
                        <a:pt x="25741" y="17120"/>
                        <a:pt x="26200" y="18571"/>
                        <a:pt x="26393" y="19274"/>
                      </a:cubicBezTo>
                      <a:cubicBezTo>
                        <a:pt x="26841" y="20699"/>
                        <a:pt x="27320" y="22129"/>
                        <a:pt x="27829" y="23565"/>
                      </a:cubicBezTo>
                      <a:lnTo>
                        <a:pt x="37464" y="49433"/>
                      </a:lnTo>
                      <a:lnTo>
                        <a:pt x="51254" y="49433"/>
                      </a:lnTo>
                      <a:lnTo>
                        <a:pt x="31127" y="-1250"/>
                      </a:lnTo>
                      <a:close/>
                    </a:path>
                  </a:pathLst>
                </a:custGeom>
                <a:solidFill>
                  <a:srgbClr val="000000"/>
                </a:solidFill>
                <a:ln w="15" cap="flat">
                  <a:noFill/>
                  <a:prstDash val="solid"/>
                  <a:round/>
                </a:ln>
              </p:spPr>
              <p:txBody>
                <a:bodyPr rtlCol="0" anchor="ctr"/>
                <a:lstStyle/>
                <a:p>
                  <a:endParaRPr lang="en-US"/>
                </a:p>
              </p:txBody>
            </p:sp>
            <p:sp>
              <p:nvSpPr>
                <p:cNvPr id="266" name="Freeform: Shape 265">
                  <a:extLst>
                    <a:ext uri="{FF2B5EF4-FFF2-40B4-BE49-F238E27FC236}">
                      <a16:creationId xmlns:a16="http://schemas.microsoft.com/office/drawing/2014/main" id="{27FC3785-D4B9-34A2-DB08-E4BC981D271B}"/>
                    </a:ext>
                  </a:extLst>
                </p:cNvPr>
                <p:cNvSpPr/>
                <p:nvPr/>
              </p:nvSpPr>
              <p:spPr>
                <a:xfrm flipV="1">
                  <a:off x="2478171" y="4161585"/>
                  <a:ext cx="47583" cy="52974"/>
                </a:xfrm>
                <a:custGeom>
                  <a:avLst/>
                  <a:gdLst>
                    <a:gd name="connsiteX0" fmla="*/ 12159 w 47583"/>
                    <a:gd name="connsiteY0" fmla="*/ 35109 h 52974"/>
                    <a:gd name="connsiteX1" fmla="*/ -11 w 47583"/>
                    <a:gd name="connsiteY1" fmla="*/ 37308 h 52974"/>
                    <a:gd name="connsiteX2" fmla="*/ 7044 w 47583"/>
                    <a:gd name="connsiteY2" fmla="*/ 48181 h 52974"/>
                    <a:gd name="connsiteX3" fmla="*/ 21933 w 47583"/>
                    <a:gd name="connsiteY3" fmla="*/ 51724 h 52974"/>
                    <a:gd name="connsiteX4" fmla="*/ 35295 w 47583"/>
                    <a:gd name="connsiteY4" fmla="*/ 49601 h 52974"/>
                    <a:gd name="connsiteX5" fmla="*/ 41479 w 47583"/>
                    <a:gd name="connsiteY5" fmla="*/ 44211 h 52974"/>
                    <a:gd name="connsiteX6" fmla="*/ 43266 w 47583"/>
                    <a:gd name="connsiteY6" fmla="*/ 32208 h 52974"/>
                    <a:gd name="connsiteX7" fmla="*/ 43129 w 47583"/>
                    <a:gd name="connsiteY7" fmla="*/ 16555 h 52974"/>
                    <a:gd name="connsiteX8" fmla="*/ 43770 w 47583"/>
                    <a:gd name="connsiteY8" fmla="*/ 6690 h 52974"/>
                    <a:gd name="connsiteX9" fmla="*/ 46183 w 47583"/>
                    <a:gd name="connsiteY9" fmla="*/ -105 h 52974"/>
                    <a:gd name="connsiteX10" fmla="*/ 32912 w 47583"/>
                    <a:gd name="connsiteY10" fmla="*/ -105 h 52974"/>
                    <a:gd name="connsiteX11" fmla="*/ 31630 w 47583"/>
                    <a:gd name="connsiteY11" fmla="*/ 3850 h 52974"/>
                    <a:gd name="connsiteX12" fmla="*/ 31141 w 47583"/>
                    <a:gd name="connsiteY12" fmla="*/ 5438 h 52974"/>
                    <a:gd name="connsiteX13" fmla="*/ 23796 w 47583"/>
                    <a:gd name="connsiteY13" fmla="*/ 414 h 52974"/>
                    <a:gd name="connsiteX14" fmla="*/ 15443 w 47583"/>
                    <a:gd name="connsiteY14" fmla="*/ -1250 h 52974"/>
                    <a:gd name="connsiteX15" fmla="*/ 3104 w 47583"/>
                    <a:gd name="connsiteY15" fmla="*/ 2995 h 52974"/>
                    <a:gd name="connsiteX16" fmla="*/ -1401 w 47583"/>
                    <a:gd name="connsiteY16" fmla="*/ 13730 h 52974"/>
                    <a:gd name="connsiteX17" fmla="*/ 645 w 47583"/>
                    <a:gd name="connsiteY17" fmla="*/ 21396 h 52974"/>
                    <a:gd name="connsiteX18" fmla="*/ 6402 w 47583"/>
                    <a:gd name="connsiteY18" fmla="*/ 26542 h 52974"/>
                    <a:gd name="connsiteX19" fmla="*/ 17077 w 47583"/>
                    <a:gd name="connsiteY19" fmla="*/ 29673 h 52974"/>
                    <a:gd name="connsiteX20" fmla="*/ 30103 w 47583"/>
                    <a:gd name="connsiteY20" fmla="*/ 32971 h 52974"/>
                    <a:gd name="connsiteX21" fmla="*/ 30103 w 47583"/>
                    <a:gd name="connsiteY21" fmla="*/ 34300 h 52974"/>
                    <a:gd name="connsiteX22" fmla="*/ 28194 w 47583"/>
                    <a:gd name="connsiteY22" fmla="*/ 39813 h 52974"/>
                    <a:gd name="connsiteX23" fmla="*/ 20986 w 47583"/>
                    <a:gd name="connsiteY23" fmla="*/ 41462 h 52974"/>
                    <a:gd name="connsiteX24" fmla="*/ 15397 w 47583"/>
                    <a:gd name="connsiteY24" fmla="*/ 40057 h 52974"/>
                    <a:gd name="connsiteX25" fmla="*/ 12159 w 47583"/>
                    <a:gd name="connsiteY25" fmla="*/ 35109 h 52974"/>
                    <a:gd name="connsiteX26" fmla="*/ 30103 w 47583"/>
                    <a:gd name="connsiteY26" fmla="*/ 24237 h 52974"/>
                    <a:gd name="connsiteX27" fmla="*/ 21933 w 47583"/>
                    <a:gd name="connsiteY27" fmla="*/ 22175 h 52974"/>
                    <a:gd name="connsiteX28" fmla="*/ 14633 w 47583"/>
                    <a:gd name="connsiteY28" fmla="*/ 19839 h 52974"/>
                    <a:gd name="connsiteX29" fmla="*/ 12007 w 47583"/>
                    <a:gd name="connsiteY29" fmla="*/ 15120 h 52974"/>
                    <a:gd name="connsiteX30" fmla="*/ 14099 w 47583"/>
                    <a:gd name="connsiteY30" fmla="*/ 10248 h 52974"/>
                    <a:gd name="connsiteX31" fmla="*/ 19459 w 47583"/>
                    <a:gd name="connsiteY31" fmla="*/ 8202 h 52974"/>
                    <a:gd name="connsiteX32" fmla="*/ 26377 w 47583"/>
                    <a:gd name="connsiteY32" fmla="*/ 10584 h 52974"/>
                    <a:gd name="connsiteX33" fmla="*/ 29568 w 47583"/>
                    <a:gd name="connsiteY33" fmla="*/ 15028 h 52974"/>
                    <a:gd name="connsiteX34" fmla="*/ 30103 w 47583"/>
                    <a:gd name="connsiteY34" fmla="*/ 2156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2159" y="35109"/>
                      </a:moveTo>
                      <a:lnTo>
                        <a:pt x="-11" y="37308"/>
                      </a:lnTo>
                      <a:cubicBezTo>
                        <a:pt x="1353" y="42205"/>
                        <a:pt x="3705" y="45829"/>
                        <a:pt x="7044" y="48181"/>
                      </a:cubicBezTo>
                      <a:cubicBezTo>
                        <a:pt x="10383" y="50543"/>
                        <a:pt x="15346" y="51724"/>
                        <a:pt x="21933" y="51724"/>
                      </a:cubicBezTo>
                      <a:cubicBezTo>
                        <a:pt x="27919" y="51724"/>
                        <a:pt x="32373" y="51016"/>
                        <a:pt x="35295" y="49601"/>
                      </a:cubicBezTo>
                      <a:cubicBezTo>
                        <a:pt x="38227" y="48186"/>
                        <a:pt x="40288" y="46389"/>
                        <a:pt x="41479" y="44211"/>
                      </a:cubicBezTo>
                      <a:cubicBezTo>
                        <a:pt x="42670" y="42032"/>
                        <a:pt x="43266" y="38031"/>
                        <a:pt x="43266" y="32208"/>
                      </a:cubicBezTo>
                      <a:lnTo>
                        <a:pt x="43129" y="16555"/>
                      </a:lnTo>
                      <a:cubicBezTo>
                        <a:pt x="43129" y="12096"/>
                        <a:pt x="43342" y="8808"/>
                        <a:pt x="43770" y="6690"/>
                      </a:cubicBezTo>
                      <a:cubicBezTo>
                        <a:pt x="44198" y="4583"/>
                        <a:pt x="45002" y="2318"/>
                        <a:pt x="46183" y="-105"/>
                      </a:cubicBezTo>
                      <a:lnTo>
                        <a:pt x="32912" y="-105"/>
                      </a:lnTo>
                      <a:cubicBezTo>
                        <a:pt x="32566" y="791"/>
                        <a:pt x="32139" y="2109"/>
                        <a:pt x="31630" y="3850"/>
                      </a:cubicBezTo>
                      <a:cubicBezTo>
                        <a:pt x="31406" y="4654"/>
                        <a:pt x="31243" y="5184"/>
                        <a:pt x="31141" y="5438"/>
                      </a:cubicBezTo>
                      <a:cubicBezTo>
                        <a:pt x="28850" y="3209"/>
                        <a:pt x="26402" y="1534"/>
                        <a:pt x="23796" y="414"/>
                      </a:cubicBezTo>
                      <a:cubicBezTo>
                        <a:pt x="21190" y="-696"/>
                        <a:pt x="18405" y="-1250"/>
                        <a:pt x="15443" y="-1250"/>
                      </a:cubicBezTo>
                      <a:cubicBezTo>
                        <a:pt x="10230" y="-1250"/>
                        <a:pt x="6117" y="165"/>
                        <a:pt x="3104" y="2995"/>
                      </a:cubicBezTo>
                      <a:cubicBezTo>
                        <a:pt x="101" y="5825"/>
                        <a:pt x="-1401" y="9404"/>
                        <a:pt x="-1401" y="13730"/>
                      </a:cubicBezTo>
                      <a:cubicBezTo>
                        <a:pt x="-1401" y="16601"/>
                        <a:pt x="-719" y="19156"/>
                        <a:pt x="645" y="21396"/>
                      </a:cubicBezTo>
                      <a:cubicBezTo>
                        <a:pt x="2020" y="23636"/>
                        <a:pt x="3939" y="25351"/>
                        <a:pt x="6402" y="26542"/>
                      </a:cubicBezTo>
                      <a:cubicBezTo>
                        <a:pt x="8866" y="27744"/>
                        <a:pt x="12424" y="28787"/>
                        <a:pt x="17077" y="29673"/>
                      </a:cubicBezTo>
                      <a:cubicBezTo>
                        <a:pt x="23338" y="30854"/>
                        <a:pt x="27680" y="31953"/>
                        <a:pt x="30103" y="32971"/>
                      </a:cubicBezTo>
                      <a:lnTo>
                        <a:pt x="30103" y="34300"/>
                      </a:lnTo>
                      <a:cubicBezTo>
                        <a:pt x="30103" y="36876"/>
                        <a:pt x="29466" y="38713"/>
                        <a:pt x="28194" y="39813"/>
                      </a:cubicBezTo>
                      <a:cubicBezTo>
                        <a:pt x="26921" y="40912"/>
                        <a:pt x="24519" y="41462"/>
                        <a:pt x="20986" y="41462"/>
                      </a:cubicBezTo>
                      <a:cubicBezTo>
                        <a:pt x="18593" y="41462"/>
                        <a:pt x="16730" y="40994"/>
                        <a:pt x="15397" y="40057"/>
                      </a:cubicBezTo>
                      <a:cubicBezTo>
                        <a:pt x="14063" y="39120"/>
                        <a:pt x="12984" y="37471"/>
                        <a:pt x="12159" y="35109"/>
                      </a:cubicBezTo>
                      <a:close/>
                      <a:moveTo>
                        <a:pt x="30103" y="24237"/>
                      </a:moveTo>
                      <a:cubicBezTo>
                        <a:pt x="28382" y="23666"/>
                        <a:pt x="25659" y="22979"/>
                        <a:pt x="21933" y="22175"/>
                      </a:cubicBezTo>
                      <a:cubicBezTo>
                        <a:pt x="18217" y="21381"/>
                        <a:pt x="15784" y="20602"/>
                        <a:pt x="14633" y="19839"/>
                      </a:cubicBezTo>
                      <a:cubicBezTo>
                        <a:pt x="12882" y="18597"/>
                        <a:pt x="12007" y="17024"/>
                        <a:pt x="12007" y="15120"/>
                      </a:cubicBezTo>
                      <a:cubicBezTo>
                        <a:pt x="12007" y="13247"/>
                        <a:pt x="12704" y="11623"/>
                        <a:pt x="14099" y="10248"/>
                      </a:cubicBezTo>
                      <a:cubicBezTo>
                        <a:pt x="15504" y="8884"/>
                        <a:pt x="17290" y="8202"/>
                        <a:pt x="19459" y="8202"/>
                      </a:cubicBezTo>
                      <a:cubicBezTo>
                        <a:pt x="21872" y="8202"/>
                        <a:pt x="24178" y="8996"/>
                        <a:pt x="26377" y="10584"/>
                      </a:cubicBezTo>
                      <a:cubicBezTo>
                        <a:pt x="27995" y="11796"/>
                        <a:pt x="29059" y="13277"/>
                        <a:pt x="29568" y="15028"/>
                      </a:cubicBezTo>
                      <a:cubicBezTo>
                        <a:pt x="29924" y="16169"/>
                        <a:pt x="30103" y="18347"/>
                        <a:pt x="30103" y="21564"/>
                      </a:cubicBezTo>
                      <a:close/>
                    </a:path>
                  </a:pathLst>
                </a:custGeom>
                <a:solidFill>
                  <a:srgbClr val="000000"/>
                </a:solidFill>
                <a:ln w="15" cap="flat">
                  <a:noFill/>
                  <a:prstDash val="solid"/>
                  <a:round/>
                </a:ln>
              </p:spPr>
              <p:txBody>
                <a:bodyPr rtlCol="0" anchor="ctr"/>
                <a:lstStyle/>
                <a:p>
                  <a:endParaRPr lang="en-US"/>
                </a:p>
              </p:txBody>
            </p:sp>
            <p:sp>
              <p:nvSpPr>
                <p:cNvPr id="267" name="Freeform: Shape 266">
                  <a:extLst>
                    <a:ext uri="{FF2B5EF4-FFF2-40B4-BE49-F238E27FC236}">
                      <a16:creationId xmlns:a16="http://schemas.microsoft.com/office/drawing/2014/main" id="{0ECA5E2D-F4C4-451D-E771-D1EA3C2E5707}"/>
                    </a:ext>
                  </a:extLst>
                </p:cNvPr>
                <p:cNvSpPr/>
                <p:nvPr/>
              </p:nvSpPr>
              <p:spPr>
                <a:xfrm flipV="1">
                  <a:off x="2536053" y="4143458"/>
                  <a:ext cx="13423" cy="69955"/>
                </a:xfrm>
                <a:custGeom>
                  <a:avLst/>
                  <a:gdLst>
                    <a:gd name="connsiteX0" fmla="*/ -505 w 13423"/>
                    <a:gd name="connsiteY0" fmla="*/ -1884 h 69955"/>
                    <a:gd name="connsiteX1" fmla="*/ -505 w 13423"/>
                    <a:gd name="connsiteY1" fmla="*/ 68072 h 69955"/>
                    <a:gd name="connsiteX2" fmla="*/ 12918 w 13423"/>
                    <a:gd name="connsiteY2" fmla="*/ 68072 h 69955"/>
                    <a:gd name="connsiteX3" fmla="*/ 12918 w 13423"/>
                    <a:gd name="connsiteY3" fmla="*/ -1884 h 69955"/>
                  </a:gdLst>
                  <a:ahLst/>
                  <a:cxnLst>
                    <a:cxn ang="0">
                      <a:pos x="connsiteX0" y="connsiteY0"/>
                    </a:cxn>
                    <a:cxn ang="0">
                      <a:pos x="connsiteX1" y="connsiteY1"/>
                    </a:cxn>
                    <a:cxn ang="0">
                      <a:pos x="connsiteX2" y="connsiteY2"/>
                    </a:cxn>
                    <a:cxn ang="0">
                      <a:pos x="connsiteX3" y="connsiteY3"/>
                    </a:cxn>
                  </a:cxnLst>
                  <a:rect l="l" t="t" r="r" b="b"/>
                  <a:pathLst>
                    <a:path w="13423" h="69955">
                      <a:moveTo>
                        <a:pt x="-505" y="-1884"/>
                      </a:moveTo>
                      <a:lnTo>
                        <a:pt x="-505" y="68072"/>
                      </a:lnTo>
                      <a:lnTo>
                        <a:pt x="12918" y="68072"/>
                      </a:lnTo>
                      <a:lnTo>
                        <a:pt x="12918" y="-1884"/>
                      </a:lnTo>
                      <a:close/>
                    </a:path>
                  </a:pathLst>
                </a:custGeom>
                <a:solidFill>
                  <a:srgbClr val="000000"/>
                </a:solidFill>
                <a:ln w="15" cap="flat">
                  <a:noFill/>
                  <a:prstDash val="solid"/>
                  <a:round/>
                </a:ln>
              </p:spPr>
              <p:txBody>
                <a:bodyPr rtlCol="0" anchor="ctr"/>
                <a:lstStyle/>
                <a:p>
                  <a:endParaRPr lang="en-US"/>
                </a:p>
              </p:txBody>
            </p:sp>
            <p:sp>
              <p:nvSpPr>
                <p:cNvPr id="268" name="Freeform: Shape 267">
                  <a:extLst>
                    <a:ext uri="{FF2B5EF4-FFF2-40B4-BE49-F238E27FC236}">
                      <a16:creationId xmlns:a16="http://schemas.microsoft.com/office/drawing/2014/main" id="{F0DBAC7B-292D-C752-DAB8-9900DE8F5F12}"/>
                    </a:ext>
                  </a:extLst>
                </p:cNvPr>
                <p:cNvSpPr/>
                <p:nvPr/>
              </p:nvSpPr>
              <p:spPr>
                <a:xfrm flipV="1">
                  <a:off x="2562932" y="4162730"/>
                  <a:ext cx="46087" cy="51829"/>
                </a:xfrm>
                <a:custGeom>
                  <a:avLst/>
                  <a:gdLst>
                    <a:gd name="connsiteX0" fmla="*/ 32095 w 46087"/>
                    <a:gd name="connsiteY0" fmla="*/ -67 h 51829"/>
                    <a:gd name="connsiteX1" fmla="*/ 32095 w 46087"/>
                    <a:gd name="connsiteY1" fmla="*/ 7522 h 51829"/>
                    <a:gd name="connsiteX2" fmla="*/ 24811 w 46087"/>
                    <a:gd name="connsiteY2" fmla="*/ 1124 h 51829"/>
                    <a:gd name="connsiteX3" fmla="*/ 15297 w 46087"/>
                    <a:gd name="connsiteY3" fmla="*/ -1213 h 51829"/>
                    <a:gd name="connsiteX4" fmla="*/ 6119 w 46087"/>
                    <a:gd name="connsiteY4" fmla="*/ 1032 h 51829"/>
                    <a:gd name="connsiteX5" fmla="*/ 255 w 46087"/>
                    <a:gd name="connsiteY5" fmla="*/ 7324 h 51829"/>
                    <a:gd name="connsiteX6" fmla="*/ -1547 w 46087"/>
                    <a:gd name="connsiteY6" fmla="*/ 18548 h 51829"/>
                    <a:gd name="connsiteX7" fmla="*/ -1547 w 46087"/>
                    <a:gd name="connsiteY7" fmla="*/ 50616 h 51829"/>
                    <a:gd name="connsiteX8" fmla="*/ 11861 w 46087"/>
                    <a:gd name="connsiteY8" fmla="*/ 50616 h 51829"/>
                    <a:gd name="connsiteX9" fmla="*/ 11861 w 46087"/>
                    <a:gd name="connsiteY9" fmla="*/ 27328 h 51829"/>
                    <a:gd name="connsiteX10" fmla="*/ 12594 w 46087"/>
                    <a:gd name="connsiteY10" fmla="*/ 14226 h 51829"/>
                    <a:gd name="connsiteX11" fmla="*/ 15297 w 46087"/>
                    <a:gd name="connsiteY11" fmla="*/ 10408 h 51829"/>
                    <a:gd name="connsiteX12" fmla="*/ 20260 w 46087"/>
                    <a:gd name="connsiteY12" fmla="*/ 9003 h 51829"/>
                    <a:gd name="connsiteX13" fmla="*/ 26414 w 46087"/>
                    <a:gd name="connsiteY13" fmla="*/ 10882 h 51829"/>
                    <a:gd name="connsiteX14" fmla="*/ 30125 w 46087"/>
                    <a:gd name="connsiteY14" fmla="*/ 15555 h 51829"/>
                    <a:gd name="connsiteX15" fmla="*/ 31133 w 46087"/>
                    <a:gd name="connsiteY15" fmla="*/ 29237 h 51829"/>
                    <a:gd name="connsiteX16" fmla="*/ 31133 w 46087"/>
                    <a:gd name="connsiteY16" fmla="*/ 50616 h 51829"/>
                    <a:gd name="connsiteX17" fmla="*/ 44541 w 46087"/>
                    <a:gd name="connsiteY17" fmla="*/ 50616 h 51829"/>
                    <a:gd name="connsiteX18" fmla="*/ 44541 w 46087"/>
                    <a:gd name="connsiteY18" fmla="*/ -67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87" h="51829">
                      <a:moveTo>
                        <a:pt x="32095" y="-67"/>
                      </a:moveTo>
                      <a:lnTo>
                        <a:pt x="32095" y="7522"/>
                      </a:lnTo>
                      <a:cubicBezTo>
                        <a:pt x="30252" y="4814"/>
                        <a:pt x="27824" y="2681"/>
                        <a:pt x="24811" y="1124"/>
                      </a:cubicBezTo>
                      <a:cubicBezTo>
                        <a:pt x="21807" y="-434"/>
                        <a:pt x="18636" y="-1213"/>
                        <a:pt x="15297" y="-1213"/>
                      </a:cubicBezTo>
                      <a:cubicBezTo>
                        <a:pt x="11887" y="-1213"/>
                        <a:pt x="8827" y="-465"/>
                        <a:pt x="6119" y="1032"/>
                      </a:cubicBezTo>
                      <a:cubicBezTo>
                        <a:pt x="3421" y="2529"/>
                        <a:pt x="1467" y="4626"/>
                        <a:pt x="255" y="7324"/>
                      </a:cubicBezTo>
                      <a:cubicBezTo>
                        <a:pt x="-946" y="10032"/>
                        <a:pt x="-1547" y="13773"/>
                        <a:pt x="-1547" y="18548"/>
                      </a:cubicBezTo>
                      <a:lnTo>
                        <a:pt x="-1547" y="50616"/>
                      </a:lnTo>
                      <a:lnTo>
                        <a:pt x="11861" y="50616"/>
                      </a:lnTo>
                      <a:lnTo>
                        <a:pt x="11861" y="27328"/>
                      </a:lnTo>
                      <a:cubicBezTo>
                        <a:pt x="11861" y="20202"/>
                        <a:pt x="12105" y="15834"/>
                        <a:pt x="12594" y="14226"/>
                      </a:cubicBezTo>
                      <a:cubicBezTo>
                        <a:pt x="13093" y="12617"/>
                        <a:pt x="13994" y="11345"/>
                        <a:pt x="15297" y="10408"/>
                      </a:cubicBezTo>
                      <a:cubicBezTo>
                        <a:pt x="16600" y="9472"/>
                        <a:pt x="18255" y="9003"/>
                        <a:pt x="20260" y="9003"/>
                      </a:cubicBezTo>
                      <a:cubicBezTo>
                        <a:pt x="22551" y="9003"/>
                        <a:pt x="24602" y="9629"/>
                        <a:pt x="26414" y="10882"/>
                      </a:cubicBezTo>
                      <a:cubicBezTo>
                        <a:pt x="28226" y="12144"/>
                        <a:pt x="29463" y="13702"/>
                        <a:pt x="30125" y="15555"/>
                      </a:cubicBezTo>
                      <a:cubicBezTo>
                        <a:pt x="30797" y="17418"/>
                        <a:pt x="31133" y="21978"/>
                        <a:pt x="31133" y="29237"/>
                      </a:cubicBezTo>
                      <a:lnTo>
                        <a:pt x="31133" y="50616"/>
                      </a:lnTo>
                      <a:lnTo>
                        <a:pt x="44541" y="50616"/>
                      </a:lnTo>
                      <a:lnTo>
                        <a:pt x="44541" y="-67"/>
                      </a:lnTo>
                      <a:close/>
                    </a:path>
                  </a:pathLst>
                </a:custGeom>
                <a:solidFill>
                  <a:srgbClr val="000000"/>
                </a:solidFill>
                <a:ln w="15" cap="flat">
                  <a:noFill/>
                  <a:prstDash val="solid"/>
                  <a:round/>
                </a:ln>
              </p:spPr>
              <p:txBody>
                <a:bodyPr rtlCol="0" anchor="ctr"/>
                <a:lstStyle/>
                <a:p>
                  <a:endParaRPr lang="en-US"/>
                </a:p>
              </p:txBody>
            </p:sp>
            <p:sp>
              <p:nvSpPr>
                <p:cNvPr id="269" name="Freeform: Shape 268">
                  <a:extLst>
                    <a:ext uri="{FF2B5EF4-FFF2-40B4-BE49-F238E27FC236}">
                      <a16:creationId xmlns:a16="http://schemas.microsoft.com/office/drawing/2014/main" id="{37BF7697-B86F-C50F-81CB-54BD0FE05A9F}"/>
                    </a:ext>
                  </a:extLst>
                </p:cNvPr>
                <p:cNvSpPr/>
                <p:nvPr/>
              </p:nvSpPr>
              <p:spPr>
                <a:xfrm flipV="1">
                  <a:off x="2618997" y="4161585"/>
                  <a:ext cx="47351" cy="52974"/>
                </a:xfrm>
                <a:custGeom>
                  <a:avLst/>
                  <a:gdLst>
                    <a:gd name="connsiteX0" fmla="*/ 31922 w 47351"/>
                    <a:gd name="connsiteY0" fmla="*/ 16021 h 52974"/>
                    <a:gd name="connsiteX1" fmla="*/ 45284 w 47351"/>
                    <a:gd name="connsiteY1" fmla="*/ 13776 h 52974"/>
                    <a:gd name="connsiteX2" fmla="*/ 37145 w 47351"/>
                    <a:gd name="connsiteY2" fmla="*/ 2583 h 52974"/>
                    <a:gd name="connsiteX3" fmla="*/ 23248 w 47351"/>
                    <a:gd name="connsiteY3" fmla="*/ -1250 h 52974"/>
                    <a:gd name="connsiteX4" fmla="*/ 3671 w 47351"/>
                    <a:gd name="connsiteY4" fmla="*/ 7393 h 52974"/>
                    <a:gd name="connsiteX5" fmla="*/ -1338 w 47351"/>
                    <a:gd name="connsiteY5" fmla="*/ 24847 h 52974"/>
                    <a:gd name="connsiteX6" fmla="*/ 5244 w 47351"/>
                    <a:gd name="connsiteY6" fmla="*/ 44577 h 52974"/>
                    <a:gd name="connsiteX7" fmla="*/ 21904 w 47351"/>
                    <a:gd name="connsiteY7" fmla="*/ 51724 h 52974"/>
                    <a:gd name="connsiteX8" fmla="*/ 39756 w 47351"/>
                    <a:gd name="connsiteY8" fmla="*/ 44257 h 52974"/>
                    <a:gd name="connsiteX9" fmla="*/ 46002 w 47351"/>
                    <a:gd name="connsiteY9" fmla="*/ 21366 h 52974"/>
                    <a:gd name="connsiteX10" fmla="*/ 12406 w 47351"/>
                    <a:gd name="connsiteY10" fmla="*/ 21366 h 52974"/>
                    <a:gd name="connsiteX11" fmla="*/ 15659 w 47351"/>
                    <a:gd name="connsiteY11" fmla="*/ 12081 h 52974"/>
                    <a:gd name="connsiteX12" fmla="*/ 23386 w 47351"/>
                    <a:gd name="connsiteY12" fmla="*/ 8767 h 52974"/>
                    <a:gd name="connsiteX13" fmla="*/ 28669 w 47351"/>
                    <a:gd name="connsiteY13" fmla="*/ 10478 h 52974"/>
                    <a:gd name="connsiteX14" fmla="*/ 31922 w 47351"/>
                    <a:gd name="connsiteY14" fmla="*/ 16021 h 52974"/>
                    <a:gd name="connsiteX15" fmla="*/ 32686 w 47351"/>
                    <a:gd name="connsiteY15" fmla="*/ 29581 h 52974"/>
                    <a:gd name="connsiteX16" fmla="*/ 29677 w 47351"/>
                    <a:gd name="connsiteY16" fmla="*/ 38423 h 52974"/>
                    <a:gd name="connsiteX17" fmla="*/ 22714 w 47351"/>
                    <a:gd name="connsiteY17" fmla="*/ 41462 h 52974"/>
                    <a:gd name="connsiteX18" fmla="*/ 15460 w 47351"/>
                    <a:gd name="connsiteY18" fmla="*/ 38270 h 52974"/>
                    <a:gd name="connsiteX19" fmla="*/ 12650 w 47351"/>
                    <a:gd name="connsiteY19" fmla="*/ 29581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1922" y="16021"/>
                      </a:moveTo>
                      <a:lnTo>
                        <a:pt x="45284" y="13776"/>
                      </a:lnTo>
                      <a:cubicBezTo>
                        <a:pt x="43574" y="8879"/>
                        <a:pt x="40861" y="5148"/>
                        <a:pt x="37145" y="2583"/>
                      </a:cubicBezTo>
                      <a:cubicBezTo>
                        <a:pt x="33439" y="27"/>
                        <a:pt x="28807" y="-1250"/>
                        <a:pt x="23248" y="-1250"/>
                      </a:cubicBezTo>
                      <a:cubicBezTo>
                        <a:pt x="14432" y="-1250"/>
                        <a:pt x="7906" y="1631"/>
                        <a:pt x="3671" y="7393"/>
                      </a:cubicBezTo>
                      <a:cubicBezTo>
                        <a:pt x="332" y="12005"/>
                        <a:pt x="-1338" y="17823"/>
                        <a:pt x="-1338" y="24847"/>
                      </a:cubicBezTo>
                      <a:cubicBezTo>
                        <a:pt x="-1338" y="33246"/>
                        <a:pt x="856" y="39823"/>
                        <a:pt x="5244" y="44577"/>
                      </a:cubicBezTo>
                      <a:cubicBezTo>
                        <a:pt x="9642" y="49342"/>
                        <a:pt x="15196" y="51724"/>
                        <a:pt x="21904" y="51724"/>
                      </a:cubicBezTo>
                      <a:cubicBezTo>
                        <a:pt x="29448" y="51724"/>
                        <a:pt x="35399" y="49235"/>
                        <a:pt x="39756" y="44257"/>
                      </a:cubicBezTo>
                      <a:cubicBezTo>
                        <a:pt x="44113" y="39278"/>
                        <a:pt x="46195" y="31648"/>
                        <a:pt x="46002" y="21366"/>
                      </a:cubicBezTo>
                      <a:lnTo>
                        <a:pt x="12406" y="21366"/>
                      </a:lnTo>
                      <a:cubicBezTo>
                        <a:pt x="12508" y="17395"/>
                        <a:pt x="13592" y="14300"/>
                        <a:pt x="15659" y="12081"/>
                      </a:cubicBezTo>
                      <a:cubicBezTo>
                        <a:pt x="17725" y="9872"/>
                        <a:pt x="20301" y="8767"/>
                        <a:pt x="23386" y="8767"/>
                      </a:cubicBezTo>
                      <a:cubicBezTo>
                        <a:pt x="25483" y="8767"/>
                        <a:pt x="27244" y="9337"/>
                        <a:pt x="28669" y="10478"/>
                      </a:cubicBezTo>
                      <a:cubicBezTo>
                        <a:pt x="30105" y="11628"/>
                        <a:pt x="31189" y="13476"/>
                        <a:pt x="31922" y="16021"/>
                      </a:cubicBezTo>
                      <a:close/>
                      <a:moveTo>
                        <a:pt x="32686" y="29581"/>
                      </a:moveTo>
                      <a:cubicBezTo>
                        <a:pt x="32594" y="33460"/>
                        <a:pt x="31591" y="36407"/>
                        <a:pt x="29677" y="38423"/>
                      </a:cubicBezTo>
                      <a:cubicBezTo>
                        <a:pt x="27773" y="40449"/>
                        <a:pt x="25452" y="41462"/>
                        <a:pt x="22714" y="41462"/>
                      </a:cubicBezTo>
                      <a:cubicBezTo>
                        <a:pt x="19792" y="41462"/>
                        <a:pt x="17374" y="40398"/>
                        <a:pt x="15460" y="38270"/>
                      </a:cubicBezTo>
                      <a:cubicBezTo>
                        <a:pt x="13556" y="36132"/>
                        <a:pt x="12620" y="33236"/>
                        <a:pt x="12650" y="29581"/>
                      </a:cubicBezTo>
                      <a:close/>
                    </a:path>
                  </a:pathLst>
                </a:custGeom>
                <a:solidFill>
                  <a:srgbClr val="000000"/>
                </a:solidFill>
                <a:ln w="15" cap="flat">
                  <a:noFill/>
                  <a:prstDash val="solid"/>
                  <a:round/>
                </a:ln>
              </p:spPr>
              <p:txBody>
                <a:bodyPr rtlCol="0" anchor="ctr"/>
                <a:lstStyle/>
                <a:p>
                  <a:endParaRPr lang="en-US"/>
                </a:p>
              </p:txBody>
            </p:sp>
            <p:sp>
              <p:nvSpPr>
                <p:cNvPr id="270" name="Freeform: Shape 269">
                  <a:extLst>
                    <a:ext uri="{FF2B5EF4-FFF2-40B4-BE49-F238E27FC236}">
                      <a16:creationId xmlns:a16="http://schemas.microsoft.com/office/drawing/2014/main" id="{51BA1FDD-C68D-D80F-226C-89556D986250}"/>
                    </a:ext>
                  </a:extLst>
                </p:cNvPr>
                <p:cNvSpPr/>
                <p:nvPr/>
              </p:nvSpPr>
              <p:spPr>
                <a:xfrm flipV="1">
                  <a:off x="2670251" y="4213414"/>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71" name="Freeform: Shape 270">
                  <a:extLst>
                    <a:ext uri="{FF2B5EF4-FFF2-40B4-BE49-F238E27FC236}">
                      <a16:creationId xmlns:a16="http://schemas.microsoft.com/office/drawing/2014/main" id="{405B4F26-EAFB-DC58-A9C9-EF894B39BE99}"/>
                    </a:ext>
                  </a:extLst>
                </p:cNvPr>
                <p:cNvSpPr/>
                <p:nvPr/>
              </p:nvSpPr>
              <p:spPr>
                <a:xfrm flipV="1">
                  <a:off x="2701466" y="4162165"/>
                  <a:ext cx="48912" cy="33488"/>
                </a:xfrm>
                <a:custGeom>
                  <a:avLst/>
                  <a:gdLst>
                    <a:gd name="connsiteX0" fmla="*/ -1434 w 48912"/>
                    <a:gd name="connsiteY0" fmla="*/ 19328 h 33488"/>
                    <a:gd name="connsiteX1" fmla="*/ -1434 w 48912"/>
                    <a:gd name="connsiteY1" fmla="*/ 31636 h 33488"/>
                    <a:gd name="connsiteX2" fmla="*/ 47479 w 48912"/>
                    <a:gd name="connsiteY2" fmla="*/ 31636 h 33488"/>
                    <a:gd name="connsiteX3" fmla="*/ 47479 w 48912"/>
                    <a:gd name="connsiteY3" fmla="*/ 19328 h 33488"/>
                    <a:gd name="connsiteX4" fmla="*/ -1434 w 48912"/>
                    <a:gd name="connsiteY4" fmla="*/ -1852 h 33488"/>
                    <a:gd name="connsiteX5" fmla="*/ -1434 w 48912"/>
                    <a:gd name="connsiteY5" fmla="*/ 10502 h 33488"/>
                    <a:gd name="connsiteX6" fmla="*/ 47479 w 48912"/>
                    <a:gd name="connsiteY6" fmla="*/ 10502 h 33488"/>
                    <a:gd name="connsiteX7" fmla="*/ 47479 w 48912"/>
                    <a:gd name="connsiteY7" fmla="*/ -1852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1434" y="19328"/>
                      </a:moveTo>
                      <a:lnTo>
                        <a:pt x="-1434" y="31636"/>
                      </a:lnTo>
                      <a:lnTo>
                        <a:pt x="47479" y="31636"/>
                      </a:lnTo>
                      <a:lnTo>
                        <a:pt x="47479" y="19328"/>
                      </a:lnTo>
                      <a:close/>
                      <a:moveTo>
                        <a:pt x="-1434" y="-1852"/>
                      </a:moveTo>
                      <a:lnTo>
                        <a:pt x="-1434" y="10502"/>
                      </a:lnTo>
                      <a:lnTo>
                        <a:pt x="47479" y="10502"/>
                      </a:lnTo>
                      <a:lnTo>
                        <a:pt x="47479" y="-1852"/>
                      </a:lnTo>
                      <a:close/>
                    </a:path>
                  </a:pathLst>
                </a:custGeom>
                <a:solidFill>
                  <a:srgbClr val="000000"/>
                </a:solidFill>
                <a:ln w="15" cap="flat">
                  <a:noFill/>
                  <a:prstDash val="solid"/>
                  <a:round/>
                </a:ln>
              </p:spPr>
              <p:txBody>
                <a:bodyPr rtlCol="0" anchor="ctr"/>
                <a:lstStyle/>
                <a:p>
                  <a:endParaRPr lang="en-US"/>
                </a:p>
              </p:txBody>
            </p:sp>
            <p:sp>
              <p:nvSpPr>
                <p:cNvPr id="272" name="Freeform: Shape 271">
                  <a:extLst>
                    <a:ext uri="{FF2B5EF4-FFF2-40B4-BE49-F238E27FC236}">
                      <a16:creationId xmlns:a16="http://schemas.microsoft.com/office/drawing/2014/main" id="{BBA2BA67-0CEA-2AC6-D503-6E822510ED8A}"/>
                    </a:ext>
                  </a:extLst>
                </p:cNvPr>
                <p:cNvSpPr/>
                <p:nvPr/>
              </p:nvSpPr>
              <p:spPr>
                <a:xfrm flipV="1">
                  <a:off x="2754479" y="4213414"/>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73" name="Freeform: Shape 272">
                  <a:extLst>
                    <a:ext uri="{FF2B5EF4-FFF2-40B4-BE49-F238E27FC236}">
                      <a16:creationId xmlns:a16="http://schemas.microsoft.com/office/drawing/2014/main" id="{2C8643D6-685C-7E72-5EFA-88B9F91C631E}"/>
                    </a:ext>
                  </a:extLst>
                </p:cNvPr>
                <p:cNvSpPr/>
                <p:nvPr/>
              </p:nvSpPr>
              <p:spPr>
                <a:xfrm flipV="1">
                  <a:off x="2788596" y="4143458"/>
                  <a:ext cx="23776" cy="89670"/>
                </a:xfrm>
                <a:custGeom>
                  <a:avLst/>
                  <a:gdLst>
                    <a:gd name="connsiteX0" fmla="*/ -784 w 23776"/>
                    <a:gd name="connsiteY0" fmla="*/ -1236 h 89670"/>
                    <a:gd name="connsiteX1" fmla="*/ -784 w 23776"/>
                    <a:gd name="connsiteY1" fmla="*/ 88434 h 89670"/>
                    <a:gd name="connsiteX2" fmla="*/ 22992 w 23776"/>
                    <a:gd name="connsiteY2" fmla="*/ 88434 h 89670"/>
                    <a:gd name="connsiteX3" fmla="*/ 22992 w 23776"/>
                    <a:gd name="connsiteY3" fmla="*/ 77897 h 89670"/>
                    <a:gd name="connsiteX4" fmla="*/ 11967 w 23776"/>
                    <a:gd name="connsiteY4" fmla="*/ 77897 h 89670"/>
                    <a:gd name="connsiteX5" fmla="*/ 11967 w 23776"/>
                    <a:gd name="connsiteY5" fmla="*/ 9316 h 89670"/>
                    <a:gd name="connsiteX6" fmla="*/ 22992 w 23776"/>
                    <a:gd name="connsiteY6" fmla="*/ 9316 h 89670"/>
                    <a:gd name="connsiteX7" fmla="*/ 22992 w 23776"/>
                    <a:gd name="connsiteY7" fmla="*/ -1236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76" h="89670">
                      <a:moveTo>
                        <a:pt x="-784" y="-1236"/>
                      </a:moveTo>
                      <a:lnTo>
                        <a:pt x="-784" y="88434"/>
                      </a:lnTo>
                      <a:lnTo>
                        <a:pt x="22992" y="88434"/>
                      </a:lnTo>
                      <a:lnTo>
                        <a:pt x="22992" y="77897"/>
                      </a:lnTo>
                      <a:lnTo>
                        <a:pt x="11967" y="77897"/>
                      </a:lnTo>
                      <a:lnTo>
                        <a:pt x="11967" y="9316"/>
                      </a:lnTo>
                      <a:lnTo>
                        <a:pt x="22992" y="9316"/>
                      </a:lnTo>
                      <a:lnTo>
                        <a:pt x="22992" y="-1236"/>
                      </a:lnTo>
                      <a:close/>
                    </a:path>
                  </a:pathLst>
                </a:custGeom>
                <a:solidFill>
                  <a:srgbClr val="000000"/>
                </a:solidFill>
                <a:ln w="15" cap="flat">
                  <a:noFill/>
                  <a:prstDash val="solid"/>
                  <a:round/>
                </a:ln>
              </p:spPr>
              <p:txBody>
                <a:bodyPr rtlCol="0" anchor="ctr"/>
                <a:lstStyle/>
                <a:p>
                  <a:endParaRPr lang="en-US"/>
                </a:p>
              </p:txBody>
            </p:sp>
            <p:sp>
              <p:nvSpPr>
                <p:cNvPr id="274" name="Freeform: Shape 273">
                  <a:extLst>
                    <a:ext uri="{FF2B5EF4-FFF2-40B4-BE49-F238E27FC236}">
                      <a16:creationId xmlns:a16="http://schemas.microsoft.com/office/drawing/2014/main" id="{6F7F11F8-ADB7-1497-C10B-CDB594A379D1}"/>
                    </a:ext>
                  </a:extLst>
                </p:cNvPr>
                <p:cNvSpPr/>
                <p:nvPr/>
              </p:nvSpPr>
              <p:spPr>
                <a:xfrm flipV="1">
                  <a:off x="2816607" y="4143168"/>
                  <a:ext cx="47018" cy="70245"/>
                </a:xfrm>
                <a:custGeom>
                  <a:avLst/>
                  <a:gdLst>
                    <a:gd name="connsiteX0" fmla="*/ 45779 w 47018"/>
                    <a:gd name="connsiteY0" fmla="*/ 10568 h 70245"/>
                    <a:gd name="connsiteX1" fmla="*/ 45779 w 47018"/>
                    <a:gd name="connsiteY1" fmla="*/ -1893 h 70245"/>
                    <a:gd name="connsiteX2" fmla="*/ -1240 w 47018"/>
                    <a:gd name="connsiteY2" fmla="*/ -1893 h 70245"/>
                    <a:gd name="connsiteX3" fmla="*/ 3342 w 47018"/>
                    <a:gd name="connsiteY3" fmla="*/ 11499 h 70245"/>
                    <a:gd name="connsiteX4" fmla="*/ 18429 w 47018"/>
                    <a:gd name="connsiteY4" fmla="*/ 28267 h 70245"/>
                    <a:gd name="connsiteX5" fmla="*/ 29546 w 47018"/>
                    <a:gd name="connsiteY5" fmla="*/ 39720 h 70245"/>
                    <a:gd name="connsiteX6" fmla="*/ 32310 w 47018"/>
                    <a:gd name="connsiteY6" fmla="*/ 47936 h 70245"/>
                    <a:gd name="connsiteX7" fmla="*/ 29897 w 47018"/>
                    <a:gd name="connsiteY7" fmla="*/ 54823 h 70245"/>
                    <a:gd name="connsiteX8" fmla="*/ 23255 w 47018"/>
                    <a:gd name="connsiteY8" fmla="*/ 57235 h 70245"/>
                    <a:gd name="connsiteX9" fmla="*/ 16566 w 47018"/>
                    <a:gd name="connsiteY9" fmla="*/ 54700 h 70245"/>
                    <a:gd name="connsiteX10" fmla="*/ 13710 w 47018"/>
                    <a:gd name="connsiteY10" fmla="*/ 46302 h 70245"/>
                    <a:gd name="connsiteX11" fmla="*/ 348 w 47018"/>
                    <a:gd name="connsiteY11" fmla="*/ 47645 h 70245"/>
                    <a:gd name="connsiteX12" fmla="*/ 7831 w 47018"/>
                    <a:gd name="connsiteY12" fmla="*/ 63527 h 70245"/>
                    <a:gd name="connsiteX13" fmla="*/ 23575 w 47018"/>
                    <a:gd name="connsiteY13" fmla="*/ 68353 h 70245"/>
                    <a:gd name="connsiteX14" fmla="*/ 39854 w 47018"/>
                    <a:gd name="connsiteY14" fmla="*/ 62763 h 70245"/>
                    <a:gd name="connsiteX15" fmla="*/ 45779 w 47018"/>
                    <a:gd name="connsiteY15" fmla="*/ 48882 h 70245"/>
                    <a:gd name="connsiteX16" fmla="*/ 44084 w 47018"/>
                    <a:gd name="connsiteY16" fmla="*/ 39888 h 70245"/>
                    <a:gd name="connsiteX17" fmla="*/ 38709 w 47018"/>
                    <a:gd name="connsiteY17" fmla="*/ 30939 h 70245"/>
                    <a:gd name="connsiteX18" fmla="*/ 29928 w 47018"/>
                    <a:gd name="connsiteY18" fmla="*/ 22006 h 70245"/>
                    <a:gd name="connsiteX19" fmla="*/ 21880 w 47018"/>
                    <a:gd name="connsiteY19" fmla="*/ 14279 h 70245"/>
                    <a:gd name="connsiteX20" fmla="*/ 19147 w 47018"/>
                    <a:gd name="connsiteY20" fmla="*/ 10568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18" h="70245">
                      <a:moveTo>
                        <a:pt x="45779" y="10568"/>
                      </a:moveTo>
                      <a:lnTo>
                        <a:pt x="45779" y="-1893"/>
                      </a:lnTo>
                      <a:lnTo>
                        <a:pt x="-1240" y="-1893"/>
                      </a:lnTo>
                      <a:cubicBezTo>
                        <a:pt x="-731" y="2821"/>
                        <a:pt x="796" y="7285"/>
                        <a:pt x="3342" y="11499"/>
                      </a:cubicBezTo>
                      <a:cubicBezTo>
                        <a:pt x="5887" y="15714"/>
                        <a:pt x="10916" y="21303"/>
                        <a:pt x="18429" y="28267"/>
                      </a:cubicBezTo>
                      <a:cubicBezTo>
                        <a:pt x="24476" y="33897"/>
                        <a:pt x="28182" y="37714"/>
                        <a:pt x="29546" y="39720"/>
                      </a:cubicBezTo>
                      <a:cubicBezTo>
                        <a:pt x="31389" y="42489"/>
                        <a:pt x="32310" y="45228"/>
                        <a:pt x="32310" y="47936"/>
                      </a:cubicBezTo>
                      <a:cubicBezTo>
                        <a:pt x="32310" y="50918"/>
                        <a:pt x="31506" y="53214"/>
                        <a:pt x="29897" y="54823"/>
                      </a:cubicBezTo>
                      <a:cubicBezTo>
                        <a:pt x="28299" y="56431"/>
                        <a:pt x="26085" y="57235"/>
                        <a:pt x="23255" y="57235"/>
                      </a:cubicBezTo>
                      <a:cubicBezTo>
                        <a:pt x="20455" y="57235"/>
                        <a:pt x="18226" y="56390"/>
                        <a:pt x="16566" y="54700"/>
                      </a:cubicBezTo>
                      <a:cubicBezTo>
                        <a:pt x="14917" y="53021"/>
                        <a:pt x="13965" y="50221"/>
                        <a:pt x="13710" y="46302"/>
                      </a:cubicBezTo>
                      <a:lnTo>
                        <a:pt x="348" y="47645"/>
                      </a:lnTo>
                      <a:cubicBezTo>
                        <a:pt x="1143" y="55026"/>
                        <a:pt x="3637" y="60320"/>
                        <a:pt x="7831" y="63527"/>
                      </a:cubicBezTo>
                      <a:cubicBezTo>
                        <a:pt x="12036" y="66744"/>
                        <a:pt x="17284" y="68353"/>
                        <a:pt x="23575" y="68353"/>
                      </a:cubicBezTo>
                      <a:cubicBezTo>
                        <a:pt x="30488" y="68353"/>
                        <a:pt x="35914" y="66490"/>
                        <a:pt x="39854" y="62763"/>
                      </a:cubicBezTo>
                      <a:cubicBezTo>
                        <a:pt x="43804" y="59048"/>
                        <a:pt x="45779" y="54421"/>
                        <a:pt x="45779" y="48882"/>
                      </a:cubicBezTo>
                      <a:cubicBezTo>
                        <a:pt x="45779" y="45737"/>
                        <a:pt x="45214" y="42738"/>
                        <a:pt x="44084" y="39888"/>
                      </a:cubicBezTo>
                      <a:cubicBezTo>
                        <a:pt x="42954" y="37037"/>
                        <a:pt x="41162" y="34054"/>
                        <a:pt x="38709" y="30939"/>
                      </a:cubicBezTo>
                      <a:cubicBezTo>
                        <a:pt x="37090" y="28873"/>
                        <a:pt x="34163" y="25895"/>
                        <a:pt x="29928" y="22006"/>
                      </a:cubicBezTo>
                      <a:cubicBezTo>
                        <a:pt x="25693" y="18127"/>
                        <a:pt x="23010" y="15551"/>
                        <a:pt x="21880" y="14279"/>
                      </a:cubicBezTo>
                      <a:cubicBezTo>
                        <a:pt x="20760" y="13006"/>
                        <a:pt x="19849" y="11769"/>
                        <a:pt x="19147" y="10568"/>
                      </a:cubicBezTo>
                      <a:close/>
                    </a:path>
                  </a:pathLst>
                </a:custGeom>
                <a:solidFill>
                  <a:srgbClr val="000000"/>
                </a:solidFill>
                <a:ln w="15" cap="flat">
                  <a:noFill/>
                  <a:prstDash val="solid"/>
                  <a:round/>
                </a:ln>
              </p:spPr>
              <p:txBody>
                <a:bodyPr rtlCol="0" anchor="ctr"/>
                <a:lstStyle/>
                <a:p>
                  <a:endParaRPr lang="en-US"/>
                </a:p>
              </p:txBody>
            </p:sp>
            <p:sp>
              <p:nvSpPr>
                <p:cNvPr id="275" name="Freeform: Shape 274">
                  <a:extLst>
                    <a:ext uri="{FF2B5EF4-FFF2-40B4-BE49-F238E27FC236}">
                      <a16:creationId xmlns:a16="http://schemas.microsoft.com/office/drawing/2014/main" id="{1620DA08-28A3-73C8-126D-F651E61FD0A3}"/>
                    </a:ext>
                  </a:extLst>
                </p:cNvPr>
                <p:cNvSpPr/>
                <p:nvPr/>
              </p:nvSpPr>
              <p:spPr>
                <a:xfrm flipV="1">
                  <a:off x="2870350" y="4143168"/>
                  <a:ext cx="50301" cy="70245"/>
                </a:xfrm>
                <a:custGeom>
                  <a:avLst/>
                  <a:gdLst>
                    <a:gd name="connsiteX0" fmla="*/ 27338 w 50301"/>
                    <a:gd name="connsiteY0" fmla="*/ -1893 h 70245"/>
                    <a:gd name="connsiteX1" fmla="*/ 27338 w 50301"/>
                    <a:gd name="connsiteY1" fmla="*/ 12187 h 70245"/>
                    <a:gd name="connsiteX2" fmla="*/ -1295 w 50301"/>
                    <a:gd name="connsiteY2" fmla="*/ 12187 h 70245"/>
                    <a:gd name="connsiteX3" fmla="*/ -1295 w 50301"/>
                    <a:gd name="connsiteY3" fmla="*/ 23930 h 70245"/>
                    <a:gd name="connsiteX4" fmla="*/ 29048 w 50301"/>
                    <a:gd name="connsiteY4" fmla="*/ 68353 h 70245"/>
                    <a:gd name="connsiteX5" fmla="*/ 40318 w 50301"/>
                    <a:gd name="connsiteY5" fmla="*/ 68353 h 70245"/>
                    <a:gd name="connsiteX6" fmla="*/ 40318 w 50301"/>
                    <a:gd name="connsiteY6" fmla="*/ 23976 h 70245"/>
                    <a:gd name="connsiteX7" fmla="*/ 49007 w 50301"/>
                    <a:gd name="connsiteY7" fmla="*/ 23976 h 70245"/>
                    <a:gd name="connsiteX8" fmla="*/ 49007 w 50301"/>
                    <a:gd name="connsiteY8" fmla="*/ 12187 h 70245"/>
                    <a:gd name="connsiteX9" fmla="*/ 40318 w 50301"/>
                    <a:gd name="connsiteY9" fmla="*/ 12187 h 70245"/>
                    <a:gd name="connsiteX10" fmla="*/ 40318 w 50301"/>
                    <a:gd name="connsiteY10" fmla="*/ -1893 h 70245"/>
                    <a:gd name="connsiteX11" fmla="*/ 27338 w 50301"/>
                    <a:gd name="connsiteY11" fmla="*/ 23976 h 70245"/>
                    <a:gd name="connsiteX12" fmla="*/ 27338 w 50301"/>
                    <a:gd name="connsiteY12" fmla="*/ 47874 h 70245"/>
                    <a:gd name="connsiteX13" fmla="*/ 11257 w 50301"/>
                    <a:gd name="connsiteY13" fmla="*/ 23976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301" h="70245">
                      <a:moveTo>
                        <a:pt x="27338" y="-1893"/>
                      </a:moveTo>
                      <a:lnTo>
                        <a:pt x="27338" y="12187"/>
                      </a:lnTo>
                      <a:lnTo>
                        <a:pt x="-1295" y="12187"/>
                      </a:lnTo>
                      <a:lnTo>
                        <a:pt x="-1295" y="23930"/>
                      </a:lnTo>
                      <a:lnTo>
                        <a:pt x="29048" y="68353"/>
                      </a:lnTo>
                      <a:lnTo>
                        <a:pt x="40318" y="68353"/>
                      </a:lnTo>
                      <a:lnTo>
                        <a:pt x="40318" y="23976"/>
                      </a:lnTo>
                      <a:lnTo>
                        <a:pt x="49007" y="23976"/>
                      </a:lnTo>
                      <a:lnTo>
                        <a:pt x="49007" y="12187"/>
                      </a:lnTo>
                      <a:lnTo>
                        <a:pt x="40318" y="12187"/>
                      </a:lnTo>
                      <a:lnTo>
                        <a:pt x="40318" y="-1893"/>
                      </a:lnTo>
                      <a:close/>
                      <a:moveTo>
                        <a:pt x="27338" y="23976"/>
                      </a:moveTo>
                      <a:lnTo>
                        <a:pt x="27338" y="47874"/>
                      </a:lnTo>
                      <a:lnTo>
                        <a:pt x="11257" y="23976"/>
                      </a:lnTo>
                      <a:close/>
                    </a:path>
                  </a:pathLst>
                </a:custGeom>
                <a:solidFill>
                  <a:srgbClr val="000000"/>
                </a:solidFill>
                <a:ln w="15" cap="flat">
                  <a:noFill/>
                  <a:prstDash val="solid"/>
                  <a:round/>
                </a:ln>
              </p:spPr>
              <p:txBody>
                <a:bodyPr rtlCol="0" anchor="ctr"/>
                <a:lstStyle/>
                <a:p>
                  <a:endParaRPr lang="en-US"/>
                </a:p>
              </p:txBody>
            </p:sp>
            <p:sp>
              <p:nvSpPr>
                <p:cNvPr id="276" name="Freeform: Shape 275">
                  <a:extLst>
                    <a:ext uri="{FF2B5EF4-FFF2-40B4-BE49-F238E27FC236}">
                      <a16:creationId xmlns:a16="http://schemas.microsoft.com/office/drawing/2014/main" id="{932170C1-3823-EE36-5AC9-5D51A943D3BD}"/>
                    </a:ext>
                  </a:extLst>
                </p:cNvPr>
                <p:cNvSpPr/>
                <p:nvPr/>
              </p:nvSpPr>
              <p:spPr>
                <a:xfrm flipV="1">
                  <a:off x="2930614" y="4143168"/>
                  <a:ext cx="30740" cy="70245"/>
                </a:xfrm>
                <a:custGeom>
                  <a:avLst/>
                  <a:gdLst>
                    <a:gd name="connsiteX0" fmla="*/ 29710 w 30740"/>
                    <a:gd name="connsiteY0" fmla="*/ -1893 h 70245"/>
                    <a:gd name="connsiteX1" fmla="*/ 16302 w 30740"/>
                    <a:gd name="connsiteY1" fmla="*/ -1893 h 70245"/>
                    <a:gd name="connsiteX2" fmla="*/ 16302 w 30740"/>
                    <a:gd name="connsiteY2" fmla="*/ 48638 h 70245"/>
                    <a:gd name="connsiteX3" fmla="*/ -1031 w 30740"/>
                    <a:gd name="connsiteY3" fmla="*/ 38483 h 70245"/>
                    <a:gd name="connsiteX4" fmla="*/ -1031 w 30740"/>
                    <a:gd name="connsiteY4" fmla="*/ 50654 h 70245"/>
                    <a:gd name="connsiteX5" fmla="*/ 10377 w 30740"/>
                    <a:gd name="connsiteY5" fmla="*/ 57159 h 70245"/>
                    <a:gd name="connsiteX6" fmla="*/ 18821 w 30740"/>
                    <a:gd name="connsiteY6" fmla="*/ 68353 h 70245"/>
                    <a:gd name="connsiteX7" fmla="*/ 29710 w 30740"/>
                    <a:gd name="connsiteY7" fmla="*/ 68353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29710" y="-1893"/>
                      </a:moveTo>
                      <a:lnTo>
                        <a:pt x="16302" y="-1893"/>
                      </a:lnTo>
                      <a:lnTo>
                        <a:pt x="16302" y="48638"/>
                      </a:lnTo>
                      <a:cubicBezTo>
                        <a:pt x="11395" y="44057"/>
                        <a:pt x="5617" y="40672"/>
                        <a:pt x="-1031" y="38483"/>
                      </a:cubicBezTo>
                      <a:lnTo>
                        <a:pt x="-1031" y="50654"/>
                      </a:lnTo>
                      <a:cubicBezTo>
                        <a:pt x="2472" y="51794"/>
                        <a:pt x="6274" y="53962"/>
                        <a:pt x="10377" y="57159"/>
                      </a:cubicBezTo>
                      <a:cubicBezTo>
                        <a:pt x="14479" y="60356"/>
                        <a:pt x="17294" y="64087"/>
                        <a:pt x="18821" y="68353"/>
                      </a:cubicBezTo>
                      <a:lnTo>
                        <a:pt x="29710" y="68353"/>
                      </a:lnTo>
                      <a:close/>
                    </a:path>
                  </a:pathLst>
                </a:custGeom>
                <a:solidFill>
                  <a:srgbClr val="000000"/>
                </a:solidFill>
                <a:ln w="15" cap="flat">
                  <a:noFill/>
                  <a:prstDash val="solid"/>
                  <a:round/>
                </a:ln>
              </p:spPr>
              <p:txBody>
                <a:bodyPr rtlCol="0" anchor="ctr"/>
                <a:lstStyle/>
                <a:p>
                  <a:endParaRPr lang="en-US"/>
                </a:p>
              </p:txBody>
            </p:sp>
            <p:sp>
              <p:nvSpPr>
                <p:cNvPr id="277" name="Freeform: Shape 276">
                  <a:extLst>
                    <a:ext uri="{FF2B5EF4-FFF2-40B4-BE49-F238E27FC236}">
                      <a16:creationId xmlns:a16="http://schemas.microsoft.com/office/drawing/2014/main" id="{3FB92EC2-80DE-ABCD-F34B-AE0ACEA67628}"/>
                    </a:ext>
                  </a:extLst>
                </p:cNvPr>
                <p:cNvSpPr/>
                <p:nvPr/>
              </p:nvSpPr>
              <p:spPr>
                <a:xfrm flipV="1">
                  <a:off x="2982831" y="4200006"/>
                  <a:ext cx="14507" cy="29014"/>
                </a:xfrm>
                <a:custGeom>
                  <a:avLst/>
                  <a:gdLst>
                    <a:gd name="connsiteX0" fmla="*/ 750 w 14507"/>
                    <a:gd name="connsiteY0" fmla="*/ 29501 h 29014"/>
                    <a:gd name="connsiteX1" fmla="*/ 14158 w 14507"/>
                    <a:gd name="connsiteY1" fmla="*/ 29501 h 29014"/>
                    <a:gd name="connsiteX2" fmla="*/ 14158 w 14507"/>
                    <a:gd name="connsiteY2" fmla="*/ 19911 h 29014"/>
                    <a:gd name="connsiteX3" fmla="*/ 13150 w 14507"/>
                    <a:gd name="connsiteY3" fmla="*/ 10734 h 29014"/>
                    <a:gd name="connsiteX4" fmla="*/ 9347 w 14507"/>
                    <a:gd name="connsiteY4" fmla="*/ 4686 h 29014"/>
                    <a:gd name="connsiteX5" fmla="*/ 2277 w 14507"/>
                    <a:gd name="connsiteY5" fmla="*/ 487 h 29014"/>
                    <a:gd name="connsiteX6" fmla="*/ -349 w 14507"/>
                    <a:gd name="connsiteY6" fmla="*/ 6030 h 29014"/>
                    <a:gd name="connsiteX7" fmla="*/ 5408 w 14507"/>
                    <a:gd name="connsiteY7" fmla="*/ 9695 h 29014"/>
                    <a:gd name="connsiteX8" fmla="*/ 7240 w 14507"/>
                    <a:gd name="connsiteY8" fmla="*/ 16094 h 29014"/>
                    <a:gd name="connsiteX9" fmla="*/ 750 w 14507"/>
                    <a:gd name="connsiteY9" fmla="*/ 16094 h 2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7" h="29014">
                      <a:moveTo>
                        <a:pt x="750" y="29501"/>
                      </a:moveTo>
                      <a:lnTo>
                        <a:pt x="14158" y="29501"/>
                      </a:lnTo>
                      <a:lnTo>
                        <a:pt x="14158" y="19911"/>
                      </a:lnTo>
                      <a:cubicBezTo>
                        <a:pt x="14158" y="16033"/>
                        <a:pt x="13822" y="12973"/>
                        <a:pt x="13150" y="10734"/>
                      </a:cubicBezTo>
                      <a:cubicBezTo>
                        <a:pt x="12478" y="8484"/>
                        <a:pt x="11211" y="6468"/>
                        <a:pt x="9347" y="4686"/>
                      </a:cubicBezTo>
                      <a:cubicBezTo>
                        <a:pt x="7495" y="2905"/>
                        <a:pt x="5138" y="1505"/>
                        <a:pt x="2277" y="487"/>
                      </a:cubicBezTo>
                      <a:lnTo>
                        <a:pt x="-349" y="6030"/>
                      </a:lnTo>
                      <a:cubicBezTo>
                        <a:pt x="2348" y="6916"/>
                        <a:pt x="4267" y="8138"/>
                        <a:pt x="5408" y="9695"/>
                      </a:cubicBezTo>
                      <a:cubicBezTo>
                        <a:pt x="6558" y="11253"/>
                        <a:pt x="7169" y="13386"/>
                        <a:pt x="7240" y="16094"/>
                      </a:cubicBezTo>
                      <a:lnTo>
                        <a:pt x="750" y="16094"/>
                      </a:lnTo>
                      <a:close/>
                    </a:path>
                  </a:pathLst>
                </a:custGeom>
                <a:solidFill>
                  <a:srgbClr val="000000"/>
                </a:solidFill>
                <a:ln w="15" cap="flat">
                  <a:noFill/>
                  <a:prstDash val="solid"/>
                  <a:round/>
                </a:ln>
              </p:spPr>
              <p:txBody>
                <a:bodyPr rtlCol="0" anchor="ctr"/>
                <a:lstStyle/>
                <a:p>
                  <a:endParaRPr lang="en-US"/>
                </a:p>
              </p:txBody>
            </p:sp>
            <p:sp>
              <p:nvSpPr>
                <p:cNvPr id="278" name="Freeform: Shape 277">
                  <a:extLst>
                    <a:ext uri="{FF2B5EF4-FFF2-40B4-BE49-F238E27FC236}">
                      <a16:creationId xmlns:a16="http://schemas.microsoft.com/office/drawing/2014/main" id="{AF6ECC26-A128-1FFD-1F83-CCA2C9BA74B7}"/>
                    </a:ext>
                  </a:extLst>
                </p:cNvPr>
                <p:cNvSpPr/>
                <p:nvPr/>
              </p:nvSpPr>
              <p:spPr>
                <a:xfrm flipV="1">
                  <a:off x="3004395" y="4213414"/>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79" name="Freeform: Shape 278">
                  <a:extLst>
                    <a:ext uri="{FF2B5EF4-FFF2-40B4-BE49-F238E27FC236}">
                      <a16:creationId xmlns:a16="http://schemas.microsoft.com/office/drawing/2014/main" id="{AD3646D7-6693-D888-A66A-047A98F58118}"/>
                    </a:ext>
                  </a:extLst>
                </p:cNvPr>
                <p:cNvSpPr/>
                <p:nvPr/>
              </p:nvSpPr>
              <p:spPr>
                <a:xfrm flipV="1">
                  <a:off x="3035702" y="4143168"/>
                  <a:ext cx="46713" cy="71436"/>
                </a:xfrm>
                <a:custGeom>
                  <a:avLst/>
                  <a:gdLst>
                    <a:gd name="connsiteX0" fmla="*/ 44136 w 46713"/>
                    <a:gd name="connsiteY0" fmla="*/ 52159 h 71436"/>
                    <a:gd name="connsiteX1" fmla="*/ 31156 w 46713"/>
                    <a:gd name="connsiteY1" fmla="*/ 50739 h 71436"/>
                    <a:gd name="connsiteX2" fmla="*/ 28666 w 46713"/>
                    <a:gd name="connsiteY2" fmla="*/ 56648 h 71436"/>
                    <a:gd name="connsiteX3" fmla="*/ 23474 w 46713"/>
                    <a:gd name="connsiteY3" fmla="*/ 58557 h 71436"/>
                    <a:gd name="connsiteX4" fmla="*/ 16282 w 46713"/>
                    <a:gd name="connsiteY4" fmla="*/ 54740 h 71436"/>
                    <a:gd name="connsiteX5" fmla="*/ 12586 w 46713"/>
                    <a:gd name="connsiteY5" fmla="*/ 38858 h 71436"/>
                    <a:gd name="connsiteX6" fmla="*/ 25047 w 46713"/>
                    <a:gd name="connsiteY6" fmla="*/ 44768 h 71436"/>
                    <a:gd name="connsiteX7" fmla="*/ 39432 w 46713"/>
                    <a:gd name="connsiteY7" fmla="*/ 38369 h 71436"/>
                    <a:gd name="connsiteX8" fmla="*/ 45418 w 46713"/>
                    <a:gd name="connsiteY8" fmla="*/ 21862 h 71436"/>
                    <a:gd name="connsiteX9" fmla="*/ 39112 w 46713"/>
                    <a:gd name="connsiteY9" fmla="*/ 4636 h 71436"/>
                    <a:gd name="connsiteX10" fmla="*/ 22940 w 46713"/>
                    <a:gd name="connsiteY10" fmla="*/ -1854 h 71436"/>
                    <a:gd name="connsiteX11" fmla="*/ 5531 w 46713"/>
                    <a:gd name="connsiteY11" fmla="*/ 6377 h 71436"/>
                    <a:gd name="connsiteX12" fmla="*/ -1295 w 46713"/>
                    <a:gd name="connsiteY12" fmla="*/ 33361 h 71436"/>
                    <a:gd name="connsiteX13" fmla="*/ 5806 w 46713"/>
                    <a:gd name="connsiteY13" fmla="*/ 61092 h 71436"/>
                    <a:gd name="connsiteX14" fmla="*/ 24284 w 46713"/>
                    <a:gd name="connsiteY14" fmla="*/ 69583 h 71436"/>
                    <a:gd name="connsiteX15" fmla="*/ 37478 w 46713"/>
                    <a:gd name="connsiteY15" fmla="*/ 65124 h 71436"/>
                    <a:gd name="connsiteX16" fmla="*/ 44136 w 46713"/>
                    <a:gd name="connsiteY16" fmla="*/ 52159 h 71436"/>
                    <a:gd name="connsiteX17" fmla="*/ 13732 w 46713"/>
                    <a:gd name="connsiteY17" fmla="*/ 22915 h 71436"/>
                    <a:gd name="connsiteX18" fmla="*/ 16740 w 46713"/>
                    <a:gd name="connsiteY18" fmla="*/ 12821 h 71436"/>
                    <a:gd name="connsiteX19" fmla="*/ 23612 w 46713"/>
                    <a:gd name="connsiteY19" fmla="*/ 9263 h 71436"/>
                    <a:gd name="connsiteX20" fmla="*/ 29812 w 46713"/>
                    <a:gd name="connsiteY20" fmla="*/ 12165 h 71436"/>
                    <a:gd name="connsiteX21" fmla="*/ 32301 w 46713"/>
                    <a:gd name="connsiteY21" fmla="*/ 21724 h 71436"/>
                    <a:gd name="connsiteX22" fmla="*/ 29628 w 46713"/>
                    <a:gd name="connsiteY22" fmla="*/ 31711 h 71436"/>
                    <a:gd name="connsiteX23" fmla="*/ 22940 w 46713"/>
                    <a:gd name="connsiteY23" fmla="*/ 34888 h 71436"/>
                    <a:gd name="connsiteX24" fmla="*/ 16404 w 46713"/>
                    <a:gd name="connsiteY24" fmla="*/ 31849 h 71436"/>
                    <a:gd name="connsiteX25" fmla="*/ 13732 w 46713"/>
                    <a:gd name="connsiteY25" fmla="*/ 22915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13" h="71436">
                      <a:moveTo>
                        <a:pt x="44136" y="52159"/>
                      </a:moveTo>
                      <a:lnTo>
                        <a:pt x="31156" y="50739"/>
                      </a:lnTo>
                      <a:cubicBezTo>
                        <a:pt x="30840" y="53406"/>
                        <a:pt x="30010" y="55376"/>
                        <a:pt x="28666" y="56648"/>
                      </a:cubicBezTo>
                      <a:cubicBezTo>
                        <a:pt x="27333" y="57921"/>
                        <a:pt x="25602" y="58557"/>
                        <a:pt x="23474" y="58557"/>
                      </a:cubicBezTo>
                      <a:cubicBezTo>
                        <a:pt x="20644" y="58557"/>
                        <a:pt x="18247" y="57285"/>
                        <a:pt x="16282" y="54740"/>
                      </a:cubicBezTo>
                      <a:cubicBezTo>
                        <a:pt x="14327" y="52194"/>
                        <a:pt x="13095" y="46901"/>
                        <a:pt x="12586" y="38858"/>
                      </a:cubicBezTo>
                      <a:cubicBezTo>
                        <a:pt x="15926" y="42798"/>
                        <a:pt x="20079" y="44768"/>
                        <a:pt x="25047" y="44768"/>
                      </a:cubicBezTo>
                      <a:cubicBezTo>
                        <a:pt x="30647" y="44768"/>
                        <a:pt x="35442" y="42635"/>
                        <a:pt x="39432" y="38369"/>
                      </a:cubicBezTo>
                      <a:cubicBezTo>
                        <a:pt x="43423" y="34114"/>
                        <a:pt x="45418" y="28611"/>
                        <a:pt x="45418" y="21862"/>
                      </a:cubicBezTo>
                      <a:cubicBezTo>
                        <a:pt x="45418" y="14705"/>
                        <a:pt x="43316" y="8963"/>
                        <a:pt x="39112" y="4636"/>
                      </a:cubicBezTo>
                      <a:cubicBezTo>
                        <a:pt x="34917" y="309"/>
                        <a:pt x="29527" y="-1854"/>
                        <a:pt x="22940" y="-1854"/>
                      </a:cubicBezTo>
                      <a:cubicBezTo>
                        <a:pt x="15885" y="-1854"/>
                        <a:pt x="10082" y="890"/>
                        <a:pt x="5531" y="6377"/>
                      </a:cubicBezTo>
                      <a:cubicBezTo>
                        <a:pt x="980" y="11864"/>
                        <a:pt x="-1295" y="20859"/>
                        <a:pt x="-1295" y="33361"/>
                      </a:cubicBezTo>
                      <a:cubicBezTo>
                        <a:pt x="-1295" y="46188"/>
                        <a:pt x="1072" y="55432"/>
                        <a:pt x="5806" y="61092"/>
                      </a:cubicBezTo>
                      <a:cubicBezTo>
                        <a:pt x="10550" y="66753"/>
                        <a:pt x="16709" y="69583"/>
                        <a:pt x="24284" y="69583"/>
                      </a:cubicBezTo>
                      <a:cubicBezTo>
                        <a:pt x="29598" y="69583"/>
                        <a:pt x="33996" y="68096"/>
                        <a:pt x="37478" y="65124"/>
                      </a:cubicBezTo>
                      <a:cubicBezTo>
                        <a:pt x="40959" y="62151"/>
                        <a:pt x="43179" y="57829"/>
                        <a:pt x="44136" y="52159"/>
                      </a:cubicBezTo>
                      <a:close/>
                      <a:moveTo>
                        <a:pt x="13732" y="22915"/>
                      </a:moveTo>
                      <a:cubicBezTo>
                        <a:pt x="13732" y="18558"/>
                        <a:pt x="14734" y="15193"/>
                        <a:pt x="16740" y="12821"/>
                      </a:cubicBezTo>
                      <a:cubicBezTo>
                        <a:pt x="18745" y="10449"/>
                        <a:pt x="21036" y="9263"/>
                        <a:pt x="23612" y="9263"/>
                      </a:cubicBezTo>
                      <a:cubicBezTo>
                        <a:pt x="26096" y="9263"/>
                        <a:pt x="28162" y="10230"/>
                        <a:pt x="29812" y="12165"/>
                      </a:cubicBezTo>
                      <a:cubicBezTo>
                        <a:pt x="31471" y="14109"/>
                        <a:pt x="32301" y="17296"/>
                        <a:pt x="32301" y="21724"/>
                      </a:cubicBezTo>
                      <a:cubicBezTo>
                        <a:pt x="32301" y="26275"/>
                        <a:pt x="31410" y="29604"/>
                        <a:pt x="29628" y="31711"/>
                      </a:cubicBezTo>
                      <a:cubicBezTo>
                        <a:pt x="27847" y="33829"/>
                        <a:pt x="25617" y="34888"/>
                        <a:pt x="22940" y="34888"/>
                      </a:cubicBezTo>
                      <a:cubicBezTo>
                        <a:pt x="20364" y="34888"/>
                        <a:pt x="18186" y="33875"/>
                        <a:pt x="16404" y="31849"/>
                      </a:cubicBezTo>
                      <a:cubicBezTo>
                        <a:pt x="14622" y="29833"/>
                        <a:pt x="13732" y="26855"/>
                        <a:pt x="13732" y="22915"/>
                      </a:cubicBezTo>
                      <a:close/>
                    </a:path>
                  </a:pathLst>
                </a:custGeom>
                <a:solidFill>
                  <a:srgbClr val="000000"/>
                </a:solidFill>
                <a:ln w="15" cap="flat">
                  <a:noFill/>
                  <a:prstDash val="solid"/>
                  <a:round/>
                </a:ln>
              </p:spPr>
              <p:txBody>
                <a:bodyPr rtlCol="0" anchor="ctr"/>
                <a:lstStyle/>
                <a:p>
                  <a:endParaRPr lang="en-US"/>
                </a:p>
              </p:txBody>
            </p:sp>
            <p:sp>
              <p:nvSpPr>
                <p:cNvPr id="280" name="Freeform: Shape 279">
                  <a:extLst>
                    <a:ext uri="{FF2B5EF4-FFF2-40B4-BE49-F238E27FC236}">
                      <a16:creationId xmlns:a16="http://schemas.microsoft.com/office/drawing/2014/main" id="{C72942D0-7696-7587-F6F1-49C40248C12D}"/>
                    </a:ext>
                  </a:extLst>
                </p:cNvPr>
                <p:cNvSpPr/>
                <p:nvPr/>
              </p:nvSpPr>
              <p:spPr>
                <a:xfrm flipV="1">
                  <a:off x="3090011" y="4143168"/>
                  <a:ext cx="45430" cy="71436"/>
                </a:xfrm>
                <a:custGeom>
                  <a:avLst/>
                  <a:gdLst>
                    <a:gd name="connsiteX0" fmla="*/ 21469 w 45430"/>
                    <a:gd name="connsiteY0" fmla="*/ 69583 h 71436"/>
                    <a:gd name="connsiteX1" fmla="*/ 37366 w 45430"/>
                    <a:gd name="connsiteY1" fmla="*/ 62329 h 71436"/>
                    <a:gd name="connsiteX2" fmla="*/ 44192 w 45430"/>
                    <a:gd name="connsiteY2" fmla="*/ 33834 h 71436"/>
                    <a:gd name="connsiteX3" fmla="*/ 37321 w 45430"/>
                    <a:gd name="connsiteY3" fmla="*/ 5308 h 71436"/>
                    <a:gd name="connsiteX4" fmla="*/ 21469 w 45430"/>
                    <a:gd name="connsiteY4" fmla="*/ -1854 h 71436"/>
                    <a:gd name="connsiteX5" fmla="*/ 5008 w 45430"/>
                    <a:gd name="connsiteY5" fmla="*/ 5995 h 71436"/>
                    <a:gd name="connsiteX6" fmla="*/ -1238 w 45430"/>
                    <a:gd name="connsiteY6" fmla="*/ 33987 h 71436"/>
                    <a:gd name="connsiteX7" fmla="*/ 5634 w 45430"/>
                    <a:gd name="connsiteY7" fmla="*/ 62421 h 71436"/>
                    <a:gd name="connsiteX8" fmla="*/ 21469 w 45430"/>
                    <a:gd name="connsiteY8" fmla="*/ 69583 h 71436"/>
                    <a:gd name="connsiteX9" fmla="*/ 21469 w 45430"/>
                    <a:gd name="connsiteY9" fmla="*/ 58466 h 71436"/>
                    <a:gd name="connsiteX10" fmla="*/ 17133 w 45430"/>
                    <a:gd name="connsiteY10" fmla="*/ 56908 h 71436"/>
                    <a:gd name="connsiteX11" fmla="*/ 14170 w 45430"/>
                    <a:gd name="connsiteY11" fmla="*/ 51349 h 71436"/>
                    <a:gd name="connsiteX12" fmla="*/ 12796 w 45430"/>
                    <a:gd name="connsiteY12" fmla="*/ 33834 h 71436"/>
                    <a:gd name="connsiteX13" fmla="*/ 14033 w 45430"/>
                    <a:gd name="connsiteY13" fmla="*/ 16914 h 71436"/>
                    <a:gd name="connsiteX14" fmla="*/ 17148 w 45430"/>
                    <a:gd name="connsiteY14" fmla="*/ 10790 h 71436"/>
                    <a:gd name="connsiteX15" fmla="*/ 21469 w 45430"/>
                    <a:gd name="connsiteY15" fmla="*/ 9263 h 71436"/>
                    <a:gd name="connsiteX16" fmla="*/ 25822 w 45430"/>
                    <a:gd name="connsiteY16" fmla="*/ 10806 h 71436"/>
                    <a:gd name="connsiteX17" fmla="*/ 28769 w 45430"/>
                    <a:gd name="connsiteY17" fmla="*/ 16379 h 71436"/>
                    <a:gd name="connsiteX18" fmla="*/ 30159 w 45430"/>
                    <a:gd name="connsiteY18" fmla="*/ 33834 h 71436"/>
                    <a:gd name="connsiteX19" fmla="*/ 28922 w 45430"/>
                    <a:gd name="connsiteY19" fmla="*/ 50754 h 71436"/>
                    <a:gd name="connsiteX20" fmla="*/ 25791 w 45430"/>
                    <a:gd name="connsiteY20" fmla="*/ 56908 h 71436"/>
                    <a:gd name="connsiteX21" fmla="*/ 21469 w 45430"/>
                    <a:gd name="connsiteY21" fmla="*/ 58466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1469" y="69583"/>
                      </a:moveTo>
                      <a:cubicBezTo>
                        <a:pt x="28250" y="69583"/>
                        <a:pt x="33549" y="67165"/>
                        <a:pt x="37366" y="62329"/>
                      </a:cubicBezTo>
                      <a:cubicBezTo>
                        <a:pt x="41917" y="56608"/>
                        <a:pt x="44192" y="47109"/>
                        <a:pt x="44192" y="33834"/>
                      </a:cubicBezTo>
                      <a:cubicBezTo>
                        <a:pt x="44192" y="20599"/>
                        <a:pt x="41902" y="11091"/>
                        <a:pt x="37321" y="5308"/>
                      </a:cubicBezTo>
                      <a:cubicBezTo>
                        <a:pt x="33533" y="533"/>
                        <a:pt x="28250" y="-1854"/>
                        <a:pt x="21469" y="-1854"/>
                      </a:cubicBezTo>
                      <a:cubicBezTo>
                        <a:pt x="14669" y="-1854"/>
                        <a:pt x="9182" y="762"/>
                        <a:pt x="5008" y="5995"/>
                      </a:cubicBezTo>
                      <a:cubicBezTo>
                        <a:pt x="844" y="11228"/>
                        <a:pt x="-1238" y="20559"/>
                        <a:pt x="-1238" y="33987"/>
                      </a:cubicBezTo>
                      <a:cubicBezTo>
                        <a:pt x="-1238" y="47160"/>
                        <a:pt x="1052" y="56638"/>
                        <a:pt x="5634" y="62421"/>
                      </a:cubicBezTo>
                      <a:cubicBezTo>
                        <a:pt x="9421" y="67196"/>
                        <a:pt x="14699" y="69583"/>
                        <a:pt x="21469" y="69583"/>
                      </a:cubicBezTo>
                      <a:close/>
                      <a:moveTo>
                        <a:pt x="21469" y="58466"/>
                      </a:moveTo>
                      <a:cubicBezTo>
                        <a:pt x="19851" y="58466"/>
                        <a:pt x="18405" y="57946"/>
                        <a:pt x="17133" y="56908"/>
                      </a:cubicBezTo>
                      <a:cubicBezTo>
                        <a:pt x="15860" y="55880"/>
                        <a:pt x="14872" y="54027"/>
                        <a:pt x="14170" y="51349"/>
                      </a:cubicBezTo>
                      <a:cubicBezTo>
                        <a:pt x="13254" y="47888"/>
                        <a:pt x="12796" y="42050"/>
                        <a:pt x="12796" y="33834"/>
                      </a:cubicBezTo>
                      <a:cubicBezTo>
                        <a:pt x="12796" y="25628"/>
                        <a:pt x="13208" y="19988"/>
                        <a:pt x="14033" y="16914"/>
                      </a:cubicBezTo>
                      <a:cubicBezTo>
                        <a:pt x="14857" y="13850"/>
                        <a:pt x="15896" y="11808"/>
                        <a:pt x="17148" y="10790"/>
                      </a:cubicBezTo>
                      <a:cubicBezTo>
                        <a:pt x="18410" y="9772"/>
                        <a:pt x="19851" y="9263"/>
                        <a:pt x="21469" y="9263"/>
                      </a:cubicBezTo>
                      <a:cubicBezTo>
                        <a:pt x="23098" y="9263"/>
                        <a:pt x="24549" y="9777"/>
                        <a:pt x="25822" y="10806"/>
                      </a:cubicBezTo>
                      <a:cubicBezTo>
                        <a:pt x="27094" y="11844"/>
                        <a:pt x="28077" y="13702"/>
                        <a:pt x="28769" y="16379"/>
                      </a:cubicBezTo>
                      <a:cubicBezTo>
                        <a:pt x="29695" y="19810"/>
                        <a:pt x="30159" y="25628"/>
                        <a:pt x="30159" y="33834"/>
                      </a:cubicBezTo>
                      <a:cubicBezTo>
                        <a:pt x="30159" y="42050"/>
                        <a:pt x="29746" y="47690"/>
                        <a:pt x="28922" y="50754"/>
                      </a:cubicBezTo>
                      <a:cubicBezTo>
                        <a:pt x="28097" y="53828"/>
                        <a:pt x="27054" y="55880"/>
                        <a:pt x="25791" y="56908"/>
                      </a:cubicBezTo>
                      <a:cubicBezTo>
                        <a:pt x="24539" y="57946"/>
                        <a:pt x="23098" y="58466"/>
                        <a:pt x="21469" y="58466"/>
                      </a:cubicBezTo>
                      <a:close/>
                    </a:path>
                  </a:pathLst>
                </a:custGeom>
                <a:solidFill>
                  <a:srgbClr val="000000"/>
                </a:solidFill>
                <a:ln w="15" cap="flat">
                  <a:noFill/>
                  <a:prstDash val="solid"/>
                  <a:round/>
                </a:ln>
              </p:spPr>
              <p:txBody>
                <a:bodyPr rtlCol="0" anchor="ctr"/>
                <a:lstStyle/>
                <a:p>
                  <a:endParaRPr lang="en-US"/>
                </a:p>
              </p:txBody>
            </p:sp>
            <p:sp>
              <p:nvSpPr>
                <p:cNvPr id="281" name="Freeform: Shape 280">
                  <a:extLst>
                    <a:ext uri="{FF2B5EF4-FFF2-40B4-BE49-F238E27FC236}">
                      <a16:creationId xmlns:a16="http://schemas.microsoft.com/office/drawing/2014/main" id="{BE825997-2AC4-2F70-22FC-332A6E54BC7B}"/>
                    </a:ext>
                  </a:extLst>
                </p:cNvPr>
                <p:cNvSpPr/>
                <p:nvPr/>
              </p:nvSpPr>
              <p:spPr>
                <a:xfrm flipV="1">
                  <a:off x="3142074" y="4143458"/>
                  <a:ext cx="23761" cy="89670"/>
                </a:xfrm>
                <a:custGeom>
                  <a:avLst/>
                  <a:gdLst>
                    <a:gd name="connsiteX0" fmla="*/ 23392 w 23761"/>
                    <a:gd name="connsiteY0" fmla="*/ 88434 h 89670"/>
                    <a:gd name="connsiteX1" fmla="*/ 23392 w 23761"/>
                    <a:gd name="connsiteY1" fmla="*/ -1236 h 89670"/>
                    <a:gd name="connsiteX2" fmla="*/ -370 w 23761"/>
                    <a:gd name="connsiteY2" fmla="*/ -1236 h 89670"/>
                    <a:gd name="connsiteX3" fmla="*/ -370 w 23761"/>
                    <a:gd name="connsiteY3" fmla="*/ 9316 h 89670"/>
                    <a:gd name="connsiteX4" fmla="*/ 10656 w 23761"/>
                    <a:gd name="connsiteY4" fmla="*/ 9316 h 89670"/>
                    <a:gd name="connsiteX5" fmla="*/ 10656 w 23761"/>
                    <a:gd name="connsiteY5" fmla="*/ 77989 h 89670"/>
                    <a:gd name="connsiteX6" fmla="*/ -370 w 23761"/>
                    <a:gd name="connsiteY6" fmla="*/ 77989 h 89670"/>
                    <a:gd name="connsiteX7" fmla="*/ -370 w 23761"/>
                    <a:gd name="connsiteY7" fmla="*/ 88434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61" h="89670">
                      <a:moveTo>
                        <a:pt x="23392" y="88434"/>
                      </a:moveTo>
                      <a:lnTo>
                        <a:pt x="23392" y="-1236"/>
                      </a:lnTo>
                      <a:lnTo>
                        <a:pt x="-370" y="-1236"/>
                      </a:lnTo>
                      <a:lnTo>
                        <a:pt x="-370" y="9316"/>
                      </a:lnTo>
                      <a:lnTo>
                        <a:pt x="10656" y="9316"/>
                      </a:lnTo>
                      <a:lnTo>
                        <a:pt x="10656" y="77989"/>
                      </a:lnTo>
                      <a:lnTo>
                        <a:pt x="-370" y="77989"/>
                      </a:lnTo>
                      <a:lnTo>
                        <a:pt x="-370" y="88434"/>
                      </a:lnTo>
                      <a:close/>
                    </a:path>
                  </a:pathLst>
                </a:custGeom>
                <a:solidFill>
                  <a:srgbClr val="000000"/>
                </a:solidFill>
                <a:ln w="15" cap="flat">
                  <a:noFill/>
                  <a:prstDash val="solid"/>
                  <a:round/>
                </a:ln>
              </p:spPr>
              <p:txBody>
                <a:bodyPr rtlCol="0" anchor="ctr"/>
                <a:lstStyle/>
                <a:p>
                  <a:endParaRPr lang="en-US"/>
                </a:p>
              </p:txBody>
            </p:sp>
          </p:grpSp>
        </p:grpSp>
        <p:grpSp>
          <p:nvGrpSpPr>
            <p:cNvPr id="282" name="Graphic 6">
              <a:extLst>
                <a:ext uri="{FF2B5EF4-FFF2-40B4-BE49-F238E27FC236}">
                  <a16:creationId xmlns:a16="http://schemas.microsoft.com/office/drawing/2014/main" id="{367D683A-675E-9BF3-5682-5E1BEB907C91}"/>
                </a:ext>
              </a:extLst>
            </p:cNvPr>
            <p:cNvGrpSpPr/>
            <p:nvPr/>
          </p:nvGrpSpPr>
          <p:grpSpPr>
            <a:xfrm>
              <a:off x="6106147" y="2571328"/>
              <a:ext cx="2818743" cy="1278671"/>
              <a:chOff x="6106147" y="2571328"/>
              <a:chExt cx="2818743" cy="1278671"/>
            </a:xfrm>
            <a:noFill/>
          </p:grpSpPr>
          <p:sp>
            <p:nvSpPr>
              <p:cNvPr id="283" name="Freeform: Shape 282">
                <a:extLst>
                  <a:ext uri="{FF2B5EF4-FFF2-40B4-BE49-F238E27FC236}">
                    <a16:creationId xmlns:a16="http://schemas.microsoft.com/office/drawing/2014/main" id="{7497249D-1794-F89B-8FC9-06C247B315F3}"/>
                  </a:ext>
                </a:extLst>
              </p:cNvPr>
              <p:cNvSpPr/>
              <p:nvPr/>
            </p:nvSpPr>
            <p:spPr>
              <a:xfrm>
                <a:off x="6106147" y="2571328"/>
                <a:ext cx="2818743" cy="1276997"/>
              </a:xfrm>
              <a:custGeom>
                <a:avLst/>
                <a:gdLst>
                  <a:gd name="connsiteX0" fmla="*/ 2818910 w 2818743"/>
                  <a:gd name="connsiteY0" fmla="*/ 1276968 h 1276997"/>
                  <a:gd name="connsiteX1" fmla="*/ 167 w 2818743"/>
                  <a:gd name="connsiteY1" fmla="*/ -30 h 1276997"/>
                </a:gdLst>
                <a:ahLst/>
                <a:cxnLst>
                  <a:cxn ang="0">
                    <a:pos x="connsiteX0" y="connsiteY0"/>
                  </a:cxn>
                  <a:cxn ang="0">
                    <a:pos x="connsiteX1" y="connsiteY1"/>
                  </a:cxn>
                </a:cxnLst>
                <a:rect l="l" t="t" r="r" b="b"/>
                <a:pathLst>
                  <a:path w="2818743" h="1276997">
                    <a:moveTo>
                      <a:pt x="2818910" y="1276968"/>
                    </a:moveTo>
                    <a:cubicBezTo>
                      <a:pt x="1881406" y="852245"/>
                      <a:pt x="941825" y="426581"/>
                      <a:pt x="167" y="-30"/>
                    </a:cubicBezTo>
                  </a:path>
                </a:pathLst>
              </a:custGeom>
              <a:noFill/>
              <a:ln w="12700" cap="rnd">
                <a:solidFill>
                  <a:srgbClr val="000000"/>
                </a:solidFill>
                <a:prstDash val="solid"/>
                <a:round/>
                <a:headEnd type="triangle" w="med" len="med"/>
                <a:tailEnd type="none" w="med" len="med"/>
              </a:ln>
            </p:spPr>
            <p:txBody>
              <a:bodyPr rtlCol="0" anchor="ctr"/>
              <a:lstStyle/>
              <a:p>
                <a:endParaRPr lang="en-US"/>
              </a:p>
            </p:txBody>
          </p:sp>
          <p:sp>
            <p:nvSpPr>
              <p:cNvPr id="284" name="Freeform: Shape 283">
                <a:extLst>
                  <a:ext uri="{FF2B5EF4-FFF2-40B4-BE49-F238E27FC236}">
                    <a16:creationId xmlns:a16="http://schemas.microsoft.com/office/drawing/2014/main" id="{A9C6A1A3-A024-E5AF-948F-2C193047322F}"/>
                  </a:ext>
                </a:extLst>
              </p:cNvPr>
              <p:cNvSpPr/>
              <p:nvPr/>
            </p:nvSpPr>
            <p:spPr>
              <a:xfrm>
                <a:off x="8881216" y="3814388"/>
                <a:ext cx="43674" cy="35611"/>
              </a:xfrm>
              <a:custGeom>
                <a:avLst/>
                <a:gdLst>
                  <a:gd name="connsiteX0" fmla="*/ 16369 w 43674"/>
                  <a:gd name="connsiteY0" fmla="*/ 4 h 35611"/>
                  <a:gd name="connsiteX1" fmla="*/ 43917 w 43674"/>
                  <a:gd name="connsiteY1" fmla="*/ 33942 h 35611"/>
                  <a:gd name="connsiteX2" fmla="*/ 243 w 43674"/>
                  <a:gd name="connsiteY2" fmla="*/ 35616 h 35611"/>
                </a:gdLst>
                <a:ahLst/>
                <a:cxnLst>
                  <a:cxn ang="0">
                    <a:pos x="connsiteX0" y="connsiteY0"/>
                  </a:cxn>
                  <a:cxn ang="0">
                    <a:pos x="connsiteX1" y="connsiteY1"/>
                  </a:cxn>
                  <a:cxn ang="0">
                    <a:pos x="connsiteX2" y="connsiteY2"/>
                  </a:cxn>
                </a:cxnLst>
                <a:rect l="l" t="t" r="r" b="b"/>
                <a:pathLst>
                  <a:path w="43674" h="35611">
                    <a:moveTo>
                      <a:pt x="16369" y="4"/>
                    </a:moveTo>
                    <a:lnTo>
                      <a:pt x="43917" y="33942"/>
                    </a:lnTo>
                    <a:lnTo>
                      <a:pt x="243" y="35616"/>
                    </a:lnTo>
                  </a:path>
                </a:pathLst>
              </a:custGeom>
              <a:noFill/>
              <a:ln w="6103" cap="rnd">
                <a:solidFill>
                  <a:srgbClr val="000000"/>
                </a:solidFill>
                <a:prstDash val="solid"/>
                <a:round/>
              </a:ln>
            </p:spPr>
            <p:txBody>
              <a:bodyPr rtlCol="0" anchor="ctr"/>
              <a:lstStyle/>
              <a:p>
                <a:endParaRPr lang="en-US"/>
              </a:p>
            </p:txBody>
          </p:sp>
        </p:grpSp>
        <p:grpSp>
          <p:nvGrpSpPr>
            <p:cNvPr id="285" name="Graphic 6">
              <a:extLst>
                <a:ext uri="{FF2B5EF4-FFF2-40B4-BE49-F238E27FC236}">
                  <a16:creationId xmlns:a16="http://schemas.microsoft.com/office/drawing/2014/main" id="{076FAA46-3DEA-474D-B1A5-FFA7A78C6F93}"/>
                </a:ext>
              </a:extLst>
            </p:cNvPr>
            <p:cNvGrpSpPr/>
            <p:nvPr/>
          </p:nvGrpSpPr>
          <p:grpSpPr>
            <a:xfrm>
              <a:off x="8945353" y="3811334"/>
              <a:ext cx="896334" cy="499006"/>
              <a:chOff x="8945353" y="3811334"/>
              <a:chExt cx="896334" cy="499006"/>
            </a:xfrm>
          </p:grpSpPr>
          <p:sp>
            <p:nvSpPr>
              <p:cNvPr id="286" name="Freeform: Shape 285">
                <a:extLst>
                  <a:ext uri="{FF2B5EF4-FFF2-40B4-BE49-F238E27FC236}">
                    <a16:creationId xmlns:a16="http://schemas.microsoft.com/office/drawing/2014/main" id="{5D9BB916-85CE-E561-236A-5A1E1516DFF6}"/>
                  </a:ext>
                </a:extLst>
              </p:cNvPr>
              <p:cNvSpPr/>
              <p:nvPr/>
            </p:nvSpPr>
            <p:spPr>
              <a:xfrm>
                <a:off x="8945353" y="3811334"/>
                <a:ext cx="896334" cy="499006"/>
              </a:xfrm>
              <a:custGeom>
                <a:avLst/>
                <a:gdLst>
                  <a:gd name="connsiteX0" fmla="*/ 269 w 896334"/>
                  <a:gd name="connsiteY0" fmla="*/ 499023 h 499006"/>
                  <a:gd name="connsiteX1" fmla="*/ 896603 w 896334"/>
                  <a:gd name="connsiteY1" fmla="*/ 499023 h 499006"/>
                  <a:gd name="connsiteX2" fmla="*/ 896603 w 896334"/>
                  <a:gd name="connsiteY2" fmla="*/ 17 h 499006"/>
                  <a:gd name="connsiteX3" fmla="*/ 269 w 896334"/>
                  <a:gd name="connsiteY3" fmla="*/ 17 h 499006"/>
                </a:gdLst>
                <a:ahLst/>
                <a:cxnLst>
                  <a:cxn ang="0">
                    <a:pos x="connsiteX0" y="connsiteY0"/>
                  </a:cxn>
                  <a:cxn ang="0">
                    <a:pos x="connsiteX1" y="connsiteY1"/>
                  </a:cxn>
                  <a:cxn ang="0">
                    <a:pos x="connsiteX2" y="connsiteY2"/>
                  </a:cxn>
                  <a:cxn ang="0">
                    <a:pos x="connsiteX3" y="connsiteY3"/>
                  </a:cxn>
                </a:cxnLst>
                <a:rect l="l" t="t" r="r" b="b"/>
                <a:pathLst>
                  <a:path w="896334" h="499006">
                    <a:moveTo>
                      <a:pt x="269" y="499023"/>
                    </a:moveTo>
                    <a:lnTo>
                      <a:pt x="896603" y="499023"/>
                    </a:lnTo>
                    <a:lnTo>
                      <a:pt x="896603" y="17"/>
                    </a:lnTo>
                    <a:lnTo>
                      <a:pt x="269" y="17"/>
                    </a:lnTo>
                    <a:close/>
                  </a:path>
                </a:pathLst>
              </a:custGeom>
              <a:solidFill>
                <a:srgbClr val="FFFFFF"/>
              </a:solidFill>
              <a:ln w="6103" cap="flat">
                <a:solidFill>
                  <a:srgbClr val="000000"/>
                </a:solidFill>
                <a:prstDash val="solid"/>
                <a:miter/>
              </a:ln>
            </p:spPr>
            <p:txBody>
              <a:bodyPr rtlCol="0" anchor="ctr"/>
              <a:lstStyle/>
              <a:p>
                <a:endParaRPr lang="en-US"/>
              </a:p>
            </p:txBody>
          </p:sp>
          <p:grpSp>
            <p:nvGrpSpPr>
              <p:cNvPr id="287" name="Graphic 6">
                <a:extLst>
                  <a:ext uri="{FF2B5EF4-FFF2-40B4-BE49-F238E27FC236}">
                    <a16:creationId xmlns:a16="http://schemas.microsoft.com/office/drawing/2014/main" id="{A034F580-C0BC-2B9F-0B9F-49DEDA139653}"/>
                  </a:ext>
                </a:extLst>
              </p:cNvPr>
              <p:cNvGrpSpPr/>
              <p:nvPr/>
            </p:nvGrpSpPr>
            <p:grpSpPr>
              <a:xfrm>
                <a:off x="8998892" y="3858585"/>
                <a:ext cx="791036" cy="72337"/>
                <a:chOff x="8998892" y="3858585"/>
                <a:chExt cx="791036" cy="72337"/>
              </a:xfrm>
              <a:solidFill>
                <a:srgbClr val="000000"/>
              </a:solidFill>
            </p:grpSpPr>
            <p:sp>
              <p:nvSpPr>
                <p:cNvPr id="288" name="Freeform: Shape 287">
                  <a:extLst>
                    <a:ext uri="{FF2B5EF4-FFF2-40B4-BE49-F238E27FC236}">
                      <a16:creationId xmlns:a16="http://schemas.microsoft.com/office/drawing/2014/main" id="{7AC8B023-AB4A-C1A7-376F-0FE940EB903D}"/>
                    </a:ext>
                  </a:extLst>
                </p:cNvPr>
                <p:cNvSpPr/>
                <p:nvPr/>
              </p:nvSpPr>
              <p:spPr>
                <a:xfrm flipV="1">
                  <a:off x="8998892" y="3858585"/>
                  <a:ext cx="65435" cy="72337"/>
                </a:xfrm>
                <a:custGeom>
                  <a:avLst/>
                  <a:gdLst>
                    <a:gd name="connsiteX0" fmla="*/ 34347 w 65435"/>
                    <a:gd name="connsiteY0" fmla="*/ 24962 h 72337"/>
                    <a:gd name="connsiteX1" fmla="*/ 34347 w 65435"/>
                    <a:gd name="connsiteY1" fmla="*/ 36751 h 72337"/>
                    <a:gd name="connsiteX2" fmla="*/ 64797 w 65435"/>
                    <a:gd name="connsiteY2" fmla="*/ 36751 h 72337"/>
                    <a:gd name="connsiteX3" fmla="*/ 64797 w 65435"/>
                    <a:gd name="connsiteY3" fmla="*/ 8882 h 72337"/>
                    <a:gd name="connsiteX4" fmla="*/ 51924 w 65435"/>
                    <a:gd name="connsiteY4" fmla="*/ 1323 h 72337"/>
                    <a:gd name="connsiteX5" fmla="*/ 34866 w 65435"/>
                    <a:gd name="connsiteY5" fmla="*/ -1945 h 72337"/>
                    <a:gd name="connsiteX6" fmla="*/ 15732 w 65435"/>
                    <a:gd name="connsiteY6" fmla="*/ 2651 h 72337"/>
                    <a:gd name="connsiteX7" fmla="*/ 3470 w 65435"/>
                    <a:gd name="connsiteY7" fmla="*/ 15830 h 72337"/>
                    <a:gd name="connsiteX8" fmla="*/ -638 w 65435"/>
                    <a:gd name="connsiteY8" fmla="*/ 34460 h 72337"/>
                    <a:gd name="connsiteX9" fmla="*/ 3943 w 65435"/>
                    <a:gd name="connsiteY9" fmla="*/ 53885 h 72337"/>
                    <a:gd name="connsiteX10" fmla="*/ 17351 w 65435"/>
                    <a:gd name="connsiteY10" fmla="*/ 66911 h 72337"/>
                    <a:gd name="connsiteX11" fmla="*/ 34103 w 65435"/>
                    <a:gd name="connsiteY11" fmla="*/ 70392 h 72337"/>
                    <a:gd name="connsiteX12" fmla="*/ 54459 w 65435"/>
                    <a:gd name="connsiteY12" fmla="*/ 64925 h 72337"/>
                    <a:gd name="connsiteX13" fmla="*/ 63881 w 65435"/>
                    <a:gd name="connsiteY13" fmla="*/ 49838 h 72337"/>
                    <a:gd name="connsiteX14" fmla="*/ 49862 w 65435"/>
                    <a:gd name="connsiteY14" fmla="*/ 47211 h 72337"/>
                    <a:gd name="connsiteX15" fmla="*/ 44288 w 65435"/>
                    <a:gd name="connsiteY15" fmla="*/ 55335 h 72337"/>
                    <a:gd name="connsiteX16" fmla="*/ 34103 w 65435"/>
                    <a:gd name="connsiteY16" fmla="*/ 58328 h 72337"/>
                    <a:gd name="connsiteX17" fmla="*/ 19382 w 65435"/>
                    <a:gd name="connsiteY17" fmla="*/ 52449 h 72337"/>
                    <a:gd name="connsiteX18" fmla="*/ 13915 w 65435"/>
                    <a:gd name="connsiteY18" fmla="*/ 35040 h 72337"/>
                    <a:gd name="connsiteX19" fmla="*/ 19443 w 65435"/>
                    <a:gd name="connsiteY19" fmla="*/ 16349 h 72337"/>
                    <a:gd name="connsiteX20" fmla="*/ 33965 w 65435"/>
                    <a:gd name="connsiteY20" fmla="*/ 10134 h 72337"/>
                    <a:gd name="connsiteX21" fmla="*/ 42868 w 65435"/>
                    <a:gd name="connsiteY21" fmla="*/ 11875 h 72337"/>
                    <a:gd name="connsiteX22" fmla="*/ 50519 w 65435"/>
                    <a:gd name="connsiteY22" fmla="*/ 16089 h 72337"/>
                    <a:gd name="connsiteX23" fmla="*/ 50519 w 65435"/>
                    <a:gd name="connsiteY23" fmla="*/ 24962 h 7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435" h="72337">
                      <a:moveTo>
                        <a:pt x="34347" y="24962"/>
                      </a:moveTo>
                      <a:lnTo>
                        <a:pt x="34347" y="36751"/>
                      </a:lnTo>
                      <a:lnTo>
                        <a:pt x="64797" y="36751"/>
                      </a:lnTo>
                      <a:lnTo>
                        <a:pt x="64797" y="8882"/>
                      </a:lnTo>
                      <a:cubicBezTo>
                        <a:pt x="61835" y="6021"/>
                        <a:pt x="57543" y="3501"/>
                        <a:pt x="51924" y="1323"/>
                      </a:cubicBezTo>
                      <a:cubicBezTo>
                        <a:pt x="46314" y="-856"/>
                        <a:pt x="40628" y="-1945"/>
                        <a:pt x="34866" y="-1945"/>
                      </a:cubicBezTo>
                      <a:cubicBezTo>
                        <a:pt x="27557" y="-1945"/>
                        <a:pt x="21179" y="-413"/>
                        <a:pt x="15732" y="2651"/>
                      </a:cubicBezTo>
                      <a:cubicBezTo>
                        <a:pt x="10296" y="5726"/>
                        <a:pt x="6208" y="10118"/>
                        <a:pt x="3470" y="15830"/>
                      </a:cubicBezTo>
                      <a:cubicBezTo>
                        <a:pt x="731" y="21541"/>
                        <a:pt x="-638" y="27751"/>
                        <a:pt x="-638" y="34460"/>
                      </a:cubicBezTo>
                      <a:cubicBezTo>
                        <a:pt x="-638" y="41749"/>
                        <a:pt x="889" y="48224"/>
                        <a:pt x="3943" y="53885"/>
                      </a:cubicBezTo>
                      <a:cubicBezTo>
                        <a:pt x="6997" y="59545"/>
                        <a:pt x="11466" y="63887"/>
                        <a:pt x="17351" y="66911"/>
                      </a:cubicBezTo>
                      <a:cubicBezTo>
                        <a:pt x="21840" y="69232"/>
                        <a:pt x="27424" y="70392"/>
                        <a:pt x="34103" y="70392"/>
                      </a:cubicBezTo>
                      <a:cubicBezTo>
                        <a:pt x="42787" y="70392"/>
                        <a:pt x="49572" y="68570"/>
                        <a:pt x="54459" y="64925"/>
                      </a:cubicBezTo>
                      <a:cubicBezTo>
                        <a:pt x="59345" y="61291"/>
                        <a:pt x="62486" y="56262"/>
                        <a:pt x="63881" y="49838"/>
                      </a:cubicBezTo>
                      <a:lnTo>
                        <a:pt x="49862" y="47211"/>
                      </a:lnTo>
                      <a:cubicBezTo>
                        <a:pt x="48875" y="50642"/>
                        <a:pt x="47017" y="53350"/>
                        <a:pt x="44288" y="55335"/>
                      </a:cubicBezTo>
                      <a:cubicBezTo>
                        <a:pt x="41570" y="57331"/>
                        <a:pt x="38175" y="58328"/>
                        <a:pt x="34103" y="58328"/>
                      </a:cubicBezTo>
                      <a:cubicBezTo>
                        <a:pt x="27933" y="58328"/>
                        <a:pt x="23026" y="56369"/>
                        <a:pt x="19382" y="52449"/>
                      </a:cubicBezTo>
                      <a:cubicBezTo>
                        <a:pt x="15737" y="48540"/>
                        <a:pt x="13915" y="42737"/>
                        <a:pt x="13915" y="35040"/>
                      </a:cubicBezTo>
                      <a:cubicBezTo>
                        <a:pt x="13915" y="26733"/>
                        <a:pt x="15758" y="20503"/>
                        <a:pt x="19443" y="16349"/>
                      </a:cubicBezTo>
                      <a:cubicBezTo>
                        <a:pt x="23138" y="12205"/>
                        <a:pt x="27979" y="10134"/>
                        <a:pt x="33965" y="10134"/>
                      </a:cubicBezTo>
                      <a:cubicBezTo>
                        <a:pt x="36928" y="10134"/>
                        <a:pt x="39895" y="10714"/>
                        <a:pt x="42868" y="11875"/>
                      </a:cubicBezTo>
                      <a:cubicBezTo>
                        <a:pt x="45841" y="13035"/>
                        <a:pt x="48391" y="14440"/>
                        <a:pt x="50519" y="16089"/>
                      </a:cubicBezTo>
                      <a:lnTo>
                        <a:pt x="50519" y="24962"/>
                      </a:lnTo>
                      <a:close/>
                    </a:path>
                  </a:pathLst>
                </a:custGeom>
                <a:solidFill>
                  <a:srgbClr val="000000"/>
                </a:solidFill>
                <a:ln w="15" cap="flat">
                  <a:noFill/>
                  <a:prstDash val="solid"/>
                  <a:round/>
                </a:ln>
              </p:spPr>
              <p:txBody>
                <a:bodyPr rtlCol="0" anchor="ctr"/>
                <a:lstStyle/>
                <a:p>
                  <a:endParaRPr lang="en-US"/>
                </a:p>
              </p:txBody>
            </p:sp>
            <p:sp>
              <p:nvSpPr>
                <p:cNvPr id="289" name="Freeform: Shape 288">
                  <a:extLst>
                    <a:ext uri="{FF2B5EF4-FFF2-40B4-BE49-F238E27FC236}">
                      <a16:creationId xmlns:a16="http://schemas.microsoft.com/office/drawing/2014/main" id="{9A8AD67E-65D7-7182-8DBC-1930D0A69318}"/>
                    </a:ext>
                  </a:extLst>
                </p:cNvPr>
                <p:cNvSpPr/>
                <p:nvPr/>
              </p:nvSpPr>
              <p:spPr>
                <a:xfrm flipV="1">
                  <a:off x="9077249" y="3859776"/>
                  <a:ext cx="13423" cy="69955"/>
                </a:xfrm>
                <a:custGeom>
                  <a:avLst/>
                  <a:gdLst>
                    <a:gd name="connsiteX0" fmla="*/ 923 w 13423"/>
                    <a:gd name="connsiteY0" fmla="*/ -1945 h 69955"/>
                    <a:gd name="connsiteX1" fmla="*/ 923 w 13423"/>
                    <a:gd name="connsiteY1" fmla="*/ 68010 h 69955"/>
                    <a:gd name="connsiteX2" fmla="*/ 14346 w 13423"/>
                    <a:gd name="connsiteY2" fmla="*/ 68010 h 69955"/>
                    <a:gd name="connsiteX3" fmla="*/ 14346 w 13423"/>
                    <a:gd name="connsiteY3" fmla="*/ -1945 h 69955"/>
                  </a:gdLst>
                  <a:ahLst/>
                  <a:cxnLst>
                    <a:cxn ang="0">
                      <a:pos x="connsiteX0" y="connsiteY0"/>
                    </a:cxn>
                    <a:cxn ang="0">
                      <a:pos x="connsiteX1" y="connsiteY1"/>
                    </a:cxn>
                    <a:cxn ang="0">
                      <a:pos x="connsiteX2" y="connsiteY2"/>
                    </a:cxn>
                    <a:cxn ang="0">
                      <a:pos x="connsiteX3" y="connsiteY3"/>
                    </a:cxn>
                  </a:cxnLst>
                  <a:rect l="l" t="t" r="r" b="b"/>
                  <a:pathLst>
                    <a:path w="13423" h="69955">
                      <a:moveTo>
                        <a:pt x="923" y="-1945"/>
                      </a:moveTo>
                      <a:lnTo>
                        <a:pt x="923" y="68010"/>
                      </a:lnTo>
                      <a:lnTo>
                        <a:pt x="14346" y="68010"/>
                      </a:lnTo>
                      <a:lnTo>
                        <a:pt x="14346" y="-1945"/>
                      </a:lnTo>
                      <a:close/>
                    </a:path>
                  </a:pathLst>
                </a:custGeom>
                <a:solidFill>
                  <a:srgbClr val="000000"/>
                </a:solidFill>
                <a:ln w="15" cap="flat">
                  <a:noFill/>
                  <a:prstDash val="solid"/>
                  <a:round/>
                </a:ln>
              </p:spPr>
              <p:txBody>
                <a:bodyPr rtlCol="0" anchor="ctr"/>
                <a:lstStyle/>
                <a:p>
                  <a:endParaRPr lang="en-US"/>
                </a:p>
              </p:txBody>
            </p:sp>
            <p:sp>
              <p:nvSpPr>
                <p:cNvPr id="290" name="Freeform: Shape 289">
                  <a:extLst>
                    <a:ext uri="{FF2B5EF4-FFF2-40B4-BE49-F238E27FC236}">
                      <a16:creationId xmlns:a16="http://schemas.microsoft.com/office/drawing/2014/main" id="{DD0F0372-4CFA-0FBA-42C7-B2639C8B0793}"/>
                    </a:ext>
                  </a:extLst>
                </p:cNvPr>
                <p:cNvSpPr/>
                <p:nvPr/>
              </p:nvSpPr>
              <p:spPr>
                <a:xfrm flipV="1">
                  <a:off x="9104127" y="3879048"/>
                  <a:ext cx="46087" cy="51829"/>
                </a:xfrm>
                <a:custGeom>
                  <a:avLst/>
                  <a:gdLst>
                    <a:gd name="connsiteX0" fmla="*/ 33523 w 46087"/>
                    <a:gd name="connsiteY0" fmla="*/ -129 h 51829"/>
                    <a:gd name="connsiteX1" fmla="*/ 33523 w 46087"/>
                    <a:gd name="connsiteY1" fmla="*/ 7460 h 51829"/>
                    <a:gd name="connsiteX2" fmla="*/ 26239 w 46087"/>
                    <a:gd name="connsiteY2" fmla="*/ 1062 h 51829"/>
                    <a:gd name="connsiteX3" fmla="*/ 16725 w 46087"/>
                    <a:gd name="connsiteY3" fmla="*/ -1275 h 51829"/>
                    <a:gd name="connsiteX4" fmla="*/ 7547 w 46087"/>
                    <a:gd name="connsiteY4" fmla="*/ 970 h 51829"/>
                    <a:gd name="connsiteX5" fmla="*/ 1683 w 46087"/>
                    <a:gd name="connsiteY5" fmla="*/ 7262 h 51829"/>
                    <a:gd name="connsiteX6" fmla="*/ -119 w 46087"/>
                    <a:gd name="connsiteY6" fmla="*/ 18486 h 51829"/>
                    <a:gd name="connsiteX7" fmla="*/ -119 w 46087"/>
                    <a:gd name="connsiteY7" fmla="*/ 50554 h 51829"/>
                    <a:gd name="connsiteX8" fmla="*/ 13289 w 46087"/>
                    <a:gd name="connsiteY8" fmla="*/ 50554 h 51829"/>
                    <a:gd name="connsiteX9" fmla="*/ 13289 w 46087"/>
                    <a:gd name="connsiteY9" fmla="*/ 27266 h 51829"/>
                    <a:gd name="connsiteX10" fmla="*/ 14022 w 46087"/>
                    <a:gd name="connsiteY10" fmla="*/ 14164 h 51829"/>
                    <a:gd name="connsiteX11" fmla="*/ 16725 w 46087"/>
                    <a:gd name="connsiteY11" fmla="*/ 10346 h 51829"/>
                    <a:gd name="connsiteX12" fmla="*/ 21688 w 46087"/>
                    <a:gd name="connsiteY12" fmla="*/ 8941 h 51829"/>
                    <a:gd name="connsiteX13" fmla="*/ 27842 w 46087"/>
                    <a:gd name="connsiteY13" fmla="*/ 10820 h 51829"/>
                    <a:gd name="connsiteX14" fmla="*/ 31553 w 46087"/>
                    <a:gd name="connsiteY14" fmla="*/ 15493 h 51829"/>
                    <a:gd name="connsiteX15" fmla="*/ 32561 w 46087"/>
                    <a:gd name="connsiteY15" fmla="*/ 29175 h 51829"/>
                    <a:gd name="connsiteX16" fmla="*/ 32561 w 46087"/>
                    <a:gd name="connsiteY16" fmla="*/ 50554 h 51829"/>
                    <a:gd name="connsiteX17" fmla="*/ 45968 w 46087"/>
                    <a:gd name="connsiteY17" fmla="*/ 50554 h 51829"/>
                    <a:gd name="connsiteX18" fmla="*/ 45968 w 46087"/>
                    <a:gd name="connsiteY18" fmla="*/ -129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87" h="51829">
                      <a:moveTo>
                        <a:pt x="33523" y="-129"/>
                      </a:moveTo>
                      <a:lnTo>
                        <a:pt x="33523" y="7460"/>
                      </a:lnTo>
                      <a:cubicBezTo>
                        <a:pt x="31680" y="4752"/>
                        <a:pt x="29252" y="2619"/>
                        <a:pt x="26239" y="1062"/>
                      </a:cubicBezTo>
                      <a:cubicBezTo>
                        <a:pt x="23235" y="-496"/>
                        <a:pt x="20064" y="-1275"/>
                        <a:pt x="16725" y="-1275"/>
                      </a:cubicBezTo>
                      <a:cubicBezTo>
                        <a:pt x="13314" y="-1275"/>
                        <a:pt x="10255" y="-526"/>
                        <a:pt x="7547" y="970"/>
                      </a:cubicBezTo>
                      <a:cubicBezTo>
                        <a:pt x="4849" y="2467"/>
                        <a:pt x="2895" y="4564"/>
                        <a:pt x="1683" y="7262"/>
                      </a:cubicBezTo>
                      <a:cubicBezTo>
                        <a:pt x="482" y="9970"/>
                        <a:pt x="-119" y="13711"/>
                        <a:pt x="-119" y="18486"/>
                      </a:cubicBezTo>
                      <a:lnTo>
                        <a:pt x="-119" y="50554"/>
                      </a:lnTo>
                      <a:lnTo>
                        <a:pt x="13289" y="50554"/>
                      </a:lnTo>
                      <a:lnTo>
                        <a:pt x="13289" y="27266"/>
                      </a:lnTo>
                      <a:cubicBezTo>
                        <a:pt x="13289" y="20140"/>
                        <a:pt x="13533" y="15773"/>
                        <a:pt x="14022" y="14164"/>
                      </a:cubicBezTo>
                      <a:cubicBezTo>
                        <a:pt x="14521" y="12556"/>
                        <a:pt x="15422" y="11283"/>
                        <a:pt x="16725" y="10346"/>
                      </a:cubicBezTo>
                      <a:cubicBezTo>
                        <a:pt x="18028" y="9410"/>
                        <a:pt x="19682" y="8941"/>
                        <a:pt x="21688" y="8941"/>
                      </a:cubicBezTo>
                      <a:cubicBezTo>
                        <a:pt x="23978" y="8941"/>
                        <a:pt x="26030" y="9568"/>
                        <a:pt x="27842" y="10820"/>
                      </a:cubicBezTo>
                      <a:cubicBezTo>
                        <a:pt x="29654" y="12082"/>
                        <a:pt x="30891" y="13640"/>
                        <a:pt x="31553" y="15493"/>
                      </a:cubicBezTo>
                      <a:cubicBezTo>
                        <a:pt x="32225" y="17356"/>
                        <a:pt x="32561" y="21917"/>
                        <a:pt x="32561" y="29175"/>
                      </a:cubicBezTo>
                      <a:lnTo>
                        <a:pt x="32561" y="50554"/>
                      </a:lnTo>
                      <a:lnTo>
                        <a:pt x="45968" y="50554"/>
                      </a:lnTo>
                      <a:lnTo>
                        <a:pt x="45968" y="-129"/>
                      </a:lnTo>
                      <a:close/>
                    </a:path>
                  </a:pathLst>
                </a:custGeom>
                <a:solidFill>
                  <a:srgbClr val="000000"/>
                </a:solidFill>
                <a:ln w="15" cap="flat">
                  <a:noFill/>
                  <a:prstDash val="solid"/>
                  <a:round/>
                </a:ln>
              </p:spPr>
              <p:txBody>
                <a:bodyPr rtlCol="0" anchor="ctr"/>
                <a:lstStyle/>
                <a:p>
                  <a:endParaRPr lang="en-US"/>
                </a:p>
              </p:txBody>
            </p:sp>
            <p:sp>
              <p:nvSpPr>
                <p:cNvPr id="291" name="Freeform: Shape 290">
                  <a:extLst>
                    <a:ext uri="{FF2B5EF4-FFF2-40B4-BE49-F238E27FC236}">
                      <a16:creationId xmlns:a16="http://schemas.microsoft.com/office/drawing/2014/main" id="{8B80A963-3D4E-985F-FC8C-EAB89D70C6EF}"/>
                    </a:ext>
                  </a:extLst>
                </p:cNvPr>
                <p:cNvSpPr/>
                <p:nvPr/>
              </p:nvSpPr>
              <p:spPr>
                <a:xfrm flipV="1">
                  <a:off x="9161154" y="3877902"/>
                  <a:ext cx="47812" cy="52974"/>
                </a:xfrm>
                <a:custGeom>
                  <a:avLst/>
                  <a:gdLst>
                    <a:gd name="connsiteX0" fmla="*/ 47153 w 47812"/>
                    <a:gd name="connsiteY0" fmla="*/ 35536 h 52974"/>
                    <a:gd name="connsiteX1" fmla="*/ 33944 w 47812"/>
                    <a:gd name="connsiteY1" fmla="*/ 33139 h 52974"/>
                    <a:gd name="connsiteX2" fmla="*/ 30905 w 47812"/>
                    <a:gd name="connsiteY2" fmla="*/ 39109 h 52974"/>
                    <a:gd name="connsiteX3" fmla="*/ 24782 w 47812"/>
                    <a:gd name="connsiteY3" fmla="*/ 41110 h 52974"/>
                    <a:gd name="connsiteX4" fmla="*/ 16780 w 47812"/>
                    <a:gd name="connsiteY4" fmla="*/ 37643 h 52974"/>
                    <a:gd name="connsiteX5" fmla="*/ 13802 w 47812"/>
                    <a:gd name="connsiteY5" fmla="*/ 26083 h 52974"/>
                    <a:gd name="connsiteX6" fmla="*/ 16825 w 47812"/>
                    <a:gd name="connsiteY6" fmla="*/ 13332 h 52974"/>
                    <a:gd name="connsiteX7" fmla="*/ 24965 w 47812"/>
                    <a:gd name="connsiteY7" fmla="*/ 9622 h 52974"/>
                    <a:gd name="connsiteX8" fmla="*/ 31211 w 47812"/>
                    <a:gd name="connsiteY8" fmla="*/ 11790 h 52974"/>
                    <a:gd name="connsiteX9" fmla="*/ 34646 w 47812"/>
                    <a:gd name="connsiteY9" fmla="*/ 19257 h 52974"/>
                    <a:gd name="connsiteX10" fmla="*/ 47825 w 47812"/>
                    <a:gd name="connsiteY10" fmla="*/ 17013 h 52974"/>
                    <a:gd name="connsiteX11" fmla="*/ 39945 w 47812"/>
                    <a:gd name="connsiteY11" fmla="*/ 3315 h 52974"/>
                    <a:gd name="connsiteX12" fmla="*/ 24339 w 47812"/>
                    <a:gd name="connsiteY12" fmla="*/ -1312 h 52974"/>
                    <a:gd name="connsiteX13" fmla="*/ 6609 w 47812"/>
                    <a:gd name="connsiteY13" fmla="*/ 5697 h 52974"/>
                    <a:gd name="connsiteX14" fmla="*/ 12 w 47812"/>
                    <a:gd name="connsiteY14" fmla="*/ 25121 h 52974"/>
                    <a:gd name="connsiteX15" fmla="*/ 6640 w 47812"/>
                    <a:gd name="connsiteY15" fmla="*/ 44668 h 52974"/>
                    <a:gd name="connsiteX16" fmla="*/ 24583 w 47812"/>
                    <a:gd name="connsiteY16" fmla="*/ 51662 h 52974"/>
                    <a:gd name="connsiteX17" fmla="*/ 39304 w 47812"/>
                    <a:gd name="connsiteY17" fmla="*/ 47676 h 52974"/>
                    <a:gd name="connsiteX18" fmla="*/ 47153 w 47812"/>
                    <a:gd name="connsiteY18" fmla="*/ 35536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812" h="52974">
                      <a:moveTo>
                        <a:pt x="47153" y="35536"/>
                      </a:moveTo>
                      <a:lnTo>
                        <a:pt x="33944" y="33139"/>
                      </a:lnTo>
                      <a:cubicBezTo>
                        <a:pt x="33496" y="35785"/>
                        <a:pt x="32483" y="37776"/>
                        <a:pt x="30905" y="39109"/>
                      </a:cubicBezTo>
                      <a:cubicBezTo>
                        <a:pt x="29327" y="40443"/>
                        <a:pt x="27286" y="41110"/>
                        <a:pt x="24782" y="41110"/>
                      </a:cubicBezTo>
                      <a:cubicBezTo>
                        <a:pt x="21432" y="41110"/>
                        <a:pt x="18765" y="39954"/>
                        <a:pt x="16780" y="37643"/>
                      </a:cubicBezTo>
                      <a:cubicBezTo>
                        <a:pt x="14794" y="35343"/>
                        <a:pt x="13802" y="31489"/>
                        <a:pt x="13802" y="26083"/>
                      </a:cubicBezTo>
                      <a:cubicBezTo>
                        <a:pt x="13802" y="20067"/>
                        <a:pt x="14810" y="15816"/>
                        <a:pt x="16825" y="13332"/>
                      </a:cubicBezTo>
                      <a:cubicBezTo>
                        <a:pt x="18851" y="10858"/>
                        <a:pt x="21564" y="9622"/>
                        <a:pt x="24965" y="9622"/>
                      </a:cubicBezTo>
                      <a:cubicBezTo>
                        <a:pt x="27510" y="9622"/>
                        <a:pt x="29592" y="10344"/>
                        <a:pt x="31211" y="11790"/>
                      </a:cubicBezTo>
                      <a:cubicBezTo>
                        <a:pt x="32839" y="13236"/>
                        <a:pt x="33985" y="15725"/>
                        <a:pt x="34646" y="19257"/>
                      </a:cubicBezTo>
                      <a:lnTo>
                        <a:pt x="47825" y="17013"/>
                      </a:lnTo>
                      <a:cubicBezTo>
                        <a:pt x="46461" y="10965"/>
                        <a:pt x="43834" y="6399"/>
                        <a:pt x="39945" y="3315"/>
                      </a:cubicBezTo>
                      <a:cubicBezTo>
                        <a:pt x="36067" y="230"/>
                        <a:pt x="30864" y="-1312"/>
                        <a:pt x="24339" y="-1312"/>
                      </a:cubicBezTo>
                      <a:cubicBezTo>
                        <a:pt x="16927" y="-1312"/>
                        <a:pt x="11017" y="1024"/>
                        <a:pt x="6609" y="5697"/>
                      </a:cubicBezTo>
                      <a:cubicBezTo>
                        <a:pt x="2211" y="10380"/>
                        <a:pt x="12" y="16855"/>
                        <a:pt x="12" y="25121"/>
                      </a:cubicBezTo>
                      <a:cubicBezTo>
                        <a:pt x="12" y="33490"/>
                        <a:pt x="2221" y="40005"/>
                        <a:pt x="6640" y="44668"/>
                      </a:cubicBezTo>
                      <a:cubicBezTo>
                        <a:pt x="11058" y="49331"/>
                        <a:pt x="17039" y="51662"/>
                        <a:pt x="24583" y="51662"/>
                      </a:cubicBezTo>
                      <a:cubicBezTo>
                        <a:pt x="30752" y="51662"/>
                        <a:pt x="35659" y="50333"/>
                        <a:pt x="39304" y="47676"/>
                      </a:cubicBezTo>
                      <a:cubicBezTo>
                        <a:pt x="42949" y="45019"/>
                        <a:pt x="45565" y="40972"/>
                        <a:pt x="47153" y="35536"/>
                      </a:cubicBezTo>
                      <a:close/>
                    </a:path>
                  </a:pathLst>
                </a:custGeom>
                <a:solidFill>
                  <a:srgbClr val="000000"/>
                </a:solidFill>
                <a:ln w="15" cap="flat">
                  <a:noFill/>
                  <a:prstDash val="solid"/>
                  <a:round/>
                </a:ln>
              </p:spPr>
              <p:txBody>
                <a:bodyPr rtlCol="0" anchor="ctr"/>
                <a:lstStyle/>
                <a:p>
                  <a:endParaRPr lang="en-US"/>
                </a:p>
              </p:txBody>
            </p:sp>
            <p:sp>
              <p:nvSpPr>
                <p:cNvPr id="292" name="Freeform: Shape 291">
                  <a:extLst>
                    <a:ext uri="{FF2B5EF4-FFF2-40B4-BE49-F238E27FC236}">
                      <a16:creationId xmlns:a16="http://schemas.microsoft.com/office/drawing/2014/main" id="{9D24229A-D4E5-7472-A64B-4937C1D9F7AF}"/>
                    </a:ext>
                  </a:extLst>
                </p:cNvPr>
                <p:cNvSpPr/>
                <p:nvPr/>
              </p:nvSpPr>
              <p:spPr>
                <a:xfrm flipV="1">
                  <a:off x="9215356" y="3877902"/>
                  <a:ext cx="52302" cy="52974"/>
                </a:xfrm>
                <a:custGeom>
                  <a:avLst/>
                  <a:gdLst>
                    <a:gd name="connsiteX0" fmla="*/ -112 w 52302"/>
                    <a:gd name="connsiteY0" fmla="*/ 25885 h 52974"/>
                    <a:gd name="connsiteX1" fmla="*/ 3186 w 52302"/>
                    <a:gd name="connsiteY1" fmla="*/ 38819 h 52974"/>
                    <a:gd name="connsiteX2" fmla="*/ 12517 w 52302"/>
                    <a:gd name="connsiteY2" fmla="*/ 48364 h 52974"/>
                    <a:gd name="connsiteX3" fmla="*/ 26001 w 52302"/>
                    <a:gd name="connsiteY3" fmla="*/ 51662 h 52974"/>
                    <a:gd name="connsiteX4" fmla="*/ 44845 w 52302"/>
                    <a:gd name="connsiteY4" fmla="*/ 44195 h 52974"/>
                    <a:gd name="connsiteX5" fmla="*/ 52190 w 52302"/>
                    <a:gd name="connsiteY5" fmla="*/ 25320 h 52974"/>
                    <a:gd name="connsiteX6" fmla="*/ 44768 w 52302"/>
                    <a:gd name="connsiteY6" fmla="*/ 6247 h 52974"/>
                    <a:gd name="connsiteX7" fmla="*/ 26092 w 52302"/>
                    <a:gd name="connsiteY7" fmla="*/ -1312 h 52974"/>
                    <a:gd name="connsiteX8" fmla="*/ 12807 w 52302"/>
                    <a:gd name="connsiteY8" fmla="*/ 1833 h 52974"/>
                    <a:gd name="connsiteX9" fmla="*/ 3186 w 52302"/>
                    <a:gd name="connsiteY9" fmla="*/ 11072 h 52974"/>
                    <a:gd name="connsiteX10" fmla="*/ -112 w 52302"/>
                    <a:gd name="connsiteY10" fmla="*/ 25885 h 52974"/>
                    <a:gd name="connsiteX11" fmla="*/ 13631 w 52302"/>
                    <a:gd name="connsiteY11" fmla="*/ 25167 h 52974"/>
                    <a:gd name="connsiteX12" fmla="*/ 17205 w 52302"/>
                    <a:gd name="connsiteY12" fmla="*/ 13622 h 52974"/>
                    <a:gd name="connsiteX13" fmla="*/ 26046 w 52302"/>
                    <a:gd name="connsiteY13" fmla="*/ 9622 h 52974"/>
                    <a:gd name="connsiteX14" fmla="*/ 34842 w 52302"/>
                    <a:gd name="connsiteY14" fmla="*/ 13622 h 52974"/>
                    <a:gd name="connsiteX15" fmla="*/ 38401 w 52302"/>
                    <a:gd name="connsiteY15" fmla="*/ 25274 h 52974"/>
                    <a:gd name="connsiteX16" fmla="*/ 34842 w 52302"/>
                    <a:gd name="connsiteY16" fmla="*/ 36712 h 52974"/>
                    <a:gd name="connsiteX17" fmla="*/ 26046 w 52302"/>
                    <a:gd name="connsiteY17" fmla="*/ 40728 h 52974"/>
                    <a:gd name="connsiteX18" fmla="*/ 17205 w 52302"/>
                    <a:gd name="connsiteY18" fmla="*/ 36712 h 52974"/>
                    <a:gd name="connsiteX19" fmla="*/ 13631 w 52302"/>
                    <a:gd name="connsiteY19" fmla="*/ 25167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302" h="52974">
                      <a:moveTo>
                        <a:pt x="-112" y="25885"/>
                      </a:moveTo>
                      <a:cubicBezTo>
                        <a:pt x="-112" y="30344"/>
                        <a:pt x="987" y="34655"/>
                        <a:pt x="3186" y="38819"/>
                      </a:cubicBezTo>
                      <a:cubicBezTo>
                        <a:pt x="5385" y="42993"/>
                        <a:pt x="8495" y="46175"/>
                        <a:pt x="12517" y="48364"/>
                      </a:cubicBezTo>
                      <a:cubicBezTo>
                        <a:pt x="16538" y="50563"/>
                        <a:pt x="21033" y="51662"/>
                        <a:pt x="26001" y="51662"/>
                      </a:cubicBezTo>
                      <a:cubicBezTo>
                        <a:pt x="33667" y="51662"/>
                        <a:pt x="39948" y="49173"/>
                        <a:pt x="44845" y="44195"/>
                      </a:cubicBezTo>
                      <a:cubicBezTo>
                        <a:pt x="49742" y="39216"/>
                        <a:pt x="52190" y="32925"/>
                        <a:pt x="52190" y="25320"/>
                      </a:cubicBezTo>
                      <a:cubicBezTo>
                        <a:pt x="52190" y="17654"/>
                        <a:pt x="49716" y="11296"/>
                        <a:pt x="44768" y="6247"/>
                      </a:cubicBezTo>
                      <a:cubicBezTo>
                        <a:pt x="39821" y="1207"/>
                        <a:pt x="33595" y="-1312"/>
                        <a:pt x="26092" y="-1312"/>
                      </a:cubicBezTo>
                      <a:cubicBezTo>
                        <a:pt x="21450" y="-1312"/>
                        <a:pt x="17021" y="-264"/>
                        <a:pt x="12807" y="1833"/>
                      </a:cubicBezTo>
                      <a:cubicBezTo>
                        <a:pt x="8592" y="3941"/>
                        <a:pt x="5385" y="7020"/>
                        <a:pt x="3186" y="11072"/>
                      </a:cubicBezTo>
                      <a:cubicBezTo>
                        <a:pt x="987" y="15124"/>
                        <a:pt x="-112" y="20062"/>
                        <a:pt x="-112" y="25885"/>
                      </a:cubicBezTo>
                      <a:close/>
                      <a:moveTo>
                        <a:pt x="13631" y="25167"/>
                      </a:moveTo>
                      <a:cubicBezTo>
                        <a:pt x="13631" y="20148"/>
                        <a:pt x="14822" y="16300"/>
                        <a:pt x="17205" y="13622"/>
                      </a:cubicBezTo>
                      <a:cubicBezTo>
                        <a:pt x="19597" y="10955"/>
                        <a:pt x="22544" y="9622"/>
                        <a:pt x="26046" y="9622"/>
                      </a:cubicBezTo>
                      <a:cubicBezTo>
                        <a:pt x="29549" y="9622"/>
                        <a:pt x="32481" y="10955"/>
                        <a:pt x="34842" y="13622"/>
                      </a:cubicBezTo>
                      <a:cubicBezTo>
                        <a:pt x="37214" y="16300"/>
                        <a:pt x="38401" y="20184"/>
                        <a:pt x="38401" y="25274"/>
                      </a:cubicBezTo>
                      <a:cubicBezTo>
                        <a:pt x="38401" y="30232"/>
                        <a:pt x="37214" y="34045"/>
                        <a:pt x="34842" y="36712"/>
                      </a:cubicBezTo>
                      <a:cubicBezTo>
                        <a:pt x="32481" y="39389"/>
                        <a:pt x="29549" y="40728"/>
                        <a:pt x="26046" y="40728"/>
                      </a:cubicBezTo>
                      <a:cubicBezTo>
                        <a:pt x="22544" y="40728"/>
                        <a:pt x="19597" y="39389"/>
                        <a:pt x="17205" y="36712"/>
                      </a:cubicBezTo>
                      <a:cubicBezTo>
                        <a:pt x="14822" y="34045"/>
                        <a:pt x="13631" y="30196"/>
                        <a:pt x="13631" y="25167"/>
                      </a:cubicBezTo>
                      <a:close/>
                    </a:path>
                  </a:pathLst>
                </a:custGeom>
                <a:solidFill>
                  <a:srgbClr val="000000"/>
                </a:solidFill>
                <a:ln w="15" cap="flat">
                  <a:noFill/>
                  <a:prstDash val="solid"/>
                  <a:round/>
                </a:ln>
              </p:spPr>
              <p:txBody>
                <a:bodyPr rtlCol="0" anchor="ctr"/>
                <a:lstStyle/>
                <a:p>
                  <a:endParaRPr lang="en-US"/>
                </a:p>
              </p:txBody>
            </p:sp>
            <p:sp>
              <p:nvSpPr>
                <p:cNvPr id="293" name="Freeform: Shape 292">
                  <a:extLst>
                    <a:ext uri="{FF2B5EF4-FFF2-40B4-BE49-F238E27FC236}">
                      <a16:creationId xmlns:a16="http://schemas.microsoft.com/office/drawing/2014/main" id="{8DDDE518-D807-44BB-7DDA-BB2ED8E2E873}"/>
                    </a:ext>
                  </a:extLst>
                </p:cNvPr>
                <p:cNvSpPr/>
                <p:nvPr/>
              </p:nvSpPr>
              <p:spPr>
                <a:xfrm flipV="1">
                  <a:off x="9273437" y="3877902"/>
                  <a:ext cx="47339" cy="52974"/>
                </a:xfrm>
                <a:custGeom>
                  <a:avLst/>
                  <a:gdLst>
                    <a:gd name="connsiteX0" fmla="*/ 168 w 47339"/>
                    <a:gd name="connsiteY0" fmla="*/ 14294 h 52974"/>
                    <a:gd name="connsiteX1" fmla="*/ 13622 w 47339"/>
                    <a:gd name="connsiteY1" fmla="*/ 16341 h 52974"/>
                    <a:gd name="connsiteX2" fmla="*/ 17104 w 47339"/>
                    <a:gd name="connsiteY2" fmla="*/ 10400 h 52974"/>
                    <a:gd name="connsiteX3" fmla="*/ 24464 w 47339"/>
                    <a:gd name="connsiteY3" fmla="*/ 8369 h 52974"/>
                    <a:gd name="connsiteX4" fmla="*/ 32283 w 47339"/>
                    <a:gd name="connsiteY4" fmla="*/ 10278 h 52974"/>
                    <a:gd name="connsiteX5" fmla="*/ 34054 w 47339"/>
                    <a:gd name="connsiteY5" fmla="*/ 13867 h 52974"/>
                    <a:gd name="connsiteX6" fmla="*/ 33092 w 47339"/>
                    <a:gd name="connsiteY6" fmla="*/ 16386 h 52974"/>
                    <a:gd name="connsiteX7" fmla="*/ 28618 w 47339"/>
                    <a:gd name="connsiteY7" fmla="*/ 18158 h 52974"/>
                    <a:gd name="connsiteX8" fmla="*/ 8048 w 47339"/>
                    <a:gd name="connsiteY8" fmla="*/ 24694 h 52974"/>
                    <a:gd name="connsiteX9" fmla="*/ 2031 w 47339"/>
                    <a:gd name="connsiteY9" fmla="*/ 36101 h 52974"/>
                    <a:gd name="connsiteX10" fmla="*/ 7223 w 47339"/>
                    <a:gd name="connsiteY10" fmla="*/ 47172 h 52974"/>
                    <a:gd name="connsiteX11" fmla="*/ 23365 w 47339"/>
                    <a:gd name="connsiteY11" fmla="*/ 51662 h 52974"/>
                    <a:gd name="connsiteX12" fmla="*/ 38819 w 47339"/>
                    <a:gd name="connsiteY12" fmla="*/ 48272 h 52974"/>
                    <a:gd name="connsiteX13" fmla="*/ 45797 w 47339"/>
                    <a:gd name="connsiteY13" fmla="*/ 38254 h 52974"/>
                    <a:gd name="connsiteX14" fmla="*/ 33138 w 47339"/>
                    <a:gd name="connsiteY14" fmla="*/ 35918 h 52974"/>
                    <a:gd name="connsiteX15" fmla="*/ 30053 w 47339"/>
                    <a:gd name="connsiteY15" fmla="*/ 40438 h 52974"/>
                    <a:gd name="connsiteX16" fmla="*/ 23594 w 47339"/>
                    <a:gd name="connsiteY16" fmla="*/ 42026 h 52974"/>
                    <a:gd name="connsiteX17" fmla="*/ 16019 w 47339"/>
                    <a:gd name="connsiteY17" fmla="*/ 40545 h 52974"/>
                    <a:gd name="connsiteX18" fmla="*/ 14492 w 47339"/>
                    <a:gd name="connsiteY18" fmla="*/ 37827 h 52974"/>
                    <a:gd name="connsiteX19" fmla="*/ 15821 w 47339"/>
                    <a:gd name="connsiteY19" fmla="*/ 35383 h 52974"/>
                    <a:gd name="connsiteX20" fmla="*/ 28343 w 47339"/>
                    <a:gd name="connsiteY20" fmla="*/ 31611 h 52974"/>
                    <a:gd name="connsiteX21" fmla="*/ 43308 w 47339"/>
                    <a:gd name="connsiteY21" fmla="*/ 25656 h 52974"/>
                    <a:gd name="connsiteX22" fmla="*/ 47508 w 47339"/>
                    <a:gd name="connsiteY22" fmla="*/ 15684 h 52974"/>
                    <a:gd name="connsiteX23" fmla="*/ 41690 w 47339"/>
                    <a:gd name="connsiteY23" fmla="*/ 3696 h 52974"/>
                    <a:gd name="connsiteX24" fmla="*/ 24464 w 47339"/>
                    <a:gd name="connsiteY24" fmla="*/ -1312 h 52974"/>
                    <a:gd name="connsiteX25" fmla="*/ 8063 w 47339"/>
                    <a:gd name="connsiteY25" fmla="*/ 2887 h 52974"/>
                    <a:gd name="connsiteX26" fmla="*/ 168 w 47339"/>
                    <a:gd name="connsiteY26" fmla="*/ 1429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168" y="14294"/>
                      </a:moveTo>
                      <a:lnTo>
                        <a:pt x="13622" y="16341"/>
                      </a:lnTo>
                      <a:cubicBezTo>
                        <a:pt x="14202" y="13734"/>
                        <a:pt x="15363" y="11754"/>
                        <a:pt x="17104" y="10400"/>
                      </a:cubicBezTo>
                      <a:cubicBezTo>
                        <a:pt x="18855" y="9046"/>
                        <a:pt x="21308" y="8369"/>
                        <a:pt x="24464" y="8369"/>
                      </a:cubicBezTo>
                      <a:cubicBezTo>
                        <a:pt x="27925" y="8369"/>
                        <a:pt x="30532" y="9006"/>
                        <a:pt x="32283" y="10278"/>
                      </a:cubicBezTo>
                      <a:cubicBezTo>
                        <a:pt x="33464" y="11174"/>
                        <a:pt x="34054" y="12370"/>
                        <a:pt x="34054" y="13867"/>
                      </a:cubicBezTo>
                      <a:cubicBezTo>
                        <a:pt x="34054" y="14885"/>
                        <a:pt x="33733" y="15725"/>
                        <a:pt x="33092" y="16386"/>
                      </a:cubicBezTo>
                      <a:cubicBezTo>
                        <a:pt x="32430" y="17028"/>
                        <a:pt x="30939" y="17618"/>
                        <a:pt x="28618" y="18158"/>
                      </a:cubicBezTo>
                      <a:cubicBezTo>
                        <a:pt x="17796" y="20540"/>
                        <a:pt x="10939" y="22719"/>
                        <a:pt x="8048" y="24694"/>
                      </a:cubicBezTo>
                      <a:cubicBezTo>
                        <a:pt x="4037" y="27432"/>
                        <a:pt x="2031" y="31235"/>
                        <a:pt x="2031" y="36101"/>
                      </a:cubicBezTo>
                      <a:cubicBezTo>
                        <a:pt x="2031" y="40489"/>
                        <a:pt x="3762" y="44179"/>
                        <a:pt x="7223" y="47172"/>
                      </a:cubicBezTo>
                      <a:cubicBezTo>
                        <a:pt x="10695" y="50165"/>
                        <a:pt x="16075" y="51662"/>
                        <a:pt x="23365" y="51662"/>
                      </a:cubicBezTo>
                      <a:cubicBezTo>
                        <a:pt x="30298" y="51662"/>
                        <a:pt x="35449" y="50532"/>
                        <a:pt x="38819" y="48272"/>
                      </a:cubicBezTo>
                      <a:cubicBezTo>
                        <a:pt x="42198" y="46012"/>
                        <a:pt x="44525" y="42673"/>
                        <a:pt x="45797" y="38254"/>
                      </a:cubicBezTo>
                      <a:lnTo>
                        <a:pt x="33138" y="35918"/>
                      </a:lnTo>
                      <a:cubicBezTo>
                        <a:pt x="32598" y="37883"/>
                        <a:pt x="31570" y="39389"/>
                        <a:pt x="30053" y="40438"/>
                      </a:cubicBezTo>
                      <a:cubicBezTo>
                        <a:pt x="28546" y="41497"/>
                        <a:pt x="26393" y="42026"/>
                        <a:pt x="23594" y="42026"/>
                      </a:cubicBezTo>
                      <a:cubicBezTo>
                        <a:pt x="20071" y="42026"/>
                        <a:pt x="17546" y="41532"/>
                        <a:pt x="16019" y="40545"/>
                      </a:cubicBezTo>
                      <a:cubicBezTo>
                        <a:pt x="15001" y="39842"/>
                        <a:pt x="14492" y="38936"/>
                        <a:pt x="14492" y="37827"/>
                      </a:cubicBezTo>
                      <a:cubicBezTo>
                        <a:pt x="14492" y="36870"/>
                        <a:pt x="14935" y="36055"/>
                        <a:pt x="15821" y="35383"/>
                      </a:cubicBezTo>
                      <a:cubicBezTo>
                        <a:pt x="17032" y="34498"/>
                        <a:pt x="21206" y="33240"/>
                        <a:pt x="28343" y="31611"/>
                      </a:cubicBezTo>
                      <a:cubicBezTo>
                        <a:pt x="35490" y="29993"/>
                        <a:pt x="40478" y="28008"/>
                        <a:pt x="43308" y="25656"/>
                      </a:cubicBezTo>
                      <a:cubicBezTo>
                        <a:pt x="46108" y="23263"/>
                        <a:pt x="47508" y="19940"/>
                        <a:pt x="47508" y="15684"/>
                      </a:cubicBezTo>
                      <a:cubicBezTo>
                        <a:pt x="47508" y="11032"/>
                        <a:pt x="45568" y="7036"/>
                        <a:pt x="41690" y="3696"/>
                      </a:cubicBezTo>
                      <a:cubicBezTo>
                        <a:pt x="37811" y="357"/>
                        <a:pt x="32069" y="-1312"/>
                        <a:pt x="24464" y="-1312"/>
                      </a:cubicBezTo>
                      <a:cubicBezTo>
                        <a:pt x="17562" y="-1312"/>
                        <a:pt x="12095" y="87"/>
                        <a:pt x="8063" y="2887"/>
                      </a:cubicBezTo>
                      <a:cubicBezTo>
                        <a:pt x="4042" y="5687"/>
                        <a:pt x="1410" y="9489"/>
                        <a:pt x="168" y="14294"/>
                      </a:cubicBezTo>
                      <a:close/>
                    </a:path>
                  </a:pathLst>
                </a:custGeom>
                <a:solidFill>
                  <a:srgbClr val="000000"/>
                </a:solidFill>
                <a:ln w="15" cap="flat">
                  <a:noFill/>
                  <a:prstDash val="solid"/>
                  <a:round/>
                </a:ln>
              </p:spPr>
              <p:txBody>
                <a:bodyPr rtlCol="0" anchor="ctr"/>
                <a:lstStyle/>
                <a:p>
                  <a:endParaRPr lang="en-US"/>
                </a:p>
              </p:txBody>
            </p:sp>
            <p:sp>
              <p:nvSpPr>
                <p:cNvPr id="294" name="Freeform: Shape 293">
                  <a:extLst>
                    <a:ext uri="{FF2B5EF4-FFF2-40B4-BE49-F238E27FC236}">
                      <a16:creationId xmlns:a16="http://schemas.microsoft.com/office/drawing/2014/main" id="{512B3079-1E16-1FB6-2C24-E398FBCA09F8}"/>
                    </a:ext>
                  </a:extLst>
                </p:cNvPr>
                <p:cNvSpPr/>
                <p:nvPr/>
              </p:nvSpPr>
              <p:spPr>
                <a:xfrm flipV="1">
                  <a:off x="9328600" y="3877902"/>
                  <a:ext cx="47351" cy="52974"/>
                </a:xfrm>
                <a:custGeom>
                  <a:avLst/>
                  <a:gdLst>
                    <a:gd name="connsiteX0" fmla="*/ 33387 w 47351"/>
                    <a:gd name="connsiteY0" fmla="*/ 15959 h 52974"/>
                    <a:gd name="connsiteX1" fmla="*/ 46749 w 47351"/>
                    <a:gd name="connsiteY1" fmla="*/ 13714 h 52974"/>
                    <a:gd name="connsiteX2" fmla="*/ 38609 w 47351"/>
                    <a:gd name="connsiteY2" fmla="*/ 2521 h 52974"/>
                    <a:gd name="connsiteX3" fmla="*/ 24713 w 47351"/>
                    <a:gd name="connsiteY3" fmla="*/ -1312 h 52974"/>
                    <a:gd name="connsiteX4" fmla="*/ 5136 w 47351"/>
                    <a:gd name="connsiteY4" fmla="*/ 7331 h 52974"/>
                    <a:gd name="connsiteX5" fmla="*/ 127 w 47351"/>
                    <a:gd name="connsiteY5" fmla="*/ 24785 h 52974"/>
                    <a:gd name="connsiteX6" fmla="*/ 6709 w 47351"/>
                    <a:gd name="connsiteY6" fmla="*/ 44515 h 52974"/>
                    <a:gd name="connsiteX7" fmla="*/ 23369 w 47351"/>
                    <a:gd name="connsiteY7" fmla="*/ 51662 h 52974"/>
                    <a:gd name="connsiteX8" fmla="*/ 41221 w 47351"/>
                    <a:gd name="connsiteY8" fmla="*/ 44195 h 52974"/>
                    <a:gd name="connsiteX9" fmla="*/ 47466 w 47351"/>
                    <a:gd name="connsiteY9" fmla="*/ 21304 h 52974"/>
                    <a:gd name="connsiteX10" fmla="*/ 13871 w 47351"/>
                    <a:gd name="connsiteY10" fmla="*/ 21304 h 52974"/>
                    <a:gd name="connsiteX11" fmla="*/ 17123 w 47351"/>
                    <a:gd name="connsiteY11" fmla="*/ 12019 h 52974"/>
                    <a:gd name="connsiteX12" fmla="*/ 24850 w 47351"/>
                    <a:gd name="connsiteY12" fmla="*/ 8705 h 52974"/>
                    <a:gd name="connsiteX13" fmla="*/ 30134 w 47351"/>
                    <a:gd name="connsiteY13" fmla="*/ 10416 h 52974"/>
                    <a:gd name="connsiteX14" fmla="*/ 33387 w 47351"/>
                    <a:gd name="connsiteY14" fmla="*/ 15959 h 52974"/>
                    <a:gd name="connsiteX15" fmla="*/ 34150 w 47351"/>
                    <a:gd name="connsiteY15" fmla="*/ 29519 h 52974"/>
                    <a:gd name="connsiteX16" fmla="*/ 31142 w 47351"/>
                    <a:gd name="connsiteY16" fmla="*/ 38361 h 52974"/>
                    <a:gd name="connsiteX17" fmla="*/ 24178 w 47351"/>
                    <a:gd name="connsiteY17" fmla="*/ 41400 h 52974"/>
                    <a:gd name="connsiteX18" fmla="*/ 16925 w 47351"/>
                    <a:gd name="connsiteY18" fmla="*/ 38208 h 52974"/>
                    <a:gd name="connsiteX19" fmla="*/ 14115 w 47351"/>
                    <a:gd name="connsiteY19" fmla="*/ 29519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3387" y="15959"/>
                      </a:moveTo>
                      <a:lnTo>
                        <a:pt x="46749" y="13714"/>
                      </a:lnTo>
                      <a:cubicBezTo>
                        <a:pt x="45038" y="8817"/>
                        <a:pt x="42325" y="5086"/>
                        <a:pt x="38609" y="2521"/>
                      </a:cubicBezTo>
                      <a:cubicBezTo>
                        <a:pt x="34904" y="-35"/>
                        <a:pt x="30271" y="-1312"/>
                        <a:pt x="24713" y="-1312"/>
                      </a:cubicBezTo>
                      <a:cubicBezTo>
                        <a:pt x="15897" y="-1312"/>
                        <a:pt x="9371" y="1569"/>
                        <a:pt x="5136" y="7331"/>
                      </a:cubicBezTo>
                      <a:cubicBezTo>
                        <a:pt x="1796" y="11943"/>
                        <a:pt x="127" y="17761"/>
                        <a:pt x="127" y="24785"/>
                      </a:cubicBezTo>
                      <a:cubicBezTo>
                        <a:pt x="127" y="33184"/>
                        <a:pt x="2321" y="39761"/>
                        <a:pt x="6709" y="44515"/>
                      </a:cubicBezTo>
                      <a:cubicBezTo>
                        <a:pt x="11107" y="49280"/>
                        <a:pt x="16660" y="51662"/>
                        <a:pt x="23369" y="51662"/>
                      </a:cubicBezTo>
                      <a:cubicBezTo>
                        <a:pt x="30913" y="51662"/>
                        <a:pt x="36863" y="49173"/>
                        <a:pt x="41221" y="44195"/>
                      </a:cubicBezTo>
                      <a:cubicBezTo>
                        <a:pt x="45578" y="39216"/>
                        <a:pt x="47660" y="31586"/>
                        <a:pt x="47466" y="21304"/>
                      </a:cubicBezTo>
                      <a:lnTo>
                        <a:pt x="13871" y="21304"/>
                      </a:lnTo>
                      <a:cubicBezTo>
                        <a:pt x="13972" y="17333"/>
                        <a:pt x="15057" y="14238"/>
                        <a:pt x="17123" y="12019"/>
                      </a:cubicBezTo>
                      <a:cubicBezTo>
                        <a:pt x="19190" y="9810"/>
                        <a:pt x="21766" y="8705"/>
                        <a:pt x="24850" y="8705"/>
                      </a:cubicBezTo>
                      <a:cubicBezTo>
                        <a:pt x="26947" y="8705"/>
                        <a:pt x="28709" y="9275"/>
                        <a:pt x="30134" y="10416"/>
                      </a:cubicBezTo>
                      <a:cubicBezTo>
                        <a:pt x="31569" y="11566"/>
                        <a:pt x="32654" y="13414"/>
                        <a:pt x="33387" y="15959"/>
                      </a:cubicBezTo>
                      <a:close/>
                      <a:moveTo>
                        <a:pt x="34150" y="29519"/>
                      </a:moveTo>
                      <a:cubicBezTo>
                        <a:pt x="34059" y="33398"/>
                        <a:pt x="33056" y="36345"/>
                        <a:pt x="31142" y="38361"/>
                      </a:cubicBezTo>
                      <a:cubicBezTo>
                        <a:pt x="29238" y="40387"/>
                        <a:pt x="26917" y="41400"/>
                        <a:pt x="24178" y="41400"/>
                      </a:cubicBezTo>
                      <a:cubicBezTo>
                        <a:pt x="21257" y="41400"/>
                        <a:pt x="18839" y="40336"/>
                        <a:pt x="16925" y="38208"/>
                      </a:cubicBezTo>
                      <a:cubicBezTo>
                        <a:pt x="15021" y="36071"/>
                        <a:pt x="14084" y="33174"/>
                        <a:pt x="14115" y="29519"/>
                      </a:cubicBezTo>
                      <a:close/>
                    </a:path>
                  </a:pathLst>
                </a:custGeom>
                <a:solidFill>
                  <a:srgbClr val="000000"/>
                </a:solidFill>
                <a:ln w="15" cap="flat">
                  <a:noFill/>
                  <a:prstDash val="solid"/>
                  <a:round/>
                </a:ln>
              </p:spPr>
              <p:txBody>
                <a:bodyPr rtlCol="0" anchor="ctr"/>
                <a:lstStyle/>
                <a:p>
                  <a:endParaRPr lang="en-US"/>
                </a:p>
              </p:txBody>
            </p:sp>
            <p:sp>
              <p:nvSpPr>
                <p:cNvPr id="295" name="Freeform: Shape 294">
                  <a:extLst>
                    <a:ext uri="{FF2B5EF4-FFF2-40B4-BE49-F238E27FC236}">
                      <a16:creationId xmlns:a16="http://schemas.microsoft.com/office/drawing/2014/main" id="{6945FFF8-084D-AA24-0CE9-A9B9528B8EBA}"/>
                    </a:ext>
                  </a:extLst>
                </p:cNvPr>
                <p:cNvSpPr/>
                <p:nvPr/>
              </p:nvSpPr>
              <p:spPr>
                <a:xfrm flipV="1">
                  <a:off x="9379855" y="3929731"/>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96" name="Freeform: Shape 295">
                  <a:extLst>
                    <a:ext uri="{FF2B5EF4-FFF2-40B4-BE49-F238E27FC236}">
                      <a16:creationId xmlns:a16="http://schemas.microsoft.com/office/drawing/2014/main" id="{3C9EC00A-3BF0-72CB-824E-9508ABBD0236}"/>
                    </a:ext>
                  </a:extLst>
                </p:cNvPr>
                <p:cNvSpPr/>
                <p:nvPr/>
              </p:nvSpPr>
              <p:spPr>
                <a:xfrm flipV="1">
                  <a:off x="9411543" y="3868602"/>
                  <a:ext cx="47965" cy="53157"/>
                </a:xfrm>
                <a:custGeom>
                  <a:avLst/>
                  <a:gdLst>
                    <a:gd name="connsiteX0" fmla="*/ 47996 w 47965"/>
                    <a:gd name="connsiteY0" fmla="*/ -1917 h 53157"/>
                    <a:gd name="connsiteX1" fmla="*/ 31 w 47965"/>
                    <a:gd name="connsiteY1" fmla="*/ 18943 h 53157"/>
                    <a:gd name="connsiteX2" fmla="*/ 31 w 47965"/>
                    <a:gd name="connsiteY2" fmla="*/ 30487 h 53157"/>
                    <a:gd name="connsiteX3" fmla="*/ 47996 w 47965"/>
                    <a:gd name="connsiteY3" fmla="*/ 51240 h 53157"/>
                    <a:gd name="connsiteX4" fmla="*/ 47996 w 47965"/>
                    <a:gd name="connsiteY4" fmla="*/ 37649 h 53157"/>
                    <a:gd name="connsiteX5" fmla="*/ 14538 w 47965"/>
                    <a:gd name="connsiteY5" fmla="*/ 24852 h 53157"/>
                    <a:gd name="connsiteX6" fmla="*/ 47996 w 47965"/>
                    <a:gd name="connsiteY6" fmla="*/ 11582 h 5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65" h="53157">
                      <a:moveTo>
                        <a:pt x="47996" y="-1917"/>
                      </a:moveTo>
                      <a:lnTo>
                        <a:pt x="31" y="18943"/>
                      </a:lnTo>
                      <a:lnTo>
                        <a:pt x="31" y="30487"/>
                      </a:lnTo>
                      <a:lnTo>
                        <a:pt x="47996" y="51240"/>
                      </a:lnTo>
                      <a:lnTo>
                        <a:pt x="47996" y="37649"/>
                      </a:lnTo>
                      <a:lnTo>
                        <a:pt x="14538" y="24852"/>
                      </a:lnTo>
                      <a:lnTo>
                        <a:pt x="47996" y="11582"/>
                      </a:lnTo>
                      <a:close/>
                    </a:path>
                  </a:pathLst>
                </a:custGeom>
                <a:solidFill>
                  <a:srgbClr val="000000"/>
                </a:solidFill>
                <a:ln w="15" cap="flat">
                  <a:noFill/>
                  <a:prstDash val="solid"/>
                  <a:round/>
                </a:ln>
              </p:spPr>
              <p:txBody>
                <a:bodyPr rtlCol="0" anchor="ctr"/>
                <a:lstStyle/>
                <a:p>
                  <a:endParaRPr lang="en-US"/>
                </a:p>
              </p:txBody>
            </p:sp>
            <p:sp>
              <p:nvSpPr>
                <p:cNvPr id="297" name="Freeform: Shape 296">
                  <a:extLst>
                    <a:ext uri="{FF2B5EF4-FFF2-40B4-BE49-F238E27FC236}">
                      <a16:creationId xmlns:a16="http://schemas.microsoft.com/office/drawing/2014/main" id="{3B08607C-AEB9-026A-285C-666B0CBC1387}"/>
                    </a:ext>
                  </a:extLst>
                </p:cNvPr>
                <p:cNvSpPr/>
                <p:nvPr/>
              </p:nvSpPr>
              <p:spPr>
                <a:xfrm flipV="1">
                  <a:off x="9468145" y="3878483"/>
                  <a:ext cx="48912" cy="33488"/>
                </a:xfrm>
                <a:custGeom>
                  <a:avLst/>
                  <a:gdLst>
                    <a:gd name="connsiteX0" fmla="*/ 43 w 48912"/>
                    <a:gd name="connsiteY0" fmla="*/ 19266 h 33488"/>
                    <a:gd name="connsiteX1" fmla="*/ 43 w 48912"/>
                    <a:gd name="connsiteY1" fmla="*/ 31574 h 33488"/>
                    <a:gd name="connsiteX2" fmla="*/ 48956 w 48912"/>
                    <a:gd name="connsiteY2" fmla="*/ 31574 h 33488"/>
                    <a:gd name="connsiteX3" fmla="*/ 48956 w 48912"/>
                    <a:gd name="connsiteY3" fmla="*/ 19266 h 33488"/>
                    <a:gd name="connsiteX4" fmla="*/ 43 w 48912"/>
                    <a:gd name="connsiteY4" fmla="*/ -1914 h 33488"/>
                    <a:gd name="connsiteX5" fmla="*/ 43 w 48912"/>
                    <a:gd name="connsiteY5" fmla="*/ 10440 h 33488"/>
                    <a:gd name="connsiteX6" fmla="*/ 48956 w 48912"/>
                    <a:gd name="connsiteY6" fmla="*/ 10440 h 33488"/>
                    <a:gd name="connsiteX7" fmla="*/ 48956 w 48912"/>
                    <a:gd name="connsiteY7" fmla="*/ -1914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43" y="19266"/>
                      </a:moveTo>
                      <a:lnTo>
                        <a:pt x="43" y="31574"/>
                      </a:lnTo>
                      <a:lnTo>
                        <a:pt x="48956" y="31574"/>
                      </a:lnTo>
                      <a:lnTo>
                        <a:pt x="48956" y="19266"/>
                      </a:lnTo>
                      <a:close/>
                      <a:moveTo>
                        <a:pt x="43" y="-1914"/>
                      </a:moveTo>
                      <a:lnTo>
                        <a:pt x="43" y="10440"/>
                      </a:lnTo>
                      <a:lnTo>
                        <a:pt x="48956" y="10440"/>
                      </a:lnTo>
                      <a:lnTo>
                        <a:pt x="48956" y="-1914"/>
                      </a:lnTo>
                      <a:close/>
                    </a:path>
                  </a:pathLst>
                </a:custGeom>
                <a:solidFill>
                  <a:srgbClr val="000000"/>
                </a:solidFill>
                <a:ln w="15" cap="flat">
                  <a:noFill/>
                  <a:prstDash val="solid"/>
                  <a:round/>
                </a:ln>
              </p:spPr>
              <p:txBody>
                <a:bodyPr rtlCol="0" anchor="ctr"/>
                <a:lstStyle/>
                <a:p>
                  <a:endParaRPr lang="en-US"/>
                </a:p>
              </p:txBody>
            </p:sp>
            <p:sp>
              <p:nvSpPr>
                <p:cNvPr id="298" name="Freeform: Shape 297">
                  <a:extLst>
                    <a:ext uri="{FF2B5EF4-FFF2-40B4-BE49-F238E27FC236}">
                      <a16:creationId xmlns:a16="http://schemas.microsoft.com/office/drawing/2014/main" id="{9B078D93-EF46-8646-B0F8-E882A4135002}"/>
                    </a:ext>
                  </a:extLst>
                </p:cNvPr>
                <p:cNvSpPr/>
                <p:nvPr/>
              </p:nvSpPr>
              <p:spPr>
                <a:xfrm flipV="1">
                  <a:off x="9521157" y="3929731"/>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299" name="Freeform: Shape 298">
                  <a:extLst>
                    <a:ext uri="{FF2B5EF4-FFF2-40B4-BE49-F238E27FC236}">
                      <a16:creationId xmlns:a16="http://schemas.microsoft.com/office/drawing/2014/main" id="{7C527A4B-F0BC-B862-4EBF-4A9C1880FB81}"/>
                    </a:ext>
                  </a:extLst>
                </p:cNvPr>
                <p:cNvSpPr/>
                <p:nvPr/>
              </p:nvSpPr>
              <p:spPr>
                <a:xfrm flipV="1">
                  <a:off x="9556037" y="3859486"/>
                  <a:ext cx="30740" cy="70245"/>
                </a:xfrm>
                <a:custGeom>
                  <a:avLst/>
                  <a:gdLst>
                    <a:gd name="connsiteX0" fmla="*/ 31156 w 30740"/>
                    <a:gd name="connsiteY0" fmla="*/ -1955 h 70245"/>
                    <a:gd name="connsiteX1" fmla="*/ 17748 w 30740"/>
                    <a:gd name="connsiteY1" fmla="*/ -1955 h 70245"/>
                    <a:gd name="connsiteX2" fmla="*/ 17748 w 30740"/>
                    <a:gd name="connsiteY2" fmla="*/ 48576 h 70245"/>
                    <a:gd name="connsiteX3" fmla="*/ 416 w 30740"/>
                    <a:gd name="connsiteY3" fmla="*/ 38421 h 70245"/>
                    <a:gd name="connsiteX4" fmla="*/ 416 w 30740"/>
                    <a:gd name="connsiteY4" fmla="*/ 50592 h 70245"/>
                    <a:gd name="connsiteX5" fmla="*/ 11823 w 30740"/>
                    <a:gd name="connsiteY5" fmla="*/ 57097 h 70245"/>
                    <a:gd name="connsiteX6" fmla="*/ 20268 w 30740"/>
                    <a:gd name="connsiteY6" fmla="*/ 68291 h 70245"/>
                    <a:gd name="connsiteX7" fmla="*/ 31156 w 30740"/>
                    <a:gd name="connsiteY7" fmla="*/ 68291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31156" y="-1955"/>
                      </a:moveTo>
                      <a:lnTo>
                        <a:pt x="17748" y="-1955"/>
                      </a:lnTo>
                      <a:lnTo>
                        <a:pt x="17748" y="48576"/>
                      </a:lnTo>
                      <a:cubicBezTo>
                        <a:pt x="12841" y="43995"/>
                        <a:pt x="7063" y="40610"/>
                        <a:pt x="416" y="38421"/>
                      </a:cubicBezTo>
                      <a:lnTo>
                        <a:pt x="416" y="50592"/>
                      </a:lnTo>
                      <a:cubicBezTo>
                        <a:pt x="3918" y="51732"/>
                        <a:pt x="7720" y="53901"/>
                        <a:pt x="11823" y="57097"/>
                      </a:cubicBezTo>
                      <a:cubicBezTo>
                        <a:pt x="15926" y="60294"/>
                        <a:pt x="18741" y="64025"/>
                        <a:pt x="20268" y="68291"/>
                      </a:cubicBezTo>
                      <a:lnTo>
                        <a:pt x="31156" y="68291"/>
                      </a:lnTo>
                      <a:close/>
                    </a:path>
                  </a:pathLst>
                </a:custGeom>
                <a:solidFill>
                  <a:srgbClr val="000000"/>
                </a:solidFill>
                <a:ln w="15" cap="flat">
                  <a:noFill/>
                  <a:prstDash val="solid"/>
                  <a:round/>
                </a:ln>
              </p:spPr>
              <p:txBody>
                <a:bodyPr rtlCol="0" anchor="ctr"/>
                <a:lstStyle/>
                <a:p>
                  <a:endParaRPr lang="en-US"/>
                </a:p>
              </p:txBody>
            </p:sp>
            <p:sp>
              <p:nvSpPr>
                <p:cNvPr id="300" name="Freeform: Shape 299">
                  <a:extLst>
                    <a:ext uri="{FF2B5EF4-FFF2-40B4-BE49-F238E27FC236}">
                      <a16:creationId xmlns:a16="http://schemas.microsoft.com/office/drawing/2014/main" id="{6D92A3EB-6AEB-F96B-3E49-ECB8DE8C108A}"/>
                    </a:ext>
                  </a:extLst>
                </p:cNvPr>
                <p:cNvSpPr/>
                <p:nvPr/>
              </p:nvSpPr>
              <p:spPr>
                <a:xfrm flipV="1">
                  <a:off x="9607002" y="3860723"/>
                  <a:ext cx="47064" cy="70199"/>
                </a:xfrm>
                <a:custGeom>
                  <a:avLst/>
                  <a:gdLst>
                    <a:gd name="connsiteX0" fmla="*/ 116 w 47064"/>
                    <a:gd name="connsiteY0" fmla="*/ 17305 h 70199"/>
                    <a:gd name="connsiteX1" fmla="*/ 13478 w 47064"/>
                    <a:gd name="connsiteY1" fmla="*/ 18695 h 70199"/>
                    <a:gd name="connsiteX2" fmla="*/ 16868 w 47064"/>
                    <a:gd name="connsiteY2" fmla="*/ 11502 h 70199"/>
                    <a:gd name="connsiteX3" fmla="*/ 23358 w 47064"/>
                    <a:gd name="connsiteY3" fmla="*/ 8860 h 70199"/>
                    <a:gd name="connsiteX4" fmla="*/ 30474 w 47064"/>
                    <a:gd name="connsiteY4" fmla="*/ 12266 h 70199"/>
                    <a:gd name="connsiteX5" fmla="*/ 33391 w 47064"/>
                    <a:gd name="connsiteY5" fmla="*/ 22558 h 70199"/>
                    <a:gd name="connsiteX6" fmla="*/ 30490 w 47064"/>
                    <a:gd name="connsiteY6" fmla="*/ 32224 h 70199"/>
                    <a:gd name="connsiteX7" fmla="*/ 22976 w 47064"/>
                    <a:gd name="connsiteY7" fmla="*/ 35447 h 70199"/>
                    <a:gd name="connsiteX8" fmla="*/ 12623 w 47064"/>
                    <a:gd name="connsiteY8" fmla="*/ 30331 h 70199"/>
                    <a:gd name="connsiteX9" fmla="*/ 1750 w 47064"/>
                    <a:gd name="connsiteY9" fmla="*/ 31904 h 70199"/>
                    <a:gd name="connsiteX10" fmla="*/ 8622 w 47064"/>
                    <a:gd name="connsiteY10" fmla="*/ 68325 h 70199"/>
                    <a:gd name="connsiteX11" fmla="*/ 44081 w 47064"/>
                    <a:gd name="connsiteY11" fmla="*/ 68325 h 70199"/>
                    <a:gd name="connsiteX12" fmla="*/ 44081 w 47064"/>
                    <a:gd name="connsiteY12" fmla="*/ 55772 h 70199"/>
                    <a:gd name="connsiteX13" fmla="*/ 18777 w 47064"/>
                    <a:gd name="connsiteY13" fmla="*/ 55772 h 70199"/>
                    <a:gd name="connsiteX14" fmla="*/ 16685 w 47064"/>
                    <a:gd name="connsiteY14" fmla="*/ 43891 h 70199"/>
                    <a:gd name="connsiteX15" fmla="*/ 25847 w 47064"/>
                    <a:gd name="connsiteY15" fmla="*/ 46136 h 70199"/>
                    <a:gd name="connsiteX16" fmla="*/ 40965 w 47064"/>
                    <a:gd name="connsiteY16" fmla="*/ 39646 h 70199"/>
                    <a:gd name="connsiteX17" fmla="*/ 47181 w 47064"/>
                    <a:gd name="connsiteY17" fmla="*/ 22802 h 70199"/>
                    <a:gd name="connsiteX18" fmla="*/ 42172 w 47064"/>
                    <a:gd name="connsiteY18" fmla="*/ 7379 h 70199"/>
                    <a:gd name="connsiteX19" fmla="*/ 23221 w 47064"/>
                    <a:gd name="connsiteY19" fmla="*/ -1875 h 70199"/>
                    <a:gd name="connsiteX20" fmla="*/ 7431 w 47064"/>
                    <a:gd name="connsiteY20" fmla="*/ 3317 h 70199"/>
                    <a:gd name="connsiteX21" fmla="*/ 116 w 47064"/>
                    <a:gd name="connsiteY21" fmla="*/ 17305 h 7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64" h="70199">
                      <a:moveTo>
                        <a:pt x="116" y="17305"/>
                      </a:moveTo>
                      <a:lnTo>
                        <a:pt x="13478" y="18695"/>
                      </a:lnTo>
                      <a:cubicBezTo>
                        <a:pt x="13865" y="15671"/>
                        <a:pt x="14995" y="13273"/>
                        <a:pt x="16868" y="11502"/>
                      </a:cubicBezTo>
                      <a:cubicBezTo>
                        <a:pt x="18751" y="9741"/>
                        <a:pt x="20915" y="8860"/>
                        <a:pt x="23358" y="8860"/>
                      </a:cubicBezTo>
                      <a:cubicBezTo>
                        <a:pt x="26158" y="8860"/>
                        <a:pt x="28530" y="9995"/>
                        <a:pt x="30474" y="12266"/>
                      </a:cubicBezTo>
                      <a:cubicBezTo>
                        <a:pt x="32419" y="14546"/>
                        <a:pt x="33391" y="17977"/>
                        <a:pt x="33391" y="22558"/>
                      </a:cubicBezTo>
                      <a:cubicBezTo>
                        <a:pt x="33391" y="26854"/>
                        <a:pt x="32424" y="30076"/>
                        <a:pt x="30490" y="32224"/>
                      </a:cubicBezTo>
                      <a:cubicBezTo>
                        <a:pt x="28565" y="34373"/>
                        <a:pt x="26061" y="35447"/>
                        <a:pt x="22976" y="35447"/>
                      </a:cubicBezTo>
                      <a:cubicBezTo>
                        <a:pt x="19128" y="35447"/>
                        <a:pt x="15677" y="33741"/>
                        <a:pt x="12623" y="30331"/>
                      </a:cubicBezTo>
                      <a:lnTo>
                        <a:pt x="1750" y="31904"/>
                      </a:lnTo>
                      <a:lnTo>
                        <a:pt x="8622" y="68325"/>
                      </a:lnTo>
                      <a:lnTo>
                        <a:pt x="44081" y="68325"/>
                      </a:lnTo>
                      <a:lnTo>
                        <a:pt x="44081" y="55772"/>
                      </a:lnTo>
                      <a:lnTo>
                        <a:pt x="18777" y="55772"/>
                      </a:lnTo>
                      <a:lnTo>
                        <a:pt x="16685" y="43891"/>
                      </a:lnTo>
                      <a:cubicBezTo>
                        <a:pt x="19678" y="45388"/>
                        <a:pt x="22732" y="46136"/>
                        <a:pt x="25847" y="46136"/>
                      </a:cubicBezTo>
                      <a:cubicBezTo>
                        <a:pt x="31793" y="46136"/>
                        <a:pt x="36832" y="43973"/>
                        <a:pt x="40965" y="39646"/>
                      </a:cubicBezTo>
                      <a:cubicBezTo>
                        <a:pt x="45109" y="35319"/>
                        <a:pt x="47181" y="29705"/>
                        <a:pt x="47181" y="22802"/>
                      </a:cubicBezTo>
                      <a:cubicBezTo>
                        <a:pt x="47181" y="17040"/>
                        <a:pt x="45511" y="11899"/>
                        <a:pt x="42172" y="7379"/>
                      </a:cubicBezTo>
                      <a:cubicBezTo>
                        <a:pt x="37621" y="1209"/>
                        <a:pt x="31304" y="-1875"/>
                        <a:pt x="23221" y="-1875"/>
                      </a:cubicBezTo>
                      <a:cubicBezTo>
                        <a:pt x="16766" y="-1875"/>
                        <a:pt x="11503" y="-145"/>
                        <a:pt x="7431" y="3317"/>
                      </a:cubicBezTo>
                      <a:cubicBezTo>
                        <a:pt x="3359" y="6788"/>
                        <a:pt x="920" y="11451"/>
                        <a:pt x="116" y="17305"/>
                      </a:cubicBezTo>
                      <a:close/>
                    </a:path>
                  </a:pathLst>
                </a:custGeom>
                <a:solidFill>
                  <a:srgbClr val="000000"/>
                </a:solidFill>
                <a:ln w="15" cap="flat">
                  <a:noFill/>
                  <a:prstDash val="solid"/>
                  <a:round/>
                </a:ln>
              </p:spPr>
              <p:txBody>
                <a:bodyPr rtlCol="0" anchor="ctr"/>
                <a:lstStyle/>
                <a:p>
                  <a:endParaRPr lang="en-US"/>
                </a:p>
              </p:txBody>
            </p:sp>
            <p:sp>
              <p:nvSpPr>
                <p:cNvPr id="301" name="Freeform: Shape 300">
                  <a:extLst>
                    <a:ext uri="{FF2B5EF4-FFF2-40B4-BE49-F238E27FC236}">
                      <a16:creationId xmlns:a16="http://schemas.microsoft.com/office/drawing/2014/main" id="{6B3A6A12-A0C3-3301-2CE7-3ED5E928CA69}"/>
                    </a:ext>
                  </a:extLst>
                </p:cNvPr>
                <p:cNvSpPr/>
                <p:nvPr/>
              </p:nvSpPr>
              <p:spPr>
                <a:xfrm flipV="1">
                  <a:off x="9658837" y="3859486"/>
                  <a:ext cx="50301" cy="70245"/>
                </a:xfrm>
                <a:custGeom>
                  <a:avLst/>
                  <a:gdLst>
                    <a:gd name="connsiteX0" fmla="*/ 28819 w 50301"/>
                    <a:gd name="connsiteY0" fmla="*/ -1955 h 70245"/>
                    <a:gd name="connsiteX1" fmla="*/ 28819 w 50301"/>
                    <a:gd name="connsiteY1" fmla="*/ 12125 h 70245"/>
                    <a:gd name="connsiteX2" fmla="*/ 187 w 50301"/>
                    <a:gd name="connsiteY2" fmla="*/ 12125 h 70245"/>
                    <a:gd name="connsiteX3" fmla="*/ 187 w 50301"/>
                    <a:gd name="connsiteY3" fmla="*/ 23868 h 70245"/>
                    <a:gd name="connsiteX4" fmla="*/ 30530 w 50301"/>
                    <a:gd name="connsiteY4" fmla="*/ 68291 h 70245"/>
                    <a:gd name="connsiteX5" fmla="*/ 41800 w 50301"/>
                    <a:gd name="connsiteY5" fmla="*/ 68291 h 70245"/>
                    <a:gd name="connsiteX6" fmla="*/ 41800 w 50301"/>
                    <a:gd name="connsiteY6" fmla="*/ 23914 h 70245"/>
                    <a:gd name="connsiteX7" fmla="*/ 50489 w 50301"/>
                    <a:gd name="connsiteY7" fmla="*/ 23914 h 70245"/>
                    <a:gd name="connsiteX8" fmla="*/ 50489 w 50301"/>
                    <a:gd name="connsiteY8" fmla="*/ 12125 h 70245"/>
                    <a:gd name="connsiteX9" fmla="*/ 41800 w 50301"/>
                    <a:gd name="connsiteY9" fmla="*/ 12125 h 70245"/>
                    <a:gd name="connsiteX10" fmla="*/ 41800 w 50301"/>
                    <a:gd name="connsiteY10" fmla="*/ -1955 h 70245"/>
                    <a:gd name="connsiteX11" fmla="*/ 28819 w 50301"/>
                    <a:gd name="connsiteY11" fmla="*/ 23914 h 70245"/>
                    <a:gd name="connsiteX12" fmla="*/ 28819 w 50301"/>
                    <a:gd name="connsiteY12" fmla="*/ 47813 h 70245"/>
                    <a:gd name="connsiteX13" fmla="*/ 12739 w 50301"/>
                    <a:gd name="connsiteY13" fmla="*/ 23914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301" h="70245">
                      <a:moveTo>
                        <a:pt x="28819" y="-1955"/>
                      </a:moveTo>
                      <a:lnTo>
                        <a:pt x="28819" y="12125"/>
                      </a:lnTo>
                      <a:lnTo>
                        <a:pt x="187" y="12125"/>
                      </a:lnTo>
                      <a:lnTo>
                        <a:pt x="187" y="23868"/>
                      </a:lnTo>
                      <a:lnTo>
                        <a:pt x="30530" y="68291"/>
                      </a:lnTo>
                      <a:lnTo>
                        <a:pt x="41800" y="68291"/>
                      </a:lnTo>
                      <a:lnTo>
                        <a:pt x="41800" y="23914"/>
                      </a:lnTo>
                      <a:lnTo>
                        <a:pt x="50489" y="23914"/>
                      </a:lnTo>
                      <a:lnTo>
                        <a:pt x="50489" y="12125"/>
                      </a:lnTo>
                      <a:lnTo>
                        <a:pt x="41800" y="12125"/>
                      </a:lnTo>
                      <a:lnTo>
                        <a:pt x="41800" y="-1955"/>
                      </a:lnTo>
                      <a:close/>
                      <a:moveTo>
                        <a:pt x="28819" y="23914"/>
                      </a:moveTo>
                      <a:lnTo>
                        <a:pt x="28819" y="47813"/>
                      </a:lnTo>
                      <a:lnTo>
                        <a:pt x="12739" y="23914"/>
                      </a:lnTo>
                      <a:close/>
                    </a:path>
                  </a:pathLst>
                </a:custGeom>
                <a:solidFill>
                  <a:srgbClr val="000000"/>
                </a:solidFill>
                <a:ln w="15" cap="flat">
                  <a:noFill/>
                  <a:prstDash val="solid"/>
                  <a:round/>
                </a:ln>
              </p:spPr>
              <p:txBody>
                <a:bodyPr rtlCol="0" anchor="ctr"/>
                <a:lstStyle/>
                <a:p>
                  <a:endParaRPr lang="en-US"/>
                </a:p>
              </p:txBody>
            </p:sp>
            <p:sp>
              <p:nvSpPr>
                <p:cNvPr id="302" name="Freeform: Shape 301">
                  <a:extLst>
                    <a:ext uri="{FF2B5EF4-FFF2-40B4-BE49-F238E27FC236}">
                      <a16:creationId xmlns:a16="http://schemas.microsoft.com/office/drawing/2014/main" id="{9F6C38E2-974D-556C-78E2-5EF5A773BA42}"/>
                    </a:ext>
                  </a:extLst>
                </p:cNvPr>
                <p:cNvSpPr/>
                <p:nvPr/>
              </p:nvSpPr>
              <p:spPr>
                <a:xfrm flipV="1">
                  <a:off x="9718383" y="3916324"/>
                  <a:ext cx="13423" cy="13407"/>
                </a:xfrm>
                <a:custGeom>
                  <a:avLst/>
                  <a:gdLst>
                    <a:gd name="connsiteX0" fmla="*/ 1063 w 13423"/>
                    <a:gd name="connsiteY0" fmla="*/ -88 h 13407"/>
                    <a:gd name="connsiteX1" fmla="*/ 1063 w 13423"/>
                    <a:gd name="connsiteY1" fmla="*/ 13320 h 13407"/>
                    <a:gd name="connsiteX2" fmla="*/ 14486 w 13423"/>
                    <a:gd name="connsiteY2" fmla="*/ 13320 h 13407"/>
                    <a:gd name="connsiteX3" fmla="*/ 14486 w 13423"/>
                    <a:gd name="connsiteY3" fmla="*/ -88 h 13407"/>
                  </a:gdLst>
                  <a:ahLst/>
                  <a:cxnLst>
                    <a:cxn ang="0">
                      <a:pos x="connsiteX0" y="connsiteY0"/>
                    </a:cxn>
                    <a:cxn ang="0">
                      <a:pos x="connsiteX1" y="connsiteY1"/>
                    </a:cxn>
                    <a:cxn ang="0">
                      <a:pos x="connsiteX2" y="connsiteY2"/>
                    </a:cxn>
                    <a:cxn ang="0">
                      <a:pos x="connsiteX3" y="connsiteY3"/>
                    </a:cxn>
                  </a:cxnLst>
                  <a:rect l="l" t="t" r="r" b="b"/>
                  <a:pathLst>
                    <a:path w="13423" h="13407">
                      <a:moveTo>
                        <a:pt x="1063" y="-88"/>
                      </a:moveTo>
                      <a:lnTo>
                        <a:pt x="1063" y="13320"/>
                      </a:lnTo>
                      <a:lnTo>
                        <a:pt x="14486" y="13320"/>
                      </a:lnTo>
                      <a:lnTo>
                        <a:pt x="14486" y="-88"/>
                      </a:lnTo>
                      <a:close/>
                    </a:path>
                  </a:pathLst>
                </a:custGeom>
                <a:solidFill>
                  <a:srgbClr val="000000"/>
                </a:solidFill>
                <a:ln w="15" cap="flat">
                  <a:noFill/>
                  <a:prstDash val="solid"/>
                  <a:round/>
                </a:ln>
              </p:spPr>
              <p:txBody>
                <a:bodyPr rtlCol="0" anchor="ctr"/>
                <a:lstStyle/>
                <a:p>
                  <a:endParaRPr lang="en-US"/>
                </a:p>
              </p:txBody>
            </p:sp>
            <p:sp>
              <p:nvSpPr>
                <p:cNvPr id="303" name="Freeform: Shape 302">
                  <a:extLst>
                    <a:ext uri="{FF2B5EF4-FFF2-40B4-BE49-F238E27FC236}">
                      <a16:creationId xmlns:a16="http://schemas.microsoft.com/office/drawing/2014/main" id="{EC1B8F6A-1CFC-F60C-1DAD-953A8393E212}"/>
                    </a:ext>
                  </a:extLst>
                </p:cNvPr>
                <p:cNvSpPr/>
                <p:nvPr/>
              </p:nvSpPr>
              <p:spPr>
                <a:xfrm flipV="1">
                  <a:off x="9742864" y="3860723"/>
                  <a:ext cx="47064" cy="70199"/>
                </a:xfrm>
                <a:custGeom>
                  <a:avLst/>
                  <a:gdLst>
                    <a:gd name="connsiteX0" fmla="*/ 146 w 47064"/>
                    <a:gd name="connsiteY0" fmla="*/ 17305 h 70199"/>
                    <a:gd name="connsiteX1" fmla="*/ 13508 w 47064"/>
                    <a:gd name="connsiteY1" fmla="*/ 18695 h 70199"/>
                    <a:gd name="connsiteX2" fmla="*/ 16898 w 47064"/>
                    <a:gd name="connsiteY2" fmla="*/ 11502 h 70199"/>
                    <a:gd name="connsiteX3" fmla="*/ 23388 w 47064"/>
                    <a:gd name="connsiteY3" fmla="*/ 8860 h 70199"/>
                    <a:gd name="connsiteX4" fmla="*/ 30504 w 47064"/>
                    <a:gd name="connsiteY4" fmla="*/ 12266 h 70199"/>
                    <a:gd name="connsiteX5" fmla="*/ 33421 w 47064"/>
                    <a:gd name="connsiteY5" fmla="*/ 22558 h 70199"/>
                    <a:gd name="connsiteX6" fmla="*/ 30519 w 47064"/>
                    <a:gd name="connsiteY6" fmla="*/ 32224 h 70199"/>
                    <a:gd name="connsiteX7" fmla="*/ 23006 w 47064"/>
                    <a:gd name="connsiteY7" fmla="*/ 35447 h 70199"/>
                    <a:gd name="connsiteX8" fmla="*/ 12652 w 47064"/>
                    <a:gd name="connsiteY8" fmla="*/ 30331 h 70199"/>
                    <a:gd name="connsiteX9" fmla="*/ 1780 w 47064"/>
                    <a:gd name="connsiteY9" fmla="*/ 31904 h 70199"/>
                    <a:gd name="connsiteX10" fmla="*/ 8652 w 47064"/>
                    <a:gd name="connsiteY10" fmla="*/ 68325 h 70199"/>
                    <a:gd name="connsiteX11" fmla="*/ 44110 w 47064"/>
                    <a:gd name="connsiteY11" fmla="*/ 68325 h 70199"/>
                    <a:gd name="connsiteX12" fmla="*/ 44110 w 47064"/>
                    <a:gd name="connsiteY12" fmla="*/ 55772 h 70199"/>
                    <a:gd name="connsiteX13" fmla="*/ 18807 w 47064"/>
                    <a:gd name="connsiteY13" fmla="*/ 55772 h 70199"/>
                    <a:gd name="connsiteX14" fmla="*/ 16714 w 47064"/>
                    <a:gd name="connsiteY14" fmla="*/ 43891 h 70199"/>
                    <a:gd name="connsiteX15" fmla="*/ 25877 w 47064"/>
                    <a:gd name="connsiteY15" fmla="*/ 46136 h 70199"/>
                    <a:gd name="connsiteX16" fmla="*/ 40995 w 47064"/>
                    <a:gd name="connsiteY16" fmla="*/ 39646 h 70199"/>
                    <a:gd name="connsiteX17" fmla="*/ 47210 w 47064"/>
                    <a:gd name="connsiteY17" fmla="*/ 22802 h 70199"/>
                    <a:gd name="connsiteX18" fmla="*/ 42201 w 47064"/>
                    <a:gd name="connsiteY18" fmla="*/ 7379 h 70199"/>
                    <a:gd name="connsiteX19" fmla="*/ 23250 w 47064"/>
                    <a:gd name="connsiteY19" fmla="*/ -1875 h 70199"/>
                    <a:gd name="connsiteX20" fmla="*/ 7460 w 47064"/>
                    <a:gd name="connsiteY20" fmla="*/ 3317 h 70199"/>
                    <a:gd name="connsiteX21" fmla="*/ 146 w 47064"/>
                    <a:gd name="connsiteY21" fmla="*/ 17305 h 7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64" h="70199">
                      <a:moveTo>
                        <a:pt x="146" y="17305"/>
                      </a:moveTo>
                      <a:lnTo>
                        <a:pt x="13508" y="18695"/>
                      </a:lnTo>
                      <a:cubicBezTo>
                        <a:pt x="13894" y="15671"/>
                        <a:pt x="15024" y="13273"/>
                        <a:pt x="16898" y="11502"/>
                      </a:cubicBezTo>
                      <a:cubicBezTo>
                        <a:pt x="18781" y="9741"/>
                        <a:pt x="20944" y="8860"/>
                        <a:pt x="23388" y="8860"/>
                      </a:cubicBezTo>
                      <a:cubicBezTo>
                        <a:pt x="26187" y="8860"/>
                        <a:pt x="28560" y="9995"/>
                        <a:pt x="30504" y="12266"/>
                      </a:cubicBezTo>
                      <a:cubicBezTo>
                        <a:pt x="32448" y="14546"/>
                        <a:pt x="33421" y="17977"/>
                        <a:pt x="33421" y="22558"/>
                      </a:cubicBezTo>
                      <a:cubicBezTo>
                        <a:pt x="33421" y="26854"/>
                        <a:pt x="32454" y="30076"/>
                        <a:pt x="30519" y="32224"/>
                      </a:cubicBezTo>
                      <a:cubicBezTo>
                        <a:pt x="28595" y="34373"/>
                        <a:pt x="26091" y="35447"/>
                        <a:pt x="23006" y="35447"/>
                      </a:cubicBezTo>
                      <a:cubicBezTo>
                        <a:pt x="19158" y="35447"/>
                        <a:pt x="15707" y="33741"/>
                        <a:pt x="12652" y="30331"/>
                      </a:cubicBezTo>
                      <a:lnTo>
                        <a:pt x="1780" y="31904"/>
                      </a:lnTo>
                      <a:lnTo>
                        <a:pt x="8652" y="68325"/>
                      </a:lnTo>
                      <a:lnTo>
                        <a:pt x="44110" y="68325"/>
                      </a:lnTo>
                      <a:lnTo>
                        <a:pt x="44110" y="55772"/>
                      </a:lnTo>
                      <a:lnTo>
                        <a:pt x="18807" y="55772"/>
                      </a:lnTo>
                      <a:lnTo>
                        <a:pt x="16714" y="43891"/>
                      </a:lnTo>
                      <a:cubicBezTo>
                        <a:pt x="19708" y="45388"/>
                        <a:pt x="22762" y="46136"/>
                        <a:pt x="25877" y="46136"/>
                      </a:cubicBezTo>
                      <a:cubicBezTo>
                        <a:pt x="31822" y="46136"/>
                        <a:pt x="36862" y="43973"/>
                        <a:pt x="40995" y="39646"/>
                      </a:cubicBezTo>
                      <a:cubicBezTo>
                        <a:pt x="45138" y="35319"/>
                        <a:pt x="47210" y="29705"/>
                        <a:pt x="47210" y="22802"/>
                      </a:cubicBezTo>
                      <a:cubicBezTo>
                        <a:pt x="47210" y="17040"/>
                        <a:pt x="45541" y="11899"/>
                        <a:pt x="42201" y="7379"/>
                      </a:cubicBezTo>
                      <a:cubicBezTo>
                        <a:pt x="37651" y="1209"/>
                        <a:pt x="31334" y="-1875"/>
                        <a:pt x="23250" y="-1875"/>
                      </a:cubicBezTo>
                      <a:cubicBezTo>
                        <a:pt x="16796" y="-1875"/>
                        <a:pt x="11533" y="-145"/>
                        <a:pt x="7460" y="3317"/>
                      </a:cubicBezTo>
                      <a:cubicBezTo>
                        <a:pt x="3388" y="6788"/>
                        <a:pt x="950" y="11451"/>
                        <a:pt x="146" y="17305"/>
                      </a:cubicBezTo>
                      <a:close/>
                    </a:path>
                  </a:pathLst>
                </a:custGeom>
                <a:solidFill>
                  <a:srgbClr val="000000"/>
                </a:solidFill>
                <a:ln w="15" cap="flat">
                  <a:noFill/>
                  <a:prstDash val="solid"/>
                  <a:round/>
                </a:ln>
              </p:spPr>
              <p:txBody>
                <a:bodyPr rtlCol="0" anchor="ctr"/>
                <a:lstStyle/>
                <a:p>
                  <a:endParaRPr lang="en-US"/>
                </a:p>
              </p:txBody>
            </p:sp>
          </p:grpSp>
          <p:grpSp>
            <p:nvGrpSpPr>
              <p:cNvPr id="304" name="Graphic 6">
                <a:extLst>
                  <a:ext uri="{FF2B5EF4-FFF2-40B4-BE49-F238E27FC236}">
                    <a16:creationId xmlns:a16="http://schemas.microsoft.com/office/drawing/2014/main" id="{035FEA7E-1BBE-9399-B995-E0861735AB6D}"/>
                  </a:ext>
                </a:extLst>
              </p:cNvPr>
              <p:cNvGrpSpPr/>
              <p:nvPr/>
            </p:nvGrpSpPr>
            <p:grpSpPr>
              <a:xfrm>
                <a:off x="9039467" y="3963064"/>
                <a:ext cx="695351" cy="90815"/>
                <a:chOff x="9039467" y="3963064"/>
                <a:chExt cx="695351" cy="90815"/>
              </a:xfrm>
              <a:solidFill>
                <a:srgbClr val="000000"/>
              </a:solidFill>
            </p:grpSpPr>
            <p:sp>
              <p:nvSpPr>
                <p:cNvPr id="305" name="Freeform: Shape 304">
                  <a:extLst>
                    <a:ext uri="{FF2B5EF4-FFF2-40B4-BE49-F238E27FC236}">
                      <a16:creationId xmlns:a16="http://schemas.microsoft.com/office/drawing/2014/main" id="{0C311A5E-1506-392D-41F6-0471A638F211}"/>
                    </a:ext>
                  </a:extLst>
                </p:cNvPr>
                <p:cNvSpPr/>
                <p:nvPr/>
              </p:nvSpPr>
              <p:spPr>
                <a:xfrm flipV="1">
                  <a:off x="9039467" y="3981481"/>
                  <a:ext cx="47351" cy="52974"/>
                </a:xfrm>
                <a:custGeom>
                  <a:avLst/>
                  <a:gdLst>
                    <a:gd name="connsiteX0" fmla="*/ 33324 w 47351"/>
                    <a:gd name="connsiteY0" fmla="*/ 15982 h 52974"/>
                    <a:gd name="connsiteX1" fmla="*/ 46685 w 47351"/>
                    <a:gd name="connsiteY1" fmla="*/ 13737 h 52974"/>
                    <a:gd name="connsiteX2" fmla="*/ 38546 w 47351"/>
                    <a:gd name="connsiteY2" fmla="*/ 2543 h 52974"/>
                    <a:gd name="connsiteX3" fmla="*/ 24650 w 47351"/>
                    <a:gd name="connsiteY3" fmla="*/ -1290 h 52974"/>
                    <a:gd name="connsiteX4" fmla="*/ 5073 w 47351"/>
                    <a:gd name="connsiteY4" fmla="*/ 7354 h 52974"/>
                    <a:gd name="connsiteX5" fmla="*/ 64 w 47351"/>
                    <a:gd name="connsiteY5" fmla="*/ 24808 h 52974"/>
                    <a:gd name="connsiteX6" fmla="*/ 6645 w 47351"/>
                    <a:gd name="connsiteY6" fmla="*/ 44538 h 52974"/>
                    <a:gd name="connsiteX7" fmla="*/ 23306 w 47351"/>
                    <a:gd name="connsiteY7" fmla="*/ 51685 h 52974"/>
                    <a:gd name="connsiteX8" fmla="*/ 41157 w 47351"/>
                    <a:gd name="connsiteY8" fmla="*/ 44217 h 52974"/>
                    <a:gd name="connsiteX9" fmla="*/ 47403 w 47351"/>
                    <a:gd name="connsiteY9" fmla="*/ 21326 h 52974"/>
                    <a:gd name="connsiteX10" fmla="*/ 13807 w 47351"/>
                    <a:gd name="connsiteY10" fmla="*/ 21326 h 52974"/>
                    <a:gd name="connsiteX11" fmla="*/ 17060 w 47351"/>
                    <a:gd name="connsiteY11" fmla="*/ 12042 h 52974"/>
                    <a:gd name="connsiteX12" fmla="*/ 24787 w 47351"/>
                    <a:gd name="connsiteY12" fmla="*/ 8728 h 52974"/>
                    <a:gd name="connsiteX13" fmla="*/ 30071 w 47351"/>
                    <a:gd name="connsiteY13" fmla="*/ 10438 h 52974"/>
                    <a:gd name="connsiteX14" fmla="*/ 33324 w 47351"/>
                    <a:gd name="connsiteY14" fmla="*/ 15982 h 52974"/>
                    <a:gd name="connsiteX15" fmla="*/ 34087 w 47351"/>
                    <a:gd name="connsiteY15" fmla="*/ 29542 h 52974"/>
                    <a:gd name="connsiteX16" fmla="*/ 31079 w 47351"/>
                    <a:gd name="connsiteY16" fmla="*/ 38384 h 52974"/>
                    <a:gd name="connsiteX17" fmla="*/ 24115 w 47351"/>
                    <a:gd name="connsiteY17" fmla="*/ 41423 h 52974"/>
                    <a:gd name="connsiteX18" fmla="*/ 16862 w 47351"/>
                    <a:gd name="connsiteY18" fmla="*/ 38231 h 52974"/>
                    <a:gd name="connsiteX19" fmla="*/ 14052 w 47351"/>
                    <a:gd name="connsiteY19" fmla="*/ 29542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3324" y="15982"/>
                      </a:moveTo>
                      <a:lnTo>
                        <a:pt x="46685" y="13737"/>
                      </a:lnTo>
                      <a:cubicBezTo>
                        <a:pt x="44975" y="8840"/>
                        <a:pt x="42262" y="5109"/>
                        <a:pt x="38546" y="2543"/>
                      </a:cubicBezTo>
                      <a:cubicBezTo>
                        <a:pt x="34840" y="-12"/>
                        <a:pt x="30208" y="-1290"/>
                        <a:pt x="24650" y="-1290"/>
                      </a:cubicBezTo>
                      <a:cubicBezTo>
                        <a:pt x="15833" y="-1290"/>
                        <a:pt x="9308" y="1591"/>
                        <a:pt x="5073" y="7354"/>
                      </a:cubicBezTo>
                      <a:cubicBezTo>
                        <a:pt x="1733" y="11965"/>
                        <a:pt x="64" y="17783"/>
                        <a:pt x="64" y="24808"/>
                      </a:cubicBezTo>
                      <a:cubicBezTo>
                        <a:pt x="64" y="33207"/>
                        <a:pt x="2258" y="39784"/>
                        <a:pt x="6645" y="44538"/>
                      </a:cubicBezTo>
                      <a:cubicBezTo>
                        <a:pt x="11043" y="49302"/>
                        <a:pt x="16597" y="51685"/>
                        <a:pt x="23306" y="51685"/>
                      </a:cubicBezTo>
                      <a:cubicBezTo>
                        <a:pt x="30850" y="51685"/>
                        <a:pt x="36800" y="49195"/>
                        <a:pt x="41157" y="44217"/>
                      </a:cubicBezTo>
                      <a:cubicBezTo>
                        <a:pt x="45515" y="39239"/>
                        <a:pt x="47597" y="31609"/>
                        <a:pt x="47403" y="21326"/>
                      </a:cubicBezTo>
                      <a:lnTo>
                        <a:pt x="13807" y="21326"/>
                      </a:lnTo>
                      <a:cubicBezTo>
                        <a:pt x="13909" y="17356"/>
                        <a:pt x="14994" y="14261"/>
                        <a:pt x="17060" y="12042"/>
                      </a:cubicBezTo>
                      <a:cubicBezTo>
                        <a:pt x="19127" y="9832"/>
                        <a:pt x="21702" y="8728"/>
                        <a:pt x="24787" y="8728"/>
                      </a:cubicBezTo>
                      <a:cubicBezTo>
                        <a:pt x="26884" y="8728"/>
                        <a:pt x="28646" y="9298"/>
                        <a:pt x="30071" y="10438"/>
                      </a:cubicBezTo>
                      <a:cubicBezTo>
                        <a:pt x="31506" y="11589"/>
                        <a:pt x="32591" y="13436"/>
                        <a:pt x="33324" y="15982"/>
                      </a:cubicBezTo>
                      <a:close/>
                      <a:moveTo>
                        <a:pt x="34087" y="29542"/>
                      </a:moveTo>
                      <a:cubicBezTo>
                        <a:pt x="33995" y="33421"/>
                        <a:pt x="32993" y="36368"/>
                        <a:pt x="31079" y="38384"/>
                      </a:cubicBezTo>
                      <a:cubicBezTo>
                        <a:pt x="29175" y="40410"/>
                        <a:pt x="26854" y="41423"/>
                        <a:pt x="24115" y="41423"/>
                      </a:cubicBezTo>
                      <a:cubicBezTo>
                        <a:pt x="21193" y="41423"/>
                        <a:pt x="18776" y="40359"/>
                        <a:pt x="16862" y="38231"/>
                      </a:cubicBezTo>
                      <a:cubicBezTo>
                        <a:pt x="14958" y="36093"/>
                        <a:pt x="14021" y="33197"/>
                        <a:pt x="14052" y="29542"/>
                      </a:cubicBezTo>
                      <a:close/>
                    </a:path>
                  </a:pathLst>
                </a:custGeom>
                <a:solidFill>
                  <a:srgbClr val="000000"/>
                </a:solidFill>
                <a:ln w="15" cap="flat">
                  <a:noFill/>
                  <a:prstDash val="solid"/>
                  <a:round/>
                </a:ln>
              </p:spPr>
              <p:txBody>
                <a:bodyPr rtlCol="0" anchor="ctr"/>
                <a:lstStyle/>
                <a:p>
                  <a:endParaRPr lang="en-US"/>
                </a:p>
              </p:txBody>
            </p:sp>
            <p:sp>
              <p:nvSpPr>
                <p:cNvPr id="306" name="Freeform: Shape 305">
                  <a:extLst>
                    <a:ext uri="{FF2B5EF4-FFF2-40B4-BE49-F238E27FC236}">
                      <a16:creationId xmlns:a16="http://schemas.microsoft.com/office/drawing/2014/main" id="{71B40D50-8EC4-B9D7-2DC3-31054FB23AE4}"/>
                    </a:ext>
                  </a:extLst>
                </p:cNvPr>
                <p:cNvSpPr/>
                <p:nvPr/>
              </p:nvSpPr>
              <p:spPr>
                <a:xfrm flipV="1">
                  <a:off x="9097639" y="3981481"/>
                  <a:ext cx="46194" cy="51829"/>
                </a:xfrm>
                <a:custGeom>
                  <a:avLst/>
                  <a:gdLst>
                    <a:gd name="connsiteX0" fmla="*/ 46058 w 46194"/>
                    <a:gd name="connsiteY0" fmla="*/ -1327 h 51829"/>
                    <a:gd name="connsiteX1" fmla="*/ 32651 w 46194"/>
                    <a:gd name="connsiteY1" fmla="*/ -1327 h 51829"/>
                    <a:gd name="connsiteX2" fmla="*/ 32651 w 46194"/>
                    <a:gd name="connsiteY2" fmla="*/ 24541 h 51829"/>
                    <a:gd name="connsiteX3" fmla="*/ 31795 w 46194"/>
                    <a:gd name="connsiteY3" fmla="*/ 35155 h 51829"/>
                    <a:gd name="connsiteX4" fmla="*/ 29001 w 46194"/>
                    <a:gd name="connsiteY4" fmla="*/ 38896 h 51829"/>
                    <a:gd name="connsiteX5" fmla="*/ 24343 w 46194"/>
                    <a:gd name="connsiteY5" fmla="*/ 40240 h 51829"/>
                    <a:gd name="connsiteX6" fmla="*/ 18098 w 46194"/>
                    <a:gd name="connsiteY6" fmla="*/ 38331 h 51829"/>
                    <a:gd name="connsiteX7" fmla="*/ 14295 w 46194"/>
                    <a:gd name="connsiteY7" fmla="*/ 33261 h 51829"/>
                    <a:gd name="connsiteX8" fmla="*/ 13272 w 46194"/>
                    <a:gd name="connsiteY8" fmla="*/ 21625 h 51829"/>
                    <a:gd name="connsiteX9" fmla="*/ 13272 w 46194"/>
                    <a:gd name="connsiteY9" fmla="*/ -1327 h 51829"/>
                    <a:gd name="connsiteX10" fmla="*/ -136 w 46194"/>
                    <a:gd name="connsiteY10" fmla="*/ -1327 h 51829"/>
                    <a:gd name="connsiteX11" fmla="*/ -136 w 46194"/>
                    <a:gd name="connsiteY11" fmla="*/ 49356 h 51829"/>
                    <a:gd name="connsiteX12" fmla="*/ 12325 w 46194"/>
                    <a:gd name="connsiteY12" fmla="*/ 49356 h 51829"/>
                    <a:gd name="connsiteX13" fmla="*/ 12325 w 46194"/>
                    <a:gd name="connsiteY13" fmla="*/ 41904 h 51829"/>
                    <a:gd name="connsiteX14" fmla="*/ 29031 w 46194"/>
                    <a:gd name="connsiteY14" fmla="*/ 50502 h 51829"/>
                    <a:gd name="connsiteX15" fmla="*/ 37125 w 46194"/>
                    <a:gd name="connsiteY15" fmla="*/ 48898 h 51829"/>
                    <a:gd name="connsiteX16" fmla="*/ 42684 w 46194"/>
                    <a:gd name="connsiteY16" fmla="*/ 44806 h 51829"/>
                    <a:gd name="connsiteX17" fmla="*/ 45310 w 46194"/>
                    <a:gd name="connsiteY17" fmla="*/ 39186 h 51829"/>
                    <a:gd name="connsiteX18" fmla="*/ 46058 w 46194"/>
                    <a:gd name="connsiteY18" fmla="*/ 30176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4" h="51829">
                      <a:moveTo>
                        <a:pt x="46058" y="-1327"/>
                      </a:moveTo>
                      <a:lnTo>
                        <a:pt x="32651" y="-1327"/>
                      </a:lnTo>
                      <a:lnTo>
                        <a:pt x="32651" y="24541"/>
                      </a:lnTo>
                      <a:cubicBezTo>
                        <a:pt x="32651" y="30008"/>
                        <a:pt x="32366" y="33546"/>
                        <a:pt x="31795" y="35155"/>
                      </a:cubicBezTo>
                      <a:cubicBezTo>
                        <a:pt x="31225" y="36763"/>
                        <a:pt x="30294" y="38010"/>
                        <a:pt x="29001" y="38896"/>
                      </a:cubicBezTo>
                      <a:cubicBezTo>
                        <a:pt x="27708" y="39792"/>
                        <a:pt x="26155" y="40240"/>
                        <a:pt x="24343" y="40240"/>
                      </a:cubicBezTo>
                      <a:cubicBezTo>
                        <a:pt x="22022" y="40240"/>
                        <a:pt x="19940" y="39603"/>
                        <a:pt x="18098" y="38331"/>
                      </a:cubicBezTo>
                      <a:cubicBezTo>
                        <a:pt x="16255" y="37058"/>
                        <a:pt x="14987" y="35368"/>
                        <a:pt x="14295" y="33261"/>
                      </a:cubicBezTo>
                      <a:cubicBezTo>
                        <a:pt x="13613" y="31164"/>
                        <a:pt x="13272" y="27285"/>
                        <a:pt x="13272" y="21625"/>
                      </a:cubicBezTo>
                      <a:lnTo>
                        <a:pt x="13272" y="-1327"/>
                      </a:lnTo>
                      <a:lnTo>
                        <a:pt x="-136" y="-1327"/>
                      </a:lnTo>
                      <a:lnTo>
                        <a:pt x="-136" y="49356"/>
                      </a:lnTo>
                      <a:lnTo>
                        <a:pt x="12325" y="49356"/>
                      </a:lnTo>
                      <a:lnTo>
                        <a:pt x="12325" y="41904"/>
                      </a:lnTo>
                      <a:cubicBezTo>
                        <a:pt x="16744" y="47636"/>
                        <a:pt x="22312" y="50502"/>
                        <a:pt x="29031" y="50502"/>
                      </a:cubicBezTo>
                      <a:cubicBezTo>
                        <a:pt x="31984" y="50502"/>
                        <a:pt x="34682" y="49967"/>
                        <a:pt x="37125" y="48898"/>
                      </a:cubicBezTo>
                      <a:cubicBezTo>
                        <a:pt x="39579" y="47829"/>
                        <a:pt x="41431" y="46465"/>
                        <a:pt x="42684" y="44806"/>
                      </a:cubicBezTo>
                      <a:cubicBezTo>
                        <a:pt x="43946" y="43156"/>
                        <a:pt x="44821" y="41283"/>
                        <a:pt x="45310" y="39186"/>
                      </a:cubicBezTo>
                      <a:cubicBezTo>
                        <a:pt x="45809" y="37089"/>
                        <a:pt x="46058" y="34086"/>
                        <a:pt x="46058" y="30176"/>
                      </a:cubicBezTo>
                      <a:close/>
                    </a:path>
                  </a:pathLst>
                </a:custGeom>
                <a:solidFill>
                  <a:srgbClr val="000000"/>
                </a:solidFill>
                <a:ln w="15" cap="flat">
                  <a:noFill/>
                  <a:prstDash val="solid"/>
                  <a:round/>
                </a:ln>
              </p:spPr>
              <p:txBody>
                <a:bodyPr rtlCol="0" anchor="ctr"/>
                <a:lstStyle/>
                <a:p>
                  <a:endParaRPr lang="en-US"/>
                </a:p>
              </p:txBody>
            </p:sp>
            <p:sp>
              <p:nvSpPr>
                <p:cNvPr id="307" name="Freeform: Shape 306">
                  <a:extLst>
                    <a:ext uri="{FF2B5EF4-FFF2-40B4-BE49-F238E27FC236}">
                      <a16:creationId xmlns:a16="http://schemas.microsoft.com/office/drawing/2014/main" id="{77A36515-F988-68D9-64CA-12045544DA65}"/>
                    </a:ext>
                  </a:extLst>
                </p:cNvPr>
                <p:cNvSpPr/>
                <p:nvPr/>
              </p:nvSpPr>
              <p:spPr>
                <a:xfrm flipV="1">
                  <a:off x="9151902" y="3964729"/>
                  <a:ext cx="29869" cy="69726"/>
                </a:xfrm>
                <a:custGeom>
                  <a:avLst/>
                  <a:gdLst>
                    <a:gd name="connsiteX0" fmla="*/ 29535 w 29869"/>
                    <a:gd name="connsiteY0" fmla="*/ 49989 h 69726"/>
                    <a:gd name="connsiteX1" fmla="*/ 29535 w 29869"/>
                    <a:gd name="connsiteY1" fmla="*/ 39299 h 69726"/>
                    <a:gd name="connsiteX2" fmla="*/ 20372 w 29869"/>
                    <a:gd name="connsiteY2" fmla="*/ 39299 h 69726"/>
                    <a:gd name="connsiteX3" fmla="*/ 20372 w 29869"/>
                    <a:gd name="connsiteY3" fmla="*/ 18867 h 69726"/>
                    <a:gd name="connsiteX4" fmla="*/ 20632 w 29869"/>
                    <a:gd name="connsiteY4" fmla="*/ 11644 h 69726"/>
                    <a:gd name="connsiteX5" fmla="*/ 21838 w 29869"/>
                    <a:gd name="connsiteY5" fmla="*/ 9949 h 69726"/>
                    <a:gd name="connsiteX6" fmla="*/ 24099 w 29869"/>
                    <a:gd name="connsiteY6" fmla="*/ 9277 h 69726"/>
                    <a:gd name="connsiteX7" fmla="*/ 29489 w 29869"/>
                    <a:gd name="connsiteY7" fmla="*/ 10575 h 69726"/>
                    <a:gd name="connsiteX8" fmla="*/ 30634 w 29869"/>
                    <a:gd name="connsiteY8" fmla="*/ 160 h 69726"/>
                    <a:gd name="connsiteX9" fmla="*/ 20037 w 29869"/>
                    <a:gd name="connsiteY9" fmla="*/ -1840 h 69726"/>
                    <a:gd name="connsiteX10" fmla="*/ 13501 w 29869"/>
                    <a:gd name="connsiteY10" fmla="*/ -634 h 69726"/>
                    <a:gd name="connsiteX11" fmla="*/ 9240 w 29869"/>
                    <a:gd name="connsiteY11" fmla="*/ 2527 h 69726"/>
                    <a:gd name="connsiteX12" fmla="*/ 7347 w 29869"/>
                    <a:gd name="connsiteY12" fmla="*/ 7750 h 69726"/>
                    <a:gd name="connsiteX13" fmla="*/ 6919 w 29869"/>
                    <a:gd name="connsiteY13" fmla="*/ 17203 h 69726"/>
                    <a:gd name="connsiteX14" fmla="*/ 6919 w 29869"/>
                    <a:gd name="connsiteY14" fmla="*/ 39299 h 69726"/>
                    <a:gd name="connsiteX15" fmla="*/ 765 w 29869"/>
                    <a:gd name="connsiteY15" fmla="*/ 39299 h 69726"/>
                    <a:gd name="connsiteX16" fmla="*/ 765 w 29869"/>
                    <a:gd name="connsiteY16" fmla="*/ 49989 h 69726"/>
                    <a:gd name="connsiteX17" fmla="*/ 6919 w 29869"/>
                    <a:gd name="connsiteY17" fmla="*/ 49989 h 69726"/>
                    <a:gd name="connsiteX18" fmla="*/ 6919 w 29869"/>
                    <a:gd name="connsiteY18" fmla="*/ 60052 h 69726"/>
                    <a:gd name="connsiteX19" fmla="*/ 20372 w 29869"/>
                    <a:gd name="connsiteY19" fmla="*/ 67886 h 69726"/>
                    <a:gd name="connsiteX20" fmla="*/ 20372 w 29869"/>
                    <a:gd name="connsiteY20" fmla="*/ 49989 h 6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869" h="69726">
                      <a:moveTo>
                        <a:pt x="29535" y="49989"/>
                      </a:moveTo>
                      <a:lnTo>
                        <a:pt x="29535" y="39299"/>
                      </a:lnTo>
                      <a:lnTo>
                        <a:pt x="20372" y="39299"/>
                      </a:lnTo>
                      <a:lnTo>
                        <a:pt x="20372" y="18867"/>
                      </a:lnTo>
                      <a:cubicBezTo>
                        <a:pt x="20372" y="14734"/>
                        <a:pt x="20459" y="12326"/>
                        <a:pt x="20632" y="11644"/>
                      </a:cubicBezTo>
                      <a:cubicBezTo>
                        <a:pt x="20815" y="10962"/>
                        <a:pt x="21217" y="10397"/>
                        <a:pt x="21838" y="9949"/>
                      </a:cubicBezTo>
                      <a:cubicBezTo>
                        <a:pt x="22460" y="9501"/>
                        <a:pt x="23213" y="9277"/>
                        <a:pt x="24099" y="9277"/>
                      </a:cubicBezTo>
                      <a:cubicBezTo>
                        <a:pt x="25341" y="9277"/>
                        <a:pt x="27137" y="9710"/>
                        <a:pt x="29489" y="10575"/>
                      </a:cubicBezTo>
                      <a:lnTo>
                        <a:pt x="30634" y="160"/>
                      </a:lnTo>
                      <a:cubicBezTo>
                        <a:pt x="27519" y="-1173"/>
                        <a:pt x="23987" y="-1840"/>
                        <a:pt x="20037" y="-1840"/>
                      </a:cubicBezTo>
                      <a:cubicBezTo>
                        <a:pt x="17624" y="-1840"/>
                        <a:pt x="15445" y="-1438"/>
                        <a:pt x="13501" y="-634"/>
                      </a:cubicBezTo>
                      <a:cubicBezTo>
                        <a:pt x="11566" y="181"/>
                        <a:pt x="10146" y="1234"/>
                        <a:pt x="9240" y="2527"/>
                      </a:cubicBezTo>
                      <a:cubicBezTo>
                        <a:pt x="8334" y="3820"/>
                        <a:pt x="7703" y="5561"/>
                        <a:pt x="7347" y="7750"/>
                      </a:cubicBezTo>
                      <a:cubicBezTo>
                        <a:pt x="7061" y="9308"/>
                        <a:pt x="6919" y="12458"/>
                        <a:pt x="6919" y="17203"/>
                      </a:cubicBezTo>
                      <a:lnTo>
                        <a:pt x="6919" y="39299"/>
                      </a:lnTo>
                      <a:lnTo>
                        <a:pt x="765" y="39299"/>
                      </a:lnTo>
                      <a:lnTo>
                        <a:pt x="765" y="49989"/>
                      </a:lnTo>
                      <a:lnTo>
                        <a:pt x="6919" y="49989"/>
                      </a:lnTo>
                      <a:lnTo>
                        <a:pt x="6919" y="60052"/>
                      </a:lnTo>
                      <a:lnTo>
                        <a:pt x="20372" y="67886"/>
                      </a:lnTo>
                      <a:lnTo>
                        <a:pt x="20372" y="49989"/>
                      </a:lnTo>
                      <a:close/>
                    </a:path>
                  </a:pathLst>
                </a:custGeom>
                <a:solidFill>
                  <a:srgbClr val="000000"/>
                </a:solidFill>
                <a:ln w="15" cap="flat">
                  <a:noFill/>
                  <a:prstDash val="solid"/>
                  <a:round/>
                </a:ln>
              </p:spPr>
              <p:txBody>
                <a:bodyPr rtlCol="0" anchor="ctr"/>
                <a:lstStyle/>
                <a:p>
                  <a:endParaRPr lang="en-US"/>
                </a:p>
              </p:txBody>
            </p:sp>
            <p:sp>
              <p:nvSpPr>
                <p:cNvPr id="308" name="Freeform: Shape 307">
                  <a:extLst>
                    <a:ext uri="{FF2B5EF4-FFF2-40B4-BE49-F238E27FC236}">
                      <a16:creationId xmlns:a16="http://schemas.microsoft.com/office/drawing/2014/main" id="{2ABE9250-1CAA-B723-BBC7-4BA21634A3C7}"/>
                    </a:ext>
                  </a:extLst>
                </p:cNvPr>
                <p:cNvSpPr/>
                <p:nvPr/>
              </p:nvSpPr>
              <p:spPr>
                <a:xfrm flipV="1">
                  <a:off x="9189411" y="3981481"/>
                  <a:ext cx="32832" cy="51829"/>
                </a:xfrm>
                <a:custGeom>
                  <a:avLst/>
                  <a:gdLst>
                    <a:gd name="connsiteX0" fmla="*/ 13759 w 32832"/>
                    <a:gd name="connsiteY0" fmla="*/ -1327 h 51829"/>
                    <a:gd name="connsiteX1" fmla="*/ 351 w 32832"/>
                    <a:gd name="connsiteY1" fmla="*/ -1327 h 51829"/>
                    <a:gd name="connsiteX2" fmla="*/ 351 w 32832"/>
                    <a:gd name="connsiteY2" fmla="*/ 49356 h 51829"/>
                    <a:gd name="connsiteX3" fmla="*/ 12812 w 32832"/>
                    <a:gd name="connsiteY3" fmla="*/ 49356 h 51829"/>
                    <a:gd name="connsiteX4" fmla="*/ 12812 w 32832"/>
                    <a:gd name="connsiteY4" fmla="*/ 42149 h 51829"/>
                    <a:gd name="connsiteX5" fmla="*/ 18554 w 32832"/>
                    <a:gd name="connsiteY5" fmla="*/ 48868 h 51829"/>
                    <a:gd name="connsiteX6" fmla="*/ 24357 w 32832"/>
                    <a:gd name="connsiteY6" fmla="*/ 50502 h 51829"/>
                    <a:gd name="connsiteX7" fmla="*/ 33184 w 32832"/>
                    <a:gd name="connsiteY7" fmla="*/ 47967 h 51829"/>
                    <a:gd name="connsiteX8" fmla="*/ 29030 w 32832"/>
                    <a:gd name="connsiteY8" fmla="*/ 36285 h 51829"/>
                    <a:gd name="connsiteX9" fmla="*/ 22738 w 32832"/>
                    <a:gd name="connsiteY9" fmla="*/ 38468 h 51829"/>
                    <a:gd name="connsiteX10" fmla="*/ 17959 w 32832"/>
                    <a:gd name="connsiteY10" fmla="*/ 36911 h 51829"/>
                    <a:gd name="connsiteX11" fmla="*/ 14874 w 32832"/>
                    <a:gd name="connsiteY11" fmla="*/ 31306 h 51829"/>
                    <a:gd name="connsiteX12" fmla="*/ 13759 w 32832"/>
                    <a:gd name="connsiteY12" fmla="*/ 14325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32" h="51829">
                      <a:moveTo>
                        <a:pt x="13759" y="-1327"/>
                      </a:moveTo>
                      <a:lnTo>
                        <a:pt x="351" y="-1327"/>
                      </a:lnTo>
                      <a:lnTo>
                        <a:pt x="351" y="49356"/>
                      </a:lnTo>
                      <a:lnTo>
                        <a:pt x="12812" y="49356"/>
                      </a:lnTo>
                      <a:lnTo>
                        <a:pt x="12812" y="42149"/>
                      </a:lnTo>
                      <a:cubicBezTo>
                        <a:pt x="14940" y="45549"/>
                        <a:pt x="16854" y="47789"/>
                        <a:pt x="18554" y="48868"/>
                      </a:cubicBezTo>
                      <a:cubicBezTo>
                        <a:pt x="20254" y="49957"/>
                        <a:pt x="22189" y="50502"/>
                        <a:pt x="24357" y="50502"/>
                      </a:cubicBezTo>
                      <a:cubicBezTo>
                        <a:pt x="27411" y="50502"/>
                        <a:pt x="30353" y="49657"/>
                        <a:pt x="33184" y="47967"/>
                      </a:cubicBezTo>
                      <a:lnTo>
                        <a:pt x="29030" y="36285"/>
                      </a:lnTo>
                      <a:cubicBezTo>
                        <a:pt x="26770" y="37740"/>
                        <a:pt x="24673" y="38468"/>
                        <a:pt x="22738" y="38468"/>
                      </a:cubicBezTo>
                      <a:cubicBezTo>
                        <a:pt x="20855" y="38468"/>
                        <a:pt x="19262" y="37949"/>
                        <a:pt x="17959" y="36911"/>
                      </a:cubicBezTo>
                      <a:cubicBezTo>
                        <a:pt x="16655" y="35883"/>
                        <a:pt x="15627" y="34014"/>
                        <a:pt x="14874" y="31306"/>
                      </a:cubicBezTo>
                      <a:cubicBezTo>
                        <a:pt x="14131" y="28608"/>
                        <a:pt x="13759" y="22948"/>
                        <a:pt x="13759" y="14325"/>
                      </a:cubicBezTo>
                      <a:close/>
                    </a:path>
                  </a:pathLst>
                </a:custGeom>
                <a:solidFill>
                  <a:srgbClr val="000000"/>
                </a:solidFill>
                <a:ln w="15" cap="flat">
                  <a:noFill/>
                  <a:prstDash val="solid"/>
                  <a:round/>
                </a:ln>
              </p:spPr>
              <p:txBody>
                <a:bodyPr rtlCol="0" anchor="ctr"/>
                <a:lstStyle/>
                <a:p>
                  <a:endParaRPr lang="en-US"/>
                </a:p>
              </p:txBody>
            </p:sp>
            <p:sp>
              <p:nvSpPr>
                <p:cNvPr id="309" name="Freeform: Shape 308">
                  <a:extLst>
                    <a:ext uri="{FF2B5EF4-FFF2-40B4-BE49-F238E27FC236}">
                      <a16:creationId xmlns:a16="http://schemas.microsoft.com/office/drawing/2014/main" id="{57F1BCF1-68DF-78F7-8319-115CB61B582C}"/>
                    </a:ext>
                  </a:extLst>
                </p:cNvPr>
                <p:cNvSpPr/>
                <p:nvPr/>
              </p:nvSpPr>
              <p:spPr>
                <a:xfrm flipV="1">
                  <a:off x="9224910" y="3981481"/>
                  <a:ext cx="52302" cy="52974"/>
                </a:xfrm>
                <a:custGeom>
                  <a:avLst/>
                  <a:gdLst>
                    <a:gd name="connsiteX0" fmla="*/ -110 w 52302"/>
                    <a:gd name="connsiteY0" fmla="*/ 25908 h 52974"/>
                    <a:gd name="connsiteX1" fmla="*/ 3188 w 52302"/>
                    <a:gd name="connsiteY1" fmla="*/ 38842 h 52974"/>
                    <a:gd name="connsiteX2" fmla="*/ 12519 w 52302"/>
                    <a:gd name="connsiteY2" fmla="*/ 48386 h 52974"/>
                    <a:gd name="connsiteX3" fmla="*/ 26003 w 52302"/>
                    <a:gd name="connsiteY3" fmla="*/ 51685 h 52974"/>
                    <a:gd name="connsiteX4" fmla="*/ 44847 w 52302"/>
                    <a:gd name="connsiteY4" fmla="*/ 44217 h 52974"/>
                    <a:gd name="connsiteX5" fmla="*/ 52192 w 52302"/>
                    <a:gd name="connsiteY5" fmla="*/ 25343 h 52974"/>
                    <a:gd name="connsiteX6" fmla="*/ 44771 w 52302"/>
                    <a:gd name="connsiteY6" fmla="*/ 6269 h 52974"/>
                    <a:gd name="connsiteX7" fmla="*/ 26094 w 52302"/>
                    <a:gd name="connsiteY7" fmla="*/ -1290 h 52974"/>
                    <a:gd name="connsiteX8" fmla="*/ 12809 w 52302"/>
                    <a:gd name="connsiteY8" fmla="*/ 1856 h 52974"/>
                    <a:gd name="connsiteX9" fmla="*/ 3188 w 52302"/>
                    <a:gd name="connsiteY9" fmla="*/ 11095 h 52974"/>
                    <a:gd name="connsiteX10" fmla="*/ -110 w 52302"/>
                    <a:gd name="connsiteY10" fmla="*/ 25908 h 52974"/>
                    <a:gd name="connsiteX11" fmla="*/ 13633 w 52302"/>
                    <a:gd name="connsiteY11" fmla="*/ 25190 h 52974"/>
                    <a:gd name="connsiteX12" fmla="*/ 17207 w 52302"/>
                    <a:gd name="connsiteY12" fmla="*/ 13645 h 52974"/>
                    <a:gd name="connsiteX13" fmla="*/ 26049 w 52302"/>
                    <a:gd name="connsiteY13" fmla="*/ 9644 h 52974"/>
                    <a:gd name="connsiteX14" fmla="*/ 34845 w 52302"/>
                    <a:gd name="connsiteY14" fmla="*/ 13645 h 52974"/>
                    <a:gd name="connsiteX15" fmla="*/ 38403 w 52302"/>
                    <a:gd name="connsiteY15" fmla="*/ 25297 h 52974"/>
                    <a:gd name="connsiteX16" fmla="*/ 34845 w 52302"/>
                    <a:gd name="connsiteY16" fmla="*/ 36735 h 52974"/>
                    <a:gd name="connsiteX17" fmla="*/ 26049 w 52302"/>
                    <a:gd name="connsiteY17" fmla="*/ 40751 h 52974"/>
                    <a:gd name="connsiteX18" fmla="*/ 17207 w 52302"/>
                    <a:gd name="connsiteY18" fmla="*/ 36735 h 52974"/>
                    <a:gd name="connsiteX19" fmla="*/ 13633 w 52302"/>
                    <a:gd name="connsiteY19" fmla="*/ 2519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302" h="52974">
                      <a:moveTo>
                        <a:pt x="-110" y="25908"/>
                      </a:moveTo>
                      <a:cubicBezTo>
                        <a:pt x="-110" y="30367"/>
                        <a:pt x="989" y="34678"/>
                        <a:pt x="3188" y="38842"/>
                      </a:cubicBezTo>
                      <a:cubicBezTo>
                        <a:pt x="5387" y="43016"/>
                        <a:pt x="8497" y="46197"/>
                        <a:pt x="12519" y="48386"/>
                      </a:cubicBezTo>
                      <a:cubicBezTo>
                        <a:pt x="16540" y="50585"/>
                        <a:pt x="21035" y="51685"/>
                        <a:pt x="26003" y="51685"/>
                      </a:cubicBezTo>
                      <a:cubicBezTo>
                        <a:pt x="33669" y="51685"/>
                        <a:pt x="39950" y="49195"/>
                        <a:pt x="44847" y="44217"/>
                      </a:cubicBezTo>
                      <a:cubicBezTo>
                        <a:pt x="49744" y="39239"/>
                        <a:pt x="52192" y="32947"/>
                        <a:pt x="52192" y="25343"/>
                      </a:cubicBezTo>
                      <a:cubicBezTo>
                        <a:pt x="52192" y="17677"/>
                        <a:pt x="49718" y="11319"/>
                        <a:pt x="44771" y="6269"/>
                      </a:cubicBezTo>
                      <a:cubicBezTo>
                        <a:pt x="39823" y="1230"/>
                        <a:pt x="33597" y="-1290"/>
                        <a:pt x="26094" y="-1290"/>
                      </a:cubicBezTo>
                      <a:cubicBezTo>
                        <a:pt x="21452" y="-1290"/>
                        <a:pt x="17024" y="-241"/>
                        <a:pt x="12809" y="1856"/>
                      </a:cubicBezTo>
                      <a:cubicBezTo>
                        <a:pt x="8594" y="3963"/>
                        <a:pt x="5387" y="7043"/>
                        <a:pt x="3188" y="11095"/>
                      </a:cubicBezTo>
                      <a:cubicBezTo>
                        <a:pt x="989" y="15147"/>
                        <a:pt x="-110" y="20084"/>
                        <a:pt x="-110" y="25908"/>
                      </a:cubicBezTo>
                      <a:close/>
                      <a:moveTo>
                        <a:pt x="13633" y="25190"/>
                      </a:moveTo>
                      <a:cubicBezTo>
                        <a:pt x="13633" y="20171"/>
                        <a:pt x="14825" y="16323"/>
                        <a:pt x="17207" y="13645"/>
                      </a:cubicBezTo>
                      <a:cubicBezTo>
                        <a:pt x="19599" y="10978"/>
                        <a:pt x="22547" y="9644"/>
                        <a:pt x="26049" y="9644"/>
                      </a:cubicBezTo>
                      <a:cubicBezTo>
                        <a:pt x="29551" y="9644"/>
                        <a:pt x="32483" y="10978"/>
                        <a:pt x="34845" y="13645"/>
                      </a:cubicBezTo>
                      <a:cubicBezTo>
                        <a:pt x="37217" y="16323"/>
                        <a:pt x="38403" y="20206"/>
                        <a:pt x="38403" y="25297"/>
                      </a:cubicBezTo>
                      <a:cubicBezTo>
                        <a:pt x="38403" y="30255"/>
                        <a:pt x="37217" y="34067"/>
                        <a:pt x="34845" y="36735"/>
                      </a:cubicBezTo>
                      <a:cubicBezTo>
                        <a:pt x="32483" y="39412"/>
                        <a:pt x="29551" y="40751"/>
                        <a:pt x="26049" y="40751"/>
                      </a:cubicBezTo>
                      <a:cubicBezTo>
                        <a:pt x="22547" y="40751"/>
                        <a:pt x="19599" y="39412"/>
                        <a:pt x="17207" y="36735"/>
                      </a:cubicBezTo>
                      <a:cubicBezTo>
                        <a:pt x="14825" y="34067"/>
                        <a:pt x="13633" y="30219"/>
                        <a:pt x="13633" y="25190"/>
                      </a:cubicBezTo>
                      <a:close/>
                    </a:path>
                  </a:pathLst>
                </a:custGeom>
                <a:solidFill>
                  <a:srgbClr val="000000"/>
                </a:solidFill>
                <a:ln w="15" cap="flat">
                  <a:noFill/>
                  <a:prstDash val="solid"/>
                  <a:round/>
                </a:ln>
              </p:spPr>
              <p:txBody>
                <a:bodyPr rtlCol="0" anchor="ctr"/>
                <a:lstStyle/>
                <a:p>
                  <a:endParaRPr lang="en-US"/>
                </a:p>
              </p:txBody>
            </p:sp>
            <p:sp>
              <p:nvSpPr>
                <p:cNvPr id="310" name="Freeform: Shape 309">
                  <a:extLst>
                    <a:ext uri="{FF2B5EF4-FFF2-40B4-BE49-F238E27FC236}">
                      <a16:creationId xmlns:a16="http://schemas.microsoft.com/office/drawing/2014/main" id="{4D023C1F-6E53-6043-8C94-915AA28AD0F6}"/>
                    </a:ext>
                  </a:extLst>
                </p:cNvPr>
                <p:cNvSpPr/>
                <p:nvPr/>
              </p:nvSpPr>
              <p:spPr>
                <a:xfrm flipV="1">
                  <a:off x="9287327" y="3981481"/>
                  <a:ext cx="49446" cy="71116"/>
                </a:xfrm>
                <a:custGeom>
                  <a:avLst/>
                  <a:gdLst>
                    <a:gd name="connsiteX0" fmla="*/ -181 w 49446"/>
                    <a:gd name="connsiteY0" fmla="*/ 69277 h 71116"/>
                    <a:gd name="connsiteX1" fmla="*/ 12325 w 49446"/>
                    <a:gd name="connsiteY1" fmla="*/ 69277 h 71116"/>
                    <a:gd name="connsiteX2" fmla="*/ 12325 w 49446"/>
                    <a:gd name="connsiteY2" fmla="*/ 61825 h 71116"/>
                    <a:gd name="connsiteX3" fmla="*/ 18907 w 49446"/>
                    <a:gd name="connsiteY3" fmla="*/ 68025 h 71116"/>
                    <a:gd name="connsiteX4" fmla="*/ 28131 w 49446"/>
                    <a:gd name="connsiteY4" fmla="*/ 70422 h 71116"/>
                    <a:gd name="connsiteX5" fmla="*/ 43111 w 49446"/>
                    <a:gd name="connsiteY5" fmla="*/ 63505 h 71116"/>
                    <a:gd name="connsiteX6" fmla="*/ 49265 w 49446"/>
                    <a:gd name="connsiteY6" fmla="*/ 44218 h 71116"/>
                    <a:gd name="connsiteX7" fmla="*/ 43050 w 49446"/>
                    <a:gd name="connsiteY7" fmla="*/ 24488 h 71116"/>
                    <a:gd name="connsiteX8" fmla="*/ 28024 w 49446"/>
                    <a:gd name="connsiteY8" fmla="*/ 17448 h 71116"/>
                    <a:gd name="connsiteX9" fmla="*/ 20404 w 49446"/>
                    <a:gd name="connsiteY9" fmla="*/ 19112 h 71116"/>
                    <a:gd name="connsiteX10" fmla="*/ 13242 w 49446"/>
                    <a:gd name="connsiteY10" fmla="*/ 24839 h 71116"/>
                    <a:gd name="connsiteX11" fmla="*/ 13242 w 49446"/>
                    <a:gd name="connsiteY11" fmla="*/ -694 h 71116"/>
                    <a:gd name="connsiteX12" fmla="*/ -181 w 49446"/>
                    <a:gd name="connsiteY12" fmla="*/ -694 h 71116"/>
                    <a:gd name="connsiteX13" fmla="*/ 13089 w 49446"/>
                    <a:gd name="connsiteY13" fmla="*/ 44798 h 71116"/>
                    <a:gd name="connsiteX14" fmla="*/ 16479 w 49446"/>
                    <a:gd name="connsiteY14" fmla="*/ 32169 h 71116"/>
                    <a:gd name="connsiteX15" fmla="*/ 24740 w 49446"/>
                    <a:gd name="connsiteY15" fmla="*/ 28092 h 71116"/>
                    <a:gd name="connsiteX16" fmla="*/ 32513 w 49446"/>
                    <a:gd name="connsiteY16" fmla="*/ 31833 h 71116"/>
                    <a:gd name="connsiteX17" fmla="*/ 35613 w 49446"/>
                    <a:gd name="connsiteY17" fmla="*/ 44126 h 71116"/>
                    <a:gd name="connsiteX18" fmla="*/ 32406 w 49446"/>
                    <a:gd name="connsiteY18" fmla="*/ 55961 h 71116"/>
                    <a:gd name="connsiteX19" fmla="*/ 24496 w 49446"/>
                    <a:gd name="connsiteY19" fmla="*/ 59824 h 71116"/>
                    <a:gd name="connsiteX20" fmla="*/ 16326 w 49446"/>
                    <a:gd name="connsiteY20" fmla="*/ 56022 h 71116"/>
                    <a:gd name="connsiteX21" fmla="*/ 13089 w 49446"/>
                    <a:gd name="connsiteY21" fmla="*/ 44798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181" y="69277"/>
                      </a:moveTo>
                      <a:lnTo>
                        <a:pt x="12325" y="69277"/>
                      </a:lnTo>
                      <a:lnTo>
                        <a:pt x="12325" y="61825"/>
                      </a:lnTo>
                      <a:cubicBezTo>
                        <a:pt x="13954" y="64370"/>
                        <a:pt x="16148" y="66437"/>
                        <a:pt x="18907" y="68025"/>
                      </a:cubicBezTo>
                      <a:cubicBezTo>
                        <a:pt x="21676" y="69623"/>
                        <a:pt x="24751" y="70422"/>
                        <a:pt x="28131" y="70422"/>
                      </a:cubicBezTo>
                      <a:cubicBezTo>
                        <a:pt x="34015" y="70422"/>
                        <a:pt x="39008" y="68116"/>
                        <a:pt x="43111" y="63505"/>
                      </a:cubicBezTo>
                      <a:cubicBezTo>
                        <a:pt x="47214" y="58893"/>
                        <a:pt x="49265" y="52464"/>
                        <a:pt x="49265" y="44218"/>
                      </a:cubicBezTo>
                      <a:cubicBezTo>
                        <a:pt x="49265" y="35758"/>
                        <a:pt x="47194" y="29181"/>
                        <a:pt x="43050" y="24488"/>
                      </a:cubicBezTo>
                      <a:cubicBezTo>
                        <a:pt x="38917" y="19795"/>
                        <a:pt x="33908" y="17448"/>
                        <a:pt x="28024" y="17448"/>
                      </a:cubicBezTo>
                      <a:cubicBezTo>
                        <a:pt x="25224" y="17448"/>
                        <a:pt x="22684" y="18003"/>
                        <a:pt x="20404" y="19112"/>
                      </a:cubicBezTo>
                      <a:cubicBezTo>
                        <a:pt x="18133" y="20232"/>
                        <a:pt x="15746" y="22141"/>
                        <a:pt x="13242" y="24839"/>
                      </a:cubicBezTo>
                      <a:lnTo>
                        <a:pt x="13242" y="-694"/>
                      </a:lnTo>
                      <a:lnTo>
                        <a:pt x="-181" y="-694"/>
                      </a:lnTo>
                      <a:close/>
                      <a:moveTo>
                        <a:pt x="13089" y="44798"/>
                      </a:moveTo>
                      <a:cubicBezTo>
                        <a:pt x="13089" y="39097"/>
                        <a:pt x="14219" y="34887"/>
                        <a:pt x="16479" y="32169"/>
                      </a:cubicBezTo>
                      <a:cubicBezTo>
                        <a:pt x="18739" y="29451"/>
                        <a:pt x="21493" y="28092"/>
                        <a:pt x="24740" y="28092"/>
                      </a:cubicBezTo>
                      <a:cubicBezTo>
                        <a:pt x="27856" y="28092"/>
                        <a:pt x="30447" y="29339"/>
                        <a:pt x="32513" y="31833"/>
                      </a:cubicBezTo>
                      <a:cubicBezTo>
                        <a:pt x="34580" y="34337"/>
                        <a:pt x="35613" y="38435"/>
                        <a:pt x="35613" y="44126"/>
                      </a:cubicBezTo>
                      <a:cubicBezTo>
                        <a:pt x="35613" y="49440"/>
                        <a:pt x="34544" y="53385"/>
                        <a:pt x="32406" y="55961"/>
                      </a:cubicBezTo>
                      <a:cubicBezTo>
                        <a:pt x="30279" y="58537"/>
                        <a:pt x="27642" y="59824"/>
                        <a:pt x="24496" y="59824"/>
                      </a:cubicBezTo>
                      <a:cubicBezTo>
                        <a:pt x="21218" y="59824"/>
                        <a:pt x="18495" y="58557"/>
                        <a:pt x="16326" y="56022"/>
                      </a:cubicBezTo>
                      <a:cubicBezTo>
                        <a:pt x="14168" y="53497"/>
                        <a:pt x="13089" y="49756"/>
                        <a:pt x="13089" y="44798"/>
                      </a:cubicBezTo>
                      <a:close/>
                    </a:path>
                  </a:pathLst>
                </a:custGeom>
                <a:solidFill>
                  <a:srgbClr val="000000"/>
                </a:solidFill>
                <a:ln w="15" cap="flat">
                  <a:noFill/>
                  <a:prstDash val="solid"/>
                  <a:round/>
                </a:ln>
              </p:spPr>
              <p:txBody>
                <a:bodyPr rtlCol="0" anchor="ctr"/>
                <a:lstStyle/>
                <a:p>
                  <a:endParaRPr lang="en-US"/>
                </a:p>
              </p:txBody>
            </p:sp>
            <p:sp>
              <p:nvSpPr>
                <p:cNvPr id="311" name="Freeform: Shape 310">
                  <a:extLst>
                    <a:ext uri="{FF2B5EF4-FFF2-40B4-BE49-F238E27FC236}">
                      <a16:creationId xmlns:a16="http://schemas.microsoft.com/office/drawing/2014/main" id="{87D840EA-01FF-13BC-C674-2B056DCDC426}"/>
                    </a:ext>
                  </a:extLst>
                </p:cNvPr>
                <p:cNvSpPr/>
                <p:nvPr/>
              </p:nvSpPr>
              <p:spPr>
                <a:xfrm flipV="1">
                  <a:off x="9341071" y="3982626"/>
                  <a:ext cx="52103" cy="71253"/>
                </a:xfrm>
                <a:custGeom>
                  <a:avLst/>
                  <a:gdLst>
                    <a:gd name="connsiteX0" fmla="*/ 134 w 52103"/>
                    <a:gd name="connsiteY0" fmla="*/ 70639 h 71253"/>
                    <a:gd name="connsiteX1" fmla="*/ 14396 w 52103"/>
                    <a:gd name="connsiteY1" fmla="*/ 70639 h 71253"/>
                    <a:gd name="connsiteX2" fmla="*/ 26521 w 52103"/>
                    <a:gd name="connsiteY2" fmla="*/ 34662 h 71253"/>
                    <a:gd name="connsiteX3" fmla="*/ 38356 w 52103"/>
                    <a:gd name="connsiteY3" fmla="*/ 70639 h 71253"/>
                    <a:gd name="connsiteX4" fmla="*/ 52237 w 52103"/>
                    <a:gd name="connsiteY4" fmla="*/ 70639 h 71253"/>
                    <a:gd name="connsiteX5" fmla="*/ 34340 w 52103"/>
                    <a:gd name="connsiteY5" fmla="*/ 21865 h 71253"/>
                    <a:gd name="connsiteX6" fmla="*/ 31148 w 52103"/>
                    <a:gd name="connsiteY6" fmla="*/ 13038 h 71253"/>
                    <a:gd name="connsiteX7" fmla="*/ 27774 w 52103"/>
                    <a:gd name="connsiteY7" fmla="*/ 6258 h 71253"/>
                    <a:gd name="connsiteX8" fmla="*/ 24109 w 52103"/>
                    <a:gd name="connsiteY8" fmla="*/ 2471 h 71253"/>
                    <a:gd name="connsiteX9" fmla="*/ 18993 w 52103"/>
                    <a:gd name="connsiteY9" fmla="*/ 195 h 71253"/>
                    <a:gd name="connsiteX10" fmla="*/ 12152 w 52103"/>
                    <a:gd name="connsiteY10" fmla="*/ -614 h 71253"/>
                    <a:gd name="connsiteX11" fmla="*/ 4562 w 52103"/>
                    <a:gd name="connsiteY11" fmla="*/ 195 h 71253"/>
                    <a:gd name="connsiteX12" fmla="*/ 3371 w 52103"/>
                    <a:gd name="connsiteY12" fmla="*/ 10702 h 71253"/>
                    <a:gd name="connsiteX13" fmla="*/ 9052 w 52103"/>
                    <a:gd name="connsiteY13" fmla="*/ 10076 h 71253"/>
                    <a:gd name="connsiteX14" fmla="*/ 15969 w 52103"/>
                    <a:gd name="connsiteY14" fmla="*/ 12824 h 71253"/>
                    <a:gd name="connsiteX15" fmla="*/ 19405 w 52103"/>
                    <a:gd name="connsiteY15" fmla="*/ 19818 h 7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103" h="71253">
                      <a:moveTo>
                        <a:pt x="134" y="70639"/>
                      </a:moveTo>
                      <a:lnTo>
                        <a:pt x="14396" y="70639"/>
                      </a:lnTo>
                      <a:lnTo>
                        <a:pt x="26521" y="34662"/>
                      </a:lnTo>
                      <a:lnTo>
                        <a:pt x="38356" y="70639"/>
                      </a:lnTo>
                      <a:lnTo>
                        <a:pt x="52237" y="70639"/>
                      </a:lnTo>
                      <a:lnTo>
                        <a:pt x="34340" y="21865"/>
                      </a:lnTo>
                      <a:lnTo>
                        <a:pt x="31148" y="13038"/>
                      </a:lnTo>
                      <a:cubicBezTo>
                        <a:pt x="29968" y="10076"/>
                        <a:pt x="28843" y="7815"/>
                        <a:pt x="27774" y="6258"/>
                      </a:cubicBezTo>
                      <a:cubicBezTo>
                        <a:pt x="26715" y="4700"/>
                        <a:pt x="25493" y="3438"/>
                        <a:pt x="24109" y="2471"/>
                      </a:cubicBezTo>
                      <a:cubicBezTo>
                        <a:pt x="22724" y="1493"/>
                        <a:pt x="21019" y="735"/>
                        <a:pt x="18993" y="195"/>
                      </a:cubicBezTo>
                      <a:cubicBezTo>
                        <a:pt x="16977" y="-344"/>
                        <a:pt x="14697" y="-614"/>
                        <a:pt x="12152" y="-614"/>
                      </a:cubicBezTo>
                      <a:cubicBezTo>
                        <a:pt x="9576" y="-614"/>
                        <a:pt x="7046" y="-344"/>
                        <a:pt x="4562" y="195"/>
                      </a:cubicBezTo>
                      <a:lnTo>
                        <a:pt x="3371" y="10702"/>
                      </a:lnTo>
                      <a:cubicBezTo>
                        <a:pt x="5478" y="10284"/>
                        <a:pt x="7372" y="10076"/>
                        <a:pt x="9052" y="10076"/>
                      </a:cubicBezTo>
                      <a:cubicBezTo>
                        <a:pt x="12167" y="10076"/>
                        <a:pt x="14473" y="10992"/>
                        <a:pt x="15969" y="12824"/>
                      </a:cubicBezTo>
                      <a:cubicBezTo>
                        <a:pt x="17466" y="14647"/>
                        <a:pt x="18611" y="16978"/>
                        <a:pt x="19405" y="19818"/>
                      </a:cubicBezTo>
                      <a:close/>
                    </a:path>
                  </a:pathLst>
                </a:custGeom>
                <a:solidFill>
                  <a:srgbClr val="000000"/>
                </a:solidFill>
                <a:ln w="15" cap="flat">
                  <a:noFill/>
                  <a:prstDash val="solid"/>
                  <a:round/>
                </a:ln>
              </p:spPr>
              <p:txBody>
                <a:bodyPr rtlCol="0" anchor="ctr"/>
                <a:lstStyle/>
                <a:p>
                  <a:endParaRPr lang="en-US"/>
                </a:p>
              </p:txBody>
            </p:sp>
            <p:sp>
              <p:nvSpPr>
                <p:cNvPr id="312" name="Freeform: Shape 311">
                  <a:extLst>
                    <a:ext uri="{FF2B5EF4-FFF2-40B4-BE49-F238E27FC236}">
                      <a16:creationId xmlns:a16="http://schemas.microsoft.com/office/drawing/2014/main" id="{B9C77A10-5A46-F898-5595-B5C0E86CA63A}"/>
                    </a:ext>
                  </a:extLst>
                </p:cNvPr>
                <p:cNvSpPr/>
                <p:nvPr/>
              </p:nvSpPr>
              <p:spPr>
                <a:xfrm flipV="1">
                  <a:off x="9394753" y="4033310"/>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13" name="Freeform: Shape 312">
                  <a:extLst>
                    <a:ext uri="{FF2B5EF4-FFF2-40B4-BE49-F238E27FC236}">
                      <a16:creationId xmlns:a16="http://schemas.microsoft.com/office/drawing/2014/main" id="{9B36A9E9-810A-E03E-0AC9-8600C4ABC6B8}"/>
                    </a:ext>
                  </a:extLst>
                </p:cNvPr>
                <p:cNvSpPr/>
                <p:nvPr/>
              </p:nvSpPr>
              <p:spPr>
                <a:xfrm flipV="1">
                  <a:off x="9425968" y="3982061"/>
                  <a:ext cx="48912" cy="33488"/>
                </a:xfrm>
                <a:custGeom>
                  <a:avLst/>
                  <a:gdLst>
                    <a:gd name="connsiteX0" fmla="*/ 34 w 48912"/>
                    <a:gd name="connsiteY0" fmla="*/ 19289 h 33488"/>
                    <a:gd name="connsiteX1" fmla="*/ 34 w 48912"/>
                    <a:gd name="connsiteY1" fmla="*/ 31597 h 33488"/>
                    <a:gd name="connsiteX2" fmla="*/ 48947 w 48912"/>
                    <a:gd name="connsiteY2" fmla="*/ 31597 h 33488"/>
                    <a:gd name="connsiteX3" fmla="*/ 48947 w 48912"/>
                    <a:gd name="connsiteY3" fmla="*/ 19289 h 33488"/>
                    <a:gd name="connsiteX4" fmla="*/ 34 w 48912"/>
                    <a:gd name="connsiteY4" fmla="*/ -1892 h 33488"/>
                    <a:gd name="connsiteX5" fmla="*/ 34 w 48912"/>
                    <a:gd name="connsiteY5" fmla="*/ 10462 h 33488"/>
                    <a:gd name="connsiteX6" fmla="*/ 48947 w 48912"/>
                    <a:gd name="connsiteY6" fmla="*/ 10462 h 33488"/>
                    <a:gd name="connsiteX7" fmla="*/ 48947 w 48912"/>
                    <a:gd name="connsiteY7" fmla="*/ -1892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34" y="19289"/>
                      </a:moveTo>
                      <a:lnTo>
                        <a:pt x="34" y="31597"/>
                      </a:lnTo>
                      <a:lnTo>
                        <a:pt x="48947" y="31597"/>
                      </a:lnTo>
                      <a:lnTo>
                        <a:pt x="48947" y="19289"/>
                      </a:lnTo>
                      <a:close/>
                      <a:moveTo>
                        <a:pt x="34" y="-1892"/>
                      </a:moveTo>
                      <a:lnTo>
                        <a:pt x="34" y="10462"/>
                      </a:lnTo>
                      <a:lnTo>
                        <a:pt x="48947" y="10462"/>
                      </a:lnTo>
                      <a:lnTo>
                        <a:pt x="48947" y="-1892"/>
                      </a:lnTo>
                      <a:close/>
                    </a:path>
                  </a:pathLst>
                </a:custGeom>
                <a:solidFill>
                  <a:srgbClr val="000000"/>
                </a:solidFill>
                <a:ln w="15" cap="flat">
                  <a:noFill/>
                  <a:prstDash val="solid"/>
                  <a:round/>
                </a:ln>
              </p:spPr>
              <p:txBody>
                <a:bodyPr rtlCol="0" anchor="ctr"/>
                <a:lstStyle/>
                <a:p>
                  <a:endParaRPr lang="en-US"/>
                </a:p>
              </p:txBody>
            </p:sp>
            <p:sp>
              <p:nvSpPr>
                <p:cNvPr id="314" name="Freeform: Shape 313">
                  <a:extLst>
                    <a:ext uri="{FF2B5EF4-FFF2-40B4-BE49-F238E27FC236}">
                      <a16:creationId xmlns:a16="http://schemas.microsoft.com/office/drawing/2014/main" id="{82DECD50-BC6A-24D3-83F9-E32FD297C829}"/>
                    </a:ext>
                  </a:extLst>
                </p:cNvPr>
                <p:cNvSpPr/>
                <p:nvPr/>
              </p:nvSpPr>
              <p:spPr>
                <a:xfrm flipV="1">
                  <a:off x="9478981" y="4033310"/>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15" name="Freeform: Shape 314">
                  <a:extLst>
                    <a:ext uri="{FF2B5EF4-FFF2-40B4-BE49-F238E27FC236}">
                      <a16:creationId xmlns:a16="http://schemas.microsoft.com/office/drawing/2014/main" id="{4AC08B4A-0EBD-789F-572D-B31D317FB2D3}"/>
                    </a:ext>
                  </a:extLst>
                </p:cNvPr>
                <p:cNvSpPr/>
                <p:nvPr/>
              </p:nvSpPr>
              <p:spPr>
                <a:xfrm flipV="1">
                  <a:off x="9510242" y="3963064"/>
                  <a:ext cx="45430" cy="71436"/>
                </a:xfrm>
                <a:custGeom>
                  <a:avLst/>
                  <a:gdLst>
                    <a:gd name="connsiteX0" fmla="*/ 22871 w 45430"/>
                    <a:gd name="connsiteY0" fmla="*/ 69543 h 71436"/>
                    <a:gd name="connsiteX1" fmla="*/ 38768 w 45430"/>
                    <a:gd name="connsiteY1" fmla="*/ 62290 h 71436"/>
                    <a:gd name="connsiteX2" fmla="*/ 45594 w 45430"/>
                    <a:gd name="connsiteY2" fmla="*/ 33795 h 71436"/>
                    <a:gd name="connsiteX3" fmla="*/ 38722 w 45430"/>
                    <a:gd name="connsiteY3" fmla="*/ 5269 h 71436"/>
                    <a:gd name="connsiteX4" fmla="*/ 22871 w 45430"/>
                    <a:gd name="connsiteY4" fmla="*/ -1893 h 71436"/>
                    <a:gd name="connsiteX5" fmla="*/ 6409 w 45430"/>
                    <a:gd name="connsiteY5" fmla="*/ 5956 h 71436"/>
                    <a:gd name="connsiteX6" fmla="*/ 163 w 45430"/>
                    <a:gd name="connsiteY6" fmla="*/ 33947 h 71436"/>
                    <a:gd name="connsiteX7" fmla="*/ 7035 w 45430"/>
                    <a:gd name="connsiteY7" fmla="*/ 62381 h 71436"/>
                    <a:gd name="connsiteX8" fmla="*/ 22871 w 45430"/>
                    <a:gd name="connsiteY8" fmla="*/ 69543 h 71436"/>
                    <a:gd name="connsiteX9" fmla="*/ 22871 w 45430"/>
                    <a:gd name="connsiteY9" fmla="*/ 58426 h 71436"/>
                    <a:gd name="connsiteX10" fmla="*/ 18534 w 45430"/>
                    <a:gd name="connsiteY10" fmla="*/ 56869 h 71436"/>
                    <a:gd name="connsiteX11" fmla="*/ 15571 w 45430"/>
                    <a:gd name="connsiteY11" fmla="*/ 51310 h 71436"/>
                    <a:gd name="connsiteX12" fmla="*/ 14197 w 45430"/>
                    <a:gd name="connsiteY12" fmla="*/ 33795 h 71436"/>
                    <a:gd name="connsiteX13" fmla="*/ 15434 w 45430"/>
                    <a:gd name="connsiteY13" fmla="*/ 16875 h 71436"/>
                    <a:gd name="connsiteX14" fmla="*/ 18549 w 45430"/>
                    <a:gd name="connsiteY14" fmla="*/ 10751 h 71436"/>
                    <a:gd name="connsiteX15" fmla="*/ 22871 w 45430"/>
                    <a:gd name="connsiteY15" fmla="*/ 9224 h 71436"/>
                    <a:gd name="connsiteX16" fmla="*/ 27223 w 45430"/>
                    <a:gd name="connsiteY16" fmla="*/ 10766 h 71436"/>
                    <a:gd name="connsiteX17" fmla="*/ 30170 w 45430"/>
                    <a:gd name="connsiteY17" fmla="*/ 16340 h 71436"/>
                    <a:gd name="connsiteX18" fmla="*/ 31560 w 45430"/>
                    <a:gd name="connsiteY18" fmla="*/ 33795 h 71436"/>
                    <a:gd name="connsiteX19" fmla="*/ 30323 w 45430"/>
                    <a:gd name="connsiteY19" fmla="*/ 50715 h 71436"/>
                    <a:gd name="connsiteX20" fmla="*/ 27193 w 45430"/>
                    <a:gd name="connsiteY20" fmla="*/ 56869 h 71436"/>
                    <a:gd name="connsiteX21" fmla="*/ 22871 w 45430"/>
                    <a:gd name="connsiteY21" fmla="*/ 58426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2871" y="69543"/>
                      </a:moveTo>
                      <a:cubicBezTo>
                        <a:pt x="29651" y="69543"/>
                        <a:pt x="34950" y="67126"/>
                        <a:pt x="38768" y="62290"/>
                      </a:cubicBezTo>
                      <a:cubicBezTo>
                        <a:pt x="43318" y="56568"/>
                        <a:pt x="45594" y="47070"/>
                        <a:pt x="45594" y="33795"/>
                      </a:cubicBezTo>
                      <a:cubicBezTo>
                        <a:pt x="45594" y="20560"/>
                        <a:pt x="43303" y="11051"/>
                        <a:pt x="38722" y="5269"/>
                      </a:cubicBezTo>
                      <a:cubicBezTo>
                        <a:pt x="34935" y="494"/>
                        <a:pt x="29651" y="-1893"/>
                        <a:pt x="22871" y="-1893"/>
                      </a:cubicBezTo>
                      <a:cubicBezTo>
                        <a:pt x="16070" y="-1893"/>
                        <a:pt x="10583" y="723"/>
                        <a:pt x="6409" y="5956"/>
                      </a:cubicBezTo>
                      <a:cubicBezTo>
                        <a:pt x="2245" y="11189"/>
                        <a:pt x="163" y="20519"/>
                        <a:pt x="163" y="33947"/>
                      </a:cubicBezTo>
                      <a:cubicBezTo>
                        <a:pt x="163" y="47121"/>
                        <a:pt x="2454" y="56599"/>
                        <a:pt x="7035" y="62381"/>
                      </a:cubicBezTo>
                      <a:cubicBezTo>
                        <a:pt x="10822" y="67156"/>
                        <a:pt x="16101" y="69543"/>
                        <a:pt x="22871" y="69543"/>
                      </a:cubicBezTo>
                      <a:close/>
                      <a:moveTo>
                        <a:pt x="22871" y="58426"/>
                      </a:moveTo>
                      <a:cubicBezTo>
                        <a:pt x="21252" y="58426"/>
                        <a:pt x="19806" y="57907"/>
                        <a:pt x="18534" y="56869"/>
                      </a:cubicBezTo>
                      <a:cubicBezTo>
                        <a:pt x="17261" y="55841"/>
                        <a:pt x="16274" y="53988"/>
                        <a:pt x="15571" y="51310"/>
                      </a:cubicBezTo>
                      <a:cubicBezTo>
                        <a:pt x="14655" y="47849"/>
                        <a:pt x="14197" y="42010"/>
                        <a:pt x="14197" y="33795"/>
                      </a:cubicBezTo>
                      <a:cubicBezTo>
                        <a:pt x="14197" y="25589"/>
                        <a:pt x="14609" y="19949"/>
                        <a:pt x="15434" y="16875"/>
                      </a:cubicBezTo>
                      <a:cubicBezTo>
                        <a:pt x="16259" y="13810"/>
                        <a:pt x="17297" y="11769"/>
                        <a:pt x="18549" y="10751"/>
                      </a:cubicBezTo>
                      <a:cubicBezTo>
                        <a:pt x="19812" y="9733"/>
                        <a:pt x="21252" y="9224"/>
                        <a:pt x="22871" y="9224"/>
                      </a:cubicBezTo>
                      <a:cubicBezTo>
                        <a:pt x="24500" y="9224"/>
                        <a:pt x="25951" y="9738"/>
                        <a:pt x="27223" y="10766"/>
                      </a:cubicBezTo>
                      <a:cubicBezTo>
                        <a:pt x="28496" y="11805"/>
                        <a:pt x="29478" y="13663"/>
                        <a:pt x="30170" y="16340"/>
                      </a:cubicBezTo>
                      <a:cubicBezTo>
                        <a:pt x="31097" y="19771"/>
                        <a:pt x="31560" y="25589"/>
                        <a:pt x="31560" y="33795"/>
                      </a:cubicBezTo>
                      <a:cubicBezTo>
                        <a:pt x="31560" y="42010"/>
                        <a:pt x="31148" y="47650"/>
                        <a:pt x="30323" y="50715"/>
                      </a:cubicBezTo>
                      <a:cubicBezTo>
                        <a:pt x="29498" y="53789"/>
                        <a:pt x="28455" y="55841"/>
                        <a:pt x="27193" y="56869"/>
                      </a:cubicBezTo>
                      <a:cubicBezTo>
                        <a:pt x="25940" y="57907"/>
                        <a:pt x="24500" y="58426"/>
                        <a:pt x="22871" y="58426"/>
                      </a:cubicBezTo>
                      <a:close/>
                    </a:path>
                  </a:pathLst>
                </a:custGeom>
                <a:solidFill>
                  <a:srgbClr val="000000"/>
                </a:solidFill>
                <a:ln w="15" cap="flat">
                  <a:noFill/>
                  <a:prstDash val="solid"/>
                  <a:round/>
                </a:ln>
              </p:spPr>
              <p:txBody>
                <a:bodyPr rtlCol="0" anchor="ctr"/>
                <a:lstStyle/>
                <a:p>
                  <a:endParaRPr lang="en-US"/>
                </a:p>
              </p:txBody>
            </p:sp>
            <p:sp>
              <p:nvSpPr>
                <p:cNvPr id="316" name="Freeform: Shape 315">
                  <a:extLst>
                    <a:ext uri="{FF2B5EF4-FFF2-40B4-BE49-F238E27FC236}">
                      <a16:creationId xmlns:a16="http://schemas.microsoft.com/office/drawing/2014/main" id="{4F284BB8-09B2-015B-9FC4-2DD2EFBC56F0}"/>
                    </a:ext>
                  </a:extLst>
                </p:cNvPr>
                <p:cNvSpPr/>
                <p:nvPr/>
              </p:nvSpPr>
              <p:spPr>
                <a:xfrm flipV="1">
                  <a:off x="9567498" y="4019902"/>
                  <a:ext cx="13423" cy="13407"/>
                </a:xfrm>
                <a:custGeom>
                  <a:avLst/>
                  <a:gdLst>
                    <a:gd name="connsiteX0" fmla="*/ 1030 w 13423"/>
                    <a:gd name="connsiteY0" fmla="*/ -65 h 13407"/>
                    <a:gd name="connsiteX1" fmla="*/ 1030 w 13423"/>
                    <a:gd name="connsiteY1" fmla="*/ 13343 h 13407"/>
                    <a:gd name="connsiteX2" fmla="*/ 14453 w 13423"/>
                    <a:gd name="connsiteY2" fmla="*/ 13343 h 13407"/>
                    <a:gd name="connsiteX3" fmla="*/ 14453 w 13423"/>
                    <a:gd name="connsiteY3" fmla="*/ -65 h 13407"/>
                  </a:gdLst>
                  <a:ahLst/>
                  <a:cxnLst>
                    <a:cxn ang="0">
                      <a:pos x="connsiteX0" y="connsiteY0"/>
                    </a:cxn>
                    <a:cxn ang="0">
                      <a:pos x="connsiteX1" y="connsiteY1"/>
                    </a:cxn>
                    <a:cxn ang="0">
                      <a:pos x="connsiteX2" y="connsiteY2"/>
                    </a:cxn>
                    <a:cxn ang="0">
                      <a:pos x="connsiteX3" y="connsiteY3"/>
                    </a:cxn>
                  </a:cxnLst>
                  <a:rect l="l" t="t" r="r" b="b"/>
                  <a:pathLst>
                    <a:path w="13423" h="13407">
                      <a:moveTo>
                        <a:pt x="1030" y="-65"/>
                      </a:moveTo>
                      <a:lnTo>
                        <a:pt x="1030" y="13343"/>
                      </a:lnTo>
                      <a:lnTo>
                        <a:pt x="14453" y="13343"/>
                      </a:lnTo>
                      <a:lnTo>
                        <a:pt x="14453" y="-65"/>
                      </a:lnTo>
                      <a:close/>
                    </a:path>
                  </a:pathLst>
                </a:custGeom>
                <a:solidFill>
                  <a:srgbClr val="000000"/>
                </a:solidFill>
                <a:ln w="15" cap="flat">
                  <a:noFill/>
                  <a:prstDash val="solid"/>
                  <a:round/>
                </a:ln>
              </p:spPr>
              <p:txBody>
                <a:bodyPr rtlCol="0" anchor="ctr"/>
                <a:lstStyle/>
                <a:p>
                  <a:endParaRPr lang="en-US"/>
                </a:p>
              </p:txBody>
            </p:sp>
            <p:sp>
              <p:nvSpPr>
                <p:cNvPr id="317" name="Freeform: Shape 316">
                  <a:extLst>
                    <a:ext uri="{FF2B5EF4-FFF2-40B4-BE49-F238E27FC236}">
                      <a16:creationId xmlns:a16="http://schemas.microsoft.com/office/drawing/2014/main" id="{8D3182C8-5ADD-1AB8-CCE2-1E459AC16E99}"/>
                    </a:ext>
                  </a:extLst>
                </p:cNvPr>
                <p:cNvSpPr/>
                <p:nvPr/>
              </p:nvSpPr>
              <p:spPr>
                <a:xfrm flipV="1">
                  <a:off x="9590743" y="3963064"/>
                  <a:ext cx="46728" cy="71482"/>
                </a:xfrm>
                <a:custGeom>
                  <a:avLst/>
                  <a:gdLst>
                    <a:gd name="connsiteX0" fmla="*/ 1548 w 46728"/>
                    <a:gd name="connsiteY0" fmla="*/ 15517 h 71482"/>
                    <a:gd name="connsiteX1" fmla="*/ 14528 w 46728"/>
                    <a:gd name="connsiteY1" fmla="*/ 16952 h 71482"/>
                    <a:gd name="connsiteX2" fmla="*/ 17002 w 46728"/>
                    <a:gd name="connsiteY2" fmla="*/ 11088 h 71482"/>
                    <a:gd name="connsiteX3" fmla="*/ 22301 w 46728"/>
                    <a:gd name="connsiteY3" fmla="*/ 9180 h 71482"/>
                    <a:gd name="connsiteX4" fmla="*/ 29356 w 46728"/>
                    <a:gd name="connsiteY4" fmla="*/ 12997 h 71482"/>
                    <a:gd name="connsiteX5" fmla="*/ 33082 w 46728"/>
                    <a:gd name="connsiteY5" fmla="*/ 28833 h 71482"/>
                    <a:gd name="connsiteX6" fmla="*/ 20438 w 46728"/>
                    <a:gd name="connsiteY6" fmla="*/ 22969 h 71482"/>
                    <a:gd name="connsiteX7" fmla="*/ 6191 w 46728"/>
                    <a:gd name="connsiteY7" fmla="*/ 29337 h 71482"/>
                    <a:gd name="connsiteX8" fmla="*/ 204 w 46728"/>
                    <a:gd name="connsiteY8" fmla="*/ 45921 h 71482"/>
                    <a:gd name="connsiteX9" fmla="*/ 6527 w 46728"/>
                    <a:gd name="connsiteY9" fmla="*/ 63070 h 71482"/>
                    <a:gd name="connsiteX10" fmla="*/ 22637 w 46728"/>
                    <a:gd name="connsiteY10" fmla="*/ 69591 h 71482"/>
                    <a:gd name="connsiteX11" fmla="*/ 40107 w 46728"/>
                    <a:gd name="connsiteY11" fmla="*/ 61360 h 71482"/>
                    <a:gd name="connsiteX12" fmla="*/ 46933 w 46728"/>
                    <a:gd name="connsiteY12" fmla="*/ 34285 h 71482"/>
                    <a:gd name="connsiteX13" fmla="*/ 39817 w 46728"/>
                    <a:gd name="connsiteY13" fmla="*/ 6599 h 71482"/>
                    <a:gd name="connsiteX14" fmla="*/ 21293 w 46728"/>
                    <a:gd name="connsiteY14" fmla="*/ -1892 h 71482"/>
                    <a:gd name="connsiteX15" fmla="*/ 8023 w 46728"/>
                    <a:gd name="connsiteY15" fmla="*/ 2476 h 71482"/>
                    <a:gd name="connsiteX16" fmla="*/ 1548 w 46728"/>
                    <a:gd name="connsiteY16" fmla="*/ 15517 h 71482"/>
                    <a:gd name="connsiteX17" fmla="*/ 31891 w 46728"/>
                    <a:gd name="connsiteY17" fmla="*/ 44822 h 71482"/>
                    <a:gd name="connsiteX18" fmla="*/ 28914 w 46728"/>
                    <a:gd name="connsiteY18" fmla="*/ 54885 h 71482"/>
                    <a:gd name="connsiteX19" fmla="*/ 22011 w 46728"/>
                    <a:gd name="connsiteY19" fmla="*/ 58474 h 71482"/>
                    <a:gd name="connsiteX20" fmla="*/ 15842 w 46728"/>
                    <a:gd name="connsiteY20" fmla="*/ 55542 h 71482"/>
                    <a:gd name="connsiteX21" fmla="*/ 13383 w 46728"/>
                    <a:gd name="connsiteY21" fmla="*/ 45921 h 71482"/>
                    <a:gd name="connsiteX22" fmla="*/ 16056 w 46728"/>
                    <a:gd name="connsiteY22" fmla="*/ 35965 h 71482"/>
                    <a:gd name="connsiteX23" fmla="*/ 22729 w 46728"/>
                    <a:gd name="connsiteY23" fmla="*/ 32803 h 71482"/>
                    <a:gd name="connsiteX24" fmla="*/ 29234 w 46728"/>
                    <a:gd name="connsiteY24" fmla="*/ 35858 h 71482"/>
                    <a:gd name="connsiteX25" fmla="*/ 31891 w 46728"/>
                    <a:gd name="connsiteY25" fmla="*/ 44822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1548" y="15517"/>
                      </a:moveTo>
                      <a:lnTo>
                        <a:pt x="14528" y="16952"/>
                      </a:lnTo>
                      <a:cubicBezTo>
                        <a:pt x="14844" y="14316"/>
                        <a:pt x="15669" y="12361"/>
                        <a:pt x="17002" y="11088"/>
                      </a:cubicBezTo>
                      <a:cubicBezTo>
                        <a:pt x="18336" y="9816"/>
                        <a:pt x="20102" y="9180"/>
                        <a:pt x="22301" y="9180"/>
                      </a:cubicBezTo>
                      <a:cubicBezTo>
                        <a:pt x="25070" y="9180"/>
                        <a:pt x="27422" y="10452"/>
                        <a:pt x="29356" y="12997"/>
                      </a:cubicBezTo>
                      <a:cubicBezTo>
                        <a:pt x="31301" y="15542"/>
                        <a:pt x="32543" y="20821"/>
                        <a:pt x="33082" y="28833"/>
                      </a:cubicBezTo>
                      <a:cubicBezTo>
                        <a:pt x="29713" y="24924"/>
                        <a:pt x="25498" y="22969"/>
                        <a:pt x="20438" y="22969"/>
                      </a:cubicBezTo>
                      <a:cubicBezTo>
                        <a:pt x="14941" y="22969"/>
                        <a:pt x="10192" y="25092"/>
                        <a:pt x="6191" y="29337"/>
                      </a:cubicBezTo>
                      <a:cubicBezTo>
                        <a:pt x="2200" y="33582"/>
                        <a:pt x="204" y="39110"/>
                        <a:pt x="204" y="45921"/>
                      </a:cubicBezTo>
                      <a:cubicBezTo>
                        <a:pt x="204" y="53017"/>
                        <a:pt x="2312" y="58733"/>
                        <a:pt x="6527" y="63070"/>
                      </a:cubicBezTo>
                      <a:cubicBezTo>
                        <a:pt x="10741" y="67417"/>
                        <a:pt x="16112" y="69591"/>
                        <a:pt x="22637" y="69591"/>
                      </a:cubicBezTo>
                      <a:cubicBezTo>
                        <a:pt x="29733" y="69591"/>
                        <a:pt x="35556" y="66847"/>
                        <a:pt x="40107" y="61360"/>
                      </a:cubicBezTo>
                      <a:cubicBezTo>
                        <a:pt x="44658" y="55873"/>
                        <a:pt x="46933" y="46848"/>
                        <a:pt x="46933" y="34285"/>
                      </a:cubicBezTo>
                      <a:cubicBezTo>
                        <a:pt x="46933" y="21488"/>
                        <a:pt x="44561" y="12259"/>
                        <a:pt x="39817" y="6599"/>
                      </a:cubicBezTo>
                      <a:cubicBezTo>
                        <a:pt x="35073" y="938"/>
                        <a:pt x="28898" y="-1892"/>
                        <a:pt x="21293" y="-1892"/>
                      </a:cubicBezTo>
                      <a:cubicBezTo>
                        <a:pt x="15826" y="-1892"/>
                        <a:pt x="11403" y="-436"/>
                        <a:pt x="8023" y="2476"/>
                      </a:cubicBezTo>
                      <a:cubicBezTo>
                        <a:pt x="4653" y="5387"/>
                        <a:pt x="2495" y="9734"/>
                        <a:pt x="1548" y="15517"/>
                      </a:cubicBezTo>
                      <a:close/>
                      <a:moveTo>
                        <a:pt x="31891" y="44822"/>
                      </a:moveTo>
                      <a:cubicBezTo>
                        <a:pt x="31891" y="49148"/>
                        <a:pt x="30899" y="52503"/>
                        <a:pt x="28914" y="54885"/>
                      </a:cubicBezTo>
                      <a:cubicBezTo>
                        <a:pt x="26928" y="57278"/>
                        <a:pt x="24627" y="58474"/>
                        <a:pt x="22011" y="58474"/>
                      </a:cubicBezTo>
                      <a:cubicBezTo>
                        <a:pt x="19537" y="58474"/>
                        <a:pt x="17481" y="57496"/>
                        <a:pt x="15842" y="55542"/>
                      </a:cubicBezTo>
                      <a:cubicBezTo>
                        <a:pt x="14203" y="53587"/>
                        <a:pt x="13383" y="50380"/>
                        <a:pt x="13383" y="45921"/>
                      </a:cubicBezTo>
                      <a:cubicBezTo>
                        <a:pt x="13383" y="41401"/>
                        <a:pt x="14274" y="38082"/>
                        <a:pt x="16056" y="35965"/>
                      </a:cubicBezTo>
                      <a:cubicBezTo>
                        <a:pt x="17837" y="33857"/>
                        <a:pt x="20061" y="32803"/>
                        <a:pt x="22729" y="32803"/>
                      </a:cubicBezTo>
                      <a:cubicBezTo>
                        <a:pt x="25305" y="32803"/>
                        <a:pt x="27473" y="33822"/>
                        <a:pt x="29234" y="35858"/>
                      </a:cubicBezTo>
                      <a:cubicBezTo>
                        <a:pt x="31006" y="37894"/>
                        <a:pt x="31891" y="40882"/>
                        <a:pt x="31891" y="44822"/>
                      </a:cubicBezTo>
                      <a:close/>
                    </a:path>
                  </a:pathLst>
                </a:custGeom>
                <a:solidFill>
                  <a:srgbClr val="000000"/>
                </a:solidFill>
                <a:ln w="15" cap="flat">
                  <a:noFill/>
                  <a:prstDash val="solid"/>
                  <a:round/>
                </a:ln>
              </p:spPr>
              <p:txBody>
                <a:bodyPr rtlCol="0" anchor="ctr"/>
                <a:lstStyle/>
                <a:p>
                  <a:endParaRPr lang="en-US"/>
                </a:p>
              </p:txBody>
            </p:sp>
            <p:sp>
              <p:nvSpPr>
                <p:cNvPr id="318" name="Freeform: Shape 317">
                  <a:extLst>
                    <a:ext uri="{FF2B5EF4-FFF2-40B4-BE49-F238E27FC236}">
                      <a16:creationId xmlns:a16="http://schemas.microsoft.com/office/drawing/2014/main" id="{9D8FF21C-A785-75A0-97F2-4AA58258A197}"/>
                    </a:ext>
                  </a:extLst>
                </p:cNvPr>
                <p:cNvSpPr/>
                <p:nvPr/>
              </p:nvSpPr>
              <p:spPr>
                <a:xfrm flipV="1">
                  <a:off x="9646151" y="3964301"/>
                  <a:ext cx="45858" cy="69008"/>
                </a:xfrm>
                <a:custGeom>
                  <a:avLst/>
                  <a:gdLst>
                    <a:gd name="connsiteX0" fmla="*/ 176 w 45858"/>
                    <a:gd name="connsiteY0" fmla="*/ 54656 h 69008"/>
                    <a:gd name="connsiteX1" fmla="*/ 176 w 45858"/>
                    <a:gd name="connsiteY1" fmla="*/ 67117 h 69008"/>
                    <a:gd name="connsiteX2" fmla="*/ 46034 w 45858"/>
                    <a:gd name="connsiteY2" fmla="*/ 67117 h 69008"/>
                    <a:gd name="connsiteX3" fmla="*/ 46034 w 45858"/>
                    <a:gd name="connsiteY3" fmla="*/ 57374 h 69008"/>
                    <a:gd name="connsiteX4" fmla="*/ 34474 w 45858"/>
                    <a:gd name="connsiteY4" fmla="*/ 41340 h 69008"/>
                    <a:gd name="connsiteX5" fmla="*/ 25525 w 45858"/>
                    <a:gd name="connsiteY5" fmla="*/ 19121 h 69008"/>
                    <a:gd name="connsiteX6" fmla="*/ 22502 w 45858"/>
                    <a:gd name="connsiteY6" fmla="*/ -1892 h 69008"/>
                    <a:gd name="connsiteX7" fmla="*/ 9583 w 45858"/>
                    <a:gd name="connsiteY7" fmla="*/ -1892 h 69008"/>
                    <a:gd name="connsiteX8" fmla="*/ 15554 w 45858"/>
                    <a:gd name="connsiteY8" fmla="*/ 27688 h 69008"/>
                    <a:gd name="connsiteX9" fmla="*/ 30672 w 45858"/>
                    <a:gd name="connsiteY9" fmla="*/ 54656 h 6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58" h="69008">
                      <a:moveTo>
                        <a:pt x="176" y="54656"/>
                      </a:moveTo>
                      <a:lnTo>
                        <a:pt x="176" y="67117"/>
                      </a:lnTo>
                      <a:lnTo>
                        <a:pt x="46034" y="67117"/>
                      </a:lnTo>
                      <a:lnTo>
                        <a:pt x="46034" y="57374"/>
                      </a:lnTo>
                      <a:cubicBezTo>
                        <a:pt x="42247" y="53658"/>
                        <a:pt x="38394" y="48314"/>
                        <a:pt x="34474" y="41340"/>
                      </a:cubicBezTo>
                      <a:cubicBezTo>
                        <a:pt x="30565" y="34376"/>
                        <a:pt x="27582" y="26970"/>
                        <a:pt x="25525" y="19121"/>
                      </a:cubicBezTo>
                      <a:cubicBezTo>
                        <a:pt x="23479" y="11282"/>
                        <a:pt x="22471" y="4278"/>
                        <a:pt x="22502" y="-1892"/>
                      </a:cubicBezTo>
                      <a:lnTo>
                        <a:pt x="9583" y="-1892"/>
                      </a:lnTo>
                      <a:cubicBezTo>
                        <a:pt x="9797" y="7780"/>
                        <a:pt x="11787" y="17640"/>
                        <a:pt x="15554" y="27688"/>
                      </a:cubicBezTo>
                      <a:cubicBezTo>
                        <a:pt x="19331" y="37746"/>
                        <a:pt x="24370" y="46735"/>
                        <a:pt x="30672" y="54656"/>
                      </a:cubicBezTo>
                      <a:close/>
                    </a:path>
                  </a:pathLst>
                </a:custGeom>
                <a:solidFill>
                  <a:srgbClr val="000000"/>
                </a:solidFill>
                <a:ln w="15" cap="flat">
                  <a:noFill/>
                  <a:prstDash val="solid"/>
                  <a:round/>
                </a:ln>
              </p:spPr>
              <p:txBody>
                <a:bodyPr rtlCol="0" anchor="ctr"/>
                <a:lstStyle/>
                <a:p>
                  <a:endParaRPr lang="en-US"/>
                </a:p>
              </p:txBody>
            </p:sp>
            <p:sp>
              <p:nvSpPr>
                <p:cNvPr id="319" name="Freeform: Shape 318">
                  <a:extLst>
                    <a:ext uri="{FF2B5EF4-FFF2-40B4-BE49-F238E27FC236}">
                      <a16:creationId xmlns:a16="http://schemas.microsoft.com/office/drawing/2014/main" id="{CD4BC68B-8935-EC64-FCBD-6A0339F644B3}"/>
                    </a:ext>
                  </a:extLst>
                </p:cNvPr>
                <p:cNvSpPr/>
                <p:nvPr/>
              </p:nvSpPr>
              <p:spPr>
                <a:xfrm flipV="1">
                  <a:off x="9704078" y="3963064"/>
                  <a:ext cx="30740" cy="70245"/>
                </a:xfrm>
                <a:custGeom>
                  <a:avLst/>
                  <a:gdLst>
                    <a:gd name="connsiteX0" fmla="*/ 31188 w 30740"/>
                    <a:gd name="connsiteY0" fmla="*/ -1932 h 70245"/>
                    <a:gd name="connsiteX1" fmla="*/ 17780 w 30740"/>
                    <a:gd name="connsiteY1" fmla="*/ -1932 h 70245"/>
                    <a:gd name="connsiteX2" fmla="*/ 17780 w 30740"/>
                    <a:gd name="connsiteY2" fmla="*/ 48599 h 70245"/>
                    <a:gd name="connsiteX3" fmla="*/ 448 w 30740"/>
                    <a:gd name="connsiteY3" fmla="*/ 38444 h 70245"/>
                    <a:gd name="connsiteX4" fmla="*/ 448 w 30740"/>
                    <a:gd name="connsiteY4" fmla="*/ 50614 h 70245"/>
                    <a:gd name="connsiteX5" fmla="*/ 11855 w 30740"/>
                    <a:gd name="connsiteY5" fmla="*/ 57120 h 70245"/>
                    <a:gd name="connsiteX6" fmla="*/ 20300 w 30740"/>
                    <a:gd name="connsiteY6" fmla="*/ 68313 h 70245"/>
                    <a:gd name="connsiteX7" fmla="*/ 31188 w 30740"/>
                    <a:gd name="connsiteY7" fmla="*/ 68313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31188" y="-1932"/>
                      </a:moveTo>
                      <a:lnTo>
                        <a:pt x="17780" y="-1932"/>
                      </a:lnTo>
                      <a:lnTo>
                        <a:pt x="17780" y="48599"/>
                      </a:lnTo>
                      <a:cubicBezTo>
                        <a:pt x="12873" y="44017"/>
                        <a:pt x="7096" y="40632"/>
                        <a:pt x="448" y="38444"/>
                      </a:cubicBezTo>
                      <a:lnTo>
                        <a:pt x="448" y="50614"/>
                      </a:lnTo>
                      <a:cubicBezTo>
                        <a:pt x="3950" y="51755"/>
                        <a:pt x="7752" y="53923"/>
                        <a:pt x="11855" y="57120"/>
                      </a:cubicBezTo>
                      <a:cubicBezTo>
                        <a:pt x="15958" y="60316"/>
                        <a:pt x="18773" y="64048"/>
                        <a:pt x="20300" y="68313"/>
                      </a:cubicBezTo>
                      <a:lnTo>
                        <a:pt x="31188" y="68313"/>
                      </a:lnTo>
                      <a:close/>
                    </a:path>
                  </a:pathLst>
                </a:custGeom>
                <a:solidFill>
                  <a:srgbClr val="000000"/>
                </a:solidFill>
                <a:ln w="15" cap="flat">
                  <a:noFill/>
                  <a:prstDash val="solid"/>
                  <a:round/>
                </a:ln>
              </p:spPr>
              <p:txBody>
                <a:bodyPr rtlCol="0" anchor="ctr"/>
                <a:lstStyle/>
                <a:p>
                  <a:endParaRPr lang="en-US"/>
                </a:p>
              </p:txBody>
            </p:sp>
          </p:grpSp>
          <p:grpSp>
            <p:nvGrpSpPr>
              <p:cNvPr id="320" name="Graphic 6">
                <a:extLst>
                  <a:ext uri="{FF2B5EF4-FFF2-40B4-BE49-F238E27FC236}">
                    <a16:creationId xmlns:a16="http://schemas.microsoft.com/office/drawing/2014/main" id="{60E8F8EA-9A04-E97B-0353-0BD39DE4B030}"/>
                  </a:ext>
                </a:extLst>
              </p:cNvPr>
              <p:cNvGrpSpPr/>
              <p:nvPr/>
            </p:nvGrpSpPr>
            <p:grpSpPr>
              <a:xfrm>
                <a:off x="9063030" y="4067932"/>
                <a:ext cx="658981" cy="89532"/>
                <a:chOff x="9063030" y="4067932"/>
                <a:chExt cx="658981" cy="89532"/>
              </a:xfrm>
              <a:solidFill>
                <a:srgbClr val="000000"/>
              </a:solidFill>
            </p:grpSpPr>
            <p:sp>
              <p:nvSpPr>
                <p:cNvPr id="321" name="Freeform: Shape 320">
                  <a:extLst>
                    <a:ext uri="{FF2B5EF4-FFF2-40B4-BE49-F238E27FC236}">
                      <a16:creationId xmlns:a16="http://schemas.microsoft.com/office/drawing/2014/main" id="{DBB014C3-D8BF-950B-70F1-F0BF0D9ECAAA}"/>
                    </a:ext>
                  </a:extLst>
                </p:cNvPr>
                <p:cNvSpPr/>
                <p:nvPr/>
              </p:nvSpPr>
              <p:spPr>
                <a:xfrm flipV="1">
                  <a:off x="9063030" y="4086348"/>
                  <a:ext cx="47339" cy="52974"/>
                </a:xfrm>
                <a:custGeom>
                  <a:avLst/>
                  <a:gdLst>
                    <a:gd name="connsiteX0" fmla="*/ 122 w 47339"/>
                    <a:gd name="connsiteY0" fmla="*/ 14340 h 52974"/>
                    <a:gd name="connsiteX1" fmla="*/ 13576 w 47339"/>
                    <a:gd name="connsiteY1" fmla="*/ 16386 h 52974"/>
                    <a:gd name="connsiteX2" fmla="*/ 17058 w 47339"/>
                    <a:gd name="connsiteY2" fmla="*/ 10446 h 52974"/>
                    <a:gd name="connsiteX3" fmla="*/ 24418 w 47339"/>
                    <a:gd name="connsiteY3" fmla="*/ 8415 h 52974"/>
                    <a:gd name="connsiteX4" fmla="*/ 32237 w 47339"/>
                    <a:gd name="connsiteY4" fmla="*/ 10324 h 52974"/>
                    <a:gd name="connsiteX5" fmla="*/ 34008 w 47339"/>
                    <a:gd name="connsiteY5" fmla="*/ 13912 h 52974"/>
                    <a:gd name="connsiteX6" fmla="*/ 33046 w 47339"/>
                    <a:gd name="connsiteY6" fmla="*/ 16432 h 52974"/>
                    <a:gd name="connsiteX7" fmla="*/ 28572 w 47339"/>
                    <a:gd name="connsiteY7" fmla="*/ 18203 h 52974"/>
                    <a:gd name="connsiteX8" fmla="*/ 8002 w 47339"/>
                    <a:gd name="connsiteY8" fmla="*/ 24739 h 52974"/>
                    <a:gd name="connsiteX9" fmla="*/ 1985 w 47339"/>
                    <a:gd name="connsiteY9" fmla="*/ 36147 h 52974"/>
                    <a:gd name="connsiteX10" fmla="*/ 7177 w 47339"/>
                    <a:gd name="connsiteY10" fmla="*/ 47218 h 52974"/>
                    <a:gd name="connsiteX11" fmla="*/ 23319 w 47339"/>
                    <a:gd name="connsiteY11" fmla="*/ 51708 h 52974"/>
                    <a:gd name="connsiteX12" fmla="*/ 38773 w 47339"/>
                    <a:gd name="connsiteY12" fmla="*/ 48317 h 52974"/>
                    <a:gd name="connsiteX13" fmla="*/ 45751 w 47339"/>
                    <a:gd name="connsiteY13" fmla="*/ 38300 h 52974"/>
                    <a:gd name="connsiteX14" fmla="*/ 33092 w 47339"/>
                    <a:gd name="connsiteY14" fmla="*/ 35963 h 52974"/>
                    <a:gd name="connsiteX15" fmla="*/ 30007 w 47339"/>
                    <a:gd name="connsiteY15" fmla="*/ 40483 h 52974"/>
                    <a:gd name="connsiteX16" fmla="*/ 23548 w 47339"/>
                    <a:gd name="connsiteY16" fmla="*/ 42072 h 52974"/>
                    <a:gd name="connsiteX17" fmla="*/ 15973 w 47339"/>
                    <a:gd name="connsiteY17" fmla="*/ 40590 h 52974"/>
                    <a:gd name="connsiteX18" fmla="*/ 14446 w 47339"/>
                    <a:gd name="connsiteY18" fmla="*/ 37872 h 52974"/>
                    <a:gd name="connsiteX19" fmla="*/ 15775 w 47339"/>
                    <a:gd name="connsiteY19" fmla="*/ 35429 h 52974"/>
                    <a:gd name="connsiteX20" fmla="*/ 28297 w 47339"/>
                    <a:gd name="connsiteY20" fmla="*/ 31657 h 52974"/>
                    <a:gd name="connsiteX21" fmla="*/ 43262 w 47339"/>
                    <a:gd name="connsiteY21" fmla="*/ 25701 h 52974"/>
                    <a:gd name="connsiteX22" fmla="*/ 47462 w 47339"/>
                    <a:gd name="connsiteY22" fmla="*/ 15730 h 52974"/>
                    <a:gd name="connsiteX23" fmla="*/ 41644 w 47339"/>
                    <a:gd name="connsiteY23" fmla="*/ 3742 h 52974"/>
                    <a:gd name="connsiteX24" fmla="*/ 24418 w 47339"/>
                    <a:gd name="connsiteY24" fmla="*/ -1267 h 52974"/>
                    <a:gd name="connsiteX25" fmla="*/ 8017 w 47339"/>
                    <a:gd name="connsiteY25" fmla="*/ 2933 h 52974"/>
                    <a:gd name="connsiteX26" fmla="*/ 122 w 47339"/>
                    <a:gd name="connsiteY26" fmla="*/ 1434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122" y="14340"/>
                      </a:moveTo>
                      <a:lnTo>
                        <a:pt x="13576" y="16386"/>
                      </a:lnTo>
                      <a:cubicBezTo>
                        <a:pt x="14156" y="13780"/>
                        <a:pt x="15317" y="11800"/>
                        <a:pt x="17058" y="10446"/>
                      </a:cubicBezTo>
                      <a:cubicBezTo>
                        <a:pt x="18809" y="9092"/>
                        <a:pt x="21262" y="8415"/>
                        <a:pt x="24418" y="8415"/>
                      </a:cubicBezTo>
                      <a:cubicBezTo>
                        <a:pt x="27880" y="8415"/>
                        <a:pt x="30486" y="9051"/>
                        <a:pt x="32237" y="10324"/>
                      </a:cubicBezTo>
                      <a:cubicBezTo>
                        <a:pt x="33418" y="11220"/>
                        <a:pt x="34008" y="12416"/>
                        <a:pt x="34008" y="13912"/>
                      </a:cubicBezTo>
                      <a:cubicBezTo>
                        <a:pt x="34008" y="14930"/>
                        <a:pt x="33688" y="15770"/>
                        <a:pt x="33046" y="16432"/>
                      </a:cubicBezTo>
                      <a:cubicBezTo>
                        <a:pt x="32384" y="17073"/>
                        <a:pt x="30893" y="17664"/>
                        <a:pt x="28572" y="18203"/>
                      </a:cubicBezTo>
                      <a:cubicBezTo>
                        <a:pt x="17750" y="20586"/>
                        <a:pt x="10893" y="22764"/>
                        <a:pt x="8002" y="24739"/>
                      </a:cubicBezTo>
                      <a:cubicBezTo>
                        <a:pt x="3991" y="27478"/>
                        <a:pt x="1985" y="31280"/>
                        <a:pt x="1985" y="36147"/>
                      </a:cubicBezTo>
                      <a:cubicBezTo>
                        <a:pt x="1985" y="40534"/>
                        <a:pt x="3716" y="44225"/>
                        <a:pt x="7177" y="47218"/>
                      </a:cubicBezTo>
                      <a:cubicBezTo>
                        <a:pt x="10649" y="50211"/>
                        <a:pt x="16029" y="51708"/>
                        <a:pt x="23319" y="51708"/>
                      </a:cubicBezTo>
                      <a:cubicBezTo>
                        <a:pt x="30252" y="51708"/>
                        <a:pt x="35403" y="50577"/>
                        <a:pt x="38773" y="48317"/>
                      </a:cubicBezTo>
                      <a:cubicBezTo>
                        <a:pt x="42153" y="46057"/>
                        <a:pt x="44479" y="42718"/>
                        <a:pt x="45751" y="38300"/>
                      </a:cubicBezTo>
                      <a:lnTo>
                        <a:pt x="33092" y="35963"/>
                      </a:lnTo>
                      <a:cubicBezTo>
                        <a:pt x="32552" y="37928"/>
                        <a:pt x="31524" y="39435"/>
                        <a:pt x="30007" y="40483"/>
                      </a:cubicBezTo>
                      <a:cubicBezTo>
                        <a:pt x="28500" y="41542"/>
                        <a:pt x="26347" y="42072"/>
                        <a:pt x="23548" y="42072"/>
                      </a:cubicBezTo>
                      <a:cubicBezTo>
                        <a:pt x="20025" y="42072"/>
                        <a:pt x="17500" y="41578"/>
                        <a:pt x="15973" y="40590"/>
                      </a:cubicBezTo>
                      <a:cubicBezTo>
                        <a:pt x="14955" y="39888"/>
                        <a:pt x="14446" y="38982"/>
                        <a:pt x="14446" y="37872"/>
                      </a:cubicBezTo>
                      <a:cubicBezTo>
                        <a:pt x="14446" y="36915"/>
                        <a:pt x="14889" y="36101"/>
                        <a:pt x="15775" y="35429"/>
                      </a:cubicBezTo>
                      <a:cubicBezTo>
                        <a:pt x="16986" y="34543"/>
                        <a:pt x="21160" y="33286"/>
                        <a:pt x="28297" y="31657"/>
                      </a:cubicBezTo>
                      <a:cubicBezTo>
                        <a:pt x="35444" y="30038"/>
                        <a:pt x="40432" y="28053"/>
                        <a:pt x="43262" y="25701"/>
                      </a:cubicBezTo>
                      <a:cubicBezTo>
                        <a:pt x="46062" y="23309"/>
                        <a:pt x="47462" y="19985"/>
                        <a:pt x="47462" y="15730"/>
                      </a:cubicBezTo>
                      <a:cubicBezTo>
                        <a:pt x="47462" y="11077"/>
                        <a:pt x="45522" y="7081"/>
                        <a:pt x="41644" y="3742"/>
                      </a:cubicBezTo>
                      <a:cubicBezTo>
                        <a:pt x="37765" y="403"/>
                        <a:pt x="32023" y="-1267"/>
                        <a:pt x="24418" y="-1267"/>
                      </a:cubicBezTo>
                      <a:cubicBezTo>
                        <a:pt x="17516" y="-1267"/>
                        <a:pt x="12049" y="133"/>
                        <a:pt x="8017" y="2933"/>
                      </a:cubicBezTo>
                      <a:cubicBezTo>
                        <a:pt x="3996" y="5732"/>
                        <a:pt x="1364" y="9535"/>
                        <a:pt x="122" y="14340"/>
                      </a:cubicBezTo>
                      <a:close/>
                    </a:path>
                  </a:pathLst>
                </a:custGeom>
                <a:solidFill>
                  <a:srgbClr val="000000"/>
                </a:solidFill>
                <a:ln w="15" cap="flat">
                  <a:noFill/>
                  <a:prstDash val="solid"/>
                  <a:round/>
                </a:ln>
              </p:spPr>
              <p:txBody>
                <a:bodyPr rtlCol="0" anchor="ctr"/>
                <a:lstStyle/>
                <a:p>
                  <a:endParaRPr lang="en-US"/>
                </a:p>
              </p:txBody>
            </p:sp>
            <p:sp>
              <p:nvSpPr>
                <p:cNvPr id="322" name="Freeform: Shape 321">
                  <a:extLst>
                    <a:ext uri="{FF2B5EF4-FFF2-40B4-BE49-F238E27FC236}">
                      <a16:creationId xmlns:a16="http://schemas.microsoft.com/office/drawing/2014/main" id="{3A9C4771-7EB8-F454-2904-A4E6572EC609}"/>
                    </a:ext>
                  </a:extLst>
                </p:cNvPr>
                <p:cNvSpPr/>
                <p:nvPr/>
              </p:nvSpPr>
              <p:spPr>
                <a:xfrm flipV="1">
                  <a:off x="9118575" y="4086348"/>
                  <a:ext cx="47583" cy="52974"/>
                </a:xfrm>
                <a:custGeom>
                  <a:avLst/>
                  <a:gdLst>
                    <a:gd name="connsiteX0" fmla="*/ 13609 w 47583"/>
                    <a:gd name="connsiteY0" fmla="*/ 35093 h 52974"/>
                    <a:gd name="connsiteX1" fmla="*/ 1438 w 47583"/>
                    <a:gd name="connsiteY1" fmla="*/ 37292 h 52974"/>
                    <a:gd name="connsiteX2" fmla="*/ 8493 w 47583"/>
                    <a:gd name="connsiteY2" fmla="*/ 48165 h 52974"/>
                    <a:gd name="connsiteX3" fmla="*/ 23382 w 47583"/>
                    <a:gd name="connsiteY3" fmla="*/ 51708 h 52974"/>
                    <a:gd name="connsiteX4" fmla="*/ 36744 w 47583"/>
                    <a:gd name="connsiteY4" fmla="*/ 49585 h 52974"/>
                    <a:gd name="connsiteX5" fmla="*/ 42929 w 47583"/>
                    <a:gd name="connsiteY5" fmla="*/ 44194 h 52974"/>
                    <a:gd name="connsiteX6" fmla="*/ 44716 w 47583"/>
                    <a:gd name="connsiteY6" fmla="*/ 32191 h 52974"/>
                    <a:gd name="connsiteX7" fmla="*/ 44578 w 47583"/>
                    <a:gd name="connsiteY7" fmla="*/ 16539 h 52974"/>
                    <a:gd name="connsiteX8" fmla="*/ 45219 w 47583"/>
                    <a:gd name="connsiteY8" fmla="*/ 6674 h 52974"/>
                    <a:gd name="connsiteX9" fmla="*/ 47632 w 47583"/>
                    <a:gd name="connsiteY9" fmla="*/ -122 h 52974"/>
                    <a:gd name="connsiteX10" fmla="*/ 34362 w 47583"/>
                    <a:gd name="connsiteY10" fmla="*/ -122 h 52974"/>
                    <a:gd name="connsiteX11" fmla="*/ 33079 w 47583"/>
                    <a:gd name="connsiteY11" fmla="*/ 3834 h 52974"/>
                    <a:gd name="connsiteX12" fmla="*/ 32591 w 47583"/>
                    <a:gd name="connsiteY12" fmla="*/ 5422 h 52974"/>
                    <a:gd name="connsiteX13" fmla="*/ 25245 w 47583"/>
                    <a:gd name="connsiteY13" fmla="*/ 398 h 52974"/>
                    <a:gd name="connsiteX14" fmla="*/ 16892 w 47583"/>
                    <a:gd name="connsiteY14" fmla="*/ -1267 h 52974"/>
                    <a:gd name="connsiteX15" fmla="*/ 4553 w 47583"/>
                    <a:gd name="connsiteY15" fmla="*/ 2978 h 52974"/>
                    <a:gd name="connsiteX16" fmla="*/ 48 w 47583"/>
                    <a:gd name="connsiteY16" fmla="*/ 13714 h 52974"/>
                    <a:gd name="connsiteX17" fmla="*/ 2095 w 47583"/>
                    <a:gd name="connsiteY17" fmla="*/ 21380 h 52974"/>
                    <a:gd name="connsiteX18" fmla="*/ 7852 w 47583"/>
                    <a:gd name="connsiteY18" fmla="*/ 26526 h 52974"/>
                    <a:gd name="connsiteX19" fmla="*/ 18526 w 47583"/>
                    <a:gd name="connsiteY19" fmla="*/ 29656 h 52974"/>
                    <a:gd name="connsiteX20" fmla="*/ 31552 w 47583"/>
                    <a:gd name="connsiteY20" fmla="*/ 32955 h 52974"/>
                    <a:gd name="connsiteX21" fmla="*/ 31552 w 47583"/>
                    <a:gd name="connsiteY21" fmla="*/ 34284 h 52974"/>
                    <a:gd name="connsiteX22" fmla="*/ 29643 w 47583"/>
                    <a:gd name="connsiteY22" fmla="*/ 39796 h 52974"/>
                    <a:gd name="connsiteX23" fmla="*/ 22435 w 47583"/>
                    <a:gd name="connsiteY23" fmla="*/ 41446 h 52974"/>
                    <a:gd name="connsiteX24" fmla="*/ 16846 w 47583"/>
                    <a:gd name="connsiteY24" fmla="*/ 40041 h 52974"/>
                    <a:gd name="connsiteX25" fmla="*/ 13609 w 47583"/>
                    <a:gd name="connsiteY25" fmla="*/ 35093 h 52974"/>
                    <a:gd name="connsiteX26" fmla="*/ 31552 w 47583"/>
                    <a:gd name="connsiteY26" fmla="*/ 24220 h 52974"/>
                    <a:gd name="connsiteX27" fmla="*/ 23382 w 47583"/>
                    <a:gd name="connsiteY27" fmla="*/ 22159 h 52974"/>
                    <a:gd name="connsiteX28" fmla="*/ 16083 w 47583"/>
                    <a:gd name="connsiteY28" fmla="*/ 19822 h 52974"/>
                    <a:gd name="connsiteX29" fmla="*/ 13456 w 47583"/>
                    <a:gd name="connsiteY29" fmla="*/ 15103 h 52974"/>
                    <a:gd name="connsiteX30" fmla="*/ 15548 w 47583"/>
                    <a:gd name="connsiteY30" fmla="*/ 10232 h 52974"/>
                    <a:gd name="connsiteX31" fmla="*/ 20908 w 47583"/>
                    <a:gd name="connsiteY31" fmla="*/ 8186 h 52974"/>
                    <a:gd name="connsiteX32" fmla="*/ 27826 w 47583"/>
                    <a:gd name="connsiteY32" fmla="*/ 10568 h 52974"/>
                    <a:gd name="connsiteX33" fmla="*/ 31018 w 47583"/>
                    <a:gd name="connsiteY33" fmla="*/ 15012 h 52974"/>
                    <a:gd name="connsiteX34" fmla="*/ 31552 w 47583"/>
                    <a:gd name="connsiteY34" fmla="*/ 21548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3609" y="35093"/>
                      </a:moveTo>
                      <a:lnTo>
                        <a:pt x="1438" y="37292"/>
                      </a:lnTo>
                      <a:cubicBezTo>
                        <a:pt x="2802" y="42189"/>
                        <a:pt x="5154" y="45813"/>
                        <a:pt x="8493" y="48165"/>
                      </a:cubicBezTo>
                      <a:cubicBezTo>
                        <a:pt x="11832" y="50527"/>
                        <a:pt x="16795" y="51708"/>
                        <a:pt x="23382" y="51708"/>
                      </a:cubicBezTo>
                      <a:cubicBezTo>
                        <a:pt x="29368" y="51708"/>
                        <a:pt x="33822" y="51000"/>
                        <a:pt x="36744" y="49585"/>
                      </a:cubicBezTo>
                      <a:cubicBezTo>
                        <a:pt x="39676" y="48170"/>
                        <a:pt x="41738" y="46373"/>
                        <a:pt x="42929" y="44194"/>
                      </a:cubicBezTo>
                      <a:cubicBezTo>
                        <a:pt x="44120" y="42016"/>
                        <a:pt x="44716" y="38015"/>
                        <a:pt x="44716" y="32191"/>
                      </a:cubicBezTo>
                      <a:lnTo>
                        <a:pt x="44578" y="16539"/>
                      </a:lnTo>
                      <a:cubicBezTo>
                        <a:pt x="44578" y="12080"/>
                        <a:pt x="44792" y="8792"/>
                        <a:pt x="45219" y="6674"/>
                      </a:cubicBezTo>
                      <a:cubicBezTo>
                        <a:pt x="45647" y="4567"/>
                        <a:pt x="46451" y="2301"/>
                        <a:pt x="47632" y="-122"/>
                      </a:cubicBezTo>
                      <a:lnTo>
                        <a:pt x="34362" y="-122"/>
                      </a:lnTo>
                      <a:cubicBezTo>
                        <a:pt x="34016" y="774"/>
                        <a:pt x="33588" y="2093"/>
                        <a:pt x="33079" y="3834"/>
                      </a:cubicBezTo>
                      <a:cubicBezTo>
                        <a:pt x="32855" y="4638"/>
                        <a:pt x="32692" y="5167"/>
                        <a:pt x="32591" y="5422"/>
                      </a:cubicBezTo>
                      <a:cubicBezTo>
                        <a:pt x="30300" y="3192"/>
                        <a:pt x="27852" y="1518"/>
                        <a:pt x="25245" y="398"/>
                      </a:cubicBezTo>
                      <a:cubicBezTo>
                        <a:pt x="22639" y="-712"/>
                        <a:pt x="19855" y="-1267"/>
                        <a:pt x="16892" y="-1267"/>
                      </a:cubicBezTo>
                      <a:cubicBezTo>
                        <a:pt x="11680" y="-1267"/>
                        <a:pt x="7567" y="148"/>
                        <a:pt x="4553" y="2978"/>
                      </a:cubicBezTo>
                      <a:cubicBezTo>
                        <a:pt x="1550" y="5809"/>
                        <a:pt x="48" y="9387"/>
                        <a:pt x="48" y="13714"/>
                      </a:cubicBezTo>
                      <a:cubicBezTo>
                        <a:pt x="48" y="16585"/>
                        <a:pt x="731" y="19140"/>
                        <a:pt x="2095" y="21380"/>
                      </a:cubicBezTo>
                      <a:cubicBezTo>
                        <a:pt x="3469" y="23619"/>
                        <a:pt x="5388" y="25335"/>
                        <a:pt x="7852" y="26526"/>
                      </a:cubicBezTo>
                      <a:cubicBezTo>
                        <a:pt x="10316" y="27727"/>
                        <a:pt x="13874" y="28771"/>
                        <a:pt x="18526" y="29656"/>
                      </a:cubicBezTo>
                      <a:cubicBezTo>
                        <a:pt x="24787" y="30837"/>
                        <a:pt x="29129" y="31937"/>
                        <a:pt x="31552" y="32955"/>
                      </a:cubicBezTo>
                      <a:lnTo>
                        <a:pt x="31552" y="34284"/>
                      </a:lnTo>
                      <a:cubicBezTo>
                        <a:pt x="31552" y="36859"/>
                        <a:pt x="30916" y="38697"/>
                        <a:pt x="29643" y="39796"/>
                      </a:cubicBezTo>
                      <a:cubicBezTo>
                        <a:pt x="28371" y="40896"/>
                        <a:pt x="25968" y="41446"/>
                        <a:pt x="22435" y="41446"/>
                      </a:cubicBezTo>
                      <a:cubicBezTo>
                        <a:pt x="20043" y="41446"/>
                        <a:pt x="18180" y="40977"/>
                        <a:pt x="16846" y="40041"/>
                      </a:cubicBezTo>
                      <a:cubicBezTo>
                        <a:pt x="15513" y="39104"/>
                        <a:pt x="14434" y="37455"/>
                        <a:pt x="13609" y="35093"/>
                      </a:cubicBezTo>
                      <a:close/>
                      <a:moveTo>
                        <a:pt x="31552" y="24220"/>
                      </a:moveTo>
                      <a:cubicBezTo>
                        <a:pt x="29832" y="23650"/>
                        <a:pt x="27108" y="22963"/>
                        <a:pt x="23382" y="22159"/>
                      </a:cubicBezTo>
                      <a:cubicBezTo>
                        <a:pt x="19666" y="21364"/>
                        <a:pt x="17233" y="20586"/>
                        <a:pt x="16083" y="19822"/>
                      </a:cubicBezTo>
                      <a:cubicBezTo>
                        <a:pt x="14332" y="18580"/>
                        <a:pt x="13456" y="17007"/>
                        <a:pt x="13456" y="15103"/>
                      </a:cubicBezTo>
                      <a:cubicBezTo>
                        <a:pt x="13456" y="13230"/>
                        <a:pt x="14154" y="11606"/>
                        <a:pt x="15548" y="10232"/>
                      </a:cubicBezTo>
                      <a:cubicBezTo>
                        <a:pt x="16953" y="8868"/>
                        <a:pt x="18740" y="8186"/>
                        <a:pt x="20908" y="8186"/>
                      </a:cubicBezTo>
                      <a:cubicBezTo>
                        <a:pt x="23321" y="8186"/>
                        <a:pt x="25627" y="8980"/>
                        <a:pt x="27826" y="10568"/>
                      </a:cubicBezTo>
                      <a:cubicBezTo>
                        <a:pt x="29445" y="11779"/>
                        <a:pt x="30509" y="13261"/>
                        <a:pt x="31018" y="15012"/>
                      </a:cubicBezTo>
                      <a:cubicBezTo>
                        <a:pt x="31374" y="16152"/>
                        <a:pt x="31552" y="18331"/>
                        <a:pt x="31552" y="21548"/>
                      </a:cubicBezTo>
                      <a:close/>
                    </a:path>
                  </a:pathLst>
                </a:custGeom>
                <a:solidFill>
                  <a:srgbClr val="000000"/>
                </a:solidFill>
                <a:ln w="15" cap="flat">
                  <a:noFill/>
                  <a:prstDash val="solid"/>
                  <a:round/>
                </a:ln>
              </p:spPr>
              <p:txBody>
                <a:bodyPr rtlCol="0" anchor="ctr"/>
                <a:lstStyle/>
                <a:p>
                  <a:endParaRPr lang="en-US"/>
                </a:p>
              </p:txBody>
            </p:sp>
            <p:sp>
              <p:nvSpPr>
                <p:cNvPr id="323" name="Freeform: Shape 322">
                  <a:extLst>
                    <a:ext uri="{FF2B5EF4-FFF2-40B4-BE49-F238E27FC236}">
                      <a16:creationId xmlns:a16="http://schemas.microsoft.com/office/drawing/2014/main" id="{A40E5E38-90AA-31A9-481A-EC666AB0FEFA}"/>
                    </a:ext>
                  </a:extLst>
                </p:cNvPr>
                <p:cNvSpPr/>
                <p:nvPr/>
              </p:nvSpPr>
              <p:spPr>
                <a:xfrm flipV="1">
                  <a:off x="9175464" y="4086348"/>
                  <a:ext cx="74536" cy="51829"/>
                </a:xfrm>
                <a:custGeom>
                  <a:avLst/>
                  <a:gdLst>
                    <a:gd name="connsiteX0" fmla="*/ -985 w 74536"/>
                    <a:gd name="connsiteY0" fmla="*/ 49379 h 51829"/>
                    <a:gd name="connsiteX1" fmla="*/ 11369 w 74536"/>
                    <a:gd name="connsiteY1" fmla="*/ 49379 h 51829"/>
                    <a:gd name="connsiteX2" fmla="*/ 11369 w 74536"/>
                    <a:gd name="connsiteY2" fmla="*/ 42462 h 51829"/>
                    <a:gd name="connsiteX3" fmla="*/ 27175 w 74536"/>
                    <a:gd name="connsiteY3" fmla="*/ 50525 h 51829"/>
                    <a:gd name="connsiteX4" fmla="*/ 35604 w 74536"/>
                    <a:gd name="connsiteY4" fmla="*/ 48509 h 51829"/>
                    <a:gd name="connsiteX5" fmla="*/ 41483 w 74536"/>
                    <a:gd name="connsiteY5" fmla="*/ 42462 h 51829"/>
                    <a:gd name="connsiteX6" fmla="*/ 48691 w 74536"/>
                    <a:gd name="connsiteY6" fmla="*/ 48509 h 51829"/>
                    <a:gd name="connsiteX7" fmla="*/ 56953 w 74536"/>
                    <a:gd name="connsiteY7" fmla="*/ 50525 h 51829"/>
                    <a:gd name="connsiteX8" fmla="*/ 66390 w 74536"/>
                    <a:gd name="connsiteY8" fmla="*/ 48249 h 51829"/>
                    <a:gd name="connsiteX9" fmla="*/ 72162 w 74536"/>
                    <a:gd name="connsiteY9" fmla="*/ 41591 h 51829"/>
                    <a:gd name="connsiteX10" fmla="*/ 73552 w 74536"/>
                    <a:gd name="connsiteY10" fmla="*/ 31100 h 51829"/>
                    <a:gd name="connsiteX11" fmla="*/ 73552 w 74536"/>
                    <a:gd name="connsiteY11" fmla="*/ -1304 h 51829"/>
                    <a:gd name="connsiteX12" fmla="*/ 60144 w 74536"/>
                    <a:gd name="connsiteY12" fmla="*/ -1304 h 51829"/>
                    <a:gd name="connsiteX13" fmla="*/ 60144 w 74536"/>
                    <a:gd name="connsiteY13" fmla="*/ 27664 h 51829"/>
                    <a:gd name="connsiteX14" fmla="*/ 58755 w 74536"/>
                    <a:gd name="connsiteY14" fmla="*/ 37392 h 51829"/>
                    <a:gd name="connsiteX15" fmla="*/ 53028 w 74536"/>
                    <a:gd name="connsiteY15" fmla="*/ 40263 h 51829"/>
                    <a:gd name="connsiteX16" fmla="*/ 47729 w 74536"/>
                    <a:gd name="connsiteY16" fmla="*/ 38537 h 51829"/>
                    <a:gd name="connsiteX17" fmla="*/ 44156 w 74536"/>
                    <a:gd name="connsiteY17" fmla="*/ 33513 h 51829"/>
                    <a:gd name="connsiteX18" fmla="*/ 43056 w 74536"/>
                    <a:gd name="connsiteY18" fmla="*/ 23037 h 51829"/>
                    <a:gd name="connsiteX19" fmla="*/ 43056 w 74536"/>
                    <a:gd name="connsiteY19" fmla="*/ -1304 h 51829"/>
                    <a:gd name="connsiteX20" fmla="*/ 29649 w 74536"/>
                    <a:gd name="connsiteY20" fmla="*/ -1304 h 51829"/>
                    <a:gd name="connsiteX21" fmla="*/ 29649 w 74536"/>
                    <a:gd name="connsiteY21" fmla="*/ 26473 h 51829"/>
                    <a:gd name="connsiteX22" fmla="*/ 28931 w 74536"/>
                    <a:gd name="connsiteY22" fmla="*/ 36002 h 51829"/>
                    <a:gd name="connsiteX23" fmla="*/ 26701 w 74536"/>
                    <a:gd name="connsiteY23" fmla="*/ 39209 h 51829"/>
                    <a:gd name="connsiteX24" fmla="*/ 22639 w 74536"/>
                    <a:gd name="connsiteY24" fmla="*/ 40263 h 51829"/>
                    <a:gd name="connsiteX25" fmla="*/ 17050 w 74536"/>
                    <a:gd name="connsiteY25" fmla="*/ 38583 h 51829"/>
                    <a:gd name="connsiteX26" fmla="*/ 13492 w 74536"/>
                    <a:gd name="connsiteY26" fmla="*/ 33773 h 51829"/>
                    <a:gd name="connsiteX27" fmla="*/ 12423 w 74536"/>
                    <a:gd name="connsiteY27" fmla="*/ 23327 h 51829"/>
                    <a:gd name="connsiteX28" fmla="*/ 12423 w 74536"/>
                    <a:gd name="connsiteY28" fmla="*/ -1304 h 51829"/>
                    <a:gd name="connsiteX29" fmla="*/ -985 w 74536"/>
                    <a:gd name="connsiteY29" fmla="*/ -1304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36" h="51829">
                      <a:moveTo>
                        <a:pt x="-985" y="49379"/>
                      </a:moveTo>
                      <a:lnTo>
                        <a:pt x="11369" y="49379"/>
                      </a:lnTo>
                      <a:lnTo>
                        <a:pt x="11369" y="42462"/>
                      </a:lnTo>
                      <a:cubicBezTo>
                        <a:pt x="15798" y="47837"/>
                        <a:pt x="21066" y="50525"/>
                        <a:pt x="27175" y="50525"/>
                      </a:cubicBezTo>
                      <a:cubicBezTo>
                        <a:pt x="30412" y="50525"/>
                        <a:pt x="33222" y="49853"/>
                        <a:pt x="35604" y="48509"/>
                      </a:cubicBezTo>
                      <a:cubicBezTo>
                        <a:pt x="37997" y="47175"/>
                        <a:pt x="39956" y="45159"/>
                        <a:pt x="41483" y="42462"/>
                      </a:cubicBezTo>
                      <a:cubicBezTo>
                        <a:pt x="43713" y="45159"/>
                        <a:pt x="46115" y="47175"/>
                        <a:pt x="48691" y="48509"/>
                      </a:cubicBezTo>
                      <a:cubicBezTo>
                        <a:pt x="51267" y="49853"/>
                        <a:pt x="54021" y="50525"/>
                        <a:pt x="56953" y="50525"/>
                      </a:cubicBezTo>
                      <a:cubicBezTo>
                        <a:pt x="60669" y="50525"/>
                        <a:pt x="63814" y="49766"/>
                        <a:pt x="66390" y="48249"/>
                      </a:cubicBezTo>
                      <a:cubicBezTo>
                        <a:pt x="68966" y="46742"/>
                        <a:pt x="70890" y="44523"/>
                        <a:pt x="72162" y="41591"/>
                      </a:cubicBezTo>
                      <a:cubicBezTo>
                        <a:pt x="73089" y="39433"/>
                        <a:pt x="73552" y="35936"/>
                        <a:pt x="73552" y="31100"/>
                      </a:cubicBezTo>
                      <a:lnTo>
                        <a:pt x="73552" y="-1304"/>
                      </a:lnTo>
                      <a:lnTo>
                        <a:pt x="60144" y="-1304"/>
                      </a:lnTo>
                      <a:lnTo>
                        <a:pt x="60144" y="27664"/>
                      </a:lnTo>
                      <a:cubicBezTo>
                        <a:pt x="60144" y="32693"/>
                        <a:pt x="59681" y="35936"/>
                        <a:pt x="58755" y="37392"/>
                      </a:cubicBezTo>
                      <a:cubicBezTo>
                        <a:pt x="57513" y="39306"/>
                        <a:pt x="55604" y="40263"/>
                        <a:pt x="53028" y="40263"/>
                      </a:cubicBezTo>
                      <a:cubicBezTo>
                        <a:pt x="51155" y="40263"/>
                        <a:pt x="49389" y="39687"/>
                        <a:pt x="47729" y="38537"/>
                      </a:cubicBezTo>
                      <a:cubicBezTo>
                        <a:pt x="46080" y="37397"/>
                        <a:pt x="44889" y="35722"/>
                        <a:pt x="44156" y="33513"/>
                      </a:cubicBezTo>
                      <a:cubicBezTo>
                        <a:pt x="43423" y="31304"/>
                        <a:pt x="43056" y="27812"/>
                        <a:pt x="43056" y="23037"/>
                      </a:cubicBezTo>
                      <a:lnTo>
                        <a:pt x="43056" y="-1304"/>
                      </a:lnTo>
                      <a:lnTo>
                        <a:pt x="29649" y="-1304"/>
                      </a:lnTo>
                      <a:lnTo>
                        <a:pt x="29649" y="26473"/>
                      </a:lnTo>
                      <a:cubicBezTo>
                        <a:pt x="29649" y="31401"/>
                        <a:pt x="29409" y="34577"/>
                        <a:pt x="28931" y="36002"/>
                      </a:cubicBezTo>
                      <a:cubicBezTo>
                        <a:pt x="28452" y="37438"/>
                        <a:pt x="27709" y="38506"/>
                        <a:pt x="26701" y="39209"/>
                      </a:cubicBezTo>
                      <a:cubicBezTo>
                        <a:pt x="25704" y="39911"/>
                        <a:pt x="24350" y="40263"/>
                        <a:pt x="22639" y="40263"/>
                      </a:cubicBezTo>
                      <a:cubicBezTo>
                        <a:pt x="20573" y="40263"/>
                        <a:pt x="18710" y="39703"/>
                        <a:pt x="17050" y="38583"/>
                      </a:cubicBezTo>
                      <a:cubicBezTo>
                        <a:pt x="15401" y="37473"/>
                        <a:pt x="14215" y="35870"/>
                        <a:pt x="13492" y="33773"/>
                      </a:cubicBezTo>
                      <a:cubicBezTo>
                        <a:pt x="12779" y="31675"/>
                        <a:pt x="12423" y="28194"/>
                        <a:pt x="12423" y="23327"/>
                      </a:cubicBezTo>
                      <a:lnTo>
                        <a:pt x="12423" y="-1304"/>
                      </a:lnTo>
                      <a:lnTo>
                        <a:pt x="-985" y="-1304"/>
                      </a:lnTo>
                      <a:close/>
                    </a:path>
                  </a:pathLst>
                </a:custGeom>
                <a:solidFill>
                  <a:srgbClr val="000000"/>
                </a:solidFill>
                <a:ln w="15" cap="flat">
                  <a:noFill/>
                  <a:prstDash val="solid"/>
                  <a:round/>
                </a:ln>
              </p:spPr>
              <p:txBody>
                <a:bodyPr rtlCol="0" anchor="ctr"/>
                <a:lstStyle/>
                <a:p>
                  <a:endParaRPr lang="en-US"/>
                </a:p>
              </p:txBody>
            </p:sp>
            <p:sp>
              <p:nvSpPr>
                <p:cNvPr id="324" name="Freeform: Shape 323">
                  <a:extLst>
                    <a:ext uri="{FF2B5EF4-FFF2-40B4-BE49-F238E27FC236}">
                      <a16:creationId xmlns:a16="http://schemas.microsoft.com/office/drawing/2014/main" id="{6BD101C3-7915-AC4F-E5F9-63B7358488B8}"/>
                    </a:ext>
                  </a:extLst>
                </p:cNvPr>
                <p:cNvSpPr/>
                <p:nvPr/>
              </p:nvSpPr>
              <p:spPr>
                <a:xfrm flipV="1">
                  <a:off x="9262975" y="4086348"/>
                  <a:ext cx="49446" cy="71116"/>
                </a:xfrm>
                <a:custGeom>
                  <a:avLst/>
                  <a:gdLst>
                    <a:gd name="connsiteX0" fmla="*/ -187 w 49446"/>
                    <a:gd name="connsiteY0" fmla="*/ 69300 h 71116"/>
                    <a:gd name="connsiteX1" fmla="*/ 12320 w 49446"/>
                    <a:gd name="connsiteY1" fmla="*/ 69300 h 71116"/>
                    <a:gd name="connsiteX2" fmla="*/ 12320 w 49446"/>
                    <a:gd name="connsiteY2" fmla="*/ 61848 h 71116"/>
                    <a:gd name="connsiteX3" fmla="*/ 18902 w 49446"/>
                    <a:gd name="connsiteY3" fmla="*/ 68048 h 71116"/>
                    <a:gd name="connsiteX4" fmla="*/ 28125 w 49446"/>
                    <a:gd name="connsiteY4" fmla="*/ 70445 h 71116"/>
                    <a:gd name="connsiteX5" fmla="*/ 43106 w 49446"/>
                    <a:gd name="connsiteY5" fmla="*/ 63528 h 71116"/>
                    <a:gd name="connsiteX6" fmla="*/ 49260 w 49446"/>
                    <a:gd name="connsiteY6" fmla="*/ 44241 h 71116"/>
                    <a:gd name="connsiteX7" fmla="*/ 43045 w 49446"/>
                    <a:gd name="connsiteY7" fmla="*/ 24511 h 71116"/>
                    <a:gd name="connsiteX8" fmla="*/ 28018 w 49446"/>
                    <a:gd name="connsiteY8" fmla="*/ 17471 h 71116"/>
                    <a:gd name="connsiteX9" fmla="*/ 20398 w 49446"/>
                    <a:gd name="connsiteY9" fmla="*/ 19135 h 71116"/>
                    <a:gd name="connsiteX10" fmla="*/ 13236 w 49446"/>
                    <a:gd name="connsiteY10" fmla="*/ 24862 h 71116"/>
                    <a:gd name="connsiteX11" fmla="*/ 13236 w 49446"/>
                    <a:gd name="connsiteY11" fmla="*/ -671 h 71116"/>
                    <a:gd name="connsiteX12" fmla="*/ -187 w 49446"/>
                    <a:gd name="connsiteY12" fmla="*/ -671 h 71116"/>
                    <a:gd name="connsiteX13" fmla="*/ 13084 w 49446"/>
                    <a:gd name="connsiteY13" fmla="*/ 44821 h 71116"/>
                    <a:gd name="connsiteX14" fmla="*/ 16474 w 49446"/>
                    <a:gd name="connsiteY14" fmla="*/ 32192 h 71116"/>
                    <a:gd name="connsiteX15" fmla="*/ 24735 w 49446"/>
                    <a:gd name="connsiteY15" fmla="*/ 28115 h 71116"/>
                    <a:gd name="connsiteX16" fmla="*/ 32508 w 49446"/>
                    <a:gd name="connsiteY16" fmla="*/ 31856 h 71116"/>
                    <a:gd name="connsiteX17" fmla="*/ 35608 w 49446"/>
                    <a:gd name="connsiteY17" fmla="*/ 44149 h 71116"/>
                    <a:gd name="connsiteX18" fmla="*/ 32401 w 49446"/>
                    <a:gd name="connsiteY18" fmla="*/ 55984 h 71116"/>
                    <a:gd name="connsiteX19" fmla="*/ 24491 w 49446"/>
                    <a:gd name="connsiteY19" fmla="*/ 59847 h 71116"/>
                    <a:gd name="connsiteX20" fmla="*/ 16321 w 49446"/>
                    <a:gd name="connsiteY20" fmla="*/ 56045 h 71116"/>
                    <a:gd name="connsiteX21" fmla="*/ 13084 w 49446"/>
                    <a:gd name="connsiteY21" fmla="*/ 44821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187" y="69300"/>
                      </a:moveTo>
                      <a:lnTo>
                        <a:pt x="12320" y="69300"/>
                      </a:lnTo>
                      <a:lnTo>
                        <a:pt x="12320" y="61848"/>
                      </a:lnTo>
                      <a:cubicBezTo>
                        <a:pt x="13949" y="64393"/>
                        <a:pt x="16143" y="66459"/>
                        <a:pt x="18902" y="68048"/>
                      </a:cubicBezTo>
                      <a:cubicBezTo>
                        <a:pt x="21671" y="69646"/>
                        <a:pt x="24745" y="70445"/>
                        <a:pt x="28125" y="70445"/>
                      </a:cubicBezTo>
                      <a:cubicBezTo>
                        <a:pt x="34010" y="70445"/>
                        <a:pt x="39003" y="68139"/>
                        <a:pt x="43106" y="63528"/>
                      </a:cubicBezTo>
                      <a:cubicBezTo>
                        <a:pt x="47209" y="58916"/>
                        <a:pt x="49260" y="52487"/>
                        <a:pt x="49260" y="44241"/>
                      </a:cubicBezTo>
                      <a:cubicBezTo>
                        <a:pt x="49260" y="35780"/>
                        <a:pt x="47188" y="29204"/>
                        <a:pt x="43045" y="24511"/>
                      </a:cubicBezTo>
                      <a:cubicBezTo>
                        <a:pt x="38911" y="19817"/>
                        <a:pt x="33903" y="17471"/>
                        <a:pt x="28018" y="17471"/>
                      </a:cubicBezTo>
                      <a:cubicBezTo>
                        <a:pt x="25219" y="17471"/>
                        <a:pt x="22679" y="18026"/>
                        <a:pt x="20398" y="19135"/>
                      </a:cubicBezTo>
                      <a:cubicBezTo>
                        <a:pt x="18128" y="20255"/>
                        <a:pt x="15741" y="22164"/>
                        <a:pt x="13236" y="24862"/>
                      </a:cubicBezTo>
                      <a:lnTo>
                        <a:pt x="13236" y="-671"/>
                      </a:lnTo>
                      <a:lnTo>
                        <a:pt x="-187" y="-671"/>
                      </a:lnTo>
                      <a:close/>
                      <a:moveTo>
                        <a:pt x="13084" y="44821"/>
                      </a:moveTo>
                      <a:cubicBezTo>
                        <a:pt x="13084" y="39120"/>
                        <a:pt x="14214" y="34910"/>
                        <a:pt x="16474" y="32192"/>
                      </a:cubicBezTo>
                      <a:cubicBezTo>
                        <a:pt x="18734" y="29474"/>
                        <a:pt x="21487" y="28115"/>
                        <a:pt x="24735" y="28115"/>
                      </a:cubicBezTo>
                      <a:cubicBezTo>
                        <a:pt x="27850" y="28115"/>
                        <a:pt x="30441" y="29362"/>
                        <a:pt x="32508" y="31856"/>
                      </a:cubicBezTo>
                      <a:cubicBezTo>
                        <a:pt x="34575" y="34360"/>
                        <a:pt x="35608" y="38458"/>
                        <a:pt x="35608" y="44149"/>
                      </a:cubicBezTo>
                      <a:cubicBezTo>
                        <a:pt x="35608" y="49463"/>
                        <a:pt x="34539" y="53408"/>
                        <a:pt x="32401" y="55984"/>
                      </a:cubicBezTo>
                      <a:cubicBezTo>
                        <a:pt x="30273" y="58559"/>
                        <a:pt x="27637" y="59847"/>
                        <a:pt x="24491" y="59847"/>
                      </a:cubicBezTo>
                      <a:cubicBezTo>
                        <a:pt x="21213" y="59847"/>
                        <a:pt x="18489" y="58580"/>
                        <a:pt x="16321" y="56045"/>
                      </a:cubicBezTo>
                      <a:cubicBezTo>
                        <a:pt x="14163" y="53520"/>
                        <a:pt x="13084" y="49779"/>
                        <a:pt x="13084" y="44821"/>
                      </a:cubicBezTo>
                      <a:close/>
                    </a:path>
                  </a:pathLst>
                </a:custGeom>
                <a:solidFill>
                  <a:srgbClr val="000000"/>
                </a:solidFill>
                <a:ln w="15" cap="flat">
                  <a:noFill/>
                  <a:prstDash val="solid"/>
                  <a:round/>
                </a:ln>
              </p:spPr>
              <p:txBody>
                <a:bodyPr rtlCol="0" anchor="ctr"/>
                <a:lstStyle/>
                <a:p>
                  <a:endParaRPr lang="en-US"/>
                </a:p>
              </p:txBody>
            </p:sp>
            <p:sp>
              <p:nvSpPr>
                <p:cNvPr id="325" name="Freeform: Shape 324">
                  <a:extLst>
                    <a:ext uri="{FF2B5EF4-FFF2-40B4-BE49-F238E27FC236}">
                      <a16:creationId xmlns:a16="http://schemas.microsoft.com/office/drawing/2014/main" id="{84E3D841-FC4B-5FEB-C754-5174C4E6D744}"/>
                    </a:ext>
                  </a:extLst>
                </p:cNvPr>
                <p:cNvSpPr/>
                <p:nvPr/>
              </p:nvSpPr>
              <p:spPr>
                <a:xfrm flipV="1">
                  <a:off x="9323056" y="4068222"/>
                  <a:ext cx="13423" cy="69955"/>
                </a:xfrm>
                <a:custGeom>
                  <a:avLst/>
                  <a:gdLst>
                    <a:gd name="connsiteX0" fmla="*/ 977 w 13423"/>
                    <a:gd name="connsiteY0" fmla="*/ -1900 h 69955"/>
                    <a:gd name="connsiteX1" fmla="*/ 977 w 13423"/>
                    <a:gd name="connsiteY1" fmla="*/ 68056 h 69955"/>
                    <a:gd name="connsiteX2" fmla="*/ 14400 w 13423"/>
                    <a:gd name="connsiteY2" fmla="*/ 68056 h 69955"/>
                    <a:gd name="connsiteX3" fmla="*/ 14400 w 13423"/>
                    <a:gd name="connsiteY3" fmla="*/ -1900 h 69955"/>
                  </a:gdLst>
                  <a:ahLst/>
                  <a:cxnLst>
                    <a:cxn ang="0">
                      <a:pos x="connsiteX0" y="connsiteY0"/>
                    </a:cxn>
                    <a:cxn ang="0">
                      <a:pos x="connsiteX1" y="connsiteY1"/>
                    </a:cxn>
                    <a:cxn ang="0">
                      <a:pos x="connsiteX2" y="connsiteY2"/>
                    </a:cxn>
                    <a:cxn ang="0">
                      <a:pos x="connsiteX3" y="connsiteY3"/>
                    </a:cxn>
                  </a:cxnLst>
                  <a:rect l="l" t="t" r="r" b="b"/>
                  <a:pathLst>
                    <a:path w="13423" h="69955">
                      <a:moveTo>
                        <a:pt x="977" y="-1900"/>
                      </a:moveTo>
                      <a:lnTo>
                        <a:pt x="977" y="68056"/>
                      </a:lnTo>
                      <a:lnTo>
                        <a:pt x="14400" y="68056"/>
                      </a:lnTo>
                      <a:lnTo>
                        <a:pt x="14400" y="-1900"/>
                      </a:lnTo>
                      <a:close/>
                    </a:path>
                  </a:pathLst>
                </a:custGeom>
                <a:solidFill>
                  <a:srgbClr val="000000"/>
                </a:solidFill>
                <a:ln w="15" cap="flat">
                  <a:noFill/>
                  <a:prstDash val="solid"/>
                  <a:round/>
                </a:ln>
              </p:spPr>
              <p:txBody>
                <a:bodyPr rtlCol="0" anchor="ctr"/>
                <a:lstStyle/>
                <a:p>
                  <a:endParaRPr lang="en-US"/>
                </a:p>
              </p:txBody>
            </p:sp>
            <p:sp>
              <p:nvSpPr>
                <p:cNvPr id="326" name="Freeform: Shape 325">
                  <a:extLst>
                    <a:ext uri="{FF2B5EF4-FFF2-40B4-BE49-F238E27FC236}">
                      <a16:creationId xmlns:a16="http://schemas.microsoft.com/office/drawing/2014/main" id="{8C78BC41-6E76-1CCD-82D1-915E5F31EE5C}"/>
                    </a:ext>
                  </a:extLst>
                </p:cNvPr>
                <p:cNvSpPr/>
                <p:nvPr/>
              </p:nvSpPr>
              <p:spPr>
                <a:xfrm flipV="1">
                  <a:off x="9346301" y="4086348"/>
                  <a:ext cx="47351" cy="52974"/>
                </a:xfrm>
                <a:custGeom>
                  <a:avLst/>
                  <a:gdLst>
                    <a:gd name="connsiteX0" fmla="*/ 33391 w 47351"/>
                    <a:gd name="connsiteY0" fmla="*/ 16004 h 52974"/>
                    <a:gd name="connsiteX1" fmla="*/ 46752 w 47351"/>
                    <a:gd name="connsiteY1" fmla="*/ 13760 h 52974"/>
                    <a:gd name="connsiteX2" fmla="*/ 38613 w 47351"/>
                    <a:gd name="connsiteY2" fmla="*/ 2566 h 52974"/>
                    <a:gd name="connsiteX3" fmla="*/ 24717 w 47351"/>
                    <a:gd name="connsiteY3" fmla="*/ -1267 h 52974"/>
                    <a:gd name="connsiteX4" fmla="*/ 5140 w 47351"/>
                    <a:gd name="connsiteY4" fmla="*/ 7376 h 52974"/>
                    <a:gd name="connsiteX5" fmla="*/ 131 w 47351"/>
                    <a:gd name="connsiteY5" fmla="*/ 24831 h 52974"/>
                    <a:gd name="connsiteX6" fmla="*/ 6712 w 47351"/>
                    <a:gd name="connsiteY6" fmla="*/ 44561 h 52974"/>
                    <a:gd name="connsiteX7" fmla="*/ 23373 w 47351"/>
                    <a:gd name="connsiteY7" fmla="*/ 51708 h 52974"/>
                    <a:gd name="connsiteX8" fmla="*/ 41224 w 47351"/>
                    <a:gd name="connsiteY8" fmla="*/ 44240 h 52974"/>
                    <a:gd name="connsiteX9" fmla="*/ 47470 w 47351"/>
                    <a:gd name="connsiteY9" fmla="*/ 21349 h 52974"/>
                    <a:gd name="connsiteX10" fmla="*/ 13874 w 47351"/>
                    <a:gd name="connsiteY10" fmla="*/ 21349 h 52974"/>
                    <a:gd name="connsiteX11" fmla="*/ 17127 w 47351"/>
                    <a:gd name="connsiteY11" fmla="*/ 12065 h 52974"/>
                    <a:gd name="connsiteX12" fmla="*/ 24854 w 47351"/>
                    <a:gd name="connsiteY12" fmla="*/ 8751 h 52974"/>
                    <a:gd name="connsiteX13" fmla="*/ 30138 w 47351"/>
                    <a:gd name="connsiteY13" fmla="*/ 10461 h 52974"/>
                    <a:gd name="connsiteX14" fmla="*/ 33391 w 47351"/>
                    <a:gd name="connsiteY14" fmla="*/ 16004 h 52974"/>
                    <a:gd name="connsiteX15" fmla="*/ 34154 w 47351"/>
                    <a:gd name="connsiteY15" fmla="*/ 29565 h 52974"/>
                    <a:gd name="connsiteX16" fmla="*/ 31146 w 47351"/>
                    <a:gd name="connsiteY16" fmla="*/ 38407 h 52974"/>
                    <a:gd name="connsiteX17" fmla="*/ 24182 w 47351"/>
                    <a:gd name="connsiteY17" fmla="*/ 41446 h 52974"/>
                    <a:gd name="connsiteX18" fmla="*/ 16929 w 47351"/>
                    <a:gd name="connsiteY18" fmla="*/ 38254 h 52974"/>
                    <a:gd name="connsiteX19" fmla="*/ 14119 w 47351"/>
                    <a:gd name="connsiteY19" fmla="*/ 29565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3391" y="16004"/>
                      </a:moveTo>
                      <a:lnTo>
                        <a:pt x="46752" y="13760"/>
                      </a:lnTo>
                      <a:cubicBezTo>
                        <a:pt x="45042" y="8863"/>
                        <a:pt x="42329" y="5132"/>
                        <a:pt x="38613" y="2566"/>
                      </a:cubicBezTo>
                      <a:cubicBezTo>
                        <a:pt x="34907" y="11"/>
                        <a:pt x="30275" y="-1267"/>
                        <a:pt x="24717" y="-1267"/>
                      </a:cubicBezTo>
                      <a:cubicBezTo>
                        <a:pt x="15900" y="-1267"/>
                        <a:pt x="9375" y="1614"/>
                        <a:pt x="5140" y="7376"/>
                      </a:cubicBezTo>
                      <a:cubicBezTo>
                        <a:pt x="1800" y="11988"/>
                        <a:pt x="131" y="17806"/>
                        <a:pt x="131" y="24831"/>
                      </a:cubicBezTo>
                      <a:cubicBezTo>
                        <a:pt x="131" y="33230"/>
                        <a:pt x="2325" y="39807"/>
                        <a:pt x="6712" y="44561"/>
                      </a:cubicBezTo>
                      <a:cubicBezTo>
                        <a:pt x="11110" y="49325"/>
                        <a:pt x="16664" y="51708"/>
                        <a:pt x="23373" y="51708"/>
                      </a:cubicBezTo>
                      <a:cubicBezTo>
                        <a:pt x="30917" y="51708"/>
                        <a:pt x="36867" y="49218"/>
                        <a:pt x="41224" y="44240"/>
                      </a:cubicBezTo>
                      <a:cubicBezTo>
                        <a:pt x="45582" y="39262"/>
                        <a:pt x="47664" y="31631"/>
                        <a:pt x="47470" y="21349"/>
                      </a:cubicBezTo>
                      <a:lnTo>
                        <a:pt x="13874" y="21349"/>
                      </a:lnTo>
                      <a:cubicBezTo>
                        <a:pt x="13976" y="17379"/>
                        <a:pt x="15061" y="14284"/>
                        <a:pt x="17127" y="12065"/>
                      </a:cubicBezTo>
                      <a:cubicBezTo>
                        <a:pt x="19194" y="9855"/>
                        <a:pt x="21769" y="8751"/>
                        <a:pt x="24854" y="8751"/>
                      </a:cubicBezTo>
                      <a:cubicBezTo>
                        <a:pt x="26951" y="8751"/>
                        <a:pt x="28713" y="9321"/>
                        <a:pt x="30138" y="10461"/>
                      </a:cubicBezTo>
                      <a:cubicBezTo>
                        <a:pt x="31573" y="11612"/>
                        <a:pt x="32658" y="13459"/>
                        <a:pt x="33391" y="16004"/>
                      </a:cubicBezTo>
                      <a:close/>
                      <a:moveTo>
                        <a:pt x="34154" y="29565"/>
                      </a:moveTo>
                      <a:cubicBezTo>
                        <a:pt x="34062" y="33444"/>
                        <a:pt x="33060" y="36391"/>
                        <a:pt x="31146" y="38407"/>
                      </a:cubicBezTo>
                      <a:cubicBezTo>
                        <a:pt x="29242" y="40433"/>
                        <a:pt x="26921" y="41446"/>
                        <a:pt x="24182" y="41446"/>
                      </a:cubicBezTo>
                      <a:cubicBezTo>
                        <a:pt x="21260" y="41446"/>
                        <a:pt x="18842" y="40382"/>
                        <a:pt x="16929" y="38254"/>
                      </a:cubicBezTo>
                      <a:cubicBezTo>
                        <a:pt x="15025" y="36116"/>
                        <a:pt x="14088" y="33220"/>
                        <a:pt x="14119" y="29565"/>
                      </a:cubicBezTo>
                      <a:close/>
                    </a:path>
                  </a:pathLst>
                </a:custGeom>
                <a:solidFill>
                  <a:srgbClr val="000000"/>
                </a:solidFill>
                <a:ln w="15" cap="flat">
                  <a:noFill/>
                  <a:prstDash val="solid"/>
                  <a:round/>
                </a:ln>
              </p:spPr>
              <p:txBody>
                <a:bodyPr rtlCol="0" anchor="ctr"/>
                <a:lstStyle/>
                <a:p>
                  <a:endParaRPr lang="en-US"/>
                </a:p>
              </p:txBody>
            </p:sp>
            <p:sp>
              <p:nvSpPr>
                <p:cNvPr id="327" name="Freeform: Shape 326">
                  <a:extLst>
                    <a:ext uri="{FF2B5EF4-FFF2-40B4-BE49-F238E27FC236}">
                      <a16:creationId xmlns:a16="http://schemas.microsoft.com/office/drawing/2014/main" id="{D5B89C70-986C-057A-3565-D56767372D6B}"/>
                    </a:ext>
                  </a:extLst>
                </p:cNvPr>
                <p:cNvSpPr/>
                <p:nvPr/>
              </p:nvSpPr>
              <p:spPr>
                <a:xfrm flipV="1">
                  <a:off x="9399846" y="4086348"/>
                  <a:ext cx="47339" cy="52974"/>
                </a:xfrm>
                <a:custGeom>
                  <a:avLst/>
                  <a:gdLst>
                    <a:gd name="connsiteX0" fmla="*/ 196 w 47339"/>
                    <a:gd name="connsiteY0" fmla="*/ 14340 h 52974"/>
                    <a:gd name="connsiteX1" fmla="*/ 13649 w 47339"/>
                    <a:gd name="connsiteY1" fmla="*/ 16386 h 52974"/>
                    <a:gd name="connsiteX2" fmla="*/ 17131 w 47339"/>
                    <a:gd name="connsiteY2" fmla="*/ 10446 h 52974"/>
                    <a:gd name="connsiteX3" fmla="*/ 24492 w 47339"/>
                    <a:gd name="connsiteY3" fmla="*/ 8415 h 52974"/>
                    <a:gd name="connsiteX4" fmla="*/ 32310 w 47339"/>
                    <a:gd name="connsiteY4" fmla="*/ 10324 h 52974"/>
                    <a:gd name="connsiteX5" fmla="*/ 34082 w 47339"/>
                    <a:gd name="connsiteY5" fmla="*/ 13912 h 52974"/>
                    <a:gd name="connsiteX6" fmla="*/ 33120 w 47339"/>
                    <a:gd name="connsiteY6" fmla="*/ 16432 h 52974"/>
                    <a:gd name="connsiteX7" fmla="*/ 28645 w 47339"/>
                    <a:gd name="connsiteY7" fmla="*/ 18203 h 52974"/>
                    <a:gd name="connsiteX8" fmla="*/ 8076 w 47339"/>
                    <a:gd name="connsiteY8" fmla="*/ 24739 h 52974"/>
                    <a:gd name="connsiteX9" fmla="*/ 2059 w 47339"/>
                    <a:gd name="connsiteY9" fmla="*/ 36147 h 52974"/>
                    <a:gd name="connsiteX10" fmla="*/ 7251 w 47339"/>
                    <a:gd name="connsiteY10" fmla="*/ 47218 h 52974"/>
                    <a:gd name="connsiteX11" fmla="*/ 23392 w 47339"/>
                    <a:gd name="connsiteY11" fmla="*/ 51708 h 52974"/>
                    <a:gd name="connsiteX12" fmla="*/ 38846 w 47339"/>
                    <a:gd name="connsiteY12" fmla="*/ 48317 h 52974"/>
                    <a:gd name="connsiteX13" fmla="*/ 45825 w 47339"/>
                    <a:gd name="connsiteY13" fmla="*/ 38300 h 52974"/>
                    <a:gd name="connsiteX14" fmla="*/ 33165 w 47339"/>
                    <a:gd name="connsiteY14" fmla="*/ 35963 h 52974"/>
                    <a:gd name="connsiteX15" fmla="*/ 30081 w 47339"/>
                    <a:gd name="connsiteY15" fmla="*/ 40483 h 52974"/>
                    <a:gd name="connsiteX16" fmla="*/ 23621 w 47339"/>
                    <a:gd name="connsiteY16" fmla="*/ 42072 h 52974"/>
                    <a:gd name="connsiteX17" fmla="*/ 16047 w 47339"/>
                    <a:gd name="connsiteY17" fmla="*/ 40590 h 52974"/>
                    <a:gd name="connsiteX18" fmla="*/ 14520 w 47339"/>
                    <a:gd name="connsiteY18" fmla="*/ 37872 h 52974"/>
                    <a:gd name="connsiteX19" fmla="*/ 15848 w 47339"/>
                    <a:gd name="connsiteY19" fmla="*/ 35429 h 52974"/>
                    <a:gd name="connsiteX20" fmla="*/ 28370 w 47339"/>
                    <a:gd name="connsiteY20" fmla="*/ 31657 h 52974"/>
                    <a:gd name="connsiteX21" fmla="*/ 43336 w 47339"/>
                    <a:gd name="connsiteY21" fmla="*/ 25701 h 52974"/>
                    <a:gd name="connsiteX22" fmla="*/ 47535 w 47339"/>
                    <a:gd name="connsiteY22" fmla="*/ 15730 h 52974"/>
                    <a:gd name="connsiteX23" fmla="*/ 41717 w 47339"/>
                    <a:gd name="connsiteY23" fmla="*/ 3742 h 52974"/>
                    <a:gd name="connsiteX24" fmla="*/ 24492 w 47339"/>
                    <a:gd name="connsiteY24" fmla="*/ -1267 h 52974"/>
                    <a:gd name="connsiteX25" fmla="*/ 8091 w 47339"/>
                    <a:gd name="connsiteY25" fmla="*/ 2933 h 52974"/>
                    <a:gd name="connsiteX26" fmla="*/ 196 w 47339"/>
                    <a:gd name="connsiteY26" fmla="*/ 1434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196" y="14340"/>
                      </a:moveTo>
                      <a:lnTo>
                        <a:pt x="13649" y="16386"/>
                      </a:lnTo>
                      <a:cubicBezTo>
                        <a:pt x="14230" y="13780"/>
                        <a:pt x="15390" y="11800"/>
                        <a:pt x="17131" y="10446"/>
                      </a:cubicBezTo>
                      <a:cubicBezTo>
                        <a:pt x="18882" y="9092"/>
                        <a:pt x="21336" y="8415"/>
                        <a:pt x="24492" y="8415"/>
                      </a:cubicBezTo>
                      <a:cubicBezTo>
                        <a:pt x="27953" y="8415"/>
                        <a:pt x="30559" y="9051"/>
                        <a:pt x="32310" y="10324"/>
                      </a:cubicBezTo>
                      <a:cubicBezTo>
                        <a:pt x="33491" y="11220"/>
                        <a:pt x="34082" y="12416"/>
                        <a:pt x="34082" y="13912"/>
                      </a:cubicBezTo>
                      <a:cubicBezTo>
                        <a:pt x="34082" y="14930"/>
                        <a:pt x="33761" y="15770"/>
                        <a:pt x="33120" y="16432"/>
                      </a:cubicBezTo>
                      <a:cubicBezTo>
                        <a:pt x="32458" y="17073"/>
                        <a:pt x="30966" y="17664"/>
                        <a:pt x="28645" y="18203"/>
                      </a:cubicBezTo>
                      <a:cubicBezTo>
                        <a:pt x="17823" y="20586"/>
                        <a:pt x="10967" y="22764"/>
                        <a:pt x="8076" y="24739"/>
                      </a:cubicBezTo>
                      <a:cubicBezTo>
                        <a:pt x="4064" y="27478"/>
                        <a:pt x="2059" y="31280"/>
                        <a:pt x="2059" y="36147"/>
                      </a:cubicBezTo>
                      <a:cubicBezTo>
                        <a:pt x="2059" y="40534"/>
                        <a:pt x="3790" y="44225"/>
                        <a:pt x="7251" y="47218"/>
                      </a:cubicBezTo>
                      <a:cubicBezTo>
                        <a:pt x="10722" y="50211"/>
                        <a:pt x="16103" y="51708"/>
                        <a:pt x="23392" y="51708"/>
                      </a:cubicBezTo>
                      <a:cubicBezTo>
                        <a:pt x="30325" y="51708"/>
                        <a:pt x="35476" y="50577"/>
                        <a:pt x="38846" y="48317"/>
                      </a:cubicBezTo>
                      <a:cubicBezTo>
                        <a:pt x="42226" y="46057"/>
                        <a:pt x="44552" y="42718"/>
                        <a:pt x="45825" y="38300"/>
                      </a:cubicBezTo>
                      <a:lnTo>
                        <a:pt x="33165" y="35963"/>
                      </a:lnTo>
                      <a:cubicBezTo>
                        <a:pt x="32626" y="37928"/>
                        <a:pt x="31598" y="39435"/>
                        <a:pt x="30081" y="40483"/>
                      </a:cubicBezTo>
                      <a:cubicBezTo>
                        <a:pt x="28574" y="41542"/>
                        <a:pt x="26421" y="42072"/>
                        <a:pt x="23621" y="42072"/>
                      </a:cubicBezTo>
                      <a:cubicBezTo>
                        <a:pt x="20099" y="42072"/>
                        <a:pt x="17574" y="41578"/>
                        <a:pt x="16047" y="40590"/>
                      </a:cubicBezTo>
                      <a:cubicBezTo>
                        <a:pt x="15029" y="39888"/>
                        <a:pt x="14520" y="38982"/>
                        <a:pt x="14520" y="37872"/>
                      </a:cubicBezTo>
                      <a:cubicBezTo>
                        <a:pt x="14520" y="36915"/>
                        <a:pt x="14963" y="36101"/>
                        <a:pt x="15848" y="35429"/>
                      </a:cubicBezTo>
                      <a:cubicBezTo>
                        <a:pt x="17060" y="34543"/>
                        <a:pt x="21234" y="33286"/>
                        <a:pt x="28370" y="31657"/>
                      </a:cubicBezTo>
                      <a:cubicBezTo>
                        <a:pt x="35517" y="30038"/>
                        <a:pt x="40506" y="28053"/>
                        <a:pt x="43336" y="25701"/>
                      </a:cubicBezTo>
                      <a:cubicBezTo>
                        <a:pt x="46135" y="23309"/>
                        <a:pt x="47535" y="19985"/>
                        <a:pt x="47535" y="15730"/>
                      </a:cubicBezTo>
                      <a:cubicBezTo>
                        <a:pt x="47535" y="11077"/>
                        <a:pt x="45596" y="7081"/>
                        <a:pt x="41717" y="3742"/>
                      </a:cubicBezTo>
                      <a:cubicBezTo>
                        <a:pt x="37838" y="403"/>
                        <a:pt x="32097" y="-1267"/>
                        <a:pt x="24492" y="-1267"/>
                      </a:cubicBezTo>
                      <a:cubicBezTo>
                        <a:pt x="17589" y="-1267"/>
                        <a:pt x="12122" y="133"/>
                        <a:pt x="8091" y="2933"/>
                      </a:cubicBezTo>
                      <a:cubicBezTo>
                        <a:pt x="4070" y="5732"/>
                        <a:pt x="1438" y="9535"/>
                        <a:pt x="196" y="14340"/>
                      </a:cubicBezTo>
                      <a:close/>
                    </a:path>
                  </a:pathLst>
                </a:custGeom>
                <a:solidFill>
                  <a:srgbClr val="000000"/>
                </a:solidFill>
                <a:ln w="15" cap="flat">
                  <a:noFill/>
                  <a:prstDash val="solid"/>
                  <a:round/>
                </a:ln>
              </p:spPr>
              <p:txBody>
                <a:bodyPr rtlCol="0" anchor="ctr"/>
                <a:lstStyle/>
                <a:p>
                  <a:endParaRPr lang="en-US"/>
                </a:p>
              </p:txBody>
            </p:sp>
            <p:sp>
              <p:nvSpPr>
                <p:cNvPr id="328" name="Freeform: Shape 327">
                  <a:extLst>
                    <a:ext uri="{FF2B5EF4-FFF2-40B4-BE49-F238E27FC236}">
                      <a16:creationId xmlns:a16="http://schemas.microsoft.com/office/drawing/2014/main" id="{674BBAAD-5B45-9452-5FCD-AE0F15AFB587}"/>
                    </a:ext>
                  </a:extLst>
                </p:cNvPr>
                <p:cNvSpPr/>
                <p:nvPr/>
              </p:nvSpPr>
              <p:spPr>
                <a:xfrm flipV="1">
                  <a:off x="9451910" y="4138177"/>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29" name="Freeform: Shape 328">
                  <a:extLst>
                    <a:ext uri="{FF2B5EF4-FFF2-40B4-BE49-F238E27FC236}">
                      <a16:creationId xmlns:a16="http://schemas.microsoft.com/office/drawing/2014/main" id="{CA3979A3-2843-C9F8-BDC9-1507B30CC19B}"/>
                    </a:ext>
                  </a:extLst>
                </p:cNvPr>
                <p:cNvSpPr/>
                <p:nvPr/>
              </p:nvSpPr>
              <p:spPr>
                <a:xfrm flipV="1">
                  <a:off x="9483125" y="4086929"/>
                  <a:ext cx="48912" cy="33488"/>
                </a:xfrm>
                <a:custGeom>
                  <a:avLst/>
                  <a:gdLst>
                    <a:gd name="connsiteX0" fmla="*/ 47 w 48912"/>
                    <a:gd name="connsiteY0" fmla="*/ 19312 h 33488"/>
                    <a:gd name="connsiteX1" fmla="*/ 47 w 48912"/>
                    <a:gd name="connsiteY1" fmla="*/ 31620 h 33488"/>
                    <a:gd name="connsiteX2" fmla="*/ 48959 w 48912"/>
                    <a:gd name="connsiteY2" fmla="*/ 31620 h 33488"/>
                    <a:gd name="connsiteX3" fmla="*/ 48959 w 48912"/>
                    <a:gd name="connsiteY3" fmla="*/ 19312 h 33488"/>
                    <a:gd name="connsiteX4" fmla="*/ 47 w 48912"/>
                    <a:gd name="connsiteY4" fmla="*/ -1869 h 33488"/>
                    <a:gd name="connsiteX5" fmla="*/ 47 w 48912"/>
                    <a:gd name="connsiteY5" fmla="*/ 10485 h 33488"/>
                    <a:gd name="connsiteX6" fmla="*/ 48959 w 48912"/>
                    <a:gd name="connsiteY6" fmla="*/ 10485 h 33488"/>
                    <a:gd name="connsiteX7" fmla="*/ 48959 w 48912"/>
                    <a:gd name="connsiteY7" fmla="*/ -1869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47" y="19312"/>
                      </a:moveTo>
                      <a:lnTo>
                        <a:pt x="47" y="31620"/>
                      </a:lnTo>
                      <a:lnTo>
                        <a:pt x="48959" y="31620"/>
                      </a:lnTo>
                      <a:lnTo>
                        <a:pt x="48959" y="19312"/>
                      </a:lnTo>
                      <a:close/>
                      <a:moveTo>
                        <a:pt x="47" y="-1869"/>
                      </a:moveTo>
                      <a:lnTo>
                        <a:pt x="47" y="10485"/>
                      </a:lnTo>
                      <a:lnTo>
                        <a:pt x="48959" y="10485"/>
                      </a:lnTo>
                      <a:lnTo>
                        <a:pt x="48959" y="-1869"/>
                      </a:lnTo>
                      <a:close/>
                    </a:path>
                  </a:pathLst>
                </a:custGeom>
                <a:solidFill>
                  <a:srgbClr val="000000"/>
                </a:solidFill>
                <a:ln w="15" cap="flat">
                  <a:noFill/>
                  <a:prstDash val="solid"/>
                  <a:round/>
                </a:ln>
              </p:spPr>
              <p:txBody>
                <a:bodyPr rtlCol="0" anchor="ctr"/>
                <a:lstStyle/>
                <a:p>
                  <a:endParaRPr lang="en-US"/>
                </a:p>
              </p:txBody>
            </p:sp>
            <p:sp>
              <p:nvSpPr>
                <p:cNvPr id="330" name="Freeform: Shape 329">
                  <a:extLst>
                    <a:ext uri="{FF2B5EF4-FFF2-40B4-BE49-F238E27FC236}">
                      <a16:creationId xmlns:a16="http://schemas.microsoft.com/office/drawing/2014/main" id="{9B8D7E78-3784-44CD-76BF-0FA710E791F7}"/>
                    </a:ext>
                  </a:extLst>
                </p:cNvPr>
                <p:cNvSpPr/>
                <p:nvPr/>
              </p:nvSpPr>
              <p:spPr>
                <a:xfrm flipV="1">
                  <a:off x="9536138" y="4138177"/>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31" name="Freeform: Shape 330">
                  <a:extLst>
                    <a:ext uri="{FF2B5EF4-FFF2-40B4-BE49-F238E27FC236}">
                      <a16:creationId xmlns:a16="http://schemas.microsoft.com/office/drawing/2014/main" id="{29C312C3-1EEA-86F0-2A6A-7311BF0E3C7E}"/>
                    </a:ext>
                  </a:extLst>
                </p:cNvPr>
                <p:cNvSpPr/>
                <p:nvPr/>
              </p:nvSpPr>
              <p:spPr>
                <a:xfrm flipV="1">
                  <a:off x="9565719" y="4067932"/>
                  <a:ext cx="47018" cy="70245"/>
                </a:xfrm>
                <a:custGeom>
                  <a:avLst/>
                  <a:gdLst>
                    <a:gd name="connsiteX0" fmla="*/ 47252 w 47018"/>
                    <a:gd name="connsiteY0" fmla="*/ 10551 h 70245"/>
                    <a:gd name="connsiteX1" fmla="*/ 47252 w 47018"/>
                    <a:gd name="connsiteY1" fmla="*/ -1909 h 70245"/>
                    <a:gd name="connsiteX2" fmla="*/ 234 w 47018"/>
                    <a:gd name="connsiteY2" fmla="*/ -1909 h 70245"/>
                    <a:gd name="connsiteX3" fmla="*/ 4815 w 47018"/>
                    <a:gd name="connsiteY3" fmla="*/ 11483 h 70245"/>
                    <a:gd name="connsiteX4" fmla="*/ 19902 w 47018"/>
                    <a:gd name="connsiteY4" fmla="*/ 28250 h 70245"/>
                    <a:gd name="connsiteX5" fmla="*/ 31019 w 47018"/>
                    <a:gd name="connsiteY5" fmla="*/ 39703 h 70245"/>
                    <a:gd name="connsiteX6" fmla="*/ 33783 w 47018"/>
                    <a:gd name="connsiteY6" fmla="*/ 47919 h 70245"/>
                    <a:gd name="connsiteX7" fmla="*/ 31371 w 47018"/>
                    <a:gd name="connsiteY7" fmla="*/ 54806 h 70245"/>
                    <a:gd name="connsiteX8" fmla="*/ 24728 w 47018"/>
                    <a:gd name="connsiteY8" fmla="*/ 57219 h 70245"/>
                    <a:gd name="connsiteX9" fmla="*/ 18039 w 47018"/>
                    <a:gd name="connsiteY9" fmla="*/ 54684 h 70245"/>
                    <a:gd name="connsiteX10" fmla="*/ 15184 w 47018"/>
                    <a:gd name="connsiteY10" fmla="*/ 46285 h 70245"/>
                    <a:gd name="connsiteX11" fmla="*/ 1822 w 47018"/>
                    <a:gd name="connsiteY11" fmla="*/ 47629 h 70245"/>
                    <a:gd name="connsiteX12" fmla="*/ 9304 w 47018"/>
                    <a:gd name="connsiteY12" fmla="*/ 63511 h 70245"/>
                    <a:gd name="connsiteX13" fmla="*/ 25049 w 47018"/>
                    <a:gd name="connsiteY13" fmla="*/ 68336 h 70245"/>
                    <a:gd name="connsiteX14" fmla="*/ 41327 w 47018"/>
                    <a:gd name="connsiteY14" fmla="*/ 62747 h 70245"/>
                    <a:gd name="connsiteX15" fmla="*/ 47252 w 47018"/>
                    <a:gd name="connsiteY15" fmla="*/ 48866 h 70245"/>
                    <a:gd name="connsiteX16" fmla="*/ 45557 w 47018"/>
                    <a:gd name="connsiteY16" fmla="*/ 39871 h 70245"/>
                    <a:gd name="connsiteX17" fmla="*/ 40182 w 47018"/>
                    <a:gd name="connsiteY17" fmla="*/ 30923 h 70245"/>
                    <a:gd name="connsiteX18" fmla="*/ 31401 w 47018"/>
                    <a:gd name="connsiteY18" fmla="*/ 21989 h 70245"/>
                    <a:gd name="connsiteX19" fmla="*/ 23353 w 47018"/>
                    <a:gd name="connsiteY19" fmla="*/ 14262 h 70245"/>
                    <a:gd name="connsiteX20" fmla="*/ 20620 w 47018"/>
                    <a:gd name="connsiteY20" fmla="*/ 10551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18" h="70245">
                      <a:moveTo>
                        <a:pt x="47252" y="10551"/>
                      </a:moveTo>
                      <a:lnTo>
                        <a:pt x="47252" y="-1909"/>
                      </a:lnTo>
                      <a:lnTo>
                        <a:pt x="234" y="-1909"/>
                      </a:lnTo>
                      <a:cubicBezTo>
                        <a:pt x="743" y="2804"/>
                        <a:pt x="2270" y="7268"/>
                        <a:pt x="4815" y="11483"/>
                      </a:cubicBezTo>
                      <a:cubicBezTo>
                        <a:pt x="7360" y="15698"/>
                        <a:pt x="12389" y="21287"/>
                        <a:pt x="19902" y="28250"/>
                      </a:cubicBezTo>
                      <a:cubicBezTo>
                        <a:pt x="25950" y="33880"/>
                        <a:pt x="29655" y="37698"/>
                        <a:pt x="31019" y="39703"/>
                      </a:cubicBezTo>
                      <a:cubicBezTo>
                        <a:pt x="32862" y="42472"/>
                        <a:pt x="33783" y="45211"/>
                        <a:pt x="33783" y="47919"/>
                      </a:cubicBezTo>
                      <a:cubicBezTo>
                        <a:pt x="33783" y="50902"/>
                        <a:pt x="32979" y="53198"/>
                        <a:pt x="31371" y="54806"/>
                      </a:cubicBezTo>
                      <a:cubicBezTo>
                        <a:pt x="29772" y="56415"/>
                        <a:pt x="27558" y="57219"/>
                        <a:pt x="24728" y="57219"/>
                      </a:cubicBezTo>
                      <a:cubicBezTo>
                        <a:pt x="21928" y="57219"/>
                        <a:pt x="19699" y="56374"/>
                        <a:pt x="18039" y="54684"/>
                      </a:cubicBezTo>
                      <a:cubicBezTo>
                        <a:pt x="16390" y="53004"/>
                        <a:pt x="15438" y="50205"/>
                        <a:pt x="15184" y="46285"/>
                      </a:cubicBezTo>
                      <a:lnTo>
                        <a:pt x="1822" y="47629"/>
                      </a:lnTo>
                      <a:cubicBezTo>
                        <a:pt x="2616" y="55010"/>
                        <a:pt x="5110" y="60304"/>
                        <a:pt x="9304" y="63511"/>
                      </a:cubicBezTo>
                      <a:cubicBezTo>
                        <a:pt x="13509" y="66728"/>
                        <a:pt x="18757" y="68336"/>
                        <a:pt x="25049" y="68336"/>
                      </a:cubicBezTo>
                      <a:cubicBezTo>
                        <a:pt x="31961" y="68336"/>
                        <a:pt x="37387" y="66473"/>
                        <a:pt x="41327" y="62747"/>
                      </a:cubicBezTo>
                      <a:cubicBezTo>
                        <a:pt x="45277" y="59031"/>
                        <a:pt x="47252" y="54404"/>
                        <a:pt x="47252" y="48866"/>
                      </a:cubicBezTo>
                      <a:cubicBezTo>
                        <a:pt x="47252" y="45720"/>
                        <a:pt x="46687" y="42722"/>
                        <a:pt x="45557" y="39871"/>
                      </a:cubicBezTo>
                      <a:cubicBezTo>
                        <a:pt x="44427" y="37021"/>
                        <a:pt x="42635" y="34038"/>
                        <a:pt x="40182" y="30923"/>
                      </a:cubicBezTo>
                      <a:cubicBezTo>
                        <a:pt x="38563" y="28856"/>
                        <a:pt x="35636" y="25878"/>
                        <a:pt x="31401" y="21989"/>
                      </a:cubicBezTo>
                      <a:cubicBezTo>
                        <a:pt x="27166" y="18111"/>
                        <a:pt x="24484" y="15535"/>
                        <a:pt x="23353" y="14262"/>
                      </a:cubicBezTo>
                      <a:cubicBezTo>
                        <a:pt x="22234" y="12990"/>
                        <a:pt x="21322" y="11753"/>
                        <a:pt x="20620" y="10551"/>
                      </a:cubicBezTo>
                      <a:close/>
                    </a:path>
                  </a:pathLst>
                </a:custGeom>
                <a:solidFill>
                  <a:srgbClr val="000000"/>
                </a:solidFill>
                <a:ln w="15" cap="flat">
                  <a:noFill/>
                  <a:prstDash val="solid"/>
                  <a:round/>
                </a:ln>
              </p:spPr>
              <p:txBody>
                <a:bodyPr rtlCol="0" anchor="ctr"/>
                <a:lstStyle/>
                <a:p>
                  <a:endParaRPr lang="en-US"/>
                </a:p>
              </p:txBody>
            </p:sp>
            <p:sp>
              <p:nvSpPr>
                <p:cNvPr id="332" name="Freeform: Shape 331">
                  <a:extLst>
                    <a:ext uri="{FF2B5EF4-FFF2-40B4-BE49-F238E27FC236}">
                      <a16:creationId xmlns:a16="http://schemas.microsoft.com/office/drawing/2014/main" id="{82D98CDC-D045-6F22-2191-9ECE21D7A9DB}"/>
                    </a:ext>
                  </a:extLst>
                </p:cNvPr>
                <p:cNvSpPr/>
                <p:nvPr/>
              </p:nvSpPr>
              <p:spPr>
                <a:xfrm flipV="1">
                  <a:off x="9621326" y="4067932"/>
                  <a:ext cx="46469" cy="71436"/>
                </a:xfrm>
                <a:custGeom>
                  <a:avLst/>
                  <a:gdLst>
                    <a:gd name="connsiteX0" fmla="*/ 182 w 46469"/>
                    <a:gd name="connsiteY0" fmla="*/ 17890 h 71436"/>
                    <a:gd name="connsiteX1" fmla="*/ 13162 w 46469"/>
                    <a:gd name="connsiteY1" fmla="*/ 19463 h 71436"/>
                    <a:gd name="connsiteX2" fmla="*/ 16491 w 46469"/>
                    <a:gd name="connsiteY2" fmla="*/ 11873 h 71436"/>
                    <a:gd name="connsiteX3" fmla="*/ 23088 w 46469"/>
                    <a:gd name="connsiteY3" fmla="*/ 9247 h 71436"/>
                    <a:gd name="connsiteX4" fmla="*/ 30067 w 46469"/>
                    <a:gd name="connsiteY4" fmla="*/ 12393 h 71436"/>
                    <a:gd name="connsiteX5" fmla="*/ 32907 w 46469"/>
                    <a:gd name="connsiteY5" fmla="*/ 20898 h 71436"/>
                    <a:gd name="connsiteX6" fmla="*/ 30189 w 46469"/>
                    <a:gd name="connsiteY6" fmla="*/ 28900 h 71436"/>
                    <a:gd name="connsiteX7" fmla="*/ 23561 w 46469"/>
                    <a:gd name="connsiteY7" fmla="*/ 31863 h 71436"/>
                    <a:gd name="connsiteX8" fmla="*/ 17407 w 46469"/>
                    <a:gd name="connsiteY8" fmla="*/ 30870 h 71436"/>
                    <a:gd name="connsiteX9" fmla="*/ 18888 w 46469"/>
                    <a:gd name="connsiteY9" fmla="*/ 41789 h 71436"/>
                    <a:gd name="connsiteX10" fmla="*/ 27180 w 46469"/>
                    <a:gd name="connsiteY10" fmla="*/ 44156 h 71436"/>
                    <a:gd name="connsiteX11" fmla="*/ 30051 w 46469"/>
                    <a:gd name="connsiteY11" fmla="*/ 50814 h 71436"/>
                    <a:gd name="connsiteX12" fmla="*/ 27944 w 46469"/>
                    <a:gd name="connsiteY12" fmla="*/ 56433 h 71436"/>
                    <a:gd name="connsiteX13" fmla="*/ 22370 w 46469"/>
                    <a:gd name="connsiteY13" fmla="*/ 58541 h 71436"/>
                    <a:gd name="connsiteX14" fmla="*/ 16491 w 46469"/>
                    <a:gd name="connsiteY14" fmla="*/ 56159 h 71436"/>
                    <a:gd name="connsiteX15" fmla="*/ 13544 w 46469"/>
                    <a:gd name="connsiteY15" fmla="*/ 49195 h 71436"/>
                    <a:gd name="connsiteX16" fmla="*/ 1174 w 46469"/>
                    <a:gd name="connsiteY16" fmla="*/ 51287 h 71436"/>
                    <a:gd name="connsiteX17" fmla="*/ 5068 w 46469"/>
                    <a:gd name="connsiteY17" fmla="*/ 61427 h 71436"/>
                    <a:gd name="connsiteX18" fmla="*/ 12322 w 46469"/>
                    <a:gd name="connsiteY18" fmla="*/ 67398 h 71436"/>
                    <a:gd name="connsiteX19" fmla="*/ 22752 w 46469"/>
                    <a:gd name="connsiteY19" fmla="*/ 69566 h 71436"/>
                    <a:gd name="connsiteX20" fmla="*/ 38588 w 46469"/>
                    <a:gd name="connsiteY20" fmla="*/ 63275 h 71436"/>
                    <a:gd name="connsiteX21" fmla="*/ 43505 w 46469"/>
                    <a:gd name="connsiteY21" fmla="*/ 51623 h 71436"/>
                    <a:gd name="connsiteX22" fmla="*/ 33441 w 46469"/>
                    <a:gd name="connsiteY22" fmla="*/ 36933 h 71436"/>
                    <a:gd name="connsiteX23" fmla="*/ 43047 w 46469"/>
                    <a:gd name="connsiteY23" fmla="*/ 31145 h 71436"/>
                    <a:gd name="connsiteX24" fmla="*/ 46651 w 46469"/>
                    <a:gd name="connsiteY24" fmla="*/ 20318 h 71436"/>
                    <a:gd name="connsiteX25" fmla="*/ 39916 w 46469"/>
                    <a:gd name="connsiteY25" fmla="*/ 4620 h 71436"/>
                    <a:gd name="connsiteX26" fmla="*/ 23179 w 46469"/>
                    <a:gd name="connsiteY26" fmla="*/ -1870 h 71436"/>
                    <a:gd name="connsiteX27" fmla="*/ 7420 w 46469"/>
                    <a:gd name="connsiteY27" fmla="*/ 3597 h 71436"/>
                    <a:gd name="connsiteX28" fmla="*/ 182 w 46469"/>
                    <a:gd name="connsiteY28" fmla="*/ 17890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469" h="71436">
                      <a:moveTo>
                        <a:pt x="182" y="17890"/>
                      </a:moveTo>
                      <a:lnTo>
                        <a:pt x="13162" y="19463"/>
                      </a:lnTo>
                      <a:cubicBezTo>
                        <a:pt x="13569" y="16154"/>
                        <a:pt x="14679" y="13624"/>
                        <a:pt x="16491" y="11873"/>
                      </a:cubicBezTo>
                      <a:cubicBezTo>
                        <a:pt x="18313" y="10122"/>
                        <a:pt x="20512" y="9247"/>
                        <a:pt x="23088" y="9247"/>
                      </a:cubicBezTo>
                      <a:cubicBezTo>
                        <a:pt x="25857" y="9247"/>
                        <a:pt x="28183" y="10295"/>
                        <a:pt x="30067" y="12393"/>
                      </a:cubicBezTo>
                      <a:cubicBezTo>
                        <a:pt x="31960" y="14500"/>
                        <a:pt x="32907" y="17335"/>
                        <a:pt x="32907" y="20898"/>
                      </a:cubicBezTo>
                      <a:cubicBezTo>
                        <a:pt x="32907" y="24268"/>
                        <a:pt x="32001" y="26935"/>
                        <a:pt x="30189" y="28900"/>
                      </a:cubicBezTo>
                      <a:cubicBezTo>
                        <a:pt x="28376" y="30875"/>
                        <a:pt x="26167" y="31863"/>
                        <a:pt x="23561" y="31863"/>
                      </a:cubicBezTo>
                      <a:cubicBezTo>
                        <a:pt x="21841" y="31863"/>
                        <a:pt x="19789" y="31532"/>
                        <a:pt x="17407" y="30870"/>
                      </a:cubicBezTo>
                      <a:lnTo>
                        <a:pt x="18888" y="41789"/>
                      </a:lnTo>
                      <a:cubicBezTo>
                        <a:pt x="22513" y="41697"/>
                        <a:pt x="25277" y="42486"/>
                        <a:pt x="27180" y="44156"/>
                      </a:cubicBezTo>
                      <a:cubicBezTo>
                        <a:pt x="29094" y="45825"/>
                        <a:pt x="30051" y="48045"/>
                        <a:pt x="30051" y="50814"/>
                      </a:cubicBezTo>
                      <a:cubicBezTo>
                        <a:pt x="30051" y="53166"/>
                        <a:pt x="29349" y="55039"/>
                        <a:pt x="27944" y="56433"/>
                      </a:cubicBezTo>
                      <a:cubicBezTo>
                        <a:pt x="26549" y="57838"/>
                        <a:pt x="24691" y="58541"/>
                        <a:pt x="22370" y="58541"/>
                      </a:cubicBezTo>
                      <a:cubicBezTo>
                        <a:pt x="20079" y="58541"/>
                        <a:pt x="18120" y="57747"/>
                        <a:pt x="16491" y="56159"/>
                      </a:cubicBezTo>
                      <a:cubicBezTo>
                        <a:pt x="14872" y="54570"/>
                        <a:pt x="13890" y="52249"/>
                        <a:pt x="13544" y="49195"/>
                      </a:cubicBezTo>
                      <a:lnTo>
                        <a:pt x="1174" y="51287"/>
                      </a:lnTo>
                      <a:cubicBezTo>
                        <a:pt x="2040" y="55522"/>
                        <a:pt x="3338" y="58902"/>
                        <a:pt x="5068" y="61427"/>
                      </a:cubicBezTo>
                      <a:cubicBezTo>
                        <a:pt x="6799" y="63962"/>
                        <a:pt x="9217" y="65952"/>
                        <a:pt x="12322" y="67398"/>
                      </a:cubicBezTo>
                      <a:cubicBezTo>
                        <a:pt x="15427" y="68844"/>
                        <a:pt x="18904" y="69566"/>
                        <a:pt x="22752" y="69566"/>
                      </a:cubicBezTo>
                      <a:cubicBezTo>
                        <a:pt x="29339" y="69566"/>
                        <a:pt x="34617" y="67469"/>
                        <a:pt x="38588" y="63275"/>
                      </a:cubicBezTo>
                      <a:cubicBezTo>
                        <a:pt x="41866" y="59834"/>
                        <a:pt x="43505" y="55950"/>
                        <a:pt x="43505" y="51623"/>
                      </a:cubicBezTo>
                      <a:cubicBezTo>
                        <a:pt x="43505" y="45484"/>
                        <a:pt x="40150" y="40587"/>
                        <a:pt x="33441" y="36933"/>
                      </a:cubicBezTo>
                      <a:cubicBezTo>
                        <a:pt x="37453" y="36067"/>
                        <a:pt x="40654" y="34138"/>
                        <a:pt x="43047" y="31145"/>
                      </a:cubicBezTo>
                      <a:cubicBezTo>
                        <a:pt x="45449" y="28162"/>
                        <a:pt x="46651" y="24553"/>
                        <a:pt x="46651" y="20318"/>
                      </a:cubicBezTo>
                      <a:cubicBezTo>
                        <a:pt x="46651" y="14179"/>
                        <a:pt x="44406" y="8946"/>
                        <a:pt x="39916" y="4620"/>
                      </a:cubicBezTo>
                      <a:cubicBezTo>
                        <a:pt x="35437" y="293"/>
                        <a:pt x="29858" y="-1870"/>
                        <a:pt x="23179" y="-1870"/>
                      </a:cubicBezTo>
                      <a:cubicBezTo>
                        <a:pt x="16847" y="-1870"/>
                        <a:pt x="11594" y="-48"/>
                        <a:pt x="7420" y="3597"/>
                      </a:cubicBezTo>
                      <a:cubicBezTo>
                        <a:pt x="3256" y="7241"/>
                        <a:pt x="843" y="12006"/>
                        <a:pt x="182" y="17890"/>
                      </a:cubicBezTo>
                      <a:close/>
                    </a:path>
                  </a:pathLst>
                </a:custGeom>
                <a:solidFill>
                  <a:srgbClr val="000000"/>
                </a:solidFill>
                <a:ln w="15" cap="flat">
                  <a:noFill/>
                  <a:prstDash val="solid"/>
                  <a:round/>
                </a:ln>
              </p:spPr>
              <p:txBody>
                <a:bodyPr rtlCol="0" anchor="ctr"/>
                <a:lstStyle/>
                <a:p>
                  <a:endParaRPr lang="en-US"/>
                </a:p>
              </p:txBody>
            </p:sp>
            <p:sp>
              <p:nvSpPr>
                <p:cNvPr id="333" name="Freeform: Shape 332">
                  <a:extLst>
                    <a:ext uri="{FF2B5EF4-FFF2-40B4-BE49-F238E27FC236}">
                      <a16:creationId xmlns:a16="http://schemas.microsoft.com/office/drawing/2014/main" id="{DACF9847-E237-2D78-FF3D-699526859EED}"/>
                    </a:ext>
                  </a:extLst>
                </p:cNvPr>
                <p:cNvSpPr/>
                <p:nvPr/>
              </p:nvSpPr>
              <p:spPr>
                <a:xfrm flipV="1">
                  <a:off x="9676153" y="4069169"/>
                  <a:ext cx="45858" cy="69008"/>
                </a:xfrm>
                <a:custGeom>
                  <a:avLst/>
                  <a:gdLst>
                    <a:gd name="connsiteX0" fmla="*/ 182 w 45858"/>
                    <a:gd name="connsiteY0" fmla="*/ 54679 h 69008"/>
                    <a:gd name="connsiteX1" fmla="*/ 182 w 45858"/>
                    <a:gd name="connsiteY1" fmla="*/ 67140 h 69008"/>
                    <a:gd name="connsiteX2" fmla="*/ 46041 w 45858"/>
                    <a:gd name="connsiteY2" fmla="*/ 67140 h 69008"/>
                    <a:gd name="connsiteX3" fmla="*/ 46041 w 45858"/>
                    <a:gd name="connsiteY3" fmla="*/ 57397 h 69008"/>
                    <a:gd name="connsiteX4" fmla="*/ 34481 w 45858"/>
                    <a:gd name="connsiteY4" fmla="*/ 41363 h 69008"/>
                    <a:gd name="connsiteX5" fmla="*/ 25532 w 45858"/>
                    <a:gd name="connsiteY5" fmla="*/ 19144 h 69008"/>
                    <a:gd name="connsiteX6" fmla="*/ 22508 w 45858"/>
                    <a:gd name="connsiteY6" fmla="*/ -1869 h 69008"/>
                    <a:gd name="connsiteX7" fmla="*/ 9589 w 45858"/>
                    <a:gd name="connsiteY7" fmla="*/ -1869 h 69008"/>
                    <a:gd name="connsiteX8" fmla="*/ 15560 w 45858"/>
                    <a:gd name="connsiteY8" fmla="*/ 27711 h 69008"/>
                    <a:gd name="connsiteX9" fmla="*/ 30678 w 45858"/>
                    <a:gd name="connsiteY9" fmla="*/ 54679 h 6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58" h="69008">
                      <a:moveTo>
                        <a:pt x="182" y="54679"/>
                      </a:moveTo>
                      <a:lnTo>
                        <a:pt x="182" y="67140"/>
                      </a:lnTo>
                      <a:lnTo>
                        <a:pt x="46041" y="67140"/>
                      </a:lnTo>
                      <a:lnTo>
                        <a:pt x="46041" y="57397"/>
                      </a:lnTo>
                      <a:cubicBezTo>
                        <a:pt x="42254" y="53681"/>
                        <a:pt x="38400" y="48336"/>
                        <a:pt x="34481" y="41363"/>
                      </a:cubicBezTo>
                      <a:cubicBezTo>
                        <a:pt x="30571" y="34399"/>
                        <a:pt x="27589" y="26993"/>
                        <a:pt x="25532" y="19144"/>
                      </a:cubicBezTo>
                      <a:cubicBezTo>
                        <a:pt x="23486" y="11305"/>
                        <a:pt x="22478" y="4301"/>
                        <a:pt x="22508" y="-1869"/>
                      </a:cubicBezTo>
                      <a:lnTo>
                        <a:pt x="9589" y="-1869"/>
                      </a:lnTo>
                      <a:cubicBezTo>
                        <a:pt x="9803" y="7803"/>
                        <a:pt x="11793" y="17662"/>
                        <a:pt x="15560" y="27711"/>
                      </a:cubicBezTo>
                      <a:cubicBezTo>
                        <a:pt x="19337" y="37769"/>
                        <a:pt x="24376" y="46758"/>
                        <a:pt x="30678" y="54679"/>
                      </a:cubicBezTo>
                      <a:close/>
                    </a:path>
                  </a:pathLst>
                </a:custGeom>
                <a:solidFill>
                  <a:srgbClr val="000000"/>
                </a:solidFill>
                <a:ln w="15" cap="flat">
                  <a:noFill/>
                  <a:prstDash val="solid"/>
                  <a:round/>
                </a:ln>
              </p:spPr>
              <p:txBody>
                <a:bodyPr rtlCol="0" anchor="ctr"/>
                <a:lstStyle/>
                <a:p>
                  <a:endParaRPr lang="en-US"/>
                </a:p>
              </p:txBody>
            </p:sp>
          </p:grpSp>
          <p:grpSp>
            <p:nvGrpSpPr>
              <p:cNvPr id="334" name="Graphic 6">
                <a:extLst>
                  <a:ext uri="{FF2B5EF4-FFF2-40B4-BE49-F238E27FC236}">
                    <a16:creationId xmlns:a16="http://schemas.microsoft.com/office/drawing/2014/main" id="{3C74D83B-D849-C643-1382-A91ED355DE1B}"/>
                  </a:ext>
                </a:extLst>
              </p:cNvPr>
              <p:cNvGrpSpPr/>
              <p:nvPr/>
            </p:nvGrpSpPr>
            <p:grpSpPr>
              <a:xfrm>
                <a:off x="9017828" y="4171511"/>
                <a:ext cx="744981" cy="89960"/>
                <a:chOff x="9017828" y="4171511"/>
                <a:chExt cx="744981" cy="89960"/>
              </a:xfrm>
              <a:solidFill>
                <a:srgbClr val="000000"/>
              </a:solidFill>
            </p:grpSpPr>
            <p:sp>
              <p:nvSpPr>
                <p:cNvPr id="335" name="Freeform: Shape 334">
                  <a:extLst>
                    <a:ext uri="{FF2B5EF4-FFF2-40B4-BE49-F238E27FC236}">
                      <a16:creationId xmlns:a16="http://schemas.microsoft.com/office/drawing/2014/main" id="{F6AC4A80-BB8A-59D3-2A45-FD69998155B2}"/>
                    </a:ext>
                  </a:extLst>
                </p:cNvPr>
                <p:cNvSpPr/>
                <p:nvPr/>
              </p:nvSpPr>
              <p:spPr>
                <a:xfrm flipV="1">
                  <a:off x="9017828" y="4191072"/>
                  <a:ext cx="52638" cy="50683"/>
                </a:xfrm>
                <a:custGeom>
                  <a:avLst/>
                  <a:gdLst>
                    <a:gd name="connsiteX0" fmla="*/ 20488 w 52638"/>
                    <a:gd name="connsiteY0" fmla="*/ -1244 h 50683"/>
                    <a:gd name="connsiteX1" fmla="*/ 56 w 52638"/>
                    <a:gd name="connsiteY1" fmla="*/ 49439 h 50683"/>
                    <a:gd name="connsiteX2" fmla="*/ 14135 w 52638"/>
                    <a:gd name="connsiteY2" fmla="*/ 49439 h 50683"/>
                    <a:gd name="connsiteX3" fmla="*/ 23679 w 52638"/>
                    <a:gd name="connsiteY3" fmla="*/ 23571 h 50683"/>
                    <a:gd name="connsiteX4" fmla="*/ 26459 w 52638"/>
                    <a:gd name="connsiteY4" fmla="*/ 14928 h 50683"/>
                    <a:gd name="connsiteX5" fmla="*/ 27833 w 52638"/>
                    <a:gd name="connsiteY5" fmla="*/ 19280 h 50683"/>
                    <a:gd name="connsiteX6" fmla="*/ 29269 w 52638"/>
                    <a:gd name="connsiteY6" fmla="*/ 23571 h 50683"/>
                    <a:gd name="connsiteX7" fmla="*/ 38904 w 52638"/>
                    <a:gd name="connsiteY7" fmla="*/ 49439 h 50683"/>
                    <a:gd name="connsiteX8" fmla="*/ 52694 w 52638"/>
                    <a:gd name="connsiteY8" fmla="*/ 49439 h 50683"/>
                    <a:gd name="connsiteX9" fmla="*/ 32567 w 52638"/>
                    <a:gd name="connsiteY9" fmla="*/ -1244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38" h="50683">
                      <a:moveTo>
                        <a:pt x="20488" y="-1244"/>
                      </a:moveTo>
                      <a:lnTo>
                        <a:pt x="56" y="49439"/>
                      </a:lnTo>
                      <a:lnTo>
                        <a:pt x="14135" y="49439"/>
                      </a:lnTo>
                      <a:lnTo>
                        <a:pt x="23679" y="23571"/>
                      </a:lnTo>
                      <a:lnTo>
                        <a:pt x="26459" y="14928"/>
                      </a:lnTo>
                      <a:cubicBezTo>
                        <a:pt x="27181" y="17127"/>
                        <a:pt x="27640" y="18577"/>
                        <a:pt x="27833" y="19280"/>
                      </a:cubicBezTo>
                      <a:cubicBezTo>
                        <a:pt x="28281" y="20705"/>
                        <a:pt x="28760" y="22135"/>
                        <a:pt x="29269" y="23571"/>
                      </a:cubicBezTo>
                      <a:lnTo>
                        <a:pt x="38904" y="49439"/>
                      </a:lnTo>
                      <a:lnTo>
                        <a:pt x="52694" y="49439"/>
                      </a:lnTo>
                      <a:lnTo>
                        <a:pt x="32567" y="-1244"/>
                      </a:lnTo>
                      <a:close/>
                    </a:path>
                  </a:pathLst>
                </a:custGeom>
                <a:solidFill>
                  <a:srgbClr val="000000"/>
                </a:solidFill>
                <a:ln w="15" cap="flat">
                  <a:noFill/>
                  <a:prstDash val="solid"/>
                  <a:round/>
                </a:ln>
              </p:spPr>
              <p:txBody>
                <a:bodyPr rtlCol="0" anchor="ctr"/>
                <a:lstStyle/>
                <a:p>
                  <a:endParaRPr lang="en-US"/>
                </a:p>
              </p:txBody>
            </p:sp>
            <p:sp>
              <p:nvSpPr>
                <p:cNvPr id="336" name="Freeform: Shape 335">
                  <a:extLst>
                    <a:ext uri="{FF2B5EF4-FFF2-40B4-BE49-F238E27FC236}">
                      <a16:creationId xmlns:a16="http://schemas.microsoft.com/office/drawing/2014/main" id="{24A59963-9580-B5D7-7545-8BD09ABD5CF5}"/>
                    </a:ext>
                  </a:extLst>
                </p:cNvPr>
                <p:cNvSpPr/>
                <p:nvPr/>
              </p:nvSpPr>
              <p:spPr>
                <a:xfrm flipV="1">
                  <a:off x="9075145" y="4189927"/>
                  <a:ext cx="47583" cy="52974"/>
                </a:xfrm>
                <a:custGeom>
                  <a:avLst/>
                  <a:gdLst>
                    <a:gd name="connsiteX0" fmla="*/ 13599 w 47583"/>
                    <a:gd name="connsiteY0" fmla="*/ 35116 h 52974"/>
                    <a:gd name="connsiteX1" fmla="*/ 1429 w 47583"/>
                    <a:gd name="connsiteY1" fmla="*/ 37314 h 52974"/>
                    <a:gd name="connsiteX2" fmla="*/ 8484 w 47583"/>
                    <a:gd name="connsiteY2" fmla="*/ 48187 h 52974"/>
                    <a:gd name="connsiteX3" fmla="*/ 23373 w 47583"/>
                    <a:gd name="connsiteY3" fmla="*/ 51730 h 52974"/>
                    <a:gd name="connsiteX4" fmla="*/ 36735 w 47583"/>
                    <a:gd name="connsiteY4" fmla="*/ 49607 h 52974"/>
                    <a:gd name="connsiteX5" fmla="*/ 42919 w 47583"/>
                    <a:gd name="connsiteY5" fmla="*/ 44217 h 52974"/>
                    <a:gd name="connsiteX6" fmla="*/ 44706 w 47583"/>
                    <a:gd name="connsiteY6" fmla="*/ 32214 h 52974"/>
                    <a:gd name="connsiteX7" fmla="*/ 44569 w 47583"/>
                    <a:gd name="connsiteY7" fmla="*/ 16562 h 52974"/>
                    <a:gd name="connsiteX8" fmla="*/ 45210 w 47583"/>
                    <a:gd name="connsiteY8" fmla="*/ 6697 h 52974"/>
                    <a:gd name="connsiteX9" fmla="*/ 47623 w 47583"/>
                    <a:gd name="connsiteY9" fmla="*/ -99 h 52974"/>
                    <a:gd name="connsiteX10" fmla="*/ 34352 w 47583"/>
                    <a:gd name="connsiteY10" fmla="*/ -99 h 52974"/>
                    <a:gd name="connsiteX11" fmla="*/ 33070 w 47583"/>
                    <a:gd name="connsiteY11" fmla="*/ 3856 h 52974"/>
                    <a:gd name="connsiteX12" fmla="*/ 32581 w 47583"/>
                    <a:gd name="connsiteY12" fmla="*/ 5444 h 52974"/>
                    <a:gd name="connsiteX13" fmla="*/ 25236 w 47583"/>
                    <a:gd name="connsiteY13" fmla="*/ 420 h 52974"/>
                    <a:gd name="connsiteX14" fmla="*/ 16883 w 47583"/>
                    <a:gd name="connsiteY14" fmla="*/ -1244 h 52974"/>
                    <a:gd name="connsiteX15" fmla="*/ 4544 w 47583"/>
                    <a:gd name="connsiteY15" fmla="*/ 3001 h 52974"/>
                    <a:gd name="connsiteX16" fmla="*/ 39 w 47583"/>
                    <a:gd name="connsiteY16" fmla="*/ 13736 h 52974"/>
                    <a:gd name="connsiteX17" fmla="*/ 2085 w 47583"/>
                    <a:gd name="connsiteY17" fmla="*/ 21402 h 52974"/>
                    <a:gd name="connsiteX18" fmla="*/ 7842 w 47583"/>
                    <a:gd name="connsiteY18" fmla="*/ 26549 h 52974"/>
                    <a:gd name="connsiteX19" fmla="*/ 18517 w 47583"/>
                    <a:gd name="connsiteY19" fmla="*/ 29679 h 52974"/>
                    <a:gd name="connsiteX20" fmla="*/ 31543 w 47583"/>
                    <a:gd name="connsiteY20" fmla="*/ 32978 h 52974"/>
                    <a:gd name="connsiteX21" fmla="*/ 31543 w 47583"/>
                    <a:gd name="connsiteY21" fmla="*/ 34306 h 52974"/>
                    <a:gd name="connsiteX22" fmla="*/ 29634 w 47583"/>
                    <a:gd name="connsiteY22" fmla="*/ 39819 h 52974"/>
                    <a:gd name="connsiteX23" fmla="*/ 22426 w 47583"/>
                    <a:gd name="connsiteY23" fmla="*/ 41468 h 52974"/>
                    <a:gd name="connsiteX24" fmla="*/ 16837 w 47583"/>
                    <a:gd name="connsiteY24" fmla="*/ 40063 h 52974"/>
                    <a:gd name="connsiteX25" fmla="*/ 13599 w 47583"/>
                    <a:gd name="connsiteY25" fmla="*/ 35116 h 52974"/>
                    <a:gd name="connsiteX26" fmla="*/ 31543 w 47583"/>
                    <a:gd name="connsiteY26" fmla="*/ 24243 h 52974"/>
                    <a:gd name="connsiteX27" fmla="*/ 23373 w 47583"/>
                    <a:gd name="connsiteY27" fmla="*/ 22181 h 52974"/>
                    <a:gd name="connsiteX28" fmla="*/ 16073 w 47583"/>
                    <a:gd name="connsiteY28" fmla="*/ 19845 h 52974"/>
                    <a:gd name="connsiteX29" fmla="*/ 13447 w 47583"/>
                    <a:gd name="connsiteY29" fmla="*/ 15126 h 52974"/>
                    <a:gd name="connsiteX30" fmla="*/ 15539 w 47583"/>
                    <a:gd name="connsiteY30" fmla="*/ 10255 h 52974"/>
                    <a:gd name="connsiteX31" fmla="*/ 20899 w 47583"/>
                    <a:gd name="connsiteY31" fmla="*/ 8208 h 52974"/>
                    <a:gd name="connsiteX32" fmla="*/ 27817 w 47583"/>
                    <a:gd name="connsiteY32" fmla="*/ 10591 h 52974"/>
                    <a:gd name="connsiteX33" fmla="*/ 31008 w 47583"/>
                    <a:gd name="connsiteY33" fmla="*/ 15034 h 52974"/>
                    <a:gd name="connsiteX34" fmla="*/ 31543 w 47583"/>
                    <a:gd name="connsiteY34" fmla="*/ 2157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3599" y="35116"/>
                      </a:moveTo>
                      <a:lnTo>
                        <a:pt x="1429" y="37314"/>
                      </a:lnTo>
                      <a:cubicBezTo>
                        <a:pt x="2793" y="42211"/>
                        <a:pt x="5145" y="45836"/>
                        <a:pt x="8484" y="48187"/>
                      </a:cubicBezTo>
                      <a:cubicBezTo>
                        <a:pt x="11823" y="50549"/>
                        <a:pt x="16786" y="51730"/>
                        <a:pt x="23373" y="51730"/>
                      </a:cubicBezTo>
                      <a:cubicBezTo>
                        <a:pt x="29359" y="51730"/>
                        <a:pt x="33813" y="51023"/>
                        <a:pt x="36735" y="49607"/>
                      </a:cubicBezTo>
                      <a:cubicBezTo>
                        <a:pt x="39667" y="48192"/>
                        <a:pt x="41728" y="46396"/>
                        <a:pt x="42919" y="44217"/>
                      </a:cubicBezTo>
                      <a:cubicBezTo>
                        <a:pt x="44110" y="42038"/>
                        <a:pt x="44706" y="38037"/>
                        <a:pt x="44706" y="32214"/>
                      </a:cubicBezTo>
                      <a:lnTo>
                        <a:pt x="44569" y="16562"/>
                      </a:lnTo>
                      <a:cubicBezTo>
                        <a:pt x="44569" y="12102"/>
                        <a:pt x="44782" y="8814"/>
                        <a:pt x="45210" y="6697"/>
                      </a:cubicBezTo>
                      <a:cubicBezTo>
                        <a:pt x="45638" y="4589"/>
                        <a:pt x="46442" y="2324"/>
                        <a:pt x="47623" y="-99"/>
                      </a:cubicBezTo>
                      <a:lnTo>
                        <a:pt x="34352" y="-99"/>
                      </a:lnTo>
                      <a:cubicBezTo>
                        <a:pt x="34006" y="797"/>
                        <a:pt x="33579" y="2115"/>
                        <a:pt x="33070" y="3856"/>
                      </a:cubicBezTo>
                      <a:cubicBezTo>
                        <a:pt x="32846" y="4660"/>
                        <a:pt x="32683" y="5190"/>
                        <a:pt x="32581" y="5444"/>
                      </a:cubicBezTo>
                      <a:cubicBezTo>
                        <a:pt x="30290" y="3215"/>
                        <a:pt x="27842" y="1540"/>
                        <a:pt x="25236" y="420"/>
                      </a:cubicBezTo>
                      <a:cubicBezTo>
                        <a:pt x="22630" y="-689"/>
                        <a:pt x="19845" y="-1244"/>
                        <a:pt x="16883" y="-1244"/>
                      </a:cubicBezTo>
                      <a:cubicBezTo>
                        <a:pt x="11670" y="-1244"/>
                        <a:pt x="7557" y="171"/>
                        <a:pt x="4544" y="3001"/>
                      </a:cubicBezTo>
                      <a:cubicBezTo>
                        <a:pt x="1541" y="5831"/>
                        <a:pt x="39" y="9410"/>
                        <a:pt x="39" y="13736"/>
                      </a:cubicBezTo>
                      <a:cubicBezTo>
                        <a:pt x="39" y="16607"/>
                        <a:pt x="721" y="19163"/>
                        <a:pt x="2085" y="21402"/>
                      </a:cubicBezTo>
                      <a:cubicBezTo>
                        <a:pt x="3460" y="23642"/>
                        <a:pt x="5379" y="25357"/>
                        <a:pt x="7842" y="26549"/>
                      </a:cubicBezTo>
                      <a:cubicBezTo>
                        <a:pt x="10306" y="27750"/>
                        <a:pt x="13864" y="28793"/>
                        <a:pt x="18517" y="29679"/>
                      </a:cubicBezTo>
                      <a:cubicBezTo>
                        <a:pt x="24778" y="30860"/>
                        <a:pt x="29120" y="31959"/>
                        <a:pt x="31543" y="32978"/>
                      </a:cubicBezTo>
                      <a:lnTo>
                        <a:pt x="31543" y="34306"/>
                      </a:lnTo>
                      <a:cubicBezTo>
                        <a:pt x="31543" y="36882"/>
                        <a:pt x="30906" y="38719"/>
                        <a:pt x="29634" y="39819"/>
                      </a:cubicBezTo>
                      <a:cubicBezTo>
                        <a:pt x="28361" y="40918"/>
                        <a:pt x="25959" y="41468"/>
                        <a:pt x="22426" y="41468"/>
                      </a:cubicBezTo>
                      <a:cubicBezTo>
                        <a:pt x="20033" y="41468"/>
                        <a:pt x="18170" y="41000"/>
                        <a:pt x="16837" y="40063"/>
                      </a:cubicBezTo>
                      <a:cubicBezTo>
                        <a:pt x="15503" y="39127"/>
                        <a:pt x="14424" y="37477"/>
                        <a:pt x="13599" y="35116"/>
                      </a:cubicBezTo>
                      <a:close/>
                      <a:moveTo>
                        <a:pt x="31543" y="24243"/>
                      </a:moveTo>
                      <a:cubicBezTo>
                        <a:pt x="29822" y="23673"/>
                        <a:pt x="27099" y="22985"/>
                        <a:pt x="23373" y="22181"/>
                      </a:cubicBezTo>
                      <a:cubicBezTo>
                        <a:pt x="19657" y="21387"/>
                        <a:pt x="17224" y="20608"/>
                        <a:pt x="16073" y="19845"/>
                      </a:cubicBezTo>
                      <a:cubicBezTo>
                        <a:pt x="14322" y="18603"/>
                        <a:pt x="13447" y="17030"/>
                        <a:pt x="13447" y="15126"/>
                      </a:cubicBezTo>
                      <a:cubicBezTo>
                        <a:pt x="13447" y="13253"/>
                        <a:pt x="14144" y="11629"/>
                        <a:pt x="15539" y="10255"/>
                      </a:cubicBezTo>
                      <a:cubicBezTo>
                        <a:pt x="16944" y="8890"/>
                        <a:pt x="18730" y="8208"/>
                        <a:pt x="20899" y="8208"/>
                      </a:cubicBezTo>
                      <a:cubicBezTo>
                        <a:pt x="23312" y="8208"/>
                        <a:pt x="25618" y="9002"/>
                        <a:pt x="27817" y="10591"/>
                      </a:cubicBezTo>
                      <a:cubicBezTo>
                        <a:pt x="29435" y="11802"/>
                        <a:pt x="30499" y="13283"/>
                        <a:pt x="31008" y="15034"/>
                      </a:cubicBezTo>
                      <a:cubicBezTo>
                        <a:pt x="31364" y="16175"/>
                        <a:pt x="31543" y="18353"/>
                        <a:pt x="31543" y="21570"/>
                      </a:cubicBezTo>
                      <a:close/>
                    </a:path>
                  </a:pathLst>
                </a:custGeom>
                <a:solidFill>
                  <a:srgbClr val="000000"/>
                </a:solidFill>
                <a:ln w="15" cap="flat">
                  <a:noFill/>
                  <a:prstDash val="solid"/>
                  <a:round/>
                </a:ln>
              </p:spPr>
              <p:txBody>
                <a:bodyPr rtlCol="0" anchor="ctr"/>
                <a:lstStyle/>
                <a:p>
                  <a:endParaRPr lang="en-US"/>
                </a:p>
              </p:txBody>
            </p:sp>
            <p:sp>
              <p:nvSpPr>
                <p:cNvPr id="337" name="Freeform: Shape 336">
                  <a:extLst>
                    <a:ext uri="{FF2B5EF4-FFF2-40B4-BE49-F238E27FC236}">
                      <a16:creationId xmlns:a16="http://schemas.microsoft.com/office/drawing/2014/main" id="{D2C21AF8-A8E5-10D8-1037-DB59AD739A04}"/>
                    </a:ext>
                  </a:extLst>
                </p:cNvPr>
                <p:cNvSpPr/>
                <p:nvPr/>
              </p:nvSpPr>
              <p:spPr>
                <a:xfrm flipV="1">
                  <a:off x="9133027" y="4171801"/>
                  <a:ext cx="13423" cy="69955"/>
                </a:xfrm>
                <a:custGeom>
                  <a:avLst/>
                  <a:gdLst>
                    <a:gd name="connsiteX0" fmla="*/ 935 w 13423"/>
                    <a:gd name="connsiteY0" fmla="*/ -1877 h 69955"/>
                    <a:gd name="connsiteX1" fmla="*/ 935 w 13423"/>
                    <a:gd name="connsiteY1" fmla="*/ 68078 h 69955"/>
                    <a:gd name="connsiteX2" fmla="*/ 14358 w 13423"/>
                    <a:gd name="connsiteY2" fmla="*/ 68078 h 69955"/>
                    <a:gd name="connsiteX3" fmla="*/ 14358 w 13423"/>
                    <a:gd name="connsiteY3" fmla="*/ -1877 h 69955"/>
                  </a:gdLst>
                  <a:ahLst/>
                  <a:cxnLst>
                    <a:cxn ang="0">
                      <a:pos x="connsiteX0" y="connsiteY0"/>
                    </a:cxn>
                    <a:cxn ang="0">
                      <a:pos x="connsiteX1" y="connsiteY1"/>
                    </a:cxn>
                    <a:cxn ang="0">
                      <a:pos x="connsiteX2" y="connsiteY2"/>
                    </a:cxn>
                    <a:cxn ang="0">
                      <a:pos x="connsiteX3" y="connsiteY3"/>
                    </a:cxn>
                  </a:cxnLst>
                  <a:rect l="l" t="t" r="r" b="b"/>
                  <a:pathLst>
                    <a:path w="13423" h="69955">
                      <a:moveTo>
                        <a:pt x="935" y="-1877"/>
                      </a:moveTo>
                      <a:lnTo>
                        <a:pt x="935" y="68078"/>
                      </a:lnTo>
                      <a:lnTo>
                        <a:pt x="14358" y="68078"/>
                      </a:lnTo>
                      <a:lnTo>
                        <a:pt x="14358" y="-1877"/>
                      </a:lnTo>
                      <a:close/>
                    </a:path>
                  </a:pathLst>
                </a:custGeom>
                <a:solidFill>
                  <a:srgbClr val="000000"/>
                </a:solidFill>
                <a:ln w="15" cap="flat">
                  <a:noFill/>
                  <a:prstDash val="solid"/>
                  <a:round/>
                </a:ln>
              </p:spPr>
              <p:txBody>
                <a:bodyPr rtlCol="0" anchor="ctr"/>
                <a:lstStyle/>
                <a:p>
                  <a:endParaRPr lang="en-US"/>
                </a:p>
              </p:txBody>
            </p:sp>
            <p:sp>
              <p:nvSpPr>
                <p:cNvPr id="338" name="Freeform: Shape 337">
                  <a:extLst>
                    <a:ext uri="{FF2B5EF4-FFF2-40B4-BE49-F238E27FC236}">
                      <a16:creationId xmlns:a16="http://schemas.microsoft.com/office/drawing/2014/main" id="{86768F92-2515-5B01-0775-0F8BB4C0E9D7}"/>
                    </a:ext>
                  </a:extLst>
                </p:cNvPr>
                <p:cNvSpPr/>
                <p:nvPr/>
              </p:nvSpPr>
              <p:spPr>
                <a:xfrm flipV="1">
                  <a:off x="9159906" y="4191072"/>
                  <a:ext cx="46087" cy="51829"/>
                </a:xfrm>
                <a:custGeom>
                  <a:avLst/>
                  <a:gdLst>
                    <a:gd name="connsiteX0" fmla="*/ 33535 w 46087"/>
                    <a:gd name="connsiteY0" fmla="*/ -61 h 51829"/>
                    <a:gd name="connsiteX1" fmla="*/ 33535 w 46087"/>
                    <a:gd name="connsiteY1" fmla="*/ 7528 h 51829"/>
                    <a:gd name="connsiteX2" fmla="*/ 26251 w 46087"/>
                    <a:gd name="connsiteY2" fmla="*/ 1130 h 51829"/>
                    <a:gd name="connsiteX3" fmla="*/ 16737 w 46087"/>
                    <a:gd name="connsiteY3" fmla="*/ -1207 h 51829"/>
                    <a:gd name="connsiteX4" fmla="*/ 7559 w 46087"/>
                    <a:gd name="connsiteY4" fmla="*/ 1038 h 51829"/>
                    <a:gd name="connsiteX5" fmla="*/ 1695 w 46087"/>
                    <a:gd name="connsiteY5" fmla="*/ 7330 h 51829"/>
                    <a:gd name="connsiteX6" fmla="*/ -107 w 46087"/>
                    <a:gd name="connsiteY6" fmla="*/ 18554 h 51829"/>
                    <a:gd name="connsiteX7" fmla="*/ -107 w 46087"/>
                    <a:gd name="connsiteY7" fmla="*/ 50622 h 51829"/>
                    <a:gd name="connsiteX8" fmla="*/ 13301 w 46087"/>
                    <a:gd name="connsiteY8" fmla="*/ 50622 h 51829"/>
                    <a:gd name="connsiteX9" fmla="*/ 13301 w 46087"/>
                    <a:gd name="connsiteY9" fmla="*/ 27334 h 51829"/>
                    <a:gd name="connsiteX10" fmla="*/ 14034 w 46087"/>
                    <a:gd name="connsiteY10" fmla="*/ 14232 h 51829"/>
                    <a:gd name="connsiteX11" fmla="*/ 16737 w 46087"/>
                    <a:gd name="connsiteY11" fmla="*/ 10414 h 51829"/>
                    <a:gd name="connsiteX12" fmla="*/ 21700 w 46087"/>
                    <a:gd name="connsiteY12" fmla="*/ 9010 h 51829"/>
                    <a:gd name="connsiteX13" fmla="*/ 27854 w 46087"/>
                    <a:gd name="connsiteY13" fmla="*/ 10888 h 51829"/>
                    <a:gd name="connsiteX14" fmla="*/ 31565 w 46087"/>
                    <a:gd name="connsiteY14" fmla="*/ 15561 h 51829"/>
                    <a:gd name="connsiteX15" fmla="*/ 32573 w 46087"/>
                    <a:gd name="connsiteY15" fmla="*/ 29243 h 51829"/>
                    <a:gd name="connsiteX16" fmla="*/ 32573 w 46087"/>
                    <a:gd name="connsiteY16" fmla="*/ 50622 h 51829"/>
                    <a:gd name="connsiteX17" fmla="*/ 45981 w 46087"/>
                    <a:gd name="connsiteY17" fmla="*/ 50622 h 51829"/>
                    <a:gd name="connsiteX18" fmla="*/ 45981 w 46087"/>
                    <a:gd name="connsiteY18" fmla="*/ -61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87" h="51829">
                      <a:moveTo>
                        <a:pt x="33535" y="-61"/>
                      </a:moveTo>
                      <a:lnTo>
                        <a:pt x="33535" y="7528"/>
                      </a:lnTo>
                      <a:cubicBezTo>
                        <a:pt x="31692" y="4820"/>
                        <a:pt x="29264" y="2687"/>
                        <a:pt x="26251" y="1130"/>
                      </a:cubicBezTo>
                      <a:cubicBezTo>
                        <a:pt x="23247" y="-428"/>
                        <a:pt x="20076" y="-1207"/>
                        <a:pt x="16737" y="-1207"/>
                      </a:cubicBezTo>
                      <a:cubicBezTo>
                        <a:pt x="13327" y="-1207"/>
                        <a:pt x="10267" y="-458"/>
                        <a:pt x="7559" y="1038"/>
                      </a:cubicBezTo>
                      <a:cubicBezTo>
                        <a:pt x="4861" y="2535"/>
                        <a:pt x="2907" y="4632"/>
                        <a:pt x="1695" y="7330"/>
                      </a:cubicBezTo>
                      <a:cubicBezTo>
                        <a:pt x="494" y="10038"/>
                        <a:pt x="-107" y="13779"/>
                        <a:pt x="-107" y="18554"/>
                      </a:cubicBezTo>
                      <a:lnTo>
                        <a:pt x="-107" y="50622"/>
                      </a:lnTo>
                      <a:lnTo>
                        <a:pt x="13301" y="50622"/>
                      </a:lnTo>
                      <a:lnTo>
                        <a:pt x="13301" y="27334"/>
                      </a:lnTo>
                      <a:cubicBezTo>
                        <a:pt x="13301" y="20208"/>
                        <a:pt x="13545" y="15841"/>
                        <a:pt x="14034" y="14232"/>
                      </a:cubicBezTo>
                      <a:cubicBezTo>
                        <a:pt x="14533" y="12624"/>
                        <a:pt x="15434" y="11351"/>
                        <a:pt x="16737" y="10414"/>
                      </a:cubicBezTo>
                      <a:cubicBezTo>
                        <a:pt x="18040" y="9478"/>
                        <a:pt x="19694" y="9010"/>
                        <a:pt x="21700" y="9010"/>
                      </a:cubicBezTo>
                      <a:cubicBezTo>
                        <a:pt x="23991" y="9010"/>
                        <a:pt x="26042" y="9636"/>
                        <a:pt x="27854" y="10888"/>
                      </a:cubicBezTo>
                      <a:cubicBezTo>
                        <a:pt x="29666" y="12150"/>
                        <a:pt x="30903" y="13708"/>
                        <a:pt x="31565" y="15561"/>
                      </a:cubicBezTo>
                      <a:cubicBezTo>
                        <a:pt x="32237" y="17424"/>
                        <a:pt x="32573" y="21985"/>
                        <a:pt x="32573" y="29243"/>
                      </a:cubicBezTo>
                      <a:lnTo>
                        <a:pt x="32573" y="50622"/>
                      </a:lnTo>
                      <a:lnTo>
                        <a:pt x="45981" y="50622"/>
                      </a:lnTo>
                      <a:lnTo>
                        <a:pt x="45981" y="-61"/>
                      </a:lnTo>
                      <a:close/>
                    </a:path>
                  </a:pathLst>
                </a:custGeom>
                <a:solidFill>
                  <a:srgbClr val="000000"/>
                </a:solidFill>
                <a:ln w="15" cap="flat">
                  <a:noFill/>
                  <a:prstDash val="solid"/>
                  <a:round/>
                </a:ln>
              </p:spPr>
              <p:txBody>
                <a:bodyPr rtlCol="0" anchor="ctr"/>
                <a:lstStyle/>
                <a:p>
                  <a:endParaRPr lang="en-US"/>
                </a:p>
              </p:txBody>
            </p:sp>
            <p:sp>
              <p:nvSpPr>
                <p:cNvPr id="339" name="Freeform: Shape 338">
                  <a:extLst>
                    <a:ext uri="{FF2B5EF4-FFF2-40B4-BE49-F238E27FC236}">
                      <a16:creationId xmlns:a16="http://schemas.microsoft.com/office/drawing/2014/main" id="{CD507342-933F-99A6-92B4-D0A749FA7E0B}"/>
                    </a:ext>
                  </a:extLst>
                </p:cNvPr>
                <p:cNvSpPr/>
                <p:nvPr/>
              </p:nvSpPr>
              <p:spPr>
                <a:xfrm flipV="1">
                  <a:off x="9215971" y="4189927"/>
                  <a:ext cx="47351" cy="52974"/>
                </a:xfrm>
                <a:custGeom>
                  <a:avLst/>
                  <a:gdLst>
                    <a:gd name="connsiteX0" fmla="*/ 33362 w 47351"/>
                    <a:gd name="connsiteY0" fmla="*/ 16027 h 52974"/>
                    <a:gd name="connsiteX1" fmla="*/ 46724 w 47351"/>
                    <a:gd name="connsiteY1" fmla="*/ 13782 h 52974"/>
                    <a:gd name="connsiteX2" fmla="*/ 38585 w 47351"/>
                    <a:gd name="connsiteY2" fmla="*/ 2589 h 52974"/>
                    <a:gd name="connsiteX3" fmla="*/ 24688 w 47351"/>
                    <a:gd name="connsiteY3" fmla="*/ -1244 h 52974"/>
                    <a:gd name="connsiteX4" fmla="*/ 5111 w 47351"/>
                    <a:gd name="connsiteY4" fmla="*/ 7399 h 52974"/>
                    <a:gd name="connsiteX5" fmla="*/ 102 w 47351"/>
                    <a:gd name="connsiteY5" fmla="*/ 24854 h 52974"/>
                    <a:gd name="connsiteX6" fmla="*/ 6684 w 47351"/>
                    <a:gd name="connsiteY6" fmla="*/ 44583 h 52974"/>
                    <a:gd name="connsiteX7" fmla="*/ 23344 w 47351"/>
                    <a:gd name="connsiteY7" fmla="*/ 51730 h 52974"/>
                    <a:gd name="connsiteX8" fmla="*/ 41196 w 47351"/>
                    <a:gd name="connsiteY8" fmla="*/ 44263 h 52974"/>
                    <a:gd name="connsiteX9" fmla="*/ 47442 w 47351"/>
                    <a:gd name="connsiteY9" fmla="*/ 21372 h 52974"/>
                    <a:gd name="connsiteX10" fmla="*/ 13846 w 47351"/>
                    <a:gd name="connsiteY10" fmla="*/ 21372 h 52974"/>
                    <a:gd name="connsiteX11" fmla="*/ 17099 w 47351"/>
                    <a:gd name="connsiteY11" fmla="*/ 12087 h 52974"/>
                    <a:gd name="connsiteX12" fmla="*/ 24826 w 47351"/>
                    <a:gd name="connsiteY12" fmla="*/ 8773 h 52974"/>
                    <a:gd name="connsiteX13" fmla="*/ 30109 w 47351"/>
                    <a:gd name="connsiteY13" fmla="*/ 10484 h 52974"/>
                    <a:gd name="connsiteX14" fmla="*/ 33362 w 47351"/>
                    <a:gd name="connsiteY14" fmla="*/ 16027 h 52974"/>
                    <a:gd name="connsiteX15" fmla="*/ 34126 w 47351"/>
                    <a:gd name="connsiteY15" fmla="*/ 29587 h 52974"/>
                    <a:gd name="connsiteX16" fmla="*/ 31117 w 47351"/>
                    <a:gd name="connsiteY16" fmla="*/ 38429 h 52974"/>
                    <a:gd name="connsiteX17" fmla="*/ 24154 w 47351"/>
                    <a:gd name="connsiteY17" fmla="*/ 41468 h 52974"/>
                    <a:gd name="connsiteX18" fmla="*/ 16900 w 47351"/>
                    <a:gd name="connsiteY18" fmla="*/ 38277 h 52974"/>
                    <a:gd name="connsiteX19" fmla="*/ 14090 w 47351"/>
                    <a:gd name="connsiteY19" fmla="*/ 29587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3362" y="16027"/>
                      </a:moveTo>
                      <a:lnTo>
                        <a:pt x="46724" y="13782"/>
                      </a:lnTo>
                      <a:cubicBezTo>
                        <a:pt x="45014" y="8885"/>
                        <a:pt x="42301" y="5154"/>
                        <a:pt x="38585" y="2589"/>
                      </a:cubicBezTo>
                      <a:cubicBezTo>
                        <a:pt x="34879" y="33"/>
                        <a:pt x="30247" y="-1244"/>
                        <a:pt x="24688" y="-1244"/>
                      </a:cubicBezTo>
                      <a:cubicBezTo>
                        <a:pt x="15872" y="-1244"/>
                        <a:pt x="9346" y="1637"/>
                        <a:pt x="5111" y="7399"/>
                      </a:cubicBezTo>
                      <a:cubicBezTo>
                        <a:pt x="1772" y="12011"/>
                        <a:pt x="102" y="17829"/>
                        <a:pt x="102" y="24854"/>
                      </a:cubicBezTo>
                      <a:cubicBezTo>
                        <a:pt x="102" y="33252"/>
                        <a:pt x="2296" y="39829"/>
                        <a:pt x="6684" y="44583"/>
                      </a:cubicBezTo>
                      <a:cubicBezTo>
                        <a:pt x="11082" y="49348"/>
                        <a:pt x="16636" y="51730"/>
                        <a:pt x="23344" y="51730"/>
                      </a:cubicBezTo>
                      <a:cubicBezTo>
                        <a:pt x="30888" y="51730"/>
                        <a:pt x="36839" y="49241"/>
                        <a:pt x="41196" y="44263"/>
                      </a:cubicBezTo>
                      <a:cubicBezTo>
                        <a:pt x="45553" y="39284"/>
                        <a:pt x="47635" y="31654"/>
                        <a:pt x="47442" y="21372"/>
                      </a:cubicBezTo>
                      <a:lnTo>
                        <a:pt x="13846" y="21372"/>
                      </a:lnTo>
                      <a:cubicBezTo>
                        <a:pt x="13948" y="17401"/>
                        <a:pt x="15032" y="14307"/>
                        <a:pt x="17099" y="12087"/>
                      </a:cubicBezTo>
                      <a:cubicBezTo>
                        <a:pt x="19165" y="9878"/>
                        <a:pt x="21741" y="8773"/>
                        <a:pt x="24826" y="8773"/>
                      </a:cubicBezTo>
                      <a:cubicBezTo>
                        <a:pt x="26923" y="8773"/>
                        <a:pt x="28684" y="9344"/>
                        <a:pt x="30109" y="10484"/>
                      </a:cubicBezTo>
                      <a:cubicBezTo>
                        <a:pt x="31545" y="11634"/>
                        <a:pt x="32629" y="13482"/>
                        <a:pt x="33362" y="16027"/>
                      </a:cubicBezTo>
                      <a:close/>
                      <a:moveTo>
                        <a:pt x="34126" y="29587"/>
                      </a:moveTo>
                      <a:cubicBezTo>
                        <a:pt x="34034" y="33466"/>
                        <a:pt x="33031" y="36414"/>
                        <a:pt x="31117" y="38429"/>
                      </a:cubicBezTo>
                      <a:cubicBezTo>
                        <a:pt x="29213" y="40455"/>
                        <a:pt x="26892" y="41468"/>
                        <a:pt x="24154" y="41468"/>
                      </a:cubicBezTo>
                      <a:cubicBezTo>
                        <a:pt x="21232" y="41468"/>
                        <a:pt x="18814" y="40404"/>
                        <a:pt x="16900" y="38277"/>
                      </a:cubicBezTo>
                      <a:cubicBezTo>
                        <a:pt x="14996" y="36139"/>
                        <a:pt x="14060" y="33242"/>
                        <a:pt x="14090" y="29587"/>
                      </a:cubicBezTo>
                      <a:close/>
                    </a:path>
                  </a:pathLst>
                </a:custGeom>
                <a:solidFill>
                  <a:srgbClr val="000000"/>
                </a:solidFill>
                <a:ln w="15" cap="flat">
                  <a:noFill/>
                  <a:prstDash val="solid"/>
                  <a:round/>
                </a:ln>
              </p:spPr>
              <p:txBody>
                <a:bodyPr rtlCol="0" anchor="ctr"/>
                <a:lstStyle/>
                <a:p>
                  <a:endParaRPr lang="en-US"/>
                </a:p>
              </p:txBody>
            </p:sp>
            <p:sp>
              <p:nvSpPr>
                <p:cNvPr id="340" name="Freeform: Shape 339">
                  <a:extLst>
                    <a:ext uri="{FF2B5EF4-FFF2-40B4-BE49-F238E27FC236}">
                      <a16:creationId xmlns:a16="http://schemas.microsoft.com/office/drawing/2014/main" id="{43E6DB09-CB8B-8459-BA62-4DC3D3182FE1}"/>
                    </a:ext>
                  </a:extLst>
                </p:cNvPr>
                <p:cNvSpPr/>
                <p:nvPr/>
              </p:nvSpPr>
              <p:spPr>
                <a:xfrm flipV="1">
                  <a:off x="9267225" y="4241756"/>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41" name="Freeform: Shape 340">
                  <a:extLst>
                    <a:ext uri="{FF2B5EF4-FFF2-40B4-BE49-F238E27FC236}">
                      <a16:creationId xmlns:a16="http://schemas.microsoft.com/office/drawing/2014/main" id="{C0554C01-274C-C91B-5C99-33CF0FC6C682}"/>
                    </a:ext>
                  </a:extLst>
                </p:cNvPr>
                <p:cNvSpPr/>
                <p:nvPr/>
              </p:nvSpPr>
              <p:spPr>
                <a:xfrm flipV="1">
                  <a:off x="9298440" y="4190507"/>
                  <a:ext cx="48912" cy="33488"/>
                </a:xfrm>
                <a:custGeom>
                  <a:avLst/>
                  <a:gdLst>
                    <a:gd name="connsiteX0" fmla="*/ 6 w 48912"/>
                    <a:gd name="connsiteY0" fmla="*/ 19334 h 33488"/>
                    <a:gd name="connsiteX1" fmla="*/ 6 w 48912"/>
                    <a:gd name="connsiteY1" fmla="*/ 31643 h 33488"/>
                    <a:gd name="connsiteX2" fmla="*/ 48919 w 48912"/>
                    <a:gd name="connsiteY2" fmla="*/ 31643 h 33488"/>
                    <a:gd name="connsiteX3" fmla="*/ 48919 w 48912"/>
                    <a:gd name="connsiteY3" fmla="*/ 19334 h 33488"/>
                    <a:gd name="connsiteX4" fmla="*/ 6 w 48912"/>
                    <a:gd name="connsiteY4" fmla="*/ -1846 h 33488"/>
                    <a:gd name="connsiteX5" fmla="*/ 6 w 48912"/>
                    <a:gd name="connsiteY5" fmla="*/ 10508 h 33488"/>
                    <a:gd name="connsiteX6" fmla="*/ 48919 w 48912"/>
                    <a:gd name="connsiteY6" fmla="*/ 10508 h 33488"/>
                    <a:gd name="connsiteX7" fmla="*/ 48919 w 48912"/>
                    <a:gd name="connsiteY7" fmla="*/ -1846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6" y="19334"/>
                      </a:moveTo>
                      <a:lnTo>
                        <a:pt x="6" y="31643"/>
                      </a:lnTo>
                      <a:lnTo>
                        <a:pt x="48919" y="31643"/>
                      </a:lnTo>
                      <a:lnTo>
                        <a:pt x="48919" y="19334"/>
                      </a:lnTo>
                      <a:close/>
                      <a:moveTo>
                        <a:pt x="6" y="-1846"/>
                      </a:moveTo>
                      <a:lnTo>
                        <a:pt x="6" y="10508"/>
                      </a:lnTo>
                      <a:lnTo>
                        <a:pt x="48919" y="10508"/>
                      </a:lnTo>
                      <a:lnTo>
                        <a:pt x="48919" y="-1846"/>
                      </a:lnTo>
                      <a:close/>
                    </a:path>
                  </a:pathLst>
                </a:custGeom>
                <a:solidFill>
                  <a:srgbClr val="000000"/>
                </a:solidFill>
                <a:ln w="15" cap="flat">
                  <a:noFill/>
                  <a:prstDash val="solid"/>
                  <a:round/>
                </a:ln>
              </p:spPr>
              <p:txBody>
                <a:bodyPr rtlCol="0" anchor="ctr"/>
                <a:lstStyle/>
                <a:p>
                  <a:endParaRPr lang="en-US"/>
                </a:p>
              </p:txBody>
            </p:sp>
            <p:sp>
              <p:nvSpPr>
                <p:cNvPr id="342" name="Freeform: Shape 341">
                  <a:extLst>
                    <a:ext uri="{FF2B5EF4-FFF2-40B4-BE49-F238E27FC236}">
                      <a16:creationId xmlns:a16="http://schemas.microsoft.com/office/drawing/2014/main" id="{29AB4CA7-BCFF-2B09-E694-D609A520F44A}"/>
                    </a:ext>
                  </a:extLst>
                </p:cNvPr>
                <p:cNvSpPr/>
                <p:nvPr/>
              </p:nvSpPr>
              <p:spPr>
                <a:xfrm flipV="1">
                  <a:off x="9351453" y="4241756"/>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43" name="Freeform: Shape 342">
                  <a:extLst>
                    <a:ext uri="{FF2B5EF4-FFF2-40B4-BE49-F238E27FC236}">
                      <a16:creationId xmlns:a16="http://schemas.microsoft.com/office/drawing/2014/main" id="{D6E58519-1DA8-0ACA-24F0-CF45A5783159}"/>
                    </a:ext>
                  </a:extLst>
                </p:cNvPr>
                <p:cNvSpPr/>
                <p:nvPr/>
              </p:nvSpPr>
              <p:spPr>
                <a:xfrm flipV="1">
                  <a:off x="9385570" y="4171801"/>
                  <a:ext cx="23776" cy="89670"/>
                </a:xfrm>
                <a:custGeom>
                  <a:avLst/>
                  <a:gdLst>
                    <a:gd name="connsiteX0" fmla="*/ 656 w 23776"/>
                    <a:gd name="connsiteY0" fmla="*/ -1230 h 89670"/>
                    <a:gd name="connsiteX1" fmla="*/ 656 w 23776"/>
                    <a:gd name="connsiteY1" fmla="*/ 88440 h 89670"/>
                    <a:gd name="connsiteX2" fmla="*/ 24432 w 23776"/>
                    <a:gd name="connsiteY2" fmla="*/ 88440 h 89670"/>
                    <a:gd name="connsiteX3" fmla="*/ 24432 w 23776"/>
                    <a:gd name="connsiteY3" fmla="*/ 77904 h 89670"/>
                    <a:gd name="connsiteX4" fmla="*/ 13407 w 23776"/>
                    <a:gd name="connsiteY4" fmla="*/ 77904 h 89670"/>
                    <a:gd name="connsiteX5" fmla="*/ 13407 w 23776"/>
                    <a:gd name="connsiteY5" fmla="*/ 9322 h 89670"/>
                    <a:gd name="connsiteX6" fmla="*/ 24432 w 23776"/>
                    <a:gd name="connsiteY6" fmla="*/ 9322 h 89670"/>
                    <a:gd name="connsiteX7" fmla="*/ 24432 w 23776"/>
                    <a:gd name="connsiteY7" fmla="*/ -1230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76" h="89670">
                      <a:moveTo>
                        <a:pt x="656" y="-1230"/>
                      </a:moveTo>
                      <a:lnTo>
                        <a:pt x="656" y="88440"/>
                      </a:lnTo>
                      <a:lnTo>
                        <a:pt x="24432" y="88440"/>
                      </a:lnTo>
                      <a:lnTo>
                        <a:pt x="24432" y="77904"/>
                      </a:lnTo>
                      <a:lnTo>
                        <a:pt x="13407" y="77904"/>
                      </a:lnTo>
                      <a:lnTo>
                        <a:pt x="13407" y="9322"/>
                      </a:lnTo>
                      <a:lnTo>
                        <a:pt x="24432" y="9322"/>
                      </a:lnTo>
                      <a:lnTo>
                        <a:pt x="24432" y="-1230"/>
                      </a:lnTo>
                      <a:close/>
                    </a:path>
                  </a:pathLst>
                </a:custGeom>
                <a:solidFill>
                  <a:srgbClr val="000000"/>
                </a:solidFill>
                <a:ln w="15" cap="flat">
                  <a:noFill/>
                  <a:prstDash val="solid"/>
                  <a:round/>
                </a:ln>
              </p:spPr>
              <p:txBody>
                <a:bodyPr rtlCol="0" anchor="ctr"/>
                <a:lstStyle/>
                <a:p>
                  <a:endParaRPr lang="en-US"/>
                </a:p>
              </p:txBody>
            </p:sp>
            <p:sp>
              <p:nvSpPr>
                <p:cNvPr id="344" name="Freeform: Shape 343">
                  <a:extLst>
                    <a:ext uri="{FF2B5EF4-FFF2-40B4-BE49-F238E27FC236}">
                      <a16:creationId xmlns:a16="http://schemas.microsoft.com/office/drawing/2014/main" id="{8550A767-A71B-CE04-E20C-4CF9BE21B36D}"/>
                    </a:ext>
                  </a:extLst>
                </p:cNvPr>
                <p:cNvSpPr/>
                <p:nvPr/>
              </p:nvSpPr>
              <p:spPr>
                <a:xfrm flipV="1">
                  <a:off x="9414253" y="4171511"/>
                  <a:ext cx="46728" cy="71482"/>
                </a:xfrm>
                <a:custGeom>
                  <a:avLst/>
                  <a:gdLst>
                    <a:gd name="connsiteX0" fmla="*/ 1510 w 46728"/>
                    <a:gd name="connsiteY0" fmla="*/ 15562 h 71482"/>
                    <a:gd name="connsiteX1" fmla="*/ 14490 w 46728"/>
                    <a:gd name="connsiteY1" fmla="*/ 16998 h 71482"/>
                    <a:gd name="connsiteX2" fmla="*/ 16964 w 46728"/>
                    <a:gd name="connsiteY2" fmla="*/ 11134 h 71482"/>
                    <a:gd name="connsiteX3" fmla="*/ 22263 w 46728"/>
                    <a:gd name="connsiteY3" fmla="*/ 9225 h 71482"/>
                    <a:gd name="connsiteX4" fmla="*/ 29318 w 46728"/>
                    <a:gd name="connsiteY4" fmla="*/ 13043 h 71482"/>
                    <a:gd name="connsiteX5" fmla="*/ 33044 w 46728"/>
                    <a:gd name="connsiteY5" fmla="*/ 28879 h 71482"/>
                    <a:gd name="connsiteX6" fmla="*/ 20400 w 46728"/>
                    <a:gd name="connsiteY6" fmla="*/ 23015 h 71482"/>
                    <a:gd name="connsiteX7" fmla="*/ 6152 w 46728"/>
                    <a:gd name="connsiteY7" fmla="*/ 29383 h 71482"/>
                    <a:gd name="connsiteX8" fmla="*/ 166 w 46728"/>
                    <a:gd name="connsiteY8" fmla="*/ 45967 h 71482"/>
                    <a:gd name="connsiteX9" fmla="*/ 6488 w 46728"/>
                    <a:gd name="connsiteY9" fmla="*/ 63116 h 71482"/>
                    <a:gd name="connsiteX10" fmla="*/ 22599 w 46728"/>
                    <a:gd name="connsiteY10" fmla="*/ 69636 h 71482"/>
                    <a:gd name="connsiteX11" fmla="*/ 40068 w 46728"/>
                    <a:gd name="connsiteY11" fmla="*/ 61405 h 71482"/>
                    <a:gd name="connsiteX12" fmla="*/ 46895 w 46728"/>
                    <a:gd name="connsiteY12" fmla="*/ 34330 h 71482"/>
                    <a:gd name="connsiteX13" fmla="*/ 39778 w 46728"/>
                    <a:gd name="connsiteY13" fmla="*/ 6644 h 71482"/>
                    <a:gd name="connsiteX14" fmla="*/ 21255 w 46728"/>
                    <a:gd name="connsiteY14" fmla="*/ -1846 h 71482"/>
                    <a:gd name="connsiteX15" fmla="*/ 7985 w 46728"/>
                    <a:gd name="connsiteY15" fmla="*/ 2521 h 71482"/>
                    <a:gd name="connsiteX16" fmla="*/ 1510 w 46728"/>
                    <a:gd name="connsiteY16" fmla="*/ 15562 h 71482"/>
                    <a:gd name="connsiteX17" fmla="*/ 31853 w 46728"/>
                    <a:gd name="connsiteY17" fmla="*/ 44867 h 71482"/>
                    <a:gd name="connsiteX18" fmla="*/ 28875 w 46728"/>
                    <a:gd name="connsiteY18" fmla="*/ 54931 h 71482"/>
                    <a:gd name="connsiteX19" fmla="*/ 21973 w 46728"/>
                    <a:gd name="connsiteY19" fmla="*/ 58519 h 71482"/>
                    <a:gd name="connsiteX20" fmla="*/ 15803 w 46728"/>
                    <a:gd name="connsiteY20" fmla="*/ 55587 h 71482"/>
                    <a:gd name="connsiteX21" fmla="*/ 13345 w 46728"/>
                    <a:gd name="connsiteY21" fmla="*/ 45967 h 71482"/>
                    <a:gd name="connsiteX22" fmla="*/ 16017 w 46728"/>
                    <a:gd name="connsiteY22" fmla="*/ 36010 h 71482"/>
                    <a:gd name="connsiteX23" fmla="*/ 22690 w 46728"/>
                    <a:gd name="connsiteY23" fmla="*/ 32849 h 71482"/>
                    <a:gd name="connsiteX24" fmla="*/ 29196 w 46728"/>
                    <a:gd name="connsiteY24" fmla="*/ 35903 h 71482"/>
                    <a:gd name="connsiteX25" fmla="*/ 31853 w 46728"/>
                    <a:gd name="connsiteY25" fmla="*/ 44867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1510" y="15562"/>
                      </a:moveTo>
                      <a:lnTo>
                        <a:pt x="14490" y="16998"/>
                      </a:lnTo>
                      <a:cubicBezTo>
                        <a:pt x="14806" y="14361"/>
                        <a:pt x="15630" y="12406"/>
                        <a:pt x="16964" y="11134"/>
                      </a:cubicBezTo>
                      <a:cubicBezTo>
                        <a:pt x="18297" y="9861"/>
                        <a:pt x="20064" y="9225"/>
                        <a:pt x="22263" y="9225"/>
                      </a:cubicBezTo>
                      <a:cubicBezTo>
                        <a:pt x="25032" y="9225"/>
                        <a:pt x="27383" y="10498"/>
                        <a:pt x="29318" y="13043"/>
                      </a:cubicBezTo>
                      <a:cubicBezTo>
                        <a:pt x="31262" y="15588"/>
                        <a:pt x="32504" y="20866"/>
                        <a:pt x="33044" y="28879"/>
                      </a:cubicBezTo>
                      <a:cubicBezTo>
                        <a:pt x="29674" y="24969"/>
                        <a:pt x="25459" y="23015"/>
                        <a:pt x="20400" y="23015"/>
                      </a:cubicBezTo>
                      <a:cubicBezTo>
                        <a:pt x="14902" y="23015"/>
                        <a:pt x="10153" y="25137"/>
                        <a:pt x="6152" y="29383"/>
                      </a:cubicBezTo>
                      <a:cubicBezTo>
                        <a:pt x="2161" y="33628"/>
                        <a:pt x="166" y="39156"/>
                        <a:pt x="166" y="45967"/>
                      </a:cubicBezTo>
                      <a:cubicBezTo>
                        <a:pt x="166" y="53062"/>
                        <a:pt x="2273" y="58779"/>
                        <a:pt x="6488" y="63116"/>
                      </a:cubicBezTo>
                      <a:cubicBezTo>
                        <a:pt x="10703" y="67463"/>
                        <a:pt x="16073" y="69636"/>
                        <a:pt x="22599" y="69636"/>
                      </a:cubicBezTo>
                      <a:cubicBezTo>
                        <a:pt x="29695" y="69636"/>
                        <a:pt x="35518" y="66893"/>
                        <a:pt x="40068" y="61405"/>
                      </a:cubicBezTo>
                      <a:cubicBezTo>
                        <a:pt x="44619" y="55918"/>
                        <a:pt x="46895" y="46893"/>
                        <a:pt x="46895" y="34330"/>
                      </a:cubicBezTo>
                      <a:cubicBezTo>
                        <a:pt x="46895" y="21533"/>
                        <a:pt x="44523" y="12305"/>
                        <a:pt x="39778" y="6644"/>
                      </a:cubicBezTo>
                      <a:cubicBezTo>
                        <a:pt x="35034" y="984"/>
                        <a:pt x="28860" y="-1846"/>
                        <a:pt x="21255" y="-1846"/>
                      </a:cubicBezTo>
                      <a:cubicBezTo>
                        <a:pt x="15788" y="-1846"/>
                        <a:pt x="11364" y="-390"/>
                        <a:pt x="7985" y="2521"/>
                      </a:cubicBezTo>
                      <a:cubicBezTo>
                        <a:pt x="4615" y="5433"/>
                        <a:pt x="2457" y="9780"/>
                        <a:pt x="1510" y="15562"/>
                      </a:cubicBezTo>
                      <a:close/>
                      <a:moveTo>
                        <a:pt x="31853" y="44867"/>
                      </a:moveTo>
                      <a:cubicBezTo>
                        <a:pt x="31853" y="49194"/>
                        <a:pt x="30860" y="52548"/>
                        <a:pt x="28875" y="54931"/>
                      </a:cubicBezTo>
                      <a:cubicBezTo>
                        <a:pt x="26890" y="57323"/>
                        <a:pt x="24589" y="58519"/>
                        <a:pt x="21973" y="58519"/>
                      </a:cubicBezTo>
                      <a:cubicBezTo>
                        <a:pt x="19499" y="58519"/>
                        <a:pt x="17442" y="57542"/>
                        <a:pt x="15803" y="55587"/>
                      </a:cubicBezTo>
                      <a:cubicBezTo>
                        <a:pt x="14164" y="53633"/>
                        <a:pt x="13345" y="50426"/>
                        <a:pt x="13345" y="45967"/>
                      </a:cubicBezTo>
                      <a:cubicBezTo>
                        <a:pt x="13345" y="41446"/>
                        <a:pt x="14235" y="38128"/>
                        <a:pt x="16017" y="36010"/>
                      </a:cubicBezTo>
                      <a:cubicBezTo>
                        <a:pt x="17799" y="33903"/>
                        <a:pt x="20023" y="32849"/>
                        <a:pt x="22690" y="32849"/>
                      </a:cubicBezTo>
                      <a:cubicBezTo>
                        <a:pt x="25266" y="32849"/>
                        <a:pt x="27434" y="33867"/>
                        <a:pt x="29196" y="35903"/>
                      </a:cubicBezTo>
                      <a:cubicBezTo>
                        <a:pt x="30967" y="37939"/>
                        <a:pt x="31853" y="40927"/>
                        <a:pt x="31853" y="44867"/>
                      </a:cubicBezTo>
                      <a:close/>
                    </a:path>
                  </a:pathLst>
                </a:custGeom>
                <a:solidFill>
                  <a:srgbClr val="000000"/>
                </a:solidFill>
                <a:ln w="15" cap="flat">
                  <a:noFill/>
                  <a:prstDash val="solid"/>
                  <a:round/>
                </a:ln>
              </p:spPr>
              <p:txBody>
                <a:bodyPr rtlCol="0" anchor="ctr"/>
                <a:lstStyle/>
                <a:p>
                  <a:endParaRPr lang="en-US"/>
                </a:p>
              </p:txBody>
            </p:sp>
            <p:sp>
              <p:nvSpPr>
                <p:cNvPr id="345" name="Freeform: Shape 344">
                  <a:extLst>
                    <a:ext uri="{FF2B5EF4-FFF2-40B4-BE49-F238E27FC236}">
                      <a16:creationId xmlns:a16="http://schemas.microsoft.com/office/drawing/2014/main" id="{472CB767-A4A8-91B5-C90E-CA4FD4FE5929}"/>
                    </a:ext>
                  </a:extLst>
                </p:cNvPr>
                <p:cNvSpPr/>
                <p:nvPr/>
              </p:nvSpPr>
              <p:spPr>
                <a:xfrm flipV="1">
                  <a:off x="9469844" y="4172747"/>
                  <a:ext cx="47064" cy="70199"/>
                </a:xfrm>
                <a:custGeom>
                  <a:avLst/>
                  <a:gdLst>
                    <a:gd name="connsiteX0" fmla="*/ 86 w 47064"/>
                    <a:gd name="connsiteY0" fmla="*/ 17373 h 70199"/>
                    <a:gd name="connsiteX1" fmla="*/ 13448 w 47064"/>
                    <a:gd name="connsiteY1" fmla="*/ 18763 h 70199"/>
                    <a:gd name="connsiteX2" fmla="*/ 16838 w 47064"/>
                    <a:gd name="connsiteY2" fmla="*/ 11570 h 70199"/>
                    <a:gd name="connsiteX3" fmla="*/ 23328 w 47064"/>
                    <a:gd name="connsiteY3" fmla="*/ 8928 h 70199"/>
                    <a:gd name="connsiteX4" fmla="*/ 30444 w 47064"/>
                    <a:gd name="connsiteY4" fmla="*/ 12334 h 70199"/>
                    <a:gd name="connsiteX5" fmla="*/ 33361 w 47064"/>
                    <a:gd name="connsiteY5" fmla="*/ 22626 h 70199"/>
                    <a:gd name="connsiteX6" fmla="*/ 30460 w 47064"/>
                    <a:gd name="connsiteY6" fmla="*/ 32293 h 70199"/>
                    <a:gd name="connsiteX7" fmla="*/ 22946 w 47064"/>
                    <a:gd name="connsiteY7" fmla="*/ 35515 h 70199"/>
                    <a:gd name="connsiteX8" fmla="*/ 12593 w 47064"/>
                    <a:gd name="connsiteY8" fmla="*/ 30399 h 70199"/>
                    <a:gd name="connsiteX9" fmla="*/ 1720 w 47064"/>
                    <a:gd name="connsiteY9" fmla="*/ 31972 h 70199"/>
                    <a:gd name="connsiteX10" fmla="*/ 8592 w 47064"/>
                    <a:gd name="connsiteY10" fmla="*/ 68393 h 70199"/>
                    <a:gd name="connsiteX11" fmla="*/ 44051 w 47064"/>
                    <a:gd name="connsiteY11" fmla="*/ 68393 h 70199"/>
                    <a:gd name="connsiteX12" fmla="*/ 44051 w 47064"/>
                    <a:gd name="connsiteY12" fmla="*/ 55840 h 70199"/>
                    <a:gd name="connsiteX13" fmla="*/ 18747 w 47064"/>
                    <a:gd name="connsiteY13" fmla="*/ 55840 h 70199"/>
                    <a:gd name="connsiteX14" fmla="*/ 16655 w 47064"/>
                    <a:gd name="connsiteY14" fmla="*/ 43959 h 70199"/>
                    <a:gd name="connsiteX15" fmla="*/ 25817 w 47064"/>
                    <a:gd name="connsiteY15" fmla="*/ 46204 h 70199"/>
                    <a:gd name="connsiteX16" fmla="*/ 40935 w 47064"/>
                    <a:gd name="connsiteY16" fmla="*/ 39714 h 70199"/>
                    <a:gd name="connsiteX17" fmla="*/ 47151 w 47064"/>
                    <a:gd name="connsiteY17" fmla="*/ 22870 h 70199"/>
                    <a:gd name="connsiteX18" fmla="*/ 42142 w 47064"/>
                    <a:gd name="connsiteY18" fmla="*/ 7447 h 70199"/>
                    <a:gd name="connsiteX19" fmla="*/ 23191 w 47064"/>
                    <a:gd name="connsiteY19" fmla="*/ -1807 h 70199"/>
                    <a:gd name="connsiteX20" fmla="*/ 7401 w 47064"/>
                    <a:gd name="connsiteY20" fmla="*/ 3385 h 70199"/>
                    <a:gd name="connsiteX21" fmla="*/ 86 w 47064"/>
                    <a:gd name="connsiteY21" fmla="*/ 17373 h 7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64" h="70199">
                      <a:moveTo>
                        <a:pt x="86" y="17373"/>
                      </a:moveTo>
                      <a:lnTo>
                        <a:pt x="13448" y="18763"/>
                      </a:lnTo>
                      <a:cubicBezTo>
                        <a:pt x="13835" y="15739"/>
                        <a:pt x="14965" y="13342"/>
                        <a:pt x="16838" y="11570"/>
                      </a:cubicBezTo>
                      <a:cubicBezTo>
                        <a:pt x="18721" y="9809"/>
                        <a:pt x="20885" y="8928"/>
                        <a:pt x="23328" y="8928"/>
                      </a:cubicBezTo>
                      <a:cubicBezTo>
                        <a:pt x="26128" y="8928"/>
                        <a:pt x="28500" y="10063"/>
                        <a:pt x="30444" y="12334"/>
                      </a:cubicBezTo>
                      <a:cubicBezTo>
                        <a:pt x="32389" y="14614"/>
                        <a:pt x="33361" y="18045"/>
                        <a:pt x="33361" y="22626"/>
                      </a:cubicBezTo>
                      <a:cubicBezTo>
                        <a:pt x="33361" y="26922"/>
                        <a:pt x="32394" y="30144"/>
                        <a:pt x="30460" y="32293"/>
                      </a:cubicBezTo>
                      <a:cubicBezTo>
                        <a:pt x="28536" y="34441"/>
                        <a:pt x="26031" y="35515"/>
                        <a:pt x="22946" y="35515"/>
                      </a:cubicBezTo>
                      <a:cubicBezTo>
                        <a:pt x="19098" y="35515"/>
                        <a:pt x="15647" y="33809"/>
                        <a:pt x="12593" y="30399"/>
                      </a:cubicBezTo>
                      <a:lnTo>
                        <a:pt x="1720" y="31972"/>
                      </a:lnTo>
                      <a:lnTo>
                        <a:pt x="8592" y="68393"/>
                      </a:lnTo>
                      <a:lnTo>
                        <a:pt x="44051" y="68393"/>
                      </a:lnTo>
                      <a:lnTo>
                        <a:pt x="44051" y="55840"/>
                      </a:lnTo>
                      <a:lnTo>
                        <a:pt x="18747" y="55840"/>
                      </a:lnTo>
                      <a:lnTo>
                        <a:pt x="16655" y="43959"/>
                      </a:lnTo>
                      <a:cubicBezTo>
                        <a:pt x="19648" y="45456"/>
                        <a:pt x="22702" y="46204"/>
                        <a:pt x="25817" y="46204"/>
                      </a:cubicBezTo>
                      <a:cubicBezTo>
                        <a:pt x="31763" y="46204"/>
                        <a:pt x="36802" y="44041"/>
                        <a:pt x="40935" y="39714"/>
                      </a:cubicBezTo>
                      <a:cubicBezTo>
                        <a:pt x="45079" y="35387"/>
                        <a:pt x="47151" y="29773"/>
                        <a:pt x="47151" y="22870"/>
                      </a:cubicBezTo>
                      <a:cubicBezTo>
                        <a:pt x="47151" y="17108"/>
                        <a:pt x="45481" y="11967"/>
                        <a:pt x="42142" y="7447"/>
                      </a:cubicBezTo>
                      <a:cubicBezTo>
                        <a:pt x="37591" y="1278"/>
                        <a:pt x="31274" y="-1807"/>
                        <a:pt x="23191" y="-1807"/>
                      </a:cubicBezTo>
                      <a:cubicBezTo>
                        <a:pt x="16736" y="-1807"/>
                        <a:pt x="11473" y="-76"/>
                        <a:pt x="7401" y="3385"/>
                      </a:cubicBezTo>
                      <a:cubicBezTo>
                        <a:pt x="3329" y="6857"/>
                        <a:pt x="890" y="11519"/>
                        <a:pt x="86" y="17373"/>
                      </a:cubicBezTo>
                      <a:close/>
                    </a:path>
                  </a:pathLst>
                </a:custGeom>
                <a:solidFill>
                  <a:srgbClr val="000000"/>
                </a:solidFill>
                <a:ln w="15" cap="flat">
                  <a:noFill/>
                  <a:prstDash val="solid"/>
                  <a:round/>
                </a:ln>
              </p:spPr>
              <p:txBody>
                <a:bodyPr rtlCol="0" anchor="ctr"/>
                <a:lstStyle/>
                <a:p>
                  <a:endParaRPr lang="en-US"/>
                </a:p>
              </p:txBody>
            </p:sp>
            <p:sp>
              <p:nvSpPr>
                <p:cNvPr id="346" name="Freeform: Shape 345">
                  <a:extLst>
                    <a:ext uri="{FF2B5EF4-FFF2-40B4-BE49-F238E27FC236}">
                      <a16:creationId xmlns:a16="http://schemas.microsoft.com/office/drawing/2014/main" id="{5DA3F8F4-0327-17D0-6B36-1E015FE99261}"/>
                    </a:ext>
                  </a:extLst>
                </p:cNvPr>
                <p:cNvSpPr/>
                <p:nvPr/>
              </p:nvSpPr>
              <p:spPr>
                <a:xfrm flipV="1">
                  <a:off x="9525450" y="4228348"/>
                  <a:ext cx="14507" cy="29014"/>
                </a:xfrm>
                <a:custGeom>
                  <a:avLst/>
                  <a:gdLst>
                    <a:gd name="connsiteX0" fmla="*/ 2178 w 14507"/>
                    <a:gd name="connsiteY0" fmla="*/ 29508 h 29014"/>
                    <a:gd name="connsiteX1" fmla="*/ 15586 w 14507"/>
                    <a:gd name="connsiteY1" fmla="*/ 29508 h 29014"/>
                    <a:gd name="connsiteX2" fmla="*/ 15586 w 14507"/>
                    <a:gd name="connsiteY2" fmla="*/ 19917 h 29014"/>
                    <a:gd name="connsiteX3" fmla="*/ 14578 w 14507"/>
                    <a:gd name="connsiteY3" fmla="*/ 10740 h 29014"/>
                    <a:gd name="connsiteX4" fmla="*/ 10776 w 14507"/>
                    <a:gd name="connsiteY4" fmla="*/ 4693 h 29014"/>
                    <a:gd name="connsiteX5" fmla="*/ 3705 w 14507"/>
                    <a:gd name="connsiteY5" fmla="*/ 493 h 29014"/>
                    <a:gd name="connsiteX6" fmla="*/ 1079 w 14507"/>
                    <a:gd name="connsiteY6" fmla="*/ 6036 h 29014"/>
                    <a:gd name="connsiteX7" fmla="*/ 6836 w 14507"/>
                    <a:gd name="connsiteY7" fmla="*/ 9701 h 29014"/>
                    <a:gd name="connsiteX8" fmla="*/ 8668 w 14507"/>
                    <a:gd name="connsiteY8" fmla="*/ 16100 h 29014"/>
                    <a:gd name="connsiteX9" fmla="*/ 2178 w 14507"/>
                    <a:gd name="connsiteY9" fmla="*/ 16100 h 2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7" h="29014">
                      <a:moveTo>
                        <a:pt x="2178" y="29508"/>
                      </a:moveTo>
                      <a:lnTo>
                        <a:pt x="15586" y="29508"/>
                      </a:lnTo>
                      <a:lnTo>
                        <a:pt x="15586" y="19917"/>
                      </a:lnTo>
                      <a:cubicBezTo>
                        <a:pt x="15586" y="16039"/>
                        <a:pt x="15250" y="12979"/>
                        <a:pt x="14578" y="10740"/>
                      </a:cubicBezTo>
                      <a:cubicBezTo>
                        <a:pt x="13906" y="8490"/>
                        <a:pt x="12639" y="6474"/>
                        <a:pt x="10776" y="4693"/>
                      </a:cubicBezTo>
                      <a:cubicBezTo>
                        <a:pt x="8923" y="2911"/>
                        <a:pt x="6566" y="1511"/>
                        <a:pt x="3705" y="493"/>
                      </a:cubicBezTo>
                      <a:lnTo>
                        <a:pt x="1079" y="6036"/>
                      </a:lnTo>
                      <a:cubicBezTo>
                        <a:pt x="3777" y="6922"/>
                        <a:pt x="5696" y="8144"/>
                        <a:pt x="6836" y="9701"/>
                      </a:cubicBezTo>
                      <a:cubicBezTo>
                        <a:pt x="7986" y="11259"/>
                        <a:pt x="8597" y="13392"/>
                        <a:pt x="8668" y="16100"/>
                      </a:cubicBezTo>
                      <a:lnTo>
                        <a:pt x="2178" y="16100"/>
                      </a:lnTo>
                      <a:close/>
                    </a:path>
                  </a:pathLst>
                </a:custGeom>
                <a:solidFill>
                  <a:srgbClr val="000000"/>
                </a:solidFill>
                <a:ln w="15" cap="flat">
                  <a:noFill/>
                  <a:prstDash val="solid"/>
                  <a:round/>
                </a:ln>
              </p:spPr>
              <p:txBody>
                <a:bodyPr rtlCol="0" anchor="ctr"/>
                <a:lstStyle/>
                <a:p>
                  <a:endParaRPr lang="en-US"/>
                </a:p>
              </p:txBody>
            </p:sp>
            <p:sp>
              <p:nvSpPr>
                <p:cNvPr id="347" name="Freeform: Shape 346">
                  <a:extLst>
                    <a:ext uri="{FF2B5EF4-FFF2-40B4-BE49-F238E27FC236}">
                      <a16:creationId xmlns:a16="http://schemas.microsoft.com/office/drawing/2014/main" id="{D69BEDCE-F3BE-AD10-9C57-3B5DA4B883C7}"/>
                    </a:ext>
                  </a:extLst>
                </p:cNvPr>
                <p:cNvSpPr/>
                <p:nvPr/>
              </p:nvSpPr>
              <p:spPr>
                <a:xfrm flipV="1">
                  <a:off x="9547014" y="4241756"/>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48" name="Freeform: Shape 347">
                  <a:extLst>
                    <a:ext uri="{FF2B5EF4-FFF2-40B4-BE49-F238E27FC236}">
                      <a16:creationId xmlns:a16="http://schemas.microsoft.com/office/drawing/2014/main" id="{1E2661E3-FDA6-B9CF-AA64-704E9F1B3B4D}"/>
                    </a:ext>
                  </a:extLst>
                </p:cNvPr>
                <p:cNvSpPr/>
                <p:nvPr/>
              </p:nvSpPr>
              <p:spPr>
                <a:xfrm flipV="1">
                  <a:off x="9581894" y="4171511"/>
                  <a:ext cx="30740" cy="70245"/>
                </a:xfrm>
                <a:custGeom>
                  <a:avLst/>
                  <a:gdLst>
                    <a:gd name="connsiteX0" fmla="*/ 31161 w 30740"/>
                    <a:gd name="connsiteY0" fmla="*/ -1887 h 70245"/>
                    <a:gd name="connsiteX1" fmla="*/ 17754 w 30740"/>
                    <a:gd name="connsiteY1" fmla="*/ -1887 h 70245"/>
                    <a:gd name="connsiteX2" fmla="*/ 17754 w 30740"/>
                    <a:gd name="connsiteY2" fmla="*/ 48644 h 70245"/>
                    <a:gd name="connsiteX3" fmla="*/ 421 w 30740"/>
                    <a:gd name="connsiteY3" fmla="*/ 38489 h 70245"/>
                    <a:gd name="connsiteX4" fmla="*/ 421 w 30740"/>
                    <a:gd name="connsiteY4" fmla="*/ 50660 h 70245"/>
                    <a:gd name="connsiteX5" fmla="*/ 11829 w 30740"/>
                    <a:gd name="connsiteY5" fmla="*/ 57165 h 70245"/>
                    <a:gd name="connsiteX6" fmla="*/ 20273 w 30740"/>
                    <a:gd name="connsiteY6" fmla="*/ 68359 h 70245"/>
                    <a:gd name="connsiteX7" fmla="*/ 31161 w 30740"/>
                    <a:gd name="connsiteY7" fmla="*/ 68359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31161" y="-1887"/>
                      </a:moveTo>
                      <a:lnTo>
                        <a:pt x="17754" y="-1887"/>
                      </a:lnTo>
                      <a:lnTo>
                        <a:pt x="17754" y="48644"/>
                      </a:lnTo>
                      <a:cubicBezTo>
                        <a:pt x="12847" y="44063"/>
                        <a:pt x="7069" y="40678"/>
                        <a:pt x="421" y="38489"/>
                      </a:cubicBezTo>
                      <a:lnTo>
                        <a:pt x="421" y="50660"/>
                      </a:lnTo>
                      <a:cubicBezTo>
                        <a:pt x="3923" y="51800"/>
                        <a:pt x="7726" y="53969"/>
                        <a:pt x="11829" y="57165"/>
                      </a:cubicBezTo>
                      <a:cubicBezTo>
                        <a:pt x="15931" y="60362"/>
                        <a:pt x="18746" y="64093"/>
                        <a:pt x="20273" y="68359"/>
                      </a:cubicBezTo>
                      <a:lnTo>
                        <a:pt x="31161" y="68359"/>
                      </a:lnTo>
                      <a:close/>
                    </a:path>
                  </a:pathLst>
                </a:custGeom>
                <a:solidFill>
                  <a:srgbClr val="000000"/>
                </a:solidFill>
                <a:ln w="15" cap="flat">
                  <a:noFill/>
                  <a:prstDash val="solid"/>
                  <a:round/>
                </a:ln>
              </p:spPr>
              <p:txBody>
                <a:bodyPr rtlCol="0" anchor="ctr"/>
                <a:lstStyle/>
                <a:p>
                  <a:endParaRPr lang="en-US"/>
                </a:p>
              </p:txBody>
            </p:sp>
            <p:sp>
              <p:nvSpPr>
                <p:cNvPr id="349" name="Freeform: Shape 348">
                  <a:extLst>
                    <a:ext uri="{FF2B5EF4-FFF2-40B4-BE49-F238E27FC236}">
                      <a16:creationId xmlns:a16="http://schemas.microsoft.com/office/drawing/2014/main" id="{B02262F6-FA31-6502-1B36-ED28E4859FCA}"/>
                    </a:ext>
                  </a:extLst>
                </p:cNvPr>
                <p:cNvSpPr/>
                <p:nvPr/>
              </p:nvSpPr>
              <p:spPr>
                <a:xfrm flipV="1">
                  <a:off x="9630340" y="4171511"/>
                  <a:ext cx="50301" cy="70245"/>
                </a:xfrm>
                <a:custGeom>
                  <a:avLst/>
                  <a:gdLst>
                    <a:gd name="connsiteX0" fmla="*/ 28813 w 50301"/>
                    <a:gd name="connsiteY0" fmla="*/ -1887 h 70245"/>
                    <a:gd name="connsiteX1" fmla="*/ 28813 w 50301"/>
                    <a:gd name="connsiteY1" fmla="*/ 12193 h 70245"/>
                    <a:gd name="connsiteX2" fmla="*/ 180 w 50301"/>
                    <a:gd name="connsiteY2" fmla="*/ 12193 h 70245"/>
                    <a:gd name="connsiteX3" fmla="*/ 180 w 50301"/>
                    <a:gd name="connsiteY3" fmla="*/ 23936 h 70245"/>
                    <a:gd name="connsiteX4" fmla="*/ 30524 w 50301"/>
                    <a:gd name="connsiteY4" fmla="*/ 68359 h 70245"/>
                    <a:gd name="connsiteX5" fmla="*/ 41793 w 50301"/>
                    <a:gd name="connsiteY5" fmla="*/ 68359 h 70245"/>
                    <a:gd name="connsiteX6" fmla="*/ 41793 w 50301"/>
                    <a:gd name="connsiteY6" fmla="*/ 23982 h 70245"/>
                    <a:gd name="connsiteX7" fmla="*/ 50482 w 50301"/>
                    <a:gd name="connsiteY7" fmla="*/ 23982 h 70245"/>
                    <a:gd name="connsiteX8" fmla="*/ 50482 w 50301"/>
                    <a:gd name="connsiteY8" fmla="*/ 12193 h 70245"/>
                    <a:gd name="connsiteX9" fmla="*/ 41793 w 50301"/>
                    <a:gd name="connsiteY9" fmla="*/ 12193 h 70245"/>
                    <a:gd name="connsiteX10" fmla="*/ 41793 w 50301"/>
                    <a:gd name="connsiteY10" fmla="*/ -1887 h 70245"/>
                    <a:gd name="connsiteX11" fmla="*/ 28813 w 50301"/>
                    <a:gd name="connsiteY11" fmla="*/ 23982 h 70245"/>
                    <a:gd name="connsiteX12" fmla="*/ 28813 w 50301"/>
                    <a:gd name="connsiteY12" fmla="*/ 47881 h 70245"/>
                    <a:gd name="connsiteX13" fmla="*/ 12733 w 50301"/>
                    <a:gd name="connsiteY13" fmla="*/ 23982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301" h="70245">
                      <a:moveTo>
                        <a:pt x="28813" y="-1887"/>
                      </a:moveTo>
                      <a:lnTo>
                        <a:pt x="28813" y="12193"/>
                      </a:lnTo>
                      <a:lnTo>
                        <a:pt x="180" y="12193"/>
                      </a:lnTo>
                      <a:lnTo>
                        <a:pt x="180" y="23936"/>
                      </a:lnTo>
                      <a:lnTo>
                        <a:pt x="30524" y="68359"/>
                      </a:lnTo>
                      <a:lnTo>
                        <a:pt x="41793" y="68359"/>
                      </a:lnTo>
                      <a:lnTo>
                        <a:pt x="41793" y="23982"/>
                      </a:lnTo>
                      <a:lnTo>
                        <a:pt x="50482" y="23982"/>
                      </a:lnTo>
                      <a:lnTo>
                        <a:pt x="50482" y="12193"/>
                      </a:lnTo>
                      <a:lnTo>
                        <a:pt x="41793" y="12193"/>
                      </a:lnTo>
                      <a:lnTo>
                        <a:pt x="41793" y="-1887"/>
                      </a:lnTo>
                      <a:close/>
                      <a:moveTo>
                        <a:pt x="28813" y="23982"/>
                      </a:moveTo>
                      <a:lnTo>
                        <a:pt x="28813" y="47881"/>
                      </a:lnTo>
                      <a:lnTo>
                        <a:pt x="12733" y="23982"/>
                      </a:lnTo>
                      <a:close/>
                    </a:path>
                  </a:pathLst>
                </a:custGeom>
                <a:solidFill>
                  <a:srgbClr val="000000"/>
                </a:solidFill>
                <a:ln w="15" cap="flat">
                  <a:noFill/>
                  <a:prstDash val="solid"/>
                  <a:round/>
                </a:ln>
              </p:spPr>
              <p:txBody>
                <a:bodyPr rtlCol="0" anchor="ctr"/>
                <a:lstStyle/>
                <a:p>
                  <a:endParaRPr lang="en-US"/>
                </a:p>
              </p:txBody>
            </p:sp>
            <p:sp>
              <p:nvSpPr>
                <p:cNvPr id="350" name="Freeform: Shape 349">
                  <a:extLst>
                    <a:ext uri="{FF2B5EF4-FFF2-40B4-BE49-F238E27FC236}">
                      <a16:creationId xmlns:a16="http://schemas.microsoft.com/office/drawing/2014/main" id="{38F1AEDD-0589-957E-ACEA-54D80FA77725}"/>
                    </a:ext>
                  </a:extLst>
                </p:cNvPr>
                <p:cNvSpPr/>
                <p:nvPr/>
              </p:nvSpPr>
              <p:spPr>
                <a:xfrm flipV="1">
                  <a:off x="9685305" y="4171511"/>
                  <a:ext cx="47018" cy="70245"/>
                </a:xfrm>
                <a:custGeom>
                  <a:avLst/>
                  <a:gdLst>
                    <a:gd name="connsiteX0" fmla="*/ 47278 w 47018"/>
                    <a:gd name="connsiteY0" fmla="*/ 10574 h 70245"/>
                    <a:gd name="connsiteX1" fmla="*/ 47278 w 47018"/>
                    <a:gd name="connsiteY1" fmla="*/ -1887 h 70245"/>
                    <a:gd name="connsiteX2" fmla="*/ 260 w 47018"/>
                    <a:gd name="connsiteY2" fmla="*/ -1887 h 70245"/>
                    <a:gd name="connsiteX3" fmla="*/ 4841 w 47018"/>
                    <a:gd name="connsiteY3" fmla="*/ 11506 h 70245"/>
                    <a:gd name="connsiteX4" fmla="*/ 19928 w 47018"/>
                    <a:gd name="connsiteY4" fmla="*/ 28273 h 70245"/>
                    <a:gd name="connsiteX5" fmla="*/ 31046 w 47018"/>
                    <a:gd name="connsiteY5" fmla="*/ 39726 h 70245"/>
                    <a:gd name="connsiteX6" fmla="*/ 33810 w 47018"/>
                    <a:gd name="connsiteY6" fmla="*/ 47942 h 70245"/>
                    <a:gd name="connsiteX7" fmla="*/ 31397 w 47018"/>
                    <a:gd name="connsiteY7" fmla="*/ 54829 h 70245"/>
                    <a:gd name="connsiteX8" fmla="*/ 24754 w 47018"/>
                    <a:gd name="connsiteY8" fmla="*/ 57242 h 70245"/>
                    <a:gd name="connsiteX9" fmla="*/ 18065 w 47018"/>
                    <a:gd name="connsiteY9" fmla="*/ 54707 h 70245"/>
                    <a:gd name="connsiteX10" fmla="*/ 15210 w 47018"/>
                    <a:gd name="connsiteY10" fmla="*/ 46308 h 70245"/>
                    <a:gd name="connsiteX11" fmla="*/ 1848 w 47018"/>
                    <a:gd name="connsiteY11" fmla="*/ 47652 h 70245"/>
                    <a:gd name="connsiteX12" fmla="*/ 9330 w 47018"/>
                    <a:gd name="connsiteY12" fmla="*/ 63533 h 70245"/>
                    <a:gd name="connsiteX13" fmla="*/ 25075 w 47018"/>
                    <a:gd name="connsiteY13" fmla="*/ 68359 h 70245"/>
                    <a:gd name="connsiteX14" fmla="*/ 41353 w 47018"/>
                    <a:gd name="connsiteY14" fmla="*/ 62770 h 70245"/>
                    <a:gd name="connsiteX15" fmla="*/ 47278 w 47018"/>
                    <a:gd name="connsiteY15" fmla="*/ 48888 h 70245"/>
                    <a:gd name="connsiteX16" fmla="*/ 45583 w 47018"/>
                    <a:gd name="connsiteY16" fmla="*/ 39894 h 70245"/>
                    <a:gd name="connsiteX17" fmla="*/ 40208 w 47018"/>
                    <a:gd name="connsiteY17" fmla="*/ 30945 h 70245"/>
                    <a:gd name="connsiteX18" fmla="*/ 31427 w 47018"/>
                    <a:gd name="connsiteY18" fmla="*/ 22012 h 70245"/>
                    <a:gd name="connsiteX19" fmla="*/ 23380 w 47018"/>
                    <a:gd name="connsiteY19" fmla="*/ 14285 h 70245"/>
                    <a:gd name="connsiteX20" fmla="*/ 20646 w 47018"/>
                    <a:gd name="connsiteY20" fmla="*/ 10574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18" h="70245">
                      <a:moveTo>
                        <a:pt x="47278" y="10574"/>
                      </a:moveTo>
                      <a:lnTo>
                        <a:pt x="47278" y="-1887"/>
                      </a:lnTo>
                      <a:lnTo>
                        <a:pt x="260" y="-1887"/>
                      </a:lnTo>
                      <a:cubicBezTo>
                        <a:pt x="769" y="2827"/>
                        <a:pt x="2296" y="7291"/>
                        <a:pt x="4841" y="11506"/>
                      </a:cubicBezTo>
                      <a:cubicBezTo>
                        <a:pt x="7386" y="15720"/>
                        <a:pt x="12415" y="21309"/>
                        <a:pt x="19928" y="28273"/>
                      </a:cubicBezTo>
                      <a:cubicBezTo>
                        <a:pt x="25976" y="33903"/>
                        <a:pt x="29681" y="37721"/>
                        <a:pt x="31046" y="39726"/>
                      </a:cubicBezTo>
                      <a:cubicBezTo>
                        <a:pt x="32888" y="42495"/>
                        <a:pt x="33810" y="45234"/>
                        <a:pt x="33810" y="47942"/>
                      </a:cubicBezTo>
                      <a:cubicBezTo>
                        <a:pt x="33810" y="50925"/>
                        <a:pt x="33005" y="53220"/>
                        <a:pt x="31397" y="54829"/>
                      </a:cubicBezTo>
                      <a:cubicBezTo>
                        <a:pt x="29798" y="56437"/>
                        <a:pt x="27584" y="57242"/>
                        <a:pt x="24754" y="57242"/>
                      </a:cubicBezTo>
                      <a:cubicBezTo>
                        <a:pt x="21954" y="57242"/>
                        <a:pt x="19725" y="56397"/>
                        <a:pt x="18065" y="54707"/>
                      </a:cubicBezTo>
                      <a:cubicBezTo>
                        <a:pt x="16416" y="53027"/>
                        <a:pt x="15464" y="50227"/>
                        <a:pt x="15210" y="46308"/>
                      </a:cubicBezTo>
                      <a:lnTo>
                        <a:pt x="1848" y="47652"/>
                      </a:lnTo>
                      <a:cubicBezTo>
                        <a:pt x="2642" y="55032"/>
                        <a:pt x="5136" y="60326"/>
                        <a:pt x="9330" y="63533"/>
                      </a:cubicBezTo>
                      <a:cubicBezTo>
                        <a:pt x="13535" y="66750"/>
                        <a:pt x="18783" y="68359"/>
                        <a:pt x="25075" y="68359"/>
                      </a:cubicBezTo>
                      <a:cubicBezTo>
                        <a:pt x="31987" y="68359"/>
                        <a:pt x="37413" y="66496"/>
                        <a:pt x="41353" y="62770"/>
                      </a:cubicBezTo>
                      <a:cubicBezTo>
                        <a:pt x="45303" y="59054"/>
                        <a:pt x="47278" y="54427"/>
                        <a:pt x="47278" y="48888"/>
                      </a:cubicBezTo>
                      <a:cubicBezTo>
                        <a:pt x="47278" y="45743"/>
                        <a:pt x="46713" y="42745"/>
                        <a:pt x="45583" y="39894"/>
                      </a:cubicBezTo>
                      <a:cubicBezTo>
                        <a:pt x="44453" y="37043"/>
                        <a:pt x="42662" y="34061"/>
                        <a:pt x="40208" y="30945"/>
                      </a:cubicBezTo>
                      <a:cubicBezTo>
                        <a:pt x="38589" y="28879"/>
                        <a:pt x="35662" y="25901"/>
                        <a:pt x="31427" y="22012"/>
                      </a:cubicBezTo>
                      <a:cubicBezTo>
                        <a:pt x="27192" y="18133"/>
                        <a:pt x="24510" y="15557"/>
                        <a:pt x="23380" y="14285"/>
                      </a:cubicBezTo>
                      <a:cubicBezTo>
                        <a:pt x="22260" y="13012"/>
                        <a:pt x="21349" y="11775"/>
                        <a:pt x="20646" y="10574"/>
                      </a:cubicBezTo>
                      <a:close/>
                    </a:path>
                  </a:pathLst>
                </a:custGeom>
                <a:solidFill>
                  <a:srgbClr val="000000"/>
                </a:solidFill>
                <a:ln w="15" cap="flat">
                  <a:noFill/>
                  <a:prstDash val="solid"/>
                  <a:round/>
                </a:ln>
              </p:spPr>
              <p:txBody>
                <a:bodyPr rtlCol="0" anchor="ctr"/>
                <a:lstStyle/>
                <a:p>
                  <a:endParaRPr lang="en-US"/>
                </a:p>
              </p:txBody>
            </p:sp>
            <p:sp>
              <p:nvSpPr>
                <p:cNvPr id="351" name="Freeform: Shape 350">
                  <a:extLst>
                    <a:ext uri="{FF2B5EF4-FFF2-40B4-BE49-F238E27FC236}">
                      <a16:creationId xmlns:a16="http://schemas.microsoft.com/office/drawing/2014/main" id="{051D2302-266E-0CB6-3217-118E895C8EA5}"/>
                    </a:ext>
                  </a:extLst>
                </p:cNvPr>
                <p:cNvSpPr/>
                <p:nvPr/>
              </p:nvSpPr>
              <p:spPr>
                <a:xfrm flipV="1">
                  <a:off x="9739048" y="4171801"/>
                  <a:ext cx="23761" cy="89670"/>
                </a:xfrm>
                <a:custGeom>
                  <a:avLst/>
                  <a:gdLst>
                    <a:gd name="connsiteX0" fmla="*/ 24832 w 23761"/>
                    <a:gd name="connsiteY0" fmla="*/ 88440 h 89670"/>
                    <a:gd name="connsiteX1" fmla="*/ 24832 w 23761"/>
                    <a:gd name="connsiteY1" fmla="*/ -1230 h 89670"/>
                    <a:gd name="connsiteX2" fmla="*/ 1070 w 23761"/>
                    <a:gd name="connsiteY2" fmla="*/ -1230 h 89670"/>
                    <a:gd name="connsiteX3" fmla="*/ 1070 w 23761"/>
                    <a:gd name="connsiteY3" fmla="*/ 9322 h 89670"/>
                    <a:gd name="connsiteX4" fmla="*/ 12096 w 23761"/>
                    <a:gd name="connsiteY4" fmla="*/ 9322 h 89670"/>
                    <a:gd name="connsiteX5" fmla="*/ 12096 w 23761"/>
                    <a:gd name="connsiteY5" fmla="*/ 77995 h 89670"/>
                    <a:gd name="connsiteX6" fmla="*/ 1070 w 23761"/>
                    <a:gd name="connsiteY6" fmla="*/ 77995 h 89670"/>
                    <a:gd name="connsiteX7" fmla="*/ 1070 w 23761"/>
                    <a:gd name="connsiteY7" fmla="*/ 88440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61" h="89670">
                      <a:moveTo>
                        <a:pt x="24832" y="88440"/>
                      </a:moveTo>
                      <a:lnTo>
                        <a:pt x="24832" y="-1230"/>
                      </a:lnTo>
                      <a:lnTo>
                        <a:pt x="1070" y="-1230"/>
                      </a:lnTo>
                      <a:lnTo>
                        <a:pt x="1070" y="9322"/>
                      </a:lnTo>
                      <a:lnTo>
                        <a:pt x="12096" y="9322"/>
                      </a:lnTo>
                      <a:lnTo>
                        <a:pt x="12096" y="77995"/>
                      </a:lnTo>
                      <a:lnTo>
                        <a:pt x="1070" y="77995"/>
                      </a:lnTo>
                      <a:lnTo>
                        <a:pt x="1070" y="88440"/>
                      </a:lnTo>
                      <a:close/>
                    </a:path>
                  </a:pathLst>
                </a:custGeom>
                <a:solidFill>
                  <a:srgbClr val="000000"/>
                </a:solidFill>
                <a:ln w="15" cap="flat">
                  <a:noFill/>
                  <a:prstDash val="solid"/>
                  <a:round/>
                </a:ln>
              </p:spPr>
              <p:txBody>
                <a:bodyPr rtlCol="0" anchor="ctr"/>
                <a:lstStyle/>
                <a:p>
                  <a:endParaRPr lang="en-US"/>
                </a:p>
              </p:txBody>
            </p:sp>
          </p:grpSp>
        </p:grpSp>
        <p:sp>
          <p:nvSpPr>
            <p:cNvPr id="352" name="Freeform: Shape 351">
              <a:extLst>
                <a:ext uri="{FF2B5EF4-FFF2-40B4-BE49-F238E27FC236}">
                  <a16:creationId xmlns:a16="http://schemas.microsoft.com/office/drawing/2014/main" id="{47E70F60-065E-4B38-2799-5857397A7D6F}"/>
                </a:ext>
              </a:extLst>
            </p:cNvPr>
            <p:cNvSpPr/>
            <p:nvPr/>
          </p:nvSpPr>
          <p:spPr>
            <a:xfrm>
              <a:off x="6095030" y="2566283"/>
              <a:ext cx="4581" cy="4581"/>
            </a:xfrm>
            <a:custGeom>
              <a:avLst/>
              <a:gdLst>
                <a:gd name="connsiteX0" fmla="*/ 89 w 4581"/>
                <a:gd name="connsiteY0" fmla="*/ -65 h 4581"/>
                <a:gd name="connsiteX1" fmla="*/ 89 w 4581"/>
                <a:gd name="connsiteY1" fmla="*/ -65 h 4581"/>
              </a:gdLst>
              <a:ahLst/>
              <a:cxnLst>
                <a:cxn ang="0">
                  <a:pos x="connsiteX0" y="connsiteY0"/>
                </a:cxn>
                <a:cxn ang="0">
                  <a:pos x="connsiteX1" y="connsiteY1"/>
                </a:cxn>
              </a:cxnLst>
              <a:rect l="l" t="t" r="r" b="b"/>
              <a:pathLst>
                <a:path w="4581" h="4581">
                  <a:moveTo>
                    <a:pt x="89" y="-65"/>
                  </a:moveTo>
                  <a:cubicBezTo>
                    <a:pt x="89" y="-65"/>
                    <a:pt x="89" y="-65"/>
                    <a:pt x="89" y="-65"/>
                  </a:cubicBezTo>
                </a:path>
              </a:pathLst>
            </a:custGeom>
            <a:noFill/>
            <a:ln w="6103" cap="rnd">
              <a:solidFill>
                <a:srgbClr val="000000"/>
              </a:solidFill>
              <a:prstDash val="solid"/>
              <a:round/>
            </a:ln>
          </p:spPr>
          <p:txBody>
            <a:bodyPr rtlCol="0" anchor="ctr"/>
            <a:lstStyle/>
            <a:p>
              <a:endParaRPr lang="en-US"/>
            </a:p>
          </p:txBody>
        </p:sp>
        <p:grpSp>
          <p:nvGrpSpPr>
            <p:cNvPr id="353" name="Graphic 6">
              <a:extLst>
                <a:ext uri="{FF2B5EF4-FFF2-40B4-BE49-F238E27FC236}">
                  <a16:creationId xmlns:a16="http://schemas.microsoft.com/office/drawing/2014/main" id="{AAF7BC20-EADA-8FD4-2851-3AE0C3462BD0}"/>
                </a:ext>
              </a:extLst>
            </p:cNvPr>
            <p:cNvGrpSpPr/>
            <p:nvPr/>
          </p:nvGrpSpPr>
          <p:grpSpPr>
            <a:xfrm>
              <a:off x="5642771" y="2316995"/>
              <a:ext cx="904519" cy="499001"/>
              <a:chOff x="5642771" y="2316995"/>
              <a:chExt cx="904519" cy="499001"/>
            </a:xfrm>
          </p:grpSpPr>
          <p:sp>
            <p:nvSpPr>
              <p:cNvPr id="354" name="Freeform: Shape 353">
                <a:extLst>
                  <a:ext uri="{FF2B5EF4-FFF2-40B4-BE49-F238E27FC236}">
                    <a16:creationId xmlns:a16="http://schemas.microsoft.com/office/drawing/2014/main" id="{B688E662-6671-9BCF-E09F-BB545C4EEFBA}"/>
                  </a:ext>
                </a:extLst>
              </p:cNvPr>
              <p:cNvSpPr/>
              <p:nvPr/>
            </p:nvSpPr>
            <p:spPr>
              <a:xfrm>
                <a:off x="5642771" y="2316995"/>
                <a:ext cx="904519" cy="499001"/>
              </a:xfrm>
              <a:custGeom>
                <a:avLst/>
                <a:gdLst>
                  <a:gd name="connsiteX0" fmla="*/ 89 w 904519"/>
                  <a:gd name="connsiteY0" fmla="*/ 498937 h 499001"/>
                  <a:gd name="connsiteX1" fmla="*/ 904609 w 904519"/>
                  <a:gd name="connsiteY1" fmla="*/ 498937 h 499001"/>
                  <a:gd name="connsiteX2" fmla="*/ 904609 w 904519"/>
                  <a:gd name="connsiteY2" fmla="*/ -65 h 499001"/>
                  <a:gd name="connsiteX3" fmla="*/ 89 w 904519"/>
                  <a:gd name="connsiteY3" fmla="*/ -65 h 499001"/>
                </a:gdLst>
                <a:ahLst/>
                <a:cxnLst>
                  <a:cxn ang="0">
                    <a:pos x="connsiteX0" y="connsiteY0"/>
                  </a:cxn>
                  <a:cxn ang="0">
                    <a:pos x="connsiteX1" y="connsiteY1"/>
                  </a:cxn>
                  <a:cxn ang="0">
                    <a:pos x="connsiteX2" y="connsiteY2"/>
                  </a:cxn>
                  <a:cxn ang="0">
                    <a:pos x="connsiteX3" y="connsiteY3"/>
                  </a:cxn>
                </a:cxnLst>
                <a:rect l="l" t="t" r="r" b="b"/>
                <a:pathLst>
                  <a:path w="904519" h="499001">
                    <a:moveTo>
                      <a:pt x="89" y="498937"/>
                    </a:moveTo>
                    <a:lnTo>
                      <a:pt x="904609" y="498937"/>
                    </a:lnTo>
                    <a:lnTo>
                      <a:pt x="904609" y="-65"/>
                    </a:lnTo>
                    <a:lnTo>
                      <a:pt x="89" y="-65"/>
                    </a:lnTo>
                    <a:close/>
                  </a:path>
                </a:pathLst>
              </a:custGeom>
              <a:solidFill>
                <a:srgbClr val="FFFFFF"/>
              </a:solidFill>
              <a:ln w="6103" cap="flat">
                <a:solidFill>
                  <a:srgbClr val="000000"/>
                </a:solidFill>
                <a:prstDash val="solid"/>
                <a:miter/>
              </a:ln>
            </p:spPr>
            <p:txBody>
              <a:bodyPr rtlCol="0" anchor="ctr"/>
              <a:lstStyle/>
              <a:p>
                <a:endParaRPr lang="en-US"/>
              </a:p>
            </p:txBody>
          </p:sp>
          <p:grpSp>
            <p:nvGrpSpPr>
              <p:cNvPr id="355" name="Graphic 6">
                <a:extLst>
                  <a:ext uri="{FF2B5EF4-FFF2-40B4-BE49-F238E27FC236}">
                    <a16:creationId xmlns:a16="http://schemas.microsoft.com/office/drawing/2014/main" id="{D6EA9FF2-2E3D-8DF2-A947-9FD3FD3B069F}"/>
                  </a:ext>
                </a:extLst>
              </p:cNvPr>
              <p:cNvGrpSpPr/>
              <p:nvPr/>
            </p:nvGrpSpPr>
            <p:grpSpPr>
              <a:xfrm>
                <a:off x="5700402" y="2364243"/>
                <a:ext cx="791036" cy="72337"/>
                <a:chOff x="5700402" y="2364243"/>
                <a:chExt cx="791036" cy="72337"/>
              </a:xfrm>
              <a:solidFill>
                <a:srgbClr val="000000"/>
              </a:solidFill>
            </p:grpSpPr>
            <p:sp>
              <p:nvSpPr>
                <p:cNvPr id="356" name="Freeform: Shape 355">
                  <a:extLst>
                    <a:ext uri="{FF2B5EF4-FFF2-40B4-BE49-F238E27FC236}">
                      <a16:creationId xmlns:a16="http://schemas.microsoft.com/office/drawing/2014/main" id="{9D0637D4-327C-1293-AE73-393520446DEF}"/>
                    </a:ext>
                  </a:extLst>
                </p:cNvPr>
                <p:cNvSpPr/>
                <p:nvPr/>
              </p:nvSpPr>
              <p:spPr>
                <a:xfrm flipV="1">
                  <a:off x="5700402" y="2364243"/>
                  <a:ext cx="65435" cy="72337"/>
                </a:xfrm>
                <a:custGeom>
                  <a:avLst/>
                  <a:gdLst>
                    <a:gd name="connsiteX0" fmla="*/ 33627 w 65435"/>
                    <a:gd name="connsiteY0" fmla="*/ 24635 h 72337"/>
                    <a:gd name="connsiteX1" fmla="*/ 33627 w 65435"/>
                    <a:gd name="connsiteY1" fmla="*/ 36425 h 72337"/>
                    <a:gd name="connsiteX2" fmla="*/ 64077 w 65435"/>
                    <a:gd name="connsiteY2" fmla="*/ 36425 h 72337"/>
                    <a:gd name="connsiteX3" fmla="*/ 64077 w 65435"/>
                    <a:gd name="connsiteY3" fmla="*/ 8555 h 72337"/>
                    <a:gd name="connsiteX4" fmla="*/ 51204 w 65435"/>
                    <a:gd name="connsiteY4" fmla="*/ 996 h 72337"/>
                    <a:gd name="connsiteX5" fmla="*/ 34146 w 65435"/>
                    <a:gd name="connsiteY5" fmla="*/ -2272 h 72337"/>
                    <a:gd name="connsiteX6" fmla="*/ 15012 w 65435"/>
                    <a:gd name="connsiteY6" fmla="*/ 2325 h 72337"/>
                    <a:gd name="connsiteX7" fmla="*/ 2750 w 65435"/>
                    <a:gd name="connsiteY7" fmla="*/ 15504 h 72337"/>
                    <a:gd name="connsiteX8" fmla="*/ -1358 w 65435"/>
                    <a:gd name="connsiteY8" fmla="*/ 34134 h 72337"/>
                    <a:gd name="connsiteX9" fmla="*/ 3223 w 65435"/>
                    <a:gd name="connsiteY9" fmla="*/ 53558 h 72337"/>
                    <a:gd name="connsiteX10" fmla="*/ 16631 w 65435"/>
                    <a:gd name="connsiteY10" fmla="*/ 66584 h 72337"/>
                    <a:gd name="connsiteX11" fmla="*/ 33383 w 65435"/>
                    <a:gd name="connsiteY11" fmla="*/ 70066 h 72337"/>
                    <a:gd name="connsiteX12" fmla="*/ 53739 w 65435"/>
                    <a:gd name="connsiteY12" fmla="*/ 64599 h 72337"/>
                    <a:gd name="connsiteX13" fmla="*/ 63161 w 65435"/>
                    <a:gd name="connsiteY13" fmla="*/ 49512 h 72337"/>
                    <a:gd name="connsiteX14" fmla="*/ 49142 w 65435"/>
                    <a:gd name="connsiteY14" fmla="*/ 46885 h 72337"/>
                    <a:gd name="connsiteX15" fmla="*/ 43568 w 65435"/>
                    <a:gd name="connsiteY15" fmla="*/ 55009 h 72337"/>
                    <a:gd name="connsiteX16" fmla="*/ 33383 w 65435"/>
                    <a:gd name="connsiteY16" fmla="*/ 58002 h 72337"/>
                    <a:gd name="connsiteX17" fmla="*/ 18662 w 65435"/>
                    <a:gd name="connsiteY17" fmla="*/ 52123 h 72337"/>
                    <a:gd name="connsiteX18" fmla="*/ 13195 w 65435"/>
                    <a:gd name="connsiteY18" fmla="*/ 34714 h 72337"/>
                    <a:gd name="connsiteX19" fmla="*/ 18723 w 65435"/>
                    <a:gd name="connsiteY19" fmla="*/ 16023 h 72337"/>
                    <a:gd name="connsiteX20" fmla="*/ 33245 w 65435"/>
                    <a:gd name="connsiteY20" fmla="*/ 9808 h 72337"/>
                    <a:gd name="connsiteX21" fmla="*/ 42148 w 65435"/>
                    <a:gd name="connsiteY21" fmla="*/ 11548 h 72337"/>
                    <a:gd name="connsiteX22" fmla="*/ 49799 w 65435"/>
                    <a:gd name="connsiteY22" fmla="*/ 15763 h 72337"/>
                    <a:gd name="connsiteX23" fmla="*/ 49799 w 65435"/>
                    <a:gd name="connsiteY23" fmla="*/ 24635 h 7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435" h="72337">
                      <a:moveTo>
                        <a:pt x="33627" y="24635"/>
                      </a:moveTo>
                      <a:lnTo>
                        <a:pt x="33627" y="36425"/>
                      </a:lnTo>
                      <a:lnTo>
                        <a:pt x="64077" y="36425"/>
                      </a:lnTo>
                      <a:lnTo>
                        <a:pt x="64077" y="8555"/>
                      </a:lnTo>
                      <a:cubicBezTo>
                        <a:pt x="61115" y="5695"/>
                        <a:pt x="56823" y="3175"/>
                        <a:pt x="51204" y="996"/>
                      </a:cubicBezTo>
                      <a:cubicBezTo>
                        <a:pt x="45594" y="-1182"/>
                        <a:pt x="39908" y="-2272"/>
                        <a:pt x="34146" y="-2272"/>
                      </a:cubicBezTo>
                      <a:cubicBezTo>
                        <a:pt x="26837" y="-2272"/>
                        <a:pt x="20459" y="-739"/>
                        <a:pt x="15012" y="2325"/>
                      </a:cubicBezTo>
                      <a:cubicBezTo>
                        <a:pt x="9576" y="5399"/>
                        <a:pt x="5488" y="9792"/>
                        <a:pt x="2750" y="15504"/>
                      </a:cubicBezTo>
                      <a:cubicBezTo>
                        <a:pt x="11" y="21215"/>
                        <a:pt x="-1358" y="27425"/>
                        <a:pt x="-1358" y="34134"/>
                      </a:cubicBezTo>
                      <a:cubicBezTo>
                        <a:pt x="-1358" y="41423"/>
                        <a:pt x="169" y="47898"/>
                        <a:pt x="3223" y="53558"/>
                      </a:cubicBezTo>
                      <a:cubicBezTo>
                        <a:pt x="6277" y="59219"/>
                        <a:pt x="10746" y="63561"/>
                        <a:pt x="16631" y="66584"/>
                      </a:cubicBezTo>
                      <a:cubicBezTo>
                        <a:pt x="21120" y="68905"/>
                        <a:pt x="26704" y="70066"/>
                        <a:pt x="33383" y="70066"/>
                      </a:cubicBezTo>
                      <a:cubicBezTo>
                        <a:pt x="42067" y="70066"/>
                        <a:pt x="48852" y="68244"/>
                        <a:pt x="53739" y="64599"/>
                      </a:cubicBezTo>
                      <a:cubicBezTo>
                        <a:pt x="58625" y="60965"/>
                        <a:pt x="61766" y="55936"/>
                        <a:pt x="63161" y="49512"/>
                      </a:cubicBezTo>
                      <a:lnTo>
                        <a:pt x="49142" y="46885"/>
                      </a:lnTo>
                      <a:cubicBezTo>
                        <a:pt x="48155" y="50316"/>
                        <a:pt x="46297" y="53024"/>
                        <a:pt x="43568" y="55009"/>
                      </a:cubicBezTo>
                      <a:cubicBezTo>
                        <a:pt x="40850" y="57005"/>
                        <a:pt x="37455" y="58002"/>
                        <a:pt x="33383" y="58002"/>
                      </a:cubicBezTo>
                      <a:cubicBezTo>
                        <a:pt x="27213" y="58002"/>
                        <a:pt x="22306" y="56042"/>
                        <a:pt x="18662" y="52123"/>
                      </a:cubicBezTo>
                      <a:cubicBezTo>
                        <a:pt x="15017" y="48214"/>
                        <a:pt x="13195" y="42411"/>
                        <a:pt x="13195" y="34714"/>
                      </a:cubicBezTo>
                      <a:cubicBezTo>
                        <a:pt x="13195" y="26407"/>
                        <a:pt x="15038" y="20176"/>
                        <a:pt x="18723" y="16023"/>
                      </a:cubicBezTo>
                      <a:cubicBezTo>
                        <a:pt x="22418" y="11879"/>
                        <a:pt x="27259" y="9808"/>
                        <a:pt x="33245" y="9808"/>
                      </a:cubicBezTo>
                      <a:cubicBezTo>
                        <a:pt x="36208" y="9808"/>
                        <a:pt x="39176" y="10388"/>
                        <a:pt x="42148" y="11548"/>
                      </a:cubicBezTo>
                      <a:cubicBezTo>
                        <a:pt x="45121" y="12709"/>
                        <a:pt x="47671" y="14114"/>
                        <a:pt x="49799" y="15763"/>
                      </a:cubicBezTo>
                      <a:lnTo>
                        <a:pt x="49799" y="24635"/>
                      </a:lnTo>
                      <a:close/>
                    </a:path>
                  </a:pathLst>
                </a:custGeom>
                <a:solidFill>
                  <a:srgbClr val="000000"/>
                </a:solidFill>
                <a:ln w="15" cap="flat">
                  <a:noFill/>
                  <a:prstDash val="solid"/>
                  <a:round/>
                </a:ln>
              </p:spPr>
              <p:txBody>
                <a:bodyPr rtlCol="0" anchor="ctr"/>
                <a:lstStyle/>
                <a:p>
                  <a:endParaRPr lang="en-US"/>
                </a:p>
              </p:txBody>
            </p:sp>
            <p:sp>
              <p:nvSpPr>
                <p:cNvPr id="357" name="Freeform: Shape 356">
                  <a:extLst>
                    <a:ext uri="{FF2B5EF4-FFF2-40B4-BE49-F238E27FC236}">
                      <a16:creationId xmlns:a16="http://schemas.microsoft.com/office/drawing/2014/main" id="{B16D5CB8-8890-63E8-29E3-8A2D97590B3A}"/>
                    </a:ext>
                  </a:extLst>
                </p:cNvPr>
                <p:cNvSpPr/>
                <p:nvPr/>
              </p:nvSpPr>
              <p:spPr>
                <a:xfrm flipV="1">
                  <a:off x="5778759" y="2365434"/>
                  <a:ext cx="13423" cy="69955"/>
                </a:xfrm>
                <a:custGeom>
                  <a:avLst/>
                  <a:gdLst>
                    <a:gd name="connsiteX0" fmla="*/ 203 w 13423"/>
                    <a:gd name="connsiteY0" fmla="*/ -2272 h 69955"/>
                    <a:gd name="connsiteX1" fmla="*/ 203 w 13423"/>
                    <a:gd name="connsiteY1" fmla="*/ 67684 h 69955"/>
                    <a:gd name="connsiteX2" fmla="*/ 13626 w 13423"/>
                    <a:gd name="connsiteY2" fmla="*/ 67684 h 69955"/>
                    <a:gd name="connsiteX3" fmla="*/ 13626 w 13423"/>
                    <a:gd name="connsiteY3" fmla="*/ -2272 h 69955"/>
                  </a:gdLst>
                  <a:ahLst/>
                  <a:cxnLst>
                    <a:cxn ang="0">
                      <a:pos x="connsiteX0" y="connsiteY0"/>
                    </a:cxn>
                    <a:cxn ang="0">
                      <a:pos x="connsiteX1" y="connsiteY1"/>
                    </a:cxn>
                    <a:cxn ang="0">
                      <a:pos x="connsiteX2" y="connsiteY2"/>
                    </a:cxn>
                    <a:cxn ang="0">
                      <a:pos x="connsiteX3" y="connsiteY3"/>
                    </a:cxn>
                  </a:cxnLst>
                  <a:rect l="l" t="t" r="r" b="b"/>
                  <a:pathLst>
                    <a:path w="13423" h="69955">
                      <a:moveTo>
                        <a:pt x="203" y="-2272"/>
                      </a:moveTo>
                      <a:lnTo>
                        <a:pt x="203" y="67684"/>
                      </a:lnTo>
                      <a:lnTo>
                        <a:pt x="13626" y="67684"/>
                      </a:lnTo>
                      <a:lnTo>
                        <a:pt x="13626" y="-2272"/>
                      </a:lnTo>
                      <a:close/>
                    </a:path>
                  </a:pathLst>
                </a:custGeom>
                <a:solidFill>
                  <a:srgbClr val="000000"/>
                </a:solidFill>
                <a:ln w="15" cap="flat">
                  <a:noFill/>
                  <a:prstDash val="solid"/>
                  <a:round/>
                </a:ln>
              </p:spPr>
              <p:txBody>
                <a:bodyPr rtlCol="0" anchor="ctr"/>
                <a:lstStyle/>
                <a:p>
                  <a:endParaRPr lang="en-US"/>
                </a:p>
              </p:txBody>
            </p:sp>
            <p:sp>
              <p:nvSpPr>
                <p:cNvPr id="358" name="Freeform: Shape 357">
                  <a:extLst>
                    <a:ext uri="{FF2B5EF4-FFF2-40B4-BE49-F238E27FC236}">
                      <a16:creationId xmlns:a16="http://schemas.microsoft.com/office/drawing/2014/main" id="{39432918-C642-B583-BF23-13BCC32A7FCC}"/>
                    </a:ext>
                  </a:extLst>
                </p:cNvPr>
                <p:cNvSpPr/>
                <p:nvPr/>
              </p:nvSpPr>
              <p:spPr>
                <a:xfrm flipV="1">
                  <a:off x="5805637" y="2384706"/>
                  <a:ext cx="46087" cy="51829"/>
                </a:xfrm>
                <a:custGeom>
                  <a:avLst/>
                  <a:gdLst>
                    <a:gd name="connsiteX0" fmla="*/ 32803 w 46087"/>
                    <a:gd name="connsiteY0" fmla="*/ -456 h 51829"/>
                    <a:gd name="connsiteX1" fmla="*/ 32803 w 46087"/>
                    <a:gd name="connsiteY1" fmla="*/ 7134 h 51829"/>
                    <a:gd name="connsiteX2" fmla="*/ 25519 w 46087"/>
                    <a:gd name="connsiteY2" fmla="*/ 736 h 51829"/>
                    <a:gd name="connsiteX3" fmla="*/ 16005 w 46087"/>
                    <a:gd name="connsiteY3" fmla="*/ -1601 h 51829"/>
                    <a:gd name="connsiteX4" fmla="*/ 6827 w 46087"/>
                    <a:gd name="connsiteY4" fmla="*/ 644 h 51829"/>
                    <a:gd name="connsiteX5" fmla="*/ 963 w 46087"/>
                    <a:gd name="connsiteY5" fmla="*/ 6935 h 51829"/>
                    <a:gd name="connsiteX6" fmla="*/ -839 w 46087"/>
                    <a:gd name="connsiteY6" fmla="*/ 18159 h 51829"/>
                    <a:gd name="connsiteX7" fmla="*/ -839 w 46087"/>
                    <a:gd name="connsiteY7" fmla="*/ 50228 h 51829"/>
                    <a:gd name="connsiteX8" fmla="*/ 12569 w 46087"/>
                    <a:gd name="connsiteY8" fmla="*/ 50228 h 51829"/>
                    <a:gd name="connsiteX9" fmla="*/ 12569 w 46087"/>
                    <a:gd name="connsiteY9" fmla="*/ 26940 h 51829"/>
                    <a:gd name="connsiteX10" fmla="*/ 13302 w 46087"/>
                    <a:gd name="connsiteY10" fmla="*/ 13838 h 51829"/>
                    <a:gd name="connsiteX11" fmla="*/ 16005 w 46087"/>
                    <a:gd name="connsiteY11" fmla="*/ 10020 h 51829"/>
                    <a:gd name="connsiteX12" fmla="*/ 20968 w 46087"/>
                    <a:gd name="connsiteY12" fmla="*/ 8615 h 51829"/>
                    <a:gd name="connsiteX13" fmla="*/ 27122 w 46087"/>
                    <a:gd name="connsiteY13" fmla="*/ 10494 h 51829"/>
                    <a:gd name="connsiteX14" fmla="*/ 30833 w 46087"/>
                    <a:gd name="connsiteY14" fmla="*/ 15166 h 51829"/>
                    <a:gd name="connsiteX15" fmla="*/ 31841 w 46087"/>
                    <a:gd name="connsiteY15" fmla="*/ 28849 h 51829"/>
                    <a:gd name="connsiteX16" fmla="*/ 31841 w 46087"/>
                    <a:gd name="connsiteY16" fmla="*/ 50228 h 51829"/>
                    <a:gd name="connsiteX17" fmla="*/ 45248 w 46087"/>
                    <a:gd name="connsiteY17" fmla="*/ 50228 h 51829"/>
                    <a:gd name="connsiteX18" fmla="*/ 45248 w 46087"/>
                    <a:gd name="connsiteY18" fmla="*/ -456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87" h="51829">
                      <a:moveTo>
                        <a:pt x="32803" y="-456"/>
                      </a:moveTo>
                      <a:lnTo>
                        <a:pt x="32803" y="7134"/>
                      </a:lnTo>
                      <a:cubicBezTo>
                        <a:pt x="30960" y="4426"/>
                        <a:pt x="28532" y="2293"/>
                        <a:pt x="25519" y="736"/>
                      </a:cubicBezTo>
                      <a:cubicBezTo>
                        <a:pt x="22515" y="-822"/>
                        <a:pt x="19344" y="-1601"/>
                        <a:pt x="16005" y="-1601"/>
                      </a:cubicBezTo>
                      <a:cubicBezTo>
                        <a:pt x="12594" y="-1601"/>
                        <a:pt x="9535" y="-853"/>
                        <a:pt x="6827" y="644"/>
                      </a:cubicBezTo>
                      <a:cubicBezTo>
                        <a:pt x="4129" y="2140"/>
                        <a:pt x="2175" y="4238"/>
                        <a:pt x="963" y="6935"/>
                      </a:cubicBezTo>
                      <a:cubicBezTo>
                        <a:pt x="-238" y="9643"/>
                        <a:pt x="-839" y="13385"/>
                        <a:pt x="-839" y="18159"/>
                      </a:cubicBezTo>
                      <a:lnTo>
                        <a:pt x="-839" y="50228"/>
                      </a:lnTo>
                      <a:lnTo>
                        <a:pt x="12569" y="50228"/>
                      </a:lnTo>
                      <a:lnTo>
                        <a:pt x="12569" y="26940"/>
                      </a:lnTo>
                      <a:cubicBezTo>
                        <a:pt x="12569" y="19814"/>
                        <a:pt x="12813" y="15446"/>
                        <a:pt x="13302" y="13838"/>
                      </a:cubicBezTo>
                      <a:cubicBezTo>
                        <a:pt x="13801" y="12229"/>
                        <a:pt x="14702" y="10957"/>
                        <a:pt x="16005" y="10020"/>
                      </a:cubicBezTo>
                      <a:cubicBezTo>
                        <a:pt x="17308" y="9084"/>
                        <a:pt x="18962" y="8615"/>
                        <a:pt x="20968" y="8615"/>
                      </a:cubicBezTo>
                      <a:cubicBezTo>
                        <a:pt x="23258" y="8615"/>
                        <a:pt x="25310" y="9241"/>
                        <a:pt x="27122" y="10494"/>
                      </a:cubicBezTo>
                      <a:cubicBezTo>
                        <a:pt x="28934" y="11756"/>
                        <a:pt x="30171" y="13314"/>
                        <a:pt x="30833" y="15166"/>
                      </a:cubicBezTo>
                      <a:cubicBezTo>
                        <a:pt x="31505" y="17029"/>
                        <a:pt x="31841" y="21590"/>
                        <a:pt x="31841" y="28849"/>
                      </a:cubicBezTo>
                      <a:lnTo>
                        <a:pt x="31841" y="50228"/>
                      </a:lnTo>
                      <a:lnTo>
                        <a:pt x="45248" y="50228"/>
                      </a:lnTo>
                      <a:lnTo>
                        <a:pt x="45248" y="-456"/>
                      </a:lnTo>
                      <a:close/>
                    </a:path>
                  </a:pathLst>
                </a:custGeom>
                <a:solidFill>
                  <a:srgbClr val="000000"/>
                </a:solidFill>
                <a:ln w="15" cap="flat">
                  <a:noFill/>
                  <a:prstDash val="solid"/>
                  <a:round/>
                </a:ln>
              </p:spPr>
              <p:txBody>
                <a:bodyPr rtlCol="0" anchor="ctr"/>
                <a:lstStyle/>
                <a:p>
                  <a:endParaRPr lang="en-US"/>
                </a:p>
              </p:txBody>
            </p:sp>
            <p:sp>
              <p:nvSpPr>
                <p:cNvPr id="359" name="Freeform: Shape 358">
                  <a:extLst>
                    <a:ext uri="{FF2B5EF4-FFF2-40B4-BE49-F238E27FC236}">
                      <a16:creationId xmlns:a16="http://schemas.microsoft.com/office/drawing/2014/main" id="{F02352DC-D130-905F-D376-A88E5CF7DC68}"/>
                    </a:ext>
                  </a:extLst>
                </p:cNvPr>
                <p:cNvSpPr/>
                <p:nvPr/>
              </p:nvSpPr>
              <p:spPr>
                <a:xfrm flipV="1">
                  <a:off x="5862664" y="2383561"/>
                  <a:ext cx="47812" cy="52974"/>
                </a:xfrm>
                <a:custGeom>
                  <a:avLst/>
                  <a:gdLst>
                    <a:gd name="connsiteX0" fmla="*/ 46433 w 47812"/>
                    <a:gd name="connsiteY0" fmla="*/ 35210 h 52974"/>
                    <a:gd name="connsiteX1" fmla="*/ 33224 w 47812"/>
                    <a:gd name="connsiteY1" fmla="*/ 32812 h 52974"/>
                    <a:gd name="connsiteX2" fmla="*/ 30185 w 47812"/>
                    <a:gd name="connsiteY2" fmla="*/ 38783 h 52974"/>
                    <a:gd name="connsiteX3" fmla="*/ 24062 w 47812"/>
                    <a:gd name="connsiteY3" fmla="*/ 40784 h 52974"/>
                    <a:gd name="connsiteX4" fmla="*/ 16060 w 47812"/>
                    <a:gd name="connsiteY4" fmla="*/ 37317 h 52974"/>
                    <a:gd name="connsiteX5" fmla="*/ 13082 w 47812"/>
                    <a:gd name="connsiteY5" fmla="*/ 25757 h 52974"/>
                    <a:gd name="connsiteX6" fmla="*/ 16105 w 47812"/>
                    <a:gd name="connsiteY6" fmla="*/ 13006 h 52974"/>
                    <a:gd name="connsiteX7" fmla="*/ 24245 w 47812"/>
                    <a:gd name="connsiteY7" fmla="*/ 9295 h 52974"/>
                    <a:gd name="connsiteX8" fmla="*/ 30491 w 47812"/>
                    <a:gd name="connsiteY8" fmla="*/ 11464 h 52974"/>
                    <a:gd name="connsiteX9" fmla="*/ 33926 w 47812"/>
                    <a:gd name="connsiteY9" fmla="*/ 18931 h 52974"/>
                    <a:gd name="connsiteX10" fmla="*/ 47105 w 47812"/>
                    <a:gd name="connsiteY10" fmla="*/ 16686 h 52974"/>
                    <a:gd name="connsiteX11" fmla="*/ 39225 w 47812"/>
                    <a:gd name="connsiteY11" fmla="*/ 2989 h 52974"/>
                    <a:gd name="connsiteX12" fmla="*/ 23619 w 47812"/>
                    <a:gd name="connsiteY12" fmla="*/ -1639 h 52974"/>
                    <a:gd name="connsiteX13" fmla="*/ 5889 w 47812"/>
                    <a:gd name="connsiteY13" fmla="*/ 5371 h 52974"/>
                    <a:gd name="connsiteX14" fmla="*/ -708 w 47812"/>
                    <a:gd name="connsiteY14" fmla="*/ 24795 h 52974"/>
                    <a:gd name="connsiteX15" fmla="*/ 5920 w 47812"/>
                    <a:gd name="connsiteY15" fmla="*/ 44342 h 52974"/>
                    <a:gd name="connsiteX16" fmla="*/ 23863 w 47812"/>
                    <a:gd name="connsiteY16" fmla="*/ 51336 h 52974"/>
                    <a:gd name="connsiteX17" fmla="*/ 38584 w 47812"/>
                    <a:gd name="connsiteY17" fmla="*/ 47350 h 52974"/>
                    <a:gd name="connsiteX18" fmla="*/ 46433 w 47812"/>
                    <a:gd name="connsiteY18" fmla="*/ 35210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812" h="52974">
                      <a:moveTo>
                        <a:pt x="46433" y="35210"/>
                      </a:moveTo>
                      <a:lnTo>
                        <a:pt x="33224" y="32812"/>
                      </a:lnTo>
                      <a:cubicBezTo>
                        <a:pt x="32776" y="35459"/>
                        <a:pt x="31763" y="37450"/>
                        <a:pt x="30185" y="38783"/>
                      </a:cubicBezTo>
                      <a:cubicBezTo>
                        <a:pt x="28607" y="40117"/>
                        <a:pt x="26566" y="40784"/>
                        <a:pt x="24062" y="40784"/>
                      </a:cubicBezTo>
                      <a:cubicBezTo>
                        <a:pt x="20712" y="40784"/>
                        <a:pt x="18045" y="39628"/>
                        <a:pt x="16060" y="37317"/>
                      </a:cubicBezTo>
                      <a:cubicBezTo>
                        <a:pt x="14074" y="35016"/>
                        <a:pt x="13082" y="31163"/>
                        <a:pt x="13082" y="25757"/>
                      </a:cubicBezTo>
                      <a:cubicBezTo>
                        <a:pt x="13082" y="19741"/>
                        <a:pt x="14090" y="15490"/>
                        <a:pt x="16105" y="13006"/>
                      </a:cubicBezTo>
                      <a:cubicBezTo>
                        <a:pt x="18131" y="10532"/>
                        <a:pt x="20844" y="9295"/>
                        <a:pt x="24245" y="9295"/>
                      </a:cubicBezTo>
                      <a:cubicBezTo>
                        <a:pt x="26790" y="9295"/>
                        <a:pt x="28872" y="10018"/>
                        <a:pt x="30491" y="11464"/>
                      </a:cubicBezTo>
                      <a:cubicBezTo>
                        <a:pt x="32119" y="12909"/>
                        <a:pt x="33265" y="15399"/>
                        <a:pt x="33926" y="18931"/>
                      </a:cubicBezTo>
                      <a:lnTo>
                        <a:pt x="47105" y="16686"/>
                      </a:lnTo>
                      <a:cubicBezTo>
                        <a:pt x="45741" y="10639"/>
                        <a:pt x="43114" y="6073"/>
                        <a:pt x="39225" y="2989"/>
                      </a:cubicBezTo>
                      <a:cubicBezTo>
                        <a:pt x="35347" y="-96"/>
                        <a:pt x="30144" y="-1639"/>
                        <a:pt x="23619" y="-1639"/>
                      </a:cubicBezTo>
                      <a:cubicBezTo>
                        <a:pt x="16207" y="-1639"/>
                        <a:pt x="10297" y="698"/>
                        <a:pt x="5889" y="5371"/>
                      </a:cubicBezTo>
                      <a:cubicBezTo>
                        <a:pt x="1491" y="10054"/>
                        <a:pt x="-708" y="16529"/>
                        <a:pt x="-708" y="24795"/>
                      </a:cubicBezTo>
                      <a:cubicBezTo>
                        <a:pt x="-708" y="33164"/>
                        <a:pt x="1501" y="39679"/>
                        <a:pt x="5920" y="44342"/>
                      </a:cubicBezTo>
                      <a:cubicBezTo>
                        <a:pt x="10338" y="49004"/>
                        <a:pt x="16319" y="51336"/>
                        <a:pt x="23863" y="51336"/>
                      </a:cubicBezTo>
                      <a:cubicBezTo>
                        <a:pt x="30032" y="51336"/>
                        <a:pt x="34939" y="50007"/>
                        <a:pt x="38584" y="47350"/>
                      </a:cubicBezTo>
                      <a:cubicBezTo>
                        <a:pt x="42229" y="44693"/>
                        <a:pt x="44845" y="40646"/>
                        <a:pt x="46433" y="35210"/>
                      </a:cubicBezTo>
                      <a:close/>
                    </a:path>
                  </a:pathLst>
                </a:custGeom>
                <a:solidFill>
                  <a:srgbClr val="000000"/>
                </a:solidFill>
                <a:ln w="15" cap="flat">
                  <a:noFill/>
                  <a:prstDash val="solid"/>
                  <a:round/>
                </a:ln>
              </p:spPr>
              <p:txBody>
                <a:bodyPr rtlCol="0" anchor="ctr"/>
                <a:lstStyle/>
                <a:p>
                  <a:endParaRPr lang="en-US"/>
                </a:p>
              </p:txBody>
            </p:sp>
            <p:sp>
              <p:nvSpPr>
                <p:cNvPr id="360" name="Freeform: Shape 359">
                  <a:extLst>
                    <a:ext uri="{FF2B5EF4-FFF2-40B4-BE49-F238E27FC236}">
                      <a16:creationId xmlns:a16="http://schemas.microsoft.com/office/drawing/2014/main" id="{0F97985E-C1FF-9DD7-845D-BE2B8F3E695A}"/>
                    </a:ext>
                  </a:extLst>
                </p:cNvPr>
                <p:cNvSpPr/>
                <p:nvPr/>
              </p:nvSpPr>
              <p:spPr>
                <a:xfrm flipV="1">
                  <a:off x="5916866" y="2383561"/>
                  <a:ext cx="52302" cy="52974"/>
                </a:xfrm>
                <a:custGeom>
                  <a:avLst/>
                  <a:gdLst>
                    <a:gd name="connsiteX0" fmla="*/ -832 w 52302"/>
                    <a:gd name="connsiteY0" fmla="*/ 25559 h 52974"/>
                    <a:gd name="connsiteX1" fmla="*/ 2466 w 52302"/>
                    <a:gd name="connsiteY1" fmla="*/ 38493 h 52974"/>
                    <a:gd name="connsiteX2" fmla="*/ 11797 w 52302"/>
                    <a:gd name="connsiteY2" fmla="*/ 48037 h 52974"/>
                    <a:gd name="connsiteX3" fmla="*/ 25281 w 52302"/>
                    <a:gd name="connsiteY3" fmla="*/ 51336 h 52974"/>
                    <a:gd name="connsiteX4" fmla="*/ 44125 w 52302"/>
                    <a:gd name="connsiteY4" fmla="*/ 43868 h 52974"/>
                    <a:gd name="connsiteX5" fmla="*/ 51470 w 52302"/>
                    <a:gd name="connsiteY5" fmla="*/ 24994 h 52974"/>
                    <a:gd name="connsiteX6" fmla="*/ 44048 w 52302"/>
                    <a:gd name="connsiteY6" fmla="*/ 5921 h 52974"/>
                    <a:gd name="connsiteX7" fmla="*/ 25372 w 52302"/>
                    <a:gd name="connsiteY7" fmla="*/ -1639 h 52974"/>
                    <a:gd name="connsiteX8" fmla="*/ 12087 w 52302"/>
                    <a:gd name="connsiteY8" fmla="*/ 1507 h 52974"/>
                    <a:gd name="connsiteX9" fmla="*/ 2466 w 52302"/>
                    <a:gd name="connsiteY9" fmla="*/ 10746 h 52974"/>
                    <a:gd name="connsiteX10" fmla="*/ -832 w 52302"/>
                    <a:gd name="connsiteY10" fmla="*/ 25559 h 52974"/>
                    <a:gd name="connsiteX11" fmla="*/ 12911 w 52302"/>
                    <a:gd name="connsiteY11" fmla="*/ 24841 h 52974"/>
                    <a:gd name="connsiteX12" fmla="*/ 16485 w 52302"/>
                    <a:gd name="connsiteY12" fmla="*/ 13296 h 52974"/>
                    <a:gd name="connsiteX13" fmla="*/ 25326 w 52302"/>
                    <a:gd name="connsiteY13" fmla="*/ 9295 h 52974"/>
                    <a:gd name="connsiteX14" fmla="*/ 34122 w 52302"/>
                    <a:gd name="connsiteY14" fmla="*/ 13296 h 52974"/>
                    <a:gd name="connsiteX15" fmla="*/ 37681 w 52302"/>
                    <a:gd name="connsiteY15" fmla="*/ 24948 h 52974"/>
                    <a:gd name="connsiteX16" fmla="*/ 34122 w 52302"/>
                    <a:gd name="connsiteY16" fmla="*/ 36386 h 52974"/>
                    <a:gd name="connsiteX17" fmla="*/ 25326 w 52302"/>
                    <a:gd name="connsiteY17" fmla="*/ 40402 h 52974"/>
                    <a:gd name="connsiteX18" fmla="*/ 16485 w 52302"/>
                    <a:gd name="connsiteY18" fmla="*/ 36386 h 52974"/>
                    <a:gd name="connsiteX19" fmla="*/ 12911 w 52302"/>
                    <a:gd name="connsiteY19" fmla="*/ 24841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302" h="52974">
                      <a:moveTo>
                        <a:pt x="-832" y="25559"/>
                      </a:moveTo>
                      <a:cubicBezTo>
                        <a:pt x="-832" y="30018"/>
                        <a:pt x="267" y="34329"/>
                        <a:pt x="2466" y="38493"/>
                      </a:cubicBezTo>
                      <a:cubicBezTo>
                        <a:pt x="4665" y="42667"/>
                        <a:pt x="7775" y="45849"/>
                        <a:pt x="11797" y="48037"/>
                      </a:cubicBezTo>
                      <a:cubicBezTo>
                        <a:pt x="15818" y="50236"/>
                        <a:pt x="20313" y="51336"/>
                        <a:pt x="25281" y="51336"/>
                      </a:cubicBezTo>
                      <a:cubicBezTo>
                        <a:pt x="32947" y="51336"/>
                        <a:pt x="39228" y="48847"/>
                        <a:pt x="44125" y="43868"/>
                      </a:cubicBezTo>
                      <a:cubicBezTo>
                        <a:pt x="49022" y="38890"/>
                        <a:pt x="51470" y="32599"/>
                        <a:pt x="51470" y="24994"/>
                      </a:cubicBezTo>
                      <a:cubicBezTo>
                        <a:pt x="51470" y="17328"/>
                        <a:pt x="48996" y="10970"/>
                        <a:pt x="44048" y="5921"/>
                      </a:cubicBezTo>
                      <a:cubicBezTo>
                        <a:pt x="39101" y="881"/>
                        <a:pt x="32875" y="-1639"/>
                        <a:pt x="25372" y="-1639"/>
                      </a:cubicBezTo>
                      <a:cubicBezTo>
                        <a:pt x="20730" y="-1639"/>
                        <a:pt x="16301" y="-590"/>
                        <a:pt x="12087" y="1507"/>
                      </a:cubicBezTo>
                      <a:cubicBezTo>
                        <a:pt x="7872" y="3615"/>
                        <a:pt x="4665" y="6694"/>
                        <a:pt x="2466" y="10746"/>
                      </a:cubicBezTo>
                      <a:cubicBezTo>
                        <a:pt x="267" y="14798"/>
                        <a:pt x="-832" y="19736"/>
                        <a:pt x="-832" y="25559"/>
                      </a:cubicBezTo>
                      <a:close/>
                      <a:moveTo>
                        <a:pt x="12911" y="24841"/>
                      </a:moveTo>
                      <a:cubicBezTo>
                        <a:pt x="12911" y="19822"/>
                        <a:pt x="14102" y="15974"/>
                        <a:pt x="16485" y="13296"/>
                      </a:cubicBezTo>
                      <a:cubicBezTo>
                        <a:pt x="18877" y="10629"/>
                        <a:pt x="21824" y="9295"/>
                        <a:pt x="25326" y="9295"/>
                      </a:cubicBezTo>
                      <a:cubicBezTo>
                        <a:pt x="28829" y="9295"/>
                        <a:pt x="31761" y="10629"/>
                        <a:pt x="34122" y="13296"/>
                      </a:cubicBezTo>
                      <a:cubicBezTo>
                        <a:pt x="36494" y="15974"/>
                        <a:pt x="37681" y="19858"/>
                        <a:pt x="37681" y="24948"/>
                      </a:cubicBezTo>
                      <a:cubicBezTo>
                        <a:pt x="37681" y="29906"/>
                        <a:pt x="36494" y="33718"/>
                        <a:pt x="34122" y="36386"/>
                      </a:cubicBezTo>
                      <a:cubicBezTo>
                        <a:pt x="31761" y="39063"/>
                        <a:pt x="28829" y="40402"/>
                        <a:pt x="25326" y="40402"/>
                      </a:cubicBezTo>
                      <a:cubicBezTo>
                        <a:pt x="21824" y="40402"/>
                        <a:pt x="18877" y="39063"/>
                        <a:pt x="16485" y="36386"/>
                      </a:cubicBezTo>
                      <a:cubicBezTo>
                        <a:pt x="14102" y="33718"/>
                        <a:pt x="12911" y="29870"/>
                        <a:pt x="12911" y="24841"/>
                      </a:cubicBezTo>
                      <a:close/>
                    </a:path>
                  </a:pathLst>
                </a:custGeom>
                <a:solidFill>
                  <a:srgbClr val="000000"/>
                </a:solidFill>
                <a:ln w="15" cap="flat">
                  <a:noFill/>
                  <a:prstDash val="solid"/>
                  <a:round/>
                </a:ln>
              </p:spPr>
              <p:txBody>
                <a:bodyPr rtlCol="0" anchor="ctr"/>
                <a:lstStyle/>
                <a:p>
                  <a:endParaRPr lang="en-US"/>
                </a:p>
              </p:txBody>
            </p:sp>
            <p:sp>
              <p:nvSpPr>
                <p:cNvPr id="361" name="Freeform: Shape 360">
                  <a:extLst>
                    <a:ext uri="{FF2B5EF4-FFF2-40B4-BE49-F238E27FC236}">
                      <a16:creationId xmlns:a16="http://schemas.microsoft.com/office/drawing/2014/main" id="{DC2D9DFA-6D1A-21A3-B699-DD2E89AF0C83}"/>
                    </a:ext>
                  </a:extLst>
                </p:cNvPr>
                <p:cNvSpPr/>
                <p:nvPr/>
              </p:nvSpPr>
              <p:spPr>
                <a:xfrm flipV="1">
                  <a:off x="5974947" y="2383561"/>
                  <a:ext cx="47339" cy="52974"/>
                </a:xfrm>
                <a:custGeom>
                  <a:avLst/>
                  <a:gdLst>
                    <a:gd name="connsiteX0" fmla="*/ -552 w 47339"/>
                    <a:gd name="connsiteY0" fmla="*/ 13968 h 52974"/>
                    <a:gd name="connsiteX1" fmla="*/ 12902 w 47339"/>
                    <a:gd name="connsiteY1" fmla="*/ 16015 h 52974"/>
                    <a:gd name="connsiteX2" fmla="*/ 16384 w 47339"/>
                    <a:gd name="connsiteY2" fmla="*/ 10074 h 52974"/>
                    <a:gd name="connsiteX3" fmla="*/ 23744 w 47339"/>
                    <a:gd name="connsiteY3" fmla="*/ 8043 h 52974"/>
                    <a:gd name="connsiteX4" fmla="*/ 31563 w 47339"/>
                    <a:gd name="connsiteY4" fmla="*/ 9952 h 52974"/>
                    <a:gd name="connsiteX5" fmla="*/ 33334 w 47339"/>
                    <a:gd name="connsiteY5" fmla="*/ 13541 h 52974"/>
                    <a:gd name="connsiteX6" fmla="*/ 32372 w 47339"/>
                    <a:gd name="connsiteY6" fmla="*/ 16060 h 52974"/>
                    <a:gd name="connsiteX7" fmla="*/ 27898 w 47339"/>
                    <a:gd name="connsiteY7" fmla="*/ 17832 h 52974"/>
                    <a:gd name="connsiteX8" fmla="*/ 7328 w 47339"/>
                    <a:gd name="connsiteY8" fmla="*/ 24368 h 52974"/>
                    <a:gd name="connsiteX9" fmla="*/ 1311 w 47339"/>
                    <a:gd name="connsiteY9" fmla="*/ 35775 h 52974"/>
                    <a:gd name="connsiteX10" fmla="*/ 6503 w 47339"/>
                    <a:gd name="connsiteY10" fmla="*/ 46846 h 52974"/>
                    <a:gd name="connsiteX11" fmla="*/ 22645 w 47339"/>
                    <a:gd name="connsiteY11" fmla="*/ 51336 h 52974"/>
                    <a:gd name="connsiteX12" fmla="*/ 38099 w 47339"/>
                    <a:gd name="connsiteY12" fmla="*/ 47946 h 52974"/>
                    <a:gd name="connsiteX13" fmla="*/ 45077 w 47339"/>
                    <a:gd name="connsiteY13" fmla="*/ 37928 h 52974"/>
                    <a:gd name="connsiteX14" fmla="*/ 32418 w 47339"/>
                    <a:gd name="connsiteY14" fmla="*/ 35592 h 52974"/>
                    <a:gd name="connsiteX15" fmla="*/ 29333 w 47339"/>
                    <a:gd name="connsiteY15" fmla="*/ 40112 h 52974"/>
                    <a:gd name="connsiteX16" fmla="*/ 22874 w 47339"/>
                    <a:gd name="connsiteY16" fmla="*/ 41700 h 52974"/>
                    <a:gd name="connsiteX17" fmla="*/ 15299 w 47339"/>
                    <a:gd name="connsiteY17" fmla="*/ 40219 h 52974"/>
                    <a:gd name="connsiteX18" fmla="*/ 13772 w 47339"/>
                    <a:gd name="connsiteY18" fmla="*/ 37500 h 52974"/>
                    <a:gd name="connsiteX19" fmla="*/ 15101 w 47339"/>
                    <a:gd name="connsiteY19" fmla="*/ 35057 h 52974"/>
                    <a:gd name="connsiteX20" fmla="*/ 27623 w 47339"/>
                    <a:gd name="connsiteY20" fmla="*/ 31285 h 52974"/>
                    <a:gd name="connsiteX21" fmla="*/ 42588 w 47339"/>
                    <a:gd name="connsiteY21" fmla="*/ 25330 h 52974"/>
                    <a:gd name="connsiteX22" fmla="*/ 46788 w 47339"/>
                    <a:gd name="connsiteY22" fmla="*/ 15358 h 52974"/>
                    <a:gd name="connsiteX23" fmla="*/ 40970 w 47339"/>
                    <a:gd name="connsiteY23" fmla="*/ 3370 h 52974"/>
                    <a:gd name="connsiteX24" fmla="*/ 23744 w 47339"/>
                    <a:gd name="connsiteY24" fmla="*/ -1639 h 52974"/>
                    <a:gd name="connsiteX25" fmla="*/ 7343 w 47339"/>
                    <a:gd name="connsiteY25" fmla="*/ 2561 h 52974"/>
                    <a:gd name="connsiteX26" fmla="*/ -552 w 47339"/>
                    <a:gd name="connsiteY26" fmla="*/ 13968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552" y="13968"/>
                      </a:moveTo>
                      <a:lnTo>
                        <a:pt x="12902" y="16015"/>
                      </a:lnTo>
                      <a:cubicBezTo>
                        <a:pt x="13482" y="13408"/>
                        <a:pt x="14643" y="11428"/>
                        <a:pt x="16384" y="10074"/>
                      </a:cubicBezTo>
                      <a:cubicBezTo>
                        <a:pt x="18135" y="8720"/>
                        <a:pt x="20588" y="8043"/>
                        <a:pt x="23744" y="8043"/>
                      </a:cubicBezTo>
                      <a:cubicBezTo>
                        <a:pt x="27205" y="8043"/>
                        <a:pt x="29812" y="8679"/>
                        <a:pt x="31563" y="9952"/>
                      </a:cubicBezTo>
                      <a:cubicBezTo>
                        <a:pt x="32744" y="10848"/>
                        <a:pt x="33334" y="12044"/>
                        <a:pt x="33334" y="13541"/>
                      </a:cubicBezTo>
                      <a:cubicBezTo>
                        <a:pt x="33334" y="14559"/>
                        <a:pt x="33013" y="15399"/>
                        <a:pt x="32372" y="16060"/>
                      </a:cubicBezTo>
                      <a:cubicBezTo>
                        <a:pt x="31710" y="16702"/>
                        <a:pt x="30219" y="17292"/>
                        <a:pt x="27898" y="17832"/>
                      </a:cubicBezTo>
                      <a:cubicBezTo>
                        <a:pt x="17076" y="20214"/>
                        <a:pt x="10219" y="22393"/>
                        <a:pt x="7328" y="24368"/>
                      </a:cubicBezTo>
                      <a:cubicBezTo>
                        <a:pt x="3317" y="27106"/>
                        <a:pt x="1311" y="30909"/>
                        <a:pt x="1311" y="35775"/>
                      </a:cubicBezTo>
                      <a:cubicBezTo>
                        <a:pt x="1311" y="40163"/>
                        <a:pt x="3042" y="43853"/>
                        <a:pt x="6503" y="46846"/>
                      </a:cubicBezTo>
                      <a:cubicBezTo>
                        <a:pt x="9975" y="49839"/>
                        <a:pt x="15355" y="51336"/>
                        <a:pt x="22645" y="51336"/>
                      </a:cubicBezTo>
                      <a:cubicBezTo>
                        <a:pt x="29578" y="51336"/>
                        <a:pt x="34729" y="50206"/>
                        <a:pt x="38099" y="47946"/>
                      </a:cubicBezTo>
                      <a:cubicBezTo>
                        <a:pt x="41478" y="45686"/>
                        <a:pt x="43805" y="42346"/>
                        <a:pt x="45077" y="37928"/>
                      </a:cubicBezTo>
                      <a:lnTo>
                        <a:pt x="32418" y="35592"/>
                      </a:lnTo>
                      <a:cubicBezTo>
                        <a:pt x="31878" y="37557"/>
                        <a:pt x="30850" y="39063"/>
                        <a:pt x="29333" y="40112"/>
                      </a:cubicBezTo>
                      <a:cubicBezTo>
                        <a:pt x="27826" y="41171"/>
                        <a:pt x="25673" y="41700"/>
                        <a:pt x="22874" y="41700"/>
                      </a:cubicBezTo>
                      <a:cubicBezTo>
                        <a:pt x="19351" y="41700"/>
                        <a:pt x="16826" y="41206"/>
                        <a:pt x="15299" y="40219"/>
                      </a:cubicBezTo>
                      <a:cubicBezTo>
                        <a:pt x="14281" y="39516"/>
                        <a:pt x="13772" y="38610"/>
                        <a:pt x="13772" y="37500"/>
                      </a:cubicBezTo>
                      <a:cubicBezTo>
                        <a:pt x="13772" y="36543"/>
                        <a:pt x="14215" y="35729"/>
                        <a:pt x="15101" y="35057"/>
                      </a:cubicBezTo>
                      <a:cubicBezTo>
                        <a:pt x="16312" y="34171"/>
                        <a:pt x="20486" y="32914"/>
                        <a:pt x="27623" y="31285"/>
                      </a:cubicBezTo>
                      <a:cubicBezTo>
                        <a:pt x="34770" y="29667"/>
                        <a:pt x="39758" y="27681"/>
                        <a:pt x="42588" y="25330"/>
                      </a:cubicBezTo>
                      <a:cubicBezTo>
                        <a:pt x="45388" y="22937"/>
                        <a:pt x="46788" y="19613"/>
                        <a:pt x="46788" y="15358"/>
                      </a:cubicBezTo>
                      <a:cubicBezTo>
                        <a:pt x="46788" y="10705"/>
                        <a:pt x="44848" y="6710"/>
                        <a:pt x="40970" y="3370"/>
                      </a:cubicBezTo>
                      <a:cubicBezTo>
                        <a:pt x="37091" y="31"/>
                        <a:pt x="31349" y="-1639"/>
                        <a:pt x="23744" y="-1639"/>
                      </a:cubicBezTo>
                      <a:cubicBezTo>
                        <a:pt x="16842" y="-1639"/>
                        <a:pt x="11375" y="-239"/>
                        <a:pt x="7343" y="2561"/>
                      </a:cubicBezTo>
                      <a:cubicBezTo>
                        <a:pt x="3322" y="5361"/>
                        <a:pt x="690" y="9163"/>
                        <a:pt x="-552" y="13968"/>
                      </a:cubicBezTo>
                      <a:close/>
                    </a:path>
                  </a:pathLst>
                </a:custGeom>
                <a:solidFill>
                  <a:srgbClr val="000000"/>
                </a:solidFill>
                <a:ln w="15" cap="flat">
                  <a:noFill/>
                  <a:prstDash val="solid"/>
                  <a:round/>
                </a:ln>
              </p:spPr>
              <p:txBody>
                <a:bodyPr rtlCol="0" anchor="ctr"/>
                <a:lstStyle/>
                <a:p>
                  <a:endParaRPr lang="en-US"/>
                </a:p>
              </p:txBody>
            </p:sp>
            <p:sp>
              <p:nvSpPr>
                <p:cNvPr id="362" name="Freeform: Shape 361">
                  <a:extLst>
                    <a:ext uri="{FF2B5EF4-FFF2-40B4-BE49-F238E27FC236}">
                      <a16:creationId xmlns:a16="http://schemas.microsoft.com/office/drawing/2014/main" id="{4AD2A14F-1AA8-1CBF-7004-A2A0790835E9}"/>
                    </a:ext>
                  </a:extLst>
                </p:cNvPr>
                <p:cNvSpPr/>
                <p:nvPr/>
              </p:nvSpPr>
              <p:spPr>
                <a:xfrm flipV="1">
                  <a:off x="6030110" y="2383561"/>
                  <a:ext cx="47351" cy="52974"/>
                </a:xfrm>
                <a:custGeom>
                  <a:avLst/>
                  <a:gdLst>
                    <a:gd name="connsiteX0" fmla="*/ 32667 w 47351"/>
                    <a:gd name="connsiteY0" fmla="*/ 15633 h 52974"/>
                    <a:gd name="connsiteX1" fmla="*/ 46029 w 47351"/>
                    <a:gd name="connsiteY1" fmla="*/ 13388 h 52974"/>
                    <a:gd name="connsiteX2" fmla="*/ 37889 w 47351"/>
                    <a:gd name="connsiteY2" fmla="*/ 2194 h 52974"/>
                    <a:gd name="connsiteX3" fmla="*/ 23993 w 47351"/>
                    <a:gd name="connsiteY3" fmla="*/ -1639 h 52974"/>
                    <a:gd name="connsiteX4" fmla="*/ 4416 w 47351"/>
                    <a:gd name="connsiteY4" fmla="*/ 7005 h 52974"/>
                    <a:gd name="connsiteX5" fmla="*/ -593 w 47351"/>
                    <a:gd name="connsiteY5" fmla="*/ 24459 h 52974"/>
                    <a:gd name="connsiteX6" fmla="*/ 5989 w 47351"/>
                    <a:gd name="connsiteY6" fmla="*/ 44189 h 52974"/>
                    <a:gd name="connsiteX7" fmla="*/ 22649 w 47351"/>
                    <a:gd name="connsiteY7" fmla="*/ 51336 h 52974"/>
                    <a:gd name="connsiteX8" fmla="*/ 40501 w 47351"/>
                    <a:gd name="connsiteY8" fmla="*/ 43868 h 52974"/>
                    <a:gd name="connsiteX9" fmla="*/ 46746 w 47351"/>
                    <a:gd name="connsiteY9" fmla="*/ 20978 h 52974"/>
                    <a:gd name="connsiteX10" fmla="*/ 13151 w 47351"/>
                    <a:gd name="connsiteY10" fmla="*/ 20978 h 52974"/>
                    <a:gd name="connsiteX11" fmla="*/ 16403 w 47351"/>
                    <a:gd name="connsiteY11" fmla="*/ 11693 h 52974"/>
                    <a:gd name="connsiteX12" fmla="*/ 24130 w 47351"/>
                    <a:gd name="connsiteY12" fmla="*/ 8379 h 52974"/>
                    <a:gd name="connsiteX13" fmla="*/ 29414 w 47351"/>
                    <a:gd name="connsiteY13" fmla="*/ 10089 h 52974"/>
                    <a:gd name="connsiteX14" fmla="*/ 32667 w 47351"/>
                    <a:gd name="connsiteY14" fmla="*/ 15633 h 52974"/>
                    <a:gd name="connsiteX15" fmla="*/ 33430 w 47351"/>
                    <a:gd name="connsiteY15" fmla="*/ 29193 h 52974"/>
                    <a:gd name="connsiteX16" fmla="*/ 30422 w 47351"/>
                    <a:gd name="connsiteY16" fmla="*/ 38035 h 52974"/>
                    <a:gd name="connsiteX17" fmla="*/ 23458 w 47351"/>
                    <a:gd name="connsiteY17" fmla="*/ 41074 h 52974"/>
                    <a:gd name="connsiteX18" fmla="*/ 16205 w 47351"/>
                    <a:gd name="connsiteY18" fmla="*/ 37882 h 52974"/>
                    <a:gd name="connsiteX19" fmla="*/ 13395 w 47351"/>
                    <a:gd name="connsiteY19" fmla="*/ 29193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2667" y="15633"/>
                      </a:moveTo>
                      <a:lnTo>
                        <a:pt x="46029" y="13388"/>
                      </a:lnTo>
                      <a:cubicBezTo>
                        <a:pt x="44318" y="8491"/>
                        <a:pt x="41605" y="4760"/>
                        <a:pt x="37889" y="2194"/>
                      </a:cubicBezTo>
                      <a:cubicBezTo>
                        <a:pt x="34184" y="-361"/>
                        <a:pt x="29551" y="-1639"/>
                        <a:pt x="23993" y="-1639"/>
                      </a:cubicBezTo>
                      <a:cubicBezTo>
                        <a:pt x="15177" y="-1639"/>
                        <a:pt x="8651" y="1243"/>
                        <a:pt x="4416" y="7005"/>
                      </a:cubicBezTo>
                      <a:cubicBezTo>
                        <a:pt x="1076" y="11617"/>
                        <a:pt x="-593" y="17435"/>
                        <a:pt x="-593" y="24459"/>
                      </a:cubicBezTo>
                      <a:cubicBezTo>
                        <a:pt x="-593" y="32858"/>
                        <a:pt x="1601" y="39435"/>
                        <a:pt x="5989" y="44189"/>
                      </a:cubicBezTo>
                      <a:cubicBezTo>
                        <a:pt x="10387" y="48954"/>
                        <a:pt x="15940" y="51336"/>
                        <a:pt x="22649" y="51336"/>
                      </a:cubicBezTo>
                      <a:cubicBezTo>
                        <a:pt x="30193" y="51336"/>
                        <a:pt x="36143" y="48847"/>
                        <a:pt x="40501" y="43868"/>
                      </a:cubicBezTo>
                      <a:cubicBezTo>
                        <a:pt x="44858" y="38890"/>
                        <a:pt x="46940" y="31260"/>
                        <a:pt x="46746" y="20978"/>
                      </a:cubicBezTo>
                      <a:lnTo>
                        <a:pt x="13151" y="20978"/>
                      </a:lnTo>
                      <a:cubicBezTo>
                        <a:pt x="13252" y="17007"/>
                        <a:pt x="14337" y="13912"/>
                        <a:pt x="16403" y="11693"/>
                      </a:cubicBezTo>
                      <a:cubicBezTo>
                        <a:pt x="18470" y="9484"/>
                        <a:pt x="21046" y="8379"/>
                        <a:pt x="24130" y="8379"/>
                      </a:cubicBezTo>
                      <a:cubicBezTo>
                        <a:pt x="26227" y="8379"/>
                        <a:pt x="27989" y="8949"/>
                        <a:pt x="29414" y="10089"/>
                      </a:cubicBezTo>
                      <a:cubicBezTo>
                        <a:pt x="30849" y="11240"/>
                        <a:pt x="31934" y="13088"/>
                        <a:pt x="32667" y="15633"/>
                      </a:cubicBezTo>
                      <a:close/>
                      <a:moveTo>
                        <a:pt x="33430" y="29193"/>
                      </a:moveTo>
                      <a:cubicBezTo>
                        <a:pt x="33339" y="33072"/>
                        <a:pt x="32336" y="36019"/>
                        <a:pt x="30422" y="38035"/>
                      </a:cubicBezTo>
                      <a:cubicBezTo>
                        <a:pt x="28518" y="40061"/>
                        <a:pt x="26197" y="41074"/>
                        <a:pt x="23458" y="41074"/>
                      </a:cubicBezTo>
                      <a:cubicBezTo>
                        <a:pt x="20537" y="41074"/>
                        <a:pt x="18119" y="40010"/>
                        <a:pt x="16205" y="37882"/>
                      </a:cubicBezTo>
                      <a:cubicBezTo>
                        <a:pt x="14301" y="35744"/>
                        <a:pt x="13364" y="32848"/>
                        <a:pt x="13395" y="29193"/>
                      </a:cubicBezTo>
                      <a:close/>
                    </a:path>
                  </a:pathLst>
                </a:custGeom>
                <a:solidFill>
                  <a:srgbClr val="000000"/>
                </a:solidFill>
                <a:ln w="15" cap="flat">
                  <a:noFill/>
                  <a:prstDash val="solid"/>
                  <a:round/>
                </a:ln>
              </p:spPr>
              <p:txBody>
                <a:bodyPr rtlCol="0" anchor="ctr"/>
                <a:lstStyle/>
                <a:p>
                  <a:endParaRPr lang="en-US"/>
                </a:p>
              </p:txBody>
            </p:sp>
            <p:sp>
              <p:nvSpPr>
                <p:cNvPr id="363" name="Freeform: Shape 362">
                  <a:extLst>
                    <a:ext uri="{FF2B5EF4-FFF2-40B4-BE49-F238E27FC236}">
                      <a16:creationId xmlns:a16="http://schemas.microsoft.com/office/drawing/2014/main" id="{377BE74C-5EC2-96E0-5847-6D8313924A8A}"/>
                    </a:ext>
                  </a:extLst>
                </p:cNvPr>
                <p:cNvSpPr/>
                <p:nvPr/>
              </p:nvSpPr>
              <p:spPr>
                <a:xfrm flipV="1">
                  <a:off x="6081365" y="2435390"/>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64" name="Freeform: Shape 363">
                  <a:extLst>
                    <a:ext uri="{FF2B5EF4-FFF2-40B4-BE49-F238E27FC236}">
                      <a16:creationId xmlns:a16="http://schemas.microsoft.com/office/drawing/2014/main" id="{0F790FA2-0237-9DF2-9CC6-CF4836E297D0}"/>
                    </a:ext>
                  </a:extLst>
                </p:cNvPr>
                <p:cNvSpPr/>
                <p:nvPr/>
              </p:nvSpPr>
              <p:spPr>
                <a:xfrm flipV="1">
                  <a:off x="6113053" y="2374261"/>
                  <a:ext cx="47965" cy="53157"/>
                </a:xfrm>
                <a:custGeom>
                  <a:avLst/>
                  <a:gdLst>
                    <a:gd name="connsiteX0" fmla="*/ 47277 w 47965"/>
                    <a:gd name="connsiteY0" fmla="*/ -2244 h 53157"/>
                    <a:gd name="connsiteX1" fmla="*/ -689 w 47965"/>
                    <a:gd name="connsiteY1" fmla="*/ 18616 h 53157"/>
                    <a:gd name="connsiteX2" fmla="*/ -689 w 47965"/>
                    <a:gd name="connsiteY2" fmla="*/ 30161 h 53157"/>
                    <a:gd name="connsiteX3" fmla="*/ 47277 w 47965"/>
                    <a:gd name="connsiteY3" fmla="*/ 50914 h 53157"/>
                    <a:gd name="connsiteX4" fmla="*/ 47277 w 47965"/>
                    <a:gd name="connsiteY4" fmla="*/ 37323 h 53157"/>
                    <a:gd name="connsiteX5" fmla="*/ 13818 w 47965"/>
                    <a:gd name="connsiteY5" fmla="*/ 24526 h 53157"/>
                    <a:gd name="connsiteX6" fmla="*/ 47277 w 47965"/>
                    <a:gd name="connsiteY6" fmla="*/ 11256 h 5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65" h="53157">
                      <a:moveTo>
                        <a:pt x="47277" y="-2244"/>
                      </a:moveTo>
                      <a:lnTo>
                        <a:pt x="-689" y="18616"/>
                      </a:lnTo>
                      <a:lnTo>
                        <a:pt x="-689" y="30161"/>
                      </a:lnTo>
                      <a:lnTo>
                        <a:pt x="47277" y="50914"/>
                      </a:lnTo>
                      <a:lnTo>
                        <a:pt x="47277" y="37323"/>
                      </a:lnTo>
                      <a:lnTo>
                        <a:pt x="13818" y="24526"/>
                      </a:lnTo>
                      <a:lnTo>
                        <a:pt x="47277" y="11256"/>
                      </a:lnTo>
                      <a:close/>
                    </a:path>
                  </a:pathLst>
                </a:custGeom>
                <a:solidFill>
                  <a:srgbClr val="000000"/>
                </a:solidFill>
                <a:ln w="15" cap="flat">
                  <a:noFill/>
                  <a:prstDash val="solid"/>
                  <a:round/>
                </a:ln>
              </p:spPr>
              <p:txBody>
                <a:bodyPr rtlCol="0" anchor="ctr"/>
                <a:lstStyle/>
                <a:p>
                  <a:endParaRPr lang="en-US"/>
                </a:p>
              </p:txBody>
            </p:sp>
            <p:sp>
              <p:nvSpPr>
                <p:cNvPr id="365" name="Freeform: Shape 364">
                  <a:extLst>
                    <a:ext uri="{FF2B5EF4-FFF2-40B4-BE49-F238E27FC236}">
                      <a16:creationId xmlns:a16="http://schemas.microsoft.com/office/drawing/2014/main" id="{64700C1E-C3EB-9879-DD2C-6A1A24D685CB}"/>
                    </a:ext>
                  </a:extLst>
                </p:cNvPr>
                <p:cNvSpPr/>
                <p:nvPr/>
              </p:nvSpPr>
              <p:spPr>
                <a:xfrm flipV="1">
                  <a:off x="6169655" y="2384141"/>
                  <a:ext cx="48912" cy="33488"/>
                </a:xfrm>
                <a:custGeom>
                  <a:avLst/>
                  <a:gdLst>
                    <a:gd name="connsiteX0" fmla="*/ -677 w 48912"/>
                    <a:gd name="connsiteY0" fmla="*/ 18940 h 33488"/>
                    <a:gd name="connsiteX1" fmla="*/ -677 w 48912"/>
                    <a:gd name="connsiteY1" fmla="*/ 31248 h 33488"/>
                    <a:gd name="connsiteX2" fmla="*/ 48236 w 48912"/>
                    <a:gd name="connsiteY2" fmla="*/ 31248 h 33488"/>
                    <a:gd name="connsiteX3" fmla="*/ 48236 w 48912"/>
                    <a:gd name="connsiteY3" fmla="*/ 18940 h 33488"/>
                    <a:gd name="connsiteX4" fmla="*/ -677 w 48912"/>
                    <a:gd name="connsiteY4" fmla="*/ -2241 h 33488"/>
                    <a:gd name="connsiteX5" fmla="*/ -677 w 48912"/>
                    <a:gd name="connsiteY5" fmla="*/ 10114 h 33488"/>
                    <a:gd name="connsiteX6" fmla="*/ 48236 w 48912"/>
                    <a:gd name="connsiteY6" fmla="*/ 10114 h 33488"/>
                    <a:gd name="connsiteX7" fmla="*/ 48236 w 48912"/>
                    <a:gd name="connsiteY7" fmla="*/ -2241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677" y="18940"/>
                      </a:moveTo>
                      <a:lnTo>
                        <a:pt x="-677" y="31248"/>
                      </a:lnTo>
                      <a:lnTo>
                        <a:pt x="48236" y="31248"/>
                      </a:lnTo>
                      <a:lnTo>
                        <a:pt x="48236" y="18940"/>
                      </a:lnTo>
                      <a:close/>
                      <a:moveTo>
                        <a:pt x="-677" y="-2241"/>
                      </a:moveTo>
                      <a:lnTo>
                        <a:pt x="-677" y="10114"/>
                      </a:lnTo>
                      <a:lnTo>
                        <a:pt x="48236" y="10114"/>
                      </a:lnTo>
                      <a:lnTo>
                        <a:pt x="48236" y="-2241"/>
                      </a:lnTo>
                      <a:close/>
                    </a:path>
                  </a:pathLst>
                </a:custGeom>
                <a:solidFill>
                  <a:srgbClr val="000000"/>
                </a:solidFill>
                <a:ln w="15" cap="flat">
                  <a:noFill/>
                  <a:prstDash val="solid"/>
                  <a:round/>
                </a:ln>
              </p:spPr>
              <p:txBody>
                <a:bodyPr rtlCol="0" anchor="ctr"/>
                <a:lstStyle/>
                <a:p>
                  <a:endParaRPr lang="en-US"/>
                </a:p>
              </p:txBody>
            </p:sp>
            <p:sp>
              <p:nvSpPr>
                <p:cNvPr id="366" name="Freeform: Shape 365">
                  <a:extLst>
                    <a:ext uri="{FF2B5EF4-FFF2-40B4-BE49-F238E27FC236}">
                      <a16:creationId xmlns:a16="http://schemas.microsoft.com/office/drawing/2014/main" id="{F3A9B6D7-BE92-6759-489A-C0FBA318F08A}"/>
                    </a:ext>
                  </a:extLst>
                </p:cNvPr>
                <p:cNvSpPr/>
                <p:nvPr/>
              </p:nvSpPr>
              <p:spPr>
                <a:xfrm flipV="1">
                  <a:off x="6222667" y="2435390"/>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67" name="Freeform: Shape 366">
                  <a:extLst>
                    <a:ext uri="{FF2B5EF4-FFF2-40B4-BE49-F238E27FC236}">
                      <a16:creationId xmlns:a16="http://schemas.microsoft.com/office/drawing/2014/main" id="{1C8144EF-3AFD-8039-CF7A-638DF75FEA23}"/>
                    </a:ext>
                  </a:extLst>
                </p:cNvPr>
                <p:cNvSpPr/>
                <p:nvPr/>
              </p:nvSpPr>
              <p:spPr>
                <a:xfrm flipV="1">
                  <a:off x="6257547" y="2365144"/>
                  <a:ext cx="30740" cy="70245"/>
                </a:xfrm>
                <a:custGeom>
                  <a:avLst/>
                  <a:gdLst>
                    <a:gd name="connsiteX0" fmla="*/ 30436 w 30740"/>
                    <a:gd name="connsiteY0" fmla="*/ -2281 h 70245"/>
                    <a:gd name="connsiteX1" fmla="*/ 17028 w 30740"/>
                    <a:gd name="connsiteY1" fmla="*/ -2281 h 70245"/>
                    <a:gd name="connsiteX2" fmla="*/ 17028 w 30740"/>
                    <a:gd name="connsiteY2" fmla="*/ 48250 h 70245"/>
                    <a:gd name="connsiteX3" fmla="*/ -304 w 30740"/>
                    <a:gd name="connsiteY3" fmla="*/ 38095 h 70245"/>
                    <a:gd name="connsiteX4" fmla="*/ -304 w 30740"/>
                    <a:gd name="connsiteY4" fmla="*/ 50266 h 70245"/>
                    <a:gd name="connsiteX5" fmla="*/ 11103 w 30740"/>
                    <a:gd name="connsiteY5" fmla="*/ 56771 h 70245"/>
                    <a:gd name="connsiteX6" fmla="*/ 19548 w 30740"/>
                    <a:gd name="connsiteY6" fmla="*/ 67964 h 70245"/>
                    <a:gd name="connsiteX7" fmla="*/ 30436 w 30740"/>
                    <a:gd name="connsiteY7" fmla="*/ 67964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0" h="70245">
                      <a:moveTo>
                        <a:pt x="30436" y="-2281"/>
                      </a:moveTo>
                      <a:lnTo>
                        <a:pt x="17028" y="-2281"/>
                      </a:lnTo>
                      <a:lnTo>
                        <a:pt x="17028" y="48250"/>
                      </a:lnTo>
                      <a:cubicBezTo>
                        <a:pt x="12121" y="43669"/>
                        <a:pt x="6343" y="40284"/>
                        <a:pt x="-304" y="38095"/>
                      </a:cubicBezTo>
                      <a:lnTo>
                        <a:pt x="-304" y="50266"/>
                      </a:lnTo>
                      <a:cubicBezTo>
                        <a:pt x="3198" y="51406"/>
                        <a:pt x="7000" y="53574"/>
                        <a:pt x="11103" y="56771"/>
                      </a:cubicBezTo>
                      <a:cubicBezTo>
                        <a:pt x="15206" y="59968"/>
                        <a:pt x="18021" y="63699"/>
                        <a:pt x="19548" y="67964"/>
                      </a:cubicBezTo>
                      <a:lnTo>
                        <a:pt x="30436" y="67964"/>
                      </a:lnTo>
                      <a:close/>
                    </a:path>
                  </a:pathLst>
                </a:custGeom>
                <a:solidFill>
                  <a:srgbClr val="000000"/>
                </a:solidFill>
                <a:ln w="15" cap="flat">
                  <a:noFill/>
                  <a:prstDash val="solid"/>
                  <a:round/>
                </a:ln>
              </p:spPr>
              <p:txBody>
                <a:bodyPr rtlCol="0" anchor="ctr"/>
                <a:lstStyle/>
                <a:p>
                  <a:endParaRPr lang="en-US"/>
                </a:p>
              </p:txBody>
            </p:sp>
            <p:sp>
              <p:nvSpPr>
                <p:cNvPr id="368" name="Freeform: Shape 367">
                  <a:extLst>
                    <a:ext uri="{FF2B5EF4-FFF2-40B4-BE49-F238E27FC236}">
                      <a16:creationId xmlns:a16="http://schemas.microsoft.com/office/drawing/2014/main" id="{1578D330-1023-9172-6EC8-BA65C39F180F}"/>
                    </a:ext>
                  </a:extLst>
                </p:cNvPr>
                <p:cNvSpPr/>
                <p:nvPr/>
              </p:nvSpPr>
              <p:spPr>
                <a:xfrm flipV="1">
                  <a:off x="6306603" y="2365144"/>
                  <a:ext cx="47018" cy="70245"/>
                </a:xfrm>
                <a:custGeom>
                  <a:avLst/>
                  <a:gdLst>
                    <a:gd name="connsiteX0" fmla="*/ 46541 w 47018"/>
                    <a:gd name="connsiteY0" fmla="*/ 10180 h 70245"/>
                    <a:gd name="connsiteX1" fmla="*/ 46541 w 47018"/>
                    <a:gd name="connsiteY1" fmla="*/ -2281 h 70245"/>
                    <a:gd name="connsiteX2" fmla="*/ -478 w 47018"/>
                    <a:gd name="connsiteY2" fmla="*/ -2281 h 70245"/>
                    <a:gd name="connsiteX3" fmla="*/ 4103 w 47018"/>
                    <a:gd name="connsiteY3" fmla="*/ 11111 h 70245"/>
                    <a:gd name="connsiteX4" fmla="*/ 19191 w 47018"/>
                    <a:gd name="connsiteY4" fmla="*/ 27879 h 70245"/>
                    <a:gd name="connsiteX5" fmla="*/ 30308 w 47018"/>
                    <a:gd name="connsiteY5" fmla="*/ 39332 h 70245"/>
                    <a:gd name="connsiteX6" fmla="*/ 33072 w 47018"/>
                    <a:gd name="connsiteY6" fmla="*/ 47547 h 70245"/>
                    <a:gd name="connsiteX7" fmla="*/ 30659 w 47018"/>
                    <a:gd name="connsiteY7" fmla="*/ 54435 h 70245"/>
                    <a:gd name="connsiteX8" fmla="*/ 24016 w 47018"/>
                    <a:gd name="connsiteY8" fmla="*/ 56847 h 70245"/>
                    <a:gd name="connsiteX9" fmla="*/ 17328 w 47018"/>
                    <a:gd name="connsiteY9" fmla="*/ 54312 h 70245"/>
                    <a:gd name="connsiteX10" fmla="*/ 14472 w 47018"/>
                    <a:gd name="connsiteY10" fmla="*/ 45913 h 70245"/>
                    <a:gd name="connsiteX11" fmla="*/ 1110 w 47018"/>
                    <a:gd name="connsiteY11" fmla="*/ 47257 h 70245"/>
                    <a:gd name="connsiteX12" fmla="*/ 8593 w 47018"/>
                    <a:gd name="connsiteY12" fmla="*/ 63139 h 70245"/>
                    <a:gd name="connsiteX13" fmla="*/ 24337 w 47018"/>
                    <a:gd name="connsiteY13" fmla="*/ 67964 h 70245"/>
                    <a:gd name="connsiteX14" fmla="*/ 40616 w 47018"/>
                    <a:gd name="connsiteY14" fmla="*/ 62375 h 70245"/>
                    <a:gd name="connsiteX15" fmla="*/ 46541 w 47018"/>
                    <a:gd name="connsiteY15" fmla="*/ 48494 h 70245"/>
                    <a:gd name="connsiteX16" fmla="*/ 44846 w 47018"/>
                    <a:gd name="connsiteY16" fmla="*/ 39500 h 70245"/>
                    <a:gd name="connsiteX17" fmla="*/ 39470 w 47018"/>
                    <a:gd name="connsiteY17" fmla="*/ 30551 h 70245"/>
                    <a:gd name="connsiteX18" fmla="*/ 30690 w 47018"/>
                    <a:gd name="connsiteY18" fmla="*/ 21618 h 70245"/>
                    <a:gd name="connsiteX19" fmla="*/ 22642 w 47018"/>
                    <a:gd name="connsiteY19" fmla="*/ 13891 h 70245"/>
                    <a:gd name="connsiteX20" fmla="*/ 19909 w 47018"/>
                    <a:gd name="connsiteY20" fmla="*/ 10180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18" h="70245">
                      <a:moveTo>
                        <a:pt x="46541" y="10180"/>
                      </a:moveTo>
                      <a:lnTo>
                        <a:pt x="46541" y="-2281"/>
                      </a:lnTo>
                      <a:lnTo>
                        <a:pt x="-478" y="-2281"/>
                      </a:lnTo>
                      <a:cubicBezTo>
                        <a:pt x="31" y="2432"/>
                        <a:pt x="1558" y="6897"/>
                        <a:pt x="4103" y="11111"/>
                      </a:cubicBezTo>
                      <a:cubicBezTo>
                        <a:pt x="6648" y="15326"/>
                        <a:pt x="11678" y="20915"/>
                        <a:pt x="19191" y="27879"/>
                      </a:cubicBezTo>
                      <a:cubicBezTo>
                        <a:pt x="25238" y="33509"/>
                        <a:pt x="28944" y="37326"/>
                        <a:pt x="30308" y="39332"/>
                      </a:cubicBezTo>
                      <a:cubicBezTo>
                        <a:pt x="32151" y="42101"/>
                        <a:pt x="33072" y="44839"/>
                        <a:pt x="33072" y="47547"/>
                      </a:cubicBezTo>
                      <a:cubicBezTo>
                        <a:pt x="33072" y="50530"/>
                        <a:pt x="32268" y="52826"/>
                        <a:pt x="30659" y="54435"/>
                      </a:cubicBezTo>
                      <a:cubicBezTo>
                        <a:pt x="29061" y="56043"/>
                        <a:pt x="26847" y="56847"/>
                        <a:pt x="24016" y="56847"/>
                      </a:cubicBezTo>
                      <a:cubicBezTo>
                        <a:pt x="21217" y="56847"/>
                        <a:pt x="18987" y="56002"/>
                        <a:pt x="17328" y="54312"/>
                      </a:cubicBezTo>
                      <a:cubicBezTo>
                        <a:pt x="15679" y="52633"/>
                        <a:pt x="14727" y="49833"/>
                        <a:pt x="14472" y="45913"/>
                      </a:cubicBezTo>
                      <a:lnTo>
                        <a:pt x="1110" y="47257"/>
                      </a:lnTo>
                      <a:cubicBezTo>
                        <a:pt x="1904" y="54638"/>
                        <a:pt x="4399" y="59932"/>
                        <a:pt x="8593" y="63139"/>
                      </a:cubicBezTo>
                      <a:cubicBezTo>
                        <a:pt x="12797" y="66356"/>
                        <a:pt x="18046" y="67964"/>
                        <a:pt x="24337" y="67964"/>
                      </a:cubicBezTo>
                      <a:cubicBezTo>
                        <a:pt x="31250" y="67964"/>
                        <a:pt x="36676" y="66101"/>
                        <a:pt x="40616" y="62375"/>
                      </a:cubicBezTo>
                      <a:cubicBezTo>
                        <a:pt x="44566" y="58659"/>
                        <a:pt x="46541" y="54032"/>
                        <a:pt x="46541" y="48494"/>
                      </a:cubicBezTo>
                      <a:cubicBezTo>
                        <a:pt x="46541" y="45348"/>
                        <a:pt x="45976" y="42350"/>
                        <a:pt x="44846" y="39500"/>
                      </a:cubicBezTo>
                      <a:cubicBezTo>
                        <a:pt x="43716" y="36649"/>
                        <a:pt x="41924" y="33666"/>
                        <a:pt x="39470" y="30551"/>
                      </a:cubicBezTo>
                      <a:cubicBezTo>
                        <a:pt x="37852" y="28484"/>
                        <a:pt x="34925" y="25507"/>
                        <a:pt x="30690" y="21618"/>
                      </a:cubicBezTo>
                      <a:cubicBezTo>
                        <a:pt x="26455" y="17739"/>
                        <a:pt x="23772" y="15163"/>
                        <a:pt x="22642" y="13891"/>
                      </a:cubicBezTo>
                      <a:cubicBezTo>
                        <a:pt x="21522" y="12618"/>
                        <a:pt x="20611" y="11381"/>
                        <a:pt x="19909" y="10180"/>
                      </a:cubicBezTo>
                      <a:close/>
                    </a:path>
                  </a:pathLst>
                </a:custGeom>
                <a:solidFill>
                  <a:srgbClr val="000000"/>
                </a:solidFill>
                <a:ln w="15" cap="flat">
                  <a:noFill/>
                  <a:prstDash val="solid"/>
                  <a:round/>
                </a:ln>
              </p:spPr>
              <p:txBody>
                <a:bodyPr rtlCol="0" anchor="ctr"/>
                <a:lstStyle/>
                <a:p>
                  <a:endParaRPr lang="en-US"/>
                </a:p>
              </p:txBody>
            </p:sp>
            <p:sp>
              <p:nvSpPr>
                <p:cNvPr id="369" name="Freeform: Shape 368">
                  <a:extLst>
                    <a:ext uri="{FF2B5EF4-FFF2-40B4-BE49-F238E27FC236}">
                      <a16:creationId xmlns:a16="http://schemas.microsoft.com/office/drawing/2014/main" id="{8FC68669-B26A-AEC9-FC7B-566653A03272}"/>
                    </a:ext>
                  </a:extLst>
                </p:cNvPr>
                <p:cNvSpPr/>
                <p:nvPr/>
              </p:nvSpPr>
              <p:spPr>
                <a:xfrm flipV="1">
                  <a:off x="6362210" y="2365144"/>
                  <a:ext cx="46469" cy="71436"/>
                </a:xfrm>
                <a:custGeom>
                  <a:avLst/>
                  <a:gdLst>
                    <a:gd name="connsiteX0" fmla="*/ -530 w 46469"/>
                    <a:gd name="connsiteY0" fmla="*/ 17518 h 71436"/>
                    <a:gd name="connsiteX1" fmla="*/ 12450 w 46469"/>
                    <a:gd name="connsiteY1" fmla="*/ 19091 h 71436"/>
                    <a:gd name="connsiteX2" fmla="*/ 15779 w 46469"/>
                    <a:gd name="connsiteY2" fmla="*/ 11502 h 71436"/>
                    <a:gd name="connsiteX3" fmla="*/ 22376 w 46469"/>
                    <a:gd name="connsiteY3" fmla="*/ 8875 h 71436"/>
                    <a:gd name="connsiteX4" fmla="*/ 29355 w 46469"/>
                    <a:gd name="connsiteY4" fmla="*/ 12021 h 71436"/>
                    <a:gd name="connsiteX5" fmla="*/ 32195 w 46469"/>
                    <a:gd name="connsiteY5" fmla="*/ 20527 h 71436"/>
                    <a:gd name="connsiteX6" fmla="*/ 29477 w 46469"/>
                    <a:gd name="connsiteY6" fmla="*/ 28529 h 71436"/>
                    <a:gd name="connsiteX7" fmla="*/ 22850 w 46469"/>
                    <a:gd name="connsiteY7" fmla="*/ 31491 h 71436"/>
                    <a:gd name="connsiteX8" fmla="*/ 16696 w 46469"/>
                    <a:gd name="connsiteY8" fmla="*/ 30499 h 71436"/>
                    <a:gd name="connsiteX9" fmla="*/ 18177 w 46469"/>
                    <a:gd name="connsiteY9" fmla="*/ 41417 h 71436"/>
                    <a:gd name="connsiteX10" fmla="*/ 26469 w 46469"/>
                    <a:gd name="connsiteY10" fmla="*/ 43784 h 71436"/>
                    <a:gd name="connsiteX11" fmla="*/ 29340 w 46469"/>
                    <a:gd name="connsiteY11" fmla="*/ 50442 h 71436"/>
                    <a:gd name="connsiteX12" fmla="*/ 27232 w 46469"/>
                    <a:gd name="connsiteY12" fmla="*/ 56062 h 71436"/>
                    <a:gd name="connsiteX13" fmla="*/ 21659 w 46469"/>
                    <a:gd name="connsiteY13" fmla="*/ 58169 h 71436"/>
                    <a:gd name="connsiteX14" fmla="*/ 15779 w 46469"/>
                    <a:gd name="connsiteY14" fmla="*/ 55787 h 71436"/>
                    <a:gd name="connsiteX15" fmla="*/ 12832 w 46469"/>
                    <a:gd name="connsiteY15" fmla="*/ 48823 h 71436"/>
                    <a:gd name="connsiteX16" fmla="*/ 463 w 46469"/>
                    <a:gd name="connsiteY16" fmla="*/ 50916 h 71436"/>
                    <a:gd name="connsiteX17" fmla="*/ 4357 w 46469"/>
                    <a:gd name="connsiteY17" fmla="*/ 61055 h 71436"/>
                    <a:gd name="connsiteX18" fmla="*/ 11610 w 46469"/>
                    <a:gd name="connsiteY18" fmla="*/ 67026 h 71436"/>
                    <a:gd name="connsiteX19" fmla="*/ 22040 w 46469"/>
                    <a:gd name="connsiteY19" fmla="*/ 69195 h 71436"/>
                    <a:gd name="connsiteX20" fmla="*/ 37876 w 46469"/>
                    <a:gd name="connsiteY20" fmla="*/ 62903 h 71436"/>
                    <a:gd name="connsiteX21" fmla="*/ 42793 w 46469"/>
                    <a:gd name="connsiteY21" fmla="*/ 51252 h 71436"/>
                    <a:gd name="connsiteX22" fmla="*/ 32730 w 46469"/>
                    <a:gd name="connsiteY22" fmla="*/ 36561 h 71436"/>
                    <a:gd name="connsiteX23" fmla="*/ 42335 w 46469"/>
                    <a:gd name="connsiteY23" fmla="*/ 30773 h 71436"/>
                    <a:gd name="connsiteX24" fmla="*/ 45939 w 46469"/>
                    <a:gd name="connsiteY24" fmla="*/ 19946 h 71436"/>
                    <a:gd name="connsiteX25" fmla="*/ 39205 w 46469"/>
                    <a:gd name="connsiteY25" fmla="*/ 4248 h 71436"/>
                    <a:gd name="connsiteX26" fmla="*/ 22468 w 46469"/>
                    <a:gd name="connsiteY26" fmla="*/ -2242 h 71436"/>
                    <a:gd name="connsiteX27" fmla="*/ 6709 w 46469"/>
                    <a:gd name="connsiteY27" fmla="*/ 3225 h 71436"/>
                    <a:gd name="connsiteX28" fmla="*/ -530 w 46469"/>
                    <a:gd name="connsiteY28" fmla="*/ 17518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469" h="71436">
                      <a:moveTo>
                        <a:pt x="-530" y="17518"/>
                      </a:moveTo>
                      <a:lnTo>
                        <a:pt x="12450" y="19091"/>
                      </a:lnTo>
                      <a:cubicBezTo>
                        <a:pt x="12858" y="15783"/>
                        <a:pt x="13967" y="13253"/>
                        <a:pt x="15779" y="11502"/>
                      </a:cubicBezTo>
                      <a:cubicBezTo>
                        <a:pt x="17602" y="9751"/>
                        <a:pt x="19801" y="8875"/>
                        <a:pt x="22376" y="8875"/>
                      </a:cubicBezTo>
                      <a:cubicBezTo>
                        <a:pt x="25145" y="8875"/>
                        <a:pt x="27472" y="9924"/>
                        <a:pt x="29355" y="12021"/>
                      </a:cubicBezTo>
                      <a:cubicBezTo>
                        <a:pt x="31249" y="14128"/>
                        <a:pt x="32195" y="16964"/>
                        <a:pt x="32195" y="20527"/>
                      </a:cubicBezTo>
                      <a:cubicBezTo>
                        <a:pt x="32195" y="23897"/>
                        <a:pt x="31289" y="26564"/>
                        <a:pt x="29477" y="28529"/>
                      </a:cubicBezTo>
                      <a:cubicBezTo>
                        <a:pt x="27665" y="30504"/>
                        <a:pt x="25456" y="31491"/>
                        <a:pt x="22850" y="31491"/>
                      </a:cubicBezTo>
                      <a:cubicBezTo>
                        <a:pt x="21129" y="31491"/>
                        <a:pt x="19078" y="31160"/>
                        <a:pt x="16696" y="30499"/>
                      </a:cubicBezTo>
                      <a:lnTo>
                        <a:pt x="18177" y="41417"/>
                      </a:lnTo>
                      <a:cubicBezTo>
                        <a:pt x="21801" y="41326"/>
                        <a:pt x="24565" y="42115"/>
                        <a:pt x="26469" y="43784"/>
                      </a:cubicBezTo>
                      <a:cubicBezTo>
                        <a:pt x="28383" y="45454"/>
                        <a:pt x="29340" y="47673"/>
                        <a:pt x="29340" y="50442"/>
                      </a:cubicBezTo>
                      <a:cubicBezTo>
                        <a:pt x="29340" y="52794"/>
                        <a:pt x="28637" y="54667"/>
                        <a:pt x="27232" y="56062"/>
                      </a:cubicBezTo>
                      <a:cubicBezTo>
                        <a:pt x="25838" y="57467"/>
                        <a:pt x="23980" y="58169"/>
                        <a:pt x="21659" y="58169"/>
                      </a:cubicBezTo>
                      <a:cubicBezTo>
                        <a:pt x="19368" y="58169"/>
                        <a:pt x="17408" y="57375"/>
                        <a:pt x="15779" y="55787"/>
                      </a:cubicBezTo>
                      <a:cubicBezTo>
                        <a:pt x="14161" y="54199"/>
                        <a:pt x="13178" y="51878"/>
                        <a:pt x="12832" y="48823"/>
                      </a:cubicBezTo>
                      <a:lnTo>
                        <a:pt x="463" y="50916"/>
                      </a:lnTo>
                      <a:cubicBezTo>
                        <a:pt x="1328" y="55151"/>
                        <a:pt x="2626" y="58531"/>
                        <a:pt x="4357" y="61055"/>
                      </a:cubicBezTo>
                      <a:cubicBezTo>
                        <a:pt x="6088" y="63590"/>
                        <a:pt x="8505" y="65581"/>
                        <a:pt x="11610" y="67026"/>
                      </a:cubicBezTo>
                      <a:cubicBezTo>
                        <a:pt x="14715" y="68472"/>
                        <a:pt x="18192" y="69195"/>
                        <a:pt x="22040" y="69195"/>
                      </a:cubicBezTo>
                      <a:cubicBezTo>
                        <a:pt x="28627" y="69195"/>
                        <a:pt x="33906" y="67098"/>
                        <a:pt x="37876" y="62903"/>
                      </a:cubicBezTo>
                      <a:cubicBezTo>
                        <a:pt x="41154" y="59462"/>
                        <a:pt x="42793" y="55578"/>
                        <a:pt x="42793" y="51252"/>
                      </a:cubicBezTo>
                      <a:cubicBezTo>
                        <a:pt x="42793" y="45113"/>
                        <a:pt x="39439" y="40216"/>
                        <a:pt x="32730" y="36561"/>
                      </a:cubicBezTo>
                      <a:cubicBezTo>
                        <a:pt x="36741" y="35696"/>
                        <a:pt x="39943" y="33766"/>
                        <a:pt x="42335" y="30773"/>
                      </a:cubicBezTo>
                      <a:cubicBezTo>
                        <a:pt x="44738" y="27791"/>
                        <a:pt x="45939" y="24181"/>
                        <a:pt x="45939" y="19946"/>
                      </a:cubicBezTo>
                      <a:cubicBezTo>
                        <a:pt x="45939" y="13808"/>
                        <a:pt x="43694" y="8575"/>
                        <a:pt x="39205" y="4248"/>
                      </a:cubicBezTo>
                      <a:cubicBezTo>
                        <a:pt x="34725" y="-79"/>
                        <a:pt x="29146" y="-2242"/>
                        <a:pt x="22468" y="-2242"/>
                      </a:cubicBezTo>
                      <a:cubicBezTo>
                        <a:pt x="16136" y="-2242"/>
                        <a:pt x="10883" y="-420"/>
                        <a:pt x="6709" y="3225"/>
                      </a:cubicBezTo>
                      <a:cubicBezTo>
                        <a:pt x="2545" y="6870"/>
                        <a:pt x="132" y="11634"/>
                        <a:pt x="-530" y="17518"/>
                      </a:cubicBezTo>
                      <a:close/>
                    </a:path>
                  </a:pathLst>
                </a:custGeom>
                <a:solidFill>
                  <a:srgbClr val="000000"/>
                </a:solidFill>
                <a:ln w="15" cap="flat">
                  <a:noFill/>
                  <a:prstDash val="solid"/>
                  <a:round/>
                </a:ln>
              </p:spPr>
              <p:txBody>
                <a:bodyPr rtlCol="0" anchor="ctr"/>
                <a:lstStyle/>
                <a:p>
                  <a:endParaRPr lang="en-US"/>
                </a:p>
              </p:txBody>
            </p:sp>
            <p:sp>
              <p:nvSpPr>
                <p:cNvPr id="370" name="Freeform: Shape 369">
                  <a:extLst>
                    <a:ext uri="{FF2B5EF4-FFF2-40B4-BE49-F238E27FC236}">
                      <a16:creationId xmlns:a16="http://schemas.microsoft.com/office/drawing/2014/main" id="{8E8B32AD-B159-0ED0-1B0C-B6A2D0AC4A54}"/>
                    </a:ext>
                  </a:extLst>
                </p:cNvPr>
                <p:cNvSpPr/>
                <p:nvPr/>
              </p:nvSpPr>
              <p:spPr>
                <a:xfrm flipV="1">
                  <a:off x="6419893" y="2421982"/>
                  <a:ext cx="13423" cy="13407"/>
                </a:xfrm>
                <a:custGeom>
                  <a:avLst/>
                  <a:gdLst>
                    <a:gd name="connsiteX0" fmla="*/ 343 w 13423"/>
                    <a:gd name="connsiteY0" fmla="*/ -414 h 13407"/>
                    <a:gd name="connsiteX1" fmla="*/ 343 w 13423"/>
                    <a:gd name="connsiteY1" fmla="*/ 12994 h 13407"/>
                    <a:gd name="connsiteX2" fmla="*/ 13766 w 13423"/>
                    <a:gd name="connsiteY2" fmla="*/ 12994 h 13407"/>
                    <a:gd name="connsiteX3" fmla="*/ 13766 w 13423"/>
                    <a:gd name="connsiteY3" fmla="*/ -414 h 13407"/>
                  </a:gdLst>
                  <a:ahLst/>
                  <a:cxnLst>
                    <a:cxn ang="0">
                      <a:pos x="connsiteX0" y="connsiteY0"/>
                    </a:cxn>
                    <a:cxn ang="0">
                      <a:pos x="connsiteX1" y="connsiteY1"/>
                    </a:cxn>
                    <a:cxn ang="0">
                      <a:pos x="connsiteX2" y="connsiteY2"/>
                    </a:cxn>
                    <a:cxn ang="0">
                      <a:pos x="connsiteX3" y="connsiteY3"/>
                    </a:cxn>
                  </a:cxnLst>
                  <a:rect l="l" t="t" r="r" b="b"/>
                  <a:pathLst>
                    <a:path w="13423" h="13407">
                      <a:moveTo>
                        <a:pt x="343" y="-414"/>
                      </a:moveTo>
                      <a:lnTo>
                        <a:pt x="343" y="12994"/>
                      </a:lnTo>
                      <a:lnTo>
                        <a:pt x="13766" y="12994"/>
                      </a:lnTo>
                      <a:lnTo>
                        <a:pt x="13766" y="-414"/>
                      </a:lnTo>
                      <a:close/>
                    </a:path>
                  </a:pathLst>
                </a:custGeom>
                <a:solidFill>
                  <a:srgbClr val="000000"/>
                </a:solidFill>
                <a:ln w="15" cap="flat">
                  <a:noFill/>
                  <a:prstDash val="solid"/>
                  <a:round/>
                </a:ln>
              </p:spPr>
              <p:txBody>
                <a:bodyPr rtlCol="0" anchor="ctr"/>
                <a:lstStyle/>
                <a:p>
                  <a:endParaRPr lang="en-US"/>
                </a:p>
              </p:txBody>
            </p:sp>
            <p:sp>
              <p:nvSpPr>
                <p:cNvPr id="371" name="Freeform: Shape 370">
                  <a:extLst>
                    <a:ext uri="{FF2B5EF4-FFF2-40B4-BE49-F238E27FC236}">
                      <a16:creationId xmlns:a16="http://schemas.microsoft.com/office/drawing/2014/main" id="{D8F62996-C424-BBD0-6A7C-CEA43D78F985}"/>
                    </a:ext>
                  </a:extLst>
                </p:cNvPr>
                <p:cNvSpPr/>
                <p:nvPr/>
              </p:nvSpPr>
              <p:spPr>
                <a:xfrm flipV="1">
                  <a:off x="6444374" y="2366381"/>
                  <a:ext cx="47064" cy="70199"/>
                </a:xfrm>
                <a:custGeom>
                  <a:avLst/>
                  <a:gdLst>
                    <a:gd name="connsiteX0" fmla="*/ -574 w 47064"/>
                    <a:gd name="connsiteY0" fmla="*/ 16979 h 70199"/>
                    <a:gd name="connsiteX1" fmla="*/ 12788 w 47064"/>
                    <a:gd name="connsiteY1" fmla="*/ 18368 h 70199"/>
                    <a:gd name="connsiteX2" fmla="*/ 16178 w 47064"/>
                    <a:gd name="connsiteY2" fmla="*/ 11176 h 70199"/>
                    <a:gd name="connsiteX3" fmla="*/ 22668 w 47064"/>
                    <a:gd name="connsiteY3" fmla="*/ 8534 h 70199"/>
                    <a:gd name="connsiteX4" fmla="*/ 29784 w 47064"/>
                    <a:gd name="connsiteY4" fmla="*/ 11939 h 70199"/>
                    <a:gd name="connsiteX5" fmla="*/ 32701 w 47064"/>
                    <a:gd name="connsiteY5" fmla="*/ 22232 h 70199"/>
                    <a:gd name="connsiteX6" fmla="*/ 29799 w 47064"/>
                    <a:gd name="connsiteY6" fmla="*/ 31898 h 70199"/>
                    <a:gd name="connsiteX7" fmla="*/ 22286 w 47064"/>
                    <a:gd name="connsiteY7" fmla="*/ 35120 h 70199"/>
                    <a:gd name="connsiteX8" fmla="*/ 11932 w 47064"/>
                    <a:gd name="connsiteY8" fmla="*/ 30005 h 70199"/>
                    <a:gd name="connsiteX9" fmla="*/ 1060 w 47064"/>
                    <a:gd name="connsiteY9" fmla="*/ 31578 h 70199"/>
                    <a:gd name="connsiteX10" fmla="*/ 7932 w 47064"/>
                    <a:gd name="connsiteY10" fmla="*/ 67998 h 70199"/>
                    <a:gd name="connsiteX11" fmla="*/ 43390 w 47064"/>
                    <a:gd name="connsiteY11" fmla="*/ 67998 h 70199"/>
                    <a:gd name="connsiteX12" fmla="*/ 43390 w 47064"/>
                    <a:gd name="connsiteY12" fmla="*/ 55446 h 70199"/>
                    <a:gd name="connsiteX13" fmla="*/ 18087 w 47064"/>
                    <a:gd name="connsiteY13" fmla="*/ 55446 h 70199"/>
                    <a:gd name="connsiteX14" fmla="*/ 15994 w 47064"/>
                    <a:gd name="connsiteY14" fmla="*/ 43565 h 70199"/>
                    <a:gd name="connsiteX15" fmla="*/ 25157 w 47064"/>
                    <a:gd name="connsiteY15" fmla="*/ 45810 h 70199"/>
                    <a:gd name="connsiteX16" fmla="*/ 40275 w 47064"/>
                    <a:gd name="connsiteY16" fmla="*/ 39320 h 70199"/>
                    <a:gd name="connsiteX17" fmla="*/ 46490 w 47064"/>
                    <a:gd name="connsiteY17" fmla="*/ 22476 h 70199"/>
                    <a:gd name="connsiteX18" fmla="*/ 41481 w 47064"/>
                    <a:gd name="connsiteY18" fmla="*/ 7053 h 70199"/>
                    <a:gd name="connsiteX19" fmla="*/ 22530 w 47064"/>
                    <a:gd name="connsiteY19" fmla="*/ -2201 h 70199"/>
                    <a:gd name="connsiteX20" fmla="*/ 6740 w 47064"/>
                    <a:gd name="connsiteY20" fmla="*/ 2991 h 70199"/>
                    <a:gd name="connsiteX21" fmla="*/ -574 w 47064"/>
                    <a:gd name="connsiteY21" fmla="*/ 16979 h 7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64" h="70199">
                      <a:moveTo>
                        <a:pt x="-574" y="16979"/>
                      </a:moveTo>
                      <a:lnTo>
                        <a:pt x="12788" y="18368"/>
                      </a:lnTo>
                      <a:cubicBezTo>
                        <a:pt x="13174" y="15345"/>
                        <a:pt x="14304" y="12947"/>
                        <a:pt x="16178" y="11176"/>
                      </a:cubicBezTo>
                      <a:cubicBezTo>
                        <a:pt x="18061" y="9415"/>
                        <a:pt x="20224" y="8534"/>
                        <a:pt x="22668" y="8534"/>
                      </a:cubicBezTo>
                      <a:cubicBezTo>
                        <a:pt x="25467" y="8534"/>
                        <a:pt x="27840" y="9669"/>
                        <a:pt x="29784" y="11939"/>
                      </a:cubicBezTo>
                      <a:cubicBezTo>
                        <a:pt x="31728" y="14220"/>
                        <a:pt x="32701" y="17651"/>
                        <a:pt x="32701" y="22232"/>
                      </a:cubicBezTo>
                      <a:cubicBezTo>
                        <a:pt x="32701" y="26528"/>
                        <a:pt x="31734" y="29750"/>
                        <a:pt x="29799" y="31898"/>
                      </a:cubicBezTo>
                      <a:cubicBezTo>
                        <a:pt x="27875" y="34046"/>
                        <a:pt x="25371" y="35120"/>
                        <a:pt x="22286" y="35120"/>
                      </a:cubicBezTo>
                      <a:cubicBezTo>
                        <a:pt x="18438" y="35120"/>
                        <a:pt x="14987" y="33415"/>
                        <a:pt x="11932" y="30005"/>
                      </a:cubicBezTo>
                      <a:lnTo>
                        <a:pt x="1060" y="31578"/>
                      </a:lnTo>
                      <a:lnTo>
                        <a:pt x="7932" y="67998"/>
                      </a:lnTo>
                      <a:lnTo>
                        <a:pt x="43390" y="67998"/>
                      </a:lnTo>
                      <a:lnTo>
                        <a:pt x="43390" y="55446"/>
                      </a:lnTo>
                      <a:lnTo>
                        <a:pt x="18087" y="55446"/>
                      </a:lnTo>
                      <a:lnTo>
                        <a:pt x="15994" y="43565"/>
                      </a:lnTo>
                      <a:cubicBezTo>
                        <a:pt x="18988" y="45062"/>
                        <a:pt x="22042" y="45810"/>
                        <a:pt x="25157" y="45810"/>
                      </a:cubicBezTo>
                      <a:cubicBezTo>
                        <a:pt x="31102" y="45810"/>
                        <a:pt x="36142" y="43647"/>
                        <a:pt x="40275" y="39320"/>
                      </a:cubicBezTo>
                      <a:cubicBezTo>
                        <a:pt x="44418" y="34993"/>
                        <a:pt x="46490" y="29379"/>
                        <a:pt x="46490" y="22476"/>
                      </a:cubicBezTo>
                      <a:cubicBezTo>
                        <a:pt x="46490" y="16714"/>
                        <a:pt x="44821" y="11573"/>
                        <a:pt x="41481" y="7053"/>
                      </a:cubicBezTo>
                      <a:cubicBezTo>
                        <a:pt x="36931" y="883"/>
                        <a:pt x="30614" y="-2201"/>
                        <a:pt x="22530" y="-2201"/>
                      </a:cubicBezTo>
                      <a:cubicBezTo>
                        <a:pt x="16076" y="-2201"/>
                        <a:pt x="10813" y="-471"/>
                        <a:pt x="6740" y="2991"/>
                      </a:cubicBezTo>
                      <a:cubicBezTo>
                        <a:pt x="2668" y="6462"/>
                        <a:pt x="230" y="11125"/>
                        <a:pt x="-574" y="16979"/>
                      </a:cubicBezTo>
                      <a:close/>
                    </a:path>
                  </a:pathLst>
                </a:custGeom>
                <a:solidFill>
                  <a:srgbClr val="000000"/>
                </a:solidFill>
                <a:ln w="15" cap="flat">
                  <a:noFill/>
                  <a:prstDash val="solid"/>
                  <a:round/>
                </a:ln>
              </p:spPr>
              <p:txBody>
                <a:bodyPr rtlCol="0" anchor="ctr"/>
                <a:lstStyle/>
                <a:p>
                  <a:endParaRPr lang="en-US"/>
                </a:p>
              </p:txBody>
            </p:sp>
          </p:grpSp>
          <p:grpSp>
            <p:nvGrpSpPr>
              <p:cNvPr id="372" name="Graphic 6">
                <a:extLst>
                  <a:ext uri="{FF2B5EF4-FFF2-40B4-BE49-F238E27FC236}">
                    <a16:creationId xmlns:a16="http://schemas.microsoft.com/office/drawing/2014/main" id="{6EB17D84-00C0-B1F8-0033-13349B3B0EA7}"/>
                  </a:ext>
                </a:extLst>
              </p:cNvPr>
              <p:cNvGrpSpPr/>
              <p:nvPr/>
            </p:nvGrpSpPr>
            <p:grpSpPr>
              <a:xfrm>
                <a:off x="5740977" y="2468727"/>
                <a:ext cx="708285" cy="90815"/>
                <a:chOff x="5740977" y="2468727"/>
                <a:chExt cx="708285" cy="90815"/>
              </a:xfrm>
              <a:solidFill>
                <a:srgbClr val="000000"/>
              </a:solidFill>
            </p:grpSpPr>
            <p:sp>
              <p:nvSpPr>
                <p:cNvPr id="373" name="Freeform: Shape 372">
                  <a:extLst>
                    <a:ext uri="{FF2B5EF4-FFF2-40B4-BE49-F238E27FC236}">
                      <a16:creationId xmlns:a16="http://schemas.microsoft.com/office/drawing/2014/main" id="{A649B5C9-0843-7EA2-9391-77B793CC9914}"/>
                    </a:ext>
                  </a:extLst>
                </p:cNvPr>
                <p:cNvSpPr/>
                <p:nvPr/>
              </p:nvSpPr>
              <p:spPr>
                <a:xfrm flipV="1">
                  <a:off x="5740977" y="2487144"/>
                  <a:ext cx="47351" cy="52974"/>
                </a:xfrm>
                <a:custGeom>
                  <a:avLst/>
                  <a:gdLst>
                    <a:gd name="connsiteX0" fmla="*/ 32604 w 47351"/>
                    <a:gd name="connsiteY0" fmla="*/ 15655 h 52974"/>
                    <a:gd name="connsiteX1" fmla="*/ 45965 w 47351"/>
                    <a:gd name="connsiteY1" fmla="*/ 13411 h 52974"/>
                    <a:gd name="connsiteX2" fmla="*/ 37826 w 47351"/>
                    <a:gd name="connsiteY2" fmla="*/ 2217 h 52974"/>
                    <a:gd name="connsiteX3" fmla="*/ 23930 w 47351"/>
                    <a:gd name="connsiteY3" fmla="*/ -1616 h 52974"/>
                    <a:gd name="connsiteX4" fmla="*/ 4353 w 47351"/>
                    <a:gd name="connsiteY4" fmla="*/ 7027 h 52974"/>
                    <a:gd name="connsiteX5" fmla="*/ -656 w 47351"/>
                    <a:gd name="connsiteY5" fmla="*/ 24482 h 52974"/>
                    <a:gd name="connsiteX6" fmla="*/ 5925 w 47351"/>
                    <a:gd name="connsiteY6" fmla="*/ 44212 h 52974"/>
                    <a:gd name="connsiteX7" fmla="*/ 22586 w 47351"/>
                    <a:gd name="connsiteY7" fmla="*/ 51358 h 52974"/>
                    <a:gd name="connsiteX8" fmla="*/ 40437 w 47351"/>
                    <a:gd name="connsiteY8" fmla="*/ 43891 h 52974"/>
                    <a:gd name="connsiteX9" fmla="*/ 46683 w 47351"/>
                    <a:gd name="connsiteY9" fmla="*/ 21000 h 52974"/>
                    <a:gd name="connsiteX10" fmla="*/ 13087 w 47351"/>
                    <a:gd name="connsiteY10" fmla="*/ 21000 h 52974"/>
                    <a:gd name="connsiteX11" fmla="*/ 16340 w 47351"/>
                    <a:gd name="connsiteY11" fmla="*/ 11715 h 52974"/>
                    <a:gd name="connsiteX12" fmla="*/ 24067 w 47351"/>
                    <a:gd name="connsiteY12" fmla="*/ 8402 h 52974"/>
                    <a:gd name="connsiteX13" fmla="*/ 29351 w 47351"/>
                    <a:gd name="connsiteY13" fmla="*/ 10112 h 52974"/>
                    <a:gd name="connsiteX14" fmla="*/ 32604 w 47351"/>
                    <a:gd name="connsiteY14" fmla="*/ 15655 h 52974"/>
                    <a:gd name="connsiteX15" fmla="*/ 33367 w 47351"/>
                    <a:gd name="connsiteY15" fmla="*/ 29216 h 52974"/>
                    <a:gd name="connsiteX16" fmla="*/ 30359 w 47351"/>
                    <a:gd name="connsiteY16" fmla="*/ 38058 h 52974"/>
                    <a:gd name="connsiteX17" fmla="*/ 23395 w 47351"/>
                    <a:gd name="connsiteY17" fmla="*/ 41096 h 52974"/>
                    <a:gd name="connsiteX18" fmla="*/ 16142 w 47351"/>
                    <a:gd name="connsiteY18" fmla="*/ 37905 h 52974"/>
                    <a:gd name="connsiteX19" fmla="*/ 13332 w 47351"/>
                    <a:gd name="connsiteY19" fmla="*/ 29216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2604" y="15655"/>
                      </a:moveTo>
                      <a:lnTo>
                        <a:pt x="45965" y="13411"/>
                      </a:lnTo>
                      <a:cubicBezTo>
                        <a:pt x="44255" y="8514"/>
                        <a:pt x="41542" y="4783"/>
                        <a:pt x="37826" y="2217"/>
                      </a:cubicBezTo>
                      <a:cubicBezTo>
                        <a:pt x="34120" y="-338"/>
                        <a:pt x="29488" y="-1616"/>
                        <a:pt x="23930" y="-1616"/>
                      </a:cubicBezTo>
                      <a:cubicBezTo>
                        <a:pt x="15113" y="-1616"/>
                        <a:pt x="8588" y="1265"/>
                        <a:pt x="4353" y="7027"/>
                      </a:cubicBezTo>
                      <a:cubicBezTo>
                        <a:pt x="1013" y="11639"/>
                        <a:pt x="-656" y="17457"/>
                        <a:pt x="-656" y="24482"/>
                      </a:cubicBezTo>
                      <a:cubicBezTo>
                        <a:pt x="-656" y="32881"/>
                        <a:pt x="1538" y="39457"/>
                        <a:pt x="5925" y="44212"/>
                      </a:cubicBezTo>
                      <a:cubicBezTo>
                        <a:pt x="10323" y="48976"/>
                        <a:pt x="15877" y="51358"/>
                        <a:pt x="22586" y="51358"/>
                      </a:cubicBezTo>
                      <a:cubicBezTo>
                        <a:pt x="30130" y="51358"/>
                        <a:pt x="36080" y="48869"/>
                        <a:pt x="40437" y="43891"/>
                      </a:cubicBezTo>
                      <a:cubicBezTo>
                        <a:pt x="44795" y="38913"/>
                        <a:pt x="46877" y="31282"/>
                        <a:pt x="46683" y="21000"/>
                      </a:cubicBezTo>
                      <a:lnTo>
                        <a:pt x="13087" y="21000"/>
                      </a:lnTo>
                      <a:cubicBezTo>
                        <a:pt x="13189" y="17030"/>
                        <a:pt x="14274" y="13935"/>
                        <a:pt x="16340" y="11715"/>
                      </a:cubicBezTo>
                      <a:cubicBezTo>
                        <a:pt x="18407" y="9506"/>
                        <a:pt x="20982" y="8402"/>
                        <a:pt x="24067" y="8402"/>
                      </a:cubicBezTo>
                      <a:cubicBezTo>
                        <a:pt x="26164" y="8402"/>
                        <a:pt x="27926" y="8972"/>
                        <a:pt x="29351" y="10112"/>
                      </a:cubicBezTo>
                      <a:cubicBezTo>
                        <a:pt x="30786" y="11262"/>
                        <a:pt x="31871" y="13110"/>
                        <a:pt x="32604" y="15655"/>
                      </a:cubicBezTo>
                      <a:close/>
                      <a:moveTo>
                        <a:pt x="33367" y="29216"/>
                      </a:moveTo>
                      <a:cubicBezTo>
                        <a:pt x="33275" y="33095"/>
                        <a:pt x="32273" y="36042"/>
                        <a:pt x="30359" y="38058"/>
                      </a:cubicBezTo>
                      <a:cubicBezTo>
                        <a:pt x="28455" y="40084"/>
                        <a:pt x="26134" y="41096"/>
                        <a:pt x="23395" y="41096"/>
                      </a:cubicBezTo>
                      <a:cubicBezTo>
                        <a:pt x="20474" y="41096"/>
                        <a:pt x="18056" y="40033"/>
                        <a:pt x="16142" y="37905"/>
                      </a:cubicBezTo>
                      <a:cubicBezTo>
                        <a:pt x="14238" y="35767"/>
                        <a:pt x="13301" y="32871"/>
                        <a:pt x="13332" y="29216"/>
                      </a:cubicBezTo>
                      <a:close/>
                    </a:path>
                  </a:pathLst>
                </a:custGeom>
                <a:solidFill>
                  <a:srgbClr val="000000"/>
                </a:solidFill>
                <a:ln w="15" cap="flat">
                  <a:noFill/>
                  <a:prstDash val="solid"/>
                  <a:round/>
                </a:ln>
              </p:spPr>
              <p:txBody>
                <a:bodyPr rtlCol="0" anchor="ctr"/>
                <a:lstStyle/>
                <a:p>
                  <a:endParaRPr lang="en-US"/>
                </a:p>
              </p:txBody>
            </p:sp>
            <p:sp>
              <p:nvSpPr>
                <p:cNvPr id="374" name="Freeform: Shape 373">
                  <a:extLst>
                    <a:ext uri="{FF2B5EF4-FFF2-40B4-BE49-F238E27FC236}">
                      <a16:creationId xmlns:a16="http://schemas.microsoft.com/office/drawing/2014/main" id="{A6A39CA5-589D-6842-1B62-5557623E2C1D}"/>
                    </a:ext>
                  </a:extLst>
                </p:cNvPr>
                <p:cNvSpPr/>
                <p:nvPr/>
              </p:nvSpPr>
              <p:spPr>
                <a:xfrm flipV="1">
                  <a:off x="5799149" y="2487144"/>
                  <a:ext cx="46194" cy="51829"/>
                </a:xfrm>
                <a:custGeom>
                  <a:avLst/>
                  <a:gdLst>
                    <a:gd name="connsiteX0" fmla="*/ 45338 w 46194"/>
                    <a:gd name="connsiteY0" fmla="*/ -1654 h 51829"/>
                    <a:gd name="connsiteX1" fmla="*/ 31931 w 46194"/>
                    <a:gd name="connsiteY1" fmla="*/ -1654 h 51829"/>
                    <a:gd name="connsiteX2" fmla="*/ 31931 w 46194"/>
                    <a:gd name="connsiteY2" fmla="*/ 24215 h 51829"/>
                    <a:gd name="connsiteX3" fmla="*/ 31075 w 46194"/>
                    <a:gd name="connsiteY3" fmla="*/ 34828 h 51829"/>
                    <a:gd name="connsiteX4" fmla="*/ 28281 w 46194"/>
                    <a:gd name="connsiteY4" fmla="*/ 38570 h 51829"/>
                    <a:gd name="connsiteX5" fmla="*/ 23623 w 46194"/>
                    <a:gd name="connsiteY5" fmla="*/ 39914 h 51829"/>
                    <a:gd name="connsiteX6" fmla="*/ 17378 w 46194"/>
                    <a:gd name="connsiteY6" fmla="*/ 38005 h 51829"/>
                    <a:gd name="connsiteX7" fmla="*/ 13575 w 46194"/>
                    <a:gd name="connsiteY7" fmla="*/ 32935 h 51829"/>
                    <a:gd name="connsiteX8" fmla="*/ 12552 w 46194"/>
                    <a:gd name="connsiteY8" fmla="*/ 21298 h 51829"/>
                    <a:gd name="connsiteX9" fmla="*/ 12552 w 46194"/>
                    <a:gd name="connsiteY9" fmla="*/ -1654 h 51829"/>
                    <a:gd name="connsiteX10" fmla="*/ -856 w 46194"/>
                    <a:gd name="connsiteY10" fmla="*/ -1654 h 51829"/>
                    <a:gd name="connsiteX11" fmla="*/ -856 w 46194"/>
                    <a:gd name="connsiteY11" fmla="*/ 49030 h 51829"/>
                    <a:gd name="connsiteX12" fmla="*/ 11605 w 46194"/>
                    <a:gd name="connsiteY12" fmla="*/ 49030 h 51829"/>
                    <a:gd name="connsiteX13" fmla="*/ 11605 w 46194"/>
                    <a:gd name="connsiteY13" fmla="*/ 41578 h 51829"/>
                    <a:gd name="connsiteX14" fmla="*/ 28311 w 46194"/>
                    <a:gd name="connsiteY14" fmla="*/ 50175 h 51829"/>
                    <a:gd name="connsiteX15" fmla="*/ 36405 w 46194"/>
                    <a:gd name="connsiteY15" fmla="*/ 48572 h 51829"/>
                    <a:gd name="connsiteX16" fmla="*/ 41964 w 46194"/>
                    <a:gd name="connsiteY16" fmla="*/ 44479 h 51829"/>
                    <a:gd name="connsiteX17" fmla="*/ 44590 w 46194"/>
                    <a:gd name="connsiteY17" fmla="*/ 38860 h 51829"/>
                    <a:gd name="connsiteX18" fmla="*/ 45338 w 46194"/>
                    <a:gd name="connsiteY18" fmla="*/ 29850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4" h="51829">
                      <a:moveTo>
                        <a:pt x="45338" y="-1654"/>
                      </a:moveTo>
                      <a:lnTo>
                        <a:pt x="31931" y="-1654"/>
                      </a:lnTo>
                      <a:lnTo>
                        <a:pt x="31931" y="24215"/>
                      </a:lnTo>
                      <a:cubicBezTo>
                        <a:pt x="31931" y="29682"/>
                        <a:pt x="31646" y="33220"/>
                        <a:pt x="31075" y="34828"/>
                      </a:cubicBezTo>
                      <a:cubicBezTo>
                        <a:pt x="30505" y="36437"/>
                        <a:pt x="29574" y="37684"/>
                        <a:pt x="28281" y="38570"/>
                      </a:cubicBezTo>
                      <a:cubicBezTo>
                        <a:pt x="26988" y="39466"/>
                        <a:pt x="25436" y="39914"/>
                        <a:pt x="23623" y="39914"/>
                      </a:cubicBezTo>
                      <a:cubicBezTo>
                        <a:pt x="21302" y="39914"/>
                        <a:pt x="19220" y="39277"/>
                        <a:pt x="17378" y="38005"/>
                      </a:cubicBezTo>
                      <a:cubicBezTo>
                        <a:pt x="15535" y="36732"/>
                        <a:pt x="14267" y="35042"/>
                        <a:pt x="13575" y="32935"/>
                      </a:cubicBezTo>
                      <a:cubicBezTo>
                        <a:pt x="12893" y="30838"/>
                        <a:pt x="12552" y="26959"/>
                        <a:pt x="12552" y="21298"/>
                      </a:cubicBezTo>
                      <a:lnTo>
                        <a:pt x="12552" y="-1654"/>
                      </a:lnTo>
                      <a:lnTo>
                        <a:pt x="-856" y="-1654"/>
                      </a:lnTo>
                      <a:lnTo>
                        <a:pt x="-856" y="49030"/>
                      </a:lnTo>
                      <a:lnTo>
                        <a:pt x="11605" y="49030"/>
                      </a:lnTo>
                      <a:lnTo>
                        <a:pt x="11605" y="41578"/>
                      </a:lnTo>
                      <a:cubicBezTo>
                        <a:pt x="16024" y="47310"/>
                        <a:pt x="21592" y="50175"/>
                        <a:pt x="28311" y="50175"/>
                      </a:cubicBezTo>
                      <a:cubicBezTo>
                        <a:pt x="31264" y="50175"/>
                        <a:pt x="33962" y="49641"/>
                        <a:pt x="36405" y="48572"/>
                      </a:cubicBezTo>
                      <a:cubicBezTo>
                        <a:pt x="38859" y="47503"/>
                        <a:pt x="40711" y="46139"/>
                        <a:pt x="41964" y="44479"/>
                      </a:cubicBezTo>
                      <a:cubicBezTo>
                        <a:pt x="43226" y="42830"/>
                        <a:pt x="44101" y="40957"/>
                        <a:pt x="44590" y="38860"/>
                      </a:cubicBezTo>
                      <a:cubicBezTo>
                        <a:pt x="45089" y="36763"/>
                        <a:pt x="45338" y="33759"/>
                        <a:pt x="45338" y="29850"/>
                      </a:cubicBezTo>
                      <a:close/>
                    </a:path>
                  </a:pathLst>
                </a:custGeom>
                <a:solidFill>
                  <a:srgbClr val="000000"/>
                </a:solidFill>
                <a:ln w="15" cap="flat">
                  <a:noFill/>
                  <a:prstDash val="solid"/>
                  <a:round/>
                </a:ln>
              </p:spPr>
              <p:txBody>
                <a:bodyPr rtlCol="0" anchor="ctr"/>
                <a:lstStyle/>
                <a:p>
                  <a:endParaRPr lang="en-US"/>
                </a:p>
              </p:txBody>
            </p:sp>
            <p:sp>
              <p:nvSpPr>
                <p:cNvPr id="375" name="Freeform: Shape 374">
                  <a:extLst>
                    <a:ext uri="{FF2B5EF4-FFF2-40B4-BE49-F238E27FC236}">
                      <a16:creationId xmlns:a16="http://schemas.microsoft.com/office/drawing/2014/main" id="{EF75A05F-657E-F8F5-12D5-836A530DA713}"/>
                    </a:ext>
                  </a:extLst>
                </p:cNvPr>
                <p:cNvSpPr/>
                <p:nvPr/>
              </p:nvSpPr>
              <p:spPr>
                <a:xfrm flipV="1">
                  <a:off x="5853412" y="2470391"/>
                  <a:ext cx="29869" cy="69726"/>
                </a:xfrm>
                <a:custGeom>
                  <a:avLst/>
                  <a:gdLst>
                    <a:gd name="connsiteX0" fmla="*/ 28815 w 29869"/>
                    <a:gd name="connsiteY0" fmla="*/ 49663 h 69726"/>
                    <a:gd name="connsiteX1" fmla="*/ 28815 w 29869"/>
                    <a:gd name="connsiteY1" fmla="*/ 38973 h 69726"/>
                    <a:gd name="connsiteX2" fmla="*/ 19652 w 29869"/>
                    <a:gd name="connsiteY2" fmla="*/ 38973 h 69726"/>
                    <a:gd name="connsiteX3" fmla="*/ 19652 w 29869"/>
                    <a:gd name="connsiteY3" fmla="*/ 18541 h 69726"/>
                    <a:gd name="connsiteX4" fmla="*/ 19912 w 29869"/>
                    <a:gd name="connsiteY4" fmla="*/ 11318 h 69726"/>
                    <a:gd name="connsiteX5" fmla="*/ 21118 w 29869"/>
                    <a:gd name="connsiteY5" fmla="*/ 9623 h 69726"/>
                    <a:gd name="connsiteX6" fmla="*/ 23379 w 29869"/>
                    <a:gd name="connsiteY6" fmla="*/ 8951 h 69726"/>
                    <a:gd name="connsiteX7" fmla="*/ 28769 w 29869"/>
                    <a:gd name="connsiteY7" fmla="*/ 10249 h 69726"/>
                    <a:gd name="connsiteX8" fmla="*/ 29914 w 29869"/>
                    <a:gd name="connsiteY8" fmla="*/ -166 h 69726"/>
                    <a:gd name="connsiteX9" fmla="*/ 19317 w 29869"/>
                    <a:gd name="connsiteY9" fmla="*/ -2166 h 69726"/>
                    <a:gd name="connsiteX10" fmla="*/ 12781 w 29869"/>
                    <a:gd name="connsiteY10" fmla="*/ -960 h 69726"/>
                    <a:gd name="connsiteX11" fmla="*/ 8520 w 29869"/>
                    <a:gd name="connsiteY11" fmla="*/ 2201 h 69726"/>
                    <a:gd name="connsiteX12" fmla="*/ 6627 w 29869"/>
                    <a:gd name="connsiteY12" fmla="*/ 7424 h 69726"/>
                    <a:gd name="connsiteX13" fmla="*/ 6199 w 29869"/>
                    <a:gd name="connsiteY13" fmla="*/ 16876 h 69726"/>
                    <a:gd name="connsiteX14" fmla="*/ 6199 w 29869"/>
                    <a:gd name="connsiteY14" fmla="*/ 38973 h 69726"/>
                    <a:gd name="connsiteX15" fmla="*/ 45 w 29869"/>
                    <a:gd name="connsiteY15" fmla="*/ 38973 h 69726"/>
                    <a:gd name="connsiteX16" fmla="*/ 45 w 29869"/>
                    <a:gd name="connsiteY16" fmla="*/ 49663 h 69726"/>
                    <a:gd name="connsiteX17" fmla="*/ 6199 w 29869"/>
                    <a:gd name="connsiteY17" fmla="*/ 49663 h 69726"/>
                    <a:gd name="connsiteX18" fmla="*/ 6199 w 29869"/>
                    <a:gd name="connsiteY18" fmla="*/ 59726 h 69726"/>
                    <a:gd name="connsiteX19" fmla="*/ 19652 w 29869"/>
                    <a:gd name="connsiteY19" fmla="*/ 67560 h 69726"/>
                    <a:gd name="connsiteX20" fmla="*/ 19652 w 29869"/>
                    <a:gd name="connsiteY20" fmla="*/ 49663 h 6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869" h="69726">
                      <a:moveTo>
                        <a:pt x="28815" y="49663"/>
                      </a:moveTo>
                      <a:lnTo>
                        <a:pt x="28815" y="38973"/>
                      </a:lnTo>
                      <a:lnTo>
                        <a:pt x="19652" y="38973"/>
                      </a:lnTo>
                      <a:lnTo>
                        <a:pt x="19652" y="18541"/>
                      </a:lnTo>
                      <a:cubicBezTo>
                        <a:pt x="19652" y="14408"/>
                        <a:pt x="19739" y="12000"/>
                        <a:pt x="19912" y="11318"/>
                      </a:cubicBezTo>
                      <a:cubicBezTo>
                        <a:pt x="20095" y="10636"/>
                        <a:pt x="20497" y="10071"/>
                        <a:pt x="21118" y="9623"/>
                      </a:cubicBezTo>
                      <a:cubicBezTo>
                        <a:pt x="21740" y="9175"/>
                        <a:pt x="22493" y="8951"/>
                        <a:pt x="23379" y="8951"/>
                      </a:cubicBezTo>
                      <a:cubicBezTo>
                        <a:pt x="24621" y="8951"/>
                        <a:pt x="26417" y="9384"/>
                        <a:pt x="28769" y="10249"/>
                      </a:cubicBezTo>
                      <a:lnTo>
                        <a:pt x="29914" y="-166"/>
                      </a:lnTo>
                      <a:cubicBezTo>
                        <a:pt x="26799" y="-1499"/>
                        <a:pt x="23267" y="-2166"/>
                        <a:pt x="19317" y="-2166"/>
                      </a:cubicBezTo>
                      <a:cubicBezTo>
                        <a:pt x="16904" y="-2166"/>
                        <a:pt x="14725" y="-1764"/>
                        <a:pt x="12781" y="-960"/>
                      </a:cubicBezTo>
                      <a:cubicBezTo>
                        <a:pt x="10846" y="-145"/>
                        <a:pt x="9426" y="908"/>
                        <a:pt x="8520" y="2201"/>
                      </a:cubicBezTo>
                      <a:cubicBezTo>
                        <a:pt x="7614" y="3494"/>
                        <a:pt x="6983" y="5235"/>
                        <a:pt x="6627" y="7424"/>
                      </a:cubicBezTo>
                      <a:cubicBezTo>
                        <a:pt x="6341" y="8981"/>
                        <a:pt x="6199" y="12132"/>
                        <a:pt x="6199" y="16876"/>
                      </a:cubicBezTo>
                      <a:lnTo>
                        <a:pt x="6199" y="38973"/>
                      </a:lnTo>
                      <a:lnTo>
                        <a:pt x="45" y="38973"/>
                      </a:lnTo>
                      <a:lnTo>
                        <a:pt x="45" y="49663"/>
                      </a:lnTo>
                      <a:lnTo>
                        <a:pt x="6199" y="49663"/>
                      </a:lnTo>
                      <a:lnTo>
                        <a:pt x="6199" y="59726"/>
                      </a:lnTo>
                      <a:lnTo>
                        <a:pt x="19652" y="67560"/>
                      </a:lnTo>
                      <a:lnTo>
                        <a:pt x="19652" y="49663"/>
                      </a:lnTo>
                      <a:close/>
                    </a:path>
                  </a:pathLst>
                </a:custGeom>
                <a:solidFill>
                  <a:srgbClr val="000000"/>
                </a:solidFill>
                <a:ln w="15" cap="flat">
                  <a:noFill/>
                  <a:prstDash val="solid"/>
                  <a:round/>
                </a:ln>
              </p:spPr>
              <p:txBody>
                <a:bodyPr rtlCol="0" anchor="ctr"/>
                <a:lstStyle/>
                <a:p>
                  <a:endParaRPr lang="en-US"/>
                </a:p>
              </p:txBody>
            </p:sp>
            <p:sp>
              <p:nvSpPr>
                <p:cNvPr id="376" name="Freeform: Shape 375">
                  <a:extLst>
                    <a:ext uri="{FF2B5EF4-FFF2-40B4-BE49-F238E27FC236}">
                      <a16:creationId xmlns:a16="http://schemas.microsoft.com/office/drawing/2014/main" id="{801DC87C-0634-D8A3-DAA8-F954E4DB9E0F}"/>
                    </a:ext>
                  </a:extLst>
                </p:cNvPr>
                <p:cNvSpPr/>
                <p:nvPr/>
              </p:nvSpPr>
              <p:spPr>
                <a:xfrm flipV="1">
                  <a:off x="5890921" y="2487144"/>
                  <a:ext cx="32832" cy="51829"/>
                </a:xfrm>
                <a:custGeom>
                  <a:avLst/>
                  <a:gdLst>
                    <a:gd name="connsiteX0" fmla="*/ 13039 w 32832"/>
                    <a:gd name="connsiteY0" fmla="*/ -1654 h 51829"/>
                    <a:gd name="connsiteX1" fmla="*/ -369 w 32832"/>
                    <a:gd name="connsiteY1" fmla="*/ -1654 h 51829"/>
                    <a:gd name="connsiteX2" fmla="*/ -369 w 32832"/>
                    <a:gd name="connsiteY2" fmla="*/ 49030 h 51829"/>
                    <a:gd name="connsiteX3" fmla="*/ 12092 w 32832"/>
                    <a:gd name="connsiteY3" fmla="*/ 49030 h 51829"/>
                    <a:gd name="connsiteX4" fmla="*/ 12092 w 32832"/>
                    <a:gd name="connsiteY4" fmla="*/ 41822 h 51829"/>
                    <a:gd name="connsiteX5" fmla="*/ 17834 w 32832"/>
                    <a:gd name="connsiteY5" fmla="*/ 48542 h 51829"/>
                    <a:gd name="connsiteX6" fmla="*/ 23637 w 32832"/>
                    <a:gd name="connsiteY6" fmla="*/ 50175 h 51829"/>
                    <a:gd name="connsiteX7" fmla="*/ 32464 w 32832"/>
                    <a:gd name="connsiteY7" fmla="*/ 47641 h 51829"/>
                    <a:gd name="connsiteX8" fmla="*/ 28310 w 32832"/>
                    <a:gd name="connsiteY8" fmla="*/ 35958 h 51829"/>
                    <a:gd name="connsiteX9" fmla="*/ 22018 w 32832"/>
                    <a:gd name="connsiteY9" fmla="*/ 38142 h 51829"/>
                    <a:gd name="connsiteX10" fmla="*/ 17239 w 32832"/>
                    <a:gd name="connsiteY10" fmla="*/ 36584 h 51829"/>
                    <a:gd name="connsiteX11" fmla="*/ 14154 w 32832"/>
                    <a:gd name="connsiteY11" fmla="*/ 30980 h 51829"/>
                    <a:gd name="connsiteX12" fmla="*/ 13039 w 32832"/>
                    <a:gd name="connsiteY12" fmla="*/ 13999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32" h="51829">
                      <a:moveTo>
                        <a:pt x="13039" y="-1654"/>
                      </a:moveTo>
                      <a:lnTo>
                        <a:pt x="-369" y="-1654"/>
                      </a:lnTo>
                      <a:lnTo>
                        <a:pt x="-369" y="49030"/>
                      </a:lnTo>
                      <a:lnTo>
                        <a:pt x="12092" y="49030"/>
                      </a:lnTo>
                      <a:lnTo>
                        <a:pt x="12092" y="41822"/>
                      </a:lnTo>
                      <a:cubicBezTo>
                        <a:pt x="14220" y="45223"/>
                        <a:pt x="16134" y="47462"/>
                        <a:pt x="17834" y="48542"/>
                      </a:cubicBezTo>
                      <a:cubicBezTo>
                        <a:pt x="19534" y="49631"/>
                        <a:pt x="21469" y="50175"/>
                        <a:pt x="23637" y="50175"/>
                      </a:cubicBezTo>
                      <a:cubicBezTo>
                        <a:pt x="26691" y="50175"/>
                        <a:pt x="29633" y="49331"/>
                        <a:pt x="32464" y="47641"/>
                      </a:cubicBezTo>
                      <a:lnTo>
                        <a:pt x="28310" y="35958"/>
                      </a:lnTo>
                      <a:cubicBezTo>
                        <a:pt x="26050" y="37414"/>
                        <a:pt x="23953" y="38142"/>
                        <a:pt x="22018" y="38142"/>
                      </a:cubicBezTo>
                      <a:cubicBezTo>
                        <a:pt x="20135" y="38142"/>
                        <a:pt x="18542" y="37623"/>
                        <a:pt x="17239" y="36584"/>
                      </a:cubicBezTo>
                      <a:cubicBezTo>
                        <a:pt x="15935" y="35556"/>
                        <a:pt x="14907" y="33688"/>
                        <a:pt x="14154" y="30980"/>
                      </a:cubicBezTo>
                      <a:cubicBezTo>
                        <a:pt x="13411" y="28282"/>
                        <a:pt x="13039" y="22622"/>
                        <a:pt x="13039" y="13999"/>
                      </a:cubicBezTo>
                      <a:close/>
                    </a:path>
                  </a:pathLst>
                </a:custGeom>
                <a:solidFill>
                  <a:srgbClr val="000000"/>
                </a:solidFill>
                <a:ln w="15" cap="flat">
                  <a:noFill/>
                  <a:prstDash val="solid"/>
                  <a:round/>
                </a:ln>
              </p:spPr>
              <p:txBody>
                <a:bodyPr rtlCol="0" anchor="ctr"/>
                <a:lstStyle/>
                <a:p>
                  <a:endParaRPr lang="en-US"/>
                </a:p>
              </p:txBody>
            </p:sp>
            <p:sp>
              <p:nvSpPr>
                <p:cNvPr id="377" name="Freeform: Shape 376">
                  <a:extLst>
                    <a:ext uri="{FF2B5EF4-FFF2-40B4-BE49-F238E27FC236}">
                      <a16:creationId xmlns:a16="http://schemas.microsoft.com/office/drawing/2014/main" id="{9818CA26-A6C6-18FC-2670-DB3CC7A2815D}"/>
                    </a:ext>
                  </a:extLst>
                </p:cNvPr>
                <p:cNvSpPr/>
                <p:nvPr/>
              </p:nvSpPr>
              <p:spPr>
                <a:xfrm flipV="1">
                  <a:off x="5926420" y="2487144"/>
                  <a:ext cx="52302" cy="52974"/>
                </a:xfrm>
                <a:custGeom>
                  <a:avLst/>
                  <a:gdLst>
                    <a:gd name="connsiteX0" fmla="*/ -830 w 52302"/>
                    <a:gd name="connsiteY0" fmla="*/ 25581 h 52974"/>
                    <a:gd name="connsiteX1" fmla="*/ 2468 w 52302"/>
                    <a:gd name="connsiteY1" fmla="*/ 38516 h 52974"/>
                    <a:gd name="connsiteX2" fmla="*/ 11799 w 52302"/>
                    <a:gd name="connsiteY2" fmla="*/ 48060 h 52974"/>
                    <a:gd name="connsiteX3" fmla="*/ 25283 w 52302"/>
                    <a:gd name="connsiteY3" fmla="*/ 51358 h 52974"/>
                    <a:gd name="connsiteX4" fmla="*/ 44127 w 52302"/>
                    <a:gd name="connsiteY4" fmla="*/ 43891 h 52974"/>
                    <a:gd name="connsiteX5" fmla="*/ 51472 w 52302"/>
                    <a:gd name="connsiteY5" fmla="*/ 25016 h 52974"/>
                    <a:gd name="connsiteX6" fmla="*/ 44051 w 52302"/>
                    <a:gd name="connsiteY6" fmla="*/ 5943 h 52974"/>
                    <a:gd name="connsiteX7" fmla="*/ 25374 w 52302"/>
                    <a:gd name="connsiteY7" fmla="*/ -1616 h 52974"/>
                    <a:gd name="connsiteX8" fmla="*/ 12089 w 52302"/>
                    <a:gd name="connsiteY8" fmla="*/ 1530 h 52974"/>
                    <a:gd name="connsiteX9" fmla="*/ 2468 w 52302"/>
                    <a:gd name="connsiteY9" fmla="*/ 10769 h 52974"/>
                    <a:gd name="connsiteX10" fmla="*/ -830 w 52302"/>
                    <a:gd name="connsiteY10" fmla="*/ 25581 h 52974"/>
                    <a:gd name="connsiteX11" fmla="*/ 12913 w 52302"/>
                    <a:gd name="connsiteY11" fmla="*/ 24864 h 52974"/>
                    <a:gd name="connsiteX12" fmla="*/ 16487 w 52302"/>
                    <a:gd name="connsiteY12" fmla="*/ 13319 h 52974"/>
                    <a:gd name="connsiteX13" fmla="*/ 25329 w 52302"/>
                    <a:gd name="connsiteY13" fmla="*/ 9318 h 52974"/>
                    <a:gd name="connsiteX14" fmla="*/ 34125 w 52302"/>
                    <a:gd name="connsiteY14" fmla="*/ 13319 h 52974"/>
                    <a:gd name="connsiteX15" fmla="*/ 37683 w 52302"/>
                    <a:gd name="connsiteY15" fmla="*/ 24971 h 52974"/>
                    <a:gd name="connsiteX16" fmla="*/ 34125 w 52302"/>
                    <a:gd name="connsiteY16" fmla="*/ 36408 h 52974"/>
                    <a:gd name="connsiteX17" fmla="*/ 25329 w 52302"/>
                    <a:gd name="connsiteY17" fmla="*/ 40425 h 52974"/>
                    <a:gd name="connsiteX18" fmla="*/ 16487 w 52302"/>
                    <a:gd name="connsiteY18" fmla="*/ 36408 h 52974"/>
                    <a:gd name="connsiteX19" fmla="*/ 12913 w 52302"/>
                    <a:gd name="connsiteY19" fmla="*/ 2486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302" h="52974">
                      <a:moveTo>
                        <a:pt x="-830" y="25581"/>
                      </a:moveTo>
                      <a:cubicBezTo>
                        <a:pt x="-830" y="30040"/>
                        <a:pt x="269" y="34352"/>
                        <a:pt x="2468" y="38516"/>
                      </a:cubicBezTo>
                      <a:cubicBezTo>
                        <a:pt x="4667" y="42690"/>
                        <a:pt x="7777" y="45871"/>
                        <a:pt x="11799" y="48060"/>
                      </a:cubicBezTo>
                      <a:cubicBezTo>
                        <a:pt x="15820" y="50259"/>
                        <a:pt x="20315" y="51358"/>
                        <a:pt x="25283" y="51358"/>
                      </a:cubicBezTo>
                      <a:cubicBezTo>
                        <a:pt x="32949" y="51358"/>
                        <a:pt x="39230" y="48869"/>
                        <a:pt x="44127" y="43891"/>
                      </a:cubicBezTo>
                      <a:cubicBezTo>
                        <a:pt x="49024" y="38913"/>
                        <a:pt x="51472" y="32621"/>
                        <a:pt x="51472" y="25016"/>
                      </a:cubicBezTo>
                      <a:cubicBezTo>
                        <a:pt x="51472" y="17350"/>
                        <a:pt x="48998" y="10993"/>
                        <a:pt x="44051" y="5943"/>
                      </a:cubicBezTo>
                      <a:cubicBezTo>
                        <a:pt x="39103" y="904"/>
                        <a:pt x="32877" y="-1616"/>
                        <a:pt x="25374" y="-1616"/>
                      </a:cubicBezTo>
                      <a:cubicBezTo>
                        <a:pt x="20732" y="-1616"/>
                        <a:pt x="16304" y="-567"/>
                        <a:pt x="12089" y="1530"/>
                      </a:cubicBezTo>
                      <a:cubicBezTo>
                        <a:pt x="7874" y="3637"/>
                        <a:pt x="4667" y="6717"/>
                        <a:pt x="2468" y="10769"/>
                      </a:cubicBezTo>
                      <a:cubicBezTo>
                        <a:pt x="269" y="14820"/>
                        <a:pt x="-830" y="19758"/>
                        <a:pt x="-830" y="25581"/>
                      </a:cubicBezTo>
                      <a:close/>
                      <a:moveTo>
                        <a:pt x="12913" y="24864"/>
                      </a:moveTo>
                      <a:cubicBezTo>
                        <a:pt x="12913" y="19845"/>
                        <a:pt x="14105" y="15996"/>
                        <a:pt x="16487" y="13319"/>
                      </a:cubicBezTo>
                      <a:cubicBezTo>
                        <a:pt x="18879" y="10652"/>
                        <a:pt x="21827" y="9318"/>
                        <a:pt x="25329" y="9318"/>
                      </a:cubicBezTo>
                      <a:cubicBezTo>
                        <a:pt x="28831" y="9318"/>
                        <a:pt x="31763" y="10652"/>
                        <a:pt x="34125" y="13319"/>
                      </a:cubicBezTo>
                      <a:cubicBezTo>
                        <a:pt x="36497" y="15996"/>
                        <a:pt x="37683" y="19880"/>
                        <a:pt x="37683" y="24971"/>
                      </a:cubicBezTo>
                      <a:cubicBezTo>
                        <a:pt x="37683" y="29928"/>
                        <a:pt x="36497" y="33741"/>
                        <a:pt x="34125" y="36408"/>
                      </a:cubicBezTo>
                      <a:cubicBezTo>
                        <a:pt x="31763" y="39086"/>
                        <a:pt x="28831" y="40425"/>
                        <a:pt x="25329" y="40425"/>
                      </a:cubicBezTo>
                      <a:cubicBezTo>
                        <a:pt x="21827" y="40425"/>
                        <a:pt x="18879" y="39086"/>
                        <a:pt x="16487" y="36408"/>
                      </a:cubicBezTo>
                      <a:cubicBezTo>
                        <a:pt x="14105" y="33741"/>
                        <a:pt x="12913" y="29893"/>
                        <a:pt x="12913" y="24864"/>
                      </a:cubicBezTo>
                      <a:close/>
                    </a:path>
                  </a:pathLst>
                </a:custGeom>
                <a:solidFill>
                  <a:srgbClr val="000000"/>
                </a:solidFill>
                <a:ln w="15" cap="flat">
                  <a:noFill/>
                  <a:prstDash val="solid"/>
                  <a:round/>
                </a:ln>
              </p:spPr>
              <p:txBody>
                <a:bodyPr rtlCol="0" anchor="ctr"/>
                <a:lstStyle/>
                <a:p>
                  <a:endParaRPr lang="en-US"/>
                </a:p>
              </p:txBody>
            </p:sp>
            <p:sp>
              <p:nvSpPr>
                <p:cNvPr id="378" name="Freeform: Shape 377">
                  <a:extLst>
                    <a:ext uri="{FF2B5EF4-FFF2-40B4-BE49-F238E27FC236}">
                      <a16:creationId xmlns:a16="http://schemas.microsoft.com/office/drawing/2014/main" id="{051157BD-9AE0-9C85-D064-12871E0994E8}"/>
                    </a:ext>
                  </a:extLst>
                </p:cNvPr>
                <p:cNvSpPr/>
                <p:nvPr/>
              </p:nvSpPr>
              <p:spPr>
                <a:xfrm flipV="1">
                  <a:off x="5988837" y="2487144"/>
                  <a:ext cx="49446" cy="71116"/>
                </a:xfrm>
                <a:custGeom>
                  <a:avLst/>
                  <a:gdLst>
                    <a:gd name="connsiteX0" fmla="*/ -901 w 49446"/>
                    <a:gd name="connsiteY0" fmla="*/ 68951 h 71116"/>
                    <a:gd name="connsiteX1" fmla="*/ 11605 w 49446"/>
                    <a:gd name="connsiteY1" fmla="*/ 68951 h 71116"/>
                    <a:gd name="connsiteX2" fmla="*/ 11605 w 49446"/>
                    <a:gd name="connsiteY2" fmla="*/ 61499 h 71116"/>
                    <a:gd name="connsiteX3" fmla="*/ 18187 w 49446"/>
                    <a:gd name="connsiteY3" fmla="*/ 67699 h 71116"/>
                    <a:gd name="connsiteX4" fmla="*/ 27411 w 49446"/>
                    <a:gd name="connsiteY4" fmla="*/ 70096 h 71116"/>
                    <a:gd name="connsiteX5" fmla="*/ 42391 w 49446"/>
                    <a:gd name="connsiteY5" fmla="*/ 63178 h 71116"/>
                    <a:gd name="connsiteX6" fmla="*/ 48545 w 49446"/>
                    <a:gd name="connsiteY6" fmla="*/ 43891 h 71116"/>
                    <a:gd name="connsiteX7" fmla="*/ 42330 w 49446"/>
                    <a:gd name="connsiteY7" fmla="*/ 24162 h 71116"/>
                    <a:gd name="connsiteX8" fmla="*/ 27304 w 49446"/>
                    <a:gd name="connsiteY8" fmla="*/ 17122 h 71116"/>
                    <a:gd name="connsiteX9" fmla="*/ 19684 w 49446"/>
                    <a:gd name="connsiteY9" fmla="*/ 18786 h 71116"/>
                    <a:gd name="connsiteX10" fmla="*/ 12522 w 49446"/>
                    <a:gd name="connsiteY10" fmla="*/ 24513 h 71116"/>
                    <a:gd name="connsiteX11" fmla="*/ 12522 w 49446"/>
                    <a:gd name="connsiteY11" fmla="*/ -1020 h 71116"/>
                    <a:gd name="connsiteX12" fmla="*/ -901 w 49446"/>
                    <a:gd name="connsiteY12" fmla="*/ -1020 h 71116"/>
                    <a:gd name="connsiteX13" fmla="*/ 12369 w 49446"/>
                    <a:gd name="connsiteY13" fmla="*/ 44472 h 71116"/>
                    <a:gd name="connsiteX14" fmla="*/ 15759 w 49446"/>
                    <a:gd name="connsiteY14" fmla="*/ 31843 h 71116"/>
                    <a:gd name="connsiteX15" fmla="*/ 24020 w 49446"/>
                    <a:gd name="connsiteY15" fmla="*/ 27765 h 71116"/>
                    <a:gd name="connsiteX16" fmla="*/ 31793 w 49446"/>
                    <a:gd name="connsiteY16" fmla="*/ 31507 h 71116"/>
                    <a:gd name="connsiteX17" fmla="*/ 34893 w 49446"/>
                    <a:gd name="connsiteY17" fmla="*/ 43800 h 71116"/>
                    <a:gd name="connsiteX18" fmla="*/ 31686 w 49446"/>
                    <a:gd name="connsiteY18" fmla="*/ 55635 h 71116"/>
                    <a:gd name="connsiteX19" fmla="*/ 23776 w 49446"/>
                    <a:gd name="connsiteY19" fmla="*/ 59498 h 71116"/>
                    <a:gd name="connsiteX20" fmla="*/ 15606 w 49446"/>
                    <a:gd name="connsiteY20" fmla="*/ 55696 h 71116"/>
                    <a:gd name="connsiteX21" fmla="*/ 12369 w 49446"/>
                    <a:gd name="connsiteY21" fmla="*/ 44472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901" y="68951"/>
                      </a:moveTo>
                      <a:lnTo>
                        <a:pt x="11605" y="68951"/>
                      </a:lnTo>
                      <a:lnTo>
                        <a:pt x="11605" y="61499"/>
                      </a:lnTo>
                      <a:cubicBezTo>
                        <a:pt x="13234" y="64044"/>
                        <a:pt x="15428" y="66110"/>
                        <a:pt x="18187" y="67699"/>
                      </a:cubicBezTo>
                      <a:cubicBezTo>
                        <a:pt x="20956" y="69297"/>
                        <a:pt x="24031" y="70096"/>
                        <a:pt x="27411" y="70096"/>
                      </a:cubicBezTo>
                      <a:cubicBezTo>
                        <a:pt x="33295" y="70096"/>
                        <a:pt x="38288" y="67790"/>
                        <a:pt x="42391" y="63178"/>
                      </a:cubicBezTo>
                      <a:cubicBezTo>
                        <a:pt x="46494" y="58567"/>
                        <a:pt x="48545" y="52138"/>
                        <a:pt x="48545" y="43891"/>
                      </a:cubicBezTo>
                      <a:cubicBezTo>
                        <a:pt x="48545" y="35431"/>
                        <a:pt x="46474" y="28855"/>
                        <a:pt x="42330" y="24162"/>
                      </a:cubicBezTo>
                      <a:cubicBezTo>
                        <a:pt x="38197" y="19468"/>
                        <a:pt x="33188" y="17122"/>
                        <a:pt x="27304" y="17122"/>
                      </a:cubicBezTo>
                      <a:cubicBezTo>
                        <a:pt x="24504" y="17122"/>
                        <a:pt x="21964" y="17677"/>
                        <a:pt x="19684" y="18786"/>
                      </a:cubicBezTo>
                      <a:cubicBezTo>
                        <a:pt x="17413" y="19906"/>
                        <a:pt x="15026" y="21815"/>
                        <a:pt x="12522" y="24513"/>
                      </a:cubicBezTo>
                      <a:lnTo>
                        <a:pt x="12522" y="-1020"/>
                      </a:lnTo>
                      <a:lnTo>
                        <a:pt x="-901" y="-1020"/>
                      </a:lnTo>
                      <a:close/>
                      <a:moveTo>
                        <a:pt x="12369" y="44472"/>
                      </a:moveTo>
                      <a:cubicBezTo>
                        <a:pt x="12369" y="38771"/>
                        <a:pt x="13499" y="34561"/>
                        <a:pt x="15759" y="31843"/>
                      </a:cubicBezTo>
                      <a:cubicBezTo>
                        <a:pt x="18019" y="29125"/>
                        <a:pt x="20773" y="27765"/>
                        <a:pt x="24020" y="27765"/>
                      </a:cubicBezTo>
                      <a:cubicBezTo>
                        <a:pt x="27136" y="27765"/>
                        <a:pt x="29727" y="29013"/>
                        <a:pt x="31793" y="31507"/>
                      </a:cubicBezTo>
                      <a:cubicBezTo>
                        <a:pt x="33860" y="34011"/>
                        <a:pt x="34893" y="38109"/>
                        <a:pt x="34893" y="43800"/>
                      </a:cubicBezTo>
                      <a:cubicBezTo>
                        <a:pt x="34893" y="49114"/>
                        <a:pt x="33824" y="53059"/>
                        <a:pt x="31686" y="55635"/>
                      </a:cubicBezTo>
                      <a:cubicBezTo>
                        <a:pt x="29559" y="58210"/>
                        <a:pt x="26922" y="59498"/>
                        <a:pt x="23776" y="59498"/>
                      </a:cubicBezTo>
                      <a:cubicBezTo>
                        <a:pt x="20498" y="59498"/>
                        <a:pt x="17775" y="58231"/>
                        <a:pt x="15606" y="55696"/>
                      </a:cubicBezTo>
                      <a:cubicBezTo>
                        <a:pt x="13448" y="53171"/>
                        <a:pt x="12369" y="49430"/>
                        <a:pt x="12369" y="44472"/>
                      </a:cubicBezTo>
                      <a:close/>
                    </a:path>
                  </a:pathLst>
                </a:custGeom>
                <a:solidFill>
                  <a:srgbClr val="000000"/>
                </a:solidFill>
                <a:ln w="15" cap="flat">
                  <a:noFill/>
                  <a:prstDash val="solid"/>
                  <a:round/>
                </a:ln>
              </p:spPr>
              <p:txBody>
                <a:bodyPr rtlCol="0" anchor="ctr"/>
                <a:lstStyle/>
                <a:p>
                  <a:endParaRPr lang="en-US"/>
                </a:p>
              </p:txBody>
            </p:sp>
            <p:sp>
              <p:nvSpPr>
                <p:cNvPr id="379" name="Freeform: Shape 378">
                  <a:extLst>
                    <a:ext uri="{FF2B5EF4-FFF2-40B4-BE49-F238E27FC236}">
                      <a16:creationId xmlns:a16="http://schemas.microsoft.com/office/drawing/2014/main" id="{FF652FB5-0CD5-7C3C-97D9-4B2489092C22}"/>
                    </a:ext>
                  </a:extLst>
                </p:cNvPr>
                <p:cNvSpPr/>
                <p:nvPr/>
              </p:nvSpPr>
              <p:spPr>
                <a:xfrm flipV="1">
                  <a:off x="6042581" y="2488289"/>
                  <a:ext cx="52103" cy="71253"/>
                </a:xfrm>
                <a:custGeom>
                  <a:avLst/>
                  <a:gdLst>
                    <a:gd name="connsiteX0" fmla="*/ -586 w 52103"/>
                    <a:gd name="connsiteY0" fmla="*/ 70313 h 71253"/>
                    <a:gd name="connsiteX1" fmla="*/ 13676 w 52103"/>
                    <a:gd name="connsiteY1" fmla="*/ 70313 h 71253"/>
                    <a:gd name="connsiteX2" fmla="*/ 25801 w 52103"/>
                    <a:gd name="connsiteY2" fmla="*/ 34335 h 71253"/>
                    <a:gd name="connsiteX3" fmla="*/ 37636 w 52103"/>
                    <a:gd name="connsiteY3" fmla="*/ 70313 h 71253"/>
                    <a:gd name="connsiteX4" fmla="*/ 51517 w 52103"/>
                    <a:gd name="connsiteY4" fmla="*/ 70313 h 71253"/>
                    <a:gd name="connsiteX5" fmla="*/ 33620 w 52103"/>
                    <a:gd name="connsiteY5" fmla="*/ 21538 h 71253"/>
                    <a:gd name="connsiteX6" fmla="*/ 30428 w 52103"/>
                    <a:gd name="connsiteY6" fmla="*/ 12712 h 71253"/>
                    <a:gd name="connsiteX7" fmla="*/ 27054 w 52103"/>
                    <a:gd name="connsiteY7" fmla="*/ 5932 h 71253"/>
                    <a:gd name="connsiteX8" fmla="*/ 23389 w 52103"/>
                    <a:gd name="connsiteY8" fmla="*/ 2145 h 71253"/>
                    <a:gd name="connsiteX9" fmla="*/ 18273 w 52103"/>
                    <a:gd name="connsiteY9" fmla="*/ -131 h 71253"/>
                    <a:gd name="connsiteX10" fmla="*/ 11432 w 52103"/>
                    <a:gd name="connsiteY10" fmla="*/ -940 h 71253"/>
                    <a:gd name="connsiteX11" fmla="*/ 3842 w 52103"/>
                    <a:gd name="connsiteY11" fmla="*/ -131 h 71253"/>
                    <a:gd name="connsiteX12" fmla="*/ 2651 w 52103"/>
                    <a:gd name="connsiteY12" fmla="*/ 10375 h 71253"/>
                    <a:gd name="connsiteX13" fmla="*/ 8332 w 52103"/>
                    <a:gd name="connsiteY13" fmla="*/ 9749 h 71253"/>
                    <a:gd name="connsiteX14" fmla="*/ 15249 w 52103"/>
                    <a:gd name="connsiteY14" fmla="*/ 12498 h 71253"/>
                    <a:gd name="connsiteX15" fmla="*/ 18685 w 52103"/>
                    <a:gd name="connsiteY15" fmla="*/ 19492 h 7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103" h="71253">
                      <a:moveTo>
                        <a:pt x="-586" y="70313"/>
                      </a:moveTo>
                      <a:lnTo>
                        <a:pt x="13676" y="70313"/>
                      </a:lnTo>
                      <a:lnTo>
                        <a:pt x="25801" y="34335"/>
                      </a:lnTo>
                      <a:lnTo>
                        <a:pt x="37636" y="70313"/>
                      </a:lnTo>
                      <a:lnTo>
                        <a:pt x="51517" y="70313"/>
                      </a:lnTo>
                      <a:lnTo>
                        <a:pt x="33620" y="21538"/>
                      </a:lnTo>
                      <a:lnTo>
                        <a:pt x="30428" y="12712"/>
                      </a:lnTo>
                      <a:cubicBezTo>
                        <a:pt x="29248" y="9749"/>
                        <a:pt x="28123" y="7489"/>
                        <a:pt x="27054" y="5932"/>
                      </a:cubicBezTo>
                      <a:cubicBezTo>
                        <a:pt x="25995" y="4374"/>
                        <a:pt x="24773" y="3112"/>
                        <a:pt x="23389" y="2145"/>
                      </a:cubicBezTo>
                      <a:cubicBezTo>
                        <a:pt x="22004" y="1167"/>
                        <a:pt x="20299" y="409"/>
                        <a:pt x="18273" y="-131"/>
                      </a:cubicBezTo>
                      <a:cubicBezTo>
                        <a:pt x="16257" y="-670"/>
                        <a:pt x="13977" y="-940"/>
                        <a:pt x="11432" y="-940"/>
                      </a:cubicBezTo>
                      <a:cubicBezTo>
                        <a:pt x="8856" y="-940"/>
                        <a:pt x="6326" y="-670"/>
                        <a:pt x="3842" y="-131"/>
                      </a:cubicBezTo>
                      <a:lnTo>
                        <a:pt x="2651" y="10375"/>
                      </a:lnTo>
                      <a:cubicBezTo>
                        <a:pt x="4758" y="9958"/>
                        <a:pt x="6652" y="9749"/>
                        <a:pt x="8332" y="9749"/>
                      </a:cubicBezTo>
                      <a:cubicBezTo>
                        <a:pt x="11447" y="9749"/>
                        <a:pt x="13753" y="10666"/>
                        <a:pt x="15249" y="12498"/>
                      </a:cubicBezTo>
                      <a:cubicBezTo>
                        <a:pt x="16746" y="14320"/>
                        <a:pt x="17891" y="16652"/>
                        <a:pt x="18685" y="19492"/>
                      </a:cubicBezTo>
                      <a:close/>
                    </a:path>
                  </a:pathLst>
                </a:custGeom>
                <a:solidFill>
                  <a:srgbClr val="000000"/>
                </a:solidFill>
                <a:ln w="15" cap="flat">
                  <a:noFill/>
                  <a:prstDash val="solid"/>
                  <a:round/>
                </a:ln>
              </p:spPr>
              <p:txBody>
                <a:bodyPr rtlCol="0" anchor="ctr"/>
                <a:lstStyle/>
                <a:p>
                  <a:endParaRPr lang="en-US"/>
                </a:p>
              </p:txBody>
            </p:sp>
            <p:sp>
              <p:nvSpPr>
                <p:cNvPr id="380" name="Freeform: Shape 379">
                  <a:extLst>
                    <a:ext uri="{FF2B5EF4-FFF2-40B4-BE49-F238E27FC236}">
                      <a16:creationId xmlns:a16="http://schemas.microsoft.com/office/drawing/2014/main" id="{604C1935-1E22-9AD6-ED29-F15794A46351}"/>
                    </a:ext>
                  </a:extLst>
                </p:cNvPr>
                <p:cNvSpPr/>
                <p:nvPr/>
              </p:nvSpPr>
              <p:spPr>
                <a:xfrm flipV="1">
                  <a:off x="6096263" y="2538973"/>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81" name="Freeform: Shape 380">
                  <a:extLst>
                    <a:ext uri="{FF2B5EF4-FFF2-40B4-BE49-F238E27FC236}">
                      <a16:creationId xmlns:a16="http://schemas.microsoft.com/office/drawing/2014/main" id="{F711719A-97CC-77DE-69CA-6DCDF9CD7BF2}"/>
                    </a:ext>
                  </a:extLst>
                </p:cNvPr>
                <p:cNvSpPr/>
                <p:nvPr/>
              </p:nvSpPr>
              <p:spPr>
                <a:xfrm flipV="1">
                  <a:off x="6127478" y="2487724"/>
                  <a:ext cx="48912" cy="33488"/>
                </a:xfrm>
                <a:custGeom>
                  <a:avLst/>
                  <a:gdLst>
                    <a:gd name="connsiteX0" fmla="*/ -686 w 48912"/>
                    <a:gd name="connsiteY0" fmla="*/ 18963 h 33488"/>
                    <a:gd name="connsiteX1" fmla="*/ -686 w 48912"/>
                    <a:gd name="connsiteY1" fmla="*/ 31271 h 33488"/>
                    <a:gd name="connsiteX2" fmla="*/ 48227 w 48912"/>
                    <a:gd name="connsiteY2" fmla="*/ 31271 h 33488"/>
                    <a:gd name="connsiteX3" fmla="*/ 48227 w 48912"/>
                    <a:gd name="connsiteY3" fmla="*/ 18963 h 33488"/>
                    <a:gd name="connsiteX4" fmla="*/ -686 w 48912"/>
                    <a:gd name="connsiteY4" fmla="*/ -2218 h 33488"/>
                    <a:gd name="connsiteX5" fmla="*/ -686 w 48912"/>
                    <a:gd name="connsiteY5" fmla="*/ 10136 h 33488"/>
                    <a:gd name="connsiteX6" fmla="*/ 48227 w 48912"/>
                    <a:gd name="connsiteY6" fmla="*/ 10136 h 33488"/>
                    <a:gd name="connsiteX7" fmla="*/ 48227 w 48912"/>
                    <a:gd name="connsiteY7" fmla="*/ -2218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686" y="18963"/>
                      </a:moveTo>
                      <a:lnTo>
                        <a:pt x="-686" y="31271"/>
                      </a:lnTo>
                      <a:lnTo>
                        <a:pt x="48227" y="31271"/>
                      </a:lnTo>
                      <a:lnTo>
                        <a:pt x="48227" y="18963"/>
                      </a:lnTo>
                      <a:close/>
                      <a:moveTo>
                        <a:pt x="-686" y="-2218"/>
                      </a:moveTo>
                      <a:lnTo>
                        <a:pt x="-686" y="10136"/>
                      </a:lnTo>
                      <a:lnTo>
                        <a:pt x="48227" y="10136"/>
                      </a:lnTo>
                      <a:lnTo>
                        <a:pt x="48227" y="-2218"/>
                      </a:lnTo>
                      <a:close/>
                    </a:path>
                  </a:pathLst>
                </a:custGeom>
                <a:solidFill>
                  <a:srgbClr val="000000"/>
                </a:solidFill>
                <a:ln w="15" cap="flat">
                  <a:noFill/>
                  <a:prstDash val="solid"/>
                  <a:round/>
                </a:ln>
              </p:spPr>
              <p:txBody>
                <a:bodyPr rtlCol="0" anchor="ctr"/>
                <a:lstStyle/>
                <a:p>
                  <a:endParaRPr lang="en-US"/>
                </a:p>
              </p:txBody>
            </p:sp>
            <p:sp>
              <p:nvSpPr>
                <p:cNvPr id="382" name="Freeform: Shape 381">
                  <a:extLst>
                    <a:ext uri="{FF2B5EF4-FFF2-40B4-BE49-F238E27FC236}">
                      <a16:creationId xmlns:a16="http://schemas.microsoft.com/office/drawing/2014/main" id="{4749EBB7-273E-38C9-45B1-C21DEEA67C19}"/>
                    </a:ext>
                  </a:extLst>
                </p:cNvPr>
                <p:cNvSpPr/>
                <p:nvPr/>
              </p:nvSpPr>
              <p:spPr>
                <a:xfrm flipV="1">
                  <a:off x="6180491" y="2538973"/>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83" name="Freeform: Shape 382">
                  <a:extLst>
                    <a:ext uri="{FF2B5EF4-FFF2-40B4-BE49-F238E27FC236}">
                      <a16:creationId xmlns:a16="http://schemas.microsoft.com/office/drawing/2014/main" id="{DBC9FD58-1A29-CD88-38BE-BF4144523D28}"/>
                    </a:ext>
                  </a:extLst>
                </p:cNvPr>
                <p:cNvSpPr/>
                <p:nvPr/>
              </p:nvSpPr>
              <p:spPr>
                <a:xfrm flipV="1">
                  <a:off x="6211752" y="2468727"/>
                  <a:ext cx="45430" cy="71436"/>
                </a:xfrm>
                <a:custGeom>
                  <a:avLst/>
                  <a:gdLst>
                    <a:gd name="connsiteX0" fmla="*/ 22151 w 45430"/>
                    <a:gd name="connsiteY0" fmla="*/ 69217 h 71436"/>
                    <a:gd name="connsiteX1" fmla="*/ 38048 w 45430"/>
                    <a:gd name="connsiteY1" fmla="*/ 61964 h 71436"/>
                    <a:gd name="connsiteX2" fmla="*/ 44874 w 45430"/>
                    <a:gd name="connsiteY2" fmla="*/ 33468 h 71436"/>
                    <a:gd name="connsiteX3" fmla="*/ 38002 w 45430"/>
                    <a:gd name="connsiteY3" fmla="*/ 4943 h 71436"/>
                    <a:gd name="connsiteX4" fmla="*/ 22151 w 45430"/>
                    <a:gd name="connsiteY4" fmla="*/ -2219 h 71436"/>
                    <a:gd name="connsiteX5" fmla="*/ 5689 w 45430"/>
                    <a:gd name="connsiteY5" fmla="*/ 5630 h 71436"/>
                    <a:gd name="connsiteX6" fmla="*/ -557 w 45430"/>
                    <a:gd name="connsiteY6" fmla="*/ 33621 h 71436"/>
                    <a:gd name="connsiteX7" fmla="*/ 6315 w 45430"/>
                    <a:gd name="connsiteY7" fmla="*/ 62055 h 71436"/>
                    <a:gd name="connsiteX8" fmla="*/ 22151 w 45430"/>
                    <a:gd name="connsiteY8" fmla="*/ 69217 h 71436"/>
                    <a:gd name="connsiteX9" fmla="*/ 22151 w 45430"/>
                    <a:gd name="connsiteY9" fmla="*/ 58100 h 71436"/>
                    <a:gd name="connsiteX10" fmla="*/ 17814 w 45430"/>
                    <a:gd name="connsiteY10" fmla="*/ 56543 h 71436"/>
                    <a:gd name="connsiteX11" fmla="*/ 14851 w 45430"/>
                    <a:gd name="connsiteY11" fmla="*/ 50984 h 71436"/>
                    <a:gd name="connsiteX12" fmla="*/ 13477 w 45430"/>
                    <a:gd name="connsiteY12" fmla="*/ 33468 h 71436"/>
                    <a:gd name="connsiteX13" fmla="*/ 14714 w 45430"/>
                    <a:gd name="connsiteY13" fmla="*/ 16548 h 71436"/>
                    <a:gd name="connsiteX14" fmla="*/ 17829 w 45430"/>
                    <a:gd name="connsiteY14" fmla="*/ 10425 h 71436"/>
                    <a:gd name="connsiteX15" fmla="*/ 22151 w 45430"/>
                    <a:gd name="connsiteY15" fmla="*/ 8898 h 71436"/>
                    <a:gd name="connsiteX16" fmla="*/ 26503 w 45430"/>
                    <a:gd name="connsiteY16" fmla="*/ 10440 h 71436"/>
                    <a:gd name="connsiteX17" fmla="*/ 29450 w 45430"/>
                    <a:gd name="connsiteY17" fmla="*/ 16014 h 71436"/>
                    <a:gd name="connsiteX18" fmla="*/ 30840 w 45430"/>
                    <a:gd name="connsiteY18" fmla="*/ 33468 h 71436"/>
                    <a:gd name="connsiteX19" fmla="*/ 29603 w 45430"/>
                    <a:gd name="connsiteY19" fmla="*/ 50388 h 71436"/>
                    <a:gd name="connsiteX20" fmla="*/ 26473 w 45430"/>
                    <a:gd name="connsiteY20" fmla="*/ 56543 h 71436"/>
                    <a:gd name="connsiteX21" fmla="*/ 22151 w 45430"/>
                    <a:gd name="connsiteY21" fmla="*/ 58100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2151" y="69217"/>
                      </a:moveTo>
                      <a:cubicBezTo>
                        <a:pt x="28931" y="69217"/>
                        <a:pt x="34230" y="66799"/>
                        <a:pt x="38048" y="61964"/>
                      </a:cubicBezTo>
                      <a:cubicBezTo>
                        <a:pt x="42598" y="56242"/>
                        <a:pt x="44874" y="46744"/>
                        <a:pt x="44874" y="33468"/>
                      </a:cubicBezTo>
                      <a:cubicBezTo>
                        <a:pt x="44874" y="20234"/>
                        <a:pt x="42583" y="10725"/>
                        <a:pt x="38002" y="4943"/>
                      </a:cubicBezTo>
                      <a:cubicBezTo>
                        <a:pt x="34215" y="168"/>
                        <a:pt x="28931" y="-2219"/>
                        <a:pt x="22151" y="-2219"/>
                      </a:cubicBezTo>
                      <a:cubicBezTo>
                        <a:pt x="15350" y="-2219"/>
                        <a:pt x="9863" y="397"/>
                        <a:pt x="5689" y="5630"/>
                      </a:cubicBezTo>
                      <a:cubicBezTo>
                        <a:pt x="1525" y="10863"/>
                        <a:pt x="-557" y="20193"/>
                        <a:pt x="-557" y="33621"/>
                      </a:cubicBezTo>
                      <a:cubicBezTo>
                        <a:pt x="-557" y="46795"/>
                        <a:pt x="1734" y="56273"/>
                        <a:pt x="6315" y="62055"/>
                      </a:cubicBezTo>
                      <a:cubicBezTo>
                        <a:pt x="10102" y="66830"/>
                        <a:pt x="15381" y="69217"/>
                        <a:pt x="22151" y="69217"/>
                      </a:cubicBezTo>
                      <a:close/>
                      <a:moveTo>
                        <a:pt x="22151" y="58100"/>
                      </a:moveTo>
                      <a:cubicBezTo>
                        <a:pt x="20532" y="58100"/>
                        <a:pt x="19086" y="57581"/>
                        <a:pt x="17814" y="56543"/>
                      </a:cubicBezTo>
                      <a:cubicBezTo>
                        <a:pt x="16541" y="55514"/>
                        <a:pt x="15554" y="53661"/>
                        <a:pt x="14851" y="50984"/>
                      </a:cubicBezTo>
                      <a:cubicBezTo>
                        <a:pt x="13935" y="47523"/>
                        <a:pt x="13477" y="41684"/>
                        <a:pt x="13477" y="33468"/>
                      </a:cubicBezTo>
                      <a:cubicBezTo>
                        <a:pt x="13477" y="25263"/>
                        <a:pt x="13889" y="19623"/>
                        <a:pt x="14714" y="16548"/>
                      </a:cubicBezTo>
                      <a:cubicBezTo>
                        <a:pt x="15539" y="13484"/>
                        <a:pt x="16577" y="11443"/>
                        <a:pt x="17829" y="10425"/>
                      </a:cubicBezTo>
                      <a:cubicBezTo>
                        <a:pt x="19092" y="9407"/>
                        <a:pt x="20532" y="8898"/>
                        <a:pt x="22151" y="8898"/>
                      </a:cubicBezTo>
                      <a:cubicBezTo>
                        <a:pt x="23780" y="8898"/>
                        <a:pt x="25231" y="9412"/>
                        <a:pt x="26503" y="10440"/>
                      </a:cubicBezTo>
                      <a:cubicBezTo>
                        <a:pt x="27776" y="11478"/>
                        <a:pt x="28758" y="13336"/>
                        <a:pt x="29450" y="16014"/>
                      </a:cubicBezTo>
                      <a:cubicBezTo>
                        <a:pt x="30377" y="19445"/>
                        <a:pt x="30840" y="25263"/>
                        <a:pt x="30840" y="33468"/>
                      </a:cubicBezTo>
                      <a:cubicBezTo>
                        <a:pt x="30840" y="41684"/>
                        <a:pt x="30428" y="47324"/>
                        <a:pt x="29603" y="50388"/>
                      </a:cubicBezTo>
                      <a:cubicBezTo>
                        <a:pt x="28778" y="53463"/>
                        <a:pt x="27735" y="55514"/>
                        <a:pt x="26473" y="56543"/>
                      </a:cubicBezTo>
                      <a:cubicBezTo>
                        <a:pt x="25220" y="57581"/>
                        <a:pt x="23780" y="58100"/>
                        <a:pt x="22151" y="58100"/>
                      </a:cubicBezTo>
                      <a:close/>
                    </a:path>
                  </a:pathLst>
                </a:custGeom>
                <a:solidFill>
                  <a:srgbClr val="000000"/>
                </a:solidFill>
                <a:ln w="15" cap="flat">
                  <a:noFill/>
                  <a:prstDash val="solid"/>
                  <a:round/>
                </a:ln>
              </p:spPr>
              <p:txBody>
                <a:bodyPr rtlCol="0" anchor="ctr"/>
                <a:lstStyle/>
                <a:p>
                  <a:endParaRPr lang="en-US"/>
                </a:p>
              </p:txBody>
            </p:sp>
            <p:sp>
              <p:nvSpPr>
                <p:cNvPr id="384" name="Freeform: Shape 383">
                  <a:extLst>
                    <a:ext uri="{FF2B5EF4-FFF2-40B4-BE49-F238E27FC236}">
                      <a16:creationId xmlns:a16="http://schemas.microsoft.com/office/drawing/2014/main" id="{515F6C79-B972-64FD-6B5B-6583F7CA451C}"/>
                    </a:ext>
                  </a:extLst>
                </p:cNvPr>
                <p:cNvSpPr/>
                <p:nvPr/>
              </p:nvSpPr>
              <p:spPr>
                <a:xfrm flipV="1">
                  <a:off x="6269008" y="2525565"/>
                  <a:ext cx="13423" cy="13407"/>
                </a:xfrm>
                <a:custGeom>
                  <a:avLst/>
                  <a:gdLst>
                    <a:gd name="connsiteX0" fmla="*/ 310 w 13423"/>
                    <a:gd name="connsiteY0" fmla="*/ -391 h 13407"/>
                    <a:gd name="connsiteX1" fmla="*/ 310 w 13423"/>
                    <a:gd name="connsiteY1" fmla="*/ 13016 h 13407"/>
                    <a:gd name="connsiteX2" fmla="*/ 13733 w 13423"/>
                    <a:gd name="connsiteY2" fmla="*/ 13016 h 13407"/>
                    <a:gd name="connsiteX3" fmla="*/ 13733 w 13423"/>
                    <a:gd name="connsiteY3" fmla="*/ -391 h 13407"/>
                  </a:gdLst>
                  <a:ahLst/>
                  <a:cxnLst>
                    <a:cxn ang="0">
                      <a:pos x="connsiteX0" y="connsiteY0"/>
                    </a:cxn>
                    <a:cxn ang="0">
                      <a:pos x="connsiteX1" y="connsiteY1"/>
                    </a:cxn>
                    <a:cxn ang="0">
                      <a:pos x="connsiteX2" y="connsiteY2"/>
                    </a:cxn>
                    <a:cxn ang="0">
                      <a:pos x="connsiteX3" y="connsiteY3"/>
                    </a:cxn>
                  </a:cxnLst>
                  <a:rect l="l" t="t" r="r" b="b"/>
                  <a:pathLst>
                    <a:path w="13423" h="13407">
                      <a:moveTo>
                        <a:pt x="310" y="-391"/>
                      </a:moveTo>
                      <a:lnTo>
                        <a:pt x="310" y="13016"/>
                      </a:lnTo>
                      <a:lnTo>
                        <a:pt x="13733" y="13016"/>
                      </a:lnTo>
                      <a:lnTo>
                        <a:pt x="13733" y="-391"/>
                      </a:lnTo>
                      <a:close/>
                    </a:path>
                  </a:pathLst>
                </a:custGeom>
                <a:solidFill>
                  <a:srgbClr val="000000"/>
                </a:solidFill>
                <a:ln w="15" cap="flat">
                  <a:noFill/>
                  <a:prstDash val="solid"/>
                  <a:round/>
                </a:ln>
              </p:spPr>
              <p:txBody>
                <a:bodyPr rtlCol="0" anchor="ctr"/>
                <a:lstStyle/>
                <a:p>
                  <a:endParaRPr lang="en-US"/>
                </a:p>
              </p:txBody>
            </p:sp>
            <p:sp>
              <p:nvSpPr>
                <p:cNvPr id="385" name="Freeform: Shape 384">
                  <a:extLst>
                    <a:ext uri="{FF2B5EF4-FFF2-40B4-BE49-F238E27FC236}">
                      <a16:creationId xmlns:a16="http://schemas.microsoft.com/office/drawing/2014/main" id="{43C7E46D-E41B-23F2-C7E7-DC4256400869}"/>
                    </a:ext>
                  </a:extLst>
                </p:cNvPr>
                <p:cNvSpPr/>
                <p:nvPr/>
              </p:nvSpPr>
              <p:spPr>
                <a:xfrm flipV="1">
                  <a:off x="6292253" y="2468727"/>
                  <a:ext cx="46728" cy="71482"/>
                </a:xfrm>
                <a:custGeom>
                  <a:avLst/>
                  <a:gdLst>
                    <a:gd name="connsiteX0" fmla="*/ 828 w 46728"/>
                    <a:gd name="connsiteY0" fmla="*/ 15191 h 71482"/>
                    <a:gd name="connsiteX1" fmla="*/ 13808 w 46728"/>
                    <a:gd name="connsiteY1" fmla="*/ 16626 h 71482"/>
                    <a:gd name="connsiteX2" fmla="*/ 16282 w 46728"/>
                    <a:gd name="connsiteY2" fmla="*/ 10762 h 71482"/>
                    <a:gd name="connsiteX3" fmla="*/ 21581 w 46728"/>
                    <a:gd name="connsiteY3" fmla="*/ 8853 h 71482"/>
                    <a:gd name="connsiteX4" fmla="*/ 28636 w 46728"/>
                    <a:gd name="connsiteY4" fmla="*/ 12671 h 71482"/>
                    <a:gd name="connsiteX5" fmla="*/ 32362 w 46728"/>
                    <a:gd name="connsiteY5" fmla="*/ 28507 h 71482"/>
                    <a:gd name="connsiteX6" fmla="*/ 19718 w 46728"/>
                    <a:gd name="connsiteY6" fmla="*/ 22643 h 71482"/>
                    <a:gd name="connsiteX7" fmla="*/ 5471 w 46728"/>
                    <a:gd name="connsiteY7" fmla="*/ 29011 h 71482"/>
                    <a:gd name="connsiteX8" fmla="*/ -516 w 46728"/>
                    <a:gd name="connsiteY8" fmla="*/ 45595 h 71482"/>
                    <a:gd name="connsiteX9" fmla="*/ 5807 w 46728"/>
                    <a:gd name="connsiteY9" fmla="*/ 62744 h 71482"/>
                    <a:gd name="connsiteX10" fmla="*/ 21917 w 46728"/>
                    <a:gd name="connsiteY10" fmla="*/ 69265 h 71482"/>
                    <a:gd name="connsiteX11" fmla="*/ 39387 w 46728"/>
                    <a:gd name="connsiteY11" fmla="*/ 61034 h 71482"/>
                    <a:gd name="connsiteX12" fmla="*/ 46213 w 46728"/>
                    <a:gd name="connsiteY12" fmla="*/ 33959 h 71482"/>
                    <a:gd name="connsiteX13" fmla="*/ 39097 w 46728"/>
                    <a:gd name="connsiteY13" fmla="*/ 6273 h 71482"/>
                    <a:gd name="connsiteX14" fmla="*/ 20573 w 46728"/>
                    <a:gd name="connsiteY14" fmla="*/ -2218 h 71482"/>
                    <a:gd name="connsiteX15" fmla="*/ 7303 w 46728"/>
                    <a:gd name="connsiteY15" fmla="*/ 2150 h 71482"/>
                    <a:gd name="connsiteX16" fmla="*/ 828 w 46728"/>
                    <a:gd name="connsiteY16" fmla="*/ 15191 h 71482"/>
                    <a:gd name="connsiteX17" fmla="*/ 31171 w 46728"/>
                    <a:gd name="connsiteY17" fmla="*/ 44495 h 71482"/>
                    <a:gd name="connsiteX18" fmla="*/ 28194 w 46728"/>
                    <a:gd name="connsiteY18" fmla="*/ 54559 h 71482"/>
                    <a:gd name="connsiteX19" fmla="*/ 21291 w 46728"/>
                    <a:gd name="connsiteY19" fmla="*/ 58147 h 71482"/>
                    <a:gd name="connsiteX20" fmla="*/ 15122 w 46728"/>
                    <a:gd name="connsiteY20" fmla="*/ 55215 h 71482"/>
                    <a:gd name="connsiteX21" fmla="*/ 12663 w 46728"/>
                    <a:gd name="connsiteY21" fmla="*/ 45595 h 71482"/>
                    <a:gd name="connsiteX22" fmla="*/ 15336 w 46728"/>
                    <a:gd name="connsiteY22" fmla="*/ 35638 h 71482"/>
                    <a:gd name="connsiteX23" fmla="*/ 22009 w 46728"/>
                    <a:gd name="connsiteY23" fmla="*/ 32477 h 71482"/>
                    <a:gd name="connsiteX24" fmla="*/ 28514 w 46728"/>
                    <a:gd name="connsiteY24" fmla="*/ 35531 h 71482"/>
                    <a:gd name="connsiteX25" fmla="*/ 31171 w 46728"/>
                    <a:gd name="connsiteY25" fmla="*/ 44495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28" h="71482">
                      <a:moveTo>
                        <a:pt x="828" y="15191"/>
                      </a:moveTo>
                      <a:lnTo>
                        <a:pt x="13808" y="16626"/>
                      </a:lnTo>
                      <a:cubicBezTo>
                        <a:pt x="14124" y="13989"/>
                        <a:pt x="14949" y="12035"/>
                        <a:pt x="16282" y="10762"/>
                      </a:cubicBezTo>
                      <a:cubicBezTo>
                        <a:pt x="17616" y="9490"/>
                        <a:pt x="19382" y="8853"/>
                        <a:pt x="21581" y="8853"/>
                      </a:cubicBezTo>
                      <a:cubicBezTo>
                        <a:pt x="24350" y="8853"/>
                        <a:pt x="26702" y="10126"/>
                        <a:pt x="28636" y="12671"/>
                      </a:cubicBezTo>
                      <a:cubicBezTo>
                        <a:pt x="30581" y="15216"/>
                        <a:pt x="31823" y="20495"/>
                        <a:pt x="32362" y="28507"/>
                      </a:cubicBezTo>
                      <a:cubicBezTo>
                        <a:pt x="28993" y="24598"/>
                        <a:pt x="24778" y="22643"/>
                        <a:pt x="19718" y="22643"/>
                      </a:cubicBezTo>
                      <a:cubicBezTo>
                        <a:pt x="14221" y="22643"/>
                        <a:pt x="9472" y="24766"/>
                        <a:pt x="5471" y="29011"/>
                      </a:cubicBezTo>
                      <a:cubicBezTo>
                        <a:pt x="1480" y="33256"/>
                        <a:pt x="-516" y="38784"/>
                        <a:pt x="-516" y="45595"/>
                      </a:cubicBezTo>
                      <a:cubicBezTo>
                        <a:pt x="-516" y="52691"/>
                        <a:pt x="1592" y="58407"/>
                        <a:pt x="5807" y="62744"/>
                      </a:cubicBezTo>
                      <a:cubicBezTo>
                        <a:pt x="10021" y="67091"/>
                        <a:pt x="15392" y="69265"/>
                        <a:pt x="21917" y="69265"/>
                      </a:cubicBezTo>
                      <a:cubicBezTo>
                        <a:pt x="29013" y="69265"/>
                        <a:pt x="34836" y="66521"/>
                        <a:pt x="39387" y="61034"/>
                      </a:cubicBezTo>
                      <a:cubicBezTo>
                        <a:pt x="43938" y="55546"/>
                        <a:pt x="46213" y="46521"/>
                        <a:pt x="46213" y="33959"/>
                      </a:cubicBezTo>
                      <a:cubicBezTo>
                        <a:pt x="46213" y="21162"/>
                        <a:pt x="43841" y="11933"/>
                        <a:pt x="39097" y="6273"/>
                      </a:cubicBezTo>
                      <a:cubicBezTo>
                        <a:pt x="34353" y="612"/>
                        <a:pt x="28178" y="-2218"/>
                        <a:pt x="20573" y="-2218"/>
                      </a:cubicBezTo>
                      <a:cubicBezTo>
                        <a:pt x="15106" y="-2218"/>
                        <a:pt x="10683" y="-762"/>
                        <a:pt x="7303" y="2150"/>
                      </a:cubicBezTo>
                      <a:cubicBezTo>
                        <a:pt x="3933" y="5061"/>
                        <a:pt x="1775" y="9408"/>
                        <a:pt x="828" y="15191"/>
                      </a:cubicBezTo>
                      <a:close/>
                      <a:moveTo>
                        <a:pt x="31171" y="44495"/>
                      </a:moveTo>
                      <a:cubicBezTo>
                        <a:pt x="31171" y="48822"/>
                        <a:pt x="30179" y="52177"/>
                        <a:pt x="28194" y="54559"/>
                      </a:cubicBezTo>
                      <a:cubicBezTo>
                        <a:pt x="26208" y="56951"/>
                        <a:pt x="23907" y="58147"/>
                        <a:pt x="21291" y="58147"/>
                      </a:cubicBezTo>
                      <a:cubicBezTo>
                        <a:pt x="18817" y="58147"/>
                        <a:pt x="16761" y="57170"/>
                        <a:pt x="15122" y="55215"/>
                      </a:cubicBezTo>
                      <a:cubicBezTo>
                        <a:pt x="13483" y="53261"/>
                        <a:pt x="12663" y="50054"/>
                        <a:pt x="12663" y="45595"/>
                      </a:cubicBezTo>
                      <a:cubicBezTo>
                        <a:pt x="12663" y="41075"/>
                        <a:pt x="13554" y="37756"/>
                        <a:pt x="15336" y="35638"/>
                      </a:cubicBezTo>
                      <a:cubicBezTo>
                        <a:pt x="17117" y="33531"/>
                        <a:pt x="19342" y="32477"/>
                        <a:pt x="22009" y="32477"/>
                      </a:cubicBezTo>
                      <a:cubicBezTo>
                        <a:pt x="24585" y="32477"/>
                        <a:pt x="26753" y="33495"/>
                        <a:pt x="28514" y="35531"/>
                      </a:cubicBezTo>
                      <a:cubicBezTo>
                        <a:pt x="30286" y="37568"/>
                        <a:pt x="31171" y="40556"/>
                        <a:pt x="31171" y="44495"/>
                      </a:cubicBezTo>
                      <a:close/>
                    </a:path>
                  </a:pathLst>
                </a:custGeom>
                <a:solidFill>
                  <a:srgbClr val="000000"/>
                </a:solidFill>
                <a:ln w="15" cap="flat">
                  <a:noFill/>
                  <a:prstDash val="solid"/>
                  <a:round/>
                </a:ln>
              </p:spPr>
              <p:txBody>
                <a:bodyPr rtlCol="0" anchor="ctr"/>
                <a:lstStyle/>
                <a:p>
                  <a:endParaRPr lang="en-US"/>
                </a:p>
              </p:txBody>
            </p:sp>
            <p:sp>
              <p:nvSpPr>
                <p:cNvPr id="386" name="Freeform: Shape 385">
                  <a:extLst>
                    <a:ext uri="{FF2B5EF4-FFF2-40B4-BE49-F238E27FC236}">
                      <a16:creationId xmlns:a16="http://schemas.microsoft.com/office/drawing/2014/main" id="{7FA90CA5-3E80-C642-BC41-B200371B90B3}"/>
                    </a:ext>
                  </a:extLst>
                </p:cNvPr>
                <p:cNvSpPr/>
                <p:nvPr/>
              </p:nvSpPr>
              <p:spPr>
                <a:xfrm flipV="1">
                  <a:off x="6347844" y="2469964"/>
                  <a:ext cx="47064" cy="70199"/>
                </a:xfrm>
                <a:custGeom>
                  <a:avLst/>
                  <a:gdLst>
                    <a:gd name="connsiteX0" fmla="*/ -595 w 47064"/>
                    <a:gd name="connsiteY0" fmla="*/ 17001 h 70199"/>
                    <a:gd name="connsiteX1" fmla="*/ 12767 w 47064"/>
                    <a:gd name="connsiteY1" fmla="*/ 18391 h 70199"/>
                    <a:gd name="connsiteX2" fmla="*/ 16157 w 47064"/>
                    <a:gd name="connsiteY2" fmla="*/ 11198 h 70199"/>
                    <a:gd name="connsiteX3" fmla="*/ 22647 w 47064"/>
                    <a:gd name="connsiteY3" fmla="*/ 8557 h 70199"/>
                    <a:gd name="connsiteX4" fmla="*/ 29763 w 47064"/>
                    <a:gd name="connsiteY4" fmla="*/ 11962 h 70199"/>
                    <a:gd name="connsiteX5" fmla="*/ 32680 w 47064"/>
                    <a:gd name="connsiteY5" fmla="*/ 22254 h 70199"/>
                    <a:gd name="connsiteX6" fmla="*/ 29778 w 47064"/>
                    <a:gd name="connsiteY6" fmla="*/ 31921 h 70199"/>
                    <a:gd name="connsiteX7" fmla="*/ 22265 w 47064"/>
                    <a:gd name="connsiteY7" fmla="*/ 35143 h 70199"/>
                    <a:gd name="connsiteX8" fmla="*/ 11911 w 47064"/>
                    <a:gd name="connsiteY8" fmla="*/ 30027 h 70199"/>
                    <a:gd name="connsiteX9" fmla="*/ 1039 w 47064"/>
                    <a:gd name="connsiteY9" fmla="*/ 31600 h 70199"/>
                    <a:gd name="connsiteX10" fmla="*/ 7910 w 47064"/>
                    <a:gd name="connsiteY10" fmla="*/ 68021 h 70199"/>
                    <a:gd name="connsiteX11" fmla="*/ 43369 w 47064"/>
                    <a:gd name="connsiteY11" fmla="*/ 68021 h 70199"/>
                    <a:gd name="connsiteX12" fmla="*/ 43369 w 47064"/>
                    <a:gd name="connsiteY12" fmla="*/ 55468 h 70199"/>
                    <a:gd name="connsiteX13" fmla="*/ 18066 w 47064"/>
                    <a:gd name="connsiteY13" fmla="*/ 55468 h 70199"/>
                    <a:gd name="connsiteX14" fmla="*/ 15973 w 47064"/>
                    <a:gd name="connsiteY14" fmla="*/ 43588 h 70199"/>
                    <a:gd name="connsiteX15" fmla="*/ 25136 w 47064"/>
                    <a:gd name="connsiteY15" fmla="*/ 45833 h 70199"/>
                    <a:gd name="connsiteX16" fmla="*/ 40254 w 47064"/>
                    <a:gd name="connsiteY16" fmla="*/ 39342 h 70199"/>
                    <a:gd name="connsiteX17" fmla="*/ 46469 w 47064"/>
                    <a:gd name="connsiteY17" fmla="*/ 22499 h 70199"/>
                    <a:gd name="connsiteX18" fmla="*/ 41460 w 47064"/>
                    <a:gd name="connsiteY18" fmla="*/ 7075 h 70199"/>
                    <a:gd name="connsiteX19" fmla="*/ 22509 w 47064"/>
                    <a:gd name="connsiteY19" fmla="*/ -2179 h 70199"/>
                    <a:gd name="connsiteX20" fmla="*/ 6719 w 47064"/>
                    <a:gd name="connsiteY20" fmla="*/ 3013 h 70199"/>
                    <a:gd name="connsiteX21" fmla="*/ -595 w 47064"/>
                    <a:gd name="connsiteY21" fmla="*/ 17001 h 7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64" h="70199">
                      <a:moveTo>
                        <a:pt x="-595" y="17001"/>
                      </a:moveTo>
                      <a:lnTo>
                        <a:pt x="12767" y="18391"/>
                      </a:lnTo>
                      <a:cubicBezTo>
                        <a:pt x="13153" y="15367"/>
                        <a:pt x="14283" y="12970"/>
                        <a:pt x="16157" y="11198"/>
                      </a:cubicBezTo>
                      <a:cubicBezTo>
                        <a:pt x="18040" y="9437"/>
                        <a:pt x="20203" y="8557"/>
                        <a:pt x="22647" y="8557"/>
                      </a:cubicBezTo>
                      <a:cubicBezTo>
                        <a:pt x="25446" y="8557"/>
                        <a:pt x="27819" y="9692"/>
                        <a:pt x="29763" y="11962"/>
                      </a:cubicBezTo>
                      <a:cubicBezTo>
                        <a:pt x="31707" y="14242"/>
                        <a:pt x="32680" y="17673"/>
                        <a:pt x="32680" y="22254"/>
                      </a:cubicBezTo>
                      <a:cubicBezTo>
                        <a:pt x="32680" y="26551"/>
                        <a:pt x="31713" y="29773"/>
                        <a:pt x="29778" y="31921"/>
                      </a:cubicBezTo>
                      <a:cubicBezTo>
                        <a:pt x="27854" y="34069"/>
                        <a:pt x="25350" y="35143"/>
                        <a:pt x="22265" y="35143"/>
                      </a:cubicBezTo>
                      <a:cubicBezTo>
                        <a:pt x="18417" y="35143"/>
                        <a:pt x="14966" y="33438"/>
                        <a:pt x="11911" y="30027"/>
                      </a:cubicBezTo>
                      <a:lnTo>
                        <a:pt x="1039" y="31600"/>
                      </a:lnTo>
                      <a:lnTo>
                        <a:pt x="7910" y="68021"/>
                      </a:lnTo>
                      <a:lnTo>
                        <a:pt x="43369" y="68021"/>
                      </a:lnTo>
                      <a:lnTo>
                        <a:pt x="43369" y="55468"/>
                      </a:lnTo>
                      <a:lnTo>
                        <a:pt x="18066" y="55468"/>
                      </a:lnTo>
                      <a:lnTo>
                        <a:pt x="15973" y="43588"/>
                      </a:lnTo>
                      <a:cubicBezTo>
                        <a:pt x="18966" y="45084"/>
                        <a:pt x="22021" y="45833"/>
                        <a:pt x="25136" y="45833"/>
                      </a:cubicBezTo>
                      <a:cubicBezTo>
                        <a:pt x="31081" y="45833"/>
                        <a:pt x="36121" y="43669"/>
                        <a:pt x="40254" y="39342"/>
                      </a:cubicBezTo>
                      <a:cubicBezTo>
                        <a:pt x="44397" y="35016"/>
                        <a:pt x="46469" y="29401"/>
                        <a:pt x="46469" y="22499"/>
                      </a:cubicBezTo>
                      <a:cubicBezTo>
                        <a:pt x="46469" y="16737"/>
                        <a:pt x="44800" y="11595"/>
                        <a:pt x="41460" y="7075"/>
                      </a:cubicBezTo>
                      <a:cubicBezTo>
                        <a:pt x="36910" y="906"/>
                        <a:pt x="30593" y="-2179"/>
                        <a:pt x="22509" y="-2179"/>
                      </a:cubicBezTo>
                      <a:cubicBezTo>
                        <a:pt x="16055" y="-2179"/>
                        <a:pt x="10792" y="-448"/>
                        <a:pt x="6719" y="3013"/>
                      </a:cubicBezTo>
                      <a:cubicBezTo>
                        <a:pt x="2647" y="6485"/>
                        <a:pt x="209" y="11148"/>
                        <a:pt x="-595" y="17001"/>
                      </a:cubicBezTo>
                      <a:close/>
                    </a:path>
                  </a:pathLst>
                </a:custGeom>
                <a:solidFill>
                  <a:srgbClr val="000000"/>
                </a:solidFill>
                <a:ln w="15" cap="flat">
                  <a:noFill/>
                  <a:prstDash val="solid"/>
                  <a:round/>
                </a:ln>
              </p:spPr>
              <p:txBody>
                <a:bodyPr rtlCol="0" anchor="ctr"/>
                <a:lstStyle/>
                <a:p>
                  <a:endParaRPr lang="en-US"/>
                </a:p>
              </p:txBody>
            </p:sp>
            <p:sp>
              <p:nvSpPr>
                <p:cNvPr id="387" name="Freeform: Shape 386">
                  <a:extLst>
                    <a:ext uri="{FF2B5EF4-FFF2-40B4-BE49-F238E27FC236}">
                      <a16:creationId xmlns:a16="http://schemas.microsoft.com/office/drawing/2014/main" id="{2686D3DA-592A-8E98-E0DE-51B3B4BFA668}"/>
                    </a:ext>
                  </a:extLst>
                </p:cNvPr>
                <p:cNvSpPr/>
                <p:nvPr/>
              </p:nvSpPr>
              <p:spPr>
                <a:xfrm flipV="1">
                  <a:off x="6402198" y="2469964"/>
                  <a:ext cx="47064" cy="70199"/>
                </a:xfrm>
                <a:custGeom>
                  <a:avLst/>
                  <a:gdLst>
                    <a:gd name="connsiteX0" fmla="*/ -584 w 47064"/>
                    <a:gd name="connsiteY0" fmla="*/ 17001 h 70199"/>
                    <a:gd name="connsiteX1" fmla="*/ 12778 w 47064"/>
                    <a:gd name="connsiteY1" fmla="*/ 18391 h 70199"/>
                    <a:gd name="connsiteX2" fmla="*/ 16169 w 47064"/>
                    <a:gd name="connsiteY2" fmla="*/ 11198 h 70199"/>
                    <a:gd name="connsiteX3" fmla="*/ 22659 w 47064"/>
                    <a:gd name="connsiteY3" fmla="*/ 8557 h 70199"/>
                    <a:gd name="connsiteX4" fmla="*/ 29775 w 47064"/>
                    <a:gd name="connsiteY4" fmla="*/ 11962 h 70199"/>
                    <a:gd name="connsiteX5" fmla="*/ 32692 w 47064"/>
                    <a:gd name="connsiteY5" fmla="*/ 22254 h 70199"/>
                    <a:gd name="connsiteX6" fmla="*/ 29790 w 47064"/>
                    <a:gd name="connsiteY6" fmla="*/ 31921 h 70199"/>
                    <a:gd name="connsiteX7" fmla="*/ 22277 w 47064"/>
                    <a:gd name="connsiteY7" fmla="*/ 35143 h 70199"/>
                    <a:gd name="connsiteX8" fmla="*/ 11923 w 47064"/>
                    <a:gd name="connsiteY8" fmla="*/ 30027 h 70199"/>
                    <a:gd name="connsiteX9" fmla="*/ 1050 w 47064"/>
                    <a:gd name="connsiteY9" fmla="*/ 31600 h 70199"/>
                    <a:gd name="connsiteX10" fmla="*/ 7922 w 47064"/>
                    <a:gd name="connsiteY10" fmla="*/ 68021 h 70199"/>
                    <a:gd name="connsiteX11" fmla="*/ 43381 w 47064"/>
                    <a:gd name="connsiteY11" fmla="*/ 68021 h 70199"/>
                    <a:gd name="connsiteX12" fmla="*/ 43381 w 47064"/>
                    <a:gd name="connsiteY12" fmla="*/ 55468 h 70199"/>
                    <a:gd name="connsiteX13" fmla="*/ 18077 w 47064"/>
                    <a:gd name="connsiteY13" fmla="*/ 55468 h 70199"/>
                    <a:gd name="connsiteX14" fmla="*/ 15985 w 47064"/>
                    <a:gd name="connsiteY14" fmla="*/ 43588 h 70199"/>
                    <a:gd name="connsiteX15" fmla="*/ 25148 w 47064"/>
                    <a:gd name="connsiteY15" fmla="*/ 45833 h 70199"/>
                    <a:gd name="connsiteX16" fmla="*/ 40266 w 47064"/>
                    <a:gd name="connsiteY16" fmla="*/ 39342 h 70199"/>
                    <a:gd name="connsiteX17" fmla="*/ 46481 w 47064"/>
                    <a:gd name="connsiteY17" fmla="*/ 22499 h 70199"/>
                    <a:gd name="connsiteX18" fmla="*/ 41472 w 47064"/>
                    <a:gd name="connsiteY18" fmla="*/ 7075 h 70199"/>
                    <a:gd name="connsiteX19" fmla="*/ 22521 w 47064"/>
                    <a:gd name="connsiteY19" fmla="*/ -2179 h 70199"/>
                    <a:gd name="connsiteX20" fmla="*/ 6731 w 47064"/>
                    <a:gd name="connsiteY20" fmla="*/ 3013 h 70199"/>
                    <a:gd name="connsiteX21" fmla="*/ -584 w 47064"/>
                    <a:gd name="connsiteY21" fmla="*/ 17001 h 7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64" h="70199">
                      <a:moveTo>
                        <a:pt x="-584" y="17001"/>
                      </a:moveTo>
                      <a:lnTo>
                        <a:pt x="12778" y="18391"/>
                      </a:lnTo>
                      <a:cubicBezTo>
                        <a:pt x="13165" y="15367"/>
                        <a:pt x="14295" y="12970"/>
                        <a:pt x="16169" y="11198"/>
                      </a:cubicBezTo>
                      <a:cubicBezTo>
                        <a:pt x="18052" y="9437"/>
                        <a:pt x="20215" y="8557"/>
                        <a:pt x="22659" y="8557"/>
                      </a:cubicBezTo>
                      <a:cubicBezTo>
                        <a:pt x="25458" y="8557"/>
                        <a:pt x="27830" y="9692"/>
                        <a:pt x="29775" y="11962"/>
                      </a:cubicBezTo>
                      <a:cubicBezTo>
                        <a:pt x="31719" y="14242"/>
                        <a:pt x="32692" y="17673"/>
                        <a:pt x="32692" y="22254"/>
                      </a:cubicBezTo>
                      <a:cubicBezTo>
                        <a:pt x="32692" y="26551"/>
                        <a:pt x="31724" y="29773"/>
                        <a:pt x="29790" y="31921"/>
                      </a:cubicBezTo>
                      <a:cubicBezTo>
                        <a:pt x="27866" y="34069"/>
                        <a:pt x="25362" y="35143"/>
                        <a:pt x="22277" y="35143"/>
                      </a:cubicBezTo>
                      <a:cubicBezTo>
                        <a:pt x="18429" y="35143"/>
                        <a:pt x="14977" y="33438"/>
                        <a:pt x="11923" y="30027"/>
                      </a:cubicBezTo>
                      <a:lnTo>
                        <a:pt x="1050" y="31600"/>
                      </a:lnTo>
                      <a:lnTo>
                        <a:pt x="7922" y="68021"/>
                      </a:lnTo>
                      <a:lnTo>
                        <a:pt x="43381" y="68021"/>
                      </a:lnTo>
                      <a:lnTo>
                        <a:pt x="43381" y="55468"/>
                      </a:lnTo>
                      <a:lnTo>
                        <a:pt x="18077" y="55468"/>
                      </a:lnTo>
                      <a:lnTo>
                        <a:pt x="15985" y="43588"/>
                      </a:lnTo>
                      <a:cubicBezTo>
                        <a:pt x="18978" y="45084"/>
                        <a:pt x="22033" y="45833"/>
                        <a:pt x="25148" y="45833"/>
                      </a:cubicBezTo>
                      <a:cubicBezTo>
                        <a:pt x="31093" y="45833"/>
                        <a:pt x="36132" y="43669"/>
                        <a:pt x="40266" y="39342"/>
                      </a:cubicBezTo>
                      <a:cubicBezTo>
                        <a:pt x="44409" y="35016"/>
                        <a:pt x="46481" y="29401"/>
                        <a:pt x="46481" y="22499"/>
                      </a:cubicBezTo>
                      <a:cubicBezTo>
                        <a:pt x="46481" y="16737"/>
                        <a:pt x="44811" y="11595"/>
                        <a:pt x="41472" y="7075"/>
                      </a:cubicBezTo>
                      <a:cubicBezTo>
                        <a:pt x="36922" y="906"/>
                        <a:pt x="30604" y="-2179"/>
                        <a:pt x="22521" y="-2179"/>
                      </a:cubicBezTo>
                      <a:cubicBezTo>
                        <a:pt x="16067" y="-2179"/>
                        <a:pt x="10803" y="-448"/>
                        <a:pt x="6731" y="3013"/>
                      </a:cubicBezTo>
                      <a:cubicBezTo>
                        <a:pt x="2659" y="6485"/>
                        <a:pt x="221" y="11148"/>
                        <a:pt x="-584" y="17001"/>
                      </a:cubicBezTo>
                      <a:close/>
                    </a:path>
                  </a:pathLst>
                </a:custGeom>
                <a:solidFill>
                  <a:srgbClr val="000000"/>
                </a:solidFill>
                <a:ln w="15" cap="flat">
                  <a:noFill/>
                  <a:prstDash val="solid"/>
                  <a:round/>
                </a:ln>
              </p:spPr>
              <p:txBody>
                <a:bodyPr rtlCol="0" anchor="ctr"/>
                <a:lstStyle/>
                <a:p>
                  <a:endParaRPr lang="en-US"/>
                </a:p>
              </p:txBody>
            </p:sp>
          </p:grpSp>
          <p:grpSp>
            <p:nvGrpSpPr>
              <p:cNvPr id="388" name="Graphic 6">
                <a:extLst>
                  <a:ext uri="{FF2B5EF4-FFF2-40B4-BE49-F238E27FC236}">
                    <a16:creationId xmlns:a16="http://schemas.microsoft.com/office/drawing/2014/main" id="{D0703FBA-3A2E-795A-E94B-4F3D815EE2A7}"/>
                  </a:ext>
                </a:extLst>
              </p:cNvPr>
              <p:cNvGrpSpPr/>
              <p:nvPr/>
            </p:nvGrpSpPr>
            <p:grpSpPr>
              <a:xfrm>
                <a:off x="5764540" y="2573588"/>
                <a:ext cx="658935" cy="89532"/>
                <a:chOff x="5764540" y="2573588"/>
                <a:chExt cx="658935" cy="89532"/>
              </a:xfrm>
              <a:solidFill>
                <a:srgbClr val="000000"/>
              </a:solidFill>
            </p:grpSpPr>
            <p:sp>
              <p:nvSpPr>
                <p:cNvPr id="389" name="Freeform: Shape 388">
                  <a:extLst>
                    <a:ext uri="{FF2B5EF4-FFF2-40B4-BE49-F238E27FC236}">
                      <a16:creationId xmlns:a16="http://schemas.microsoft.com/office/drawing/2014/main" id="{F768629B-0FF2-7FB5-903E-CD5C7E96786E}"/>
                    </a:ext>
                  </a:extLst>
                </p:cNvPr>
                <p:cNvSpPr/>
                <p:nvPr/>
              </p:nvSpPr>
              <p:spPr>
                <a:xfrm flipV="1">
                  <a:off x="5764540" y="2592005"/>
                  <a:ext cx="47339" cy="52974"/>
                </a:xfrm>
                <a:custGeom>
                  <a:avLst/>
                  <a:gdLst>
                    <a:gd name="connsiteX0" fmla="*/ -598 w 47339"/>
                    <a:gd name="connsiteY0" fmla="*/ 14014 h 52974"/>
                    <a:gd name="connsiteX1" fmla="*/ 12856 w 47339"/>
                    <a:gd name="connsiteY1" fmla="*/ 16060 h 52974"/>
                    <a:gd name="connsiteX2" fmla="*/ 16338 w 47339"/>
                    <a:gd name="connsiteY2" fmla="*/ 10120 h 52974"/>
                    <a:gd name="connsiteX3" fmla="*/ 23698 w 47339"/>
                    <a:gd name="connsiteY3" fmla="*/ 8089 h 52974"/>
                    <a:gd name="connsiteX4" fmla="*/ 31517 w 47339"/>
                    <a:gd name="connsiteY4" fmla="*/ 9998 h 52974"/>
                    <a:gd name="connsiteX5" fmla="*/ 33288 w 47339"/>
                    <a:gd name="connsiteY5" fmla="*/ 13586 h 52974"/>
                    <a:gd name="connsiteX6" fmla="*/ 32326 w 47339"/>
                    <a:gd name="connsiteY6" fmla="*/ 16106 h 52974"/>
                    <a:gd name="connsiteX7" fmla="*/ 27852 w 47339"/>
                    <a:gd name="connsiteY7" fmla="*/ 17877 h 52974"/>
                    <a:gd name="connsiteX8" fmla="*/ 7282 w 47339"/>
                    <a:gd name="connsiteY8" fmla="*/ 24413 h 52974"/>
                    <a:gd name="connsiteX9" fmla="*/ 1265 w 47339"/>
                    <a:gd name="connsiteY9" fmla="*/ 35820 h 52974"/>
                    <a:gd name="connsiteX10" fmla="*/ 6457 w 47339"/>
                    <a:gd name="connsiteY10" fmla="*/ 46892 h 52974"/>
                    <a:gd name="connsiteX11" fmla="*/ 22599 w 47339"/>
                    <a:gd name="connsiteY11" fmla="*/ 51381 h 52974"/>
                    <a:gd name="connsiteX12" fmla="*/ 38053 w 47339"/>
                    <a:gd name="connsiteY12" fmla="*/ 47991 h 52974"/>
                    <a:gd name="connsiteX13" fmla="*/ 45031 w 47339"/>
                    <a:gd name="connsiteY13" fmla="*/ 37974 h 52974"/>
                    <a:gd name="connsiteX14" fmla="*/ 32372 w 47339"/>
                    <a:gd name="connsiteY14" fmla="*/ 35637 h 52974"/>
                    <a:gd name="connsiteX15" fmla="*/ 29287 w 47339"/>
                    <a:gd name="connsiteY15" fmla="*/ 40157 h 52974"/>
                    <a:gd name="connsiteX16" fmla="*/ 22828 w 47339"/>
                    <a:gd name="connsiteY16" fmla="*/ 41745 h 52974"/>
                    <a:gd name="connsiteX17" fmla="*/ 15253 w 47339"/>
                    <a:gd name="connsiteY17" fmla="*/ 40264 h 52974"/>
                    <a:gd name="connsiteX18" fmla="*/ 13726 w 47339"/>
                    <a:gd name="connsiteY18" fmla="*/ 37546 h 52974"/>
                    <a:gd name="connsiteX19" fmla="*/ 15055 w 47339"/>
                    <a:gd name="connsiteY19" fmla="*/ 35103 h 52974"/>
                    <a:gd name="connsiteX20" fmla="*/ 27577 w 47339"/>
                    <a:gd name="connsiteY20" fmla="*/ 31331 h 52974"/>
                    <a:gd name="connsiteX21" fmla="*/ 42542 w 47339"/>
                    <a:gd name="connsiteY21" fmla="*/ 25375 h 52974"/>
                    <a:gd name="connsiteX22" fmla="*/ 46742 w 47339"/>
                    <a:gd name="connsiteY22" fmla="*/ 15403 h 52974"/>
                    <a:gd name="connsiteX23" fmla="*/ 40924 w 47339"/>
                    <a:gd name="connsiteY23" fmla="*/ 3416 h 52974"/>
                    <a:gd name="connsiteX24" fmla="*/ 23698 w 47339"/>
                    <a:gd name="connsiteY24" fmla="*/ -1593 h 52974"/>
                    <a:gd name="connsiteX25" fmla="*/ 7297 w 47339"/>
                    <a:gd name="connsiteY25" fmla="*/ 2606 h 52974"/>
                    <a:gd name="connsiteX26" fmla="*/ -598 w 47339"/>
                    <a:gd name="connsiteY26" fmla="*/ 1401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598" y="14014"/>
                      </a:moveTo>
                      <a:lnTo>
                        <a:pt x="12856" y="16060"/>
                      </a:lnTo>
                      <a:cubicBezTo>
                        <a:pt x="13436" y="13454"/>
                        <a:pt x="14597" y="11474"/>
                        <a:pt x="16338" y="10120"/>
                      </a:cubicBezTo>
                      <a:cubicBezTo>
                        <a:pt x="18089" y="8766"/>
                        <a:pt x="20542" y="8089"/>
                        <a:pt x="23698" y="8089"/>
                      </a:cubicBezTo>
                      <a:cubicBezTo>
                        <a:pt x="27160" y="8089"/>
                        <a:pt x="29766" y="8725"/>
                        <a:pt x="31517" y="9998"/>
                      </a:cubicBezTo>
                      <a:cubicBezTo>
                        <a:pt x="32698" y="10893"/>
                        <a:pt x="33288" y="12090"/>
                        <a:pt x="33288" y="13586"/>
                      </a:cubicBezTo>
                      <a:cubicBezTo>
                        <a:pt x="33288" y="14604"/>
                        <a:pt x="32968" y="15444"/>
                        <a:pt x="32326" y="16106"/>
                      </a:cubicBezTo>
                      <a:cubicBezTo>
                        <a:pt x="31664" y="16747"/>
                        <a:pt x="30173" y="17338"/>
                        <a:pt x="27852" y="17877"/>
                      </a:cubicBezTo>
                      <a:cubicBezTo>
                        <a:pt x="17030" y="20259"/>
                        <a:pt x="10173" y="22438"/>
                        <a:pt x="7282" y="24413"/>
                      </a:cubicBezTo>
                      <a:cubicBezTo>
                        <a:pt x="3271" y="27152"/>
                        <a:pt x="1265" y="30954"/>
                        <a:pt x="1265" y="35820"/>
                      </a:cubicBezTo>
                      <a:cubicBezTo>
                        <a:pt x="1265" y="40208"/>
                        <a:pt x="2996" y="43899"/>
                        <a:pt x="6457" y="46892"/>
                      </a:cubicBezTo>
                      <a:cubicBezTo>
                        <a:pt x="9929" y="49885"/>
                        <a:pt x="15309" y="51381"/>
                        <a:pt x="22599" y="51381"/>
                      </a:cubicBezTo>
                      <a:cubicBezTo>
                        <a:pt x="29532" y="51381"/>
                        <a:pt x="34683" y="50251"/>
                        <a:pt x="38053" y="47991"/>
                      </a:cubicBezTo>
                      <a:cubicBezTo>
                        <a:pt x="41433" y="45731"/>
                        <a:pt x="43759" y="42392"/>
                        <a:pt x="45031" y="37974"/>
                      </a:cubicBezTo>
                      <a:lnTo>
                        <a:pt x="32372" y="35637"/>
                      </a:lnTo>
                      <a:cubicBezTo>
                        <a:pt x="31832" y="37602"/>
                        <a:pt x="30804" y="39109"/>
                        <a:pt x="29287" y="40157"/>
                      </a:cubicBezTo>
                      <a:cubicBezTo>
                        <a:pt x="27780" y="41216"/>
                        <a:pt x="25627" y="41745"/>
                        <a:pt x="22828" y="41745"/>
                      </a:cubicBezTo>
                      <a:cubicBezTo>
                        <a:pt x="19305" y="41745"/>
                        <a:pt x="16780" y="41252"/>
                        <a:pt x="15253" y="40264"/>
                      </a:cubicBezTo>
                      <a:cubicBezTo>
                        <a:pt x="14235" y="39562"/>
                        <a:pt x="13726" y="38656"/>
                        <a:pt x="13726" y="37546"/>
                      </a:cubicBezTo>
                      <a:cubicBezTo>
                        <a:pt x="13726" y="36589"/>
                        <a:pt x="14169" y="35775"/>
                        <a:pt x="15055" y="35103"/>
                      </a:cubicBezTo>
                      <a:cubicBezTo>
                        <a:pt x="16266" y="34217"/>
                        <a:pt x="20440" y="32960"/>
                        <a:pt x="27577" y="31331"/>
                      </a:cubicBezTo>
                      <a:cubicBezTo>
                        <a:pt x="34724" y="29712"/>
                        <a:pt x="39712" y="27727"/>
                        <a:pt x="42542" y="25375"/>
                      </a:cubicBezTo>
                      <a:cubicBezTo>
                        <a:pt x="45342" y="22983"/>
                        <a:pt x="46742" y="19659"/>
                        <a:pt x="46742" y="15403"/>
                      </a:cubicBezTo>
                      <a:cubicBezTo>
                        <a:pt x="46742" y="10751"/>
                        <a:pt x="44802" y="6755"/>
                        <a:pt x="40924" y="3416"/>
                      </a:cubicBezTo>
                      <a:cubicBezTo>
                        <a:pt x="37045" y="77"/>
                        <a:pt x="31303" y="-1593"/>
                        <a:pt x="23698" y="-1593"/>
                      </a:cubicBezTo>
                      <a:cubicBezTo>
                        <a:pt x="16796" y="-1593"/>
                        <a:pt x="11329" y="-193"/>
                        <a:pt x="7297" y="2606"/>
                      </a:cubicBezTo>
                      <a:cubicBezTo>
                        <a:pt x="3276" y="5406"/>
                        <a:pt x="644" y="9209"/>
                        <a:pt x="-598" y="14014"/>
                      </a:cubicBezTo>
                      <a:close/>
                    </a:path>
                  </a:pathLst>
                </a:custGeom>
                <a:solidFill>
                  <a:srgbClr val="000000"/>
                </a:solidFill>
                <a:ln w="15" cap="flat">
                  <a:noFill/>
                  <a:prstDash val="solid"/>
                  <a:round/>
                </a:ln>
              </p:spPr>
              <p:txBody>
                <a:bodyPr rtlCol="0" anchor="ctr"/>
                <a:lstStyle/>
                <a:p>
                  <a:endParaRPr lang="en-US"/>
                </a:p>
              </p:txBody>
            </p:sp>
            <p:sp>
              <p:nvSpPr>
                <p:cNvPr id="390" name="Freeform: Shape 389">
                  <a:extLst>
                    <a:ext uri="{FF2B5EF4-FFF2-40B4-BE49-F238E27FC236}">
                      <a16:creationId xmlns:a16="http://schemas.microsoft.com/office/drawing/2014/main" id="{0648341B-84E8-2452-A45E-C5ABAAFD5704}"/>
                    </a:ext>
                  </a:extLst>
                </p:cNvPr>
                <p:cNvSpPr/>
                <p:nvPr/>
              </p:nvSpPr>
              <p:spPr>
                <a:xfrm flipV="1">
                  <a:off x="5820085" y="2592005"/>
                  <a:ext cx="47583" cy="52974"/>
                </a:xfrm>
                <a:custGeom>
                  <a:avLst/>
                  <a:gdLst>
                    <a:gd name="connsiteX0" fmla="*/ 12889 w 47583"/>
                    <a:gd name="connsiteY0" fmla="*/ 34767 h 52974"/>
                    <a:gd name="connsiteX1" fmla="*/ 718 w 47583"/>
                    <a:gd name="connsiteY1" fmla="*/ 36966 h 52974"/>
                    <a:gd name="connsiteX2" fmla="*/ 7773 w 47583"/>
                    <a:gd name="connsiteY2" fmla="*/ 47838 h 52974"/>
                    <a:gd name="connsiteX3" fmla="*/ 22662 w 47583"/>
                    <a:gd name="connsiteY3" fmla="*/ 51381 h 52974"/>
                    <a:gd name="connsiteX4" fmla="*/ 36024 w 47583"/>
                    <a:gd name="connsiteY4" fmla="*/ 49259 h 52974"/>
                    <a:gd name="connsiteX5" fmla="*/ 42209 w 47583"/>
                    <a:gd name="connsiteY5" fmla="*/ 43868 h 52974"/>
                    <a:gd name="connsiteX6" fmla="*/ 43996 w 47583"/>
                    <a:gd name="connsiteY6" fmla="*/ 31865 h 52974"/>
                    <a:gd name="connsiteX7" fmla="*/ 43858 w 47583"/>
                    <a:gd name="connsiteY7" fmla="*/ 16213 h 52974"/>
                    <a:gd name="connsiteX8" fmla="*/ 44499 w 47583"/>
                    <a:gd name="connsiteY8" fmla="*/ 6348 h 52974"/>
                    <a:gd name="connsiteX9" fmla="*/ 46912 w 47583"/>
                    <a:gd name="connsiteY9" fmla="*/ -448 h 52974"/>
                    <a:gd name="connsiteX10" fmla="*/ 33642 w 47583"/>
                    <a:gd name="connsiteY10" fmla="*/ -448 h 52974"/>
                    <a:gd name="connsiteX11" fmla="*/ 32359 w 47583"/>
                    <a:gd name="connsiteY11" fmla="*/ 3507 h 52974"/>
                    <a:gd name="connsiteX12" fmla="*/ 31871 w 47583"/>
                    <a:gd name="connsiteY12" fmla="*/ 5096 h 52974"/>
                    <a:gd name="connsiteX13" fmla="*/ 24525 w 47583"/>
                    <a:gd name="connsiteY13" fmla="*/ 71 h 52974"/>
                    <a:gd name="connsiteX14" fmla="*/ 16172 w 47583"/>
                    <a:gd name="connsiteY14" fmla="*/ -1593 h 52974"/>
                    <a:gd name="connsiteX15" fmla="*/ 3833 w 47583"/>
                    <a:gd name="connsiteY15" fmla="*/ 2652 h 52974"/>
                    <a:gd name="connsiteX16" fmla="*/ -672 w 47583"/>
                    <a:gd name="connsiteY16" fmla="*/ 13388 h 52974"/>
                    <a:gd name="connsiteX17" fmla="*/ 1375 w 47583"/>
                    <a:gd name="connsiteY17" fmla="*/ 21054 h 52974"/>
                    <a:gd name="connsiteX18" fmla="*/ 7132 w 47583"/>
                    <a:gd name="connsiteY18" fmla="*/ 26200 h 52974"/>
                    <a:gd name="connsiteX19" fmla="*/ 17806 w 47583"/>
                    <a:gd name="connsiteY19" fmla="*/ 29330 h 52974"/>
                    <a:gd name="connsiteX20" fmla="*/ 30832 w 47583"/>
                    <a:gd name="connsiteY20" fmla="*/ 32629 h 52974"/>
                    <a:gd name="connsiteX21" fmla="*/ 30832 w 47583"/>
                    <a:gd name="connsiteY21" fmla="*/ 33957 h 52974"/>
                    <a:gd name="connsiteX22" fmla="*/ 28923 w 47583"/>
                    <a:gd name="connsiteY22" fmla="*/ 39470 h 52974"/>
                    <a:gd name="connsiteX23" fmla="*/ 21715 w 47583"/>
                    <a:gd name="connsiteY23" fmla="*/ 41119 h 52974"/>
                    <a:gd name="connsiteX24" fmla="*/ 16126 w 47583"/>
                    <a:gd name="connsiteY24" fmla="*/ 39714 h 52974"/>
                    <a:gd name="connsiteX25" fmla="*/ 12889 w 47583"/>
                    <a:gd name="connsiteY25" fmla="*/ 34767 h 52974"/>
                    <a:gd name="connsiteX26" fmla="*/ 30832 w 47583"/>
                    <a:gd name="connsiteY26" fmla="*/ 23894 h 52974"/>
                    <a:gd name="connsiteX27" fmla="*/ 22662 w 47583"/>
                    <a:gd name="connsiteY27" fmla="*/ 21832 h 52974"/>
                    <a:gd name="connsiteX28" fmla="*/ 15363 w 47583"/>
                    <a:gd name="connsiteY28" fmla="*/ 19496 h 52974"/>
                    <a:gd name="connsiteX29" fmla="*/ 12736 w 47583"/>
                    <a:gd name="connsiteY29" fmla="*/ 14777 h 52974"/>
                    <a:gd name="connsiteX30" fmla="*/ 14828 w 47583"/>
                    <a:gd name="connsiteY30" fmla="*/ 9906 h 52974"/>
                    <a:gd name="connsiteX31" fmla="*/ 20188 w 47583"/>
                    <a:gd name="connsiteY31" fmla="*/ 7860 h 52974"/>
                    <a:gd name="connsiteX32" fmla="*/ 27106 w 47583"/>
                    <a:gd name="connsiteY32" fmla="*/ 10242 h 52974"/>
                    <a:gd name="connsiteX33" fmla="*/ 30298 w 47583"/>
                    <a:gd name="connsiteY33" fmla="*/ 14686 h 52974"/>
                    <a:gd name="connsiteX34" fmla="*/ 30832 w 47583"/>
                    <a:gd name="connsiteY34" fmla="*/ 21222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2889" y="34767"/>
                      </a:moveTo>
                      <a:lnTo>
                        <a:pt x="718" y="36966"/>
                      </a:lnTo>
                      <a:cubicBezTo>
                        <a:pt x="2082" y="41863"/>
                        <a:pt x="4434" y="45487"/>
                        <a:pt x="7773" y="47838"/>
                      </a:cubicBezTo>
                      <a:cubicBezTo>
                        <a:pt x="11112" y="50200"/>
                        <a:pt x="16075" y="51381"/>
                        <a:pt x="22662" y="51381"/>
                      </a:cubicBezTo>
                      <a:cubicBezTo>
                        <a:pt x="28648" y="51381"/>
                        <a:pt x="33102" y="50674"/>
                        <a:pt x="36024" y="49259"/>
                      </a:cubicBezTo>
                      <a:cubicBezTo>
                        <a:pt x="38956" y="47844"/>
                        <a:pt x="41018" y="46047"/>
                        <a:pt x="42209" y="43868"/>
                      </a:cubicBezTo>
                      <a:cubicBezTo>
                        <a:pt x="43400" y="41689"/>
                        <a:pt x="43996" y="37688"/>
                        <a:pt x="43996" y="31865"/>
                      </a:cubicBezTo>
                      <a:lnTo>
                        <a:pt x="43858" y="16213"/>
                      </a:lnTo>
                      <a:cubicBezTo>
                        <a:pt x="43858" y="11754"/>
                        <a:pt x="44072" y="8465"/>
                        <a:pt x="44499" y="6348"/>
                      </a:cubicBezTo>
                      <a:cubicBezTo>
                        <a:pt x="44927" y="4240"/>
                        <a:pt x="45731" y="1975"/>
                        <a:pt x="46912" y="-448"/>
                      </a:cubicBezTo>
                      <a:lnTo>
                        <a:pt x="33642" y="-448"/>
                      </a:lnTo>
                      <a:cubicBezTo>
                        <a:pt x="33296" y="448"/>
                        <a:pt x="32868" y="1767"/>
                        <a:pt x="32359" y="3507"/>
                      </a:cubicBezTo>
                      <a:cubicBezTo>
                        <a:pt x="32135" y="4312"/>
                        <a:pt x="31972" y="4841"/>
                        <a:pt x="31871" y="5096"/>
                      </a:cubicBezTo>
                      <a:cubicBezTo>
                        <a:pt x="29580" y="2866"/>
                        <a:pt x="27132" y="1191"/>
                        <a:pt x="24525" y="71"/>
                      </a:cubicBezTo>
                      <a:cubicBezTo>
                        <a:pt x="21919" y="-1038"/>
                        <a:pt x="19135" y="-1593"/>
                        <a:pt x="16172" y="-1593"/>
                      </a:cubicBezTo>
                      <a:cubicBezTo>
                        <a:pt x="10960" y="-1593"/>
                        <a:pt x="6847" y="-178"/>
                        <a:pt x="3833" y="2652"/>
                      </a:cubicBezTo>
                      <a:cubicBezTo>
                        <a:pt x="830" y="5482"/>
                        <a:pt x="-672" y="9061"/>
                        <a:pt x="-672" y="13388"/>
                      </a:cubicBezTo>
                      <a:cubicBezTo>
                        <a:pt x="-672" y="16259"/>
                        <a:pt x="11" y="18814"/>
                        <a:pt x="1375" y="21054"/>
                      </a:cubicBezTo>
                      <a:cubicBezTo>
                        <a:pt x="2749" y="23293"/>
                        <a:pt x="4668" y="25009"/>
                        <a:pt x="7132" y="26200"/>
                      </a:cubicBezTo>
                      <a:cubicBezTo>
                        <a:pt x="9596" y="27401"/>
                        <a:pt x="13154" y="28445"/>
                        <a:pt x="17806" y="29330"/>
                      </a:cubicBezTo>
                      <a:cubicBezTo>
                        <a:pt x="24067" y="30511"/>
                        <a:pt x="28409" y="31611"/>
                        <a:pt x="30832" y="32629"/>
                      </a:cubicBezTo>
                      <a:lnTo>
                        <a:pt x="30832" y="33957"/>
                      </a:lnTo>
                      <a:cubicBezTo>
                        <a:pt x="30832" y="36533"/>
                        <a:pt x="30196" y="38371"/>
                        <a:pt x="28923" y="39470"/>
                      </a:cubicBezTo>
                      <a:cubicBezTo>
                        <a:pt x="27651" y="40570"/>
                        <a:pt x="25248" y="41119"/>
                        <a:pt x="21715" y="41119"/>
                      </a:cubicBezTo>
                      <a:cubicBezTo>
                        <a:pt x="19323" y="41119"/>
                        <a:pt x="17460" y="40651"/>
                        <a:pt x="16126" y="39714"/>
                      </a:cubicBezTo>
                      <a:cubicBezTo>
                        <a:pt x="14793" y="38778"/>
                        <a:pt x="13714" y="37129"/>
                        <a:pt x="12889" y="34767"/>
                      </a:cubicBezTo>
                      <a:close/>
                      <a:moveTo>
                        <a:pt x="30832" y="23894"/>
                      </a:moveTo>
                      <a:cubicBezTo>
                        <a:pt x="29112" y="23324"/>
                        <a:pt x="26388" y="22637"/>
                        <a:pt x="22662" y="21832"/>
                      </a:cubicBezTo>
                      <a:cubicBezTo>
                        <a:pt x="18946" y="21038"/>
                        <a:pt x="16513" y="20259"/>
                        <a:pt x="15363" y="19496"/>
                      </a:cubicBezTo>
                      <a:cubicBezTo>
                        <a:pt x="13612" y="18254"/>
                        <a:pt x="12736" y="16681"/>
                        <a:pt x="12736" y="14777"/>
                      </a:cubicBezTo>
                      <a:cubicBezTo>
                        <a:pt x="12736" y="12904"/>
                        <a:pt x="13434" y="11280"/>
                        <a:pt x="14828" y="9906"/>
                      </a:cubicBezTo>
                      <a:cubicBezTo>
                        <a:pt x="16233" y="8542"/>
                        <a:pt x="18020" y="7860"/>
                        <a:pt x="20188" y="7860"/>
                      </a:cubicBezTo>
                      <a:cubicBezTo>
                        <a:pt x="22601" y="7860"/>
                        <a:pt x="24907" y="8654"/>
                        <a:pt x="27106" y="10242"/>
                      </a:cubicBezTo>
                      <a:cubicBezTo>
                        <a:pt x="28725" y="11453"/>
                        <a:pt x="29789" y="12935"/>
                        <a:pt x="30298" y="14686"/>
                      </a:cubicBezTo>
                      <a:cubicBezTo>
                        <a:pt x="30654" y="15826"/>
                        <a:pt x="30832" y="18004"/>
                        <a:pt x="30832" y="21222"/>
                      </a:cubicBezTo>
                      <a:close/>
                    </a:path>
                  </a:pathLst>
                </a:custGeom>
                <a:solidFill>
                  <a:srgbClr val="000000"/>
                </a:solidFill>
                <a:ln w="15" cap="flat">
                  <a:noFill/>
                  <a:prstDash val="solid"/>
                  <a:round/>
                </a:ln>
              </p:spPr>
              <p:txBody>
                <a:bodyPr rtlCol="0" anchor="ctr"/>
                <a:lstStyle/>
                <a:p>
                  <a:endParaRPr lang="en-US"/>
                </a:p>
              </p:txBody>
            </p:sp>
            <p:sp>
              <p:nvSpPr>
                <p:cNvPr id="391" name="Freeform: Shape 390">
                  <a:extLst>
                    <a:ext uri="{FF2B5EF4-FFF2-40B4-BE49-F238E27FC236}">
                      <a16:creationId xmlns:a16="http://schemas.microsoft.com/office/drawing/2014/main" id="{E589D77F-CC9A-6500-DBDA-5E1A5BEFA763}"/>
                    </a:ext>
                  </a:extLst>
                </p:cNvPr>
                <p:cNvSpPr/>
                <p:nvPr/>
              </p:nvSpPr>
              <p:spPr>
                <a:xfrm flipV="1">
                  <a:off x="5876974" y="2592005"/>
                  <a:ext cx="74536" cy="51829"/>
                </a:xfrm>
                <a:custGeom>
                  <a:avLst/>
                  <a:gdLst>
                    <a:gd name="connsiteX0" fmla="*/ -1705 w 74536"/>
                    <a:gd name="connsiteY0" fmla="*/ 49053 h 51829"/>
                    <a:gd name="connsiteX1" fmla="*/ 10649 w 74536"/>
                    <a:gd name="connsiteY1" fmla="*/ 49053 h 51829"/>
                    <a:gd name="connsiteX2" fmla="*/ 10649 w 74536"/>
                    <a:gd name="connsiteY2" fmla="*/ 42135 h 51829"/>
                    <a:gd name="connsiteX3" fmla="*/ 26455 w 74536"/>
                    <a:gd name="connsiteY3" fmla="*/ 50198 h 51829"/>
                    <a:gd name="connsiteX4" fmla="*/ 34884 w 74536"/>
                    <a:gd name="connsiteY4" fmla="*/ 48183 h 51829"/>
                    <a:gd name="connsiteX5" fmla="*/ 40763 w 74536"/>
                    <a:gd name="connsiteY5" fmla="*/ 42135 h 51829"/>
                    <a:gd name="connsiteX6" fmla="*/ 47971 w 74536"/>
                    <a:gd name="connsiteY6" fmla="*/ 48183 h 51829"/>
                    <a:gd name="connsiteX7" fmla="*/ 56233 w 74536"/>
                    <a:gd name="connsiteY7" fmla="*/ 50198 h 51829"/>
                    <a:gd name="connsiteX8" fmla="*/ 65670 w 74536"/>
                    <a:gd name="connsiteY8" fmla="*/ 47923 h 51829"/>
                    <a:gd name="connsiteX9" fmla="*/ 71442 w 74536"/>
                    <a:gd name="connsiteY9" fmla="*/ 41265 h 51829"/>
                    <a:gd name="connsiteX10" fmla="*/ 72832 w 74536"/>
                    <a:gd name="connsiteY10" fmla="*/ 30774 h 51829"/>
                    <a:gd name="connsiteX11" fmla="*/ 72832 w 74536"/>
                    <a:gd name="connsiteY11" fmla="*/ -1631 h 51829"/>
                    <a:gd name="connsiteX12" fmla="*/ 59424 w 74536"/>
                    <a:gd name="connsiteY12" fmla="*/ -1631 h 51829"/>
                    <a:gd name="connsiteX13" fmla="*/ 59424 w 74536"/>
                    <a:gd name="connsiteY13" fmla="*/ 27338 h 51829"/>
                    <a:gd name="connsiteX14" fmla="*/ 58035 w 74536"/>
                    <a:gd name="connsiteY14" fmla="*/ 37066 h 51829"/>
                    <a:gd name="connsiteX15" fmla="*/ 52308 w 74536"/>
                    <a:gd name="connsiteY15" fmla="*/ 39936 h 51829"/>
                    <a:gd name="connsiteX16" fmla="*/ 47009 w 74536"/>
                    <a:gd name="connsiteY16" fmla="*/ 38211 h 51829"/>
                    <a:gd name="connsiteX17" fmla="*/ 43436 w 74536"/>
                    <a:gd name="connsiteY17" fmla="*/ 33187 h 51829"/>
                    <a:gd name="connsiteX18" fmla="*/ 42336 w 74536"/>
                    <a:gd name="connsiteY18" fmla="*/ 22711 h 51829"/>
                    <a:gd name="connsiteX19" fmla="*/ 42336 w 74536"/>
                    <a:gd name="connsiteY19" fmla="*/ -1631 h 51829"/>
                    <a:gd name="connsiteX20" fmla="*/ 28929 w 74536"/>
                    <a:gd name="connsiteY20" fmla="*/ -1631 h 51829"/>
                    <a:gd name="connsiteX21" fmla="*/ 28929 w 74536"/>
                    <a:gd name="connsiteY21" fmla="*/ 26147 h 51829"/>
                    <a:gd name="connsiteX22" fmla="*/ 28211 w 74536"/>
                    <a:gd name="connsiteY22" fmla="*/ 35676 h 51829"/>
                    <a:gd name="connsiteX23" fmla="*/ 25981 w 74536"/>
                    <a:gd name="connsiteY23" fmla="*/ 38883 h 51829"/>
                    <a:gd name="connsiteX24" fmla="*/ 21919 w 74536"/>
                    <a:gd name="connsiteY24" fmla="*/ 39936 h 51829"/>
                    <a:gd name="connsiteX25" fmla="*/ 16330 w 74536"/>
                    <a:gd name="connsiteY25" fmla="*/ 38257 h 51829"/>
                    <a:gd name="connsiteX26" fmla="*/ 12772 w 74536"/>
                    <a:gd name="connsiteY26" fmla="*/ 33446 h 51829"/>
                    <a:gd name="connsiteX27" fmla="*/ 11703 w 74536"/>
                    <a:gd name="connsiteY27" fmla="*/ 23001 h 51829"/>
                    <a:gd name="connsiteX28" fmla="*/ 11703 w 74536"/>
                    <a:gd name="connsiteY28" fmla="*/ -1631 h 51829"/>
                    <a:gd name="connsiteX29" fmla="*/ -1705 w 74536"/>
                    <a:gd name="connsiteY29" fmla="*/ -1631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36" h="51829">
                      <a:moveTo>
                        <a:pt x="-1705" y="49053"/>
                      </a:moveTo>
                      <a:lnTo>
                        <a:pt x="10649" y="49053"/>
                      </a:lnTo>
                      <a:lnTo>
                        <a:pt x="10649" y="42135"/>
                      </a:lnTo>
                      <a:cubicBezTo>
                        <a:pt x="15078" y="47511"/>
                        <a:pt x="20346" y="50198"/>
                        <a:pt x="26455" y="50198"/>
                      </a:cubicBezTo>
                      <a:cubicBezTo>
                        <a:pt x="29692" y="50198"/>
                        <a:pt x="32502" y="49526"/>
                        <a:pt x="34884" y="48183"/>
                      </a:cubicBezTo>
                      <a:cubicBezTo>
                        <a:pt x="37277" y="46849"/>
                        <a:pt x="39236" y="44833"/>
                        <a:pt x="40763" y="42135"/>
                      </a:cubicBezTo>
                      <a:cubicBezTo>
                        <a:pt x="42993" y="44833"/>
                        <a:pt x="45395" y="46849"/>
                        <a:pt x="47971" y="48183"/>
                      </a:cubicBezTo>
                      <a:cubicBezTo>
                        <a:pt x="50547" y="49526"/>
                        <a:pt x="53301" y="50198"/>
                        <a:pt x="56233" y="50198"/>
                      </a:cubicBezTo>
                      <a:cubicBezTo>
                        <a:pt x="59949" y="50198"/>
                        <a:pt x="63094" y="49440"/>
                        <a:pt x="65670" y="47923"/>
                      </a:cubicBezTo>
                      <a:cubicBezTo>
                        <a:pt x="68246" y="46416"/>
                        <a:pt x="70170" y="44197"/>
                        <a:pt x="71442" y="41265"/>
                      </a:cubicBezTo>
                      <a:cubicBezTo>
                        <a:pt x="72369" y="39107"/>
                        <a:pt x="72832" y="35610"/>
                        <a:pt x="72832" y="30774"/>
                      </a:cubicBezTo>
                      <a:lnTo>
                        <a:pt x="72832" y="-1631"/>
                      </a:lnTo>
                      <a:lnTo>
                        <a:pt x="59424" y="-1631"/>
                      </a:lnTo>
                      <a:lnTo>
                        <a:pt x="59424" y="27338"/>
                      </a:lnTo>
                      <a:cubicBezTo>
                        <a:pt x="59424" y="32367"/>
                        <a:pt x="58961" y="35610"/>
                        <a:pt x="58035" y="37066"/>
                      </a:cubicBezTo>
                      <a:cubicBezTo>
                        <a:pt x="56793" y="38979"/>
                        <a:pt x="54884" y="39936"/>
                        <a:pt x="52308" y="39936"/>
                      </a:cubicBezTo>
                      <a:cubicBezTo>
                        <a:pt x="50435" y="39936"/>
                        <a:pt x="48669" y="39361"/>
                        <a:pt x="47009" y="38211"/>
                      </a:cubicBezTo>
                      <a:cubicBezTo>
                        <a:pt x="45360" y="37071"/>
                        <a:pt x="44169" y="35396"/>
                        <a:pt x="43436" y="33187"/>
                      </a:cubicBezTo>
                      <a:cubicBezTo>
                        <a:pt x="42703" y="30978"/>
                        <a:pt x="42336" y="27486"/>
                        <a:pt x="42336" y="22711"/>
                      </a:cubicBezTo>
                      <a:lnTo>
                        <a:pt x="42336" y="-1631"/>
                      </a:lnTo>
                      <a:lnTo>
                        <a:pt x="28929" y="-1631"/>
                      </a:lnTo>
                      <a:lnTo>
                        <a:pt x="28929" y="26147"/>
                      </a:lnTo>
                      <a:cubicBezTo>
                        <a:pt x="28929" y="31074"/>
                        <a:pt x="28689" y="34251"/>
                        <a:pt x="28211" y="35676"/>
                      </a:cubicBezTo>
                      <a:cubicBezTo>
                        <a:pt x="27732" y="37111"/>
                        <a:pt x="26989" y="38180"/>
                        <a:pt x="25981" y="38883"/>
                      </a:cubicBezTo>
                      <a:cubicBezTo>
                        <a:pt x="24984" y="39585"/>
                        <a:pt x="23630" y="39936"/>
                        <a:pt x="21919" y="39936"/>
                      </a:cubicBezTo>
                      <a:cubicBezTo>
                        <a:pt x="19853" y="39936"/>
                        <a:pt x="17990" y="39376"/>
                        <a:pt x="16330" y="38257"/>
                      </a:cubicBezTo>
                      <a:cubicBezTo>
                        <a:pt x="14681" y="37147"/>
                        <a:pt x="13495" y="35543"/>
                        <a:pt x="12772" y="33446"/>
                      </a:cubicBezTo>
                      <a:cubicBezTo>
                        <a:pt x="12059" y="31349"/>
                        <a:pt x="11703" y="27867"/>
                        <a:pt x="11703" y="23001"/>
                      </a:cubicBezTo>
                      <a:lnTo>
                        <a:pt x="11703" y="-1631"/>
                      </a:lnTo>
                      <a:lnTo>
                        <a:pt x="-1705" y="-1631"/>
                      </a:lnTo>
                      <a:close/>
                    </a:path>
                  </a:pathLst>
                </a:custGeom>
                <a:solidFill>
                  <a:srgbClr val="000000"/>
                </a:solidFill>
                <a:ln w="15" cap="flat">
                  <a:noFill/>
                  <a:prstDash val="solid"/>
                  <a:round/>
                </a:ln>
              </p:spPr>
              <p:txBody>
                <a:bodyPr rtlCol="0" anchor="ctr"/>
                <a:lstStyle/>
                <a:p>
                  <a:endParaRPr lang="en-US"/>
                </a:p>
              </p:txBody>
            </p:sp>
            <p:sp>
              <p:nvSpPr>
                <p:cNvPr id="392" name="Freeform: Shape 391">
                  <a:extLst>
                    <a:ext uri="{FF2B5EF4-FFF2-40B4-BE49-F238E27FC236}">
                      <a16:creationId xmlns:a16="http://schemas.microsoft.com/office/drawing/2014/main" id="{6D2E5308-E130-83CC-9644-9B6A595D2D5C}"/>
                    </a:ext>
                  </a:extLst>
                </p:cNvPr>
                <p:cNvSpPr/>
                <p:nvPr/>
              </p:nvSpPr>
              <p:spPr>
                <a:xfrm flipV="1">
                  <a:off x="5964485" y="2592005"/>
                  <a:ext cx="49446" cy="71116"/>
                </a:xfrm>
                <a:custGeom>
                  <a:avLst/>
                  <a:gdLst>
                    <a:gd name="connsiteX0" fmla="*/ -907 w 49446"/>
                    <a:gd name="connsiteY0" fmla="*/ 68974 h 71116"/>
                    <a:gd name="connsiteX1" fmla="*/ 11600 w 49446"/>
                    <a:gd name="connsiteY1" fmla="*/ 68974 h 71116"/>
                    <a:gd name="connsiteX2" fmla="*/ 11600 w 49446"/>
                    <a:gd name="connsiteY2" fmla="*/ 61522 h 71116"/>
                    <a:gd name="connsiteX3" fmla="*/ 18182 w 49446"/>
                    <a:gd name="connsiteY3" fmla="*/ 67721 h 71116"/>
                    <a:gd name="connsiteX4" fmla="*/ 27405 w 49446"/>
                    <a:gd name="connsiteY4" fmla="*/ 70119 h 71116"/>
                    <a:gd name="connsiteX5" fmla="*/ 42386 w 49446"/>
                    <a:gd name="connsiteY5" fmla="*/ 63201 h 71116"/>
                    <a:gd name="connsiteX6" fmla="*/ 48540 w 49446"/>
                    <a:gd name="connsiteY6" fmla="*/ 43914 h 71116"/>
                    <a:gd name="connsiteX7" fmla="*/ 42325 w 49446"/>
                    <a:gd name="connsiteY7" fmla="*/ 24184 h 71116"/>
                    <a:gd name="connsiteX8" fmla="*/ 27298 w 49446"/>
                    <a:gd name="connsiteY8" fmla="*/ 17145 h 71116"/>
                    <a:gd name="connsiteX9" fmla="*/ 19678 w 49446"/>
                    <a:gd name="connsiteY9" fmla="*/ 18809 h 71116"/>
                    <a:gd name="connsiteX10" fmla="*/ 12516 w 49446"/>
                    <a:gd name="connsiteY10" fmla="*/ 24536 h 71116"/>
                    <a:gd name="connsiteX11" fmla="*/ 12516 w 49446"/>
                    <a:gd name="connsiteY11" fmla="*/ -997 h 71116"/>
                    <a:gd name="connsiteX12" fmla="*/ -907 w 49446"/>
                    <a:gd name="connsiteY12" fmla="*/ -997 h 71116"/>
                    <a:gd name="connsiteX13" fmla="*/ 12364 w 49446"/>
                    <a:gd name="connsiteY13" fmla="*/ 44495 h 71116"/>
                    <a:gd name="connsiteX14" fmla="*/ 15754 w 49446"/>
                    <a:gd name="connsiteY14" fmla="*/ 31866 h 71116"/>
                    <a:gd name="connsiteX15" fmla="*/ 24015 w 49446"/>
                    <a:gd name="connsiteY15" fmla="*/ 27788 h 71116"/>
                    <a:gd name="connsiteX16" fmla="*/ 31788 w 49446"/>
                    <a:gd name="connsiteY16" fmla="*/ 31530 h 71116"/>
                    <a:gd name="connsiteX17" fmla="*/ 34888 w 49446"/>
                    <a:gd name="connsiteY17" fmla="*/ 43823 h 71116"/>
                    <a:gd name="connsiteX18" fmla="*/ 31681 w 49446"/>
                    <a:gd name="connsiteY18" fmla="*/ 55658 h 71116"/>
                    <a:gd name="connsiteX19" fmla="*/ 23771 w 49446"/>
                    <a:gd name="connsiteY19" fmla="*/ 59521 h 71116"/>
                    <a:gd name="connsiteX20" fmla="*/ 15601 w 49446"/>
                    <a:gd name="connsiteY20" fmla="*/ 55719 h 71116"/>
                    <a:gd name="connsiteX21" fmla="*/ 12364 w 49446"/>
                    <a:gd name="connsiteY21" fmla="*/ 44495 h 7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46" h="71116">
                      <a:moveTo>
                        <a:pt x="-907" y="68974"/>
                      </a:moveTo>
                      <a:lnTo>
                        <a:pt x="11600" y="68974"/>
                      </a:lnTo>
                      <a:lnTo>
                        <a:pt x="11600" y="61522"/>
                      </a:lnTo>
                      <a:cubicBezTo>
                        <a:pt x="13229" y="64067"/>
                        <a:pt x="15423" y="66133"/>
                        <a:pt x="18182" y="67721"/>
                      </a:cubicBezTo>
                      <a:cubicBezTo>
                        <a:pt x="20951" y="69320"/>
                        <a:pt x="24025" y="70119"/>
                        <a:pt x="27405" y="70119"/>
                      </a:cubicBezTo>
                      <a:cubicBezTo>
                        <a:pt x="33290" y="70119"/>
                        <a:pt x="38283" y="67813"/>
                        <a:pt x="42386" y="63201"/>
                      </a:cubicBezTo>
                      <a:cubicBezTo>
                        <a:pt x="46489" y="58590"/>
                        <a:pt x="48540" y="52161"/>
                        <a:pt x="48540" y="43914"/>
                      </a:cubicBezTo>
                      <a:cubicBezTo>
                        <a:pt x="48540" y="35454"/>
                        <a:pt x="46468" y="28878"/>
                        <a:pt x="42325" y="24184"/>
                      </a:cubicBezTo>
                      <a:cubicBezTo>
                        <a:pt x="38191" y="19491"/>
                        <a:pt x="33183" y="17145"/>
                        <a:pt x="27298" y="17145"/>
                      </a:cubicBezTo>
                      <a:cubicBezTo>
                        <a:pt x="24499" y="17145"/>
                        <a:pt x="21959" y="17699"/>
                        <a:pt x="19678" y="18809"/>
                      </a:cubicBezTo>
                      <a:cubicBezTo>
                        <a:pt x="17408" y="19929"/>
                        <a:pt x="15021" y="21838"/>
                        <a:pt x="12516" y="24536"/>
                      </a:cubicBezTo>
                      <a:lnTo>
                        <a:pt x="12516" y="-997"/>
                      </a:lnTo>
                      <a:lnTo>
                        <a:pt x="-907" y="-997"/>
                      </a:lnTo>
                      <a:close/>
                      <a:moveTo>
                        <a:pt x="12364" y="44495"/>
                      </a:moveTo>
                      <a:cubicBezTo>
                        <a:pt x="12364" y="38794"/>
                        <a:pt x="13494" y="34584"/>
                        <a:pt x="15754" y="31866"/>
                      </a:cubicBezTo>
                      <a:cubicBezTo>
                        <a:pt x="18014" y="29147"/>
                        <a:pt x="20767" y="27788"/>
                        <a:pt x="24015" y="27788"/>
                      </a:cubicBezTo>
                      <a:cubicBezTo>
                        <a:pt x="27130" y="27788"/>
                        <a:pt x="29721" y="29035"/>
                        <a:pt x="31788" y="31530"/>
                      </a:cubicBezTo>
                      <a:cubicBezTo>
                        <a:pt x="33855" y="34034"/>
                        <a:pt x="34888" y="38132"/>
                        <a:pt x="34888" y="43823"/>
                      </a:cubicBezTo>
                      <a:cubicBezTo>
                        <a:pt x="34888" y="49137"/>
                        <a:pt x="33819" y="53082"/>
                        <a:pt x="31681" y="55658"/>
                      </a:cubicBezTo>
                      <a:cubicBezTo>
                        <a:pt x="29553" y="58233"/>
                        <a:pt x="26917" y="59521"/>
                        <a:pt x="23771" y="59521"/>
                      </a:cubicBezTo>
                      <a:cubicBezTo>
                        <a:pt x="20493" y="59521"/>
                        <a:pt x="17769" y="58254"/>
                        <a:pt x="15601" y="55719"/>
                      </a:cubicBezTo>
                      <a:cubicBezTo>
                        <a:pt x="13443" y="53194"/>
                        <a:pt x="12364" y="49453"/>
                        <a:pt x="12364" y="44495"/>
                      </a:cubicBezTo>
                      <a:close/>
                    </a:path>
                  </a:pathLst>
                </a:custGeom>
                <a:solidFill>
                  <a:srgbClr val="000000"/>
                </a:solidFill>
                <a:ln w="15" cap="flat">
                  <a:noFill/>
                  <a:prstDash val="solid"/>
                  <a:round/>
                </a:ln>
              </p:spPr>
              <p:txBody>
                <a:bodyPr rtlCol="0" anchor="ctr"/>
                <a:lstStyle/>
                <a:p>
                  <a:endParaRPr lang="en-US"/>
                </a:p>
              </p:txBody>
            </p:sp>
            <p:sp>
              <p:nvSpPr>
                <p:cNvPr id="393" name="Freeform: Shape 392">
                  <a:extLst>
                    <a:ext uri="{FF2B5EF4-FFF2-40B4-BE49-F238E27FC236}">
                      <a16:creationId xmlns:a16="http://schemas.microsoft.com/office/drawing/2014/main" id="{F20AB327-F944-8E79-3A8F-FBCD733F04F9}"/>
                    </a:ext>
                  </a:extLst>
                </p:cNvPr>
                <p:cNvSpPr/>
                <p:nvPr/>
              </p:nvSpPr>
              <p:spPr>
                <a:xfrm flipV="1">
                  <a:off x="6024566" y="2573879"/>
                  <a:ext cx="13423" cy="69955"/>
                </a:xfrm>
                <a:custGeom>
                  <a:avLst/>
                  <a:gdLst>
                    <a:gd name="connsiteX0" fmla="*/ 257 w 13423"/>
                    <a:gd name="connsiteY0" fmla="*/ -2226 h 69955"/>
                    <a:gd name="connsiteX1" fmla="*/ 257 w 13423"/>
                    <a:gd name="connsiteY1" fmla="*/ 67729 h 69955"/>
                    <a:gd name="connsiteX2" fmla="*/ 13680 w 13423"/>
                    <a:gd name="connsiteY2" fmla="*/ 67729 h 69955"/>
                    <a:gd name="connsiteX3" fmla="*/ 13680 w 13423"/>
                    <a:gd name="connsiteY3" fmla="*/ -2226 h 69955"/>
                  </a:gdLst>
                  <a:ahLst/>
                  <a:cxnLst>
                    <a:cxn ang="0">
                      <a:pos x="connsiteX0" y="connsiteY0"/>
                    </a:cxn>
                    <a:cxn ang="0">
                      <a:pos x="connsiteX1" y="connsiteY1"/>
                    </a:cxn>
                    <a:cxn ang="0">
                      <a:pos x="connsiteX2" y="connsiteY2"/>
                    </a:cxn>
                    <a:cxn ang="0">
                      <a:pos x="connsiteX3" y="connsiteY3"/>
                    </a:cxn>
                  </a:cxnLst>
                  <a:rect l="l" t="t" r="r" b="b"/>
                  <a:pathLst>
                    <a:path w="13423" h="69955">
                      <a:moveTo>
                        <a:pt x="257" y="-2226"/>
                      </a:moveTo>
                      <a:lnTo>
                        <a:pt x="257" y="67729"/>
                      </a:lnTo>
                      <a:lnTo>
                        <a:pt x="13680" y="67729"/>
                      </a:lnTo>
                      <a:lnTo>
                        <a:pt x="13680" y="-2226"/>
                      </a:lnTo>
                      <a:close/>
                    </a:path>
                  </a:pathLst>
                </a:custGeom>
                <a:solidFill>
                  <a:srgbClr val="000000"/>
                </a:solidFill>
                <a:ln w="15" cap="flat">
                  <a:noFill/>
                  <a:prstDash val="solid"/>
                  <a:round/>
                </a:ln>
              </p:spPr>
              <p:txBody>
                <a:bodyPr rtlCol="0" anchor="ctr"/>
                <a:lstStyle/>
                <a:p>
                  <a:endParaRPr lang="en-US"/>
                </a:p>
              </p:txBody>
            </p:sp>
            <p:sp>
              <p:nvSpPr>
                <p:cNvPr id="394" name="Freeform: Shape 393">
                  <a:extLst>
                    <a:ext uri="{FF2B5EF4-FFF2-40B4-BE49-F238E27FC236}">
                      <a16:creationId xmlns:a16="http://schemas.microsoft.com/office/drawing/2014/main" id="{EF78F4EA-121E-FF83-6130-A2CC1AD497E5}"/>
                    </a:ext>
                  </a:extLst>
                </p:cNvPr>
                <p:cNvSpPr/>
                <p:nvPr/>
              </p:nvSpPr>
              <p:spPr>
                <a:xfrm flipV="1">
                  <a:off x="6047811" y="2592005"/>
                  <a:ext cx="47351" cy="52974"/>
                </a:xfrm>
                <a:custGeom>
                  <a:avLst/>
                  <a:gdLst>
                    <a:gd name="connsiteX0" fmla="*/ 32671 w 47351"/>
                    <a:gd name="connsiteY0" fmla="*/ 15678 h 52974"/>
                    <a:gd name="connsiteX1" fmla="*/ 46032 w 47351"/>
                    <a:gd name="connsiteY1" fmla="*/ 13433 h 52974"/>
                    <a:gd name="connsiteX2" fmla="*/ 37893 w 47351"/>
                    <a:gd name="connsiteY2" fmla="*/ 2240 h 52974"/>
                    <a:gd name="connsiteX3" fmla="*/ 23997 w 47351"/>
                    <a:gd name="connsiteY3" fmla="*/ -1593 h 52974"/>
                    <a:gd name="connsiteX4" fmla="*/ 4420 w 47351"/>
                    <a:gd name="connsiteY4" fmla="*/ 7050 h 52974"/>
                    <a:gd name="connsiteX5" fmla="*/ -589 w 47351"/>
                    <a:gd name="connsiteY5" fmla="*/ 24505 h 52974"/>
                    <a:gd name="connsiteX6" fmla="*/ 5992 w 47351"/>
                    <a:gd name="connsiteY6" fmla="*/ 44235 h 52974"/>
                    <a:gd name="connsiteX7" fmla="*/ 22653 w 47351"/>
                    <a:gd name="connsiteY7" fmla="*/ 51381 h 52974"/>
                    <a:gd name="connsiteX8" fmla="*/ 40504 w 47351"/>
                    <a:gd name="connsiteY8" fmla="*/ 43914 h 52974"/>
                    <a:gd name="connsiteX9" fmla="*/ 46750 w 47351"/>
                    <a:gd name="connsiteY9" fmla="*/ 21023 h 52974"/>
                    <a:gd name="connsiteX10" fmla="*/ 13154 w 47351"/>
                    <a:gd name="connsiteY10" fmla="*/ 21023 h 52974"/>
                    <a:gd name="connsiteX11" fmla="*/ 16407 w 47351"/>
                    <a:gd name="connsiteY11" fmla="*/ 11738 h 52974"/>
                    <a:gd name="connsiteX12" fmla="*/ 24134 w 47351"/>
                    <a:gd name="connsiteY12" fmla="*/ 8425 h 52974"/>
                    <a:gd name="connsiteX13" fmla="*/ 29418 w 47351"/>
                    <a:gd name="connsiteY13" fmla="*/ 10135 h 52974"/>
                    <a:gd name="connsiteX14" fmla="*/ 32671 w 47351"/>
                    <a:gd name="connsiteY14" fmla="*/ 15678 h 52974"/>
                    <a:gd name="connsiteX15" fmla="*/ 33434 w 47351"/>
                    <a:gd name="connsiteY15" fmla="*/ 29239 h 52974"/>
                    <a:gd name="connsiteX16" fmla="*/ 30426 w 47351"/>
                    <a:gd name="connsiteY16" fmla="*/ 38080 h 52974"/>
                    <a:gd name="connsiteX17" fmla="*/ 23462 w 47351"/>
                    <a:gd name="connsiteY17" fmla="*/ 41119 h 52974"/>
                    <a:gd name="connsiteX18" fmla="*/ 16209 w 47351"/>
                    <a:gd name="connsiteY18" fmla="*/ 37928 h 52974"/>
                    <a:gd name="connsiteX19" fmla="*/ 13399 w 47351"/>
                    <a:gd name="connsiteY19" fmla="*/ 29239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2671" y="15678"/>
                      </a:moveTo>
                      <a:lnTo>
                        <a:pt x="46032" y="13433"/>
                      </a:lnTo>
                      <a:cubicBezTo>
                        <a:pt x="44322" y="8537"/>
                        <a:pt x="41609" y="4805"/>
                        <a:pt x="37893" y="2240"/>
                      </a:cubicBezTo>
                      <a:cubicBezTo>
                        <a:pt x="34187" y="-315"/>
                        <a:pt x="29555" y="-1593"/>
                        <a:pt x="23997" y="-1593"/>
                      </a:cubicBezTo>
                      <a:cubicBezTo>
                        <a:pt x="15180" y="-1593"/>
                        <a:pt x="8655" y="1288"/>
                        <a:pt x="4420" y="7050"/>
                      </a:cubicBezTo>
                      <a:cubicBezTo>
                        <a:pt x="1080" y="11662"/>
                        <a:pt x="-589" y="17480"/>
                        <a:pt x="-589" y="24505"/>
                      </a:cubicBezTo>
                      <a:cubicBezTo>
                        <a:pt x="-589" y="32904"/>
                        <a:pt x="1605" y="39480"/>
                        <a:pt x="5992" y="44235"/>
                      </a:cubicBezTo>
                      <a:cubicBezTo>
                        <a:pt x="10390" y="48999"/>
                        <a:pt x="15944" y="51381"/>
                        <a:pt x="22653" y="51381"/>
                      </a:cubicBezTo>
                      <a:cubicBezTo>
                        <a:pt x="30197" y="51381"/>
                        <a:pt x="36147" y="48892"/>
                        <a:pt x="40504" y="43914"/>
                      </a:cubicBezTo>
                      <a:cubicBezTo>
                        <a:pt x="44862" y="38936"/>
                        <a:pt x="46944" y="31305"/>
                        <a:pt x="46750" y="21023"/>
                      </a:cubicBezTo>
                      <a:lnTo>
                        <a:pt x="13154" y="21023"/>
                      </a:lnTo>
                      <a:cubicBezTo>
                        <a:pt x="13256" y="17053"/>
                        <a:pt x="14341" y="13958"/>
                        <a:pt x="16407" y="11738"/>
                      </a:cubicBezTo>
                      <a:cubicBezTo>
                        <a:pt x="18474" y="9529"/>
                        <a:pt x="21049" y="8425"/>
                        <a:pt x="24134" y="8425"/>
                      </a:cubicBezTo>
                      <a:cubicBezTo>
                        <a:pt x="26231" y="8425"/>
                        <a:pt x="27993" y="8995"/>
                        <a:pt x="29418" y="10135"/>
                      </a:cubicBezTo>
                      <a:cubicBezTo>
                        <a:pt x="30853" y="11285"/>
                        <a:pt x="31938" y="13133"/>
                        <a:pt x="32671" y="15678"/>
                      </a:cubicBezTo>
                      <a:close/>
                      <a:moveTo>
                        <a:pt x="33434" y="29239"/>
                      </a:moveTo>
                      <a:cubicBezTo>
                        <a:pt x="33342" y="33117"/>
                        <a:pt x="32340" y="36065"/>
                        <a:pt x="30426" y="38080"/>
                      </a:cubicBezTo>
                      <a:cubicBezTo>
                        <a:pt x="28522" y="40106"/>
                        <a:pt x="26201" y="41119"/>
                        <a:pt x="23462" y="41119"/>
                      </a:cubicBezTo>
                      <a:cubicBezTo>
                        <a:pt x="20540" y="41119"/>
                        <a:pt x="18122" y="40055"/>
                        <a:pt x="16209" y="37928"/>
                      </a:cubicBezTo>
                      <a:cubicBezTo>
                        <a:pt x="14305" y="35790"/>
                        <a:pt x="13368" y="32893"/>
                        <a:pt x="13399" y="29239"/>
                      </a:cubicBezTo>
                      <a:close/>
                    </a:path>
                  </a:pathLst>
                </a:custGeom>
                <a:solidFill>
                  <a:srgbClr val="000000"/>
                </a:solidFill>
                <a:ln w="15" cap="flat">
                  <a:noFill/>
                  <a:prstDash val="solid"/>
                  <a:round/>
                </a:ln>
              </p:spPr>
              <p:txBody>
                <a:bodyPr rtlCol="0" anchor="ctr"/>
                <a:lstStyle/>
                <a:p>
                  <a:endParaRPr lang="en-US"/>
                </a:p>
              </p:txBody>
            </p:sp>
            <p:sp>
              <p:nvSpPr>
                <p:cNvPr id="395" name="Freeform: Shape 394">
                  <a:extLst>
                    <a:ext uri="{FF2B5EF4-FFF2-40B4-BE49-F238E27FC236}">
                      <a16:creationId xmlns:a16="http://schemas.microsoft.com/office/drawing/2014/main" id="{B2556022-F053-0278-074E-C7A9BF4079A7}"/>
                    </a:ext>
                  </a:extLst>
                </p:cNvPr>
                <p:cNvSpPr/>
                <p:nvPr/>
              </p:nvSpPr>
              <p:spPr>
                <a:xfrm flipV="1">
                  <a:off x="6101356" y="2592005"/>
                  <a:ext cx="47339" cy="52974"/>
                </a:xfrm>
                <a:custGeom>
                  <a:avLst/>
                  <a:gdLst>
                    <a:gd name="connsiteX0" fmla="*/ -524 w 47339"/>
                    <a:gd name="connsiteY0" fmla="*/ 14014 h 52974"/>
                    <a:gd name="connsiteX1" fmla="*/ 12929 w 47339"/>
                    <a:gd name="connsiteY1" fmla="*/ 16060 h 52974"/>
                    <a:gd name="connsiteX2" fmla="*/ 16411 w 47339"/>
                    <a:gd name="connsiteY2" fmla="*/ 10120 h 52974"/>
                    <a:gd name="connsiteX3" fmla="*/ 23772 w 47339"/>
                    <a:gd name="connsiteY3" fmla="*/ 8089 h 52974"/>
                    <a:gd name="connsiteX4" fmla="*/ 31590 w 47339"/>
                    <a:gd name="connsiteY4" fmla="*/ 9998 h 52974"/>
                    <a:gd name="connsiteX5" fmla="*/ 33362 w 47339"/>
                    <a:gd name="connsiteY5" fmla="*/ 13586 h 52974"/>
                    <a:gd name="connsiteX6" fmla="*/ 32400 w 47339"/>
                    <a:gd name="connsiteY6" fmla="*/ 16106 h 52974"/>
                    <a:gd name="connsiteX7" fmla="*/ 27925 w 47339"/>
                    <a:gd name="connsiteY7" fmla="*/ 17877 h 52974"/>
                    <a:gd name="connsiteX8" fmla="*/ 7356 w 47339"/>
                    <a:gd name="connsiteY8" fmla="*/ 24413 h 52974"/>
                    <a:gd name="connsiteX9" fmla="*/ 1339 w 47339"/>
                    <a:gd name="connsiteY9" fmla="*/ 35820 h 52974"/>
                    <a:gd name="connsiteX10" fmla="*/ 6531 w 47339"/>
                    <a:gd name="connsiteY10" fmla="*/ 46892 h 52974"/>
                    <a:gd name="connsiteX11" fmla="*/ 22672 w 47339"/>
                    <a:gd name="connsiteY11" fmla="*/ 51381 h 52974"/>
                    <a:gd name="connsiteX12" fmla="*/ 38126 w 47339"/>
                    <a:gd name="connsiteY12" fmla="*/ 47991 h 52974"/>
                    <a:gd name="connsiteX13" fmla="*/ 45105 w 47339"/>
                    <a:gd name="connsiteY13" fmla="*/ 37974 h 52974"/>
                    <a:gd name="connsiteX14" fmla="*/ 32445 w 47339"/>
                    <a:gd name="connsiteY14" fmla="*/ 35637 h 52974"/>
                    <a:gd name="connsiteX15" fmla="*/ 29361 w 47339"/>
                    <a:gd name="connsiteY15" fmla="*/ 40157 h 52974"/>
                    <a:gd name="connsiteX16" fmla="*/ 22901 w 47339"/>
                    <a:gd name="connsiteY16" fmla="*/ 41745 h 52974"/>
                    <a:gd name="connsiteX17" fmla="*/ 15327 w 47339"/>
                    <a:gd name="connsiteY17" fmla="*/ 40264 h 52974"/>
                    <a:gd name="connsiteX18" fmla="*/ 13800 w 47339"/>
                    <a:gd name="connsiteY18" fmla="*/ 37546 h 52974"/>
                    <a:gd name="connsiteX19" fmla="*/ 15128 w 47339"/>
                    <a:gd name="connsiteY19" fmla="*/ 35103 h 52974"/>
                    <a:gd name="connsiteX20" fmla="*/ 27650 w 47339"/>
                    <a:gd name="connsiteY20" fmla="*/ 31331 h 52974"/>
                    <a:gd name="connsiteX21" fmla="*/ 42616 w 47339"/>
                    <a:gd name="connsiteY21" fmla="*/ 25375 h 52974"/>
                    <a:gd name="connsiteX22" fmla="*/ 46815 w 47339"/>
                    <a:gd name="connsiteY22" fmla="*/ 15403 h 52974"/>
                    <a:gd name="connsiteX23" fmla="*/ 40997 w 47339"/>
                    <a:gd name="connsiteY23" fmla="*/ 3416 h 52974"/>
                    <a:gd name="connsiteX24" fmla="*/ 23772 w 47339"/>
                    <a:gd name="connsiteY24" fmla="*/ -1593 h 52974"/>
                    <a:gd name="connsiteX25" fmla="*/ 7371 w 47339"/>
                    <a:gd name="connsiteY25" fmla="*/ 2606 h 52974"/>
                    <a:gd name="connsiteX26" fmla="*/ -524 w 47339"/>
                    <a:gd name="connsiteY26" fmla="*/ 1401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339" h="52974">
                      <a:moveTo>
                        <a:pt x="-524" y="14014"/>
                      </a:moveTo>
                      <a:lnTo>
                        <a:pt x="12929" y="16060"/>
                      </a:lnTo>
                      <a:cubicBezTo>
                        <a:pt x="13510" y="13454"/>
                        <a:pt x="14670" y="11474"/>
                        <a:pt x="16411" y="10120"/>
                      </a:cubicBezTo>
                      <a:cubicBezTo>
                        <a:pt x="18162" y="8766"/>
                        <a:pt x="20616" y="8089"/>
                        <a:pt x="23772" y="8089"/>
                      </a:cubicBezTo>
                      <a:cubicBezTo>
                        <a:pt x="27233" y="8089"/>
                        <a:pt x="29839" y="8725"/>
                        <a:pt x="31590" y="9998"/>
                      </a:cubicBezTo>
                      <a:cubicBezTo>
                        <a:pt x="32771" y="10893"/>
                        <a:pt x="33362" y="12090"/>
                        <a:pt x="33362" y="13586"/>
                      </a:cubicBezTo>
                      <a:cubicBezTo>
                        <a:pt x="33362" y="14604"/>
                        <a:pt x="33041" y="15444"/>
                        <a:pt x="32400" y="16106"/>
                      </a:cubicBezTo>
                      <a:cubicBezTo>
                        <a:pt x="31738" y="16747"/>
                        <a:pt x="30246" y="17338"/>
                        <a:pt x="27925" y="17877"/>
                      </a:cubicBezTo>
                      <a:cubicBezTo>
                        <a:pt x="17103" y="20259"/>
                        <a:pt x="10247" y="22438"/>
                        <a:pt x="7356" y="24413"/>
                      </a:cubicBezTo>
                      <a:cubicBezTo>
                        <a:pt x="3344" y="27152"/>
                        <a:pt x="1339" y="30954"/>
                        <a:pt x="1339" y="35820"/>
                      </a:cubicBezTo>
                      <a:cubicBezTo>
                        <a:pt x="1339" y="40208"/>
                        <a:pt x="3070" y="43899"/>
                        <a:pt x="6531" y="46892"/>
                      </a:cubicBezTo>
                      <a:cubicBezTo>
                        <a:pt x="10002" y="49885"/>
                        <a:pt x="15383" y="51381"/>
                        <a:pt x="22672" y="51381"/>
                      </a:cubicBezTo>
                      <a:cubicBezTo>
                        <a:pt x="29605" y="51381"/>
                        <a:pt x="34756" y="50251"/>
                        <a:pt x="38126" y="47991"/>
                      </a:cubicBezTo>
                      <a:cubicBezTo>
                        <a:pt x="41506" y="45731"/>
                        <a:pt x="43832" y="42392"/>
                        <a:pt x="45105" y="37974"/>
                      </a:cubicBezTo>
                      <a:lnTo>
                        <a:pt x="32445" y="35637"/>
                      </a:lnTo>
                      <a:cubicBezTo>
                        <a:pt x="31906" y="37602"/>
                        <a:pt x="30878" y="39109"/>
                        <a:pt x="29361" y="40157"/>
                      </a:cubicBezTo>
                      <a:cubicBezTo>
                        <a:pt x="27854" y="41216"/>
                        <a:pt x="25701" y="41745"/>
                        <a:pt x="22901" y="41745"/>
                      </a:cubicBezTo>
                      <a:cubicBezTo>
                        <a:pt x="19379" y="41745"/>
                        <a:pt x="16854" y="41252"/>
                        <a:pt x="15327" y="40264"/>
                      </a:cubicBezTo>
                      <a:cubicBezTo>
                        <a:pt x="14309" y="39562"/>
                        <a:pt x="13800" y="38656"/>
                        <a:pt x="13800" y="37546"/>
                      </a:cubicBezTo>
                      <a:cubicBezTo>
                        <a:pt x="13800" y="36589"/>
                        <a:pt x="14243" y="35775"/>
                        <a:pt x="15128" y="35103"/>
                      </a:cubicBezTo>
                      <a:cubicBezTo>
                        <a:pt x="16340" y="34217"/>
                        <a:pt x="20514" y="32960"/>
                        <a:pt x="27650" y="31331"/>
                      </a:cubicBezTo>
                      <a:cubicBezTo>
                        <a:pt x="34797" y="29712"/>
                        <a:pt x="39786" y="27727"/>
                        <a:pt x="42616" y="25375"/>
                      </a:cubicBezTo>
                      <a:cubicBezTo>
                        <a:pt x="45415" y="22983"/>
                        <a:pt x="46815" y="19659"/>
                        <a:pt x="46815" y="15403"/>
                      </a:cubicBezTo>
                      <a:cubicBezTo>
                        <a:pt x="46815" y="10751"/>
                        <a:pt x="44876" y="6755"/>
                        <a:pt x="40997" y="3416"/>
                      </a:cubicBezTo>
                      <a:cubicBezTo>
                        <a:pt x="37118" y="77"/>
                        <a:pt x="31377" y="-1593"/>
                        <a:pt x="23772" y="-1593"/>
                      </a:cubicBezTo>
                      <a:cubicBezTo>
                        <a:pt x="16869" y="-1593"/>
                        <a:pt x="11402" y="-193"/>
                        <a:pt x="7371" y="2606"/>
                      </a:cubicBezTo>
                      <a:cubicBezTo>
                        <a:pt x="3350" y="5406"/>
                        <a:pt x="718" y="9209"/>
                        <a:pt x="-524" y="14014"/>
                      </a:cubicBezTo>
                      <a:close/>
                    </a:path>
                  </a:pathLst>
                </a:custGeom>
                <a:solidFill>
                  <a:srgbClr val="000000"/>
                </a:solidFill>
                <a:ln w="15" cap="flat">
                  <a:noFill/>
                  <a:prstDash val="solid"/>
                  <a:round/>
                </a:ln>
              </p:spPr>
              <p:txBody>
                <a:bodyPr rtlCol="0" anchor="ctr"/>
                <a:lstStyle/>
                <a:p>
                  <a:endParaRPr lang="en-US"/>
                </a:p>
              </p:txBody>
            </p:sp>
            <p:sp>
              <p:nvSpPr>
                <p:cNvPr id="396" name="Freeform: Shape 395">
                  <a:extLst>
                    <a:ext uri="{FF2B5EF4-FFF2-40B4-BE49-F238E27FC236}">
                      <a16:creationId xmlns:a16="http://schemas.microsoft.com/office/drawing/2014/main" id="{5BD87EF1-7FF2-8286-3463-F9BE094D861E}"/>
                    </a:ext>
                  </a:extLst>
                </p:cNvPr>
                <p:cNvSpPr/>
                <p:nvPr/>
              </p:nvSpPr>
              <p:spPr>
                <a:xfrm flipV="1">
                  <a:off x="6153420" y="2643834"/>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97" name="Freeform: Shape 396">
                  <a:extLst>
                    <a:ext uri="{FF2B5EF4-FFF2-40B4-BE49-F238E27FC236}">
                      <a16:creationId xmlns:a16="http://schemas.microsoft.com/office/drawing/2014/main" id="{C02B8B18-7F3E-5BC3-F3D3-0A4E66430E78}"/>
                    </a:ext>
                  </a:extLst>
                </p:cNvPr>
                <p:cNvSpPr/>
                <p:nvPr/>
              </p:nvSpPr>
              <p:spPr>
                <a:xfrm flipV="1">
                  <a:off x="6184635" y="2592585"/>
                  <a:ext cx="48912" cy="33488"/>
                </a:xfrm>
                <a:custGeom>
                  <a:avLst/>
                  <a:gdLst>
                    <a:gd name="connsiteX0" fmla="*/ -673 w 48912"/>
                    <a:gd name="connsiteY0" fmla="*/ 18986 h 33488"/>
                    <a:gd name="connsiteX1" fmla="*/ -673 w 48912"/>
                    <a:gd name="connsiteY1" fmla="*/ 31294 h 33488"/>
                    <a:gd name="connsiteX2" fmla="*/ 48239 w 48912"/>
                    <a:gd name="connsiteY2" fmla="*/ 31294 h 33488"/>
                    <a:gd name="connsiteX3" fmla="*/ 48239 w 48912"/>
                    <a:gd name="connsiteY3" fmla="*/ 18986 h 33488"/>
                    <a:gd name="connsiteX4" fmla="*/ -673 w 48912"/>
                    <a:gd name="connsiteY4" fmla="*/ -2195 h 33488"/>
                    <a:gd name="connsiteX5" fmla="*/ -673 w 48912"/>
                    <a:gd name="connsiteY5" fmla="*/ 10159 h 33488"/>
                    <a:gd name="connsiteX6" fmla="*/ 48239 w 48912"/>
                    <a:gd name="connsiteY6" fmla="*/ 10159 h 33488"/>
                    <a:gd name="connsiteX7" fmla="*/ 48239 w 48912"/>
                    <a:gd name="connsiteY7" fmla="*/ -2195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673" y="18986"/>
                      </a:moveTo>
                      <a:lnTo>
                        <a:pt x="-673" y="31294"/>
                      </a:lnTo>
                      <a:lnTo>
                        <a:pt x="48239" y="31294"/>
                      </a:lnTo>
                      <a:lnTo>
                        <a:pt x="48239" y="18986"/>
                      </a:lnTo>
                      <a:close/>
                      <a:moveTo>
                        <a:pt x="-673" y="-2195"/>
                      </a:moveTo>
                      <a:lnTo>
                        <a:pt x="-673" y="10159"/>
                      </a:lnTo>
                      <a:lnTo>
                        <a:pt x="48239" y="10159"/>
                      </a:lnTo>
                      <a:lnTo>
                        <a:pt x="48239" y="-2195"/>
                      </a:lnTo>
                      <a:close/>
                    </a:path>
                  </a:pathLst>
                </a:custGeom>
                <a:solidFill>
                  <a:srgbClr val="000000"/>
                </a:solidFill>
                <a:ln w="15" cap="flat">
                  <a:noFill/>
                  <a:prstDash val="solid"/>
                  <a:round/>
                </a:ln>
              </p:spPr>
              <p:txBody>
                <a:bodyPr rtlCol="0" anchor="ctr"/>
                <a:lstStyle/>
                <a:p>
                  <a:endParaRPr lang="en-US"/>
                </a:p>
              </p:txBody>
            </p:sp>
            <p:sp>
              <p:nvSpPr>
                <p:cNvPr id="398" name="Freeform: Shape 397">
                  <a:extLst>
                    <a:ext uri="{FF2B5EF4-FFF2-40B4-BE49-F238E27FC236}">
                      <a16:creationId xmlns:a16="http://schemas.microsoft.com/office/drawing/2014/main" id="{8DF34F65-F444-8A91-2F98-E65321D9BE78}"/>
                    </a:ext>
                  </a:extLst>
                </p:cNvPr>
                <p:cNvSpPr/>
                <p:nvPr/>
              </p:nvSpPr>
              <p:spPr>
                <a:xfrm flipV="1">
                  <a:off x="6237648" y="2643834"/>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399" name="Freeform: Shape 398">
                  <a:extLst>
                    <a:ext uri="{FF2B5EF4-FFF2-40B4-BE49-F238E27FC236}">
                      <a16:creationId xmlns:a16="http://schemas.microsoft.com/office/drawing/2014/main" id="{A5E340CA-9E40-042B-B73D-B76E95267DBE}"/>
                    </a:ext>
                  </a:extLst>
                </p:cNvPr>
                <p:cNvSpPr/>
                <p:nvPr/>
              </p:nvSpPr>
              <p:spPr>
                <a:xfrm flipV="1">
                  <a:off x="6269138" y="2574825"/>
                  <a:ext cx="47064" cy="70199"/>
                </a:xfrm>
                <a:custGeom>
                  <a:avLst/>
                  <a:gdLst>
                    <a:gd name="connsiteX0" fmla="*/ -613 w 47064"/>
                    <a:gd name="connsiteY0" fmla="*/ 17024 h 70199"/>
                    <a:gd name="connsiteX1" fmla="*/ 12749 w 47064"/>
                    <a:gd name="connsiteY1" fmla="*/ 18414 h 70199"/>
                    <a:gd name="connsiteX2" fmla="*/ 16139 w 47064"/>
                    <a:gd name="connsiteY2" fmla="*/ 11221 h 70199"/>
                    <a:gd name="connsiteX3" fmla="*/ 22630 w 47064"/>
                    <a:gd name="connsiteY3" fmla="*/ 8579 h 70199"/>
                    <a:gd name="connsiteX4" fmla="*/ 29746 w 47064"/>
                    <a:gd name="connsiteY4" fmla="*/ 11985 h 70199"/>
                    <a:gd name="connsiteX5" fmla="*/ 32662 w 47064"/>
                    <a:gd name="connsiteY5" fmla="*/ 22277 h 70199"/>
                    <a:gd name="connsiteX6" fmla="*/ 29761 w 47064"/>
                    <a:gd name="connsiteY6" fmla="*/ 31944 h 70199"/>
                    <a:gd name="connsiteX7" fmla="*/ 22248 w 47064"/>
                    <a:gd name="connsiteY7" fmla="*/ 35166 h 70199"/>
                    <a:gd name="connsiteX8" fmla="*/ 11894 w 47064"/>
                    <a:gd name="connsiteY8" fmla="*/ 30050 h 70199"/>
                    <a:gd name="connsiteX9" fmla="*/ 1021 w 47064"/>
                    <a:gd name="connsiteY9" fmla="*/ 31623 h 70199"/>
                    <a:gd name="connsiteX10" fmla="*/ 7893 w 47064"/>
                    <a:gd name="connsiteY10" fmla="*/ 68044 h 70199"/>
                    <a:gd name="connsiteX11" fmla="*/ 43352 w 47064"/>
                    <a:gd name="connsiteY11" fmla="*/ 68044 h 70199"/>
                    <a:gd name="connsiteX12" fmla="*/ 43352 w 47064"/>
                    <a:gd name="connsiteY12" fmla="*/ 55491 h 70199"/>
                    <a:gd name="connsiteX13" fmla="*/ 18048 w 47064"/>
                    <a:gd name="connsiteY13" fmla="*/ 55491 h 70199"/>
                    <a:gd name="connsiteX14" fmla="*/ 15956 w 47064"/>
                    <a:gd name="connsiteY14" fmla="*/ 43611 h 70199"/>
                    <a:gd name="connsiteX15" fmla="*/ 25119 w 47064"/>
                    <a:gd name="connsiteY15" fmla="*/ 45855 h 70199"/>
                    <a:gd name="connsiteX16" fmla="*/ 40237 w 47064"/>
                    <a:gd name="connsiteY16" fmla="*/ 39365 h 70199"/>
                    <a:gd name="connsiteX17" fmla="*/ 46452 w 47064"/>
                    <a:gd name="connsiteY17" fmla="*/ 22522 h 70199"/>
                    <a:gd name="connsiteX18" fmla="*/ 41443 w 47064"/>
                    <a:gd name="connsiteY18" fmla="*/ 7098 h 70199"/>
                    <a:gd name="connsiteX19" fmla="*/ 22492 w 47064"/>
                    <a:gd name="connsiteY19" fmla="*/ -2156 h 70199"/>
                    <a:gd name="connsiteX20" fmla="*/ 6702 w 47064"/>
                    <a:gd name="connsiteY20" fmla="*/ 3036 h 70199"/>
                    <a:gd name="connsiteX21" fmla="*/ -613 w 47064"/>
                    <a:gd name="connsiteY21" fmla="*/ 17024 h 7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64" h="70199">
                      <a:moveTo>
                        <a:pt x="-613" y="17024"/>
                      </a:moveTo>
                      <a:lnTo>
                        <a:pt x="12749" y="18414"/>
                      </a:lnTo>
                      <a:cubicBezTo>
                        <a:pt x="13136" y="15390"/>
                        <a:pt x="14266" y="12993"/>
                        <a:pt x="16139" y="11221"/>
                      </a:cubicBezTo>
                      <a:cubicBezTo>
                        <a:pt x="18023" y="9460"/>
                        <a:pt x="20186" y="8579"/>
                        <a:pt x="22630" y="8579"/>
                      </a:cubicBezTo>
                      <a:cubicBezTo>
                        <a:pt x="25429" y="8579"/>
                        <a:pt x="27801" y="9715"/>
                        <a:pt x="29746" y="11985"/>
                      </a:cubicBezTo>
                      <a:cubicBezTo>
                        <a:pt x="31690" y="14265"/>
                        <a:pt x="32662" y="17696"/>
                        <a:pt x="32662" y="22277"/>
                      </a:cubicBezTo>
                      <a:cubicBezTo>
                        <a:pt x="32662" y="26573"/>
                        <a:pt x="31695" y="29796"/>
                        <a:pt x="29761" y="31944"/>
                      </a:cubicBezTo>
                      <a:cubicBezTo>
                        <a:pt x="27837" y="34092"/>
                        <a:pt x="25332" y="35166"/>
                        <a:pt x="22248" y="35166"/>
                      </a:cubicBezTo>
                      <a:cubicBezTo>
                        <a:pt x="18400" y="35166"/>
                        <a:pt x="14948" y="33461"/>
                        <a:pt x="11894" y="30050"/>
                      </a:cubicBezTo>
                      <a:lnTo>
                        <a:pt x="1021" y="31623"/>
                      </a:lnTo>
                      <a:lnTo>
                        <a:pt x="7893" y="68044"/>
                      </a:lnTo>
                      <a:lnTo>
                        <a:pt x="43352" y="68044"/>
                      </a:lnTo>
                      <a:lnTo>
                        <a:pt x="43352" y="55491"/>
                      </a:lnTo>
                      <a:lnTo>
                        <a:pt x="18048" y="55491"/>
                      </a:lnTo>
                      <a:lnTo>
                        <a:pt x="15956" y="43611"/>
                      </a:lnTo>
                      <a:cubicBezTo>
                        <a:pt x="18949" y="45107"/>
                        <a:pt x="22003" y="45855"/>
                        <a:pt x="25119" y="45855"/>
                      </a:cubicBezTo>
                      <a:cubicBezTo>
                        <a:pt x="31064" y="45855"/>
                        <a:pt x="36103" y="43692"/>
                        <a:pt x="40237" y="39365"/>
                      </a:cubicBezTo>
                      <a:cubicBezTo>
                        <a:pt x="44380" y="35039"/>
                        <a:pt x="46452" y="29424"/>
                        <a:pt x="46452" y="22522"/>
                      </a:cubicBezTo>
                      <a:cubicBezTo>
                        <a:pt x="46452" y="16760"/>
                        <a:pt x="44782" y="11618"/>
                        <a:pt x="41443" y="7098"/>
                      </a:cubicBezTo>
                      <a:cubicBezTo>
                        <a:pt x="36892" y="929"/>
                        <a:pt x="30575" y="-2156"/>
                        <a:pt x="22492" y="-2156"/>
                      </a:cubicBezTo>
                      <a:cubicBezTo>
                        <a:pt x="16038" y="-2156"/>
                        <a:pt x="10774" y="-425"/>
                        <a:pt x="6702" y="3036"/>
                      </a:cubicBezTo>
                      <a:cubicBezTo>
                        <a:pt x="2630" y="6508"/>
                        <a:pt x="192" y="11170"/>
                        <a:pt x="-613" y="17024"/>
                      </a:cubicBezTo>
                      <a:close/>
                    </a:path>
                  </a:pathLst>
                </a:custGeom>
                <a:solidFill>
                  <a:srgbClr val="000000"/>
                </a:solidFill>
                <a:ln w="15" cap="flat">
                  <a:noFill/>
                  <a:prstDash val="solid"/>
                  <a:round/>
                </a:ln>
              </p:spPr>
              <p:txBody>
                <a:bodyPr rtlCol="0" anchor="ctr"/>
                <a:lstStyle/>
                <a:p>
                  <a:endParaRPr lang="en-US"/>
                </a:p>
              </p:txBody>
            </p:sp>
            <p:sp>
              <p:nvSpPr>
                <p:cNvPr id="400" name="Freeform: Shape 399">
                  <a:extLst>
                    <a:ext uri="{FF2B5EF4-FFF2-40B4-BE49-F238E27FC236}">
                      <a16:creationId xmlns:a16="http://schemas.microsoft.com/office/drawing/2014/main" id="{6B37E97C-9A0E-2025-6DA5-4166C48B05A7}"/>
                    </a:ext>
                  </a:extLst>
                </p:cNvPr>
                <p:cNvSpPr/>
                <p:nvPr/>
              </p:nvSpPr>
              <p:spPr>
                <a:xfrm flipV="1">
                  <a:off x="6322836" y="2573588"/>
                  <a:ext cx="46469" cy="71436"/>
                </a:xfrm>
                <a:custGeom>
                  <a:avLst/>
                  <a:gdLst>
                    <a:gd name="connsiteX0" fmla="*/ -538 w 46469"/>
                    <a:gd name="connsiteY0" fmla="*/ 17564 h 71436"/>
                    <a:gd name="connsiteX1" fmla="*/ 12442 w 46469"/>
                    <a:gd name="connsiteY1" fmla="*/ 19137 h 71436"/>
                    <a:gd name="connsiteX2" fmla="*/ 15771 w 46469"/>
                    <a:gd name="connsiteY2" fmla="*/ 11547 h 71436"/>
                    <a:gd name="connsiteX3" fmla="*/ 22368 w 46469"/>
                    <a:gd name="connsiteY3" fmla="*/ 8921 h 71436"/>
                    <a:gd name="connsiteX4" fmla="*/ 29347 w 46469"/>
                    <a:gd name="connsiteY4" fmla="*/ 12066 h 71436"/>
                    <a:gd name="connsiteX5" fmla="*/ 32187 w 46469"/>
                    <a:gd name="connsiteY5" fmla="*/ 20572 h 71436"/>
                    <a:gd name="connsiteX6" fmla="*/ 29469 w 46469"/>
                    <a:gd name="connsiteY6" fmla="*/ 28574 h 71436"/>
                    <a:gd name="connsiteX7" fmla="*/ 22841 w 46469"/>
                    <a:gd name="connsiteY7" fmla="*/ 31537 h 71436"/>
                    <a:gd name="connsiteX8" fmla="*/ 16687 w 46469"/>
                    <a:gd name="connsiteY8" fmla="*/ 30544 h 71436"/>
                    <a:gd name="connsiteX9" fmla="*/ 18168 w 46469"/>
                    <a:gd name="connsiteY9" fmla="*/ 41463 h 71436"/>
                    <a:gd name="connsiteX10" fmla="*/ 26460 w 46469"/>
                    <a:gd name="connsiteY10" fmla="*/ 43830 h 71436"/>
                    <a:gd name="connsiteX11" fmla="*/ 29331 w 46469"/>
                    <a:gd name="connsiteY11" fmla="*/ 50488 h 71436"/>
                    <a:gd name="connsiteX12" fmla="*/ 27224 w 46469"/>
                    <a:gd name="connsiteY12" fmla="*/ 56107 h 71436"/>
                    <a:gd name="connsiteX13" fmla="*/ 21650 w 46469"/>
                    <a:gd name="connsiteY13" fmla="*/ 58215 h 71436"/>
                    <a:gd name="connsiteX14" fmla="*/ 15771 w 46469"/>
                    <a:gd name="connsiteY14" fmla="*/ 55832 h 71436"/>
                    <a:gd name="connsiteX15" fmla="*/ 12824 w 46469"/>
                    <a:gd name="connsiteY15" fmla="*/ 48869 h 71436"/>
                    <a:gd name="connsiteX16" fmla="*/ 454 w 46469"/>
                    <a:gd name="connsiteY16" fmla="*/ 50961 h 71436"/>
                    <a:gd name="connsiteX17" fmla="*/ 4348 w 46469"/>
                    <a:gd name="connsiteY17" fmla="*/ 61101 h 71436"/>
                    <a:gd name="connsiteX18" fmla="*/ 11602 w 46469"/>
                    <a:gd name="connsiteY18" fmla="*/ 67072 h 71436"/>
                    <a:gd name="connsiteX19" fmla="*/ 22032 w 46469"/>
                    <a:gd name="connsiteY19" fmla="*/ 69240 h 71436"/>
                    <a:gd name="connsiteX20" fmla="*/ 37868 w 46469"/>
                    <a:gd name="connsiteY20" fmla="*/ 62949 h 71436"/>
                    <a:gd name="connsiteX21" fmla="*/ 42785 w 46469"/>
                    <a:gd name="connsiteY21" fmla="*/ 51297 h 71436"/>
                    <a:gd name="connsiteX22" fmla="*/ 32721 w 46469"/>
                    <a:gd name="connsiteY22" fmla="*/ 36607 h 71436"/>
                    <a:gd name="connsiteX23" fmla="*/ 42327 w 46469"/>
                    <a:gd name="connsiteY23" fmla="*/ 30819 h 71436"/>
                    <a:gd name="connsiteX24" fmla="*/ 45931 w 46469"/>
                    <a:gd name="connsiteY24" fmla="*/ 19992 h 71436"/>
                    <a:gd name="connsiteX25" fmla="*/ 39196 w 46469"/>
                    <a:gd name="connsiteY25" fmla="*/ 4294 h 71436"/>
                    <a:gd name="connsiteX26" fmla="*/ 22459 w 46469"/>
                    <a:gd name="connsiteY26" fmla="*/ -2197 h 71436"/>
                    <a:gd name="connsiteX27" fmla="*/ 6700 w 46469"/>
                    <a:gd name="connsiteY27" fmla="*/ 3270 h 71436"/>
                    <a:gd name="connsiteX28" fmla="*/ -538 w 46469"/>
                    <a:gd name="connsiteY28" fmla="*/ 17564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469" h="71436">
                      <a:moveTo>
                        <a:pt x="-538" y="17564"/>
                      </a:moveTo>
                      <a:lnTo>
                        <a:pt x="12442" y="19137"/>
                      </a:lnTo>
                      <a:cubicBezTo>
                        <a:pt x="12849" y="15828"/>
                        <a:pt x="13959" y="13298"/>
                        <a:pt x="15771" y="11547"/>
                      </a:cubicBezTo>
                      <a:cubicBezTo>
                        <a:pt x="17593" y="9796"/>
                        <a:pt x="19792" y="8921"/>
                        <a:pt x="22368" y="8921"/>
                      </a:cubicBezTo>
                      <a:cubicBezTo>
                        <a:pt x="25137" y="8921"/>
                        <a:pt x="27463" y="9969"/>
                        <a:pt x="29347" y="12066"/>
                      </a:cubicBezTo>
                      <a:cubicBezTo>
                        <a:pt x="31240" y="14174"/>
                        <a:pt x="32187" y="17009"/>
                        <a:pt x="32187" y="20572"/>
                      </a:cubicBezTo>
                      <a:cubicBezTo>
                        <a:pt x="32187" y="23942"/>
                        <a:pt x="31281" y="26609"/>
                        <a:pt x="29469" y="28574"/>
                      </a:cubicBezTo>
                      <a:cubicBezTo>
                        <a:pt x="27656" y="30549"/>
                        <a:pt x="25447" y="31537"/>
                        <a:pt x="22841" y="31537"/>
                      </a:cubicBezTo>
                      <a:cubicBezTo>
                        <a:pt x="21121" y="31537"/>
                        <a:pt x="19069" y="31206"/>
                        <a:pt x="16687" y="30544"/>
                      </a:cubicBezTo>
                      <a:lnTo>
                        <a:pt x="18168" y="41463"/>
                      </a:lnTo>
                      <a:cubicBezTo>
                        <a:pt x="21793" y="41371"/>
                        <a:pt x="24557" y="42160"/>
                        <a:pt x="26460" y="43830"/>
                      </a:cubicBezTo>
                      <a:cubicBezTo>
                        <a:pt x="28374" y="45499"/>
                        <a:pt x="29331" y="47719"/>
                        <a:pt x="29331" y="50488"/>
                      </a:cubicBezTo>
                      <a:cubicBezTo>
                        <a:pt x="29331" y="52839"/>
                        <a:pt x="28629" y="54713"/>
                        <a:pt x="27224" y="56107"/>
                      </a:cubicBezTo>
                      <a:cubicBezTo>
                        <a:pt x="25829" y="57512"/>
                        <a:pt x="23971" y="58215"/>
                        <a:pt x="21650" y="58215"/>
                      </a:cubicBezTo>
                      <a:cubicBezTo>
                        <a:pt x="19359" y="58215"/>
                        <a:pt x="17400" y="57421"/>
                        <a:pt x="15771" y="55832"/>
                      </a:cubicBezTo>
                      <a:cubicBezTo>
                        <a:pt x="14152" y="54244"/>
                        <a:pt x="13170" y="51923"/>
                        <a:pt x="12824" y="48869"/>
                      </a:cubicBezTo>
                      <a:lnTo>
                        <a:pt x="454" y="50961"/>
                      </a:lnTo>
                      <a:cubicBezTo>
                        <a:pt x="1320" y="55196"/>
                        <a:pt x="2618" y="58576"/>
                        <a:pt x="4348" y="61101"/>
                      </a:cubicBezTo>
                      <a:cubicBezTo>
                        <a:pt x="6079" y="63636"/>
                        <a:pt x="8497" y="65626"/>
                        <a:pt x="11602" y="67072"/>
                      </a:cubicBezTo>
                      <a:cubicBezTo>
                        <a:pt x="14707" y="68517"/>
                        <a:pt x="18184" y="69240"/>
                        <a:pt x="22032" y="69240"/>
                      </a:cubicBezTo>
                      <a:cubicBezTo>
                        <a:pt x="28619" y="69240"/>
                        <a:pt x="33897" y="67143"/>
                        <a:pt x="37868" y="62949"/>
                      </a:cubicBezTo>
                      <a:cubicBezTo>
                        <a:pt x="41146" y="59508"/>
                        <a:pt x="42785" y="55624"/>
                        <a:pt x="42785" y="51297"/>
                      </a:cubicBezTo>
                      <a:cubicBezTo>
                        <a:pt x="42785" y="45158"/>
                        <a:pt x="39430" y="40261"/>
                        <a:pt x="32721" y="36607"/>
                      </a:cubicBezTo>
                      <a:cubicBezTo>
                        <a:pt x="36733" y="35741"/>
                        <a:pt x="39934" y="33812"/>
                        <a:pt x="42327" y="30819"/>
                      </a:cubicBezTo>
                      <a:cubicBezTo>
                        <a:pt x="44729" y="27836"/>
                        <a:pt x="45931" y="24227"/>
                        <a:pt x="45931" y="19992"/>
                      </a:cubicBezTo>
                      <a:cubicBezTo>
                        <a:pt x="45931" y="13853"/>
                        <a:pt x="43686" y="8620"/>
                        <a:pt x="39196" y="4294"/>
                      </a:cubicBezTo>
                      <a:cubicBezTo>
                        <a:pt x="34717" y="-33"/>
                        <a:pt x="29138" y="-2197"/>
                        <a:pt x="22459" y="-2197"/>
                      </a:cubicBezTo>
                      <a:cubicBezTo>
                        <a:pt x="16127" y="-2197"/>
                        <a:pt x="10874" y="-374"/>
                        <a:pt x="6700" y="3270"/>
                      </a:cubicBezTo>
                      <a:cubicBezTo>
                        <a:pt x="2536" y="6915"/>
                        <a:pt x="123" y="11680"/>
                        <a:pt x="-538" y="17564"/>
                      </a:cubicBezTo>
                      <a:close/>
                    </a:path>
                  </a:pathLst>
                </a:custGeom>
                <a:solidFill>
                  <a:srgbClr val="000000"/>
                </a:solidFill>
                <a:ln w="15" cap="flat">
                  <a:noFill/>
                  <a:prstDash val="solid"/>
                  <a:round/>
                </a:ln>
              </p:spPr>
              <p:txBody>
                <a:bodyPr rtlCol="0" anchor="ctr"/>
                <a:lstStyle/>
                <a:p>
                  <a:endParaRPr lang="en-US" dirty="0"/>
                </a:p>
              </p:txBody>
            </p:sp>
            <p:sp>
              <p:nvSpPr>
                <p:cNvPr id="401" name="Freeform: Shape 400">
                  <a:extLst>
                    <a:ext uri="{FF2B5EF4-FFF2-40B4-BE49-F238E27FC236}">
                      <a16:creationId xmlns:a16="http://schemas.microsoft.com/office/drawing/2014/main" id="{022C63E3-6089-0309-13B9-0B06BF08F02E}"/>
                    </a:ext>
                  </a:extLst>
                </p:cNvPr>
                <p:cNvSpPr/>
                <p:nvPr/>
              </p:nvSpPr>
              <p:spPr>
                <a:xfrm flipV="1">
                  <a:off x="6377465" y="2573588"/>
                  <a:ext cx="46010" cy="71482"/>
                </a:xfrm>
                <a:custGeom>
                  <a:avLst/>
                  <a:gdLst>
                    <a:gd name="connsiteX0" fmla="*/ 11168 w 46010"/>
                    <a:gd name="connsiteY0" fmla="*/ 36791 h 71482"/>
                    <a:gd name="connsiteX1" fmla="*/ 3594 w 46010"/>
                    <a:gd name="connsiteY1" fmla="*/ 42823 h 71482"/>
                    <a:gd name="connsiteX2" fmla="*/ 1242 w 46010"/>
                    <a:gd name="connsiteY2" fmla="*/ 51253 h 71482"/>
                    <a:gd name="connsiteX3" fmla="*/ 6709 w 46010"/>
                    <a:gd name="connsiteY3" fmla="*/ 64172 h 71482"/>
                    <a:gd name="connsiteX4" fmla="*/ 22239 w 46010"/>
                    <a:gd name="connsiteY4" fmla="*/ 69288 h 71482"/>
                    <a:gd name="connsiteX5" fmla="*/ 37724 w 46010"/>
                    <a:gd name="connsiteY5" fmla="*/ 64172 h 71482"/>
                    <a:gd name="connsiteX6" fmla="*/ 43237 w 46010"/>
                    <a:gd name="connsiteY6" fmla="*/ 51253 h 71482"/>
                    <a:gd name="connsiteX7" fmla="*/ 40702 w 46010"/>
                    <a:gd name="connsiteY7" fmla="*/ 42579 h 71482"/>
                    <a:gd name="connsiteX8" fmla="*/ 33601 w 46010"/>
                    <a:gd name="connsiteY8" fmla="*/ 36791 h 71482"/>
                    <a:gd name="connsiteX9" fmla="*/ 42442 w 46010"/>
                    <a:gd name="connsiteY9" fmla="*/ 29965 h 71482"/>
                    <a:gd name="connsiteX10" fmla="*/ 45481 w 46010"/>
                    <a:gd name="connsiteY10" fmla="*/ 19612 h 71482"/>
                    <a:gd name="connsiteX11" fmla="*/ 39297 w 46010"/>
                    <a:gd name="connsiteY11" fmla="*/ 3867 h 71482"/>
                    <a:gd name="connsiteX12" fmla="*/ 22865 w 46010"/>
                    <a:gd name="connsiteY12" fmla="*/ -2195 h 71482"/>
                    <a:gd name="connsiteX13" fmla="*/ 6968 w 46010"/>
                    <a:gd name="connsiteY13" fmla="*/ 2814 h 71482"/>
                    <a:gd name="connsiteX14" fmla="*/ -530 w 46010"/>
                    <a:gd name="connsiteY14" fmla="*/ 19031 h 71482"/>
                    <a:gd name="connsiteX15" fmla="*/ 2280 w 46010"/>
                    <a:gd name="connsiteY15" fmla="*/ 29461 h 71482"/>
                    <a:gd name="connsiteX16" fmla="*/ 11168 w 46010"/>
                    <a:gd name="connsiteY16" fmla="*/ 36791 h 71482"/>
                    <a:gd name="connsiteX17" fmla="*/ 13932 w 46010"/>
                    <a:gd name="connsiteY17" fmla="*/ 50291 h 71482"/>
                    <a:gd name="connsiteX18" fmla="*/ 16192 w 46010"/>
                    <a:gd name="connsiteY18" fmla="*/ 44045 h 71482"/>
                    <a:gd name="connsiteX19" fmla="*/ 22239 w 46010"/>
                    <a:gd name="connsiteY19" fmla="*/ 41800 h 71482"/>
                    <a:gd name="connsiteX20" fmla="*/ 28348 w 46010"/>
                    <a:gd name="connsiteY20" fmla="*/ 44060 h 71482"/>
                    <a:gd name="connsiteX21" fmla="*/ 30638 w 46010"/>
                    <a:gd name="connsiteY21" fmla="*/ 50336 h 71482"/>
                    <a:gd name="connsiteX22" fmla="*/ 28363 w 46010"/>
                    <a:gd name="connsiteY22" fmla="*/ 56368 h 71482"/>
                    <a:gd name="connsiteX23" fmla="*/ 22377 w 46010"/>
                    <a:gd name="connsiteY23" fmla="*/ 58644 h 71482"/>
                    <a:gd name="connsiteX24" fmla="*/ 16223 w 46010"/>
                    <a:gd name="connsiteY24" fmla="*/ 56353 h 71482"/>
                    <a:gd name="connsiteX25" fmla="*/ 13932 w 46010"/>
                    <a:gd name="connsiteY25" fmla="*/ 50291 h 71482"/>
                    <a:gd name="connsiteX26" fmla="*/ 12695 w 46010"/>
                    <a:gd name="connsiteY26" fmla="*/ 20329 h 71482"/>
                    <a:gd name="connsiteX27" fmla="*/ 15535 w 46010"/>
                    <a:gd name="connsiteY27" fmla="*/ 11686 h 71482"/>
                    <a:gd name="connsiteX28" fmla="*/ 22621 w 46010"/>
                    <a:gd name="connsiteY28" fmla="*/ 8586 h 71482"/>
                    <a:gd name="connsiteX29" fmla="*/ 29493 w 46010"/>
                    <a:gd name="connsiteY29" fmla="*/ 11564 h 71482"/>
                    <a:gd name="connsiteX30" fmla="*/ 32211 w 46010"/>
                    <a:gd name="connsiteY30" fmla="*/ 20177 h 71482"/>
                    <a:gd name="connsiteX31" fmla="*/ 29447 w 46010"/>
                    <a:gd name="connsiteY31" fmla="*/ 28072 h 71482"/>
                    <a:gd name="connsiteX32" fmla="*/ 22438 w 46010"/>
                    <a:gd name="connsiteY32" fmla="*/ 31065 h 71482"/>
                    <a:gd name="connsiteX33" fmla="*/ 15108 w 46010"/>
                    <a:gd name="connsiteY33" fmla="*/ 27675 h 71482"/>
                    <a:gd name="connsiteX34" fmla="*/ 12695 w 46010"/>
                    <a:gd name="connsiteY34" fmla="*/ 20329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010" h="71482">
                      <a:moveTo>
                        <a:pt x="11168" y="36791"/>
                      </a:moveTo>
                      <a:cubicBezTo>
                        <a:pt x="7696" y="38257"/>
                        <a:pt x="5172" y="40268"/>
                        <a:pt x="3594" y="42823"/>
                      </a:cubicBezTo>
                      <a:cubicBezTo>
                        <a:pt x="2026" y="45389"/>
                        <a:pt x="1242" y="48199"/>
                        <a:pt x="1242" y="51253"/>
                      </a:cubicBezTo>
                      <a:cubicBezTo>
                        <a:pt x="1242" y="56465"/>
                        <a:pt x="3064" y="60771"/>
                        <a:pt x="6709" y="64172"/>
                      </a:cubicBezTo>
                      <a:cubicBezTo>
                        <a:pt x="10353" y="67582"/>
                        <a:pt x="15530" y="69288"/>
                        <a:pt x="22239" y="69288"/>
                      </a:cubicBezTo>
                      <a:cubicBezTo>
                        <a:pt x="28887" y="69288"/>
                        <a:pt x="34049" y="67582"/>
                        <a:pt x="37724" y="64172"/>
                      </a:cubicBezTo>
                      <a:cubicBezTo>
                        <a:pt x="41399" y="60771"/>
                        <a:pt x="43237" y="56465"/>
                        <a:pt x="43237" y="51253"/>
                      </a:cubicBezTo>
                      <a:cubicBezTo>
                        <a:pt x="43237" y="48005"/>
                        <a:pt x="42392" y="45114"/>
                        <a:pt x="40702" y="42579"/>
                      </a:cubicBezTo>
                      <a:cubicBezTo>
                        <a:pt x="39022" y="40054"/>
                        <a:pt x="36655" y="38125"/>
                        <a:pt x="33601" y="36791"/>
                      </a:cubicBezTo>
                      <a:cubicBezTo>
                        <a:pt x="37479" y="35234"/>
                        <a:pt x="40427" y="32958"/>
                        <a:pt x="42442" y="29965"/>
                      </a:cubicBezTo>
                      <a:cubicBezTo>
                        <a:pt x="44468" y="26972"/>
                        <a:pt x="45481" y="23521"/>
                        <a:pt x="45481" y="19612"/>
                      </a:cubicBezTo>
                      <a:cubicBezTo>
                        <a:pt x="45481" y="13157"/>
                        <a:pt x="43420" y="7909"/>
                        <a:pt x="39297" y="3867"/>
                      </a:cubicBezTo>
                      <a:cubicBezTo>
                        <a:pt x="35184" y="-174"/>
                        <a:pt x="29707" y="-2195"/>
                        <a:pt x="22865" y="-2195"/>
                      </a:cubicBezTo>
                      <a:cubicBezTo>
                        <a:pt x="16502" y="-2195"/>
                        <a:pt x="11203" y="-525"/>
                        <a:pt x="6968" y="2814"/>
                      </a:cubicBezTo>
                      <a:cubicBezTo>
                        <a:pt x="1970" y="6754"/>
                        <a:pt x="-530" y="12160"/>
                        <a:pt x="-530" y="19031"/>
                      </a:cubicBezTo>
                      <a:cubicBezTo>
                        <a:pt x="-530" y="22819"/>
                        <a:pt x="407" y="26295"/>
                        <a:pt x="2280" y="29461"/>
                      </a:cubicBezTo>
                      <a:cubicBezTo>
                        <a:pt x="4164" y="32627"/>
                        <a:pt x="7126" y="35071"/>
                        <a:pt x="11168" y="36791"/>
                      </a:cubicBezTo>
                      <a:close/>
                      <a:moveTo>
                        <a:pt x="13932" y="50291"/>
                      </a:moveTo>
                      <a:cubicBezTo>
                        <a:pt x="13932" y="47623"/>
                        <a:pt x="14685" y="45541"/>
                        <a:pt x="16192" y="44045"/>
                      </a:cubicBezTo>
                      <a:cubicBezTo>
                        <a:pt x="17709" y="42548"/>
                        <a:pt x="19725" y="41800"/>
                        <a:pt x="22239" y="41800"/>
                      </a:cubicBezTo>
                      <a:cubicBezTo>
                        <a:pt x="24784" y="41800"/>
                        <a:pt x="26820" y="42553"/>
                        <a:pt x="28348" y="44060"/>
                      </a:cubicBezTo>
                      <a:cubicBezTo>
                        <a:pt x="29875" y="45577"/>
                        <a:pt x="30638" y="47669"/>
                        <a:pt x="30638" y="50336"/>
                      </a:cubicBezTo>
                      <a:cubicBezTo>
                        <a:pt x="30638" y="52851"/>
                        <a:pt x="29880" y="54862"/>
                        <a:pt x="28363" y="56368"/>
                      </a:cubicBezTo>
                      <a:cubicBezTo>
                        <a:pt x="26856" y="57885"/>
                        <a:pt x="24861" y="58644"/>
                        <a:pt x="22377" y="58644"/>
                      </a:cubicBezTo>
                      <a:cubicBezTo>
                        <a:pt x="19801" y="58644"/>
                        <a:pt x="17750" y="57880"/>
                        <a:pt x="16223" y="56353"/>
                      </a:cubicBezTo>
                      <a:cubicBezTo>
                        <a:pt x="14695" y="54826"/>
                        <a:pt x="13932" y="52805"/>
                        <a:pt x="13932" y="50291"/>
                      </a:cubicBezTo>
                      <a:close/>
                      <a:moveTo>
                        <a:pt x="12695" y="20329"/>
                      </a:moveTo>
                      <a:cubicBezTo>
                        <a:pt x="12695" y="16634"/>
                        <a:pt x="13642" y="13753"/>
                        <a:pt x="15535" y="11686"/>
                      </a:cubicBezTo>
                      <a:cubicBezTo>
                        <a:pt x="17429" y="9619"/>
                        <a:pt x="19791" y="8586"/>
                        <a:pt x="22621" y="8586"/>
                      </a:cubicBezTo>
                      <a:cubicBezTo>
                        <a:pt x="25390" y="8586"/>
                        <a:pt x="27681" y="9579"/>
                        <a:pt x="29493" y="11564"/>
                      </a:cubicBezTo>
                      <a:cubicBezTo>
                        <a:pt x="31305" y="13559"/>
                        <a:pt x="32211" y="16430"/>
                        <a:pt x="32211" y="20177"/>
                      </a:cubicBezTo>
                      <a:cubicBezTo>
                        <a:pt x="32211" y="23455"/>
                        <a:pt x="31290" y="26086"/>
                        <a:pt x="29447" y="28072"/>
                      </a:cubicBezTo>
                      <a:cubicBezTo>
                        <a:pt x="27604" y="30067"/>
                        <a:pt x="25268" y="31065"/>
                        <a:pt x="22438" y="31065"/>
                      </a:cubicBezTo>
                      <a:cubicBezTo>
                        <a:pt x="19160" y="31065"/>
                        <a:pt x="16716" y="29935"/>
                        <a:pt x="15108" y="27675"/>
                      </a:cubicBezTo>
                      <a:cubicBezTo>
                        <a:pt x="13499" y="25415"/>
                        <a:pt x="12695" y="22966"/>
                        <a:pt x="12695" y="20329"/>
                      </a:cubicBezTo>
                      <a:close/>
                    </a:path>
                  </a:pathLst>
                </a:custGeom>
                <a:solidFill>
                  <a:srgbClr val="000000"/>
                </a:solidFill>
                <a:ln w="15" cap="flat">
                  <a:noFill/>
                  <a:prstDash val="solid"/>
                  <a:round/>
                </a:ln>
              </p:spPr>
              <p:txBody>
                <a:bodyPr rtlCol="0" anchor="ctr"/>
                <a:lstStyle/>
                <a:p>
                  <a:endParaRPr lang="en-US"/>
                </a:p>
              </p:txBody>
            </p:sp>
          </p:grpSp>
          <p:grpSp>
            <p:nvGrpSpPr>
              <p:cNvPr id="402" name="Graphic 6">
                <a:extLst>
                  <a:ext uri="{FF2B5EF4-FFF2-40B4-BE49-F238E27FC236}">
                    <a16:creationId xmlns:a16="http://schemas.microsoft.com/office/drawing/2014/main" id="{A26C7A41-007A-F7A9-639F-EEC7F5F109F2}"/>
                  </a:ext>
                </a:extLst>
              </p:cNvPr>
              <p:cNvGrpSpPr/>
              <p:nvPr/>
            </p:nvGrpSpPr>
            <p:grpSpPr>
              <a:xfrm>
                <a:off x="5692156" y="2677173"/>
                <a:ext cx="799335" cy="89960"/>
                <a:chOff x="5692156" y="2677173"/>
                <a:chExt cx="799335" cy="89960"/>
              </a:xfrm>
              <a:solidFill>
                <a:srgbClr val="000000"/>
              </a:solidFill>
            </p:grpSpPr>
            <p:sp>
              <p:nvSpPr>
                <p:cNvPr id="403" name="Freeform: Shape 402">
                  <a:extLst>
                    <a:ext uri="{FF2B5EF4-FFF2-40B4-BE49-F238E27FC236}">
                      <a16:creationId xmlns:a16="http://schemas.microsoft.com/office/drawing/2014/main" id="{5CEF289A-08DE-B5CE-842C-AAFEF65D1555}"/>
                    </a:ext>
                  </a:extLst>
                </p:cNvPr>
                <p:cNvSpPr/>
                <p:nvPr/>
              </p:nvSpPr>
              <p:spPr>
                <a:xfrm flipV="1">
                  <a:off x="5692156" y="2696735"/>
                  <a:ext cx="52638" cy="50683"/>
                </a:xfrm>
                <a:custGeom>
                  <a:avLst/>
                  <a:gdLst>
                    <a:gd name="connsiteX0" fmla="*/ 19762 w 52638"/>
                    <a:gd name="connsiteY0" fmla="*/ -1570 h 50683"/>
                    <a:gd name="connsiteX1" fmla="*/ -670 w 52638"/>
                    <a:gd name="connsiteY1" fmla="*/ 49113 h 50683"/>
                    <a:gd name="connsiteX2" fmla="*/ 13409 w 52638"/>
                    <a:gd name="connsiteY2" fmla="*/ 49113 h 50683"/>
                    <a:gd name="connsiteX3" fmla="*/ 22954 w 52638"/>
                    <a:gd name="connsiteY3" fmla="*/ 23245 h 50683"/>
                    <a:gd name="connsiteX4" fmla="*/ 25733 w 52638"/>
                    <a:gd name="connsiteY4" fmla="*/ 14601 h 50683"/>
                    <a:gd name="connsiteX5" fmla="*/ 27107 w 52638"/>
                    <a:gd name="connsiteY5" fmla="*/ 18954 h 50683"/>
                    <a:gd name="connsiteX6" fmla="*/ 28543 w 52638"/>
                    <a:gd name="connsiteY6" fmla="*/ 23245 h 50683"/>
                    <a:gd name="connsiteX7" fmla="*/ 38178 w 52638"/>
                    <a:gd name="connsiteY7" fmla="*/ 49113 h 50683"/>
                    <a:gd name="connsiteX8" fmla="*/ 51968 w 52638"/>
                    <a:gd name="connsiteY8" fmla="*/ 49113 h 50683"/>
                    <a:gd name="connsiteX9" fmla="*/ 31841 w 52638"/>
                    <a:gd name="connsiteY9" fmla="*/ -157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38" h="50683">
                      <a:moveTo>
                        <a:pt x="19762" y="-1570"/>
                      </a:moveTo>
                      <a:lnTo>
                        <a:pt x="-670" y="49113"/>
                      </a:lnTo>
                      <a:lnTo>
                        <a:pt x="13409" y="49113"/>
                      </a:lnTo>
                      <a:lnTo>
                        <a:pt x="22954" y="23245"/>
                      </a:lnTo>
                      <a:lnTo>
                        <a:pt x="25733" y="14601"/>
                      </a:lnTo>
                      <a:cubicBezTo>
                        <a:pt x="26456" y="16800"/>
                        <a:pt x="26914" y="18251"/>
                        <a:pt x="27107" y="18954"/>
                      </a:cubicBezTo>
                      <a:cubicBezTo>
                        <a:pt x="27555" y="20379"/>
                        <a:pt x="28034" y="21809"/>
                        <a:pt x="28543" y="23245"/>
                      </a:cubicBezTo>
                      <a:lnTo>
                        <a:pt x="38178" y="49113"/>
                      </a:lnTo>
                      <a:lnTo>
                        <a:pt x="51968" y="49113"/>
                      </a:lnTo>
                      <a:lnTo>
                        <a:pt x="31841" y="-1570"/>
                      </a:lnTo>
                      <a:close/>
                    </a:path>
                  </a:pathLst>
                </a:custGeom>
                <a:solidFill>
                  <a:srgbClr val="000000"/>
                </a:solidFill>
                <a:ln w="15" cap="flat">
                  <a:noFill/>
                  <a:prstDash val="solid"/>
                  <a:round/>
                </a:ln>
              </p:spPr>
              <p:txBody>
                <a:bodyPr rtlCol="0" anchor="ctr"/>
                <a:lstStyle/>
                <a:p>
                  <a:endParaRPr lang="en-US"/>
                </a:p>
              </p:txBody>
            </p:sp>
            <p:sp>
              <p:nvSpPr>
                <p:cNvPr id="404" name="Freeform: Shape 403">
                  <a:extLst>
                    <a:ext uri="{FF2B5EF4-FFF2-40B4-BE49-F238E27FC236}">
                      <a16:creationId xmlns:a16="http://schemas.microsoft.com/office/drawing/2014/main" id="{79B450E4-4563-5081-3066-749FF5F8F457}"/>
                    </a:ext>
                  </a:extLst>
                </p:cNvPr>
                <p:cNvSpPr/>
                <p:nvPr/>
              </p:nvSpPr>
              <p:spPr>
                <a:xfrm flipV="1">
                  <a:off x="5749473" y="2695590"/>
                  <a:ext cx="47583" cy="52974"/>
                </a:xfrm>
                <a:custGeom>
                  <a:avLst/>
                  <a:gdLst>
                    <a:gd name="connsiteX0" fmla="*/ 12874 w 47583"/>
                    <a:gd name="connsiteY0" fmla="*/ 34789 h 52974"/>
                    <a:gd name="connsiteX1" fmla="*/ 703 w 47583"/>
                    <a:gd name="connsiteY1" fmla="*/ 36988 h 52974"/>
                    <a:gd name="connsiteX2" fmla="*/ 7758 w 47583"/>
                    <a:gd name="connsiteY2" fmla="*/ 47861 h 52974"/>
                    <a:gd name="connsiteX3" fmla="*/ 22647 w 47583"/>
                    <a:gd name="connsiteY3" fmla="*/ 51404 h 52974"/>
                    <a:gd name="connsiteX4" fmla="*/ 36009 w 47583"/>
                    <a:gd name="connsiteY4" fmla="*/ 49281 h 52974"/>
                    <a:gd name="connsiteX5" fmla="*/ 42193 w 47583"/>
                    <a:gd name="connsiteY5" fmla="*/ 43891 h 52974"/>
                    <a:gd name="connsiteX6" fmla="*/ 43980 w 47583"/>
                    <a:gd name="connsiteY6" fmla="*/ 31888 h 52974"/>
                    <a:gd name="connsiteX7" fmla="*/ 43843 w 47583"/>
                    <a:gd name="connsiteY7" fmla="*/ 16235 h 52974"/>
                    <a:gd name="connsiteX8" fmla="*/ 44484 w 47583"/>
                    <a:gd name="connsiteY8" fmla="*/ 6370 h 52974"/>
                    <a:gd name="connsiteX9" fmla="*/ 46897 w 47583"/>
                    <a:gd name="connsiteY9" fmla="*/ -425 h 52974"/>
                    <a:gd name="connsiteX10" fmla="*/ 33627 w 47583"/>
                    <a:gd name="connsiteY10" fmla="*/ -425 h 52974"/>
                    <a:gd name="connsiteX11" fmla="*/ 32344 w 47583"/>
                    <a:gd name="connsiteY11" fmla="*/ 3530 h 52974"/>
                    <a:gd name="connsiteX12" fmla="*/ 31855 w 47583"/>
                    <a:gd name="connsiteY12" fmla="*/ 5118 h 52974"/>
                    <a:gd name="connsiteX13" fmla="*/ 24510 w 47583"/>
                    <a:gd name="connsiteY13" fmla="*/ 94 h 52974"/>
                    <a:gd name="connsiteX14" fmla="*/ 16157 w 47583"/>
                    <a:gd name="connsiteY14" fmla="*/ -1570 h 52974"/>
                    <a:gd name="connsiteX15" fmla="*/ 3818 w 47583"/>
                    <a:gd name="connsiteY15" fmla="*/ 2675 h 52974"/>
                    <a:gd name="connsiteX16" fmla="*/ -687 w 47583"/>
                    <a:gd name="connsiteY16" fmla="*/ 13410 h 52974"/>
                    <a:gd name="connsiteX17" fmla="*/ 1359 w 47583"/>
                    <a:gd name="connsiteY17" fmla="*/ 21076 h 52974"/>
                    <a:gd name="connsiteX18" fmla="*/ 7116 w 47583"/>
                    <a:gd name="connsiteY18" fmla="*/ 26222 h 52974"/>
                    <a:gd name="connsiteX19" fmla="*/ 17791 w 47583"/>
                    <a:gd name="connsiteY19" fmla="*/ 29353 h 52974"/>
                    <a:gd name="connsiteX20" fmla="*/ 30817 w 47583"/>
                    <a:gd name="connsiteY20" fmla="*/ 32651 h 52974"/>
                    <a:gd name="connsiteX21" fmla="*/ 30817 w 47583"/>
                    <a:gd name="connsiteY21" fmla="*/ 33980 h 52974"/>
                    <a:gd name="connsiteX22" fmla="*/ 28908 w 47583"/>
                    <a:gd name="connsiteY22" fmla="*/ 39493 h 52974"/>
                    <a:gd name="connsiteX23" fmla="*/ 21700 w 47583"/>
                    <a:gd name="connsiteY23" fmla="*/ 41142 h 52974"/>
                    <a:gd name="connsiteX24" fmla="*/ 16111 w 47583"/>
                    <a:gd name="connsiteY24" fmla="*/ 39737 h 52974"/>
                    <a:gd name="connsiteX25" fmla="*/ 12874 w 47583"/>
                    <a:gd name="connsiteY25" fmla="*/ 34789 h 52974"/>
                    <a:gd name="connsiteX26" fmla="*/ 30817 w 47583"/>
                    <a:gd name="connsiteY26" fmla="*/ 23917 h 52974"/>
                    <a:gd name="connsiteX27" fmla="*/ 22647 w 47583"/>
                    <a:gd name="connsiteY27" fmla="*/ 21855 h 52974"/>
                    <a:gd name="connsiteX28" fmla="*/ 15347 w 47583"/>
                    <a:gd name="connsiteY28" fmla="*/ 19519 h 52974"/>
                    <a:gd name="connsiteX29" fmla="*/ 12721 w 47583"/>
                    <a:gd name="connsiteY29" fmla="*/ 14800 h 52974"/>
                    <a:gd name="connsiteX30" fmla="*/ 14813 w 47583"/>
                    <a:gd name="connsiteY30" fmla="*/ 9928 h 52974"/>
                    <a:gd name="connsiteX31" fmla="*/ 20173 w 47583"/>
                    <a:gd name="connsiteY31" fmla="*/ 7882 h 52974"/>
                    <a:gd name="connsiteX32" fmla="*/ 27091 w 47583"/>
                    <a:gd name="connsiteY32" fmla="*/ 10264 h 52974"/>
                    <a:gd name="connsiteX33" fmla="*/ 30282 w 47583"/>
                    <a:gd name="connsiteY33" fmla="*/ 14708 h 52974"/>
                    <a:gd name="connsiteX34" fmla="*/ 30817 w 47583"/>
                    <a:gd name="connsiteY34" fmla="*/ 21244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83" h="52974">
                      <a:moveTo>
                        <a:pt x="12874" y="34789"/>
                      </a:moveTo>
                      <a:lnTo>
                        <a:pt x="703" y="36988"/>
                      </a:lnTo>
                      <a:cubicBezTo>
                        <a:pt x="2067" y="41885"/>
                        <a:pt x="4419" y="45509"/>
                        <a:pt x="7758" y="47861"/>
                      </a:cubicBezTo>
                      <a:cubicBezTo>
                        <a:pt x="11097" y="50223"/>
                        <a:pt x="16060" y="51404"/>
                        <a:pt x="22647" y="51404"/>
                      </a:cubicBezTo>
                      <a:cubicBezTo>
                        <a:pt x="28633" y="51404"/>
                        <a:pt x="33087" y="50696"/>
                        <a:pt x="36009" y="49281"/>
                      </a:cubicBezTo>
                      <a:cubicBezTo>
                        <a:pt x="38941" y="47866"/>
                        <a:pt x="41002" y="46069"/>
                        <a:pt x="42193" y="43891"/>
                      </a:cubicBezTo>
                      <a:cubicBezTo>
                        <a:pt x="43385" y="41712"/>
                        <a:pt x="43980" y="37711"/>
                        <a:pt x="43980" y="31888"/>
                      </a:cubicBezTo>
                      <a:lnTo>
                        <a:pt x="43843" y="16235"/>
                      </a:lnTo>
                      <a:cubicBezTo>
                        <a:pt x="43843" y="11776"/>
                        <a:pt x="44056" y="8488"/>
                        <a:pt x="44484" y="6370"/>
                      </a:cubicBezTo>
                      <a:cubicBezTo>
                        <a:pt x="44912" y="4263"/>
                        <a:pt x="45716" y="1998"/>
                        <a:pt x="46897" y="-425"/>
                      </a:cubicBezTo>
                      <a:lnTo>
                        <a:pt x="33627" y="-425"/>
                      </a:lnTo>
                      <a:cubicBezTo>
                        <a:pt x="33280" y="471"/>
                        <a:pt x="32853" y="1789"/>
                        <a:pt x="32344" y="3530"/>
                      </a:cubicBezTo>
                      <a:cubicBezTo>
                        <a:pt x="32120" y="4334"/>
                        <a:pt x="31957" y="4864"/>
                        <a:pt x="31855" y="5118"/>
                      </a:cubicBezTo>
                      <a:cubicBezTo>
                        <a:pt x="29564" y="2889"/>
                        <a:pt x="27116" y="1214"/>
                        <a:pt x="24510" y="94"/>
                      </a:cubicBezTo>
                      <a:cubicBezTo>
                        <a:pt x="21904" y="-1016"/>
                        <a:pt x="19119" y="-1570"/>
                        <a:pt x="16157" y="-1570"/>
                      </a:cubicBezTo>
                      <a:cubicBezTo>
                        <a:pt x="10944" y="-1570"/>
                        <a:pt x="6831" y="-155"/>
                        <a:pt x="3818" y="2675"/>
                      </a:cubicBezTo>
                      <a:cubicBezTo>
                        <a:pt x="815" y="5505"/>
                        <a:pt x="-687" y="9084"/>
                        <a:pt x="-687" y="13410"/>
                      </a:cubicBezTo>
                      <a:cubicBezTo>
                        <a:pt x="-687" y="16281"/>
                        <a:pt x="-5" y="18836"/>
                        <a:pt x="1359" y="21076"/>
                      </a:cubicBezTo>
                      <a:cubicBezTo>
                        <a:pt x="2734" y="23316"/>
                        <a:pt x="4653" y="25031"/>
                        <a:pt x="7116" y="26222"/>
                      </a:cubicBezTo>
                      <a:cubicBezTo>
                        <a:pt x="9580" y="27424"/>
                        <a:pt x="13138" y="28467"/>
                        <a:pt x="17791" y="29353"/>
                      </a:cubicBezTo>
                      <a:cubicBezTo>
                        <a:pt x="24052" y="30534"/>
                        <a:pt x="28394" y="31633"/>
                        <a:pt x="30817" y="32651"/>
                      </a:cubicBezTo>
                      <a:lnTo>
                        <a:pt x="30817" y="33980"/>
                      </a:lnTo>
                      <a:cubicBezTo>
                        <a:pt x="30817" y="36556"/>
                        <a:pt x="30180" y="38393"/>
                        <a:pt x="28908" y="39493"/>
                      </a:cubicBezTo>
                      <a:cubicBezTo>
                        <a:pt x="27635" y="40592"/>
                        <a:pt x="25233" y="41142"/>
                        <a:pt x="21700" y="41142"/>
                      </a:cubicBezTo>
                      <a:cubicBezTo>
                        <a:pt x="19308" y="41142"/>
                        <a:pt x="17445" y="40674"/>
                        <a:pt x="16111" y="39737"/>
                      </a:cubicBezTo>
                      <a:cubicBezTo>
                        <a:pt x="14777" y="38800"/>
                        <a:pt x="13698" y="37151"/>
                        <a:pt x="12874" y="34789"/>
                      </a:cubicBezTo>
                      <a:close/>
                      <a:moveTo>
                        <a:pt x="30817" y="23917"/>
                      </a:moveTo>
                      <a:cubicBezTo>
                        <a:pt x="29096" y="23346"/>
                        <a:pt x="26373" y="22659"/>
                        <a:pt x="22647" y="21855"/>
                      </a:cubicBezTo>
                      <a:cubicBezTo>
                        <a:pt x="18931" y="21061"/>
                        <a:pt x="16498" y="20282"/>
                        <a:pt x="15347" y="19519"/>
                      </a:cubicBezTo>
                      <a:cubicBezTo>
                        <a:pt x="13596" y="18277"/>
                        <a:pt x="12721" y="16704"/>
                        <a:pt x="12721" y="14800"/>
                      </a:cubicBezTo>
                      <a:cubicBezTo>
                        <a:pt x="12721" y="12927"/>
                        <a:pt x="13418" y="11303"/>
                        <a:pt x="14813" y="9928"/>
                      </a:cubicBezTo>
                      <a:cubicBezTo>
                        <a:pt x="16218" y="8564"/>
                        <a:pt x="18004" y="7882"/>
                        <a:pt x="20173" y="7882"/>
                      </a:cubicBezTo>
                      <a:cubicBezTo>
                        <a:pt x="22586" y="7882"/>
                        <a:pt x="24892" y="8676"/>
                        <a:pt x="27091" y="10264"/>
                      </a:cubicBezTo>
                      <a:cubicBezTo>
                        <a:pt x="28709" y="11476"/>
                        <a:pt x="29773" y="12957"/>
                        <a:pt x="30282" y="14708"/>
                      </a:cubicBezTo>
                      <a:cubicBezTo>
                        <a:pt x="30638" y="15849"/>
                        <a:pt x="30817" y="18027"/>
                        <a:pt x="30817" y="21244"/>
                      </a:cubicBezTo>
                      <a:close/>
                    </a:path>
                  </a:pathLst>
                </a:custGeom>
                <a:solidFill>
                  <a:srgbClr val="000000"/>
                </a:solidFill>
                <a:ln w="15" cap="flat">
                  <a:noFill/>
                  <a:prstDash val="solid"/>
                  <a:round/>
                </a:ln>
              </p:spPr>
              <p:txBody>
                <a:bodyPr rtlCol="0" anchor="ctr"/>
                <a:lstStyle/>
                <a:p>
                  <a:endParaRPr lang="en-US"/>
                </a:p>
              </p:txBody>
            </p:sp>
            <p:sp>
              <p:nvSpPr>
                <p:cNvPr id="405" name="Freeform: Shape 404">
                  <a:extLst>
                    <a:ext uri="{FF2B5EF4-FFF2-40B4-BE49-F238E27FC236}">
                      <a16:creationId xmlns:a16="http://schemas.microsoft.com/office/drawing/2014/main" id="{D6B69589-8034-641B-3D58-DB8C42501CC0}"/>
                    </a:ext>
                  </a:extLst>
                </p:cNvPr>
                <p:cNvSpPr/>
                <p:nvPr/>
              </p:nvSpPr>
              <p:spPr>
                <a:xfrm flipV="1">
                  <a:off x="5807355" y="2677463"/>
                  <a:ext cx="13423" cy="69955"/>
                </a:xfrm>
                <a:custGeom>
                  <a:avLst/>
                  <a:gdLst>
                    <a:gd name="connsiteX0" fmla="*/ 209 w 13423"/>
                    <a:gd name="connsiteY0" fmla="*/ -2204 h 69955"/>
                    <a:gd name="connsiteX1" fmla="*/ 209 w 13423"/>
                    <a:gd name="connsiteY1" fmla="*/ 67752 h 69955"/>
                    <a:gd name="connsiteX2" fmla="*/ 13632 w 13423"/>
                    <a:gd name="connsiteY2" fmla="*/ 67752 h 69955"/>
                    <a:gd name="connsiteX3" fmla="*/ 13632 w 13423"/>
                    <a:gd name="connsiteY3" fmla="*/ -2204 h 69955"/>
                  </a:gdLst>
                  <a:ahLst/>
                  <a:cxnLst>
                    <a:cxn ang="0">
                      <a:pos x="connsiteX0" y="connsiteY0"/>
                    </a:cxn>
                    <a:cxn ang="0">
                      <a:pos x="connsiteX1" y="connsiteY1"/>
                    </a:cxn>
                    <a:cxn ang="0">
                      <a:pos x="connsiteX2" y="connsiteY2"/>
                    </a:cxn>
                    <a:cxn ang="0">
                      <a:pos x="connsiteX3" y="connsiteY3"/>
                    </a:cxn>
                  </a:cxnLst>
                  <a:rect l="l" t="t" r="r" b="b"/>
                  <a:pathLst>
                    <a:path w="13423" h="69955">
                      <a:moveTo>
                        <a:pt x="209" y="-2204"/>
                      </a:moveTo>
                      <a:lnTo>
                        <a:pt x="209" y="67752"/>
                      </a:lnTo>
                      <a:lnTo>
                        <a:pt x="13632" y="67752"/>
                      </a:lnTo>
                      <a:lnTo>
                        <a:pt x="13632" y="-2204"/>
                      </a:lnTo>
                      <a:close/>
                    </a:path>
                  </a:pathLst>
                </a:custGeom>
                <a:solidFill>
                  <a:srgbClr val="000000"/>
                </a:solidFill>
                <a:ln w="15" cap="flat">
                  <a:noFill/>
                  <a:prstDash val="solid"/>
                  <a:round/>
                </a:ln>
              </p:spPr>
              <p:txBody>
                <a:bodyPr rtlCol="0" anchor="ctr"/>
                <a:lstStyle/>
                <a:p>
                  <a:endParaRPr lang="en-US"/>
                </a:p>
              </p:txBody>
            </p:sp>
            <p:sp>
              <p:nvSpPr>
                <p:cNvPr id="406" name="Freeform: Shape 405">
                  <a:extLst>
                    <a:ext uri="{FF2B5EF4-FFF2-40B4-BE49-F238E27FC236}">
                      <a16:creationId xmlns:a16="http://schemas.microsoft.com/office/drawing/2014/main" id="{F06D58D3-D122-CE0A-8BE5-B265A293AE5B}"/>
                    </a:ext>
                  </a:extLst>
                </p:cNvPr>
                <p:cNvSpPr/>
                <p:nvPr/>
              </p:nvSpPr>
              <p:spPr>
                <a:xfrm flipV="1">
                  <a:off x="5834234" y="2696735"/>
                  <a:ext cx="46087" cy="51829"/>
                </a:xfrm>
                <a:custGeom>
                  <a:avLst/>
                  <a:gdLst>
                    <a:gd name="connsiteX0" fmla="*/ 32809 w 46087"/>
                    <a:gd name="connsiteY0" fmla="*/ -387 h 51829"/>
                    <a:gd name="connsiteX1" fmla="*/ 32809 w 46087"/>
                    <a:gd name="connsiteY1" fmla="*/ 7202 h 51829"/>
                    <a:gd name="connsiteX2" fmla="*/ 25525 w 46087"/>
                    <a:gd name="connsiteY2" fmla="*/ 804 h 51829"/>
                    <a:gd name="connsiteX3" fmla="*/ 16011 w 46087"/>
                    <a:gd name="connsiteY3" fmla="*/ -1533 h 51829"/>
                    <a:gd name="connsiteX4" fmla="*/ 6833 w 46087"/>
                    <a:gd name="connsiteY4" fmla="*/ 712 h 51829"/>
                    <a:gd name="connsiteX5" fmla="*/ 969 w 46087"/>
                    <a:gd name="connsiteY5" fmla="*/ 7004 h 51829"/>
                    <a:gd name="connsiteX6" fmla="*/ -833 w 46087"/>
                    <a:gd name="connsiteY6" fmla="*/ 18228 h 51829"/>
                    <a:gd name="connsiteX7" fmla="*/ -833 w 46087"/>
                    <a:gd name="connsiteY7" fmla="*/ 50296 h 51829"/>
                    <a:gd name="connsiteX8" fmla="*/ 12575 w 46087"/>
                    <a:gd name="connsiteY8" fmla="*/ 50296 h 51829"/>
                    <a:gd name="connsiteX9" fmla="*/ 12575 w 46087"/>
                    <a:gd name="connsiteY9" fmla="*/ 27008 h 51829"/>
                    <a:gd name="connsiteX10" fmla="*/ 13308 w 46087"/>
                    <a:gd name="connsiteY10" fmla="*/ 13906 h 51829"/>
                    <a:gd name="connsiteX11" fmla="*/ 16011 w 46087"/>
                    <a:gd name="connsiteY11" fmla="*/ 10088 h 51829"/>
                    <a:gd name="connsiteX12" fmla="*/ 20974 w 46087"/>
                    <a:gd name="connsiteY12" fmla="*/ 8683 h 51829"/>
                    <a:gd name="connsiteX13" fmla="*/ 27128 w 46087"/>
                    <a:gd name="connsiteY13" fmla="*/ 10562 h 51829"/>
                    <a:gd name="connsiteX14" fmla="*/ 30839 w 46087"/>
                    <a:gd name="connsiteY14" fmla="*/ 15235 h 51829"/>
                    <a:gd name="connsiteX15" fmla="*/ 31847 w 46087"/>
                    <a:gd name="connsiteY15" fmla="*/ 28917 h 51829"/>
                    <a:gd name="connsiteX16" fmla="*/ 31847 w 46087"/>
                    <a:gd name="connsiteY16" fmla="*/ 50296 h 51829"/>
                    <a:gd name="connsiteX17" fmla="*/ 45255 w 46087"/>
                    <a:gd name="connsiteY17" fmla="*/ 50296 h 51829"/>
                    <a:gd name="connsiteX18" fmla="*/ 45255 w 46087"/>
                    <a:gd name="connsiteY18" fmla="*/ -387 h 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87" h="51829">
                      <a:moveTo>
                        <a:pt x="32809" y="-387"/>
                      </a:moveTo>
                      <a:lnTo>
                        <a:pt x="32809" y="7202"/>
                      </a:lnTo>
                      <a:cubicBezTo>
                        <a:pt x="30966" y="4494"/>
                        <a:pt x="28538" y="2361"/>
                        <a:pt x="25525" y="804"/>
                      </a:cubicBezTo>
                      <a:cubicBezTo>
                        <a:pt x="22521" y="-754"/>
                        <a:pt x="19350" y="-1533"/>
                        <a:pt x="16011" y="-1533"/>
                      </a:cubicBezTo>
                      <a:cubicBezTo>
                        <a:pt x="12601" y="-1533"/>
                        <a:pt x="9541" y="-785"/>
                        <a:pt x="6833" y="712"/>
                      </a:cubicBezTo>
                      <a:cubicBezTo>
                        <a:pt x="4135" y="2209"/>
                        <a:pt x="2181" y="4306"/>
                        <a:pt x="969" y="7004"/>
                      </a:cubicBezTo>
                      <a:cubicBezTo>
                        <a:pt x="-232" y="9712"/>
                        <a:pt x="-833" y="13453"/>
                        <a:pt x="-833" y="18228"/>
                      </a:cubicBezTo>
                      <a:lnTo>
                        <a:pt x="-833" y="50296"/>
                      </a:lnTo>
                      <a:lnTo>
                        <a:pt x="12575" y="50296"/>
                      </a:lnTo>
                      <a:lnTo>
                        <a:pt x="12575" y="27008"/>
                      </a:lnTo>
                      <a:cubicBezTo>
                        <a:pt x="12575" y="19882"/>
                        <a:pt x="12819" y="15514"/>
                        <a:pt x="13308" y="13906"/>
                      </a:cubicBezTo>
                      <a:cubicBezTo>
                        <a:pt x="13807" y="12297"/>
                        <a:pt x="14708" y="11025"/>
                        <a:pt x="16011" y="10088"/>
                      </a:cubicBezTo>
                      <a:cubicBezTo>
                        <a:pt x="17314" y="9152"/>
                        <a:pt x="18969" y="8683"/>
                        <a:pt x="20974" y="8683"/>
                      </a:cubicBezTo>
                      <a:cubicBezTo>
                        <a:pt x="23265" y="8683"/>
                        <a:pt x="25316" y="9309"/>
                        <a:pt x="27128" y="10562"/>
                      </a:cubicBezTo>
                      <a:cubicBezTo>
                        <a:pt x="28940" y="11824"/>
                        <a:pt x="30177" y="13382"/>
                        <a:pt x="30839" y="15235"/>
                      </a:cubicBezTo>
                      <a:cubicBezTo>
                        <a:pt x="31511" y="17098"/>
                        <a:pt x="31847" y="21658"/>
                        <a:pt x="31847" y="28917"/>
                      </a:cubicBezTo>
                      <a:lnTo>
                        <a:pt x="31847" y="50296"/>
                      </a:lnTo>
                      <a:lnTo>
                        <a:pt x="45255" y="50296"/>
                      </a:lnTo>
                      <a:lnTo>
                        <a:pt x="45255" y="-387"/>
                      </a:lnTo>
                      <a:close/>
                    </a:path>
                  </a:pathLst>
                </a:custGeom>
                <a:solidFill>
                  <a:srgbClr val="000000"/>
                </a:solidFill>
                <a:ln w="15" cap="flat">
                  <a:noFill/>
                  <a:prstDash val="solid"/>
                  <a:round/>
                </a:ln>
              </p:spPr>
              <p:txBody>
                <a:bodyPr rtlCol="0" anchor="ctr"/>
                <a:lstStyle/>
                <a:p>
                  <a:endParaRPr lang="en-US"/>
                </a:p>
              </p:txBody>
            </p:sp>
            <p:sp>
              <p:nvSpPr>
                <p:cNvPr id="407" name="Freeform: Shape 406">
                  <a:extLst>
                    <a:ext uri="{FF2B5EF4-FFF2-40B4-BE49-F238E27FC236}">
                      <a16:creationId xmlns:a16="http://schemas.microsoft.com/office/drawing/2014/main" id="{372127F0-CEC6-BBBC-B51E-B025503649C7}"/>
                    </a:ext>
                  </a:extLst>
                </p:cNvPr>
                <p:cNvSpPr/>
                <p:nvPr/>
              </p:nvSpPr>
              <p:spPr>
                <a:xfrm flipV="1">
                  <a:off x="5890299" y="2695590"/>
                  <a:ext cx="47351" cy="52974"/>
                </a:xfrm>
                <a:custGeom>
                  <a:avLst/>
                  <a:gdLst>
                    <a:gd name="connsiteX0" fmla="*/ 32636 w 47351"/>
                    <a:gd name="connsiteY0" fmla="*/ 15701 h 52974"/>
                    <a:gd name="connsiteX1" fmla="*/ 45998 w 47351"/>
                    <a:gd name="connsiteY1" fmla="*/ 13456 h 52974"/>
                    <a:gd name="connsiteX2" fmla="*/ 37859 w 47351"/>
                    <a:gd name="connsiteY2" fmla="*/ 2263 h 52974"/>
                    <a:gd name="connsiteX3" fmla="*/ 23962 w 47351"/>
                    <a:gd name="connsiteY3" fmla="*/ -1570 h 52974"/>
                    <a:gd name="connsiteX4" fmla="*/ 4385 w 47351"/>
                    <a:gd name="connsiteY4" fmla="*/ 7073 h 52974"/>
                    <a:gd name="connsiteX5" fmla="*/ -624 w 47351"/>
                    <a:gd name="connsiteY5" fmla="*/ 24527 h 52974"/>
                    <a:gd name="connsiteX6" fmla="*/ 5958 w 47351"/>
                    <a:gd name="connsiteY6" fmla="*/ 44257 h 52974"/>
                    <a:gd name="connsiteX7" fmla="*/ 22619 w 47351"/>
                    <a:gd name="connsiteY7" fmla="*/ 51404 h 52974"/>
                    <a:gd name="connsiteX8" fmla="*/ 40470 w 47351"/>
                    <a:gd name="connsiteY8" fmla="*/ 43937 h 52974"/>
                    <a:gd name="connsiteX9" fmla="*/ 46716 w 47351"/>
                    <a:gd name="connsiteY9" fmla="*/ 21046 h 52974"/>
                    <a:gd name="connsiteX10" fmla="*/ 13120 w 47351"/>
                    <a:gd name="connsiteY10" fmla="*/ 21046 h 52974"/>
                    <a:gd name="connsiteX11" fmla="*/ 16373 w 47351"/>
                    <a:gd name="connsiteY11" fmla="*/ 11761 h 52974"/>
                    <a:gd name="connsiteX12" fmla="*/ 24100 w 47351"/>
                    <a:gd name="connsiteY12" fmla="*/ 8447 h 52974"/>
                    <a:gd name="connsiteX13" fmla="*/ 29383 w 47351"/>
                    <a:gd name="connsiteY13" fmla="*/ 10158 h 52974"/>
                    <a:gd name="connsiteX14" fmla="*/ 32636 w 47351"/>
                    <a:gd name="connsiteY14" fmla="*/ 15701 h 52974"/>
                    <a:gd name="connsiteX15" fmla="*/ 33400 w 47351"/>
                    <a:gd name="connsiteY15" fmla="*/ 29261 h 52974"/>
                    <a:gd name="connsiteX16" fmla="*/ 30391 w 47351"/>
                    <a:gd name="connsiteY16" fmla="*/ 38103 h 52974"/>
                    <a:gd name="connsiteX17" fmla="*/ 23428 w 47351"/>
                    <a:gd name="connsiteY17" fmla="*/ 41142 h 52974"/>
                    <a:gd name="connsiteX18" fmla="*/ 16174 w 47351"/>
                    <a:gd name="connsiteY18" fmla="*/ 37950 h 52974"/>
                    <a:gd name="connsiteX19" fmla="*/ 13364 w 47351"/>
                    <a:gd name="connsiteY19" fmla="*/ 29261 h 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1" h="52974">
                      <a:moveTo>
                        <a:pt x="32636" y="15701"/>
                      </a:moveTo>
                      <a:lnTo>
                        <a:pt x="45998" y="13456"/>
                      </a:lnTo>
                      <a:cubicBezTo>
                        <a:pt x="44288" y="8559"/>
                        <a:pt x="41575" y="4828"/>
                        <a:pt x="37859" y="2263"/>
                      </a:cubicBezTo>
                      <a:cubicBezTo>
                        <a:pt x="34153" y="-293"/>
                        <a:pt x="29521" y="-1570"/>
                        <a:pt x="23962" y="-1570"/>
                      </a:cubicBezTo>
                      <a:cubicBezTo>
                        <a:pt x="15146" y="-1570"/>
                        <a:pt x="8620" y="1311"/>
                        <a:pt x="4385" y="7073"/>
                      </a:cubicBezTo>
                      <a:cubicBezTo>
                        <a:pt x="1046" y="11685"/>
                        <a:pt x="-624" y="17503"/>
                        <a:pt x="-624" y="24527"/>
                      </a:cubicBezTo>
                      <a:cubicBezTo>
                        <a:pt x="-624" y="32926"/>
                        <a:pt x="1570" y="39503"/>
                        <a:pt x="5958" y="44257"/>
                      </a:cubicBezTo>
                      <a:cubicBezTo>
                        <a:pt x="10356" y="49022"/>
                        <a:pt x="15910" y="51404"/>
                        <a:pt x="22619" y="51404"/>
                      </a:cubicBezTo>
                      <a:cubicBezTo>
                        <a:pt x="30162" y="51404"/>
                        <a:pt x="36113" y="48915"/>
                        <a:pt x="40470" y="43937"/>
                      </a:cubicBezTo>
                      <a:cubicBezTo>
                        <a:pt x="44827" y="38958"/>
                        <a:pt x="46909" y="31328"/>
                        <a:pt x="46716" y="21046"/>
                      </a:cubicBezTo>
                      <a:lnTo>
                        <a:pt x="13120" y="21046"/>
                      </a:lnTo>
                      <a:cubicBezTo>
                        <a:pt x="13222" y="17075"/>
                        <a:pt x="14306" y="13980"/>
                        <a:pt x="16373" y="11761"/>
                      </a:cubicBezTo>
                      <a:cubicBezTo>
                        <a:pt x="18439" y="9552"/>
                        <a:pt x="21015" y="8447"/>
                        <a:pt x="24100" y="8447"/>
                      </a:cubicBezTo>
                      <a:cubicBezTo>
                        <a:pt x="26197" y="8447"/>
                        <a:pt x="27958" y="9017"/>
                        <a:pt x="29383" y="10158"/>
                      </a:cubicBezTo>
                      <a:cubicBezTo>
                        <a:pt x="30819" y="11308"/>
                        <a:pt x="31903" y="13156"/>
                        <a:pt x="32636" y="15701"/>
                      </a:cubicBezTo>
                      <a:close/>
                      <a:moveTo>
                        <a:pt x="33400" y="29261"/>
                      </a:moveTo>
                      <a:cubicBezTo>
                        <a:pt x="33308" y="33140"/>
                        <a:pt x="32305" y="36087"/>
                        <a:pt x="30391" y="38103"/>
                      </a:cubicBezTo>
                      <a:cubicBezTo>
                        <a:pt x="28488" y="40129"/>
                        <a:pt x="26166" y="41142"/>
                        <a:pt x="23428" y="41142"/>
                      </a:cubicBezTo>
                      <a:cubicBezTo>
                        <a:pt x="20506" y="41142"/>
                        <a:pt x="18088" y="40078"/>
                        <a:pt x="16174" y="37950"/>
                      </a:cubicBezTo>
                      <a:cubicBezTo>
                        <a:pt x="14270" y="35812"/>
                        <a:pt x="13334" y="32916"/>
                        <a:pt x="13364" y="29261"/>
                      </a:cubicBezTo>
                      <a:close/>
                    </a:path>
                  </a:pathLst>
                </a:custGeom>
                <a:solidFill>
                  <a:srgbClr val="000000"/>
                </a:solidFill>
                <a:ln w="15" cap="flat">
                  <a:noFill/>
                  <a:prstDash val="solid"/>
                  <a:round/>
                </a:ln>
              </p:spPr>
              <p:txBody>
                <a:bodyPr rtlCol="0" anchor="ctr"/>
                <a:lstStyle/>
                <a:p>
                  <a:endParaRPr lang="en-US"/>
                </a:p>
              </p:txBody>
            </p:sp>
            <p:sp>
              <p:nvSpPr>
                <p:cNvPr id="408" name="Freeform: Shape 407">
                  <a:extLst>
                    <a:ext uri="{FF2B5EF4-FFF2-40B4-BE49-F238E27FC236}">
                      <a16:creationId xmlns:a16="http://schemas.microsoft.com/office/drawing/2014/main" id="{1F6D6641-D8D2-0002-2EB8-9B7DAC26FC69}"/>
                    </a:ext>
                  </a:extLst>
                </p:cNvPr>
                <p:cNvSpPr/>
                <p:nvPr/>
              </p:nvSpPr>
              <p:spPr>
                <a:xfrm flipV="1">
                  <a:off x="5941553" y="2747419"/>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409" name="Freeform: Shape 408">
                  <a:extLst>
                    <a:ext uri="{FF2B5EF4-FFF2-40B4-BE49-F238E27FC236}">
                      <a16:creationId xmlns:a16="http://schemas.microsoft.com/office/drawing/2014/main" id="{7C9E27F0-A3B0-5D01-3379-3C4FF5571BCE}"/>
                    </a:ext>
                  </a:extLst>
                </p:cNvPr>
                <p:cNvSpPr/>
                <p:nvPr/>
              </p:nvSpPr>
              <p:spPr>
                <a:xfrm flipV="1">
                  <a:off x="5972768" y="2696170"/>
                  <a:ext cx="48912" cy="33488"/>
                </a:xfrm>
                <a:custGeom>
                  <a:avLst/>
                  <a:gdLst>
                    <a:gd name="connsiteX0" fmla="*/ -720 w 48912"/>
                    <a:gd name="connsiteY0" fmla="*/ 19008 h 33488"/>
                    <a:gd name="connsiteX1" fmla="*/ -720 w 48912"/>
                    <a:gd name="connsiteY1" fmla="*/ 31316 h 33488"/>
                    <a:gd name="connsiteX2" fmla="*/ 48193 w 48912"/>
                    <a:gd name="connsiteY2" fmla="*/ 31316 h 33488"/>
                    <a:gd name="connsiteX3" fmla="*/ 48193 w 48912"/>
                    <a:gd name="connsiteY3" fmla="*/ 19008 h 33488"/>
                    <a:gd name="connsiteX4" fmla="*/ -720 w 48912"/>
                    <a:gd name="connsiteY4" fmla="*/ -2172 h 33488"/>
                    <a:gd name="connsiteX5" fmla="*/ -720 w 48912"/>
                    <a:gd name="connsiteY5" fmla="*/ 10182 h 33488"/>
                    <a:gd name="connsiteX6" fmla="*/ 48193 w 48912"/>
                    <a:gd name="connsiteY6" fmla="*/ 10182 h 33488"/>
                    <a:gd name="connsiteX7" fmla="*/ 48193 w 48912"/>
                    <a:gd name="connsiteY7" fmla="*/ -2172 h 3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12" h="33488">
                      <a:moveTo>
                        <a:pt x="-720" y="19008"/>
                      </a:moveTo>
                      <a:lnTo>
                        <a:pt x="-720" y="31316"/>
                      </a:lnTo>
                      <a:lnTo>
                        <a:pt x="48193" y="31316"/>
                      </a:lnTo>
                      <a:lnTo>
                        <a:pt x="48193" y="19008"/>
                      </a:lnTo>
                      <a:close/>
                      <a:moveTo>
                        <a:pt x="-720" y="-2172"/>
                      </a:moveTo>
                      <a:lnTo>
                        <a:pt x="-720" y="10182"/>
                      </a:lnTo>
                      <a:lnTo>
                        <a:pt x="48193" y="10182"/>
                      </a:lnTo>
                      <a:lnTo>
                        <a:pt x="48193" y="-2172"/>
                      </a:lnTo>
                      <a:close/>
                    </a:path>
                  </a:pathLst>
                </a:custGeom>
                <a:solidFill>
                  <a:srgbClr val="000000"/>
                </a:solidFill>
                <a:ln w="15" cap="flat">
                  <a:noFill/>
                  <a:prstDash val="solid"/>
                  <a:round/>
                </a:ln>
              </p:spPr>
              <p:txBody>
                <a:bodyPr rtlCol="0" anchor="ctr"/>
                <a:lstStyle/>
                <a:p>
                  <a:endParaRPr lang="en-US"/>
                </a:p>
              </p:txBody>
            </p:sp>
            <p:sp>
              <p:nvSpPr>
                <p:cNvPr id="410" name="Freeform: Shape 409">
                  <a:extLst>
                    <a:ext uri="{FF2B5EF4-FFF2-40B4-BE49-F238E27FC236}">
                      <a16:creationId xmlns:a16="http://schemas.microsoft.com/office/drawing/2014/main" id="{153CC9D0-D207-6FBB-3C3B-88B4A539FE2B}"/>
                    </a:ext>
                  </a:extLst>
                </p:cNvPr>
                <p:cNvSpPr/>
                <p:nvPr/>
              </p:nvSpPr>
              <p:spPr>
                <a:xfrm flipV="1">
                  <a:off x="6025781" y="2747419"/>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411" name="Freeform: Shape 410">
                  <a:extLst>
                    <a:ext uri="{FF2B5EF4-FFF2-40B4-BE49-F238E27FC236}">
                      <a16:creationId xmlns:a16="http://schemas.microsoft.com/office/drawing/2014/main" id="{E176F1C8-68FE-979E-91D6-0685E635CEB4}"/>
                    </a:ext>
                  </a:extLst>
                </p:cNvPr>
                <p:cNvSpPr/>
                <p:nvPr/>
              </p:nvSpPr>
              <p:spPr>
                <a:xfrm flipV="1">
                  <a:off x="6059898" y="2677463"/>
                  <a:ext cx="23776" cy="89670"/>
                </a:xfrm>
                <a:custGeom>
                  <a:avLst/>
                  <a:gdLst>
                    <a:gd name="connsiteX0" fmla="*/ -70 w 23776"/>
                    <a:gd name="connsiteY0" fmla="*/ -1556 h 89670"/>
                    <a:gd name="connsiteX1" fmla="*/ -70 w 23776"/>
                    <a:gd name="connsiteY1" fmla="*/ 88114 h 89670"/>
                    <a:gd name="connsiteX2" fmla="*/ 23706 w 23776"/>
                    <a:gd name="connsiteY2" fmla="*/ 88114 h 89670"/>
                    <a:gd name="connsiteX3" fmla="*/ 23706 w 23776"/>
                    <a:gd name="connsiteY3" fmla="*/ 77577 h 89670"/>
                    <a:gd name="connsiteX4" fmla="*/ 12681 w 23776"/>
                    <a:gd name="connsiteY4" fmla="*/ 77577 h 89670"/>
                    <a:gd name="connsiteX5" fmla="*/ 12681 w 23776"/>
                    <a:gd name="connsiteY5" fmla="*/ 8996 h 89670"/>
                    <a:gd name="connsiteX6" fmla="*/ 23706 w 23776"/>
                    <a:gd name="connsiteY6" fmla="*/ 8996 h 89670"/>
                    <a:gd name="connsiteX7" fmla="*/ 23706 w 23776"/>
                    <a:gd name="connsiteY7" fmla="*/ -1556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76" h="89670">
                      <a:moveTo>
                        <a:pt x="-70" y="-1556"/>
                      </a:moveTo>
                      <a:lnTo>
                        <a:pt x="-70" y="88114"/>
                      </a:lnTo>
                      <a:lnTo>
                        <a:pt x="23706" y="88114"/>
                      </a:lnTo>
                      <a:lnTo>
                        <a:pt x="23706" y="77577"/>
                      </a:lnTo>
                      <a:lnTo>
                        <a:pt x="12681" y="77577"/>
                      </a:lnTo>
                      <a:lnTo>
                        <a:pt x="12681" y="8996"/>
                      </a:lnTo>
                      <a:lnTo>
                        <a:pt x="23706" y="8996"/>
                      </a:lnTo>
                      <a:lnTo>
                        <a:pt x="23706" y="-1556"/>
                      </a:lnTo>
                      <a:close/>
                    </a:path>
                  </a:pathLst>
                </a:custGeom>
                <a:solidFill>
                  <a:srgbClr val="000000"/>
                </a:solidFill>
                <a:ln w="15" cap="flat">
                  <a:noFill/>
                  <a:prstDash val="solid"/>
                  <a:round/>
                </a:ln>
              </p:spPr>
              <p:txBody>
                <a:bodyPr rtlCol="0" anchor="ctr"/>
                <a:lstStyle/>
                <a:p>
                  <a:endParaRPr lang="en-US"/>
                </a:p>
              </p:txBody>
            </p:sp>
            <p:sp>
              <p:nvSpPr>
                <p:cNvPr id="412" name="Freeform: Shape 411">
                  <a:extLst>
                    <a:ext uri="{FF2B5EF4-FFF2-40B4-BE49-F238E27FC236}">
                      <a16:creationId xmlns:a16="http://schemas.microsoft.com/office/drawing/2014/main" id="{FBE12EC8-E595-0541-57FC-0C4CF3047714}"/>
                    </a:ext>
                  </a:extLst>
                </p:cNvPr>
                <p:cNvSpPr/>
                <p:nvPr/>
              </p:nvSpPr>
              <p:spPr>
                <a:xfrm flipV="1">
                  <a:off x="6089161" y="2677173"/>
                  <a:ext cx="46469" cy="71436"/>
                </a:xfrm>
                <a:custGeom>
                  <a:avLst/>
                  <a:gdLst>
                    <a:gd name="connsiteX0" fmla="*/ -589 w 46469"/>
                    <a:gd name="connsiteY0" fmla="*/ 17586 h 71436"/>
                    <a:gd name="connsiteX1" fmla="*/ 12391 w 46469"/>
                    <a:gd name="connsiteY1" fmla="*/ 19159 h 71436"/>
                    <a:gd name="connsiteX2" fmla="*/ 15720 w 46469"/>
                    <a:gd name="connsiteY2" fmla="*/ 11570 h 71436"/>
                    <a:gd name="connsiteX3" fmla="*/ 22317 w 46469"/>
                    <a:gd name="connsiteY3" fmla="*/ 8943 h 71436"/>
                    <a:gd name="connsiteX4" fmla="*/ 29296 w 46469"/>
                    <a:gd name="connsiteY4" fmla="*/ 12089 h 71436"/>
                    <a:gd name="connsiteX5" fmla="*/ 32136 w 46469"/>
                    <a:gd name="connsiteY5" fmla="*/ 20595 h 71436"/>
                    <a:gd name="connsiteX6" fmla="*/ 29418 w 46469"/>
                    <a:gd name="connsiteY6" fmla="*/ 28597 h 71436"/>
                    <a:gd name="connsiteX7" fmla="*/ 22790 w 46469"/>
                    <a:gd name="connsiteY7" fmla="*/ 31559 h 71436"/>
                    <a:gd name="connsiteX8" fmla="*/ 16636 w 46469"/>
                    <a:gd name="connsiteY8" fmla="*/ 30567 h 71436"/>
                    <a:gd name="connsiteX9" fmla="*/ 18117 w 46469"/>
                    <a:gd name="connsiteY9" fmla="*/ 41485 h 71436"/>
                    <a:gd name="connsiteX10" fmla="*/ 26409 w 46469"/>
                    <a:gd name="connsiteY10" fmla="*/ 43852 h 71436"/>
                    <a:gd name="connsiteX11" fmla="*/ 29280 w 46469"/>
                    <a:gd name="connsiteY11" fmla="*/ 50510 h 71436"/>
                    <a:gd name="connsiteX12" fmla="*/ 27173 w 46469"/>
                    <a:gd name="connsiteY12" fmla="*/ 56130 h 71436"/>
                    <a:gd name="connsiteX13" fmla="*/ 21599 w 46469"/>
                    <a:gd name="connsiteY13" fmla="*/ 58237 h 71436"/>
                    <a:gd name="connsiteX14" fmla="*/ 15720 w 46469"/>
                    <a:gd name="connsiteY14" fmla="*/ 55855 h 71436"/>
                    <a:gd name="connsiteX15" fmla="*/ 12773 w 46469"/>
                    <a:gd name="connsiteY15" fmla="*/ 48892 h 71436"/>
                    <a:gd name="connsiteX16" fmla="*/ 403 w 46469"/>
                    <a:gd name="connsiteY16" fmla="*/ 50984 h 71436"/>
                    <a:gd name="connsiteX17" fmla="*/ 4297 w 46469"/>
                    <a:gd name="connsiteY17" fmla="*/ 61123 h 71436"/>
                    <a:gd name="connsiteX18" fmla="*/ 11551 w 46469"/>
                    <a:gd name="connsiteY18" fmla="*/ 67094 h 71436"/>
                    <a:gd name="connsiteX19" fmla="*/ 21981 w 46469"/>
                    <a:gd name="connsiteY19" fmla="*/ 69263 h 71436"/>
                    <a:gd name="connsiteX20" fmla="*/ 37817 w 46469"/>
                    <a:gd name="connsiteY20" fmla="*/ 62971 h 71436"/>
                    <a:gd name="connsiteX21" fmla="*/ 42734 w 46469"/>
                    <a:gd name="connsiteY21" fmla="*/ 51320 h 71436"/>
                    <a:gd name="connsiteX22" fmla="*/ 32670 w 46469"/>
                    <a:gd name="connsiteY22" fmla="*/ 36629 h 71436"/>
                    <a:gd name="connsiteX23" fmla="*/ 42276 w 46469"/>
                    <a:gd name="connsiteY23" fmla="*/ 30842 h 71436"/>
                    <a:gd name="connsiteX24" fmla="*/ 45880 w 46469"/>
                    <a:gd name="connsiteY24" fmla="*/ 20015 h 71436"/>
                    <a:gd name="connsiteX25" fmla="*/ 39145 w 46469"/>
                    <a:gd name="connsiteY25" fmla="*/ 4316 h 71436"/>
                    <a:gd name="connsiteX26" fmla="*/ 22408 w 46469"/>
                    <a:gd name="connsiteY26" fmla="*/ -2174 h 71436"/>
                    <a:gd name="connsiteX27" fmla="*/ 6649 w 46469"/>
                    <a:gd name="connsiteY27" fmla="*/ 3293 h 71436"/>
                    <a:gd name="connsiteX28" fmla="*/ -589 w 46469"/>
                    <a:gd name="connsiteY28" fmla="*/ 17586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469" h="71436">
                      <a:moveTo>
                        <a:pt x="-589" y="17586"/>
                      </a:moveTo>
                      <a:lnTo>
                        <a:pt x="12391" y="19159"/>
                      </a:lnTo>
                      <a:cubicBezTo>
                        <a:pt x="12798" y="15851"/>
                        <a:pt x="13908" y="13321"/>
                        <a:pt x="15720" y="11570"/>
                      </a:cubicBezTo>
                      <a:cubicBezTo>
                        <a:pt x="17542" y="9819"/>
                        <a:pt x="19741" y="8943"/>
                        <a:pt x="22317" y="8943"/>
                      </a:cubicBezTo>
                      <a:cubicBezTo>
                        <a:pt x="25086" y="8943"/>
                        <a:pt x="27412" y="9992"/>
                        <a:pt x="29296" y="12089"/>
                      </a:cubicBezTo>
                      <a:cubicBezTo>
                        <a:pt x="31189" y="14196"/>
                        <a:pt x="32136" y="17032"/>
                        <a:pt x="32136" y="20595"/>
                      </a:cubicBezTo>
                      <a:cubicBezTo>
                        <a:pt x="32136" y="23965"/>
                        <a:pt x="31230" y="26632"/>
                        <a:pt x="29418" y="28597"/>
                      </a:cubicBezTo>
                      <a:cubicBezTo>
                        <a:pt x="27605" y="30572"/>
                        <a:pt x="25396" y="31559"/>
                        <a:pt x="22790" y="31559"/>
                      </a:cubicBezTo>
                      <a:cubicBezTo>
                        <a:pt x="21070" y="31559"/>
                        <a:pt x="19018" y="31228"/>
                        <a:pt x="16636" y="30567"/>
                      </a:cubicBezTo>
                      <a:lnTo>
                        <a:pt x="18117" y="41485"/>
                      </a:lnTo>
                      <a:cubicBezTo>
                        <a:pt x="21742" y="41394"/>
                        <a:pt x="24506" y="42183"/>
                        <a:pt x="26409" y="43852"/>
                      </a:cubicBezTo>
                      <a:cubicBezTo>
                        <a:pt x="28323" y="45522"/>
                        <a:pt x="29280" y="47741"/>
                        <a:pt x="29280" y="50510"/>
                      </a:cubicBezTo>
                      <a:cubicBezTo>
                        <a:pt x="29280" y="52862"/>
                        <a:pt x="28578" y="54735"/>
                        <a:pt x="27173" y="56130"/>
                      </a:cubicBezTo>
                      <a:cubicBezTo>
                        <a:pt x="25778" y="57535"/>
                        <a:pt x="23920" y="58237"/>
                        <a:pt x="21599" y="58237"/>
                      </a:cubicBezTo>
                      <a:cubicBezTo>
                        <a:pt x="19308" y="58237"/>
                        <a:pt x="17349" y="57443"/>
                        <a:pt x="15720" y="55855"/>
                      </a:cubicBezTo>
                      <a:cubicBezTo>
                        <a:pt x="14101" y="54267"/>
                        <a:pt x="13119" y="51946"/>
                        <a:pt x="12773" y="48892"/>
                      </a:cubicBezTo>
                      <a:lnTo>
                        <a:pt x="403" y="50984"/>
                      </a:lnTo>
                      <a:cubicBezTo>
                        <a:pt x="1269" y="55219"/>
                        <a:pt x="2567" y="58599"/>
                        <a:pt x="4297" y="61123"/>
                      </a:cubicBezTo>
                      <a:cubicBezTo>
                        <a:pt x="6028" y="63658"/>
                        <a:pt x="8446" y="65649"/>
                        <a:pt x="11551" y="67094"/>
                      </a:cubicBezTo>
                      <a:cubicBezTo>
                        <a:pt x="14656" y="68540"/>
                        <a:pt x="18133" y="69263"/>
                        <a:pt x="21981" y="69263"/>
                      </a:cubicBezTo>
                      <a:cubicBezTo>
                        <a:pt x="28568" y="69263"/>
                        <a:pt x="33846" y="67166"/>
                        <a:pt x="37817" y="62971"/>
                      </a:cubicBezTo>
                      <a:cubicBezTo>
                        <a:pt x="41095" y="59530"/>
                        <a:pt x="42734" y="55646"/>
                        <a:pt x="42734" y="51320"/>
                      </a:cubicBezTo>
                      <a:cubicBezTo>
                        <a:pt x="42734" y="45181"/>
                        <a:pt x="39379" y="40284"/>
                        <a:pt x="32670" y="36629"/>
                      </a:cubicBezTo>
                      <a:cubicBezTo>
                        <a:pt x="36682" y="35764"/>
                        <a:pt x="39883" y="33835"/>
                        <a:pt x="42276" y="30842"/>
                      </a:cubicBezTo>
                      <a:cubicBezTo>
                        <a:pt x="44678" y="27859"/>
                        <a:pt x="45880" y="24250"/>
                        <a:pt x="45880" y="20015"/>
                      </a:cubicBezTo>
                      <a:cubicBezTo>
                        <a:pt x="45880" y="13876"/>
                        <a:pt x="43635" y="8643"/>
                        <a:pt x="39145" y="4316"/>
                      </a:cubicBezTo>
                      <a:cubicBezTo>
                        <a:pt x="34666" y="-11"/>
                        <a:pt x="29087" y="-2174"/>
                        <a:pt x="22408" y="-2174"/>
                      </a:cubicBezTo>
                      <a:cubicBezTo>
                        <a:pt x="16076" y="-2174"/>
                        <a:pt x="10823" y="-352"/>
                        <a:pt x="6649" y="3293"/>
                      </a:cubicBezTo>
                      <a:cubicBezTo>
                        <a:pt x="2485" y="6938"/>
                        <a:pt x="72" y="11702"/>
                        <a:pt x="-589" y="17586"/>
                      </a:cubicBezTo>
                      <a:close/>
                    </a:path>
                  </a:pathLst>
                </a:custGeom>
                <a:solidFill>
                  <a:srgbClr val="000000"/>
                </a:solidFill>
                <a:ln w="15" cap="flat">
                  <a:noFill/>
                  <a:prstDash val="solid"/>
                  <a:round/>
                </a:ln>
              </p:spPr>
              <p:txBody>
                <a:bodyPr rtlCol="0" anchor="ctr"/>
                <a:lstStyle/>
                <a:p>
                  <a:endParaRPr lang="en-US"/>
                </a:p>
              </p:txBody>
            </p:sp>
            <p:sp>
              <p:nvSpPr>
                <p:cNvPr id="413" name="Freeform: Shape 412">
                  <a:extLst>
                    <a:ext uri="{FF2B5EF4-FFF2-40B4-BE49-F238E27FC236}">
                      <a16:creationId xmlns:a16="http://schemas.microsoft.com/office/drawing/2014/main" id="{98FF607F-624C-2D0F-E570-B24C01E09B57}"/>
                    </a:ext>
                  </a:extLst>
                </p:cNvPr>
                <p:cNvSpPr/>
                <p:nvPr/>
              </p:nvSpPr>
              <p:spPr>
                <a:xfrm flipV="1">
                  <a:off x="6143515" y="2677173"/>
                  <a:ext cx="46469" cy="71436"/>
                </a:xfrm>
                <a:custGeom>
                  <a:avLst/>
                  <a:gdLst>
                    <a:gd name="connsiteX0" fmla="*/ -578 w 46469"/>
                    <a:gd name="connsiteY0" fmla="*/ 17586 h 71436"/>
                    <a:gd name="connsiteX1" fmla="*/ 12403 w 46469"/>
                    <a:gd name="connsiteY1" fmla="*/ 19159 h 71436"/>
                    <a:gd name="connsiteX2" fmla="*/ 15732 w 46469"/>
                    <a:gd name="connsiteY2" fmla="*/ 11570 h 71436"/>
                    <a:gd name="connsiteX3" fmla="*/ 22329 w 46469"/>
                    <a:gd name="connsiteY3" fmla="*/ 8943 h 71436"/>
                    <a:gd name="connsiteX4" fmla="*/ 29307 w 46469"/>
                    <a:gd name="connsiteY4" fmla="*/ 12089 h 71436"/>
                    <a:gd name="connsiteX5" fmla="*/ 32148 w 46469"/>
                    <a:gd name="connsiteY5" fmla="*/ 20595 h 71436"/>
                    <a:gd name="connsiteX6" fmla="*/ 29430 w 46469"/>
                    <a:gd name="connsiteY6" fmla="*/ 28597 h 71436"/>
                    <a:gd name="connsiteX7" fmla="*/ 22802 w 46469"/>
                    <a:gd name="connsiteY7" fmla="*/ 31559 h 71436"/>
                    <a:gd name="connsiteX8" fmla="*/ 16648 w 46469"/>
                    <a:gd name="connsiteY8" fmla="*/ 30567 h 71436"/>
                    <a:gd name="connsiteX9" fmla="*/ 18129 w 46469"/>
                    <a:gd name="connsiteY9" fmla="*/ 41485 h 71436"/>
                    <a:gd name="connsiteX10" fmla="*/ 26421 w 46469"/>
                    <a:gd name="connsiteY10" fmla="*/ 43852 h 71436"/>
                    <a:gd name="connsiteX11" fmla="*/ 29292 w 46469"/>
                    <a:gd name="connsiteY11" fmla="*/ 50510 h 71436"/>
                    <a:gd name="connsiteX12" fmla="*/ 27185 w 46469"/>
                    <a:gd name="connsiteY12" fmla="*/ 56130 h 71436"/>
                    <a:gd name="connsiteX13" fmla="*/ 21611 w 46469"/>
                    <a:gd name="connsiteY13" fmla="*/ 58237 h 71436"/>
                    <a:gd name="connsiteX14" fmla="*/ 15732 w 46469"/>
                    <a:gd name="connsiteY14" fmla="*/ 55855 h 71436"/>
                    <a:gd name="connsiteX15" fmla="*/ 12784 w 46469"/>
                    <a:gd name="connsiteY15" fmla="*/ 48892 h 71436"/>
                    <a:gd name="connsiteX16" fmla="*/ 415 w 46469"/>
                    <a:gd name="connsiteY16" fmla="*/ 50984 h 71436"/>
                    <a:gd name="connsiteX17" fmla="*/ 4309 w 46469"/>
                    <a:gd name="connsiteY17" fmla="*/ 61123 h 71436"/>
                    <a:gd name="connsiteX18" fmla="*/ 11563 w 46469"/>
                    <a:gd name="connsiteY18" fmla="*/ 67094 h 71436"/>
                    <a:gd name="connsiteX19" fmla="*/ 21993 w 46469"/>
                    <a:gd name="connsiteY19" fmla="*/ 69263 h 71436"/>
                    <a:gd name="connsiteX20" fmla="*/ 37828 w 46469"/>
                    <a:gd name="connsiteY20" fmla="*/ 62971 h 71436"/>
                    <a:gd name="connsiteX21" fmla="*/ 42746 w 46469"/>
                    <a:gd name="connsiteY21" fmla="*/ 51320 h 71436"/>
                    <a:gd name="connsiteX22" fmla="*/ 32682 w 46469"/>
                    <a:gd name="connsiteY22" fmla="*/ 36629 h 71436"/>
                    <a:gd name="connsiteX23" fmla="*/ 42288 w 46469"/>
                    <a:gd name="connsiteY23" fmla="*/ 30842 h 71436"/>
                    <a:gd name="connsiteX24" fmla="*/ 45891 w 46469"/>
                    <a:gd name="connsiteY24" fmla="*/ 20015 h 71436"/>
                    <a:gd name="connsiteX25" fmla="*/ 39157 w 46469"/>
                    <a:gd name="connsiteY25" fmla="*/ 4316 h 71436"/>
                    <a:gd name="connsiteX26" fmla="*/ 22420 w 46469"/>
                    <a:gd name="connsiteY26" fmla="*/ -2174 h 71436"/>
                    <a:gd name="connsiteX27" fmla="*/ 6661 w 46469"/>
                    <a:gd name="connsiteY27" fmla="*/ 3293 h 71436"/>
                    <a:gd name="connsiteX28" fmla="*/ -578 w 46469"/>
                    <a:gd name="connsiteY28" fmla="*/ 17586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469" h="71436">
                      <a:moveTo>
                        <a:pt x="-578" y="17586"/>
                      </a:moveTo>
                      <a:lnTo>
                        <a:pt x="12403" y="19159"/>
                      </a:lnTo>
                      <a:cubicBezTo>
                        <a:pt x="12810" y="15851"/>
                        <a:pt x="13919" y="13321"/>
                        <a:pt x="15732" y="11570"/>
                      </a:cubicBezTo>
                      <a:cubicBezTo>
                        <a:pt x="17554" y="9819"/>
                        <a:pt x="19753" y="8943"/>
                        <a:pt x="22329" y="8943"/>
                      </a:cubicBezTo>
                      <a:cubicBezTo>
                        <a:pt x="25098" y="8943"/>
                        <a:pt x="27424" y="9992"/>
                        <a:pt x="29307" y="12089"/>
                      </a:cubicBezTo>
                      <a:cubicBezTo>
                        <a:pt x="31201" y="14196"/>
                        <a:pt x="32148" y="17032"/>
                        <a:pt x="32148" y="20595"/>
                      </a:cubicBezTo>
                      <a:cubicBezTo>
                        <a:pt x="32148" y="23965"/>
                        <a:pt x="31242" y="26632"/>
                        <a:pt x="29430" y="28597"/>
                      </a:cubicBezTo>
                      <a:cubicBezTo>
                        <a:pt x="27617" y="30572"/>
                        <a:pt x="25408" y="31559"/>
                        <a:pt x="22802" y="31559"/>
                      </a:cubicBezTo>
                      <a:cubicBezTo>
                        <a:pt x="21081" y="31559"/>
                        <a:pt x="19030" y="31228"/>
                        <a:pt x="16648" y="30567"/>
                      </a:cubicBezTo>
                      <a:lnTo>
                        <a:pt x="18129" y="41485"/>
                      </a:lnTo>
                      <a:cubicBezTo>
                        <a:pt x="21753" y="41394"/>
                        <a:pt x="24517" y="42183"/>
                        <a:pt x="26421" y="43852"/>
                      </a:cubicBezTo>
                      <a:cubicBezTo>
                        <a:pt x="28335" y="45522"/>
                        <a:pt x="29292" y="47741"/>
                        <a:pt x="29292" y="50510"/>
                      </a:cubicBezTo>
                      <a:cubicBezTo>
                        <a:pt x="29292" y="52862"/>
                        <a:pt x="28590" y="54735"/>
                        <a:pt x="27185" y="56130"/>
                      </a:cubicBezTo>
                      <a:cubicBezTo>
                        <a:pt x="25790" y="57535"/>
                        <a:pt x="23932" y="58237"/>
                        <a:pt x="21611" y="58237"/>
                      </a:cubicBezTo>
                      <a:cubicBezTo>
                        <a:pt x="19320" y="58237"/>
                        <a:pt x="17361" y="57443"/>
                        <a:pt x="15732" y="55855"/>
                      </a:cubicBezTo>
                      <a:cubicBezTo>
                        <a:pt x="14113" y="54267"/>
                        <a:pt x="13131" y="51946"/>
                        <a:pt x="12784" y="48892"/>
                      </a:cubicBezTo>
                      <a:lnTo>
                        <a:pt x="415" y="50984"/>
                      </a:lnTo>
                      <a:cubicBezTo>
                        <a:pt x="1280" y="55219"/>
                        <a:pt x="2578" y="58599"/>
                        <a:pt x="4309" y="61123"/>
                      </a:cubicBezTo>
                      <a:cubicBezTo>
                        <a:pt x="6040" y="63658"/>
                        <a:pt x="8458" y="65649"/>
                        <a:pt x="11563" y="67094"/>
                      </a:cubicBezTo>
                      <a:cubicBezTo>
                        <a:pt x="14668" y="68540"/>
                        <a:pt x="18144" y="69263"/>
                        <a:pt x="21993" y="69263"/>
                      </a:cubicBezTo>
                      <a:cubicBezTo>
                        <a:pt x="28579" y="69263"/>
                        <a:pt x="33858" y="67166"/>
                        <a:pt x="37828" y="62971"/>
                      </a:cubicBezTo>
                      <a:cubicBezTo>
                        <a:pt x="41107" y="59530"/>
                        <a:pt x="42746" y="55646"/>
                        <a:pt x="42746" y="51320"/>
                      </a:cubicBezTo>
                      <a:cubicBezTo>
                        <a:pt x="42746" y="45181"/>
                        <a:pt x="39391" y="40284"/>
                        <a:pt x="32682" y="36629"/>
                      </a:cubicBezTo>
                      <a:cubicBezTo>
                        <a:pt x="36693" y="35764"/>
                        <a:pt x="39895" y="33835"/>
                        <a:pt x="42288" y="30842"/>
                      </a:cubicBezTo>
                      <a:cubicBezTo>
                        <a:pt x="44690" y="27859"/>
                        <a:pt x="45891" y="24250"/>
                        <a:pt x="45891" y="20015"/>
                      </a:cubicBezTo>
                      <a:cubicBezTo>
                        <a:pt x="45891" y="13876"/>
                        <a:pt x="43647" y="8643"/>
                        <a:pt x="39157" y="4316"/>
                      </a:cubicBezTo>
                      <a:cubicBezTo>
                        <a:pt x="34678" y="-11"/>
                        <a:pt x="29099" y="-2174"/>
                        <a:pt x="22420" y="-2174"/>
                      </a:cubicBezTo>
                      <a:cubicBezTo>
                        <a:pt x="16088" y="-2174"/>
                        <a:pt x="10835" y="-352"/>
                        <a:pt x="6661" y="3293"/>
                      </a:cubicBezTo>
                      <a:cubicBezTo>
                        <a:pt x="2497" y="6938"/>
                        <a:pt x="84" y="11702"/>
                        <a:pt x="-578" y="17586"/>
                      </a:cubicBezTo>
                      <a:close/>
                    </a:path>
                  </a:pathLst>
                </a:custGeom>
                <a:solidFill>
                  <a:srgbClr val="000000"/>
                </a:solidFill>
                <a:ln w="15" cap="flat">
                  <a:noFill/>
                  <a:prstDash val="solid"/>
                  <a:round/>
                </a:ln>
              </p:spPr>
              <p:txBody>
                <a:bodyPr rtlCol="0" anchor="ctr"/>
                <a:lstStyle/>
                <a:p>
                  <a:endParaRPr lang="en-US"/>
                </a:p>
              </p:txBody>
            </p:sp>
            <p:sp>
              <p:nvSpPr>
                <p:cNvPr id="414" name="Freeform: Shape 413">
                  <a:extLst>
                    <a:ext uri="{FF2B5EF4-FFF2-40B4-BE49-F238E27FC236}">
                      <a16:creationId xmlns:a16="http://schemas.microsoft.com/office/drawing/2014/main" id="{D8807F58-2C28-4352-61E6-8FC6196B361C}"/>
                    </a:ext>
                  </a:extLst>
                </p:cNvPr>
                <p:cNvSpPr/>
                <p:nvPr/>
              </p:nvSpPr>
              <p:spPr>
                <a:xfrm flipV="1">
                  <a:off x="6198343" y="2677173"/>
                  <a:ext cx="46713" cy="71436"/>
                </a:xfrm>
                <a:custGeom>
                  <a:avLst/>
                  <a:gdLst>
                    <a:gd name="connsiteX0" fmla="*/ 44826 w 46713"/>
                    <a:gd name="connsiteY0" fmla="*/ 51839 h 71436"/>
                    <a:gd name="connsiteX1" fmla="*/ 31846 w 46713"/>
                    <a:gd name="connsiteY1" fmla="*/ 50419 h 71436"/>
                    <a:gd name="connsiteX2" fmla="*/ 29357 w 46713"/>
                    <a:gd name="connsiteY2" fmla="*/ 56328 h 71436"/>
                    <a:gd name="connsiteX3" fmla="*/ 24165 w 46713"/>
                    <a:gd name="connsiteY3" fmla="*/ 58237 h 71436"/>
                    <a:gd name="connsiteX4" fmla="*/ 16972 w 46713"/>
                    <a:gd name="connsiteY4" fmla="*/ 54420 h 71436"/>
                    <a:gd name="connsiteX5" fmla="*/ 13277 w 46713"/>
                    <a:gd name="connsiteY5" fmla="*/ 38538 h 71436"/>
                    <a:gd name="connsiteX6" fmla="*/ 25738 w 46713"/>
                    <a:gd name="connsiteY6" fmla="*/ 44448 h 71436"/>
                    <a:gd name="connsiteX7" fmla="*/ 40123 w 46713"/>
                    <a:gd name="connsiteY7" fmla="*/ 38049 h 71436"/>
                    <a:gd name="connsiteX8" fmla="*/ 46109 w 46713"/>
                    <a:gd name="connsiteY8" fmla="*/ 21542 h 71436"/>
                    <a:gd name="connsiteX9" fmla="*/ 39802 w 46713"/>
                    <a:gd name="connsiteY9" fmla="*/ 4316 h 71436"/>
                    <a:gd name="connsiteX10" fmla="*/ 23630 w 46713"/>
                    <a:gd name="connsiteY10" fmla="*/ -2174 h 71436"/>
                    <a:gd name="connsiteX11" fmla="*/ 6221 w 46713"/>
                    <a:gd name="connsiteY11" fmla="*/ 6057 h 71436"/>
                    <a:gd name="connsiteX12" fmla="*/ -605 w 46713"/>
                    <a:gd name="connsiteY12" fmla="*/ 33041 h 71436"/>
                    <a:gd name="connsiteX13" fmla="*/ 6496 w 46713"/>
                    <a:gd name="connsiteY13" fmla="*/ 60772 h 71436"/>
                    <a:gd name="connsiteX14" fmla="*/ 24974 w 46713"/>
                    <a:gd name="connsiteY14" fmla="*/ 69263 h 71436"/>
                    <a:gd name="connsiteX15" fmla="*/ 38168 w 46713"/>
                    <a:gd name="connsiteY15" fmla="*/ 64804 h 71436"/>
                    <a:gd name="connsiteX16" fmla="*/ 44826 w 46713"/>
                    <a:gd name="connsiteY16" fmla="*/ 51839 h 71436"/>
                    <a:gd name="connsiteX17" fmla="*/ 14422 w 46713"/>
                    <a:gd name="connsiteY17" fmla="*/ 22595 h 71436"/>
                    <a:gd name="connsiteX18" fmla="*/ 17430 w 46713"/>
                    <a:gd name="connsiteY18" fmla="*/ 12501 h 71436"/>
                    <a:gd name="connsiteX19" fmla="*/ 24302 w 46713"/>
                    <a:gd name="connsiteY19" fmla="*/ 8943 h 71436"/>
                    <a:gd name="connsiteX20" fmla="*/ 30502 w 46713"/>
                    <a:gd name="connsiteY20" fmla="*/ 11845 h 71436"/>
                    <a:gd name="connsiteX21" fmla="*/ 32991 w 46713"/>
                    <a:gd name="connsiteY21" fmla="*/ 21404 h 71436"/>
                    <a:gd name="connsiteX22" fmla="*/ 30319 w 46713"/>
                    <a:gd name="connsiteY22" fmla="*/ 31391 h 71436"/>
                    <a:gd name="connsiteX23" fmla="*/ 23630 w 46713"/>
                    <a:gd name="connsiteY23" fmla="*/ 34568 h 71436"/>
                    <a:gd name="connsiteX24" fmla="*/ 17094 w 46713"/>
                    <a:gd name="connsiteY24" fmla="*/ 31529 h 71436"/>
                    <a:gd name="connsiteX25" fmla="*/ 14422 w 46713"/>
                    <a:gd name="connsiteY25" fmla="*/ 22595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713" h="71436">
                      <a:moveTo>
                        <a:pt x="44826" y="51839"/>
                      </a:moveTo>
                      <a:lnTo>
                        <a:pt x="31846" y="50419"/>
                      </a:lnTo>
                      <a:cubicBezTo>
                        <a:pt x="31530" y="53086"/>
                        <a:pt x="30701" y="55056"/>
                        <a:pt x="29357" y="56328"/>
                      </a:cubicBezTo>
                      <a:cubicBezTo>
                        <a:pt x="28023" y="57601"/>
                        <a:pt x="26292" y="58237"/>
                        <a:pt x="24165" y="58237"/>
                      </a:cubicBezTo>
                      <a:cubicBezTo>
                        <a:pt x="21335" y="58237"/>
                        <a:pt x="18937" y="56965"/>
                        <a:pt x="16972" y="54420"/>
                      </a:cubicBezTo>
                      <a:cubicBezTo>
                        <a:pt x="15017" y="51874"/>
                        <a:pt x="13786" y="46581"/>
                        <a:pt x="13277" y="38538"/>
                      </a:cubicBezTo>
                      <a:cubicBezTo>
                        <a:pt x="16616" y="42478"/>
                        <a:pt x="20770" y="44448"/>
                        <a:pt x="25738" y="44448"/>
                      </a:cubicBezTo>
                      <a:cubicBezTo>
                        <a:pt x="31337" y="44448"/>
                        <a:pt x="36132" y="42315"/>
                        <a:pt x="40123" y="38049"/>
                      </a:cubicBezTo>
                      <a:cubicBezTo>
                        <a:pt x="44113" y="33794"/>
                        <a:pt x="46109" y="28291"/>
                        <a:pt x="46109" y="21542"/>
                      </a:cubicBezTo>
                      <a:cubicBezTo>
                        <a:pt x="46109" y="14385"/>
                        <a:pt x="44006" y="8643"/>
                        <a:pt x="39802" y="4316"/>
                      </a:cubicBezTo>
                      <a:cubicBezTo>
                        <a:pt x="35608" y="-11"/>
                        <a:pt x="30217" y="-2174"/>
                        <a:pt x="23630" y="-2174"/>
                      </a:cubicBezTo>
                      <a:cubicBezTo>
                        <a:pt x="16575" y="-2174"/>
                        <a:pt x="10772" y="570"/>
                        <a:pt x="6221" y="6057"/>
                      </a:cubicBezTo>
                      <a:cubicBezTo>
                        <a:pt x="1671" y="11544"/>
                        <a:pt x="-605" y="20539"/>
                        <a:pt x="-605" y="33041"/>
                      </a:cubicBezTo>
                      <a:cubicBezTo>
                        <a:pt x="-605" y="45868"/>
                        <a:pt x="1762" y="55112"/>
                        <a:pt x="6496" y="60772"/>
                      </a:cubicBezTo>
                      <a:cubicBezTo>
                        <a:pt x="11241" y="66433"/>
                        <a:pt x="17400" y="69263"/>
                        <a:pt x="24974" y="69263"/>
                      </a:cubicBezTo>
                      <a:cubicBezTo>
                        <a:pt x="30288" y="69263"/>
                        <a:pt x="34686" y="67776"/>
                        <a:pt x="38168" y="64804"/>
                      </a:cubicBezTo>
                      <a:cubicBezTo>
                        <a:pt x="41650" y="61831"/>
                        <a:pt x="43869" y="57509"/>
                        <a:pt x="44826" y="51839"/>
                      </a:cubicBezTo>
                      <a:close/>
                      <a:moveTo>
                        <a:pt x="14422" y="22595"/>
                      </a:moveTo>
                      <a:cubicBezTo>
                        <a:pt x="14422" y="18238"/>
                        <a:pt x="15425" y="14873"/>
                        <a:pt x="17430" y="12501"/>
                      </a:cubicBezTo>
                      <a:cubicBezTo>
                        <a:pt x="19436" y="10129"/>
                        <a:pt x="21726" y="8943"/>
                        <a:pt x="24302" y="8943"/>
                      </a:cubicBezTo>
                      <a:cubicBezTo>
                        <a:pt x="26786" y="8943"/>
                        <a:pt x="28853" y="9910"/>
                        <a:pt x="30502" y="11845"/>
                      </a:cubicBezTo>
                      <a:cubicBezTo>
                        <a:pt x="32162" y="13789"/>
                        <a:pt x="32991" y="16976"/>
                        <a:pt x="32991" y="21404"/>
                      </a:cubicBezTo>
                      <a:cubicBezTo>
                        <a:pt x="32991" y="25955"/>
                        <a:pt x="32100" y="29284"/>
                        <a:pt x="30319" y="31391"/>
                      </a:cubicBezTo>
                      <a:cubicBezTo>
                        <a:pt x="28537" y="33509"/>
                        <a:pt x="26308" y="34568"/>
                        <a:pt x="23630" y="34568"/>
                      </a:cubicBezTo>
                      <a:cubicBezTo>
                        <a:pt x="21054" y="34568"/>
                        <a:pt x="18876" y="33555"/>
                        <a:pt x="17094" y="31529"/>
                      </a:cubicBezTo>
                      <a:cubicBezTo>
                        <a:pt x="15313" y="29513"/>
                        <a:pt x="14422" y="26535"/>
                        <a:pt x="14422" y="22595"/>
                      </a:cubicBezTo>
                      <a:close/>
                    </a:path>
                  </a:pathLst>
                </a:custGeom>
                <a:solidFill>
                  <a:srgbClr val="000000"/>
                </a:solidFill>
                <a:ln w="15" cap="flat">
                  <a:noFill/>
                  <a:prstDash val="solid"/>
                  <a:round/>
                </a:ln>
              </p:spPr>
              <p:txBody>
                <a:bodyPr rtlCol="0" anchor="ctr"/>
                <a:lstStyle/>
                <a:p>
                  <a:endParaRPr lang="en-US"/>
                </a:p>
              </p:txBody>
            </p:sp>
            <p:sp>
              <p:nvSpPr>
                <p:cNvPr id="415" name="Freeform: Shape 414">
                  <a:extLst>
                    <a:ext uri="{FF2B5EF4-FFF2-40B4-BE49-F238E27FC236}">
                      <a16:creationId xmlns:a16="http://schemas.microsoft.com/office/drawing/2014/main" id="{EC7238D9-99F9-90CF-E508-B0A56AD3AB50}"/>
                    </a:ext>
                  </a:extLst>
                </p:cNvPr>
                <p:cNvSpPr/>
                <p:nvPr/>
              </p:nvSpPr>
              <p:spPr>
                <a:xfrm flipV="1">
                  <a:off x="6254132" y="2734011"/>
                  <a:ext cx="14507" cy="29014"/>
                </a:xfrm>
                <a:custGeom>
                  <a:avLst/>
                  <a:gdLst>
                    <a:gd name="connsiteX0" fmla="*/ 1464 w 14507"/>
                    <a:gd name="connsiteY0" fmla="*/ 29181 h 29014"/>
                    <a:gd name="connsiteX1" fmla="*/ 14872 w 14507"/>
                    <a:gd name="connsiteY1" fmla="*/ 29181 h 29014"/>
                    <a:gd name="connsiteX2" fmla="*/ 14872 w 14507"/>
                    <a:gd name="connsiteY2" fmla="*/ 19591 h 29014"/>
                    <a:gd name="connsiteX3" fmla="*/ 13864 w 14507"/>
                    <a:gd name="connsiteY3" fmla="*/ 10414 h 29014"/>
                    <a:gd name="connsiteX4" fmla="*/ 10062 w 14507"/>
                    <a:gd name="connsiteY4" fmla="*/ 4366 h 29014"/>
                    <a:gd name="connsiteX5" fmla="*/ 2991 w 14507"/>
                    <a:gd name="connsiteY5" fmla="*/ 167 h 29014"/>
                    <a:gd name="connsiteX6" fmla="*/ 365 w 14507"/>
                    <a:gd name="connsiteY6" fmla="*/ 5710 h 29014"/>
                    <a:gd name="connsiteX7" fmla="*/ 6122 w 14507"/>
                    <a:gd name="connsiteY7" fmla="*/ 9375 h 29014"/>
                    <a:gd name="connsiteX8" fmla="*/ 7954 w 14507"/>
                    <a:gd name="connsiteY8" fmla="*/ 15774 h 29014"/>
                    <a:gd name="connsiteX9" fmla="*/ 1464 w 14507"/>
                    <a:gd name="connsiteY9" fmla="*/ 15774 h 2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7" h="29014">
                      <a:moveTo>
                        <a:pt x="1464" y="29181"/>
                      </a:moveTo>
                      <a:lnTo>
                        <a:pt x="14872" y="29181"/>
                      </a:lnTo>
                      <a:lnTo>
                        <a:pt x="14872" y="19591"/>
                      </a:lnTo>
                      <a:cubicBezTo>
                        <a:pt x="14872" y="15713"/>
                        <a:pt x="14536" y="12653"/>
                        <a:pt x="13864" y="10414"/>
                      </a:cubicBezTo>
                      <a:cubicBezTo>
                        <a:pt x="13192" y="8164"/>
                        <a:pt x="11925" y="6148"/>
                        <a:pt x="10062" y="4366"/>
                      </a:cubicBezTo>
                      <a:cubicBezTo>
                        <a:pt x="8209" y="2585"/>
                        <a:pt x="5852" y="1185"/>
                        <a:pt x="2991" y="167"/>
                      </a:cubicBezTo>
                      <a:lnTo>
                        <a:pt x="365" y="5710"/>
                      </a:lnTo>
                      <a:cubicBezTo>
                        <a:pt x="3062" y="6596"/>
                        <a:pt x="4981" y="7818"/>
                        <a:pt x="6122" y="9375"/>
                      </a:cubicBezTo>
                      <a:cubicBezTo>
                        <a:pt x="7272" y="10933"/>
                        <a:pt x="7883" y="13066"/>
                        <a:pt x="7954" y="15774"/>
                      </a:cubicBezTo>
                      <a:lnTo>
                        <a:pt x="1464" y="15774"/>
                      </a:lnTo>
                      <a:close/>
                    </a:path>
                  </a:pathLst>
                </a:custGeom>
                <a:solidFill>
                  <a:srgbClr val="000000"/>
                </a:solidFill>
                <a:ln w="15" cap="flat">
                  <a:noFill/>
                  <a:prstDash val="solid"/>
                  <a:round/>
                </a:ln>
              </p:spPr>
              <p:txBody>
                <a:bodyPr rtlCol="0" anchor="ctr"/>
                <a:lstStyle/>
                <a:p>
                  <a:endParaRPr lang="en-US"/>
                </a:p>
              </p:txBody>
            </p:sp>
            <p:sp>
              <p:nvSpPr>
                <p:cNvPr id="416" name="Freeform: Shape 415">
                  <a:extLst>
                    <a:ext uri="{FF2B5EF4-FFF2-40B4-BE49-F238E27FC236}">
                      <a16:creationId xmlns:a16="http://schemas.microsoft.com/office/drawing/2014/main" id="{BFF8BF65-82E6-2220-5351-81264D15B60D}"/>
                    </a:ext>
                  </a:extLst>
                </p:cNvPr>
                <p:cNvSpPr/>
                <p:nvPr/>
              </p:nvSpPr>
              <p:spPr>
                <a:xfrm flipV="1">
                  <a:off x="6275696" y="2747419"/>
                  <a:ext cx="4581" cy="4581"/>
                </a:xfrm>
                <a:custGeom>
                  <a:avLst/>
                  <a:gdLst/>
                  <a:ahLst/>
                  <a:cxnLst/>
                  <a:rect l="l" t="t" r="r" b="b"/>
                  <a:pathLst>
                    <a:path w="4581" h="4581"/>
                  </a:pathLst>
                </a:custGeom>
                <a:solidFill>
                  <a:srgbClr val="000000"/>
                </a:solidFill>
                <a:ln w="15" cap="flat">
                  <a:noFill/>
                  <a:prstDash val="solid"/>
                  <a:round/>
                </a:ln>
              </p:spPr>
              <p:txBody>
                <a:bodyPr rtlCol="0" anchor="ctr"/>
                <a:lstStyle/>
                <a:p>
                  <a:endParaRPr lang="en-US"/>
                </a:p>
              </p:txBody>
            </p:sp>
            <p:sp>
              <p:nvSpPr>
                <p:cNvPr id="417" name="Freeform: Shape 416">
                  <a:extLst>
                    <a:ext uri="{FF2B5EF4-FFF2-40B4-BE49-F238E27FC236}">
                      <a16:creationId xmlns:a16="http://schemas.microsoft.com/office/drawing/2014/main" id="{28206551-D046-CDE5-477B-E66F42161061}"/>
                    </a:ext>
                  </a:extLst>
                </p:cNvPr>
                <p:cNvSpPr/>
                <p:nvPr/>
              </p:nvSpPr>
              <p:spPr>
                <a:xfrm flipV="1">
                  <a:off x="6305279" y="2677173"/>
                  <a:ext cx="47018" cy="70245"/>
                </a:xfrm>
                <a:custGeom>
                  <a:avLst/>
                  <a:gdLst>
                    <a:gd name="connsiteX0" fmla="*/ 46541 w 47018"/>
                    <a:gd name="connsiteY0" fmla="*/ 10248 h 70245"/>
                    <a:gd name="connsiteX1" fmla="*/ 46541 w 47018"/>
                    <a:gd name="connsiteY1" fmla="*/ -2213 h 70245"/>
                    <a:gd name="connsiteX2" fmla="*/ -478 w 47018"/>
                    <a:gd name="connsiteY2" fmla="*/ -2213 h 70245"/>
                    <a:gd name="connsiteX3" fmla="*/ 4103 w 47018"/>
                    <a:gd name="connsiteY3" fmla="*/ 11179 h 70245"/>
                    <a:gd name="connsiteX4" fmla="*/ 19191 w 47018"/>
                    <a:gd name="connsiteY4" fmla="*/ 27947 h 70245"/>
                    <a:gd name="connsiteX5" fmla="*/ 30308 w 47018"/>
                    <a:gd name="connsiteY5" fmla="*/ 39400 h 70245"/>
                    <a:gd name="connsiteX6" fmla="*/ 33072 w 47018"/>
                    <a:gd name="connsiteY6" fmla="*/ 47616 h 70245"/>
                    <a:gd name="connsiteX7" fmla="*/ 30659 w 47018"/>
                    <a:gd name="connsiteY7" fmla="*/ 54503 h 70245"/>
                    <a:gd name="connsiteX8" fmla="*/ 24016 w 47018"/>
                    <a:gd name="connsiteY8" fmla="*/ 56915 h 70245"/>
                    <a:gd name="connsiteX9" fmla="*/ 17328 w 47018"/>
                    <a:gd name="connsiteY9" fmla="*/ 54380 h 70245"/>
                    <a:gd name="connsiteX10" fmla="*/ 14472 w 47018"/>
                    <a:gd name="connsiteY10" fmla="*/ 45982 h 70245"/>
                    <a:gd name="connsiteX11" fmla="*/ 1110 w 47018"/>
                    <a:gd name="connsiteY11" fmla="*/ 47325 h 70245"/>
                    <a:gd name="connsiteX12" fmla="*/ 8593 w 47018"/>
                    <a:gd name="connsiteY12" fmla="*/ 63207 h 70245"/>
                    <a:gd name="connsiteX13" fmla="*/ 24337 w 47018"/>
                    <a:gd name="connsiteY13" fmla="*/ 68033 h 70245"/>
                    <a:gd name="connsiteX14" fmla="*/ 40616 w 47018"/>
                    <a:gd name="connsiteY14" fmla="*/ 62443 h 70245"/>
                    <a:gd name="connsiteX15" fmla="*/ 46541 w 47018"/>
                    <a:gd name="connsiteY15" fmla="*/ 48562 h 70245"/>
                    <a:gd name="connsiteX16" fmla="*/ 44846 w 47018"/>
                    <a:gd name="connsiteY16" fmla="*/ 39568 h 70245"/>
                    <a:gd name="connsiteX17" fmla="*/ 39470 w 47018"/>
                    <a:gd name="connsiteY17" fmla="*/ 30619 h 70245"/>
                    <a:gd name="connsiteX18" fmla="*/ 30689 w 47018"/>
                    <a:gd name="connsiteY18" fmla="*/ 21686 h 70245"/>
                    <a:gd name="connsiteX19" fmla="*/ 22642 w 47018"/>
                    <a:gd name="connsiteY19" fmla="*/ 13959 h 70245"/>
                    <a:gd name="connsiteX20" fmla="*/ 19908 w 47018"/>
                    <a:gd name="connsiteY20" fmla="*/ 10248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18" h="70245">
                      <a:moveTo>
                        <a:pt x="46541" y="10248"/>
                      </a:moveTo>
                      <a:lnTo>
                        <a:pt x="46541" y="-2213"/>
                      </a:lnTo>
                      <a:lnTo>
                        <a:pt x="-478" y="-2213"/>
                      </a:lnTo>
                      <a:cubicBezTo>
                        <a:pt x="31" y="2501"/>
                        <a:pt x="1558" y="6965"/>
                        <a:pt x="4103" y="11179"/>
                      </a:cubicBezTo>
                      <a:cubicBezTo>
                        <a:pt x="6648" y="15394"/>
                        <a:pt x="11677" y="20983"/>
                        <a:pt x="19191" y="27947"/>
                      </a:cubicBezTo>
                      <a:cubicBezTo>
                        <a:pt x="25238" y="33577"/>
                        <a:pt x="28944" y="37394"/>
                        <a:pt x="30308" y="39400"/>
                      </a:cubicBezTo>
                      <a:cubicBezTo>
                        <a:pt x="32150" y="42169"/>
                        <a:pt x="33072" y="44908"/>
                        <a:pt x="33072" y="47616"/>
                      </a:cubicBezTo>
                      <a:cubicBezTo>
                        <a:pt x="33072" y="50598"/>
                        <a:pt x="32267" y="52894"/>
                        <a:pt x="30659" y="54503"/>
                      </a:cubicBezTo>
                      <a:cubicBezTo>
                        <a:pt x="29061" y="56111"/>
                        <a:pt x="26846" y="56915"/>
                        <a:pt x="24016" y="56915"/>
                      </a:cubicBezTo>
                      <a:cubicBezTo>
                        <a:pt x="21217" y="56915"/>
                        <a:pt x="18987" y="56070"/>
                        <a:pt x="17328" y="54380"/>
                      </a:cubicBezTo>
                      <a:cubicBezTo>
                        <a:pt x="15678" y="52701"/>
                        <a:pt x="14726" y="49901"/>
                        <a:pt x="14472" y="45982"/>
                      </a:cubicBezTo>
                      <a:lnTo>
                        <a:pt x="1110" y="47325"/>
                      </a:lnTo>
                      <a:cubicBezTo>
                        <a:pt x="1904" y="54706"/>
                        <a:pt x="4398" y="60000"/>
                        <a:pt x="8593" y="63207"/>
                      </a:cubicBezTo>
                      <a:cubicBezTo>
                        <a:pt x="12797" y="66424"/>
                        <a:pt x="18045" y="68033"/>
                        <a:pt x="24337" y="68033"/>
                      </a:cubicBezTo>
                      <a:cubicBezTo>
                        <a:pt x="31249" y="68033"/>
                        <a:pt x="36676" y="66170"/>
                        <a:pt x="40616" y="62443"/>
                      </a:cubicBezTo>
                      <a:cubicBezTo>
                        <a:pt x="44566" y="58728"/>
                        <a:pt x="46541" y="54101"/>
                        <a:pt x="46541" y="48562"/>
                      </a:cubicBezTo>
                      <a:cubicBezTo>
                        <a:pt x="46541" y="45417"/>
                        <a:pt x="45976" y="42418"/>
                        <a:pt x="44846" y="39568"/>
                      </a:cubicBezTo>
                      <a:cubicBezTo>
                        <a:pt x="43715" y="36717"/>
                        <a:pt x="41924" y="33734"/>
                        <a:pt x="39470" y="30619"/>
                      </a:cubicBezTo>
                      <a:cubicBezTo>
                        <a:pt x="37851" y="28553"/>
                        <a:pt x="34925" y="25575"/>
                        <a:pt x="30689" y="21686"/>
                      </a:cubicBezTo>
                      <a:cubicBezTo>
                        <a:pt x="26454" y="17807"/>
                        <a:pt x="23772" y="15231"/>
                        <a:pt x="22642" y="13959"/>
                      </a:cubicBezTo>
                      <a:cubicBezTo>
                        <a:pt x="21522" y="12686"/>
                        <a:pt x="20611" y="11449"/>
                        <a:pt x="19908" y="10248"/>
                      </a:cubicBezTo>
                      <a:close/>
                    </a:path>
                  </a:pathLst>
                </a:custGeom>
                <a:solidFill>
                  <a:srgbClr val="000000"/>
                </a:solidFill>
                <a:ln w="15" cap="flat">
                  <a:noFill/>
                  <a:prstDash val="solid"/>
                  <a:round/>
                </a:ln>
              </p:spPr>
              <p:txBody>
                <a:bodyPr rtlCol="0" anchor="ctr"/>
                <a:lstStyle/>
                <a:p>
                  <a:endParaRPr lang="en-US"/>
                </a:p>
              </p:txBody>
            </p:sp>
            <p:sp>
              <p:nvSpPr>
                <p:cNvPr id="418" name="Freeform: Shape 417">
                  <a:extLst>
                    <a:ext uri="{FF2B5EF4-FFF2-40B4-BE49-F238E27FC236}">
                      <a16:creationId xmlns:a16="http://schemas.microsoft.com/office/drawing/2014/main" id="{F27DE5E1-9759-E94F-EA6B-377007CD62B9}"/>
                    </a:ext>
                  </a:extLst>
                </p:cNvPr>
                <p:cNvSpPr/>
                <p:nvPr/>
              </p:nvSpPr>
              <p:spPr>
                <a:xfrm flipV="1">
                  <a:off x="6361313" y="2677173"/>
                  <a:ext cx="45430" cy="71436"/>
                </a:xfrm>
                <a:custGeom>
                  <a:avLst/>
                  <a:gdLst>
                    <a:gd name="connsiteX0" fmla="*/ 22184 w 45430"/>
                    <a:gd name="connsiteY0" fmla="*/ 69263 h 71436"/>
                    <a:gd name="connsiteX1" fmla="*/ 38080 w 45430"/>
                    <a:gd name="connsiteY1" fmla="*/ 62009 h 71436"/>
                    <a:gd name="connsiteX2" fmla="*/ 44906 w 45430"/>
                    <a:gd name="connsiteY2" fmla="*/ 33514 h 71436"/>
                    <a:gd name="connsiteX3" fmla="*/ 38035 w 45430"/>
                    <a:gd name="connsiteY3" fmla="*/ 4988 h 71436"/>
                    <a:gd name="connsiteX4" fmla="*/ 22184 w 45430"/>
                    <a:gd name="connsiteY4" fmla="*/ -2174 h 71436"/>
                    <a:gd name="connsiteX5" fmla="*/ 5722 w 45430"/>
                    <a:gd name="connsiteY5" fmla="*/ 5675 h 71436"/>
                    <a:gd name="connsiteX6" fmla="*/ -524 w 45430"/>
                    <a:gd name="connsiteY6" fmla="*/ 33667 h 71436"/>
                    <a:gd name="connsiteX7" fmla="*/ 6348 w 45430"/>
                    <a:gd name="connsiteY7" fmla="*/ 62101 h 71436"/>
                    <a:gd name="connsiteX8" fmla="*/ 22184 w 45430"/>
                    <a:gd name="connsiteY8" fmla="*/ 69263 h 71436"/>
                    <a:gd name="connsiteX9" fmla="*/ 22184 w 45430"/>
                    <a:gd name="connsiteY9" fmla="*/ 58146 h 71436"/>
                    <a:gd name="connsiteX10" fmla="*/ 17847 w 45430"/>
                    <a:gd name="connsiteY10" fmla="*/ 56588 h 71436"/>
                    <a:gd name="connsiteX11" fmla="*/ 14884 w 45430"/>
                    <a:gd name="connsiteY11" fmla="*/ 51029 h 71436"/>
                    <a:gd name="connsiteX12" fmla="*/ 13510 w 45430"/>
                    <a:gd name="connsiteY12" fmla="*/ 33514 h 71436"/>
                    <a:gd name="connsiteX13" fmla="*/ 14747 w 45430"/>
                    <a:gd name="connsiteY13" fmla="*/ 16594 h 71436"/>
                    <a:gd name="connsiteX14" fmla="*/ 17862 w 45430"/>
                    <a:gd name="connsiteY14" fmla="*/ 10470 h 71436"/>
                    <a:gd name="connsiteX15" fmla="*/ 22184 w 45430"/>
                    <a:gd name="connsiteY15" fmla="*/ 8943 h 71436"/>
                    <a:gd name="connsiteX16" fmla="*/ 26536 w 45430"/>
                    <a:gd name="connsiteY16" fmla="*/ 10486 h 71436"/>
                    <a:gd name="connsiteX17" fmla="*/ 29483 w 45430"/>
                    <a:gd name="connsiteY17" fmla="*/ 16059 h 71436"/>
                    <a:gd name="connsiteX18" fmla="*/ 30873 w 45430"/>
                    <a:gd name="connsiteY18" fmla="*/ 33514 h 71436"/>
                    <a:gd name="connsiteX19" fmla="*/ 29636 w 45430"/>
                    <a:gd name="connsiteY19" fmla="*/ 50434 h 71436"/>
                    <a:gd name="connsiteX20" fmla="*/ 26505 w 45430"/>
                    <a:gd name="connsiteY20" fmla="*/ 56588 h 71436"/>
                    <a:gd name="connsiteX21" fmla="*/ 22184 w 45430"/>
                    <a:gd name="connsiteY21" fmla="*/ 58146 h 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30" h="71436">
                      <a:moveTo>
                        <a:pt x="22184" y="69263"/>
                      </a:moveTo>
                      <a:cubicBezTo>
                        <a:pt x="28964" y="69263"/>
                        <a:pt x="34263" y="66845"/>
                        <a:pt x="38080" y="62009"/>
                      </a:cubicBezTo>
                      <a:cubicBezTo>
                        <a:pt x="42631" y="56288"/>
                        <a:pt x="44906" y="46789"/>
                        <a:pt x="44906" y="33514"/>
                      </a:cubicBezTo>
                      <a:cubicBezTo>
                        <a:pt x="44906" y="20279"/>
                        <a:pt x="42616" y="10771"/>
                        <a:pt x="38035" y="4988"/>
                      </a:cubicBezTo>
                      <a:cubicBezTo>
                        <a:pt x="34247" y="213"/>
                        <a:pt x="28964" y="-2174"/>
                        <a:pt x="22184" y="-2174"/>
                      </a:cubicBezTo>
                      <a:cubicBezTo>
                        <a:pt x="15383" y="-2174"/>
                        <a:pt x="9896" y="442"/>
                        <a:pt x="5722" y="5675"/>
                      </a:cubicBezTo>
                      <a:cubicBezTo>
                        <a:pt x="1558" y="10908"/>
                        <a:pt x="-524" y="20239"/>
                        <a:pt x="-524" y="33667"/>
                      </a:cubicBezTo>
                      <a:cubicBezTo>
                        <a:pt x="-524" y="46840"/>
                        <a:pt x="1766" y="56318"/>
                        <a:pt x="6348" y="62101"/>
                      </a:cubicBezTo>
                      <a:cubicBezTo>
                        <a:pt x="10135" y="66876"/>
                        <a:pt x="15414" y="69263"/>
                        <a:pt x="22184" y="69263"/>
                      </a:cubicBezTo>
                      <a:close/>
                      <a:moveTo>
                        <a:pt x="22184" y="58146"/>
                      </a:moveTo>
                      <a:cubicBezTo>
                        <a:pt x="20565" y="58146"/>
                        <a:pt x="19119" y="57626"/>
                        <a:pt x="17847" y="56588"/>
                      </a:cubicBezTo>
                      <a:cubicBezTo>
                        <a:pt x="16574" y="55560"/>
                        <a:pt x="15587" y="53707"/>
                        <a:pt x="14884" y="51029"/>
                      </a:cubicBezTo>
                      <a:cubicBezTo>
                        <a:pt x="13968" y="47568"/>
                        <a:pt x="13510" y="41730"/>
                        <a:pt x="13510" y="33514"/>
                      </a:cubicBezTo>
                      <a:cubicBezTo>
                        <a:pt x="13510" y="25308"/>
                        <a:pt x="13922" y="19668"/>
                        <a:pt x="14747" y="16594"/>
                      </a:cubicBezTo>
                      <a:cubicBezTo>
                        <a:pt x="15571" y="13530"/>
                        <a:pt x="16610" y="11488"/>
                        <a:pt x="17862" y="10470"/>
                      </a:cubicBezTo>
                      <a:cubicBezTo>
                        <a:pt x="19124" y="9452"/>
                        <a:pt x="20565" y="8943"/>
                        <a:pt x="22184" y="8943"/>
                      </a:cubicBezTo>
                      <a:cubicBezTo>
                        <a:pt x="23812" y="8943"/>
                        <a:pt x="25263" y="9457"/>
                        <a:pt x="26536" y="10486"/>
                      </a:cubicBezTo>
                      <a:cubicBezTo>
                        <a:pt x="27808" y="11524"/>
                        <a:pt x="28791" y="13382"/>
                        <a:pt x="29483" y="16059"/>
                      </a:cubicBezTo>
                      <a:cubicBezTo>
                        <a:pt x="30409" y="19490"/>
                        <a:pt x="30873" y="25308"/>
                        <a:pt x="30873" y="33514"/>
                      </a:cubicBezTo>
                      <a:cubicBezTo>
                        <a:pt x="30873" y="41730"/>
                        <a:pt x="30460" y="47370"/>
                        <a:pt x="29636" y="50434"/>
                      </a:cubicBezTo>
                      <a:cubicBezTo>
                        <a:pt x="28811" y="53508"/>
                        <a:pt x="27768" y="55560"/>
                        <a:pt x="26505" y="56588"/>
                      </a:cubicBezTo>
                      <a:cubicBezTo>
                        <a:pt x="25253" y="57626"/>
                        <a:pt x="23812" y="58146"/>
                        <a:pt x="22184" y="58146"/>
                      </a:cubicBezTo>
                      <a:close/>
                    </a:path>
                  </a:pathLst>
                </a:custGeom>
                <a:solidFill>
                  <a:srgbClr val="000000"/>
                </a:solidFill>
                <a:ln w="15" cap="flat">
                  <a:noFill/>
                  <a:prstDash val="solid"/>
                  <a:round/>
                </a:ln>
              </p:spPr>
              <p:txBody>
                <a:bodyPr rtlCol="0" anchor="ctr"/>
                <a:lstStyle/>
                <a:p>
                  <a:endParaRPr lang="en-US"/>
                </a:p>
              </p:txBody>
            </p:sp>
            <p:sp>
              <p:nvSpPr>
                <p:cNvPr id="419" name="Freeform: Shape 418">
                  <a:extLst>
                    <a:ext uri="{FF2B5EF4-FFF2-40B4-BE49-F238E27FC236}">
                      <a16:creationId xmlns:a16="http://schemas.microsoft.com/office/drawing/2014/main" id="{D11ED6ED-C225-A10C-54BD-89C141627572}"/>
                    </a:ext>
                  </a:extLst>
                </p:cNvPr>
                <p:cNvSpPr/>
                <p:nvPr/>
              </p:nvSpPr>
              <p:spPr>
                <a:xfrm flipV="1">
                  <a:off x="6413987" y="2677173"/>
                  <a:ext cx="47018" cy="70245"/>
                </a:xfrm>
                <a:custGeom>
                  <a:avLst/>
                  <a:gdLst>
                    <a:gd name="connsiteX0" fmla="*/ 46564 w 47018"/>
                    <a:gd name="connsiteY0" fmla="*/ 10248 h 70245"/>
                    <a:gd name="connsiteX1" fmla="*/ 46564 w 47018"/>
                    <a:gd name="connsiteY1" fmla="*/ -2213 h 70245"/>
                    <a:gd name="connsiteX2" fmla="*/ -454 w 47018"/>
                    <a:gd name="connsiteY2" fmla="*/ -2213 h 70245"/>
                    <a:gd name="connsiteX3" fmla="*/ 4127 w 47018"/>
                    <a:gd name="connsiteY3" fmla="*/ 11179 h 70245"/>
                    <a:gd name="connsiteX4" fmla="*/ 19214 w 47018"/>
                    <a:gd name="connsiteY4" fmla="*/ 27947 h 70245"/>
                    <a:gd name="connsiteX5" fmla="*/ 30331 w 47018"/>
                    <a:gd name="connsiteY5" fmla="*/ 39400 h 70245"/>
                    <a:gd name="connsiteX6" fmla="*/ 33095 w 47018"/>
                    <a:gd name="connsiteY6" fmla="*/ 47616 h 70245"/>
                    <a:gd name="connsiteX7" fmla="*/ 30683 w 47018"/>
                    <a:gd name="connsiteY7" fmla="*/ 54503 h 70245"/>
                    <a:gd name="connsiteX8" fmla="*/ 24040 w 47018"/>
                    <a:gd name="connsiteY8" fmla="*/ 56915 h 70245"/>
                    <a:gd name="connsiteX9" fmla="*/ 17351 w 47018"/>
                    <a:gd name="connsiteY9" fmla="*/ 54380 h 70245"/>
                    <a:gd name="connsiteX10" fmla="*/ 14496 w 47018"/>
                    <a:gd name="connsiteY10" fmla="*/ 45982 h 70245"/>
                    <a:gd name="connsiteX11" fmla="*/ 1134 w 47018"/>
                    <a:gd name="connsiteY11" fmla="*/ 47325 h 70245"/>
                    <a:gd name="connsiteX12" fmla="*/ 8616 w 47018"/>
                    <a:gd name="connsiteY12" fmla="*/ 63207 h 70245"/>
                    <a:gd name="connsiteX13" fmla="*/ 24361 w 47018"/>
                    <a:gd name="connsiteY13" fmla="*/ 68033 h 70245"/>
                    <a:gd name="connsiteX14" fmla="*/ 40639 w 47018"/>
                    <a:gd name="connsiteY14" fmla="*/ 62443 h 70245"/>
                    <a:gd name="connsiteX15" fmla="*/ 46564 w 47018"/>
                    <a:gd name="connsiteY15" fmla="*/ 48562 h 70245"/>
                    <a:gd name="connsiteX16" fmla="*/ 44869 w 47018"/>
                    <a:gd name="connsiteY16" fmla="*/ 39568 h 70245"/>
                    <a:gd name="connsiteX17" fmla="*/ 39494 w 47018"/>
                    <a:gd name="connsiteY17" fmla="*/ 30619 h 70245"/>
                    <a:gd name="connsiteX18" fmla="*/ 30713 w 47018"/>
                    <a:gd name="connsiteY18" fmla="*/ 21686 h 70245"/>
                    <a:gd name="connsiteX19" fmla="*/ 22666 w 47018"/>
                    <a:gd name="connsiteY19" fmla="*/ 13959 h 70245"/>
                    <a:gd name="connsiteX20" fmla="*/ 19932 w 47018"/>
                    <a:gd name="connsiteY20" fmla="*/ 10248 h 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18" h="70245">
                      <a:moveTo>
                        <a:pt x="46564" y="10248"/>
                      </a:moveTo>
                      <a:lnTo>
                        <a:pt x="46564" y="-2213"/>
                      </a:lnTo>
                      <a:lnTo>
                        <a:pt x="-454" y="-2213"/>
                      </a:lnTo>
                      <a:cubicBezTo>
                        <a:pt x="55" y="2501"/>
                        <a:pt x="1582" y="6965"/>
                        <a:pt x="4127" y="11179"/>
                      </a:cubicBezTo>
                      <a:cubicBezTo>
                        <a:pt x="6672" y="15394"/>
                        <a:pt x="11701" y="20983"/>
                        <a:pt x="19214" y="27947"/>
                      </a:cubicBezTo>
                      <a:cubicBezTo>
                        <a:pt x="25262" y="33577"/>
                        <a:pt x="28967" y="37394"/>
                        <a:pt x="30331" y="39400"/>
                      </a:cubicBezTo>
                      <a:cubicBezTo>
                        <a:pt x="32174" y="42169"/>
                        <a:pt x="33095" y="44908"/>
                        <a:pt x="33095" y="47616"/>
                      </a:cubicBezTo>
                      <a:cubicBezTo>
                        <a:pt x="33095" y="50598"/>
                        <a:pt x="32291" y="52894"/>
                        <a:pt x="30683" y="54503"/>
                      </a:cubicBezTo>
                      <a:cubicBezTo>
                        <a:pt x="29084" y="56111"/>
                        <a:pt x="26870" y="56915"/>
                        <a:pt x="24040" y="56915"/>
                      </a:cubicBezTo>
                      <a:cubicBezTo>
                        <a:pt x="21240" y="56915"/>
                        <a:pt x="19011" y="56070"/>
                        <a:pt x="17351" y="54380"/>
                      </a:cubicBezTo>
                      <a:cubicBezTo>
                        <a:pt x="15702" y="52701"/>
                        <a:pt x="14750" y="49901"/>
                        <a:pt x="14496" y="45982"/>
                      </a:cubicBezTo>
                      <a:lnTo>
                        <a:pt x="1134" y="47325"/>
                      </a:lnTo>
                      <a:cubicBezTo>
                        <a:pt x="1928" y="54706"/>
                        <a:pt x="4422" y="60000"/>
                        <a:pt x="8616" y="63207"/>
                      </a:cubicBezTo>
                      <a:cubicBezTo>
                        <a:pt x="12821" y="66424"/>
                        <a:pt x="18069" y="68033"/>
                        <a:pt x="24361" y="68033"/>
                      </a:cubicBezTo>
                      <a:cubicBezTo>
                        <a:pt x="31273" y="68033"/>
                        <a:pt x="36699" y="66170"/>
                        <a:pt x="40639" y="62443"/>
                      </a:cubicBezTo>
                      <a:cubicBezTo>
                        <a:pt x="44589" y="58728"/>
                        <a:pt x="46564" y="54101"/>
                        <a:pt x="46564" y="48562"/>
                      </a:cubicBezTo>
                      <a:cubicBezTo>
                        <a:pt x="46564" y="45417"/>
                        <a:pt x="45999" y="42418"/>
                        <a:pt x="44869" y="39568"/>
                      </a:cubicBezTo>
                      <a:cubicBezTo>
                        <a:pt x="43739" y="36717"/>
                        <a:pt x="41947" y="33734"/>
                        <a:pt x="39494" y="30619"/>
                      </a:cubicBezTo>
                      <a:cubicBezTo>
                        <a:pt x="37875" y="28553"/>
                        <a:pt x="34948" y="25575"/>
                        <a:pt x="30713" y="21686"/>
                      </a:cubicBezTo>
                      <a:cubicBezTo>
                        <a:pt x="26478" y="17807"/>
                        <a:pt x="23796" y="15231"/>
                        <a:pt x="22666" y="13959"/>
                      </a:cubicBezTo>
                      <a:cubicBezTo>
                        <a:pt x="21546" y="12686"/>
                        <a:pt x="20635" y="11449"/>
                        <a:pt x="19932" y="10248"/>
                      </a:cubicBezTo>
                      <a:close/>
                    </a:path>
                  </a:pathLst>
                </a:custGeom>
                <a:solidFill>
                  <a:srgbClr val="000000"/>
                </a:solidFill>
                <a:ln w="15" cap="flat">
                  <a:noFill/>
                  <a:prstDash val="solid"/>
                  <a:round/>
                </a:ln>
              </p:spPr>
              <p:txBody>
                <a:bodyPr rtlCol="0" anchor="ctr"/>
                <a:lstStyle/>
                <a:p>
                  <a:endParaRPr lang="en-US"/>
                </a:p>
              </p:txBody>
            </p:sp>
            <p:sp>
              <p:nvSpPr>
                <p:cNvPr id="420" name="Freeform: Shape 419">
                  <a:extLst>
                    <a:ext uri="{FF2B5EF4-FFF2-40B4-BE49-F238E27FC236}">
                      <a16:creationId xmlns:a16="http://schemas.microsoft.com/office/drawing/2014/main" id="{9282686E-3EA1-7874-B833-086CCA5F1DC7}"/>
                    </a:ext>
                  </a:extLst>
                </p:cNvPr>
                <p:cNvSpPr/>
                <p:nvPr/>
              </p:nvSpPr>
              <p:spPr>
                <a:xfrm flipV="1">
                  <a:off x="6467731" y="2677463"/>
                  <a:ext cx="23761" cy="89670"/>
                </a:xfrm>
                <a:custGeom>
                  <a:avLst/>
                  <a:gdLst>
                    <a:gd name="connsiteX0" fmla="*/ 24118 w 23761"/>
                    <a:gd name="connsiteY0" fmla="*/ 88114 h 89670"/>
                    <a:gd name="connsiteX1" fmla="*/ 24118 w 23761"/>
                    <a:gd name="connsiteY1" fmla="*/ -1556 h 89670"/>
                    <a:gd name="connsiteX2" fmla="*/ 356 w 23761"/>
                    <a:gd name="connsiteY2" fmla="*/ -1556 h 89670"/>
                    <a:gd name="connsiteX3" fmla="*/ 356 w 23761"/>
                    <a:gd name="connsiteY3" fmla="*/ 8996 h 89670"/>
                    <a:gd name="connsiteX4" fmla="*/ 11382 w 23761"/>
                    <a:gd name="connsiteY4" fmla="*/ 8996 h 89670"/>
                    <a:gd name="connsiteX5" fmla="*/ 11382 w 23761"/>
                    <a:gd name="connsiteY5" fmla="*/ 77669 h 89670"/>
                    <a:gd name="connsiteX6" fmla="*/ 356 w 23761"/>
                    <a:gd name="connsiteY6" fmla="*/ 77669 h 89670"/>
                    <a:gd name="connsiteX7" fmla="*/ 356 w 23761"/>
                    <a:gd name="connsiteY7" fmla="*/ 88114 h 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61" h="89670">
                      <a:moveTo>
                        <a:pt x="24118" y="88114"/>
                      </a:moveTo>
                      <a:lnTo>
                        <a:pt x="24118" y="-1556"/>
                      </a:lnTo>
                      <a:lnTo>
                        <a:pt x="356" y="-1556"/>
                      </a:lnTo>
                      <a:lnTo>
                        <a:pt x="356" y="8996"/>
                      </a:lnTo>
                      <a:lnTo>
                        <a:pt x="11382" y="8996"/>
                      </a:lnTo>
                      <a:lnTo>
                        <a:pt x="11382" y="77669"/>
                      </a:lnTo>
                      <a:lnTo>
                        <a:pt x="356" y="77669"/>
                      </a:lnTo>
                      <a:lnTo>
                        <a:pt x="356" y="88114"/>
                      </a:lnTo>
                      <a:close/>
                    </a:path>
                  </a:pathLst>
                </a:custGeom>
                <a:solidFill>
                  <a:srgbClr val="000000"/>
                </a:solidFill>
                <a:ln w="15" cap="flat">
                  <a:noFill/>
                  <a:prstDash val="solid"/>
                  <a:round/>
                </a:ln>
              </p:spPr>
              <p:txBody>
                <a:bodyPr rtlCol="0" anchor="ctr"/>
                <a:lstStyle/>
                <a:p>
                  <a:endParaRPr lang="en-US"/>
                </a:p>
              </p:txBody>
            </p:sp>
          </p:grpSp>
        </p:grpSp>
      </p:grpSp>
      <p:sp>
        <p:nvSpPr>
          <p:cNvPr id="8" name="TextBox 7">
            <a:extLst>
              <a:ext uri="{FF2B5EF4-FFF2-40B4-BE49-F238E27FC236}">
                <a16:creationId xmlns:a16="http://schemas.microsoft.com/office/drawing/2014/main" id="{14C858FA-4B24-6A6F-EA88-AE6A8E567D39}"/>
              </a:ext>
            </a:extLst>
          </p:cNvPr>
          <p:cNvSpPr txBox="1"/>
          <p:nvPr/>
        </p:nvSpPr>
        <p:spPr>
          <a:xfrm>
            <a:off x="3688172" y="5975496"/>
            <a:ext cx="4848446" cy="246221"/>
          </a:xfrm>
          <a:prstGeom prst="rect">
            <a:avLst/>
          </a:prstGeom>
          <a:noFill/>
        </p:spPr>
        <p:txBody>
          <a:bodyPr wrap="square" rtlCol="0">
            <a:spAutoFit/>
          </a:bodyPr>
          <a:lstStyle/>
          <a:p>
            <a:pPr algn="ctr"/>
            <a:r>
              <a:rPr lang="en-US" sz="1000" dirty="0"/>
              <a:t>Note: The values shown at every tree node is the behavior on training data</a:t>
            </a:r>
          </a:p>
        </p:txBody>
      </p:sp>
      <p:graphicFrame>
        <p:nvGraphicFramePr>
          <p:cNvPr id="421" name="Table 1832">
            <a:extLst>
              <a:ext uri="{FF2B5EF4-FFF2-40B4-BE49-F238E27FC236}">
                <a16:creationId xmlns:a16="http://schemas.microsoft.com/office/drawing/2014/main" id="{5CF1351E-FCD1-E406-9255-3B002ED331CE}"/>
              </a:ext>
            </a:extLst>
          </p:cNvPr>
          <p:cNvGraphicFramePr>
            <a:graphicFrameLocks noGrp="1"/>
          </p:cNvGraphicFramePr>
          <p:nvPr>
            <p:extLst>
              <p:ext uri="{D42A27DB-BD31-4B8C-83A1-F6EECF244321}">
                <p14:modId xmlns:p14="http://schemas.microsoft.com/office/powerpoint/2010/main" val="3414259578"/>
              </p:ext>
            </p:extLst>
          </p:nvPr>
        </p:nvGraphicFramePr>
        <p:xfrm>
          <a:off x="9201154" y="1530530"/>
          <a:ext cx="2558486" cy="1766658"/>
        </p:xfrm>
        <a:graphic>
          <a:graphicData uri="http://schemas.openxmlformats.org/drawingml/2006/table">
            <a:tbl>
              <a:tblPr firstRow="1" bandRow="1">
                <a:tableStyleId>{5C22544A-7EE6-4342-B048-85BDC9FD1C3A}</a:tableStyleId>
              </a:tblPr>
              <a:tblGrid>
                <a:gridCol w="1279243">
                  <a:extLst>
                    <a:ext uri="{9D8B030D-6E8A-4147-A177-3AD203B41FA5}">
                      <a16:colId xmlns:a16="http://schemas.microsoft.com/office/drawing/2014/main" val="3757442658"/>
                    </a:ext>
                  </a:extLst>
                </a:gridCol>
                <a:gridCol w="1279243">
                  <a:extLst>
                    <a:ext uri="{9D8B030D-6E8A-4147-A177-3AD203B41FA5}">
                      <a16:colId xmlns:a16="http://schemas.microsoft.com/office/drawing/2014/main" val="216245063"/>
                    </a:ext>
                  </a:extLst>
                </a:gridCol>
              </a:tblGrid>
              <a:tr h="294443">
                <a:tc>
                  <a:txBody>
                    <a:bodyPr/>
                    <a:lstStyle/>
                    <a:p>
                      <a:r>
                        <a:rPr lang="en-US" sz="1400" dirty="0"/>
                        <a:t>Metrics</a:t>
                      </a:r>
                    </a:p>
                  </a:txBody>
                  <a:tcPr marL="73611" marR="73611" marT="36805" marB="36805"/>
                </a:tc>
                <a:tc>
                  <a:txBody>
                    <a:bodyPr/>
                    <a:lstStyle/>
                    <a:p>
                      <a:r>
                        <a:rPr lang="en-US" sz="1400" dirty="0"/>
                        <a:t>Value on Test</a:t>
                      </a:r>
                    </a:p>
                  </a:txBody>
                  <a:tcPr marL="73611" marR="73611" marT="36805" marB="36805"/>
                </a:tc>
                <a:extLst>
                  <a:ext uri="{0D108BD9-81ED-4DB2-BD59-A6C34878D82A}">
                    <a16:rowId xmlns:a16="http://schemas.microsoft.com/office/drawing/2014/main" val="1139231213"/>
                  </a:ext>
                </a:extLst>
              </a:tr>
              <a:tr h="294443">
                <a:tc>
                  <a:txBody>
                    <a:bodyPr/>
                    <a:lstStyle/>
                    <a:p>
                      <a:r>
                        <a:rPr lang="en-US" sz="1400" b="0" i="0" kern="1200" dirty="0">
                          <a:solidFill>
                            <a:schemeClr val="dk1"/>
                          </a:solidFill>
                          <a:effectLst/>
                          <a:latin typeface="+mn-lt"/>
                          <a:ea typeface="+mn-ea"/>
                          <a:cs typeface="+mn-cs"/>
                        </a:rPr>
                        <a:t>Accuracy</a:t>
                      </a:r>
                      <a:endParaRPr lang="en-US" sz="1400" dirty="0"/>
                    </a:p>
                  </a:txBody>
                  <a:tcPr marL="73611" marR="73611" marT="36805" marB="36805"/>
                </a:tc>
                <a:tc>
                  <a:txBody>
                    <a:bodyPr/>
                    <a:lstStyle/>
                    <a:p>
                      <a:r>
                        <a:rPr lang="en-US" sz="1400" b="0" i="0" kern="1200" dirty="0">
                          <a:solidFill>
                            <a:schemeClr val="dk1"/>
                          </a:solidFill>
                          <a:effectLst/>
                          <a:latin typeface="+mn-lt"/>
                          <a:ea typeface="+mn-ea"/>
                          <a:cs typeface="+mn-cs"/>
                        </a:rPr>
                        <a:t>79.13</a:t>
                      </a:r>
                      <a:endParaRPr lang="en-US" sz="1400" dirty="0"/>
                    </a:p>
                  </a:txBody>
                  <a:tcPr marL="73611" marR="73611" marT="36805" marB="36805"/>
                </a:tc>
                <a:extLst>
                  <a:ext uri="{0D108BD9-81ED-4DB2-BD59-A6C34878D82A}">
                    <a16:rowId xmlns:a16="http://schemas.microsoft.com/office/drawing/2014/main" val="171036476"/>
                  </a:ext>
                </a:extLst>
              </a:tr>
              <a:tr h="294443">
                <a:tc>
                  <a:txBody>
                    <a:bodyPr/>
                    <a:lstStyle/>
                    <a:p>
                      <a:r>
                        <a:rPr lang="en-US" sz="1400" b="0" i="0" kern="1200" dirty="0">
                          <a:solidFill>
                            <a:schemeClr val="dk1"/>
                          </a:solidFill>
                          <a:effectLst/>
                          <a:latin typeface="+mn-lt"/>
                          <a:ea typeface="+mn-ea"/>
                          <a:cs typeface="+mn-cs"/>
                        </a:rPr>
                        <a:t>Recall</a:t>
                      </a:r>
                      <a:endParaRPr lang="en-US" sz="1400" dirty="0"/>
                    </a:p>
                  </a:txBody>
                  <a:tcPr marL="73611" marR="73611" marT="36805" marB="36805"/>
                </a:tc>
                <a:tc>
                  <a:txBody>
                    <a:bodyPr/>
                    <a:lstStyle/>
                    <a:p>
                      <a:r>
                        <a:rPr lang="en-US" sz="1400" dirty="0"/>
                        <a:t>37.88</a:t>
                      </a:r>
                    </a:p>
                  </a:txBody>
                  <a:tcPr marL="73611" marR="73611" marT="36805" marB="36805"/>
                </a:tc>
                <a:extLst>
                  <a:ext uri="{0D108BD9-81ED-4DB2-BD59-A6C34878D82A}">
                    <a16:rowId xmlns:a16="http://schemas.microsoft.com/office/drawing/2014/main" val="692433044"/>
                  </a:ext>
                </a:extLst>
              </a:tr>
              <a:tr h="294443">
                <a:tc>
                  <a:txBody>
                    <a:bodyPr/>
                    <a:lstStyle/>
                    <a:p>
                      <a:r>
                        <a:rPr lang="en-US" sz="1400" dirty="0"/>
                        <a:t>Precision</a:t>
                      </a:r>
                    </a:p>
                  </a:txBody>
                  <a:tcPr marL="73611" marR="73611" marT="36805" marB="36805"/>
                </a:tc>
                <a:tc>
                  <a:txBody>
                    <a:bodyPr/>
                    <a:lstStyle/>
                    <a:p>
                      <a:r>
                        <a:rPr lang="en-US" sz="1400" dirty="0"/>
                        <a:t>78.13</a:t>
                      </a:r>
                    </a:p>
                  </a:txBody>
                  <a:tcPr marL="73611" marR="73611" marT="36805" marB="36805"/>
                </a:tc>
                <a:extLst>
                  <a:ext uri="{0D108BD9-81ED-4DB2-BD59-A6C34878D82A}">
                    <a16:rowId xmlns:a16="http://schemas.microsoft.com/office/drawing/2014/main" val="197537275"/>
                  </a:ext>
                </a:extLst>
              </a:tr>
              <a:tr h="294443">
                <a:tc>
                  <a:txBody>
                    <a:bodyPr/>
                    <a:lstStyle/>
                    <a:p>
                      <a:r>
                        <a:rPr lang="en-US" sz="1400" dirty="0"/>
                        <a:t>FPR</a:t>
                      </a:r>
                    </a:p>
                  </a:txBody>
                  <a:tcPr marL="73611" marR="73611" marT="36805" marB="36805"/>
                </a:tc>
                <a:tc>
                  <a:txBody>
                    <a:bodyPr/>
                    <a:lstStyle/>
                    <a:p>
                      <a:r>
                        <a:rPr lang="en-US" sz="1400" dirty="0"/>
                        <a:t>4.27</a:t>
                      </a:r>
                    </a:p>
                  </a:txBody>
                  <a:tcPr marL="73611" marR="73611" marT="36805" marB="36805"/>
                </a:tc>
                <a:extLst>
                  <a:ext uri="{0D108BD9-81ED-4DB2-BD59-A6C34878D82A}">
                    <a16:rowId xmlns:a16="http://schemas.microsoft.com/office/drawing/2014/main" val="2580739939"/>
                  </a:ext>
                </a:extLst>
              </a:tr>
              <a:tr h="294443">
                <a:tc>
                  <a:txBody>
                    <a:bodyPr/>
                    <a:lstStyle/>
                    <a:p>
                      <a:r>
                        <a:rPr lang="en-US" sz="1400" dirty="0"/>
                        <a:t>ROC- AUC</a:t>
                      </a:r>
                    </a:p>
                  </a:txBody>
                  <a:tcPr marL="73611" marR="73611" marT="36805" marB="36805"/>
                </a:tc>
                <a:tc>
                  <a:txBody>
                    <a:bodyPr/>
                    <a:lstStyle/>
                    <a:p>
                      <a:r>
                        <a:rPr lang="en-US" sz="1400" dirty="0"/>
                        <a:t>0.79</a:t>
                      </a:r>
                    </a:p>
                  </a:txBody>
                  <a:tcPr marL="73611" marR="73611" marT="36805" marB="36805"/>
                </a:tc>
                <a:extLst>
                  <a:ext uri="{0D108BD9-81ED-4DB2-BD59-A6C34878D82A}">
                    <a16:rowId xmlns:a16="http://schemas.microsoft.com/office/drawing/2014/main" val="1228531251"/>
                  </a:ext>
                </a:extLst>
              </a:tr>
            </a:tbl>
          </a:graphicData>
        </a:graphic>
      </p:graphicFrame>
      <p:pic>
        <p:nvPicPr>
          <p:cNvPr id="425" name="Picture 424">
            <a:extLst>
              <a:ext uri="{FF2B5EF4-FFF2-40B4-BE49-F238E27FC236}">
                <a16:creationId xmlns:a16="http://schemas.microsoft.com/office/drawing/2014/main" id="{9B8D2A4F-09AA-994D-1A8F-FC9AF5FD81E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5569" y="1533478"/>
            <a:ext cx="1783928" cy="1661530"/>
          </a:xfrm>
          <a:prstGeom prst="rect">
            <a:avLst/>
          </a:prstGeom>
        </p:spPr>
      </p:pic>
      <p:sp>
        <p:nvSpPr>
          <p:cNvPr id="427" name="TextBox 426">
            <a:extLst>
              <a:ext uri="{FF2B5EF4-FFF2-40B4-BE49-F238E27FC236}">
                <a16:creationId xmlns:a16="http://schemas.microsoft.com/office/drawing/2014/main" id="{13EF1810-67AE-02E0-6AE1-148FAA1F4380}"/>
              </a:ext>
            </a:extLst>
          </p:cNvPr>
          <p:cNvSpPr txBox="1"/>
          <p:nvPr/>
        </p:nvSpPr>
        <p:spPr>
          <a:xfrm>
            <a:off x="765413" y="3182779"/>
            <a:ext cx="1584241" cy="246221"/>
          </a:xfrm>
          <a:prstGeom prst="rect">
            <a:avLst/>
          </a:prstGeom>
          <a:noFill/>
        </p:spPr>
        <p:txBody>
          <a:bodyPr wrap="square">
            <a:spAutoFit/>
          </a:bodyPr>
          <a:lstStyle/>
          <a:p>
            <a:pPr algn="ctr"/>
            <a:r>
              <a:rPr lang="en-US" sz="1000" dirty="0"/>
              <a:t>Test Confusion Matrix</a:t>
            </a:r>
          </a:p>
        </p:txBody>
      </p:sp>
      <p:pic>
        <p:nvPicPr>
          <p:cNvPr id="429" name="Picture 428">
            <a:extLst>
              <a:ext uri="{FF2B5EF4-FFF2-40B4-BE49-F238E27FC236}">
                <a16:creationId xmlns:a16="http://schemas.microsoft.com/office/drawing/2014/main" id="{57A60062-5AEA-CB68-21B0-EACB539BB0D4}"/>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346566" y="3387995"/>
            <a:ext cx="1531658" cy="1500364"/>
          </a:xfrm>
          <a:prstGeom prst="rect">
            <a:avLst/>
          </a:prstGeom>
        </p:spPr>
      </p:pic>
      <p:sp>
        <p:nvSpPr>
          <p:cNvPr id="430" name="TextBox 429">
            <a:extLst>
              <a:ext uri="{FF2B5EF4-FFF2-40B4-BE49-F238E27FC236}">
                <a16:creationId xmlns:a16="http://schemas.microsoft.com/office/drawing/2014/main" id="{7BF1804D-CE1E-E3CD-0663-0A98BA0B19F4}"/>
              </a:ext>
            </a:extLst>
          </p:cNvPr>
          <p:cNvSpPr txBox="1"/>
          <p:nvPr/>
        </p:nvSpPr>
        <p:spPr>
          <a:xfrm>
            <a:off x="5277113" y="4863230"/>
            <a:ext cx="1670564" cy="553998"/>
          </a:xfrm>
          <a:prstGeom prst="rect">
            <a:avLst/>
          </a:prstGeom>
          <a:noFill/>
        </p:spPr>
        <p:txBody>
          <a:bodyPr wrap="square" rtlCol="0">
            <a:spAutoFit/>
          </a:bodyPr>
          <a:lstStyle/>
          <a:p>
            <a:pPr algn="ctr"/>
            <a:r>
              <a:rPr lang="en-US" sz="1000" dirty="0"/>
              <a:t>Fold 0</a:t>
            </a:r>
          </a:p>
          <a:p>
            <a:pPr algn="ctr"/>
            <a:r>
              <a:rPr lang="en-US" sz="1000" dirty="0"/>
              <a:t>Train using all folds and predict for test data</a:t>
            </a:r>
          </a:p>
        </p:txBody>
      </p:sp>
      <p:sp>
        <p:nvSpPr>
          <p:cNvPr id="431" name="TextBox 430">
            <a:extLst>
              <a:ext uri="{FF2B5EF4-FFF2-40B4-BE49-F238E27FC236}">
                <a16:creationId xmlns:a16="http://schemas.microsoft.com/office/drawing/2014/main" id="{381DC2B1-BBD9-76A6-4F00-A30B0DBB7E40}"/>
              </a:ext>
            </a:extLst>
          </p:cNvPr>
          <p:cNvSpPr txBox="1"/>
          <p:nvPr/>
        </p:nvSpPr>
        <p:spPr>
          <a:xfrm>
            <a:off x="6103480" y="3806523"/>
            <a:ext cx="796660" cy="400110"/>
          </a:xfrm>
          <a:prstGeom prst="rect">
            <a:avLst/>
          </a:prstGeom>
          <a:noFill/>
        </p:spPr>
        <p:txBody>
          <a:bodyPr wrap="square" rtlCol="0">
            <a:spAutoFit/>
          </a:bodyPr>
          <a:lstStyle/>
          <a:p>
            <a:pPr algn="ctr"/>
            <a:r>
              <a:rPr lang="en-US" sz="1000" dirty="0"/>
              <a:t>Average AUC 0.74</a:t>
            </a:r>
          </a:p>
        </p:txBody>
      </p:sp>
      <p:sp>
        <p:nvSpPr>
          <p:cNvPr id="432" name="TextBox 431">
            <a:extLst>
              <a:ext uri="{FF2B5EF4-FFF2-40B4-BE49-F238E27FC236}">
                <a16:creationId xmlns:a16="http://schemas.microsoft.com/office/drawing/2014/main" id="{782A0D29-C918-41E4-745F-1E707C40F0CD}"/>
              </a:ext>
            </a:extLst>
          </p:cNvPr>
          <p:cNvSpPr txBox="1"/>
          <p:nvPr/>
        </p:nvSpPr>
        <p:spPr>
          <a:xfrm>
            <a:off x="5537235" y="3472947"/>
            <a:ext cx="407484" cy="246221"/>
          </a:xfrm>
          <a:prstGeom prst="rect">
            <a:avLst/>
          </a:prstGeom>
          <a:noFill/>
        </p:spPr>
        <p:txBody>
          <a:bodyPr wrap="none" rtlCol="0">
            <a:spAutoFit/>
          </a:bodyPr>
          <a:lstStyle/>
          <a:p>
            <a:pPr algn="ctr"/>
            <a:r>
              <a:rPr lang="en-US" sz="1000" b="1" dirty="0"/>
              <a:t>ROC</a:t>
            </a:r>
          </a:p>
        </p:txBody>
      </p:sp>
    </p:spTree>
    <p:extLst>
      <p:ext uri="{BB962C8B-B14F-4D97-AF65-F5344CB8AC3E}">
        <p14:creationId xmlns:p14="http://schemas.microsoft.com/office/powerpoint/2010/main" val="2802253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8" name="Graphic 3">
            <a:extLst>
              <a:ext uri="{FF2B5EF4-FFF2-40B4-BE49-F238E27FC236}">
                <a16:creationId xmlns:a16="http://schemas.microsoft.com/office/drawing/2014/main" id="{58CBEE69-9928-F442-973C-E9844D56B662}"/>
              </a:ext>
            </a:extLst>
          </p:cNvPr>
          <p:cNvGrpSpPr/>
          <p:nvPr/>
        </p:nvGrpSpPr>
        <p:grpSpPr>
          <a:xfrm>
            <a:off x="2861" y="1791059"/>
            <a:ext cx="12187955" cy="3878622"/>
            <a:chOff x="2861" y="1791059"/>
            <a:chExt cx="12187955" cy="3878622"/>
          </a:xfrm>
        </p:grpSpPr>
        <p:grpSp>
          <p:nvGrpSpPr>
            <p:cNvPr id="433" name="Graphic 3">
              <a:extLst>
                <a:ext uri="{FF2B5EF4-FFF2-40B4-BE49-F238E27FC236}">
                  <a16:creationId xmlns:a16="http://schemas.microsoft.com/office/drawing/2014/main" id="{4F429B56-A647-9F0A-11CC-3040C7BE3A3F}"/>
                </a:ext>
              </a:extLst>
            </p:cNvPr>
            <p:cNvGrpSpPr/>
            <p:nvPr/>
          </p:nvGrpSpPr>
          <p:grpSpPr>
            <a:xfrm>
              <a:off x="882695" y="4507557"/>
              <a:ext cx="314970" cy="608946"/>
              <a:chOff x="882695" y="4507557"/>
              <a:chExt cx="314970" cy="608946"/>
            </a:xfrm>
            <a:noFill/>
          </p:grpSpPr>
          <p:sp>
            <p:nvSpPr>
              <p:cNvPr id="434" name="Freeform: Shape 433">
                <a:extLst>
                  <a:ext uri="{FF2B5EF4-FFF2-40B4-BE49-F238E27FC236}">
                    <a16:creationId xmlns:a16="http://schemas.microsoft.com/office/drawing/2014/main" id="{6BB3318D-016F-C7A3-940C-A8E52A5EE2FC}"/>
                  </a:ext>
                </a:extLst>
              </p:cNvPr>
              <p:cNvSpPr/>
              <p:nvPr/>
            </p:nvSpPr>
            <p:spPr>
              <a:xfrm>
                <a:off x="882695" y="4507557"/>
                <a:ext cx="314970" cy="608946"/>
              </a:xfrm>
              <a:custGeom>
                <a:avLst/>
                <a:gdLst>
                  <a:gd name="connsiteX0" fmla="*/ 47 w 314970"/>
                  <a:gd name="connsiteY0" fmla="*/ 609092 h 608946"/>
                  <a:gd name="connsiteX1" fmla="*/ 315018 w 314970"/>
                  <a:gd name="connsiteY1" fmla="*/ 145 h 608946"/>
                </a:gdLst>
                <a:ahLst/>
                <a:cxnLst>
                  <a:cxn ang="0">
                    <a:pos x="connsiteX0" y="connsiteY0"/>
                  </a:cxn>
                  <a:cxn ang="0">
                    <a:pos x="connsiteX1" y="connsiteY1"/>
                  </a:cxn>
                </a:cxnLst>
                <a:rect l="l" t="t" r="r" b="b"/>
                <a:pathLst>
                  <a:path w="314970" h="608946">
                    <a:moveTo>
                      <a:pt x="47" y="609092"/>
                    </a:moveTo>
                    <a:cubicBezTo>
                      <a:pt x="104057" y="408004"/>
                      <a:pt x="209045" y="205022"/>
                      <a:pt x="315018" y="145"/>
                    </a:cubicBezTo>
                  </a:path>
                </a:pathLst>
              </a:custGeom>
              <a:noFill/>
              <a:ln w="11448" cap="rnd">
                <a:solidFill>
                  <a:srgbClr val="000000"/>
                </a:solidFill>
                <a:prstDash val="solid"/>
                <a:round/>
              </a:ln>
            </p:spPr>
            <p:txBody>
              <a:bodyPr rtlCol="0" anchor="ctr"/>
              <a:lstStyle/>
              <a:p>
                <a:endParaRPr lang="en-US"/>
              </a:p>
            </p:txBody>
          </p:sp>
          <p:sp>
            <p:nvSpPr>
              <p:cNvPr id="435" name="Freeform: Shape 434">
                <a:extLst>
                  <a:ext uri="{FF2B5EF4-FFF2-40B4-BE49-F238E27FC236}">
                    <a16:creationId xmlns:a16="http://schemas.microsoft.com/office/drawing/2014/main" id="{8C2BFCBB-3E04-C0A7-71F3-C91226708B24}"/>
                  </a:ext>
                </a:extLst>
              </p:cNvPr>
              <p:cNvSpPr/>
              <p:nvPr/>
            </p:nvSpPr>
            <p:spPr>
              <a:xfrm>
                <a:off x="882695" y="5075549"/>
                <a:ext cx="33101" cy="40954"/>
              </a:xfrm>
              <a:custGeom>
                <a:avLst/>
                <a:gdLst>
                  <a:gd name="connsiteX0" fmla="*/ 33141 w 33101"/>
                  <a:gd name="connsiteY0" fmla="*/ 16990 h 40954"/>
                  <a:gd name="connsiteX1" fmla="*/ 39 w 33101"/>
                  <a:gd name="connsiteY1" fmla="*/ 41117 h 40954"/>
                  <a:gd name="connsiteX2" fmla="*/ 600 w 33101"/>
                  <a:gd name="connsiteY2" fmla="*/ 162 h 40954"/>
                </a:gdLst>
                <a:ahLst/>
                <a:cxnLst>
                  <a:cxn ang="0">
                    <a:pos x="connsiteX0" y="connsiteY0"/>
                  </a:cxn>
                  <a:cxn ang="0">
                    <a:pos x="connsiteX1" y="connsiteY1"/>
                  </a:cxn>
                  <a:cxn ang="0">
                    <a:pos x="connsiteX2" y="connsiteY2"/>
                  </a:cxn>
                </a:cxnLst>
                <a:rect l="l" t="t" r="r" b="b"/>
                <a:pathLst>
                  <a:path w="33101" h="40954">
                    <a:moveTo>
                      <a:pt x="33141" y="16990"/>
                    </a:moveTo>
                    <a:lnTo>
                      <a:pt x="39" y="41117"/>
                    </a:lnTo>
                    <a:lnTo>
                      <a:pt x="600" y="162"/>
                    </a:lnTo>
                  </a:path>
                </a:pathLst>
              </a:custGeom>
              <a:noFill/>
              <a:ln w="11448" cap="rnd">
                <a:solidFill>
                  <a:srgbClr val="000000"/>
                </a:solidFill>
                <a:prstDash val="solid"/>
                <a:round/>
              </a:ln>
            </p:spPr>
            <p:txBody>
              <a:bodyPr rtlCol="0" anchor="ctr"/>
              <a:lstStyle/>
              <a:p>
                <a:endParaRPr lang="en-US"/>
              </a:p>
            </p:txBody>
          </p:sp>
        </p:grpSp>
        <p:grpSp>
          <p:nvGrpSpPr>
            <p:cNvPr id="436" name="Graphic 3">
              <a:extLst>
                <a:ext uri="{FF2B5EF4-FFF2-40B4-BE49-F238E27FC236}">
                  <a16:creationId xmlns:a16="http://schemas.microsoft.com/office/drawing/2014/main" id="{26D84BBF-1542-FB99-079B-FD382A836336}"/>
                </a:ext>
              </a:extLst>
            </p:cNvPr>
            <p:cNvGrpSpPr/>
            <p:nvPr/>
          </p:nvGrpSpPr>
          <p:grpSpPr>
            <a:xfrm>
              <a:off x="447054" y="5135238"/>
              <a:ext cx="659068" cy="372009"/>
              <a:chOff x="447054" y="5135238"/>
              <a:chExt cx="659068" cy="372009"/>
            </a:xfrm>
          </p:grpSpPr>
          <p:sp>
            <p:nvSpPr>
              <p:cNvPr id="437" name="Freeform: Shape 436">
                <a:extLst>
                  <a:ext uri="{FF2B5EF4-FFF2-40B4-BE49-F238E27FC236}">
                    <a16:creationId xmlns:a16="http://schemas.microsoft.com/office/drawing/2014/main" id="{86B9F8A3-083B-3BC3-C55E-7239B9CA1444}"/>
                  </a:ext>
                </a:extLst>
              </p:cNvPr>
              <p:cNvSpPr/>
              <p:nvPr/>
            </p:nvSpPr>
            <p:spPr>
              <a:xfrm>
                <a:off x="447054" y="5135238"/>
                <a:ext cx="659068" cy="372009"/>
              </a:xfrm>
              <a:custGeom>
                <a:avLst/>
                <a:gdLst>
                  <a:gd name="connsiteX0" fmla="*/ 32 w 659068"/>
                  <a:gd name="connsiteY0" fmla="*/ 372185 h 372009"/>
                  <a:gd name="connsiteX1" fmla="*/ 659101 w 659068"/>
                  <a:gd name="connsiteY1" fmla="*/ 372185 h 372009"/>
                  <a:gd name="connsiteX2" fmla="*/ 659101 w 659068"/>
                  <a:gd name="connsiteY2" fmla="*/ 175 h 372009"/>
                  <a:gd name="connsiteX3" fmla="*/ 32 w 659068"/>
                  <a:gd name="connsiteY3" fmla="*/ 175 h 372009"/>
                </a:gdLst>
                <a:ahLst/>
                <a:cxnLst>
                  <a:cxn ang="0">
                    <a:pos x="connsiteX0" y="connsiteY0"/>
                  </a:cxn>
                  <a:cxn ang="0">
                    <a:pos x="connsiteX1" y="connsiteY1"/>
                  </a:cxn>
                  <a:cxn ang="0">
                    <a:pos x="connsiteX2" y="connsiteY2"/>
                  </a:cxn>
                  <a:cxn ang="0">
                    <a:pos x="connsiteX3" y="connsiteY3"/>
                  </a:cxn>
                </a:cxnLst>
                <a:rect l="l" t="t" r="r" b="b"/>
                <a:pathLst>
                  <a:path w="659068" h="372009">
                    <a:moveTo>
                      <a:pt x="32" y="372185"/>
                    </a:moveTo>
                    <a:lnTo>
                      <a:pt x="659101" y="372185"/>
                    </a:lnTo>
                    <a:lnTo>
                      <a:pt x="659101" y="175"/>
                    </a:lnTo>
                    <a:lnTo>
                      <a:pt x="32" y="175"/>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438" name="Graphic 3">
                <a:extLst>
                  <a:ext uri="{FF2B5EF4-FFF2-40B4-BE49-F238E27FC236}">
                    <a16:creationId xmlns:a16="http://schemas.microsoft.com/office/drawing/2014/main" id="{78CAC534-93E5-F3AA-4591-8F0A0E835C53}"/>
                  </a:ext>
                </a:extLst>
              </p:cNvPr>
              <p:cNvGrpSpPr/>
              <p:nvPr/>
            </p:nvGrpSpPr>
            <p:grpSpPr>
              <a:xfrm>
                <a:off x="495751" y="5181831"/>
                <a:ext cx="560101" cy="85100"/>
                <a:chOff x="495751" y="5181831"/>
                <a:chExt cx="560101" cy="85100"/>
              </a:xfrm>
              <a:solidFill>
                <a:srgbClr val="000000"/>
              </a:solidFill>
            </p:grpSpPr>
            <p:sp>
              <p:nvSpPr>
                <p:cNvPr id="439" name="Freeform: Shape 438">
                  <a:extLst>
                    <a:ext uri="{FF2B5EF4-FFF2-40B4-BE49-F238E27FC236}">
                      <a16:creationId xmlns:a16="http://schemas.microsoft.com/office/drawing/2014/main" id="{414CF1EC-1E2B-88F8-4628-BD23DA309122}"/>
                    </a:ext>
                  </a:extLst>
                </p:cNvPr>
                <p:cNvSpPr/>
                <p:nvPr/>
              </p:nvSpPr>
              <p:spPr>
                <a:xfrm flipV="1">
                  <a:off x="495751" y="5199088"/>
                  <a:ext cx="44372" cy="49640"/>
                </a:xfrm>
                <a:custGeom>
                  <a:avLst/>
                  <a:gdLst>
                    <a:gd name="connsiteX0" fmla="*/ 29534 w 44372"/>
                    <a:gd name="connsiteY0" fmla="*/ 15325 h 49640"/>
                    <a:gd name="connsiteX1" fmla="*/ 42055 w 44372"/>
                    <a:gd name="connsiteY1" fmla="*/ 13222 h 49640"/>
                    <a:gd name="connsiteX2" fmla="*/ 34428 w 44372"/>
                    <a:gd name="connsiteY2" fmla="*/ 2733 h 49640"/>
                    <a:gd name="connsiteX3" fmla="*/ 21406 w 44372"/>
                    <a:gd name="connsiteY3" fmla="*/ -859 h 49640"/>
                    <a:gd name="connsiteX4" fmla="*/ 3061 w 44372"/>
                    <a:gd name="connsiteY4" fmla="*/ 7240 h 49640"/>
                    <a:gd name="connsiteX5" fmla="*/ -1633 w 44372"/>
                    <a:gd name="connsiteY5" fmla="*/ 23596 h 49640"/>
                    <a:gd name="connsiteX6" fmla="*/ 4535 w 44372"/>
                    <a:gd name="connsiteY6" fmla="*/ 42085 h 49640"/>
                    <a:gd name="connsiteX7" fmla="*/ 20147 w 44372"/>
                    <a:gd name="connsiteY7" fmla="*/ 48782 h 49640"/>
                    <a:gd name="connsiteX8" fmla="*/ 36875 w 44372"/>
                    <a:gd name="connsiteY8" fmla="*/ 41784 h 49640"/>
                    <a:gd name="connsiteX9" fmla="*/ 42728 w 44372"/>
                    <a:gd name="connsiteY9" fmla="*/ 20334 h 49640"/>
                    <a:gd name="connsiteX10" fmla="*/ 11246 w 44372"/>
                    <a:gd name="connsiteY10" fmla="*/ 20334 h 49640"/>
                    <a:gd name="connsiteX11" fmla="*/ 14294 w 44372"/>
                    <a:gd name="connsiteY11" fmla="*/ 11633 h 49640"/>
                    <a:gd name="connsiteX12" fmla="*/ 21535 w 44372"/>
                    <a:gd name="connsiteY12" fmla="*/ 8528 h 49640"/>
                    <a:gd name="connsiteX13" fmla="*/ 26486 w 44372"/>
                    <a:gd name="connsiteY13" fmla="*/ 10131 h 49640"/>
                    <a:gd name="connsiteX14" fmla="*/ 29534 w 44372"/>
                    <a:gd name="connsiteY14" fmla="*/ 15325 h 49640"/>
                    <a:gd name="connsiteX15" fmla="*/ 30250 w 44372"/>
                    <a:gd name="connsiteY15" fmla="*/ 28032 h 49640"/>
                    <a:gd name="connsiteX16" fmla="*/ 27430 w 44372"/>
                    <a:gd name="connsiteY16" fmla="*/ 36318 h 49640"/>
                    <a:gd name="connsiteX17" fmla="*/ 20905 w 44372"/>
                    <a:gd name="connsiteY17" fmla="*/ 39165 h 49640"/>
                    <a:gd name="connsiteX18" fmla="*/ 14108 w 44372"/>
                    <a:gd name="connsiteY18" fmla="*/ 36175 h 49640"/>
                    <a:gd name="connsiteX19" fmla="*/ 11475 w 44372"/>
                    <a:gd name="connsiteY19" fmla="*/ 2803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534" y="15325"/>
                      </a:moveTo>
                      <a:lnTo>
                        <a:pt x="42055" y="13222"/>
                      </a:lnTo>
                      <a:cubicBezTo>
                        <a:pt x="40452" y="8633"/>
                        <a:pt x="37910" y="5137"/>
                        <a:pt x="34428" y="2733"/>
                      </a:cubicBezTo>
                      <a:cubicBezTo>
                        <a:pt x="30955" y="338"/>
                        <a:pt x="26615" y="-859"/>
                        <a:pt x="21406" y="-859"/>
                      </a:cubicBezTo>
                      <a:cubicBezTo>
                        <a:pt x="13145" y="-859"/>
                        <a:pt x="7029" y="1841"/>
                        <a:pt x="3061" y="7240"/>
                      </a:cubicBezTo>
                      <a:cubicBezTo>
                        <a:pt x="-68" y="11562"/>
                        <a:pt x="-1633" y="17014"/>
                        <a:pt x="-1633" y="23596"/>
                      </a:cubicBezTo>
                      <a:cubicBezTo>
                        <a:pt x="-1633" y="31467"/>
                        <a:pt x="423" y="37630"/>
                        <a:pt x="4535" y="42085"/>
                      </a:cubicBezTo>
                      <a:cubicBezTo>
                        <a:pt x="8656" y="46549"/>
                        <a:pt x="13860" y="48782"/>
                        <a:pt x="20147" y="48782"/>
                      </a:cubicBezTo>
                      <a:cubicBezTo>
                        <a:pt x="27216" y="48782"/>
                        <a:pt x="32792" y="46449"/>
                        <a:pt x="36875" y="41784"/>
                      </a:cubicBezTo>
                      <a:cubicBezTo>
                        <a:pt x="40958" y="37119"/>
                        <a:pt x="42909" y="29969"/>
                        <a:pt x="42728" y="20334"/>
                      </a:cubicBezTo>
                      <a:lnTo>
                        <a:pt x="11246" y="20334"/>
                      </a:lnTo>
                      <a:cubicBezTo>
                        <a:pt x="11342" y="16613"/>
                        <a:pt x="12358" y="13713"/>
                        <a:pt x="14294" y="11633"/>
                      </a:cubicBezTo>
                      <a:cubicBezTo>
                        <a:pt x="16231" y="9563"/>
                        <a:pt x="18644" y="8528"/>
                        <a:pt x="21535" y="8528"/>
                      </a:cubicBezTo>
                      <a:cubicBezTo>
                        <a:pt x="23500" y="8528"/>
                        <a:pt x="25151" y="9062"/>
                        <a:pt x="26486" y="10131"/>
                      </a:cubicBezTo>
                      <a:cubicBezTo>
                        <a:pt x="27831" y="11209"/>
                        <a:pt x="28847" y="12940"/>
                        <a:pt x="29534" y="15325"/>
                      </a:cubicBezTo>
                      <a:close/>
                      <a:moveTo>
                        <a:pt x="30250" y="28032"/>
                      </a:moveTo>
                      <a:cubicBezTo>
                        <a:pt x="30164" y="31667"/>
                        <a:pt x="29224" y="34429"/>
                        <a:pt x="27430" y="36318"/>
                      </a:cubicBezTo>
                      <a:cubicBezTo>
                        <a:pt x="25646" y="38216"/>
                        <a:pt x="23471" y="39165"/>
                        <a:pt x="20905" y="39165"/>
                      </a:cubicBezTo>
                      <a:cubicBezTo>
                        <a:pt x="18167" y="39165"/>
                        <a:pt x="15901" y="38168"/>
                        <a:pt x="14108" y="36175"/>
                      </a:cubicBezTo>
                      <a:cubicBezTo>
                        <a:pt x="12324" y="34171"/>
                        <a:pt x="11446" y="31457"/>
                        <a:pt x="11475" y="28032"/>
                      </a:cubicBezTo>
                      <a:close/>
                    </a:path>
                  </a:pathLst>
                </a:custGeom>
                <a:solidFill>
                  <a:srgbClr val="000000"/>
                </a:solidFill>
                <a:ln w="14" cap="flat">
                  <a:noFill/>
                  <a:prstDash val="solid"/>
                  <a:round/>
                </a:ln>
              </p:spPr>
              <p:txBody>
                <a:bodyPr rtlCol="0" anchor="ctr"/>
                <a:lstStyle/>
                <a:p>
                  <a:endParaRPr lang="en-US"/>
                </a:p>
              </p:txBody>
            </p:sp>
            <p:sp>
              <p:nvSpPr>
                <p:cNvPr id="440" name="Freeform: Shape 439">
                  <a:extLst>
                    <a:ext uri="{FF2B5EF4-FFF2-40B4-BE49-F238E27FC236}">
                      <a16:creationId xmlns:a16="http://schemas.microsoft.com/office/drawing/2014/main" id="{5FD62C95-5ED9-AC7F-4B1F-59F2DB5C10F2}"/>
                    </a:ext>
                  </a:extLst>
                </p:cNvPr>
                <p:cNvSpPr/>
                <p:nvPr/>
              </p:nvSpPr>
              <p:spPr>
                <a:xfrm flipV="1">
                  <a:off x="550262" y="5199088"/>
                  <a:ext cx="43287" cy="48567"/>
                </a:xfrm>
                <a:custGeom>
                  <a:avLst/>
                  <a:gdLst>
                    <a:gd name="connsiteX0" fmla="*/ 41455 w 43287"/>
                    <a:gd name="connsiteY0" fmla="*/ -897 h 48567"/>
                    <a:gd name="connsiteX1" fmla="*/ 28891 w 43287"/>
                    <a:gd name="connsiteY1" fmla="*/ -897 h 48567"/>
                    <a:gd name="connsiteX2" fmla="*/ 28891 w 43287"/>
                    <a:gd name="connsiteY2" fmla="*/ 23344 h 48567"/>
                    <a:gd name="connsiteX3" fmla="*/ 28090 w 43287"/>
                    <a:gd name="connsiteY3" fmla="*/ 33289 h 48567"/>
                    <a:gd name="connsiteX4" fmla="*/ 25471 w 43287"/>
                    <a:gd name="connsiteY4" fmla="*/ 36795 h 48567"/>
                    <a:gd name="connsiteX5" fmla="*/ 21106 w 43287"/>
                    <a:gd name="connsiteY5" fmla="*/ 38055 h 48567"/>
                    <a:gd name="connsiteX6" fmla="*/ 15254 w 43287"/>
                    <a:gd name="connsiteY6" fmla="*/ 36266 h 48567"/>
                    <a:gd name="connsiteX7" fmla="*/ 11691 w 43287"/>
                    <a:gd name="connsiteY7" fmla="*/ 31515 h 48567"/>
                    <a:gd name="connsiteX8" fmla="*/ 10732 w 43287"/>
                    <a:gd name="connsiteY8" fmla="*/ 20611 h 48567"/>
                    <a:gd name="connsiteX9" fmla="*/ 10732 w 43287"/>
                    <a:gd name="connsiteY9" fmla="*/ -897 h 48567"/>
                    <a:gd name="connsiteX10" fmla="*/ -1832 w 43287"/>
                    <a:gd name="connsiteY10" fmla="*/ -897 h 48567"/>
                    <a:gd name="connsiteX11" fmla="*/ -1832 w 43287"/>
                    <a:gd name="connsiteY11" fmla="*/ 46597 h 48567"/>
                    <a:gd name="connsiteX12" fmla="*/ 9845 w 43287"/>
                    <a:gd name="connsiteY12" fmla="*/ 46597 h 48567"/>
                    <a:gd name="connsiteX13" fmla="*/ 9845 w 43287"/>
                    <a:gd name="connsiteY13" fmla="*/ 39614 h 48567"/>
                    <a:gd name="connsiteX14" fmla="*/ 25499 w 43287"/>
                    <a:gd name="connsiteY14" fmla="*/ 47671 h 48567"/>
                    <a:gd name="connsiteX15" fmla="*/ 33084 w 43287"/>
                    <a:gd name="connsiteY15" fmla="*/ 46168 h 48567"/>
                    <a:gd name="connsiteX16" fmla="*/ 38292 w 43287"/>
                    <a:gd name="connsiteY16" fmla="*/ 42333 h 48567"/>
                    <a:gd name="connsiteX17" fmla="*/ 40754 w 43287"/>
                    <a:gd name="connsiteY17" fmla="*/ 37067 h 48567"/>
                    <a:gd name="connsiteX18" fmla="*/ 41455 w 43287"/>
                    <a:gd name="connsiteY18" fmla="*/ 2862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1455" y="-897"/>
                      </a:moveTo>
                      <a:lnTo>
                        <a:pt x="28891" y="-897"/>
                      </a:lnTo>
                      <a:lnTo>
                        <a:pt x="28891" y="23344"/>
                      </a:lnTo>
                      <a:cubicBezTo>
                        <a:pt x="28891" y="28467"/>
                        <a:pt x="28624" y="31782"/>
                        <a:pt x="28090" y="33289"/>
                      </a:cubicBezTo>
                      <a:cubicBezTo>
                        <a:pt x="27555" y="34797"/>
                        <a:pt x="26682" y="35965"/>
                        <a:pt x="25471" y="36795"/>
                      </a:cubicBezTo>
                      <a:cubicBezTo>
                        <a:pt x="24259" y="37635"/>
                        <a:pt x="22805" y="38055"/>
                        <a:pt x="21106" y="38055"/>
                      </a:cubicBezTo>
                      <a:cubicBezTo>
                        <a:pt x="18931" y="38055"/>
                        <a:pt x="16980" y="37458"/>
                        <a:pt x="15254" y="36266"/>
                      </a:cubicBezTo>
                      <a:cubicBezTo>
                        <a:pt x="13527" y="35073"/>
                        <a:pt x="12339" y="33490"/>
                        <a:pt x="11691" y="31515"/>
                      </a:cubicBezTo>
                      <a:cubicBezTo>
                        <a:pt x="11051" y="29550"/>
                        <a:pt x="10732" y="25915"/>
                        <a:pt x="10732" y="20611"/>
                      </a:cubicBezTo>
                      <a:lnTo>
                        <a:pt x="10732" y="-897"/>
                      </a:lnTo>
                      <a:lnTo>
                        <a:pt x="-1832" y="-897"/>
                      </a:lnTo>
                      <a:lnTo>
                        <a:pt x="-1832" y="46597"/>
                      </a:lnTo>
                      <a:lnTo>
                        <a:pt x="9845" y="46597"/>
                      </a:lnTo>
                      <a:lnTo>
                        <a:pt x="9845" y="39614"/>
                      </a:lnTo>
                      <a:cubicBezTo>
                        <a:pt x="13985" y="44985"/>
                        <a:pt x="19203" y="47671"/>
                        <a:pt x="25499" y="47671"/>
                      </a:cubicBezTo>
                      <a:cubicBezTo>
                        <a:pt x="28266" y="47671"/>
                        <a:pt x="30794" y="47170"/>
                        <a:pt x="33084" y="46168"/>
                      </a:cubicBezTo>
                      <a:cubicBezTo>
                        <a:pt x="35383" y="45167"/>
                        <a:pt x="37119" y="43888"/>
                        <a:pt x="38292" y="42333"/>
                      </a:cubicBezTo>
                      <a:cubicBezTo>
                        <a:pt x="39475" y="40788"/>
                        <a:pt x="40296" y="39032"/>
                        <a:pt x="40754" y="37067"/>
                      </a:cubicBezTo>
                      <a:cubicBezTo>
                        <a:pt x="41221" y="35102"/>
                        <a:pt x="41455" y="32288"/>
                        <a:pt x="41455" y="28624"/>
                      </a:cubicBezTo>
                      <a:close/>
                    </a:path>
                  </a:pathLst>
                </a:custGeom>
                <a:solidFill>
                  <a:srgbClr val="000000"/>
                </a:solidFill>
                <a:ln w="14" cap="flat">
                  <a:noFill/>
                  <a:prstDash val="solid"/>
                  <a:round/>
                </a:ln>
              </p:spPr>
              <p:txBody>
                <a:bodyPr rtlCol="0" anchor="ctr"/>
                <a:lstStyle/>
                <a:p>
                  <a:endParaRPr lang="en-US"/>
                </a:p>
              </p:txBody>
            </p:sp>
            <p:sp>
              <p:nvSpPr>
                <p:cNvPr id="441" name="Freeform: Shape 440">
                  <a:extLst>
                    <a:ext uri="{FF2B5EF4-FFF2-40B4-BE49-F238E27FC236}">
                      <a16:creationId xmlns:a16="http://schemas.microsoft.com/office/drawing/2014/main" id="{B6A5641F-086A-D818-5993-0342516DAA41}"/>
                    </a:ext>
                  </a:extLst>
                </p:cNvPr>
                <p:cNvSpPr/>
                <p:nvPr/>
              </p:nvSpPr>
              <p:spPr>
                <a:xfrm flipV="1">
                  <a:off x="601110" y="5183390"/>
                  <a:ext cx="27990" cy="65338"/>
                </a:xfrm>
                <a:custGeom>
                  <a:avLst/>
                  <a:gdLst>
                    <a:gd name="connsiteX0" fmla="*/ 26028 w 27990"/>
                    <a:gd name="connsiteY0" fmla="*/ 47158 h 65338"/>
                    <a:gd name="connsiteX1" fmla="*/ 26028 w 27990"/>
                    <a:gd name="connsiteY1" fmla="*/ 37141 h 65338"/>
                    <a:gd name="connsiteX2" fmla="*/ 17442 w 27990"/>
                    <a:gd name="connsiteY2" fmla="*/ 37141 h 65338"/>
                    <a:gd name="connsiteX3" fmla="*/ 17442 w 27990"/>
                    <a:gd name="connsiteY3" fmla="*/ 17995 h 65338"/>
                    <a:gd name="connsiteX4" fmla="*/ 17685 w 27990"/>
                    <a:gd name="connsiteY4" fmla="*/ 11226 h 65338"/>
                    <a:gd name="connsiteX5" fmla="*/ 18816 w 27990"/>
                    <a:gd name="connsiteY5" fmla="*/ 9638 h 65338"/>
                    <a:gd name="connsiteX6" fmla="*/ 20934 w 27990"/>
                    <a:gd name="connsiteY6" fmla="*/ 9008 h 65338"/>
                    <a:gd name="connsiteX7" fmla="*/ 25985 w 27990"/>
                    <a:gd name="connsiteY7" fmla="*/ 10224 h 65338"/>
                    <a:gd name="connsiteX8" fmla="*/ 27058 w 27990"/>
                    <a:gd name="connsiteY8" fmla="*/ 465 h 65338"/>
                    <a:gd name="connsiteX9" fmla="*/ 17127 w 27990"/>
                    <a:gd name="connsiteY9" fmla="*/ -1410 h 65338"/>
                    <a:gd name="connsiteX10" fmla="*/ 11003 w 27990"/>
                    <a:gd name="connsiteY10" fmla="*/ -279 h 65338"/>
                    <a:gd name="connsiteX11" fmla="*/ 7010 w 27990"/>
                    <a:gd name="connsiteY11" fmla="*/ 2683 h 65338"/>
                    <a:gd name="connsiteX12" fmla="*/ 5236 w 27990"/>
                    <a:gd name="connsiteY12" fmla="*/ 7577 h 65338"/>
                    <a:gd name="connsiteX13" fmla="*/ 4835 w 27990"/>
                    <a:gd name="connsiteY13" fmla="*/ 16435 h 65338"/>
                    <a:gd name="connsiteX14" fmla="*/ 4835 w 27990"/>
                    <a:gd name="connsiteY14" fmla="*/ 37141 h 65338"/>
                    <a:gd name="connsiteX15" fmla="*/ -932 w 27990"/>
                    <a:gd name="connsiteY15" fmla="*/ 37141 h 65338"/>
                    <a:gd name="connsiteX16" fmla="*/ -932 w 27990"/>
                    <a:gd name="connsiteY16" fmla="*/ 47158 h 65338"/>
                    <a:gd name="connsiteX17" fmla="*/ 4835 w 27990"/>
                    <a:gd name="connsiteY17" fmla="*/ 47158 h 65338"/>
                    <a:gd name="connsiteX18" fmla="*/ 4835 w 27990"/>
                    <a:gd name="connsiteY18" fmla="*/ 56588 h 65338"/>
                    <a:gd name="connsiteX19" fmla="*/ 17442 w 27990"/>
                    <a:gd name="connsiteY19" fmla="*/ 63929 h 65338"/>
                    <a:gd name="connsiteX20" fmla="*/ 17442 w 27990"/>
                    <a:gd name="connsiteY20" fmla="*/ 47158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6028" y="47158"/>
                      </a:moveTo>
                      <a:lnTo>
                        <a:pt x="26028" y="37141"/>
                      </a:lnTo>
                      <a:lnTo>
                        <a:pt x="17442" y="37141"/>
                      </a:lnTo>
                      <a:lnTo>
                        <a:pt x="17442" y="17995"/>
                      </a:lnTo>
                      <a:cubicBezTo>
                        <a:pt x="17442" y="14121"/>
                        <a:pt x="17523" y="11865"/>
                        <a:pt x="17685" y="11226"/>
                      </a:cubicBezTo>
                      <a:cubicBezTo>
                        <a:pt x="17857" y="10587"/>
                        <a:pt x="18234" y="10057"/>
                        <a:pt x="18816" y="9638"/>
                      </a:cubicBezTo>
                      <a:cubicBezTo>
                        <a:pt x="19398" y="9218"/>
                        <a:pt x="20104" y="9008"/>
                        <a:pt x="20934" y="9008"/>
                      </a:cubicBezTo>
                      <a:cubicBezTo>
                        <a:pt x="22098" y="9008"/>
                        <a:pt x="23781" y="9413"/>
                        <a:pt x="25985" y="10224"/>
                      </a:cubicBezTo>
                      <a:lnTo>
                        <a:pt x="27058" y="465"/>
                      </a:lnTo>
                      <a:cubicBezTo>
                        <a:pt x="24139" y="-785"/>
                        <a:pt x="20829" y="-1410"/>
                        <a:pt x="17127" y="-1410"/>
                      </a:cubicBezTo>
                      <a:cubicBezTo>
                        <a:pt x="14866" y="-1410"/>
                        <a:pt x="12825" y="-1033"/>
                        <a:pt x="11003" y="-279"/>
                      </a:cubicBezTo>
                      <a:cubicBezTo>
                        <a:pt x="9190" y="484"/>
                        <a:pt x="7859" y="1472"/>
                        <a:pt x="7010" y="2683"/>
                      </a:cubicBezTo>
                      <a:cubicBezTo>
                        <a:pt x="6161" y="3895"/>
                        <a:pt x="5570" y="5526"/>
                        <a:pt x="5236" y="7577"/>
                      </a:cubicBezTo>
                      <a:cubicBezTo>
                        <a:pt x="4969" y="9037"/>
                        <a:pt x="4835" y="11989"/>
                        <a:pt x="4835" y="16435"/>
                      </a:cubicBezTo>
                      <a:lnTo>
                        <a:pt x="4835" y="37141"/>
                      </a:lnTo>
                      <a:lnTo>
                        <a:pt x="-932" y="37141"/>
                      </a:lnTo>
                      <a:lnTo>
                        <a:pt x="-932" y="47158"/>
                      </a:lnTo>
                      <a:lnTo>
                        <a:pt x="4835" y="47158"/>
                      </a:lnTo>
                      <a:lnTo>
                        <a:pt x="4835" y="56588"/>
                      </a:lnTo>
                      <a:lnTo>
                        <a:pt x="17442" y="63929"/>
                      </a:lnTo>
                      <a:lnTo>
                        <a:pt x="17442" y="47158"/>
                      </a:lnTo>
                      <a:close/>
                    </a:path>
                  </a:pathLst>
                </a:custGeom>
                <a:solidFill>
                  <a:srgbClr val="000000"/>
                </a:solidFill>
                <a:ln w="14" cap="flat">
                  <a:noFill/>
                  <a:prstDash val="solid"/>
                  <a:round/>
                </a:ln>
              </p:spPr>
              <p:txBody>
                <a:bodyPr rtlCol="0" anchor="ctr"/>
                <a:lstStyle/>
                <a:p>
                  <a:endParaRPr lang="en-US"/>
                </a:p>
              </p:txBody>
            </p:sp>
            <p:sp>
              <p:nvSpPr>
                <p:cNvPr id="442" name="Freeform: Shape 441">
                  <a:extLst>
                    <a:ext uri="{FF2B5EF4-FFF2-40B4-BE49-F238E27FC236}">
                      <a16:creationId xmlns:a16="http://schemas.microsoft.com/office/drawing/2014/main" id="{6DE0B926-47BA-E674-1E34-38D9E99E138E}"/>
                    </a:ext>
                  </a:extLst>
                </p:cNvPr>
                <p:cNvSpPr/>
                <p:nvPr/>
              </p:nvSpPr>
              <p:spPr>
                <a:xfrm flipV="1">
                  <a:off x="636259" y="5199088"/>
                  <a:ext cx="30766" cy="48567"/>
                </a:xfrm>
                <a:custGeom>
                  <a:avLst/>
                  <a:gdLst>
                    <a:gd name="connsiteX0" fmla="*/ 11219 w 30766"/>
                    <a:gd name="connsiteY0" fmla="*/ -897 h 48567"/>
                    <a:gd name="connsiteX1" fmla="*/ -1345 w 30766"/>
                    <a:gd name="connsiteY1" fmla="*/ -897 h 48567"/>
                    <a:gd name="connsiteX2" fmla="*/ -1345 w 30766"/>
                    <a:gd name="connsiteY2" fmla="*/ 46597 h 48567"/>
                    <a:gd name="connsiteX3" fmla="*/ 10332 w 30766"/>
                    <a:gd name="connsiteY3" fmla="*/ 46597 h 48567"/>
                    <a:gd name="connsiteX4" fmla="*/ 10332 w 30766"/>
                    <a:gd name="connsiteY4" fmla="*/ 39843 h 48567"/>
                    <a:gd name="connsiteX5" fmla="*/ 15712 w 30766"/>
                    <a:gd name="connsiteY5" fmla="*/ 46140 h 48567"/>
                    <a:gd name="connsiteX6" fmla="*/ 21150 w 30766"/>
                    <a:gd name="connsiteY6" fmla="*/ 47671 h 48567"/>
                    <a:gd name="connsiteX7" fmla="*/ 29421 w 30766"/>
                    <a:gd name="connsiteY7" fmla="*/ 45295 h 48567"/>
                    <a:gd name="connsiteX8" fmla="*/ 25529 w 30766"/>
                    <a:gd name="connsiteY8" fmla="*/ 34348 h 48567"/>
                    <a:gd name="connsiteX9" fmla="*/ 19633 w 30766"/>
                    <a:gd name="connsiteY9" fmla="*/ 36395 h 48567"/>
                    <a:gd name="connsiteX10" fmla="*/ 15154 w 30766"/>
                    <a:gd name="connsiteY10" fmla="*/ 34935 h 48567"/>
                    <a:gd name="connsiteX11" fmla="*/ 12263 w 30766"/>
                    <a:gd name="connsiteY11" fmla="*/ 29683 h 48567"/>
                    <a:gd name="connsiteX12" fmla="*/ 11219 w 30766"/>
                    <a:gd name="connsiteY12" fmla="*/ 1377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1219" y="-897"/>
                      </a:moveTo>
                      <a:lnTo>
                        <a:pt x="-1345" y="-897"/>
                      </a:lnTo>
                      <a:lnTo>
                        <a:pt x="-1345" y="46597"/>
                      </a:lnTo>
                      <a:lnTo>
                        <a:pt x="10332" y="46597"/>
                      </a:lnTo>
                      <a:lnTo>
                        <a:pt x="10332" y="39843"/>
                      </a:lnTo>
                      <a:cubicBezTo>
                        <a:pt x="12325" y="43030"/>
                        <a:pt x="14119" y="45128"/>
                        <a:pt x="15712" y="46140"/>
                      </a:cubicBezTo>
                      <a:cubicBezTo>
                        <a:pt x="17305" y="47160"/>
                        <a:pt x="19118" y="47671"/>
                        <a:pt x="21150" y="47671"/>
                      </a:cubicBezTo>
                      <a:cubicBezTo>
                        <a:pt x="24012" y="47671"/>
                        <a:pt x="26769" y="46879"/>
                        <a:pt x="29421" y="45295"/>
                      </a:cubicBezTo>
                      <a:lnTo>
                        <a:pt x="25529" y="34348"/>
                      </a:lnTo>
                      <a:cubicBezTo>
                        <a:pt x="23411" y="35712"/>
                        <a:pt x="21446" y="36395"/>
                        <a:pt x="19633" y="36395"/>
                      </a:cubicBezTo>
                      <a:cubicBezTo>
                        <a:pt x="17868" y="36395"/>
                        <a:pt x="16375" y="35908"/>
                        <a:pt x="15154" y="34935"/>
                      </a:cubicBezTo>
                      <a:cubicBezTo>
                        <a:pt x="13933" y="33972"/>
                        <a:pt x="12969" y="32221"/>
                        <a:pt x="12263" y="29683"/>
                      </a:cubicBezTo>
                      <a:cubicBezTo>
                        <a:pt x="11567" y="27155"/>
                        <a:pt x="11219" y="21851"/>
                        <a:pt x="11219" y="13771"/>
                      </a:cubicBezTo>
                      <a:close/>
                    </a:path>
                  </a:pathLst>
                </a:custGeom>
                <a:solidFill>
                  <a:srgbClr val="000000"/>
                </a:solidFill>
                <a:ln w="14" cap="flat">
                  <a:noFill/>
                  <a:prstDash val="solid"/>
                  <a:round/>
                </a:ln>
              </p:spPr>
              <p:txBody>
                <a:bodyPr rtlCol="0" anchor="ctr"/>
                <a:lstStyle/>
                <a:p>
                  <a:endParaRPr lang="en-US"/>
                </a:p>
              </p:txBody>
            </p:sp>
            <p:sp>
              <p:nvSpPr>
                <p:cNvPr id="443" name="Freeform: Shape 442">
                  <a:extLst>
                    <a:ext uri="{FF2B5EF4-FFF2-40B4-BE49-F238E27FC236}">
                      <a16:creationId xmlns:a16="http://schemas.microsoft.com/office/drawing/2014/main" id="{132C1FC4-C4E4-2855-041D-B48BB7C93C0E}"/>
                    </a:ext>
                  </a:extLst>
                </p:cNvPr>
                <p:cNvSpPr/>
                <p:nvPr/>
              </p:nvSpPr>
              <p:spPr>
                <a:xfrm flipV="1">
                  <a:off x="669524" y="5199088"/>
                  <a:ext cx="49011" cy="49640"/>
                </a:xfrm>
                <a:custGeom>
                  <a:avLst/>
                  <a:gdLst>
                    <a:gd name="connsiteX0" fmla="*/ -1807 w 49011"/>
                    <a:gd name="connsiteY0" fmla="*/ 24627 h 49640"/>
                    <a:gd name="connsiteX1" fmla="*/ 1284 w 49011"/>
                    <a:gd name="connsiteY1" fmla="*/ 36747 h 49640"/>
                    <a:gd name="connsiteX2" fmla="*/ 10027 w 49011"/>
                    <a:gd name="connsiteY2" fmla="*/ 45691 h 49640"/>
                    <a:gd name="connsiteX3" fmla="*/ 22663 w 49011"/>
                    <a:gd name="connsiteY3" fmla="*/ 48782 h 49640"/>
                    <a:gd name="connsiteX4" fmla="*/ 40321 w 49011"/>
                    <a:gd name="connsiteY4" fmla="*/ 41784 h 49640"/>
                    <a:gd name="connsiteX5" fmla="*/ 47204 w 49011"/>
                    <a:gd name="connsiteY5" fmla="*/ 24097 h 49640"/>
                    <a:gd name="connsiteX6" fmla="*/ 40250 w 49011"/>
                    <a:gd name="connsiteY6" fmla="*/ 6224 h 49640"/>
                    <a:gd name="connsiteX7" fmla="*/ 22749 w 49011"/>
                    <a:gd name="connsiteY7" fmla="*/ -859 h 49640"/>
                    <a:gd name="connsiteX8" fmla="*/ 10299 w 49011"/>
                    <a:gd name="connsiteY8" fmla="*/ 2089 h 49640"/>
                    <a:gd name="connsiteX9" fmla="*/ 1284 w 49011"/>
                    <a:gd name="connsiteY9" fmla="*/ 10746 h 49640"/>
                    <a:gd name="connsiteX10" fmla="*/ -1807 w 49011"/>
                    <a:gd name="connsiteY10" fmla="*/ 24627 h 49640"/>
                    <a:gd name="connsiteX11" fmla="*/ 11072 w 49011"/>
                    <a:gd name="connsiteY11" fmla="*/ 23954 h 49640"/>
                    <a:gd name="connsiteX12" fmla="*/ 14421 w 49011"/>
                    <a:gd name="connsiteY12" fmla="*/ 13136 h 49640"/>
                    <a:gd name="connsiteX13" fmla="*/ 22706 w 49011"/>
                    <a:gd name="connsiteY13" fmla="*/ 9387 h 49640"/>
                    <a:gd name="connsiteX14" fmla="*/ 30948 w 49011"/>
                    <a:gd name="connsiteY14" fmla="*/ 13136 h 49640"/>
                    <a:gd name="connsiteX15" fmla="*/ 34283 w 49011"/>
                    <a:gd name="connsiteY15" fmla="*/ 24054 h 49640"/>
                    <a:gd name="connsiteX16" fmla="*/ 30948 w 49011"/>
                    <a:gd name="connsiteY16" fmla="*/ 34772 h 49640"/>
                    <a:gd name="connsiteX17" fmla="*/ 22706 w 49011"/>
                    <a:gd name="connsiteY17" fmla="*/ 38536 h 49640"/>
                    <a:gd name="connsiteX18" fmla="*/ 14421 w 49011"/>
                    <a:gd name="connsiteY18" fmla="*/ 34772 h 49640"/>
                    <a:gd name="connsiteX19" fmla="*/ 11072 w 49011"/>
                    <a:gd name="connsiteY19" fmla="*/ 2395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807" y="24627"/>
                      </a:moveTo>
                      <a:cubicBezTo>
                        <a:pt x="-1807" y="28805"/>
                        <a:pt x="-777" y="32845"/>
                        <a:pt x="1284" y="36747"/>
                      </a:cubicBezTo>
                      <a:cubicBezTo>
                        <a:pt x="3345" y="40658"/>
                        <a:pt x="6259" y="43640"/>
                        <a:pt x="10027" y="45691"/>
                      </a:cubicBezTo>
                      <a:cubicBezTo>
                        <a:pt x="13796" y="47751"/>
                        <a:pt x="18008" y="48782"/>
                        <a:pt x="22663" y="48782"/>
                      </a:cubicBezTo>
                      <a:cubicBezTo>
                        <a:pt x="29846" y="48782"/>
                        <a:pt x="35733" y="46449"/>
                        <a:pt x="40321" y="41784"/>
                      </a:cubicBezTo>
                      <a:cubicBezTo>
                        <a:pt x="44910" y="37119"/>
                        <a:pt x="47204" y="31223"/>
                        <a:pt x="47204" y="24097"/>
                      </a:cubicBezTo>
                      <a:cubicBezTo>
                        <a:pt x="47204" y="16914"/>
                        <a:pt x="44886" y="10956"/>
                        <a:pt x="40250" y="6224"/>
                      </a:cubicBezTo>
                      <a:cubicBezTo>
                        <a:pt x="35613" y="1502"/>
                        <a:pt x="29780" y="-859"/>
                        <a:pt x="22749" y="-859"/>
                      </a:cubicBezTo>
                      <a:cubicBezTo>
                        <a:pt x="18399" y="-859"/>
                        <a:pt x="14249" y="123"/>
                        <a:pt x="10299" y="2089"/>
                      </a:cubicBezTo>
                      <a:cubicBezTo>
                        <a:pt x="6350" y="4063"/>
                        <a:pt x="3345" y="6949"/>
                        <a:pt x="1284" y="10746"/>
                      </a:cubicBezTo>
                      <a:cubicBezTo>
                        <a:pt x="-777" y="14543"/>
                        <a:pt x="-1807" y="19170"/>
                        <a:pt x="-1807" y="24627"/>
                      </a:cubicBezTo>
                      <a:close/>
                      <a:moveTo>
                        <a:pt x="11072" y="23954"/>
                      </a:moveTo>
                      <a:cubicBezTo>
                        <a:pt x="11072" y="19251"/>
                        <a:pt x="12188" y="15645"/>
                        <a:pt x="14421" y="13136"/>
                      </a:cubicBezTo>
                      <a:cubicBezTo>
                        <a:pt x="16662" y="10636"/>
                        <a:pt x="19424" y="9387"/>
                        <a:pt x="22706" y="9387"/>
                      </a:cubicBezTo>
                      <a:cubicBezTo>
                        <a:pt x="25988" y="9387"/>
                        <a:pt x="28735" y="10636"/>
                        <a:pt x="30948" y="13136"/>
                      </a:cubicBezTo>
                      <a:cubicBezTo>
                        <a:pt x="33171" y="15645"/>
                        <a:pt x="34283" y="19284"/>
                        <a:pt x="34283" y="24054"/>
                      </a:cubicBezTo>
                      <a:cubicBezTo>
                        <a:pt x="34283" y="28700"/>
                        <a:pt x="33171" y="32273"/>
                        <a:pt x="30948" y="34772"/>
                      </a:cubicBezTo>
                      <a:cubicBezTo>
                        <a:pt x="28735" y="37281"/>
                        <a:pt x="25988" y="38536"/>
                        <a:pt x="22706" y="38536"/>
                      </a:cubicBezTo>
                      <a:cubicBezTo>
                        <a:pt x="19424" y="38536"/>
                        <a:pt x="16662" y="37281"/>
                        <a:pt x="14421" y="34772"/>
                      </a:cubicBezTo>
                      <a:cubicBezTo>
                        <a:pt x="12188" y="32273"/>
                        <a:pt x="11072" y="28667"/>
                        <a:pt x="11072" y="23954"/>
                      </a:cubicBezTo>
                      <a:close/>
                    </a:path>
                  </a:pathLst>
                </a:custGeom>
                <a:solidFill>
                  <a:srgbClr val="000000"/>
                </a:solidFill>
                <a:ln w="14" cap="flat">
                  <a:noFill/>
                  <a:prstDash val="solid"/>
                  <a:round/>
                </a:ln>
              </p:spPr>
              <p:txBody>
                <a:bodyPr rtlCol="0" anchor="ctr"/>
                <a:lstStyle/>
                <a:p>
                  <a:endParaRPr lang="en-US"/>
                </a:p>
              </p:txBody>
            </p:sp>
            <p:sp>
              <p:nvSpPr>
                <p:cNvPr id="444" name="Freeform: Shape 443">
                  <a:extLst>
                    <a:ext uri="{FF2B5EF4-FFF2-40B4-BE49-F238E27FC236}">
                      <a16:creationId xmlns:a16="http://schemas.microsoft.com/office/drawing/2014/main" id="{88F45C34-803C-87D4-1997-B6E29C5073E4}"/>
                    </a:ext>
                  </a:extLst>
                </p:cNvPr>
                <p:cNvSpPr/>
                <p:nvPr/>
              </p:nvSpPr>
              <p:spPr>
                <a:xfrm flipV="1">
                  <a:off x="728013" y="5199088"/>
                  <a:ext cx="46335" cy="66640"/>
                </a:xfrm>
                <a:custGeom>
                  <a:avLst/>
                  <a:gdLst>
                    <a:gd name="connsiteX0" fmla="*/ -1878 w 46335"/>
                    <a:gd name="connsiteY0" fmla="*/ 65304 h 66640"/>
                    <a:gd name="connsiteX1" fmla="*/ 9842 w 46335"/>
                    <a:gd name="connsiteY1" fmla="*/ 65304 h 66640"/>
                    <a:gd name="connsiteX2" fmla="*/ 9842 w 46335"/>
                    <a:gd name="connsiteY2" fmla="*/ 58321 h 66640"/>
                    <a:gd name="connsiteX3" fmla="*/ 16009 w 46335"/>
                    <a:gd name="connsiteY3" fmla="*/ 64131 h 66640"/>
                    <a:gd name="connsiteX4" fmla="*/ 24652 w 46335"/>
                    <a:gd name="connsiteY4" fmla="*/ 66378 h 66640"/>
                    <a:gd name="connsiteX5" fmla="*/ 38690 w 46335"/>
                    <a:gd name="connsiteY5" fmla="*/ 59895 h 66640"/>
                    <a:gd name="connsiteX6" fmla="*/ 44457 w 46335"/>
                    <a:gd name="connsiteY6" fmla="*/ 41822 h 66640"/>
                    <a:gd name="connsiteX7" fmla="*/ 38633 w 46335"/>
                    <a:gd name="connsiteY7" fmla="*/ 23334 h 66640"/>
                    <a:gd name="connsiteX8" fmla="*/ 24552 w 46335"/>
                    <a:gd name="connsiteY8" fmla="*/ 16737 h 66640"/>
                    <a:gd name="connsiteX9" fmla="*/ 17412 w 46335"/>
                    <a:gd name="connsiteY9" fmla="*/ 18297 h 66640"/>
                    <a:gd name="connsiteX10" fmla="*/ 10700 w 46335"/>
                    <a:gd name="connsiteY10" fmla="*/ 23663 h 66640"/>
                    <a:gd name="connsiteX11" fmla="*/ 10700 w 46335"/>
                    <a:gd name="connsiteY11" fmla="*/ -263 h 66640"/>
                    <a:gd name="connsiteX12" fmla="*/ -1878 w 46335"/>
                    <a:gd name="connsiteY12" fmla="*/ -263 h 66640"/>
                    <a:gd name="connsiteX13" fmla="*/ 10557 w 46335"/>
                    <a:gd name="connsiteY13" fmla="*/ 42366 h 66640"/>
                    <a:gd name="connsiteX14" fmla="*/ 13734 w 46335"/>
                    <a:gd name="connsiteY14" fmla="*/ 30532 h 66640"/>
                    <a:gd name="connsiteX15" fmla="*/ 21476 w 46335"/>
                    <a:gd name="connsiteY15" fmla="*/ 26711 h 66640"/>
                    <a:gd name="connsiteX16" fmla="*/ 28759 w 46335"/>
                    <a:gd name="connsiteY16" fmla="*/ 30217 h 66640"/>
                    <a:gd name="connsiteX17" fmla="*/ 31664 w 46335"/>
                    <a:gd name="connsiteY17" fmla="*/ 41736 h 66640"/>
                    <a:gd name="connsiteX18" fmla="*/ 28659 w 46335"/>
                    <a:gd name="connsiteY18" fmla="*/ 52826 h 66640"/>
                    <a:gd name="connsiteX19" fmla="*/ 21247 w 46335"/>
                    <a:gd name="connsiteY19" fmla="*/ 56447 h 66640"/>
                    <a:gd name="connsiteX20" fmla="*/ 13591 w 46335"/>
                    <a:gd name="connsiteY20" fmla="*/ 52883 h 66640"/>
                    <a:gd name="connsiteX21" fmla="*/ 10557 w 46335"/>
                    <a:gd name="connsiteY21" fmla="*/ 42366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878" y="65304"/>
                      </a:moveTo>
                      <a:lnTo>
                        <a:pt x="9842" y="65304"/>
                      </a:lnTo>
                      <a:lnTo>
                        <a:pt x="9842" y="58321"/>
                      </a:lnTo>
                      <a:cubicBezTo>
                        <a:pt x="11368" y="60706"/>
                        <a:pt x="13424" y="62643"/>
                        <a:pt x="16009" y="64131"/>
                      </a:cubicBezTo>
                      <a:cubicBezTo>
                        <a:pt x="18604" y="65629"/>
                        <a:pt x="21485" y="66378"/>
                        <a:pt x="24652" y="66378"/>
                      </a:cubicBezTo>
                      <a:cubicBezTo>
                        <a:pt x="30166" y="66378"/>
                        <a:pt x="34846" y="64217"/>
                        <a:pt x="38690" y="59895"/>
                      </a:cubicBezTo>
                      <a:cubicBezTo>
                        <a:pt x="42535" y="55574"/>
                        <a:pt x="44457" y="49549"/>
                        <a:pt x="44457" y="41822"/>
                      </a:cubicBezTo>
                      <a:cubicBezTo>
                        <a:pt x="44457" y="33894"/>
                        <a:pt x="42516" y="27732"/>
                        <a:pt x="38633" y="23334"/>
                      </a:cubicBezTo>
                      <a:cubicBezTo>
                        <a:pt x="34760" y="18936"/>
                        <a:pt x="30066" y="16737"/>
                        <a:pt x="24552" y="16737"/>
                      </a:cubicBezTo>
                      <a:cubicBezTo>
                        <a:pt x="21929" y="16737"/>
                        <a:pt x="19549" y="17257"/>
                        <a:pt x="17412" y="18297"/>
                      </a:cubicBezTo>
                      <a:cubicBezTo>
                        <a:pt x="15284" y="19346"/>
                        <a:pt x="13047" y="21135"/>
                        <a:pt x="10700" y="23663"/>
                      </a:cubicBezTo>
                      <a:lnTo>
                        <a:pt x="10700" y="-263"/>
                      </a:lnTo>
                      <a:lnTo>
                        <a:pt x="-1878" y="-263"/>
                      </a:lnTo>
                      <a:close/>
                      <a:moveTo>
                        <a:pt x="10557" y="42366"/>
                      </a:moveTo>
                      <a:cubicBezTo>
                        <a:pt x="10557" y="37023"/>
                        <a:pt x="11616" y="33079"/>
                        <a:pt x="13734" y="30532"/>
                      </a:cubicBezTo>
                      <a:cubicBezTo>
                        <a:pt x="15852" y="27984"/>
                        <a:pt x="18432" y="26711"/>
                        <a:pt x="21476" y="26711"/>
                      </a:cubicBezTo>
                      <a:cubicBezTo>
                        <a:pt x="24395" y="26711"/>
                        <a:pt x="26823" y="27879"/>
                        <a:pt x="28759" y="30217"/>
                      </a:cubicBezTo>
                      <a:cubicBezTo>
                        <a:pt x="30696" y="32564"/>
                        <a:pt x="31664" y="36403"/>
                        <a:pt x="31664" y="41736"/>
                      </a:cubicBezTo>
                      <a:cubicBezTo>
                        <a:pt x="31664" y="46716"/>
                        <a:pt x="30663" y="50413"/>
                        <a:pt x="28659" y="52826"/>
                      </a:cubicBezTo>
                      <a:cubicBezTo>
                        <a:pt x="26665" y="55240"/>
                        <a:pt x="24194" y="56447"/>
                        <a:pt x="21247" y="56447"/>
                      </a:cubicBezTo>
                      <a:cubicBezTo>
                        <a:pt x="18175" y="56447"/>
                        <a:pt x="15623" y="55259"/>
                        <a:pt x="13591" y="52883"/>
                      </a:cubicBezTo>
                      <a:cubicBezTo>
                        <a:pt x="11568" y="50518"/>
                        <a:pt x="10557" y="47012"/>
                        <a:pt x="10557" y="42366"/>
                      </a:cubicBezTo>
                      <a:close/>
                    </a:path>
                  </a:pathLst>
                </a:custGeom>
                <a:solidFill>
                  <a:srgbClr val="000000"/>
                </a:solidFill>
                <a:ln w="14" cap="flat">
                  <a:noFill/>
                  <a:prstDash val="solid"/>
                  <a:round/>
                </a:ln>
              </p:spPr>
              <p:txBody>
                <a:bodyPr rtlCol="0" anchor="ctr"/>
                <a:lstStyle/>
                <a:p>
                  <a:endParaRPr lang="en-US"/>
                </a:p>
              </p:txBody>
            </p:sp>
            <p:sp>
              <p:nvSpPr>
                <p:cNvPr id="445" name="Freeform: Shape 444">
                  <a:extLst>
                    <a:ext uri="{FF2B5EF4-FFF2-40B4-BE49-F238E27FC236}">
                      <a16:creationId xmlns:a16="http://schemas.microsoft.com/office/drawing/2014/main" id="{2F107362-21B5-AB9E-17E3-E876612F16FD}"/>
                    </a:ext>
                  </a:extLst>
                </p:cNvPr>
                <p:cNvSpPr/>
                <p:nvPr/>
              </p:nvSpPr>
              <p:spPr>
                <a:xfrm flipV="1">
                  <a:off x="778375" y="5200162"/>
                  <a:ext cx="48825" cy="66769"/>
                </a:xfrm>
                <a:custGeom>
                  <a:avLst/>
                  <a:gdLst>
                    <a:gd name="connsiteX0" fmla="*/ -1563 w 48825"/>
                    <a:gd name="connsiteY0" fmla="*/ 66586 h 66769"/>
                    <a:gd name="connsiteX1" fmla="*/ 11802 w 48825"/>
                    <a:gd name="connsiteY1" fmla="*/ 66586 h 66769"/>
                    <a:gd name="connsiteX2" fmla="*/ 23164 w 48825"/>
                    <a:gd name="connsiteY2" fmla="*/ 32872 h 66769"/>
                    <a:gd name="connsiteX3" fmla="*/ 34254 w 48825"/>
                    <a:gd name="connsiteY3" fmla="*/ 66586 h 66769"/>
                    <a:gd name="connsiteX4" fmla="*/ 47262 w 48825"/>
                    <a:gd name="connsiteY4" fmla="*/ 66586 h 66769"/>
                    <a:gd name="connsiteX5" fmla="*/ 30491 w 48825"/>
                    <a:gd name="connsiteY5" fmla="*/ 20881 h 66769"/>
                    <a:gd name="connsiteX6" fmla="*/ 27500 w 48825"/>
                    <a:gd name="connsiteY6" fmla="*/ 12610 h 66769"/>
                    <a:gd name="connsiteX7" fmla="*/ 24338 w 48825"/>
                    <a:gd name="connsiteY7" fmla="*/ 6256 h 66769"/>
                    <a:gd name="connsiteX8" fmla="*/ 20903 w 48825"/>
                    <a:gd name="connsiteY8" fmla="*/ 2707 h 66769"/>
                    <a:gd name="connsiteX9" fmla="*/ 16110 w 48825"/>
                    <a:gd name="connsiteY9" fmla="*/ 575 h 66769"/>
                    <a:gd name="connsiteX10" fmla="*/ 9699 w 48825"/>
                    <a:gd name="connsiteY10" fmla="*/ -183 h 66769"/>
                    <a:gd name="connsiteX11" fmla="*/ 2587 w 48825"/>
                    <a:gd name="connsiteY11" fmla="*/ 575 h 66769"/>
                    <a:gd name="connsiteX12" fmla="*/ 1471 w 48825"/>
                    <a:gd name="connsiteY12" fmla="*/ 10420 h 66769"/>
                    <a:gd name="connsiteX13" fmla="*/ 6794 w 48825"/>
                    <a:gd name="connsiteY13" fmla="*/ 9833 h 66769"/>
                    <a:gd name="connsiteX14" fmla="*/ 13276 w 48825"/>
                    <a:gd name="connsiteY14" fmla="*/ 12409 h 66769"/>
                    <a:gd name="connsiteX15" fmla="*/ 16496 w 48825"/>
                    <a:gd name="connsiteY15" fmla="*/ 18963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563" y="66586"/>
                      </a:moveTo>
                      <a:lnTo>
                        <a:pt x="11802" y="66586"/>
                      </a:lnTo>
                      <a:lnTo>
                        <a:pt x="23164" y="32872"/>
                      </a:lnTo>
                      <a:lnTo>
                        <a:pt x="34254" y="66586"/>
                      </a:lnTo>
                      <a:lnTo>
                        <a:pt x="47262" y="66586"/>
                      </a:lnTo>
                      <a:lnTo>
                        <a:pt x="30491" y="20881"/>
                      </a:lnTo>
                      <a:lnTo>
                        <a:pt x="27500" y="12610"/>
                      </a:lnTo>
                      <a:cubicBezTo>
                        <a:pt x="26394" y="9833"/>
                        <a:pt x="25339" y="7716"/>
                        <a:pt x="24338" y="6256"/>
                      </a:cubicBezTo>
                      <a:cubicBezTo>
                        <a:pt x="23346" y="4796"/>
                        <a:pt x="22201" y="3613"/>
                        <a:pt x="20903" y="2707"/>
                      </a:cubicBezTo>
                      <a:cubicBezTo>
                        <a:pt x="19606" y="1791"/>
                        <a:pt x="18008" y="1081"/>
                        <a:pt x="16110" y="575"/>
                      </a:cubicBezTo>
                      <a:cubicBezTo>
                        <a:pt x="14221" y="69"/>
                        <a:pt x="12084" y="-183"/>
                        <a:pt x="9699" y="-183"/>
                      </a:cubicBezTo>
                      <a:cubicBezTo>
                        <a:pt x="7285" y="-183"/>
                        <a:pt x="4915" y="69"/>
                        <a:pt x="2587" y="575"/>
                      </a:cubicBezTo>
                      <a:lnTo>
                        <a:pt x="1471" y="10420"/>
                      </a:lnTo>
                      <a:cubicBezTo>
                        <a:pt x="3445" y="10029"/>
                        <a:pt x="5220" y="9833"/>
                        <a:pt x="6794" y="9833"/>
                      </a:cubicBezTo>
                      <a:cubicBezTo>
                        <a:pt x="9713" y="9833"/>
                        <a:pt x="11874" y="10692"/>
                        <a:pt x="13276" y="12409"/>
                      </a:cubicBezTo>
                      <a:cubicBezTo>
                        <a:pt x="14679" y="14117"/>
                        <a:pt x="15752" y="16301"/>
                        <a:pt x="16496" y="18963"/>
                      </a:cubicBezTo>
                      <a:close/>
                    </a:path>
                  </a:pathLst>
                </a:custGeom>
                <a:solidFill>
                  <a:srgbClr val="000000"/>
                </a:solidFill>
                <a:ln w="14" cap="flat">
                  <a:noFill/>
                  <a:prstDash val="solid"/>
                  <a:round/>
                </a:ln>
              </p:spPr>
              <p:txBody>
                <a:bodyPr rtlCol="0" anchor="ctr"/>
                <a:lstStyle/>
                <a:p>
                  <a:endParaRPr lang="en-US"/>
                </a:p>
              </p:txBody>
            </p:sp>
            <p:sp>
              <p:nvSpPr>
                <p:cNvPr id="446" name="Freeform: Shape 445">
                  <a:extLst>
                    <a:ext uri="{FF2B5EF4-FFF2-40B4-BE49-F238E27FC236}">
                      <a16:creationId xmlns:a16="http://schemas.microsoft.com/office/drawing/2014/main" id="{63A6B242-3C2B-F9EC-D6C9-488209EAFC6F}"/>
                    </a:ext>
                  </a:extLst>
                </p:cNvPr>
                <p:cNvSpPr/>
                <p:nvPr/>
              </p:nvSpPr>
              <p:spPr>
                <a:xfrm flipV="1">
                  <a:off x="828679" y="524765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447" name="Freeform: Shape 446">
                  <a:extLst>
                    <a:ext uri="{FF2B5EF4-FFF2-40B4-BE49-F238E27FC236}">
                      <a16:creationId xmlns:a16="http://schemas.microsoft.com/office/drawing/2014/main" id="{252399BF-B1A9-E15E-731B-FB017B51C041}"/>
                    </a:ext>
                  </a:extLst>
                </p:cNvPr>
                <p:cNvSpPr/>
                <p:nvPr/>
              </p:nvSpPr>
              <p:spPr>
                <a:xfrm flipV="1">
                  <a:off x="857930" y="5199632"/>
                  <a:ext cx="45834" cy="31381"/>
                </a:xfrm>
                <a:custGeom>
                  <a:avLst/>
                  <a:gdLst>
                    <a:gd name="connsiteX0" fmla="*/ -1662 w 45834"/>
                    <a:gd name="connsiteY0" fmla="*/ 18387 h 31381"/>
                    <a:gd name="connsiteX1" fmla="*/ -1662 w 45834"/>
                    <a:gd name="connsiteY1" fmla="*/ 29920 h 31381"/>
                    <a:gd name="connsiteX2" fmla="*/ 44172 w 45834"/>
                    <a:gd name="connsiteY2" fmla="*/ 29920 h 31381"/>
                    <a:gd name="connsiteX3" fmla="*/ 44172 w 45834"/>
                    <a:gd name="connsiteY3" fmla="*/ 18387 h 31381"/>
                    <a:gd name="connsiteX4" fmla="*/ -1662 w 45834"/>
                    <a:gd name="connsiteY4" fmla="*/ -1461 h 31381"/>
                    <a:gd name="connsiteX5" fmla="*/ -1662 w 45834"/>
                    <a:gd name="connsiteY5" fmla="*/ 10115 h 31381"/>
                    <a:gd name="connsiteX6" fmla="*/ 44172 w 45834"/>
                    <a:gd name="connsiteY6" fmla="*/ 10115 h 31381"/>
                    <a:gd name="connsiteX7" fmla="*/ 44172 w 45834"/>
                    <a:gd name="connsiteY7" fmla="*/ -146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662" y="18387"/>
                      </a:moveTo>
                      <a:lnTo>
                        <a:pt x="-1662" y="29920"/>
                      </a:lnTo>
                      <a:lnTo>
                        <a:pt x="44172" y="29920"/>
                      </a:lnTo>
                      <a:lnTo>
                        <a:pt x="44172" y="18387"/>
                      </a:lnTo>
                      <a:close/>
                      <a:moveTo>
                        <a:pt x="-1662" y="-1461"/>
                      </a:moveTo>
                      <a:lnTo>
                        <a:pt x="-1662" y="10115"/>
                      </a:lnTo>
                      <a:lnTo>
                        <a:pt x="44172" y="10115"/>
                      </a:lnTo>
                      <a:lnTo>
                        <a:pt x="44172" y="-1461"/>
                      </a:lnTo>
                      <a:close/>
                    </a:path>
                  </a:pathLst>
                </a:custGeom>
                <a:solidFill>
                  <a:srgbClr val="000000"/>
                </a:solidFill>
                <a:ln w="14" cap="flat">
                  <a:noFill/>
                  <a:prstDash val="solid"/>
                  <a:round/>
                </a:ln>
              </p:spPr>
              <p:txBody>
                <a:bodyPr rtlCol="0" anchor="ctr"/>
                <a:lstStyle/>
                <a:p>
                  <a:endParaRPr lang="en-US"/>
                </a:p>
              </p:txBody>
            </p:sp>
            <p:sp>
              <p:nvSpPr>
                <p:cNvPr id="448" name="Freeform: Shape 447">
                  <a:extLst>
                    <a:ext uri="{FF2B5EF4-FFF2-40B4-BE49-F238E27FC236}">
                      <a16:creationId xmlns:a16="http://schemas.microsoft.com/office/drawing/2014/main" id="{F037F39A-EADA-1910-6A72-9AFEA64181E6}"/>
                    </a:ext>
                  </a:extLst>
                </p:cNvPr>
                <p:cNvSpPr/>
                <p:nvPr/>
              </p:nvSpPr>
              <p:spPr>
                <a:xfrm flipV="1">
                  <a:off x="907607" y="524765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449" name="Freeform: Shape 448">
                  <a:extLst>
                    <a:ext uri="{FF2B5EF4-FFF2-40B4-BE49-F238E27FC236}">
                      <a16:creationId xmlns:a16="http://schemas.microsoft.com/office/drawing/2014/main" id="{9E97298D-2054-EEBE-0932-EC5392C9568D}"/>
                    </a:ext>
                  </a:extLst>
                </p:cNvPr>
                <p:cNvSpPr/>
                <p:nvPr/>
              </p:nvSpPr>
              <p:spPr>
                <a:xfrm flipV="1">
                  <a:off x="936901" y="5181831"/>
                  <a:ext cx="42571" cy="66941"/>
                </a:xfrm>
                <a:custGeom>
                  <a:avLst/>
                  <a:gdLst>
                    <a:gd name="connsiteX0" fmla="*/ 19745 w 42571"/>
                    <a:gd name="connsiteY0" fmla="*/ 65479 h 66941"/>
                    <a:gd name="connsiteX1" fmla="*/ 34642 w 42571"/>
                    <a:gd name="connsiteY1" fmla="*/ 58682 h 66941"/>
                    <a:gd name="connsiteX2" fmla="*/ 41038 w 42571"/>
                    <a:gd name="connsiteY2" fmla="*/ 31979 h 66941"/>
                    <a:gd name="connsiteX3" fmla="*/ 34599 w 42571"/>
                    <a:gd name="connsiteY3" fmla="*/ 5249 h 66941"/>
                    <a:gd name="connsiteX4" fmla="*/ 19745 w 42571"/>
                    <a:gd name="connsiteY4" fmla="*/ -1463 h 66941"/>
                    <a:gd name="connsiteX5" fmla="*/ 4319 w 42571"/>
                    <a:gd name="connsiteY5" fmla="*/ 5893 h 66941"/>
                    <a:gd name="connsiteX6" fmla="*/ -1533 w 42571"/>
                    <a:gd name="connsiteY6" fmla="*/ 32122 h 66941"/>
                    <a:gd name="connsiteX7" fmla="*/ 4906 w 42571"/>
                    <a:gd name="connsiteY7" fmla="*/ 58767 h 66941"/>
                    <a:gd name="connsiteX8" fmla="*/ 19745 w 42571"/>
                    <a:gd name="connsiteY8" fmla="*/ 65479 h 66941"/>
                    <a:gd name="connsiteX9" fmla="*/ 19745 w 42571"/>
                    <a:gd name="connsiteY9" fmla="*/ 55061 h 66941"/>
                    <a:gd name="connsiteX10" fmla="*/ 15681 w 42571"/>
                    <a:gd name="connsiteY10" fmla="*/ 53602 h 66941"/>
                    <a:gd name="connsiteX11" fmla="*/ 12905 w 42571"/>
                    <a:gd name="connsiteY11" fmla="*/ 48393 h 66941"/>
                    <a:gd name="connsiteX12" fmla="*/ 11617 w 42571"/>
                    <a:gd name="connsiteY12" fmla="*/ 31979 h 66941"/>
                    <a:gd name="connsiteX13" fmla="*/ 12777 w 42571"/>
                    <a:gd name="connsiteY13" fmla="*/ 16124 h 66941"/>
                    <a:gd name="connsiteX14" fmla="*/ 15696 w 42571"/>
                    <a:gd name="connsiteY14" fmla="*/ 10386 h 66941"/>
                    <a:gd name="connsiteX15" fmla="*/ 19745 w 42571"/>
                    <a:gd name="connsiteY15" fmla="*/ 8955 h 66941"/>
                    <a:gd name="connsiteX16" fmla="*/ 23824 w 42571"/>
                    <a:gd name="connsiteY16" fmla="*/ 10400 h 66941"/>
                    <a:gd name="connsiteX17" fmla="*/ 26586 w 42571"/>
                    <a:gd name="connsiteY17" fmla="*/ 15623 h 66941"/>
                    <a:gd name="connsiteX18" fmla="*/ 27888 w 42571"/>
                    <a:gd name="connsiteY18" fmla="*/ 31979 h 66941"/>
                    <a:gd name="connsiteX19" fmla="*/ 26729 w 42571"/>
                    <a:gd name="connsiteY19" fmla="*/ 47835 h 66941"/>
                    <a:gd name="connsiteX20" fmla="*/ 23795 w 42571"/>
                    <a:gd name="connsiteY20" fmla="*/ 53602 h 66941"/>
                    <a:gd name="connsiteX21" fmla="*/ 19745 w 42571"/>
                    <a:gd name="connsiteY21" fmla="*/ 55061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745" y="65479"/>
                      </a:moveTo>
                      <a:cubicBezTo>
                        <a:pt x="26099" y="65479"/>
                        <a:pt x="31064" y="63213"/>
                        <a:pt x="34642" y="58682"/>
                      </a:cubicBezTo>
                      <a:cubicBezTo>
                        <a:pt x="38906" y="53320"/>
                        <a:pt x="41038" y="44419"/>
                        <a:pt x="41038" y="31979"/>
                      </a:cubicBezTo>
                      <a:cubicBezTo>
                        <a:pt x="41038" y="19577"/>
                        <a:pt x="38892" y="10667"/>
                        <a:pt x="34599" y="5249"/>
                      </a:cubicBezTo>
                      <a:cubicBezTo>
                        <a:pt x="31050" y="774"/>
                        <a:pt x="26099" y="-1463"/>
                        <a:pt x="19745" y="-1463"/>
                      </a:cubicBezTo>
                      <a:cubicBezTo>
                        <a:pt x="13373" y="-1463"/>
                        <a:pt x="8231" y="989"/>
                        <a:pt x="4319" y="5893"/>
                      </a:cubicBezTo>
                      <a:cubicBezTo>
                        <a:pt x="418" y="10796"/>
                        <a:pt x="-1533" y="19539"/>
                        <a:pt x="-1533" y="32122"/>
                      </a:cubicBezTo>
                      <a:cubicBezTo>
                        <a:pt x="-1533" y="44467"/>
                        <a:pt x="613" y="53349"/>
                        <a:pt x="4906" y="58767"/>
                      </a:cubicBezTo>
                      <a:cubicBezTo>
                        <a:pt x="8455" y="63242"/>
                        <a:pt x="13401" y="65479"/>
                        <a:pt x="19745" y="65479"/>
                      </a:cubicBezTo>
                      <a:close/>
                      <a:moveTo>
                        <a:pt x="19745" y="55061"/>
                      </a:moveTo>
                      <a:cubicBezTo>
                        <a:pt x="18229" y="55061"/>
                        <a:pt x="16874" y="54575"/>
                        <a:pt x="15681" y="53602"/>
                      </a:cubicBezTo>
                      <a:cubicBezTo>
                        <a:pt x="14489" y="52638"/>
                        <a:pt x="13564" y="50902"/>
                        <a:pt x="12905" y="48393"/>
                      </a:cubicBezTo>
                      <a:cubicBezTo>
                        <a:pt x="12047" y="45149"/>
                        <a:pt x="11617" y="39678"/>
                        <a:pt x="11617" y="31979"/>
                      </a:cubicBezTo>
                      <a:cubicBezTo>
                        <a:pt x="11617" y="24290"/>
                        <a:pt x="12004" y="19005"/>
                        <a:pt x="12777" y="16124"/>
                      </a:cubicBezTo>
                      <a:cubicBezTo>
                        <a:pt x="13549" y="13253"/>
                        <a:pt x="14522" y="11340"/>
                        <a:pt x="15696" y="10386"/>
                      </a:cubicBezTo>
                      <a:cubicBezTo>
                        <a:pt x="16879" y="9432"/>
                        <a:pt x="18229" y="8955"/>
                        <a:pt x="19745" y="8955"/>
                      </a:cubicBezTo>
                      <a:cubicBezTo>
                        <a:pt x="21272" y="8955"/>
                        <a:pt x="22631" y="9437"/>
                        <a:pt x="23824" y="10400"/>
                      </a:cubicBezTo>
                      <a:cubicBezTo>
                        <a:pt x="25016" y="11373"/>
                        <a:pt x="25937" y="13114"/>
                        <a:pt x="26586" y="15623"/>
                      </a:cubicBezTo>
                      <a:cubicBezTo>
                        <a:pt x="27454" y="18838"/>
                        <a:pt x="27888" y="24290"/>
                        <a:pt x="27888" y="31979"/>
                      </a:cubicBezTo>
                      <a:cubicBezTo>
                        <a:pt x="27888" y="39678"/>
                        <a:pt x="27501" y="44963"/>
                        <a:pt x="26729" y="47835"/>
                      </a:cubicBezTo>
                      <a:cubicBezTo>
                        <a:pt x="25956" y="50716"/>
                        <a:pt x="24978" y="52638"/>
                        <a:pt x="23795" y="53602"/>
                      </a:cubicBezTo>
                      <a:cubicBezTo>
                        <a:pt x="22622" y="54575"/>
                        <a:pt x="21272" y="55061"/>
                        <a:pt x="19745" y="55061"/>
                      </a:cubicBezTo>
                      <a:close/>
                    </a:path>
                  </a:pathLst>
                </a:custGeom>
                <a:solidFill>
                  <a:srgbClr val="000000"/>
                </a:solidFill>
                <a:ln w="14" cap="flat">
                  <a:noFill/>
                  <a:prstDash val="solid"/>
                  <a:round/>
                </a:ln>
              </p:spPr>
              <p:txBody>
                <a:bodyPr rtlCol="0" anchor="ctr"/>
                <a:lstStyle/>
                <a:p>
                  <a:endParaRPr lang="en-US"/>
                </a:p>
              </p:txBody>
            </p:sp>
            <p:sp>
              <p:nvSpPr>
                <p:cNvPr id="450" name="Freeform: Shape 449">
                  <a:extLst>
                    <a:ext uri="{FF2B5EF4-FFF2-40B4-BE49-F238E27FC236}">
                      <a16:creationId xmlns:a16="http://schemas.microsoft.com/office/drawing/2014/main" id="{71C4EE1A-4711-179B-45FC-30F2A425311D}"/>
                    </a:ext>
                  </a:extLst>
                </p:cNvPr>
                <p:cNvSpPr/>
                <p:nvPr/>
              </p:nvSpPr>
              <p:spPr>
                <a:xfrm flipV="1">
                  <a:off x="990554" y="5235092"/>
                  <a:ext cx="12578" cy="12564"/>
                </a:xfrm>
                <a:custGeom>
                  <a:avLst/>
                  <a:gdLst>
                    <a:gd name="connsiteX0" fmla="*/ -666 w 12578"/>
                    <a:gd name="connsiteY0" fmla="*/ 365 h 12564"/>
                    <a:gd name="connsiteX1" fmla="*/ -666 w 12578"/>
                    <a:gd name="connsiteY1" fmla="*/ 12929 h 12564"/>
                    <a:gd name="connsiteX2" fmla="*/ 11912 w 12578"/>
                    <a:gd name="connsiteY2" fmla="*/ 12929 h 12564"/>
                    <a:gd name="connsiteX3" fmla="*/ 11912 w 12578"/>
                    <a:gd name="connsiteY3" fmla="*/ 365 h 12564"/>
                  </a:gdLst>
                  <a:ahLst/>
                  <a:cxnLst>
                    <a:cxn ang="0">
                      <a:pos x="connsiteX0" y="connsiteY0"/>
                    </a:cxn>
                    <a:cxn ang="0">
                      <a:pos x="connsiteX1" y="connsiteY1"/>
                    </a:cxn>
                    <a:cxn ang="0">
                      <a:pos x="connsiteX2" y="connsiteY2"/>
                    </a:cxn>
                    <a:cxn ang="0">
                      <a:pos x="connsiteX3" y="connsiteY3"/>
                    </a:cxn>
                  </a:cxnLst>
                  <a:rect l="l" t="t" r="r" b="b"/>
                  <a:pathLst>
                    <a:path w="12578" h="12564">
                      <a:moveTo>
                        <a:pt x="-666" y="365"/>
                      </a:moveTo>
                      <a:lnTo>
                        <a:pt x="-666" y="12929"/>
                      </a:lnTo>
                      <a:lnTo>
                        <a:pt x="11912" y="12929"/>
                      </a:lnTo>
                      <a:lnTo>
                        <a:pt x="11912" y="365"/>
                      </a:lnTo>
                      <a:close/>
                    </a:path>
                  </a:pathLst>
                </a:custGeom>
                <a:solidFill>
                  <a:srgbClr val="000000"/>
                </a:solidFill>
                <a:ln w="14" cap="flat">
                  <a:noFill/>
                  <a:prstDash val="solid"/>
                  <a:round/>
                </a:ln>
              </p:spPr>
              <p:txBody>
                <a:bodyPr rtlCol="0" anchor="ctr"/>
                <a:lstStyle/>
                <a:p>
                  <a:endParaRPr lang="en-US"/>
                </a:p>
              </p:txBody>
            </p:sp>
            <p:sp>
              <p:nvSpPr>
                <p:cNvPr id="451" name="Freeform: Shape 450">
                  <a:extLst>
                    <a:ext uri="{FF2B5EF4-FFF2-40B4-BE49-F238E27FC236}">
                      <a16:creationId xmlns:a16="http://schemas.microsoft.com/office/drawing/2014/main" id="{1F88FF29-AC42-8EAA-2B12-9015D0DE2EEC}"/>
                    </a:ext>
                  </a:extLst>
                </p:cNvPr>
                <p:cNvSpPr/>
                <p:nvPr/>
              </p:nvSpPr>
              <p:spPr>
                <a:xfrm flipV="1">
                  <a:off x="1013280" y="5181831"/>
                  <a:ext cx="42571" cy="66941"/>
                </a:xfrm>
                <a:custGeom>
                  <a:avLst/>
                  <a:gdLst>
                    <a:gd name="connsiteX0" fmla="*/ 19763 w 42571"/>
                    <a:gd name="connsiteY0" fmla="*/ 65479 h 66941"/>
                    <a:gd name="connsiteX1" fmla="*/ 34660 w 42571"/>
                    <a:gd name="connsiteY1" fmla="*/ 58682 h 66941"/>
                    <a:gd name="connsiteX2" fmla="*/ 41056 w 42571"/>
                    <a:gd name="connsiteY2" fmla="*/ 31979 h 66941"/>
                    <a:gd name="connsiteX3" fmla="*/ 34617 w 42571"/>
                    <a:gd name="connsiteY3" fmla="*/ 5249 h 66941"/>
                    <a:gd name="connsiteX4" fmla="*/ 19763 w 42571"/>
                    <a:gd name="connsiteY4" fmla="*/ -1463 h 66941"/>
                    <a:gd name="connsiteX5" fmla="*/ 4337 w 42571"/>
                    <a:gd name="connsiteY5" fmla="*/ 5893 h 66941"/>
                    <a:gd name="connsiteX6" fmla="*/ -1516 w 42571"/>
                    <a:gd name="connsiteY6" fmla="*/ 32122 h 66941"/>
                    <a:gd name="connsiteX7" fmla="*/ 4924 w 42571"/>
                    <a:gd name="connsiteY7" fmla="*/ 58767 h 66941"/>
                    <a:gd name="connsiteX8" fmla="*/ 19763 w 42571"/>
                    <a:gd name="connsiteY8" fmla="*/ 65479 h 66941"/>
                    <a:gd name="connsiteX9" fmla="*/ 19763 w 42571"/>
                    <a:gd name="connsiteY9" fmla="*/ 55061 h 66941"/>
                    <a:gd name="connsiteX10" fmla="*/ 15699 w 42571"/>
                    <a:gd name="connsiteY10" fmla="*/ 53602 h 66941"/>
                    <a:gd name="connsiteX11" fmla="*/ 12923 w 42571"/>
                    <a:gd name="connsiteY11" fmla="*/ 48393 h 66941"/>
                    <a:gd name="connsiteX12" fmla="*/ 11635 w 42571"/>
                    <a:gd name="connsiteY12" fmla="*/ 31979 h 66941"/>
                    <a:gd name="connsiteX13" fmla="*/ 12794 w 42571"/>
                    <a:gd name="connsiteY13" fmla="*/ 16124 h 66941"/>
                    <a:gd name="connsiteX14" fmla="*/ 15714 w 42571"/>
                    <a:gd name="connsiteY14" fmla="*/ 10386 h 66941"/>
                    <a:gd name="connsiteX15" fmla="*/ 19763 w 42571"/>
                    <a:gd name="connsiteY15" fmla="*/ 8955 h 66941"/>
                    <a:gd name="connsiteX16" fmla="*/ 23841 w 42571"/>
                    <a:gd name="connsiteY16" fmla="*/ 10400 h 66941"/>
                    <a:gd name="connsiteX17" fmla="*/ 26603 w 42571"/>
                    <a:gd name="connsiteY17" fmla="*/ 15623 h 66941"/>
                    <a:gd name="connsiteX18" fmla="*/ 27905 w 42571"/>
                    <a:gd name="connsiteY18" fmla="*/ 31979 h 66941"/>
                    <a:gd name="connsiteX19" fmla="*/ 26746 w 42571"/>
                    <a:gd name="connsiteY19" fmla="*/ 47835 h 66941"/>
                    <a:gd name="connsiteX20" fmla="*/ 23813 w 42571"/>
                    <a:gd name="connsiteY20" fmla="*/ 53602 h 66941"/>
                    <a:gd name="connsiteX21" fmla="*/ 19763 w 42571"/>
                    <a:gd name="connsiteY21" fmla="*/ 55061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763" y="65479"/>
                      </a:moveTo>
                      <a:cubicBezTo>
                        <a:pt x="26117" y="65479"/>
                        <a:pt x="31082" y="63213"/>
                        <a:pt x="34660" y="58682"/>
                      </a:cubicBezTo>
                      <a:cubicBezTo>
                        <a:pt x="38924" y="53320"/>
                        <a:pt x="41056" y="44419"/>
                        <a:pt x="41056" y="31979"/>
                      </a:cubicBezTo>
                      <a:cubicBezTo>
                        <a:pt x="41056" y="19577"/>
                        <a:pt x="38910" y="10667"/>
                        <a:pt x="34617" y="5249"/>
                      </a:cubicBezTo>
                      <a:cubicBezTo>
                        <a:pt x="31068" y="774"/>
                        <a:pt x="26117" y="-1463"/>
                        <a:pt x="19763" y="-1463"/>
                      </a:cubicBezTo>
                      <a:cubicBezTo>
                        <a:pt x="13391" y="-1463"/>
                        <a:pt x="8249" y="989"/>
                        <a:pt x="4337" y="5893"/>
                      </a:cubicBezTo>
                      <a:cubicBezTo>
                        <a:pt x="435" y="10796"/>
                        <a:pt x="-1516" y="19539"/>
                        <a:pt x="-1516" y="32122"/>
                      </a:cubicBezTo>
                      <a:cubicBezTo>
                        <a:pt x="-1516" y="44467"/>
                        <a:pt x="631" y="53349"/>
                        <a:pt x="4924" y="58767"/>
                      </a:cubicBezTo>
                      <a:cubicBezTo>
                        <a:pt x="8473" y="63242"/>
                        <a:pt x="13419" y="65479"/>
                        <a:pt x="19763" y="65479"/>
                      </a:cubicBezTo>
                      <a:close/>
                      <a:moveTo>
                        <a:pt x="19763" y="55061"/>
                      </a:moveTo>
                      <a:cubicBezTo>
                        <a:pt x="18246" y="55061"/>
                        <a:pt x="16892" y="54575"/>
                        <a:pt x="15699" y="53602"/>
                      </a:cubicBezTo>
                      <a:cubicBezTo>
                        <a:pt x="14507" y="52638"/>
                        <a:pt x="13581" y="50902"/>
                        <a:pt x="12923" y="48393"/>
                      </a:cubicBezTo>
                      <a:cubicBezTo>
                        <a:pt x="12065" y="45149"/>
                        <a:pt x="11635" y="39678"/>
                        <a:pt x="11635" y="31979"/>
                      </a:cubicBezTo>
                      <a:cubicBezTo>
                        <a:pt x="11635" y="24290"/>
                        <a:pt x="12022" y="19005"/>
                        <a:pt x="12794" y="16124"/>
                      </a:cubicBezTo>
                      <a:cubicBezTo>
                        <a:pt x="13567" y="13253"/>
                        <a:pt x="14540" y="11340"/>
                        <a:pt x="15714" y="10386"/>
                      </a:cubicBezTo>
                      <a:cubicBezTo>
                        <a:pt x="16897" y="9432"/>
                        <a:pt x="18246" y="8955"/>
                        <a:pt x="19763" y="8955"/>
                      </a:cubicBezTo>
                      <a:cubicBezTo>
                        <a:pt x="21290" y="8955"/>
                        <a:pt x="22649" y="9437"/>
                        <a:pt x="23841" y="10400"/>
                      </a:cubicBezTo>
                      <a:cubicBezTo>
                        <a:pt x="25034" y="11373"/>
                        <a:pt x="25955" y="13114"/>
                        <a:pt x="26603" y="15623"/>
                      </a:cubicBezTo>
                      <a:cubicBezTo>
                        <a:pt x="27471" y="18838"/>
                        <a:pt x="27905" y="24290"/>
                        <a:pt x="27905" y="31979"/>
                      </a:cubicBezTo>
                      <a:cubicBezTo>
                        <a:pt x="27905" y="39678"/>
                        <a:pt x="27519" y="44963"/>
                        <a:pt x="26746" y="47835"/>
                      </a:cubicBezTo>
                      <a:cubicBezTo>
                        <a:pt x="25974" y="50716"/>
                        <a:pt x="24996" y="52638"/>
                        <a:pt x="23813" y="53602"/>
                      </a:cubicBezTo>
                      <a:cubicBezTo>
                        <a:pt x="22639" y="54575"/>
                        <a:pt x="21290" y="55061"/>
                        <a:pt x="19763" y="55061"/>
                      </a:cubicBezTo>
                      <a:close/>
                    </a:path>
                  </a:pathLst>
                </a:custGeom>
                <a:solidFill>
                  <a:srgbClr val="000000"/>
                </a:solidFill>
                <a:ln w="14" cap="flat">
                  <a:noFill/>
                  <a:prstDash val="solid"/>
                  <a:round/>
                </a:ln>
              </p:spPr>
              <p:txBody>
                <a:bodyPr rtlCol="0" anchor="ctr"/>
                <a:lstStyle/>
                <a:p>
                  <a:endParaRPr lang="en-US"/>
                </a:p>
              </p:txBody>
            </p:sp>
          </p:grpSp>
          <p:grpSp>
            <p:nvGrpSpPr>
              <p:cNvPr id="452" name="Graphic 3">
                <a:extLst>
                  <a:ext uri="{FF2B5EF4-FFF2-40B4-BE49-F238E27FC236}">
                    <a16:creationId xmlns:a16="http://schemas.microsoft.com/office/drawing/2014/main" id="{3B158110-63ED-D56A-2051-016C8AD7C9DD}"/>
                  </a:ext>
                </a:extLst>
              </p:cNvPr>
              <p:cNvGrpSpPr/>
              <p:nvPr/>
            </p:nvGrpSpPr>
            <p:grpSpPr>
              <a:xfrm>
                <a:off x="517817" y="5280093"/>
                <a:ext cx="504827" cy="83898"/>
                <a:chOff x="517817" y="5280093"/>
                <a:chExt cx="504827" cy="83898"/>
              </a:xfrm>
              <a:solidFill>
                <a:srgbClr val="000000"/>
              </a:solidFill>
            </p:grpSpPr>
            <p:sp>
              <p:nvSpPr>
                <p:cNvPr id="453" name="Freeform: Shape 452">
                  <a:extLst>
                    <a:ext uri="{FF2B5EF4-FFF2-40B4-BE49-F238E27FC236}">
                      <a16:creationId xmlns:a16="http://schemas.microsoft.com/office/drawing/2014/main" id="{3A8904BA-2067-911C-8F3A-4B05E902F5C5}"/>
                    </a:ext>
                  </a:extLst>
                </p:cNvPr>
                <p:cNvSpPr/>
                <p:nvPr/>
              </p:nvSpPr>
              <p:spPr>
                <a:xfrm flipV="1">
                  <a:off x="517817" y="5297351"/>
                  <a:ext cx="44360" cy="49640"/>
                </a:xfrm>
                <a:custGeom>
                  <a:avLst/>
                  <a:gdLst>
                    <a:gd name="connsiteX0" fmla="*/ -1574 w 44360"/>
                    <a:gd name="connsiteY0" fmla="*/ 13788 h 49640"/>
                    <a:gd name="connsiteX1" fmla="*/ 11033 w 44360"/>
                    <a:gd name="connsiteY1" fmla="*/ 15706 h 49640"/>
                    <a:gd name="connsiteX2" fmla="*/ 14295 w 44360"/>
                    <a:gd name="connsiteY2" fmla="*/ 10139 h 49640"/>
                    <a:gd name="connsiteX3" fmla="*/ 21193 w 44360"/>
                    <a:gd name="connsiteY3" fmla="*/ 8236 h 49640"/>
                    <a:gd name="connsiteX4" fmla="*/ 28519 w 44360"/>
                    <a:gd name="connsiteY4" fmla="*/ 10025 h 49640"/>
                    <a:gd name="connsiteX5" fmla="*/ 30179 w 44360"/>
                    <a:gd name="connsiteY5" fmla="*/ 13388 h 49640"/>
                    <a:gd name="connsiteX6" fmla="*/ 29278 w 44360"/>
                    <a:gd name="connsiteY6" fmla="*/ 15749 h 49640"/>
                    <a:gd name="connsiteX7" fmla="*/ 25085 w 44360"/>
                    <a:gd name="connsiteY7" fmla="*/ 17409 h 49640"/>
                    <a:gd name="connsiteX8" fmla="*/ 5810 w 44360"/>
                    <a:gd name="connsiteY8" fmla="*/ 23533 h 49640"/>
                    <a:gd name="connsiteX9" fmla="*/ 172 w 44360"/>
                    <a:gd name="connsiteY9" fmla="*/ 34223 h 49640"/>
                    <a:gd name="connsiteX10" fmla="*/ 5037 w 44360"/>
                    <a:gd name="connsiteY10" fmla="*/ 44597 h 49640"/>
                    <a:gd name="connsiteX11" fmla="*/ 20162 w 44360"/>
                    <a:gd name="connsiteY11" fmla="*/ 48804 h 49640"/>
                    <a:gd name="connsiteX12" fmla="*/ 34644 w 44360"/>
                    <a:gd name="connsiteY12" fmla="*/ 45628 h 49640"/>
                    <a:gd name="connsiteX13" fmla="*/ 41184 w 44360"/>
                    <a:gd name="connsiteY13" fmla="*/ 36240 h 49640"/>
                    <a:gd name="connsiteX14" fmla="*/ 29321 w 44360"/>
                    <a:gd name="connsiteY14" fmla="*/ 34051 h 49640"/>
                    <a:gd name="connsiteX15" fmla="*/ 26430 w 44360"/>
                    <a:gd name="connsiteY15" fmla="*/ 38287 h 49640"/>
                    <a:gd name="connsiteX16" fmla="*/ 20377 w 44360"/>
                    <a:gd name="connsiteY16" fmla="*/ 39775 h 49640"/>
                    <a:gd name="connsiteX17" fmla="*/ 13279 w 44360"/>
                    <a:gd name="connsiteY17" fmla="*/ 38387 h 49640"/>
                    <a:gd name="connsiteX18" fmla="*/ 11848 w 44360"/>
                    <a:gd name="connsiteY18" fmla="*/ 35840 h 49640"/>
                    <a:gd name="connsiteX19" fmla="*/ 13093 w 44360"/>
                    <a:gd name="connsiteY19" fmla="*/ 33550 h 49640"/>
                    <a:gd name="connsiteX20" fmla="*/ 24827 w 44360"/>
                    <a:gd name="connsiteY20" fmla="*/ 30016 h 49640"/>
                    <a:gd name="connsiteX21" fmla="*/ 38851 w 44360"/>
                    <a:gd name="connsiteY21" fmla="*/ 24435 h 49640"/>
                    <a:gd name="connsiteX22" fmla="*/ 42786 w 44360"/>
                    <a:gd name="connsiteY22" fmla="*/ 15091 h 49640"/>
                    <a:gd name="connsiteX23" fmla="*/ 37334 w 44360"/>
                    <a:gd name="connsiteY23" fmla="*/ 3857 h 49640"/>
                    <a:gd name="connsiteX24" fmla="*/ 21193 w 44360"/>
                    <a:gd name="connsiteY24" fmla="*/ -836 h 49640"/>
                    <a:gd name="connsiteX25" fmla="*/ 5824 w 44360"/>
                    <a:gd name="connsiteY25" fmla="*/ 3099 h 49640"/>
                    <a:gd name="connsiteX26" fmla="*/ -1574 w 44360"/>
                    <a:gd name="connsiteY26" fmla="*/ 1378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574" y="13788"/>
                      </a:moveTo>
                      <a:lnTo>
                        <a:pt x="11033" y="15706"/>
                      </a:lnTo>
                      <a:cubicBezTo>
                        <a:pt x="11577" y="13264"/>
                        <a:pt x="12664" y="11408"/>
                        <a:pt x="14295" y="10139"/>
                      </a:cubicBezTo>
                      <a:cubicBezTo>
                        <a:pt x="15936" y="8871"/>
                        <a:pt x="18235" y="8236"/>
                        <a:pt x="21193" y="8236"/>
                      </a:cubicBezTo>
                      <a:cubicBezTo>
                        <a:pt x="24436" y="8236"/>
                        <a:pt x="26878" y="8832"/>
                        <a:pt x="28519" y="10025"/>
                      </a:cubicBezTo>
                      <a:cubicBezTo>
                        <a:pt x="29626" y="10864"/>
                        <a:pt x="30179" y="11985"/>
                        <a:pt x="30179" y="13388"/>
                      </a:cubicBezTo>
                      <a:cubicBezTo>
                        <a:pt x="30179" y="14342"/>
                        <a:pt x="29879" y="15129"/>
                        <a:pt x="29278" y="15749"/>
                      </a:cubicBezTo>
                      <a:cubicBezTo>
                        <a:pt x="28658" y="16350"/>
                        <a:pt x="27260" y="16903"/>
                        <a:pt x="25085" y="17409"/>
                      </a:cubicBezTo>
                      <a:cubicBezTo>
                        <a:pt x="14944" y="19641"/>
                        <a:pt x="8519" y="21683"/>
                        <a:pt x="5810" y="23533"/>
                      </a:cubicBezTo>
                      <a:cubicBezTo>
                        <a:pt x="2051" y="26100"/>
                        <a:pt x="172" y="29663"/>
                        <a:pt x="172" y="34223"/>
                      </a:cubicBezTo>
                      <a:cubicBezTo>
                        <a:pt x="172" y="38334"/>
                        <a:pt x="1793" y="41793"/>
                        <a:pt x="5037" y="44597"/>
                      </a:cubicBezTo>
                      <a:cubicBezTo>
                        <a:pt x="8290" y="47402"/>
                        <a:pt x="13332" y="48804"/>
                        <a:pt x="20162" y="48804"/>
                      </a:cubicBezTo>
                      <a:cubicBezTo>
                        <a:pt x="26659" y="48804"/>
                        <a:pt x="31486" y="47746"/>
                        <a:pt x="34644" y="45628"/>
                      </a:cubicBezTo>
                      <a:cubicBezTo>
                        <a:pt x="37811" y="43510"/>
                        <a:pt x="39991" y="40381"/>
                        <a:pt x="41184" y="36240"/>
                      </a:cubicBezTo>
                      <a:lnTo>
                        <a:pt x="29321" y="34051"/>
                      </a:lnTo>
                      <a:cubicBezTo>
                        <a:pt x="28815" y="35892"/>
                        <a:pt x="27852" y="37304"/>
                        <a:pt x="26430" y="38287"/>
                      </a:cubicBezTo>
                      <a:cubicBezTo>
                        <a:pt x="25018" y="39279"/>
                        <a:pt x="23000" y="39775"/>
                        <a:pt x="20377" y="39775"/>
                      </a:cubicBezTo>
                      <a:cubicBezTo>
                        <a:pt x="17076" y="39775"/>
                        <a:pt x="14710" y="39312"/>
                        <a:pt x="13279" y="38387"/>
                      </a:cubicBezTo>
                      <a:cubicBezTo>
                        <a:pt x="12325" y="37729"/>
                        <a:pt x="11848" y="36880"/>
                        <a:pt x="11848" y="35840"/>
                      </a:cubicBezTo>
                      <a:cubicBezTo>
                        <a:pt x="11848" y="34943"/>
                        <a:pt x="12263" y="34180"/>
                        <a:pt x="13093" y="33550"/>
                      </a:cubicBezTo>
                      <a:cubicBezTo>
                        <a:pt x="14229" y="32720"/>
                        <a:pt x="18140" y="31542"/>
                        <a:pt x="24827" y="30016"/>
                      </a:cubicBezTo>
                      <a:cubicBezTo>
                        <a:pt x="31524" y="28499"/>
                        <a:pt x="36199" y="26639"/>
                        <a:pt x="38851" y="24435"/>
                      </a:cubicBezTo>
                      <a:cubicBezTo>
                        <a:pt x="41474" y="22193"/>
                        <a:pt x="42786" y="19078"/>
                        <a:pt x="42786" y="15091"/>
                      </a:cubicBezTo>
                      <a:cubicBezTo>
                        <a:pt x="42786" y="10731"/>
                        <a:pt x="40969" y="6986"/>
                        <a:pt x="37334" y="3857"/>
                      </a:cubicBezTo>
                      <a:cubicBezTo>
                        <a:pt x="33700" y="728"/>
                        <a:pt x="28319" y="-836"/>
                        <a:pt x="21193" y="-836"/>
                      </a:cubicBezTo>
                      <a:cubicBezTo>
                        <a:pt x="14725" y="-836"/>
                        <a:pt x="9602" y="475"/>
                        <a:pt x="5824" y="3099"/>
                      </a:cubicBezTo>
                      <a:cubicBezTo>
                        <a:pt x="2056" y="5722"/>
                        <a:pt x="-410" y="9286"/>
                        <a:pt x="-1574" y="13788"/>
                      </a:cubicBezTo>
                      <a:close/>
                    </a:path>
                  </a:pathLst>
                </a:custGeom>
                <a:solidFill>
                  <a:srgbClr val="000000"/>
                </a:solidFill>
                <a:ln w="14" cap="flat">
                  <a:noFill/>
                  <a:prstDash val="solid"/>
                  <a:round/>
                </a:ln>
              </p:spPr>
              <p:txBody>
                <a:bodyPr rtlCol="0" anchor="ctr"/>
                <a:lstStyle/>
                <a:p>
                  <a:endParaRPr lang="en-US"/>
                </a:p>
              </p:txBody>
            </p:sp>
            <p:sp>
              <p:nvSpPr>
                <p:cNvPr id="454" name="Freeform: Shape 453">
                  <a:extLst>
                    <a:ext uri="{FF2B5EF4-FFF2-40B4-BE49-F238E27FC236}">
                      <a16:creationId xmlns:a16="http://schemas.microsoft.com/office/drawing/2014/main" id="{4B208B11-4E6B-2BED-26AF-D308802DF156}"/>
                    </a:ext>
                  </a:extLst>
                </p:cNvPr>
                <p:cNvSpPr/>
                <p:nvPr/>
              </p:nvSpPr>
              <p:spPr>
                <a:xfrm flipV="1">
                  <a:off x="569868" y="5297351"/>
                  <a:ext cx="44589" cy="49640"/>
                </a:xfrm>
                <a:custGeom>
                  <a:avLst/>
                  <a:gdLst>
                    <a:gd name="connsiteX0" fmla="*/ 11059 w 44589"/>
                    <a:gd name="connsiteY0" fmla="*/ 33235 h 49640"/>
                    <a:gd name="connsiteX1" fmla="*/ -346 w 44589"/>
                    <a:gd name="connsiteY1" fmla="*/ 35296 h 49640"/>
                    <a:gd name="connsiteX2" fmla="*/ 6265 w 44589"/>
                    <a:gd name="connsiteY2" fmla="*/ 45485 h 49640"/>
                    <a:gd name="connsiteX3" fmla="*/ 20217 w 44589"/>
                    <a:gd name="connsiteY3" fmla="*/ 48804 h 49640"/>
                    <a:gd name="connsiteX4" fmla="*/ 32738 w 44589"/>
                    <a:gd name="connsiteY4" fmla="*/ 46815 h 49640"/>
                    <a:gd name="connsiteX5" fmla="*/ 38534 w 44589"/>
                    <a:gd name="connsiteY5" fmla="*/ 41764 h 49640"/>
                    <a:gd name="connsiteX6" fmla="*/ 40208 w 44589"/>
                    <a:gd name="connsiteY6" fmla="*/ 30517 h 49640"/>
                    <a:gd name="connsiteX7" fmla="*/ 40079 w 44589"/>
                    <a:gd name="connsiteY7" fmla="*/ 15849 h 49640"/>
                    <a:gd name="connsiteX8" fmla="*/ 40680 w 44589"/>
                    <a:gd name="connsiteY8" fmla="*/ 6605 h 49640"/>
                    <a:gd name="connsiteX9" fmla="*/ 42941 w 44589"/>
                    <a:gd name="connsiteY9" fmla="*/ 237 h 49640"/>
                    <a:gd name="connsiteX10" fmla="*/ 30506 w 44589"/>
                    <a:gd name="connsiteY10" fmla="*/ 237 h 49640"/>
                    <a:gd name="connsiteX11" fmla="*/ 29304 w 44589"/>
                    <a:gd name="connsiteY11" fmla="*/ 3943 h 49640"/>
                    <a:gd name="connsiteX12" fmla="*/ 28846 w 44589"/>
                    <a:gd name="connsiteY12" fmla="*/ 5431 h 49640"/>
                    <a:gd name="connsiteX13" fmla="*/ 21963 w 44589"/>
                    <a:gd name="connsiteY13" fmla="*/ 723 h 49640"/>
                    <a:gd name="connsiteX14" fmla="*/ 14136 w 44589"/>
                    <a:gd name="connsiteY14" fmla="*/ -836 h 49640"/>
                    <a:gd name="connsiteX15" fmla="*/ 2573 w 44589"/>
                    <a:gd name="connsiteY15" fmla="*/ 3142 h 49640"/>
                    <a:gd name="connsiteX16" fmla="*/ -1648 w 44589"/>
                    <a:gd name="connsiteY16" fmla="*/ 13202 h 49640"/>
                    <a:gd name="connsiteX17" fmla="*/ 269 w 44589"/>
                    <a:gd name="connsiteY17" fmla="*/ 20385 h 49640"/>
                    <a:gd name="connsiteX18" fmla="*/ 5664 w 44589"/>
                    <a:gd name="connsiteY18" fmla="*/ 25208 h 49640"/>
                    <a:gd name="connsiteX19" fmla="*/ 15667 w 44589"/>
                    <a:gd name="connsiteY19" fmla="*/ 28141 h 49640"/>
                    <a:gd name="connsiteX20" fmla="*/ 27873 w 44589"/>
                    <a:gd name="connsiteY20" fmla="*/ 31232 h 49640"/>
                    <a:gd name="connsiteX21" fmla="*/ 27873 w 44589"/>
                    <a:gd name="connsiteY21" fmla="*/ 32477 h 49640"/>
                    <a:gd name="connsiteX22" fmla="*/ 26084 w 44589"/>
                    <a:gd name="connsiteY22" fmla="*/ 37643 h 49640"/>
                    <a:gd name="connsiteX23" fmla="*/ 19330 w 44589"/>
                    <a:gd name="connsiteY23" fmla="*/ 39188 h 49640"/>
                    <a:gd name="connsiteX24" fmla="*/ 14093 w 44589"/>
                    <a:gd name="connsiteY24" fmla="*/ 37872 h 49640"/>
                    <a:gd name="connsiteX25" fmla="*/ 11059 w 44589"/>
                    <a:gd name="connsiteY25" fmla="*/ 33235 h 49640"/>
                    <a:gd name="connsiteX26" fmla="*/ 27873 w 44589"/>
                    <a:gd name="connsiteY26" fmla="*/ 23047 h 49640"/>
                    <a:gd name="connsiteX27" fmla="*/ 20217 w 44589"/>
                    <a:gd name="connsiteY27" fmla="*/ 21115 h 49640"/>
                    <a:gd name="connsiteX28" fmla="*/ 13377 w 44589"/>
                    <a:gd name="connsiteY28" fmla="*/ 18926 h 49640"/>
                    <a:gd name="connsiteX29" fmla="*/ 10916 w 44589"/>
                    <a:gd name="connsiteY29" fmla="*/ 14504 h 49640"/>
                    <a:gd name="connsiteX30" fmla="*/ 12876 w 44589"/>
                    <a:gd name="connsiteY30" fmla="*/ 9939 h 49640"/>
                    <a:gd name="connsiteX31" fmla="*/ 17899 w 44589"/>
                    <a:gd name="connsiteY31" fmla="*/ 8021 h 49640"/>
                    <a:gd name="connsiteX32" fmla="*/ 24382 w 44589"/>
                    <a:gd name="connsiteY32" fmla="*/ 10254 h 49640"/>
                    <a:gd name="connsiteX33" fmla="*/ 27372 w 44589"/>
                    <a:gd name="connsiteY33" fmla="*/ 14418 h 49640"/>
                    <a:gd name="connsiteX34" fmla="*/ 27873 w 44589"/>
                    <a:gd name="connsiteY34" fmla="*/ 2054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059" y="33235"/>
                      </a:moveTo>
                      <a:lnTo>
                        <a:pt x="-346" y="35296"/>
                      </a:lnTo>
                      <a:cubicBezTo>
                        <a:pt x="932" y="39885"/>
                        <a:pt x="3136" y="43281"/>
                        <a:pt x="6265" y="45485"/>
                      </a:cubicBezTo>
                      <a:cubicBezTo>
                        <a:pt x="9394" y="47698"/>
                        <a:pt x="14045" y="48804"/>
                        <a:pt x="20217" y="48804"/>
                      </a:cubicBezTo>
                      <a:cubicBezTo>
                        <a:pt x="25827" y="48804"/>
                        <a:pt x="30001" y="48142"/>
                        <a:pt x="32738" y="46815"/>
                      </a:cubicBezTo>
                      <a:cubicBezTo>
                        <a:pt x="35486" y="45489"/>
                        <a:pt x="37418" y="43806"/>
                        <a:pt x="38534" y="41764"/>
                      </a:cubicBezTo>
                      <a:cubicBezTo>
                        <a:pt x="39650" y="39722"/>
                        <a:pt x="40208" y="35973"/>
                        <a:pt x="40208" y="30517"/>
                      </a:cubicBezTo>
                      <a:lnTo>
                        <a:pt x="40079" y="15849"/>
                      </a:lnTo>
                      <a:cubicBezTo>
                        <a:pt x="40079" y="11670"/>
                        <a:pt x="40280" y="8589"/>
                        <a:pt x="40680" y="6605"/>
                      </a:cubicBezTo>
                      <a:cubicBezTo>
                        <a:pt x="41081" y="4630"/>
                        <a:pt x="41835" y="2507"/>
                        <a:pt x="42941" y="237"/>
                      </a:cubicBezTo>
                      <a:lnTo>
                        <a:pt x="30506" y="237"/>
                      </a:lnTo>
                      <a:cubicBezTo>
                        <a:pt x="30182" y="1076"/>
                        <a:pt x="29781" y="2312"/>
                        <a:pt x="29304" y="3943"/>
                      </a:cubicBezTo>
                      <a:cubicBezTo>
                        <a:pt x="29094" y="4697"/>
                        <a:pt x="28942" y="5193"/>
                        <a:pt x="28846" y="5431"/>
                      </a:cubicBezTo>
                      <a:cubicBezTo>
                        <a:pt x="26700" y="3342"/>
                        <a:pt x="24405" y="1773"/>
                        <a:pt x="21963" y="723"/>
                      </a:cubicBezTo>
                      <a:cubicBezTo>
                        <a:pt x="19521" y="-316"/>
                        <a:pt x="16912" y="-836"/>
                        <a:pt x="14136" y="-836"/>
                      </a:cubicBezTo>
                      <a:cubicBezTo>
                        <a:pt x="9251" y="-836"/>
                        <a:pt x="5397" y="490"/>
                        <a:pt x="2573" y="3142"/>
                      </a:cubicBezTo>
                      <a:cubicBezTo>
                        <a:pt x="-241" y="5794"/>
                        <a:pt x="-1648" y="9147"/>
                        <a:pt x="-1648" y="13202"/>
                      </a:cubicBezTo>
                      <a:cubicBezTo>
                        <a:pt x="-1648" y="15892"/>
                        <a:pt x="-1009" y="18286"/>
                        <a:pt x="269" y="20385"/>
                      </a:cubicBezTo>
                      <a:cubicBezTo>
                        <a:pt x="1557" y="22484"/>
                        <a:pt x="3356" y="24091"/>
                        <a:pt x="5664" y="25208"/>
                      </a:cubicBezTo>
                      <a:cubicBezTo>
                        <a:pt x="7973" y="26333"/>
                        <a:pt x="11307" y="27311"/>
                        <a:pt x="15667" y="28141"/>
                      </a:cubicBezTo>
                      <a:cubicBezTo>
                        <a:pt x="21534" y="29248"/>
                        <a:pt x="25603" y="30278"/>
                        <a:pt x="27873" y="31232"/>
                      </a:cubicBezTo>
                      <a:lnTo>
                        <a:pt x="27873" y="32477"/>
                      </a:lnTo>
                      <a:cubicBezTo>
                        <a:pt x="27873" y="34891"/>
                        <a:pt x="27277" y="36613"/>
                        <a:pt x="26084" y="37643"/>
                      </a:cubicBezTo>
                      <a:cubicBezTo>
                        <a:pt x="24892" y="38673"/>
                        <a:pt x="22640" y="39188"/>
                        <a:pt x="19330" y="39188"/>
                      </a:cubicBezTo>
                      <a:cubicBezTo>
                        <a:pt x="17088" y="39188"/>
                        <a:pt x="15342" y="38749"/>
                        <a:pt x="14093" y="37872"/>
                      </a:cubicBezTo>
                      <a:cubicBezTo>
                        <a:pt x="12843" y="36994"/>
                        <a:pt x="11832" y="35449"/>
                        <a:pt x="11059" y="33235"/>
                      </a:cubicBezTo>
                      <a:close/>
                      <a:moveTo>
                        <a:pt x="27873" y="23047"/>
                      </a:moveTo>
                      <a:cubicBezTo>
                        <a:pt x="26261" y="22513"/>
                        <a:pt x="23709" y="21869"/>
                        <a:pt x="20217" y="21115"/>
                      </a:cubicBezTo>
                      <a:cubicBezTo>
                        <a:pt x="16735" y="20371"/>
                        <a:pt x="14455" y="19641"/>
                        <a:pt x="13377" y="18926"/>
                      </a:cubicBezTo>
                      <a:cubicBezTo>
                        <a:pt x="11736" y="17762"/>
                        <a:pt x="10916" y="16288"/>
                        <a:pt x="10916" y="14504"/>
                      </a:cubicBezTo>
                      <a:cubicBezTo>
                        <a:pt x="10916" y="12748"/>
                        <a:pt x="11569" y="11227"/>
                        <a:pt x="12876" y="9939"/>
                      </a:cubicBezTo>
                      <a:cubicBezTo>
                        <a:pt x="14193" y="8661"/>
                        <a:pt x="15867" y="8021"/>
                        <a:pt x="17899" y="8021"/>
                      </a:cubicBezTo>
                      <a:cubicBezTo>
                        <a:pt x="20160" y="8021"/>
                        <a:pt x="22321" y="8766"/>
                        <a:pt x="24382" y="10254"/>
                      </a:cubicBezTo>
                      <a:cubicBezTo>
                        <a:pt x="25898" y="11389"/>
                        <a:pt x="26895" y="12777"/>
                        <a:pt x="27372" y="14418"/>
                      </a:cubicBezTo>
                      <a:cubicBezTo>
                        <a:pt x="27706" y="15486"/>
                        <a:pt x="27873" y="17528"/>
                        <a:pt x="27873" y="20543"/>
                      </a:cubicBezTo>
                      <a:close/>
                    </a:path>
                  </a:pathLst>
                </a:custGeom>
                <a:solidFill>
                  <a:srgbClr val="000000"/>
                </a:solidFill>
                <a:ln w="14" cap="flat">
                  <a:noFill/>
                  <a:prstDash val="solid"/>
                  <a:round/>
                </a:ln>
              </p:spPr>
              <p:txBody>
                <a:bodyPr rtlCol="0" anchor="ctr"/>
                <a:lstStyle/>
                <a:p>
                  <a:endParaRPr lang="en-US"/>
                </a:p>
              </p:txBody>
            </p:sp>
            <p:sp>
              <p:nvSpPr>
                <p:cNvPr id="455" name="Freeform: Shape 454">
                  <a:extLst>
                    <a:ext uri="{FF2B5EF4-FFF2-40B4-BE49-F238E27FC236}">
                      <a16:creationId xmlns:a16="http://schemas.microsoft.com/office/drawing/2014/main" id="{1AC61C45-359C-9709-1DA5-74174A731B86}"/>
                    </a:ext>
                  </a:extLst>
                </p:cNvPr>
                <p:cNvSpPr/>
                <p:nvPr/>
              </p:nvSpPr>
              <p:spPr>
                <a:xfrm flipV="1">
                  <a:off x="623177" y="5297351"/>
                  <a:ext cx="69846" cy="48567"/>
                </a:xfrm>
                <a:custGeom>
                  <a:avLst/>
                  <a:gdLst>
                    <a:gd name="connsiteX0" fmla="*/ -2681 w 69846"/>
                    <a:gd name="connsiteY0" fmla="*/ 46620 h 48567"/>
                    <a:gd name="connsiteX1" fmla="*/ 8895 w 69846"/>
                    <a:gd name="connsiteY1" fmla="*/ 46620 h 48567"/>
                    <a:gd name="connsiteX2" fmla="*/ 8895 w 69846"/>
                    <a:gd name="connsiteY2" fmla="*/ 40138 h 48567"/>
                    <a:gd name="connsiteX3" fmla="*/ 23706 w 69846"/>
                    <a:gd name="connsiteY3" fmla="*/ 47694 h 48567"/>
                    <a:gd name="connsiteX4" fmla="*/ 31605 w 69846"/>
                    <a:gd name="connsiteY4" fmla="*/ 45805 h 48567"/>
                    <a:gd name="connsiteX5" fmla="*/ 37114 w 69846"/>
                    <a:gd name="connsiteY5" fmla="*/ 40138 h 48567"/>
                    <a:gd name="connsiteX6" fmla="*/ 43869 w 69846"/>
                    <a:gd name="connsiteY6" fmla="*/ 45805 h 48567"/>
                    <a:gd name="connsiteX7" fmla="*/ 51610 w 69846"/>
                    <a:gd name="connsiteY7" fmla="*/ 47694 h 48567"/>
                    <a:gd name="connsiteX8" fmla="*/ 60454 w 69846"/>
                    <a:gd name="connsiteY8" fmla="*/ 45561 h 48567"/>
                    <a:gd name="connsiteX9" fmla="*/ 65863 w 69846"/>
                    <a:gd name="connsiteY9" fmla="*/ 39322 h 48567"/>
                    <a:gd name="connsiteX10" fmla="*/ 67165 w 69846"/>
                    <a:gd name="connsiteY10" fmla="*/ 29492 h 48567"/>
                    <a:gd name="connsiteX11" fmla="*/ 67165 w 69846"/>
                    <a:gd name="connsiteY11" fmla="*/ -874 h 48567"/>
                    <a:gd name="connsiteX12" fmla="*/ 54601 w 69846"/>
                    <a:gd name="connsiteY12" fmla="*/ -874 h 48567"/>
                    <a:gd name="connsiteX13" fmla="*/ 54601 w 69846"/>
                    <a:gd name="connsiteY13" fmla="*/ 26272 h 48567"/>
                    <a:gd name="connsiteX14" fmla="*/ 53299 w 69846"/>
                    <a:gd name="connsiteY14" fmla="*/ 35387 h 48567"/>
                    <a:gd name="connsiteX15" fmla="*/ 47933 w 69846"/>
                    <a:gd name="connsiteY15" fmla="*/ 38077 h 48567"/>
                    <a:gd name="connsiteX16" fmla="*/ 42967 w 69846"/>
                    <a:gd name="connsiteY16" fmla="*/ 36460 h 48567"/>
                    <a:gd name="connsiteX17" fmla="*/ 39619 w 69846"/>
                    <a:gd name="connsiteY17" fmla="*/ 31752 h 48567"/>
                    <a:gd name="connsiteX18" fmla="*/ 38588 w 69846"/>
                    <a:gd name="connsiteY18" fmla="*/ 21936 h 48567"/>
                    <a:gd name="connsiteX19" fmla="*/ 38588 w 69846"/>
                    <a:gd name="connsiteY19" fmla="*/ -874 h 48567"/>
                    <a:gd name="connsiteX20" fmla="*/ 26024 w 69846"/>
                    <a:gd name="connsiteY20" fmla="*/ -874 h 48567"/>
                    <a:gd name="connsiteX21" fmla="*/ 26024 w 69846"/>
                    <a:gd name="connsiteY21" fmla="*/ 25156 h 48567"/>
                    <a:gd name="connsiteX22" fmla="*/ 25352 w 69846"/>
                    <a:gd name="connsiteY22" fmla="*/ 34085 h 48567"/>
                    <a:gd name="connsiteX23" fmla="*/ 23263 w 69846"/>
                    <a:gd name="connsiteY23" fmla="*/ 37090 h 48567"/>
                    <a:gd name="connsiteX24" fmla="*/ 19456 w 69846"/>
                    <a:gd name="connsiteY24" fmla="*/ 38077 h 48567"/>
                    <a:gd name="connsiteX25" fmla="*/ 14219 w 69846"/>
                    <a:gd name="connsiteY25" fmla="*/ 36503 h 48567"/>
                    <a:gd name="connsiteX26" fmla="*/ 10885 w 69846"/>
                    <a:gd name="connsiteY26" fmla="*/ 31996 h 48567"/>
                    <a:gd name="connsiteX27" fmla="*/ 9883 w 69846"/>
                    <a:gd name="connsiteY27" fmla="*/ 22208 h 48567"/>
                    <a:gd name="connsiteX28" fmla="*/ 9883 w 69846"/>
                    <a:gd name="connsiteY28" fmla="*/ -874 h 48567"/>
                    <a:gd name="connsiteX29" fmla="*/ -2681 w 69846"/>
                    <a:gd name="connsiteY29" fmla="*/ -87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2681" y="46620"/>
                      </a:moveTo>
                      <a:lnTo>
                        <a:pt x="8895" y="46620"/>
                      </a:lnTo>
                      <a:lnTo>
                        <a:pt x="8895" y="40138"/>
                      </a:lnTo>
                      <a:cubicBezTo>
                        <a:pt x="13045" y="45175"/>
                        <a:pt x="17982" y="47694"/>
                        <a:pt x="23706" y="47694"/>
                      </a:cubicBezTo>
                      <a:cubicBezTo>
                        <a:pt x="26740" y="47694"/>
                        <a:pt x="29373" y="47064"/>
                        <a:pt x="31605" y="45805"/>
                      </a:cubicBezTo>
                      <a:cubicBezTo>
                        <a:pt x="33847" y="44555"/>
                        <a:pt x="35683" y="42666"/>
                        <a:pt x="37114" y="40138"/>
                      </a:cubicBezTo>
                      <a:cubicBezTo>
                        <a:pt x="39204" y="42666"/>
                        <a:pt x="41455" y="44555"/>
                        <a:pt x="43869" y="45805"/>
                      </a:cubicBezTo>
                      <a:cubicBezTo>
                        <a:pt x="46282" y="47064"/>
                        <a:pt x="48863" y="47694"/>
                        <a:pt x="51610" y="47694"/>
                      </a:cubicBezTo>
                      <a:cubicBezTo>
                        <a:pt x="55092" y="47694"/>
                        <a:pt x="58040" y="46983"/>
                        <a:pt x="60454" y="45561"/>
                      </a:cubicBezTo>
                      <a:cubicBezTo>
                        <a:pt x="62867" y="44150"/>
                        <a:pt x="64670" y="42070"/>
                        <a:pt x="65863" y="39322"/>
                      </a:cubicBezTo>
                      <a:cubicBezTo>
                        <a:pt x="66731" y="37300"/>
                        <a:pt x="67165" y="34023"/>
                        <a:pt x="67165" y="29492"/>
                      </a:cubicBezTo>
                      <a:lnTo>
                        <a:pt x="67165" y="-874"/>
                      </a:lnTo>
                      <a:lnTo>
                        <a:pt x="54601" y="-874"/>
                      </a:lnTo>
                      <a:lnTo>
                        <a:pt x="54601" y="26272"/>
                      </a:lnTo>
                      <a:cubicBezTo>
                        <a:pt x="54601" y="30984"/>
                        <a:pt x="54167" y="34023"/>
                        <a:pt x="53299" y="35387"/>
                      </a:cubicBezTo>
                      <a:cubicBezTo>
                        <a:pt x="52135" y="37181"/>
                        <a:pt x="50346" y="38077"/>
                        <a:pt x="47933" y="38077"/>
                      </a:cubicBezTo>
                      <a:cubicBezTo>
                        <a:pt x="46177" y="38077"/>
                        <a:pt x="44522" y="37538"/>
                        <a:pt x="42967" y="36460"/>
                      </a:cubicBezTo>
                      <a:cubicBezTo>
                        <a:pt x="41422" y="35392"/>
                        <a:pt x="40306" y="33823"/>
                        <a:pt x="39619" y="31752"/>
                      </a:cubicBezTo>
                      <a:cubicBezTo>
                        <a:pt x="38932" y="29682"/>
                        <a:pt x="38588" y="26410"/>
                        <a:pt x="38588" y="21936"/>
                      </a:cubicBezTo>
                      <a:lnTo>
                        <a:pt x="38588" y="-874"/>
                      </a:lnTo>
                      <a:lnTo>
                        <a:pt x="26024" y="-874"/>
                      </a:lnTo>
                      <a:lnTo>
                        <a:pt x="26024" y="25156"/>
                      </a:lnTo>
                      <a:cubicBezTo>
                        <a:pt x="26024" y="29773"/>
                        <a:pt x="25800" y="32749"/>
                        <a:pt x="25352" y="34085"/>
                      </a:cubicBezTo>
                      <a:cubicBezTo>
                        <a:pt x="24903" y="35430"/>
                        <a:pt x="24207" y="36432"/>
                        <a:pt x="23263" y="37090"/>
                      </a:cubicBezTo>
                      <a:cubicBezTo>
                        <a:pt x="22328" y="37748"/>
                        <a:pt x="21059" y="38077"/>
                        <a:pt x="19456" y="38077"/>
                      </a:cubicBezTo>
                      <a:cubicBezTo>
                        <a:pt x="17520" y="38077"/>
                        <a:pt x="15774" y="37553"/>
                        <a:pt x="14219" y="36503"/>
                      </a:cubicBezTo>
                      <a:cubicBezTo>
                        <a:pt x="12673" y="35463"/>
                        <a:pt x="11562" y="33961"/>
                        <a:pt x="10885" y="31996"/>
                      </a:cubicBezTo>
                      <a:cubicBezTo>
                        <a:pt x="10217" y="30031"/>
                        <a:pt x="9883" y="26768"/>
                        <a:pt x="9883" y="22208"/>
                      </a:cubicBezTo>
                      <a:lnTo>
                        <a:pt x="9883" y="-874"/>
                      </a:lnTo>
                      <a:lnTo>
                        <a:pt x="-2681" y="-874"/>
                      </a:lnTo>
                      <a:close/>
                    </a:path>
                  </a:pathLst>
                </a:custGeom>
                <a:solidFill>
                  <a:srgbClr val="000000"/>
                </a:solidFill>
                <a:ln w="14" cap="flat">
                  <a:noFill/>
                  <a:prstDash val="solid"/>
                  <a:round/>
                </a:ln>
              </p:spPr>
              <p:txBody>
                <a:bodyPr rtlCol="0" anchor="ctr"/>
                <a:lstStyle/>
                <a:p>
                  <a:endParaRPr lang="en-US"/>
                </a:p>
              </p:txBody>
            </p:sp>
            <p:sp>
              <p:nvSpPr>
                <p:cNvPr id="456" name="Freeform: Shape 455">
                  <a:extLst>
                    <a:ext uri="{FF2B5EF4-FFF2-40B4-BE49-F238E27FC236}">
                      <a16:creationId xmlns:a16="http://schemas.microsoft.com/office/drawing/2014/main" id="{FC546512-D176-8862-6DB2-633916EF5D24}"/>
                    </a:ext>
                  </a:extLst>
                </p:cNvPr>
                <p:cNvSpPr/>
                <p:nvPr/>
              </p:nvSpPr>
              <p:spPr>
                <a:xfrm flipV="1">
                  <a:off x="705181" y="5297351"/>
                  <a:ext cx="46335" cy="66640"/>
                </a:xfrm>
                <a:custGeom>
                  <a:avLst/>
                  <a:gdLst>
                    <a:gd name="connsiteX0" fmla="*/ -1883 w 46335"/>
                    <a:gd name="connsiteY0" fmla="*/ 65327 h 66640"/>
                    <a:gd name="connsiteX1" fmla="*/ 9836 w 46335"/>
                    <a:gd name="connsiteY1" fmla="*/ 65327 h 66640"/>
                    <a:gd name="connsiteX2" fmla="*/ 9836 w 46335"/>
                    <a:gd name="connsiteY2" fmla="*/ 58344 h 66640"/>
                    <a:gd name="connsiteX3" fmla="*/ 16004 w 46335"/>
                    <a:gd name="connsiteY3" fmla="*/ 64154 h 66640"/>
                    <a:gd name="connsiteX4" fmla="*/ 24647 w 46335"/>
                    <a:gd name="connsiteY4" fmla="*/ 66401 h 66640"/>
                    <a:gd name="connsiteX5" fmla="*/ 38685 w 46335"/>
                    <a:gd name="connsiteY5" fmla="*/ 59918 h 66640"/>
                    <a:gd name="connsiteX6" fmla="*/ 44452 w 46335"/>
                    <a:gd name="connsiteY6" fmla="*/ 41845 h 66640"/>
                    <a:gd name="connsiteX7" fmla="*/ 38628 w 46335"/>
                    <a:gd name="connsiteY7" fmla="*/ 23357 h 66640"/>
                    <a:gd name="connsiteX8" fmla="*/ 24547 w 46335"/>
                    <a:gd name="connsiteY8" fmla="*/ 16760 h 66640"/>
                    <a:gd name="connsiteX9" fmla="*/ 17406 w 46335"/>
                    <a:gd name="connsiteY9" fmla="*/ 18320 h 66640"/>
                    <a:gd name="connsiteX10" fmla="*/ 10695 w 46335"/>
                    <a:gd name="connsiteY10" fmla="*/ 23686 h 66640"/>
                    <a:gd name="connsiteX11" fmla="*/ 10695 w 46335"/>
                    <a:gd name="connsiteY11" fmla="*/ -240 h 66640"/>
                    <a:gd name="connsiteX12" fmla="*/ -1883 w 46335"/>
                    <a:gd name="connsiteY12" fmla="*/ -240 h 66640"/>
                    <a:gd name="connsiteX13" fmla="*/ 10552 w 46335"/>
                    <a:gd name="connsiteY13" fmla="*/ 42389 h 66640"/>
                    <a:gd name="connsiteX14" fmla="*/ 13729 w 46335"/>
                    <a:gd name="connsiteY14" fmla="*/ 30554 h 66640"/>
                    <a:gd name="connsiteX15" fmla="*/ 21470 w 46335"/>
                    <a:gd name="connsiteY15" fmla="*/ 26734 h 66640"/>
                    <a:gd name="connsiteX16" fmla="*/ 28754 w 46335"/>
                    <a:gd name="connsiteY16" fmla="*/ 30240 h 66640"/>
                    <a:gd name="connsiteX17" fmla="*/ 31659 w 46335"/>
                    <a:gd name="connsiteY17" fmla="*/ 41759 h 66640"/>
                    <a:gd name="connsiteX18" fmla="*/ 28654 w 46335"/>
                    <a:gd name="connsiteY18" fmla="*/ 52849 h 66640"/>
                    <a:gd name="connsiteX19" fmla="*/ 21241 w 46335"/>
                    <a:gd name="connsiteY19" fmla="*/ 56470 h 66640"/>
                    <a:gd name="connsiteX20" fmla="*/ 13586 w 46335"/>
                    <a:gd name="connsiteY20" fmla="*/ 52906 h 66640"/>
                    <a:gd name="connsiteX21" fmla="*/ 10552 w 46335"/>
                    <a:gd name="connsiteY21" fmla="*/ 42389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883" y="65327"/>
                      </a:moveTo>
                      <a:lnTo>
                        <a:pt x="9836" y="65327"/>
                      </a:lnTo>
                      <a:lnTo>
                        <a:pt x="9836" y="58344"/>
                      </a:lnTo>
                      <a:cubicBezTo>
                        <a:pt x="11363" y="60729"/>
                        <a:pt x="13419" y="62666"/>
                        <a:pt x="16004" y="64154"/>
                      </a:cubicBezTo>
                      <a:cubicBezTo>
                        <a:pt x="18599" y="65652"/>
                        <a:pt x="21480" y="66401"/>
                        <a:pt x="24647" y="66401"/>
                      </a:cubicBezTo>
                      <a:cubicBezTo>
                        <a:pt x="30161" y="66401"/>
                        <a:pt x="34840" y="64240"/>
                        <a:pt x="38685" y="59918"/>
                      </a:cubicBezTo>
                      <a:cubicBezTo>
                        <a:pt x="42530" y="55597"/>
                        <a:pt x="44452" y="49572"/>
                        <a:pt x="44452" y="41845"/>
                      </a:cubicBezTo>
                      <a:cubicBezTo>
                        <a:pt x="44452" y="33917"/>
                        <a:pt x="42510" y="27754"/>
                        <a:pt x="38628" y="23357"/>
                      </a:cubicBezTo>
                      <a:cubicBezTo>
                        <a:pt x="34755" y="18959"/>
                        <a:pt x="30061" y="16760"/>
                        <a:pt x="24547" y="16760"/>
                      </a:cubicBezTo>
                      <a:cubicBezTo>
                        <a:pt x="21923" y="16760"/>
                        <a:pt x="19543" y="17280"/>
                        <a:pt x="17406" y="18320"/>
                      </a:cubicBezTo>
                      <a:cubicBezTo>
                        <a:pt x="15279" y="19369"/>
                        <a:pt x="13042" y="21158"/>
                        <a:pt x="10695" y="23686"/>
                      </a:cubicBezTo>
                      <a:lnTo>
                        <a:pt x="10695" y="-240"/>
                      </a:lnTo>
                      <a:lnTo>
                        <a:pt x="-1883" y="-240"/>
                      </a:lnTo>
                      <a:close/>
                      <a:moveTo>
                        <a:pt x="10552" y="42389"/>
                      </a:moveTo>
                      <a:cubicBezTo>
                        <a:pt x="10552" y="37046"/>
                        <a:pt x="11611" y="33102"/>
                        <a:pt x="13729" y="30554"/>
                      </a:cubicBezTo>
                      <a:cubicBezTo>
                        <a:pt x="15847" y="28007"/>
                        <a:pt x="18427" y="26734"/>
                        <a:pt x="21470" y="26734"/>
                      </a:cubicBezTo>
                      <a:cubicBezTo>
                        <a:pt x="24389" y="26734"/>
                        <a:pt x="26817" y="27902"/>
                        <a:pt x="28754" y="30240"/>
                      </a:cubicBezTo>
                      <a:cubicBezTo>
                        <a:pt x="30691" y="32586"/>
                        <a:pt x="31659" y="36426"/>
                        <a:pt x="31659" y="41759"/>
                      </a:cubicBezTo>
                      <a:cubicBezTo>
                        <a:pt x="31659" y="46739"/>
                        <a:pt x="30657" y="50435"/>
                        <a:pt x="28654" y="52849"/>
                      </a:cubicBezTo>
                      <a:cubicBezTo>
                        <a:pt x="26660" y="55263"/>
                        <a:pt x="24189" y="56470"/>
                        <a:pt x="21241" y="56470"/>
                      </a:cubicBezTo>
                      <a:cubicBezTo>
                        <a:pt x="18169" y="56470"/>
                        <a:pt x="15618" y="55282"/>
                        <a:pt x="13586" y="52906"/>
                      </a:cubicBezTo>
                      <a:cubicBezTo>
                        <a:pt x="11563" y="50541"/>
                        <a:pt x="10552" y="47035"/>
                        <a:pt x="10552" y="42389"/>
                      </a:cubicBezTo>
                      <a:close/>
                    </a:path>
                  </a:pathLst>
                </a:custGeom>
                <a:solidFill>
                  <a:srgbClr val="000000"/>
                </a:solidFill>
                <a:ln w="14" cap="flat">
                  <a:noFill/>
                  <a:prstDash val="solid"/>
                  <a:round/>
                </a:ln>
              </p:spPr>
              <p:txBody>
                <a:bodyPr rtlCol="0" anchor="ctr"/>
                <a:lstStyle/>
                <a:p>
                  <a:endParaRPr lang="en-US"/>
                </a:p>
              </p:txBody>
            </p:sp>
            <p:sp>
              <p:nvSpPr>
                <p:cNvPr id="457" name="Freeform: Shape 456">
                  <a:extLst>
                    <a:ext uri="{FF2B5EF4-FFF2-40B4-BE49-F238E27FC236}">
                      <a16:creationId xmlns:a16="http://schemas.microsoft.com/office/drawing/2014/main" id="{F570DF9A-15C7-E1EB-B49A-F5E5BCF16037}"/>
                    </a:ext>
                  </a:extLst>
                </p:cNvPr>
                <p:cNvSpPr/>
                <p:nvPr/>
              </p:nvSpPr>
              <p:spPr>
                <a:xfrm flipV="1">
                  <a:off x="761481" y="5280365"/>
                  <a:ext cx="12578" cy="65553"/>
                </a:xfrm>
                <a:custGeom>
                  <a:avLst/>
                  <a:gdLst>
                    <a:gd name="connsiteX0" fmla="*/ -720 w 12578"/>
                    <a:gd name="connsiteY0" fmla="*/ -1469 h 65553"/>
                    <a:gd name="connsiteX1" fmla="*/ -720 w 12578"/>
                    <a:gd name="connsiteY1" fmla="*/ 64084 h 65553"/>
                    <a:gd name="connsiteX2" fmla="*/ 11859 w 12578"/>
                    <a:gd name="connsiteY2" fmla="*/ 64084 h 65553"/>
                    <a:gd name="connsiteX3" fmla="*/ 11859 w 12578"/>
                    <a:gd name="connsiteY3" fmla="*/ -1469 h 65553"/>
                  </a:gdLst>
                  <a:ahLst/>
                  <a:cxnLst>
                    <a:cxn ang="0">
                      <a:pos x="connsiteX0" y="connsiteY0"/>
                    </a:cxn>
                    <a:cxn ang="0">
                      <a:pos x="connsiteX1" y="connsiteY1"/>
                    </a:cxn>
                    <a:cxn ang="0">
                      <a:pos x="connsiteX2" y="connsiteY2"/>
                    </a:cxn>
                    <a:cxn ang="0">
                      <a:pos x="connsiteX3" y="connsiteY3"/>
                    </a:cxn>
                  </a:cxnLst>
                  <a:rect l="l" t="t" r="r" b="b"/>
                  <a:pathLst>
                    <a:path w="12578" h="65553">
                      <a:moveTo>
                        <a:pt x="-720" y="-1469"/>
                      </a:moveTo>
                      <a:lnTo>
                        <a:pt x="-720" y="64084"/>
                      </a:lnTo>
                      <a:lnTo>
                        <a:pt x="11859" y="64084"/>
                      </a:lnTo>
                      <a:lnTo>
                        <a:pt x="11859" y="-1469"/>
                      </a:lnTo>
                      <a:close/>
                    </a:path>
                  </a:pathLst>
                </a:custGeom>
                <a:solidFill>
                  <a:srgbClr val="000000"/>
                </a:solidFill>
                <a:ln w="14" cap="flat">
                  <a:noFill/>
                  <a:prstDash val="solid"/>
                  <a:round/>
                </a:ln>
              </p:spPr>
              <p:txBody>
                <a:bodyPr rtlCol="0" anchor="ctr"/>
                <a:lstStyle/>
                <a:p>
                  <a:endParaRPr lang="en-US"/>
                </a:p>
              </p:txBody>
            </p:sp>
            <p:sp>
              <p:nvSpPr>
                <p:cNvPr id="458" name="Freeform: Shape 457">
                  <a:extLst>
                    <a:ext uri="{FF2B5EF4-FFF2-40B4-BE49-F238E27FC236}">
                      <a16:creationId xmlns:a16="http://schemas.microsoft.com/office/drawing/2014/main" id="{6834E062-2565-589C-E919-F242F0E5C44C}"/>
                    </a:ext>
                  </a:extLst>
                </p:cNvPr>
                <p:cNvSpPr/>
                <p:nvPr/>
              </p:nvSpPr>
              <p:spPr>
                <a:xfrm flipV="1">
                  <a:off x="783263" y="5297351"/>
                  <a:ext cx="44372" cy="49640"/>
                </a:xfrm>
                <a:custGeom>
                  <a:avLst/>
                  <a:gdLst>
                    <a:gd name="connsiteX0" fmla="*/ 29601 w 44372"/>
                    <a:gd name="connsiteY0" fmla="*/ 15348 h 49640"/>
                    <a:gd name="connsiteX1" fmla="*/ 42122 w 44372"/>
                    <a:gd name="connsiteY1" fmla="*/ 13245 h 49640"/>
                    <a:gd name="connsiteX2" fmla="*/ 34495 w 44372"/>
                    <a:gd name="connsiteY2" fmla="*/ 2755 h 49640"/>
                    <a:gd name="connsiteX3" fmla="*/ 21473 w 44372"/>
                    <a:gd name="connsiteY3" fmla="*/ -836 h 49640"/>
                    <a:gd name="connsiteX4" fmla="*/ 3128 w 44372"/>
                    <a:gd name="connsiteY4" fmla="*/ 7263 h 49640"/>
                    <a:gd name="connsiteX5" fmla="*/ -1566 w 44372"/>
                    <a:gd name="connsiteY5" fmla="*/ 23619 h 49640"/>
                    <a:gd name="connsiteX6" fmla="*/ 4602 w 44372"/>
                    <a:gd name="connsiteY6" fmla="*/ 42107 h 49640"/>
                    <a:gd name="connsiteX7" fmla="*/ 20214 w 44372"/>
                    <a:gd name="connsiteY7" fmla="*/ 48804 h 49640"/>
                    <a:gd name="connsiteX8" fmla="*/ 36942 w 44372"/>
                    <a:gd name="connsiteY8" fmla="*/ 41807 h 49640"/>
                    <a:gd name="connsiteX9" fmla="*/ 42795 w 44372"/>
                    <a:gd name="connsiteY9" fmla="*/ 20357 h 49640"/>
                    <a:gd name="connsiteX10" fmla="*/ 11313 w 44372"/>
                    <a:gd name="connsiteY10" fmla="*/ 20357 h 49640"/>
                    <a:gd name="connsiteX11" fmla="*/ 14361 w 44372"/>
                    <a:gd name="connsiteY11" fmla="*/ 11656 h 49640"/>
                    <a:gd name="connsiteX12" fmla="*/ 21602 w 44372"/>
                    <a:gd name="connsiteY12" fmla="*/ 8551 h 49640"/>
                    <a:gd name="connsiteX13" fmla="*/ 26553 w 44372"/>
                    <a:gd name="connsiteY13" fmla="*/ 10154 h 49640"/>
                    <a:gd name="connsiteX14" fmla="*/ 29601 w 44372"/>
                    <a:gd name="connsiteY14" fmla="*/ 15348 h 49640"/>
                    <a:gd name="connsiteX15" fmla="*/ 30317 w 44372"/>
                    <a:gd name="connsiteY15" fmla="*/ 28055 h 49640"/>
                    <a:gd name="connsiteX16" fmla="*/ 27497 w 44372"/>
                    <a:gd name="connsiteY16" fmla="*/ 36341 h 49640"/>
                    <a:gd name="connsiteX17" fmla="*/ 20972 w 44372"/>
                    <a:gd name="connsiteY17" fmla="*/ 39188 h 49640"/>
                    <a:gd name="connsiteX18" fmla="*/ 14175 w 44372"/>
                    <a:gd name="connsiteY18" fmla="*/ 36198 h 49640"/>
                    <a:gd name="connsiteX19" fmla="*/ 11542 w 44372"/>
                    <a:gd name="connsiteY19" fmla="*/ 2805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601" y="15348"/>
                      </a:moveTo>
                      <a:lnTo>
                        <a:pt x="42122" y="13245"/>
                      </a:lnTo>
                      <a:cubicBezTo>
                        <a:pt x="40519" y="8656"/>
                        <a:pt x="37977" y="5160"/>
                        <a:pt x="34495" y="2755"/>
                      </a:cubicBezTo>
                      <a:cubicBezTo>
                        <a:pt x="31022" y="361"/>
                        <a:pt x="26682" y="-836"/>
                        <a:pt x="21473" y="-836"/>
                      </a:cubicBezTo>
                      <a:cubicBezTo>
                        <a:pt x="13212" y="-836"/>
                        <a:pt x="7096" y="1863"/>
                        <a:pt x="3128" y="7263"/>
                      </a:cubicBezTo>
                      <a:cubicBezTo>
                        <a:pt x="-1" y="11585"/>
                        <a:pt x="-1566" y="17037"/>
                        <a:pt x="-1566" y="23619"/>
                      </a:cubicBezTo>
                      <a:cubicBezTo>
                        <a:pt x="-1566" y="31490"/>
                        <a:pt x="490" y="37652"/>
                        <a:pt x="4602" y="42107"/>
                      </a:cubicBezTo>
                      <a:cubicBezTo>
                        <a:pt x="8723" y="46572"/>
                        <a:pt x="13927" y="48804"/>
                        <a:pt x="20214" y="48804"/>
                      </a:cubicBezTo>
                      <a:cubicBezTo>
                        <a:pt x="27283" y="48804"/>
                        <a:pt x="32859" y="46472"/>
                        <a:pt x="36942" y="41807"/>
                      </a:cubicBezTo>
                      <a:cubicBezTo>
                        <a:pt x="41025" y="37142"/>
                        <a:pt x="42976" y="29992"/>
                        <a:pt x="42795" y="20357"/>
                      </a:cubicBezTo>
                      <a:lnTo>
                        <a:pt x="11313" y="20357"/>
                      </a:lnTo>
                      <a:cubicBezTo>
                        <a:pt x="11409" y="16636"/>
                        <a:pt x="12425" y="13736"/>
                        <a:pt x="14361" y="11656"/>
                      </a:cubicBezTo>
                      <a:cubicBezTo>
                        <a:pt x="16298" y="9586"/>
                        <a:pt x="18711" y="8551"/>
                        <a:pt x="21602" y="8551"/>
                      </a:cubicBezTo>
                      <a:cubicBezTo>
                        <a:pt x="23567" y="8551"/>
                        <a:pt x="25217" y="9085"/>
                        <a:pt x="26553" y="10154"/>
                      </a:cubicBezTo>
                      <a:cubicBezTo>
                        <a:pt x="27898" y="11232"/>
                        <a:pt x="28914" y="12963"/>
                        <a:pt x="29601" y="15348"/>
                      </a:cubicBezTo>
                      <a:close/>
                      <a:moveTo>
                        <a:pt x="30317" y="28055"/>
                      </a:moveTo>
                      <a:cubicBezTo>
                        <a:pt x="30231" y="31690"/>
                        <a:pt x="29291" y="34452"/>
                        <a:pt x="27497" y="36341"/>
                      </a:cubicBezTo>
                      <a:cubicBezTo>
                        <a:pt x="25713" y="38239"/>
                        <a:pt x="23538" y="39188"/>
                        <a:pt x="20972" y="39188"/>
                      </a:cubicBezTo>
                      <a:cubicBezTo>
                        <a:pt x="18234" y="39188"/>
                        <a:pt x="15968" y="38191"/>
                        <a:pt x="14175" y="36198"/>
                      </a:cubicBezTo>
                      <a:cubicBezTo>
                        <a:pt x="12391" y="34194"/>
                        <a:pt x="11513" y="31480"/>
                        <a:pt x="11542" y="28055"/>
                      </a:cubicBezTo>
                      <a:close/>
                    </a:path>
                  </a:pathLst>
                </a:custGeom>
                <a:solidFill>
                  <a:srgbClr val="000000"/>
                </a:solidFill>
                <a:ln w="14" cap="flat">
                  <a:noFill/>
                  <a:prstDash val="solid"/>
                  <a:round/>
                </a:ln>
              </p:spPr>
              <p:txBody>
                <a:bodyPr rtlCol="0" anchor="ctr"/>
                <a:lstStyle/>
                <a:p>
                  <a:endParaRPr lang="en-US"/>
                </a:p>
              </p:txBody>
            </p:sp>
            <p:sp>
              <p:nvSpPr>
                <p:cNvPr id="459" name="Freeform: Shape 458">
                  <a:extLst>
                    <a:ext uri="{FF2B5EF4-FFF2-40B4-BE49-F238E27FC236}">
                      <a16:creationId xmlns:a16="http://schemas.microsoft.com/office/drawing/2014/main" id="{B76C829D-8DDA-2360-1FC0-565B96A6935D}"/>
                    </a:ext>
                  </a:extLst>
                </p:cNvPr>
                <p:cNvSpPr/>
                <p:nvPr/>
              </p:nvSpPr>
              <p:spPr>
                <a:xfrm flipV="1">
                  <a:off x="833439" y="5297351"/>
                  <a:ext cx="44360" cy="49640"/>
                </a:xfrm>
                <a:custGeom>
                  <a:avLst/>
                  <a:gdLst>
                    <a:gd name="connsiteX0" fmla="*/ -1501 w 44360"/>
                    <a:gd name="connsiteY0" fmla="*/ 13788 h 49640"/>
                    <a:gd name="connsiteX1" fmla="*/ 11106 w 44360"/>
                    <a:gd name="connsiteY1" fmla="*/ 15706 h 49640"/>
                    <a:gd name="connsiteX2" fmla="*/ 14369 w 44360"/>
                    <a:gd name="connsiteY2" fmla="*/ 10139 h 49640"/>
                    <a:gd name="connsiteX3" fmla="*/ 21266 w 44360"/>
                    <a:gd name="connsiteY3" fmla="*/ 8236 h 49640"/>
                    <a:gd name="connsiteX4" fmla="*/ 28593 w 44360"/>
                    <a:gd name="connsiteY4" fmla="*/ 10025 h 49640"/>
                    <a:gd name="connsiteX5" fmla="*/ 30253 w 44360"/>
                    <a:gd name="connsiteY5" fmla="*/ 13388 h 49640"/>
                    <a:gd name="connsiteX6" fmla="*/ 29351 w 44360"/>
                    <a:gd name="connsiteY6" fmla="*/ 15749 h 49640"/>
                    <a:gd name="connsiteX7" fmla="*/ 25159 w 44360"/>
                    <a:gd name="connsiteY7" fmla="*/ 17409 h 49640"/>
                    <a:gd name="connsiteX8" fmla="*/ 5883 w 44360"/>
                    <a:gd name="connsiteY8" fmla="*/ 23533 h 49640"/>
                    <a:gd name="connsiteX9" fmla="*/ 245 w 44360"/>
                    <a:gd name="connsiteY9" fmla="*/ 34223 h 49640"/>
                    <a:gd name="connsiteX10" fmla="*/ 5110 w 44360"/>
                    <a:gd name="connsiteY10" fmla="*/ 44597 h 49640"/>
                    <a:gd name="connsiteX11" fmla="*/ 20236 w 44360"/>
                    <a:gd name="connsiteY11" fmla="*/ 48804 h 49640"/>
                    <a:gd name="connsiteX12" fmla="*/ 34717 w 44360"/>
                    <a:gd name="connsiteY12" fmla="*/ 45628 h 49640"/>
                    <a:gd name="connsiteX13" fmla="*/ 41257 w 44360"/>
                    <a:gd name="connsiteY13" fmla="*/ 36240 h 49640"/>
                    <a:gd name="connsiteX14" fmla="*/ 29394 w 44360"/>
                    <a:gd name="connsiteY14" fmla="*/ 34051 h 49640"/>
                    <a:gd name="connsiteX15" fmla="*/ 26504 w 44360"/>
                    <a:gd name="connsiteY15" fmla="*/ 38287 h 49640"/>
                    <a:gd name="connsiteX16" fmla="*/ 20451 w 44360"/>
                    <a:gd name="connsiteY16" fmla="*/ 39775 h 49640"/>
                    <a:gd name="connsiteX17" fmla="*/ 13353 w 44360"/>
                    <a:gd name="connsiteY17" fmla="*/ 38387 h 49640"/>
                    <a:gd name="connsiteX18" fmla="*/ 11922 w 44360"/>
                    <a:gd name="connsiteY18" fmla="*/ 35840 h 49640"/>
                    <a:gd name="connsiteX19" fmla="*/ 13167 w 44360"/>
                    <a:gd name="connsiteY19" fmla="*/ 33550 h 49640"/>
                    <a:gd name="connsiteX20" fmla="*/ 24901 w 44360"/>
                    <a:gd name="connsiteY20" fmla="*/ 30016 h 49640"/>
                    <a:gd name="connsiteX21" fmla="*/ 38925 w 44360"/>
                    <a:gd name="connsiteY21" fmla="*/ 24435 h 49640"/>
                    <a:gd name="connsiteX22" fmla="*/ 42860 w 44360"/>
                    <a:gd name="connsiteY22" fmla="*/ 15091 h 49640"/>
                    <a:gd name="connsiteX23" fmla="*/ 37408 w 44360"/>
                    <a:gd name="connsiteY23" fmla="*/ 3857 h 49640"/>
                    <a:gd name="connsiteX24" fmla="*/ 21266 w 44360"/>
                    <a:gd name="connsiteY24" fmla="*/ -836 h 49640"/>
                    <a:gd name="connsiteX25" fmla="*/ 5897 w 44360"/>
                    <a:gd name="connsiteY25" fmla="*/ 3099 h 49640"/>
                    <a:gd name="connsiteX26" fmla="*/ -1501 w 44360"/>
                    <a:gd name="connsiteY26" fmla="*/ 1378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501" y="13788"/>
                      </a:moveTo>
                      <a:lnTo>
                        <a:pt x="11106" y="15706"/>
                      </a:lnTo>
                      <a:cubicBezTo>
                        <a:pt x="11650" y="13264"/>
                        <a:pt x="12738" y="11408"/>
                        <a:pt x="14369" y="10139"/>
                      </a:cubicBezTo>
                      <a:cubicBezTo>
                        <a:pt x="16010" y="8871"/>
                        <a:pt x="18309" y="8236"/>
                        <a:pt x="21266" y="8236"/>
                      </a:cubicBezTo>
                      <a:cubicBezTo>
                        <a:pt x="24510" y="8236"/>
                        <a:pt x="26952" y="8832"/>
                        <a:pt x="28593" y="10025"/>
                      </a:cubicBezTo>
                      <a:cubicBezTo>
                        <a:pt x="29699" y="10864"/>
                        <a:pt x="30253" y="11985"/>
                        <a:pt x="30253" y="13388"/>
                      </a:cubicBezTo>
                      <a:cubicBezTo>
                        <a:pt x="30253" y="14342"/>
                        <a:pt x="29952" y="15129"/>
                        <a:pt x="29351" y="15749"/>
                      </a:cubicBezTo>
                      <a:cubicBezTo>
                        <a:pt x="28731" y="16350"/>
                        <a:pt x="27334" y="16903"/>
                        <a:pt x="25159" y="17409"/>
                      </a:cubicBezTo>
                      <a:cubicBezTo>
                        <a:pt x="15018" y="19641"/>
                        <a:pt x="8592" y="21683"/>
                        <a:pt x="5883" y="23533"/>
                      </a:cubicBezTo>
                      <a:cubicBezTo>
                        <a:pt x="2124" y="26100"/>
                        <a:pt x="245" y="29663"/>
                        <a:pt x="245" y="34223"/>
                      </a:cubicBezTo>
                      <a:cubicBezTo>
                        <a:pt x="245" y="38334"/>
                        <a:pt x="1867" y="41793"/>
                        <a:pt x="5110" y="44597"/>
                      </a:cubicBezTo>
                      <a:cubicBezTo>
                        <a:pt x="8364" y="47402"/>
                        <a:pt x="13405" y="48804"/>
                        <a:pt x="20236" y="48804"/>
                      </a:cubicBezTo>
                      <a:cubicBezTo>
                        <a:pt x="26733" y="48804"/>
                        <a:pt x="31560" y="47746"/>
                        <a:pt x="34717" y="45628"/>
                      </a:cubicBezTo>
                      <a:cubicBezTo>
                        <a:pt x="37885" y="43510"/>
                        <a:pt x="40065" y="40381"/>
                        <a:pt x="41257" y="36240"/>
                      </a:cubicBezTo>
                      <a:lnTo>
                        <a:pt x="29394" y="34051"/>
                      </a:lnTo>
                      <a:cubicBezTo>
                        <a:pt x="28889" y="35892"/>
                        <a:pt x="27925" y="37304"/>
                        <a:pt x="26504" y="38287"/>
                      </a:cubicBezTo>
                      <a:cubicBezTo>
                        <a:pt x="25092" y="39279"/>
                        <a:pt x="23074" y="39775"/>
                        <a:pt x="20451" y="39775"/>
                      </a:cubicBezTo>
                      <a:cubicBezTo>
                        <a:pt x="17150" y="39775"/>
                        <a:pt x="14784" y="39312"/>
                        <a:pt x="13353" y="38387"/>
                      </a:cubicBezTo>
                      <a:cubicBezTo>
                        <a:pt x="12399" y="37729"/>
                        <a:pt x="11922" y="36880"/>
                        <a:pt x="11922" y="35840"/>
                      </a:cubicBezTo>
                      <a:cubicBezTo>
                        <a:pt x="11922" y="34943"/>
                        <a:pt x="12337" y="34180"/>
                        <a:pt x="13167" y="33550"/>
                      </a:cubicBezTo>
                      <a:cubicBezTo>
                        <a:pt x="14302" y="32720"/>
                        <a:pt x="18214" y="31542"/>
                        <a:pt x="24901" y="30016"/>
                      </a:cubicBezTo>
                      <a:cubicBezTo>
                        <a:pt x="31598" y="28499"/>
                        <a:pt x="36273" y="26639"/>
                        <a:pt x="38925" y="24435"/>
                      </a:cubicBezTo>
                      <a:cubicBezTo>
                        <a:pt x="41548" y="22193"/>
                        <a:pt x="42860" y="19078"/>
                        <a:pt x="42860" y="15091"/>
                      </a:cubicBezTo>
                      <a:cubicBezTo>
                        <a:pt x="42860" y="10731"/>
                        <a:pt x="41042" y="6986"/>
                        <a:pt x="37408" y="3857"/>
                      </a:cubicBezTo>
                      <a:cubicBezTo>
                        <a:pt x="33773" y="728"/>
                        <a:pt x="28393" y="-836"/>
                        <a:pt x="21266" y="-836"/>
                      </a:cubicBezTo>
                      <a:cubicBezTo>
                        <a:pt x="14798" y="-836"/>
                        <a:pt x="9675" y="475"/>
                        <a:pt x="5897" y="3099"/>
                      </a:cubicBezTo>
                      <a:cubicBezTo>
                        <a:pt x="2129" y="5722"/>
                        <a:pt x="-337" y="9286"/>
                        <a:pt x="-1501" y="13788"/>
                      </a:cubicBezTo>
                      <a:close/>
                    </a:path>
                  </a:pathLst>
                </a:custGeom>
                <a:solidFill>
                  <a:srgbClr val="000000"/>
                </a:solidFill>
                <a:ln w="14" cap="flat">
                  <a:noFill/>
                  <a:prstDash val="solid"/>
                  <a:round/>
                </a:ln>
              </p:spPr>
              <p:txBody>
                <a:bodyPr rtlCol="0" anchor="ctr"/>
                <a:lstStyle/>
                <a:p>
                  <a:endParaRPr lang="en-US"/>
                </a:p>
              </p:txBody>
            </p:sp>
            <p:sp>
              <p:nvSpPr>
                <p:cNvPr id="460" name="Freeform: Shape 459">
                  <a:extLst>
                    <a:ext uri="{FF2B5EF4-FFF2-40B4-BE49-F238E27FC236}">
                      <a16:creationId xmlns:a16="http://schemas.microsoft.com/office/drawing/2014/main" id="{6C36154F-A918-B886-466D-25EFEBA9F081}"/>
                    </a:ext>
                  </a:extLst>
                </p:cNvPr>
                <p:cNvSpPr/>
                <p:nvPr/>
              </p:nvSpPr>
              <p:spPr>
                <a:xfrm flipV="1">
                  <a:off x="882226" y="534591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461" name="Freeform: Shape 460">
                  <a:extLst>
                    <a:ext uri="{FF2B5EF4-FFF2-40B4-BE49-F238E27FC236}">
                      <a16:creationId xmlns:a16="http://schemas.microsoft.com/office/drawing/2014/main" id="{445BB825-E88A-9EE1-D984-F1FEA6091602}"/>
                    </a:ext>
                  </a:extLst>
                </p:cNvPr>
                <p:cNvSpPr/>
                <p:nvPr/>
              </p:nvSpPr>
              <p:spPr>
                <a:xfrm flipV="1">
                  <a:off x="911477" y="5297895"/>
                  <a:ext cx="45834" cy="31381"/>
                </a:xfrm>
                <a:custGeom>
                  <a:avLst/>
                  <a:gdLst>
                    <a:gd name="connsiteX0" fmla="*/ -1650 w 45834"/>
                    <a:gd name="connsiteY0" fmla="*/ 18409 h 31381"/>
                    <a:gd name="connsiteX1" fmla="*/ -1650 w 45834"/>
                    <a:gd name="connsiteY1" fmla="*/ 29943 h 31381"/>
                    <a:gd name="connsiteX2" fmla="*/ 44185 w 45834"/>
                    <a:gd name="connsiteY2" fmla="*/ 29943 h 31381"/>
                    <a:gd name="connsiteX3" fmla="*/ 44185 w 45834"/>
                    <a:gd name="connsiteY3" fmla="*/ 18409 h 31381"/>
                    <a:gd name="connsiteX4" fmla="*/ -1650 w 45834"/>
                    <a:gd name="connsiteY4" fmla="*/ -1438 h 31381"/>
                    <a:gd name="connsiteX5" fmla="*/ -1650 w 45834"/>
                    <a:gd name="connsiteY5" fmla="*/ 10138 h 31381"/>
                    <a:gd name="connsiteX6" fmla="*/ 44185 w 45834"/>
                    <a:gd name="connsiteY6" fmla="*/ 10138 h 31381"/>
                    <a:gd name="connsiteX7" fmla="*/ 44185 w 45834"/>
                    <a:gd name="connsiteY7" fmla="*/ -143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650" y="18409"/>
                      </a:moveTo>
                      <a:lnTo>
                        <a:pt x="-1650" y="29943"/>
                      </a:lnTo>
                      <a:lnTo>
                        <a:pt x="44185" y="29943"/>
                      </a:lnTo>
                      <a:lnTo>
                        <a:pt x="44185" y="18409"/>
                      </a:lnTo>
                      <a:close/>
                      <a:moveTo>
                        <a:pt x="-1650" y="-1438"/>
                      </a:moveTo>
                      <a:lnTo>
                        <a:pt x="-1650" y="10138"/>
                      </a:lnTo>
                      <a:lnTo>
                        <a:pt x="44185" y="10138"/>
                      </a:lnTo>
                      <a:lnTo>
                        <a:pt x="44185" y="-1438"/>
                      </a:lnTo>
                      <a:close/>
                    </a:path>
                  </a:pathLst>
                </a:custGeom>
                <a:solidFill>
                  <a:srgbClr val="000000"/>
                </a:solidFill>
                <a:ln w="14" cap="flat">
                  <a:noFill/>
                  <a:prstDash val="solid"/>
                  <a:round/>
                </a:ln>
              </p:spPr>
              <p:txBody>
                <a:bodyPr rtlCol="0" anchor="ctr"/>
                <a:lstStyle/>
                <a:p>
                  <a:endParaRPr lang="en-US"/>
                </a:p>
              </p:txBody>
            </p:sp>
            <p:sp>
              <p:nvSpPr>
                <p:cNvPr id="462" name="Freeform: Shape 461">
                  <a:extLst>
                    <a:ext uri="{FF2B5EF4-FFF2-40B4-BE49-F238E27FC236}">
                      <a16:creationId xmlns:a16="http://schemas.microsoft.com/office/drawing/2014/main" id="{6178B502-7387-83AE-3992-AF7200F40BB4}"/>
                    </a:ext>
                  </a:extLst>
                </p:cNvPr>
                <p:cNvSpPr/>
                <p:nvPr/>
              </p:nvSpPr>
              <p:spPr>
                <a:xfrm flipV="1">
                  <a:off x="961154" y="534591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463" name="Freeform: Shape 462">
                  <a:extLst>
                    <a:ext uri="{FF2B5EF4-FFF2-40B4-BE49-F238E27FC236}">
                      <a16:creationId xmlns:a16="http://schemas.microsoft.com/office/drawing/2014/main" id="{506E339A-151D-FFAC-BA3C-1FB772AC6D57}"/>
                    </a:ext>
                  </a:extLst>
                </p:cNvPr>
                <p:cNvSpPr/>
                <p:nvPr/>
              </p:nvSpPr>
              <p:spPr>
                <a:xfrm flipV="1">
                  <a:off x="993839" y="5280093"/>
                  <a:ext cx="28805" cy="65825"/>
                </a:xfrm>
                <a:custGeom>
                  <a:avLst/>
                  <a:gdLst>
                    <a:gd name="connsiteX0" fmla="*/ 27528 w 28805"/>
                    <a:gd name="connsiteY0" fmla="*/ -1479 h 65825"/>
                    <a:gd name="connsiteX1" fmla="*/ 14964 w 28805"/>
                    <a:gd name="connsiteY1" fmla="*/ -1479 h 65825"/>
                    <a:gd name="connsiteX2" fmla="*/ 14964 w 28805"/>
                    <a:gd name="connsiteY2" fmla="*/ 45872 h 65825"/>
                    <a:gd name="connsiteX3" fmla="*/ -1278 w 28805"/>
                    <a:gd name="connsiteY3" fmla="*/ 36356 h 65825"/>
                    <a:gd name="connsiteX4" fmla="*/ -1278 w 28805"/>
                    <a:gd name="connsiteY4" fmla="*/ 47761 h 65825"/>
                    <a:gd name="connsiteX5" fmla="*/ 9412 w 28805"/>
                    <a:gd name="connsiteY5" fmla="*/ 53857 h 65825"/>
                    <a:gd name="connsiteX6" fmla="*/ 17325 w 28805"/>
                    <a:gd name="connsiteY6" fmla="*/ 64346 h 65825"/>
                    <a:gd name="connsiteX7" fmla="*/ 27528 w 28805"/>
                    <a:gd name="connsiteY7" fmla="*/ 64346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7528" y="-1479"/>
                      </a:moveTo>
                      <a:lnTo>
                        <a:pt x="14964" y="-1479"/>
                      </a:lnTo>
                      <a:lnTo>
                        <a:pt x="14964" y="45872"/>
                      </a:lnTo>
                      <a:cubicBezTo>
                        <a:pt x="10366" y="41579"/>
                        <a:pt x="4952" y="38407"/>
                        <a:pt x="-1278" y="36356"/>
                      </a:cubicBezTo>
                      <a:lnTo>
                        <a:pt x="-1278" y="47761"/>
                      </a:lnTo>
                      <a:cubicBezTo>
                        <a:pt x="2004" y="48830"/>
                        <a:pt x="5567" y="50862"/>
                        <a:pt x="9412" y="53857"/>
                      </a:cubicBezTo>
                      <a:cubicBezTo>
                        <a:pt x="13256" y="56853"/>
                        <a:pt x="15894" y="60349"/>
                        <a:pt x="17325" y="64346"/>
                      </a:cubicBezTo>
                      <a:lnTo>
                        <a:pt x="27528" y="64346"/>
                      </a:lnTo>
                      <a:close/>
                    </a:path>
                  </a:pathLst>
                </a:custGeom>
                <a:solidFill>
                  <a:srgbClr val="000000"/>
                </a:solidFill>
                <a:ln w="14" cap="flat">
                  <a:noFill/>
                  <a:prstDash val="solid"/>
                  <a:round/>
                </a:ln>
              </p:spPr>
              <p:txBody>
                <a:bodyPr rtlCol="0" anchor="ctr"/>
                <a:lstStyle/>
                <a:p>
                  <a:endParaRPr lang="en-US"/>
                </a:p>
              </p:txBody>
            </p:sp>
          </p:grpSp>
          <p:grpSp>
            <p:nvGrpSpPr>
              <p:cNvPr id="464" name="Graphic 3">
                <a:extLst>
                  <a:ext uri="{FF2B5EF4-FFF2-40B4-BE49-F238E27FC236}">
                    <a16:creationId xmlns:a16="http://schemas.microsoft.com/office/drawing/2014/main" id="{594E8301-4768-AF1C-C47C-B0F28DF1F3F0}"/>
                  </a:ext>
                </a:extLst>
              </p:cNvPr>
              <p:cNvGrpSpPr/>
              <p:nvPr/>
            </p:nvGrpSpPr>
            <p:grpSpPr>
              <a:xfrm>
                <a:off x="500938" y="5377160"/>
                <a:ext cx="545298" cy="84299"/>
                <a:chOff x="500938" y="5377160"/>
                <a:chExt cx="545298" cy="84299"/>
              </a:xfrm>
              <a:solidFill>
                <a:srgbClr val="000000"/>
              </a:solidFill>
            </p:grpSpPr>
            <p:sp>
              <p:nvSpPr>
                <p:cNvPr id="465" name="Freeform: Shape 464">
                  <a:extLst>
                    <a:ext uri="{FF2B5EF4-FFF2-40B4-BE49-F238E27FC236}">
                      <a16:creationId xmlns:a16="http://schemas.microsoft.com/office/drawing/2014/main" id="{0DCB3FA7-061C-7532-F916-5F8CA4396BEC}"/>
                    </a:ext>
                  </a:extLst>
                </p:cNvPr>
                <p:cNvSpPr/>
                <p:nvPr/>
              </p:nvSpPr>
              <p:spPr>
                <a:xfrm flipV="1">
                  <a:off x="500938" y="5395491"/>
                  <a:ext cx="49325" cy="47494"/>
                </a:xfrm>
                <a:custGeom>
                  <a:avLst/>
                  <a:gdLst>
                    <a:gd name="connsiteX0" fmla="*/ 17511 w 49325"/>
                    <a:gd name="connsiteY0" fmla="*/ -814 h 47494"/>
                    <a:gd name="connsiteX1" fmla="*/ -1635 w 49325"/>
                    <a:gd name="connsiteY1" fmla="*/ 46681 h 47494"/>
                    <a:gd name="connsiteX2" fmla="*/ 11559 w 49325"/>
                    <a:gd name="connsiteY2" fmla="*/ 46681 h 47494"/>
                    <a:gd name="connsiteX3" fmla="*/ 20502 w 49325"/>
                    <a:gd name="connsiteY3" fmla="*/ 22440 h 47494"/>
                    <a:gd name="connsiteX4" fmla="*/ 23107 w 49325"/>
                    <a:gd name="connsiteY4" fmla="*/ 14340 h 47494"/>
                    <a:gd name="connsiteX5" fmla="*/ 24395 w 49325"/>
                    <a:gd name="connsiteY5" fmla="*/ 18419 h 47494"/>
                    <a:gd name="connsiteX6" fmla="*/ 25740 w 49325"/>
                    <a:gd name="connsiteY6" fmla="*/ 22440 h 47494"/>
                    <a:gd name="connsiteX7" fmla="*/ 34769 w 49325"/>
                    <a:gd name="connsiteY7" fmla="*/ 46681 h 47494"/>
                    <a:gd name="connsiteX8" fmla="*/ 47691 w 49325"/>
                    <a:gd name="connsiteY8" fmla="*/ 46681 h 47494"/>
                    <a:gd name="connsiteX9" fmla="*/ 28831 w 49325"/>
                    <a:gd name="connsiteY9" fmla="*/ -814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7511" y="-814"/>
                      </a:moveTo>
                      <a:lnTo>
                        <a:pt x="-1635" y="46681"/>
                      </a:lnTo>
                      <a:lnTo>
                        <a:pt x="11559" y="46681"/>
                      </a:lnTo>
                      <a:lnTo>
                        <a:pt x="20502" y="22440"/>
                      </a:lnTo>
                      <a:lnTo>
                        <a:pt x="23107" y="14340"/>
                      </a:lnTo>
                      <a:cubicBezTo>
                        <a:pt x="23784" y="16401"/>
                        <a:pt x="24213" y="17760"/>
                        <a:pt x="24395" y="18419"/>
                      </a:cubicBezTo>
                      <a:cubicBezTo>
                        <a:pt x="24814" y="19754"/>
                        <a:pt x="25263" y="21095"/>
                        <a:pt x="25740" y="22440"/>
                      </a:cubicBezTo>
                      <a:lnTo>
                        <a:pt x="34769" y="46681"/>
                      </a:lnTo>
                      <a:lnTo>
                        <a:pt x="47691" y="46681"/>
                      </a:lnTo>
                      <a:lnTo>
                        <a:pt x="28831" y="-814"/>
                      </a:lnTo>
                      <a:close/>
                    </a:path>
                  </a:pathLst>
                </a:custGeom>
                <a:solidFill>
                  <a:srgbClr val="000000"/>
                </a:solidFill>
                <a:ln w="14" cap="flat">
                  <a:noFill/>
                  <a:prstDash val="solid"/>
                  <a:round/>
                </a:ln>
              </p:spPr>
              <p:txBody>
                <a:bodyPr rtlCol="0" anchor="ctr"/>
                <a:lstStyle/>
                <a:p>
                  <a:endParaRPr lang="en-US"/>
                </a:p>
              </p:txBody>
            </p:sp>
            <p:sp>
              <p:nvSpPr>
                <p:cNvPr id="466" name="Freeform: Shape 465">
                  <a:extLst>
                    <a:ext uri="{FF2B5EF4-FFF2-40B4-BE49-F238E27FC236}">
                      <a16:creationId xmlns:a16="http://schemas.microsoft.com/office/drawing/2014/main" id="{CF9BF444-EF06-C141-E196-21B0BA65544A}"/>
                    </a:ext>
                  </a:extLst>
                </p:cNvPr>
                <p:cNvSpPr/>
                <p:nvPr/>
              </p:nvSpPr>
              <p:spPr>
                <a:xfrm flipV="1">
                  <a:off x="554648" y="5394417"/>
                  <a:ext cx="44589" cy="49640"/>
                </a:xfrm>
                <a:custGeom>
                  <a:avLst/>
                  <a:gdLst>
                    <a:gd name="connsiteX0" fmla="*/ 11056 w 44589"/>
                    <a:gd name="connsiteY0" fmla="*/ 33258 h 49640"/>
                    <a:gd name="connsiteX1" fmla="*/ -349 w 44589"/>
                    <a:gd name="connsiteY1" fmla="*/ 35319 h 49640"/>
                    <a:gd name="connsiteX2" fmla="*/ 6262 w 44589"/>
                    <a:gd name="connsiteY2" fmla="*/ 45507 h 49640"/>
                    <a:gd name="connsiteX3" fmla="*/ 20214 w 44589"/>
                    <a:gd name="connsiteY3" fmla="*/ 48827 h 49640"/>
                    <a:gd name="connsiteX4" fmla="*/ 32735 w 44589"/>
                    <a:gd name="connsiteY4" fmla="*/ 46838 h 49640"/>
                    <a:gd name="connsiteX5" fmla="*/ 38530 w 44589"/>
                    <a:gd name="connsiteY5" fmla="*/ 41787 h 49640"/>
                    <a:gd name="connsiteX6" fmla="*/ 40205 w 44589"/>
                    <a:gd name="connsiteY6" fmla="*/ 30539 h 49640"/>
                    <a:gd name="connsiteX7" fmla="*/ 40076 w 44589"/>
                    <a:gd name="connsiteY7" fmla="*/ 15872 h 49640"/>
                    <a:gd name="connsiteX8" fmla="*/ 40677 w 44589"/>
                    <a:gd name="connsiteY8" fmla="*/ 6627 h 49640"/>
                    <a:gd name="connsiteX9" fmla="*/ 42938 w 44589"/>
                    <a:gd name="connsiteY9" fmla="*/ 260 h 49640"/>
                    <a:gd name="connsiteX10" fmla="*/ 30503 w 44589"/>
                    <a:gd name="connsiteY10" fmla="*/ 260 h 49640"/>
                    <a:gd name="connsiteX11" fmla="*/ 29301 w 44589"/>
                    <a:gd name="connsiteY11" fmla="*/ 3966 h 49640"/>
                    <a:gd name="connsiteX12" fmla="*/ 28843 w 44589"/>
                    <a:gd name="connsiteY12" fmla="*/ 5454 h 49640"/>
                    <a:gd name="connsiteX13" fmla="*/ 21960 w 44589"/>
                    <a:gd name="connsiteY13" fmla="*/ 746 h 49640"/>
                    <a:gd name="connsiteX14" fmla="*/ 14132 w 44589"/>
                    <a:gd name="connsiteY14" fmla="*/ -814 h 49640"/>
                    <a:gd name="connsiteX15" fmla="*/ 2570 w 44589"/>
                    <a:gd name="connsiteY15" fmla="*/ 3164 h 49640"/>
                    <a:gd name="connsiteX16" fmla="*/ -1652 w 44589"/>
                    <a:gd name="connsiteY16" fmla="*/ 13224 h 49640"/>
                    <a:gd name="connsiteX17" fmla="*/ 266 w 44589"/>
                    <a:gd name="connsiteY17" fmla="*/ 20408 h 49640"/>
                    <a:gd name="connsiteX18" fmla="*/ 5661 w 44589"/>
                    <a:gd name="connsiteY18" fmla="*/ 25230 h 49640"/>
                    <a:gd name="connsiteX19" fmla="*/ 15663 w 44589"/>
                    <a:gd name="connsiteY19" fmla="*/ 28164 h 49640"/>
                    <a:gd name="connsiteX20" fmla="*/ 27870 w 44589"/>
                    <a:gd name="connsiteY20" fmla="*/ 31255 h 49640"/>
                    <a:gd name="connsiteX21" fmla="*/ 27870 w 44589"/>
                    <a:gd name="connsiteY21" fmla="*/ 32500 h 49640"/>
                    <a:gd name="connsiteX22" fmla="*/ 26081 w 44589"/>
                    <a:gd name="connsiteY22" fmla="*/ 37665 h 49640"/>
                    <a:gd name="connsiteX23" fmla="*/ 19327 w 44589"/>
                    <a:gd name="connsiteY23" fmla="*/ 39211 h 49640"/>
                    <a:gd name="connsiteX24" fmla="*/ 14089 w 44589"/>
                    <a:gd name="connsiteY24" fmla="*/ 37894 h 49640"/>
                    <a:gd name="connsiteX25" fmla="*/ 11056 w 44589"/>
                    <a:gd name="connsiteY25" fmla="*/ 33258 h 49640"/>
                    <a:gd name="connsiteX26" fmla="*/ 27870 w 44589"/>
                    <a:gd name="connsiteY26" fmla="*/ 23069 h 49640"/>
                    <a:gd name="connsiteX27" fmla="*/ 20214 w 44589"/>
                    <a:gd name="connsiteY27" fmla="*/ 21138 h 49640"/>
                    <a:gd name="connsiteX28" fmla="*/ 13374 w 44589"/>
                    <a:gd name="connsiteY28" fmla="*/ 18948 h 49640"/>
                    <a:gd name="connsiteX29" fmla="*/ 10912 w 44589"/>
                    <a:gd name="connsiteY29" fmla="*/ 14526 h 49640"/>
                    <a:gd name="connsiteX30" fmla="*/ 12873 w 44589"/>
                    <a:gd name="connsiteY30" fmla="*/ 9962 h 49640"/>
                    <a:gd name="connsiteX31" fmla="*/ 17896 w 44589"/>
                    <a:gd name="connsiteY31" fmla="*/ 8044 h 49640"/>
                    <a:gd name="connsiteX32" fmla="*/ 24378 w 44589"/>
                    <a:gd name="connsiteY32" fmla="*/ 10276 h 49640"/>
                    <a:gd name="connsiteX33" fmla="*/ 27369 w 44589"/>
                    <a:gd name="connsiteY33" fmla="*/ 14441 h 49640"/>
                    <a:gd name="connsiteX34" fmla="*/ 27870 w 44589"/>
                    <a:gd name="connsiteY34" fmla="*/ 2056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056" y="33258"/>
                      </a:moveTo>
                      <a:lnTo>
                        <a:pt x="-349" y="35319"/>
                      </a:lnTo>
                      <a:cubicBezTo>
                        <a:pt x="929" y="39907"/>
                        <a:pt x="3133" y="43304"/>
                        <a:pt x="6262" y="45507"/>
                      </a:cubicBezTo>
                      <a:cubicBezTo>
                        <a:pt x="9391" y="47721"/>
                        <a:pt x="14042" y="48827"/>
                        <a:pt x="20214" y="48827"/>
                      </a:cubicBezTo>
                      <a:cubicBezTo>
                        <a:pt x="25823" y="48827"/>
                        <a:pt x="29997" y="48164"/>
                        <a:pt x="32735" y="46838"/>
                      </a:cubicBezTo>
                      <a:cubicBezTo>
                        <a:pt x="35482" y="45512"/>
                        <a:pt x="37414" y="43828"/>
                        <a:pt x="38530" y="41787"/>
                      </a:cubicBezTo>
                      <a:cubicBezTo>
                        <a:pt x="39647" y="39745"/>
                        <a:pt x="40205" y="35996"/>
                        <a:pt x="40205" y="30539"/>
                      </a:cubicBezTo>
                      <a:lnTo>
                        <a:pt x="40076" y="15872"/>
                      </a:lnTo>
                      <a:cubicBezTo>
                        <a:pt x="40076" y="11693"/>
                        <a:pt x="40276" y="8612"/>
                        <a:pt x="40677" y="6627"/>
                      </a:cubicBezTo>
                      <a:cubicBezTo>
                        <a:pt x="41078" y="4653"/>
                        <a:pt x="41831" y="2530"/>
                        <a:pt x="42938" y="260"/>
                      </a:cubicBezTo>
                      <a:lnTo>
                        <a:pt x="30503" y="260"/>
                      </a:lnTo>
                      <a:cubicBezTo>
                        <a:pt x="30178" y="1099"/>
                        <a:pt x="29777" y="2334"/>
                        <a:pt x="29301" y="3966"/>
                      </a:cubicBezTo>
                      <a:cubicBezTo>
                        <a:pt x="29091" y="4719"/>
                        <a:pt x="28938" y="5216"/>
                        <a:pt x="28843" y="5454"/>
                      </a:cubicBezTo>
                      <a:cubicBezTo>
                        <a:pt x="26696" y="3365"/>
                        <a:pt x="24402" y="1795"/>
                        <a:pt x="21960" y="746"/>
                      </a:cubicBezTo>
                      <a:cubicBezTo>
                        <a:pt x="19517" y="-294"/>
                        <a:pt x="16908" y="-814"/>
                        <a:pt x="14132" y="-814"/>
                      </a:cubicBezTo>
                      <a:cubicBezTo>
                        <a:pt x="9248" y="-814"/>
                        <a:pt x="5394" y="512"/>
                        <a:pt x="2570" y="3164"/>
                      </a:cubicBezTo>
                      <a:cubicBezTo>
                        <a:pt x="-244" y="5817"/>
                        <a:pt x="-1652" y="9170"/>
                        <a:pt x="-1652" y="13224"/>
                      </a:cubicBezTo>
                      <a:cubicBezTo>
                        <a:pt x="-1652" y="15914"/>
                        <a:pt x="-1012" y="18309"/>
                        <a:pt x="266" y="20408"/>
                      </a:cubicBezTo>
                      <a:cubicBezTo>
                        <a:pt x="1554" y="22507"/>
                        <a:pt x="3352" y="24114"/>
                        <a:pt x="5661" y="25230"/>
                      </a:cubicBezTo>
                      <a:cubicBezTo>
                        <a:pt x="7969" y="26356"/>
                        <a:pt x="11304" y="27334"/>
                        <a:pt x="15663" y="28164"/>
                      </a:cubicBezTo>
                      <a:cubicBezTo>
                        <a:pt x="21530" y="29270"/>
                        <a:pt x="25599" y="30301"/>
                        <a:pt x="27870" y="31255"/>
                      </a:cubicBezTo>
                      <a:lnTo>
                        <a:pt x="27870" y="32500"/>
                      </a:lnTo>
                      <a:cubicBezTo>
                        <a:pt x="27870" y="34913"/>
                        <a:pt x="27273" y="36635"/>
                        <a:pt x="26081" y="37665"/>
                      </a:cubicBezTo>
                      <a:cubicBezTo>
                        <a:pt x="24888" y="38696"/>
                        <a:pt x="22637" y="39211"/>
                        <a:pt x="19327" y="39211"/>
                      </a:cubicBezTo>
                      <a:cubicBezTo>
                        <a:pt x="17085" y="39211"/>
                        <a:pt x="15339" y="38772"/>
                        <a:pt x="14089" y="37894"/>
                      </a:cubicBezTo>
                      <a:cubicBezTo>
                        <a:pt x="12840" y="37017"/>
                        <a:pt x="11828" y="35471"/>
                        <a:pt x="11056" y="33258"/>
                      </a:cubicBezTo>
                      <a:close/>
                      <a:moveTo>
                        <a:pt x="27870" y="23069"/>
                      </a:moveTo>
                      <a:cubicBezTo>
                        <a:pt x="26257" y="22535"/>
                        <a:pt x="23705" y="21891"/>
                        <a:pt x="20214" y="21138"/>
                      </a:cubicBezTo>
                      <a:cubicBezTo>
                        <a:pt x="16732" y="20393"/>
                        <a:pt x="14452" y="19664"/>
                        <a:pt x="13374" y="18948"/>
                      </a:cubicBezTo>
                      <a:cubicBezTo>
                        <a:pt x="11733" y="17784"/>
                        <a:pt x="10912" y="16310"/>
                        <a:pt x="10912" y="14526"/>
                      </a:cubicBezTo>
                      <a:cubicBezTo>
                        <a:pt x="10912" y="12771"/>
                        <a:pt x="11566" y="11249"/>
                        <a:pt x="12873" y="9962"/>
                      </a:cubicBezTo>
                      <a:cubicBezTo>
                        <a:pt x="14189" y="8683"/>
                        <a:pt x="15864" y="8044"/>
                        <a:pt x="17896" y="8044"/>
                      </a:cubicBezTo>
                      <a:cubicBezTo>
                        <a:pt x="20157" y="8044"/>
                        <a:pt x="22317" y="8788"/>
                        <a:pt x="24378" y="10276"/>
                      </a:cubicBezTo>
                      <a:cubicBezTo>
                        <a:pt x="25895" y="11412"/>
                        <a:pt x="26892" y="12800"/>
                        <a:pt x="27369" y="14441"/>
                      </a:cubicBezTo>
                      <a:cubicBezTo>
                        <a:pt x="27703" y="15509"/>
                        <a:pt x="27870" y="17551"/>
                        <a:pt x="27870" y="20565"/>
                      </a:cubicBezTo>
                      <a:close/>
                    </a:path>
                  </a:pathLst>
                </a:custGeom>
                <a:solidFill>
                  <a:srgbClr val="000000"/>
                </a:solidFill>
                <a:ln w="14" cap="flat">
                  <a:noFill/>
                  <a:prstDash val="solid"/>
                  <a:round/>
                </a:ln>
              </p:spPr>
              <p:txBody>
                <a:bodyPr rtlCol="0" anchor="ctr"/>
                <a:lstStyle/>
                <a:p>
                  <a:endParaRPr lang="en-US"/>
                </a:p>
              </p:txBody>
            </p:sp>
            <p:sp>
              <p:nvSpPr>
                <p:cNvPr id="467" name="Freeform: Shape 466">
                  <a:extLst>
                    <a:ext uri="{FF2B5EF4-FFF2-40B4-BE49-F238E27FC236}">
                      <a16:creationId xmlns:a16="http://schemas.microsoft.com/office/drawing/2014/main" id="{FEDBDF69-2FD5-B457-1067-6993E2A01D89}"/>
                    </a:ext>
                  </a:extLst>
                </p:cNvPr>
                <p:cNvSpPr/>
                <p:nvPr/>
              </p:nvSpPr>
              <p:spPr>
                <a:xfrm flipV="1">
                  <a:off x="608887" y="5377432"/>
                  <a:ext cx="12578" cy="65553"/>
                </a:xfrm>
                <a:custGeom>
                  <a:avLst/>
                  <a:gdLst>
                    <a:gd name="connsiteX0" fmla="*/ -755 w 12578"/>
                    <a:gd name="connsiteY0" fmla="*/ -1447 h 65553"/>
                    <a:gd name="connsiteX1" fmla="*/ -755 w 12578"/>
                    <a:gd name="connsiteY1" fmla="*/ 64107 h 65553"/>
                    <a:gd name="connsiteX2" fmla="*/ 11823 w 12578"/>
                    <a:gd name="connsiteY2" fmla="*/ 64107 h 65553"/>
                    <a:gd name="connsiteX3" fmla="*/ 11823 w 12578"/>
                    <a:gd name="connsiteY3" fmla="*/ -1447 h 65553"/>
                  </a:gdLst>
                  <a:ahLst/>
                  <a:cxnLst>
                    <a:cxn ang="0">
                      <a:pos x="connsiteX0" y="connsiteY0"/>
                    </a:cxn>
                    <a:cxn ang="0">
                      <a:pos x="connsiteX1" y="connsiteY1"/>
                    </a:cxn>
                    <a:cxn ang="0">
                      <a:pos x="connsiteX2" y="connsiteY2"/>
                    </a:cxn>
                    <a:cxn ang="0">
                      <a:pos x="connsiteX3" y="connsiteY3"/>
                    </a:cxn>
                  </a:cxnLst>
                  <a:rect l="l" t="t" r="r" b="b"/>
                  <a:pathLst>
                    <a:path w="12578" h="65553">
                      <a:moveTo>
                        <a:pt x="-755" y="-1447"/>
                      </a:moveTo>
                      <a:lnTo>
                        <a:pt x="-755" y="64107"/>
                      </a:lnTo>
                      <a:lnTo>
                        <a:pt x="11823" y="64107"/>
                      </a:lnTo>
                      <a:lnTo>
                        <a:pt x="11823" y="-1447"/>
                      </a:lnTo>
                      <a:close/>
                    </a:path>
                  </a:pathLst>
                </a:custGeom>
                <a:solidFill>
                  <a:srgbClr val="000000"/>
                </a:solidFill>
                <a:ln w="14" cap="flat">
                  <a:noFill/>
                  <a:prstDash val="solid"/>
                  <a:round/>
                </a:ln>
              </p:spPr>
              <p:txBody>
                <a:bodyPr rtlCol="0" anchor="ctr"/>
                <a:lstStyle/>
                <a:p>
                  <a:endParaRPr lang="en-US"/>
                </a:p>
              </p:txBody>
            </p:sp>
            <p:sp>
              <p:nvSpPr>
                <p:cNvPr id="468" name="Freeform: Shape 467">
                  <a:extLst>
                    <a:ext uri="{FF2B5EF4-FFF2-40B4-BE49-F238E27FC236}">
                      <a16:creationId xmlns:a16="http://schemas.microsoft.com/office/drawing/2014/main" id="{7C0CFCE0-712D-8E27-3120-95194FCB66FC}"/>
                    </a:ext>
                  </a:extLst>
                </p:cNvPr>
                <p:cNvSpPr/>
                <p:nvPr/>
              </p:nvSpPr>
              <p:spPr>
                <a:xfrm flipV="1">
                  <a:off x="634075" y="5395491"/>
                  <a:ext cx="43187" cy="48567"/>
                </a:xfrm>
                <a:custGeom>
                  <a:avLst/>
                  <a:gdLst>
                    <a:gd name="connsiteX0" fmla="*/ 29727 w 43187"/>
                    <a:gd name="connsiteY0" fmla="*/ 297 h 48567"/>
                    <a:gd name="connsiteX1" fmla="*/ 29727 w 43187"/>
                    <a:gd name="connsiteY1" fmla="*/ 7409 h 48567"/>
                    <a:gd name="connsiteX2" fmla="*/ 22901 w 43187"/>
                    <a:gd name="connsiteY2" fmla="*/ 1413 h 48567"/>
                    <a:gd name="connsiteX3" fmla="*/ 13986 w 43187"/>
                    <a:gd name="connsiteY3" fmla="*/ -776 h 48567"/>
                    <a:gd name="connsiteX4" fmla="*/ 5386 w 43187"/>
                    <a:gd name="connsiteY4" fmla="*/ 1327 h 48567"/>
                    <a:gd name="connsiteX5" fmla="*/ -109 w 43187"/>
                    <a:gd name="connsiteY5" fmla="*/ 7223 h 48567"/>
                    <a:gd name="connsiteX6" fmla="*/ -1797 w 43187"/>
                    <a:gd name="connsiteY6" fmla="*/ 17741 h 48567"/>
                    <a:gd name="connsiteX7" fmla="*/ -1797 w 43187"/>
                    <a:gd name="connsiteY7" fmla="*/ 47791 h 48567"/>
                    <a:gd name="connsiteX8" fmla="*/ 10767 w 43187"/>
                    <a:gd name="connsiteY8" fmla="*/ 47791 h 48567"/>
                    <a:gd name="connsiteX9" fmla="*/ 10767 w 43187"/>
                    <a:gd name="connsiteY9" fmla="*/ 25969 h 48567"/>
                    <a:gd name="connsiteX10" fmla="*/ 11454 w 43187"/>
                    <a:gd name="connsiteY10" fmla="*/ 13691 h 48567"/>
                    <a:gd name="connsiteX11" fmla="*/ 13986 w 43187"/>
                    <a:gd name="connsiteY11" fmla="*/ 10114 h 48567"/>
                    <a:gd name="connsiteX12" fmla="*/ 18637 w 43187"/>
                    <a:gd name="connsiteY12" fmla="*/ 8797 h 48567"/>
                    <a:gd name="connsiteX13" fmla="*/ 24404 w 43187"/>
                    <a:gd name="connsiteY13" fmla="*/ 10557 h 48567"/>
                    <a:gd name="connsiteX14" fmla="*/ 27881 w 43187"/>
                    <a:gd name="connsiteY14" fmla="*/ 14936 h 48567"/>
                    <a:gd name="connsiteX15" fmla="*/ 28826 w 43187"/>
                    <a:gd name="connsiteY15" fmla="*/ 27758 h 48567"/>
                    <a:gd name="connsiteX16" fmla="*/ 28826 w 43187"/>
                    <a:gd name="connsiteY16" fmla="*/ 47791 h 48567"/>
                    <a:gd name="connsiteX17" fmla="*/ 41390 w 43187"/>
                    <a:gd name="connsiteY17" fmla="*/ 47791 h 48567"/>
                    <a:gd name="connsiteX18" fmla="*/ 41390 w 43187"/>
                    <a:gd name="connsiteY18" fmla="*/ 297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29727" y="297"/>
                      </a:moveTo>
                      <a:lnTo>
                        <a:pt x="29727" y="7409"/>
                      </a:lnTo>
                      <a:cubicBezTo>
                        <a:pt x="28001" y="4872"/>
                        <a:pt x="25725" y="2873"/>
                        <a:pt x="22901" y="1413"/>
                      </a:cubicBezTo>
                      <a:cubicBezTo>
                        <a:pt x="20087" y="-46"/>
                        <a:pt x="17116" y="-776"/>
                        <a:pt x="13986" y="-776"/>
                      </a:cubicBezTo>
                      <a:cubicBezTo>
                        <a:pt x="10791" y="-776"/>
                        <a:pt x="7924" y="-75"/>
                        <a:pt x="5386" y="1327"/>
                      </a:cubicBezTo>
                      <a:cubicBezTo>
                        <a:pt x="2858" y="2730"/>
                        <a:pt x="1027" y="4695"/>
                        <a:pt x="-109" y="7223"/>
                      </a:cubicBezTo>
                      <a:cubicBezTo>
                        <a:pt x="-1234" y="9761"/>
                        <a:pt x="-1797" y="13267"/>
                        <a:pt x="-1797" y="17741"/>
                      </a:cubicBezTo>
                      <a:lnTo>
                        <a:pt x="-1797" y="47791"/>
                      </a:lnTo>
                      <a:lnTo>
                        <a:pt x="10767" y="47791"/>
                      </a:lnTo>
                      <a:lnTo>
                        <a:pt x="10767" y="25969"/>
                      </a:lnTo>
                      <a:cubicBezTo>
                        <a:pt x="10767" y="19291"/>
                        <a:pt x="10996" y="15198"/>
                        <a:pt x="11454" y="13691"/>
                      </a:cubicBezTo>
                      <a:cubicBezTo>
                        <a:pt x="11921" y="12184"/>
                        <a:pt x="12765" y="10991"/>
                        <a:pt x="13986" y="10114"/>
                      </a:cubicBezTo>
                      <a:cubicBezTo>
                        <a:pt x="15208" y="9236"/>
                        <a:pt x="16758" y="8797"/>
                        <a:pt x="18637" y="8797"/>
                      </a:cubicBezTo>
                      <a:cubicBezTo>
                        <a:pt x="20784" y="8797"/>
                        <a:pt x="22706" y="9384"/>
                        <a:pt x="24404" y="10557"/>
                      </a:cubicBezTo>
                      <a:cubicBezTo>
                        <a:pt x="26102" y="11740"/>
                        <a:pt x="27261" y="13200"/>
                        <a:pt x="27881" y="14936"/>
                      </a:cubicBezTo>
                      <a:cubicBezTo>
                        <a:pt x="28511" y="16682"/>
                        <a:pt x="28826" y="20956"/>
                        <a:pt x="28826" y="27758"/>
                      </a:cubicBezTo>
                      <a:lnTo>
                        <a:pt x="28826" y="47791"/>
                      </a:lnTo>
                      <a:lnTo>
                        <a:pt x="41390" y="47791"/>
                      </a:lnTo>
                      <a:lnTo>
                        <a:pt x="41390" y="297"/>
                      </a:lnTo>
                      <a:close/>
                    </a:path>
                  </a:pathLst>
                </a:custGeom>
                <a:solidFill>
                  <a:srgbClr val="000000"/>
                </a:solidFill>
                <a:ln w="14" cap="flat">
                  <a:noFill/>
                  <a:prstDash val="solid"/>
                  <a:round/>
                </a:ln>
              </p:spPr>
              <p:txBody>
                <a:bodyPr rtlCol="0" anchor="ctr"/>
                <a:lstStyle/>
                <a:p>
                  <a:endParaRPr lang="en-US"/>
                </a:p>
              </p:txBody>
            </p:sp>
            <p:sp>
              <p:nvSpPr>
                <p:cNvPr id="469" name="Freeform: Shape 468">
                  <a:extLst>
                    <a:ext uri="{FF2B5EF4-FFF2-40B4-BE49-F238E27FC236}">
                      <a16:creationId xmlns:a16="http://schemas.microsoft.com/office/drawing/2014/main" id="{A6F7EC4B-34D6-D582-B190-41BEF3D8B981}"/>
                    </a:ext>
                  </a:extLst>
                </p:cNvPr>
                <p:cNvSpPr/>
                <p:nvPr/>
              </p:nvSpPr>
              <p:spPr>
                <a:xfrm flipV="1">
                  <a:off x="686611" y="5394417"/>
                  <a:ext cx="44372" cy="49640"/>
                </a:xfrm>
                <a:custGeom>
                  <a:avLst/>
                  <a:gdLst>
                    <a:gd name="connsiteX0" fmla="*/ 29578 w 44372"/>
                    <a:gd name="connsiteY0" fmla="*/ 15371 h 49640"/>
                    <a:gd name="connsiteX1" fmla="*/ 42100 w 44372"/>
                    <a:gd name="connsiteY1" fmla="*/ 13267 h 49640"/>
                    <a:gd name="connsiteX2" fmla="*/ 34472 w 44372"/>
                    <a:gd name="connsiteY2" fmla="*/ 2778 h 49640"/>
                    <a:gd name="connsiteX3" fmla="*/ 21451 w 44372"/>
                    <a:gd name="connsiteY3" fmla="*/ -814 h 49640"/>
                    <a:gd name="connsiteX4" fmla="*/ 3105 w 44372"/>
                    <a:gd name="connsiteY4" fmla="*/ 7286 h 49640"/>
                    <a:gd name="connsiteX5" fmla="*/ -1588 w 44372"/>
                    <a:gd name="connsiteY5" fmla="*/ 23642 h 49640"/>
                    <a:gd name="connsiteX6" fmla="*/ 4579 w 44372"/>
                    <a:gd name="connsiteY6" fmla="*/ 42130 h 49640"/>
                    <a:gd name="connsiteX7" fmla="*/ 20191 w 44372"/>
                    <a:gd name="connsiteY7" fmla="*/ 48827 h 49640"/>
                    <a:gd name="connsiteX8" fmla="*/ 36919 w 44372"/>
                    <a:gd name="connsiteY8" fmla="*/ 41830 h 49640"/>
                    <a:gd name="connsiteX9" fmla="*/ 42772 w 44372"/>
                    <a:gd name="connsiteY9" fmla="*/ 20379 h 49640"/>
                    <a:gd name="connsiteX10" fmla="*/ 11291 w 44372"/>
                    <a:gd name="connsiteY10" fmla="*/ 20379 h 49640"/>
                    <a:gd name="connsiteX11" fmla="*/ 14339 w 44372"/>
                    <a:gd name="connsiteY11" fmla="*/ 11679 h 49640"/>
                    <a:gd name="connsiteX12" fmla="*/ 21579 w 44372"/>
                    <a:gd name="connsiteY12" fmla="*/ 8574 h 49640"/>
                    <a:gd name="connsiteX13" fmla="*/ 26531 w 44372"/>
                    <a:gd name="connsiteY13" fmla="*/ 10176 h 49640"/>
                    <a:gd name="connsiteX14" fmla="*/ 29578 w 44372"/>
                    <a:gd name="connsiteY14" fmla="*/ 15371 h 49640"/>
                    <a:gd name="connsiteX15" fmla="*/ 30294 w 44372"/>
                    <a:gd name="connsiteY15" fmla="*/ 28078 h 49640"/>
                    <a:gd name="connsiteX16" fmla="*/ 27475 w 44372"/>
                    <a:gd name="connsiteY16" fmla="*/ 36363 h 49640"/>
                    <a:gd name="connsiteX17" fmla="*/ 20950 w 44372"/>
                    <a:gd name="connsiteY17" fmla="*/ 39211 h 49640"/>
                    <a:gd name="connsiteX18" fmla="*/ 14153 w 44372"/>
                    <a:gd name="connsiteY18" fmla="*/ 36220 h 49640"/>
                    <a:gd name="connsiteX19" fmla="*/ 11520 w 44372"/>
                    <a:gd name="connsiteY19" fmla="*/ 2807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578" y="15371"/>
                      </a:moveTo>
                      <a:lnTo>
                        <a:pt x="42100" y="13267"/>
                      </a:lnTo>
                      <a:cubicBezTo>
                        <a:pt x="40497" y="8678"/>
                        <a:pt x="37954" y="5182"/>
                        <a:pt x="34472" y="2778"/>
                      </a:cubicBezTo>
                      <a:cubicBezTo>
                        <a:pt x="31000" y="384"/>
                        <a:pt x="26659" y="-814"/>
                        <a:pt x="21451" y="-814"/>
                      </a:cubicBezTo>
                      <a:cubicBezTo>
                        <a:pt x="13189" y="-814"/>
                        <a:pt x="7074" y="1886"/>
                        <a:pt x="3105" y="7286"/>
                      </a:cubicBezTo>
                      <a:cubicBezTo>
                        <a:pt x="-24" y="11607"/>
                        <a:pt x="-1588" y="17059"/>
                        <a:pt x="-1588" y="23642"/>
                      </a:cubicBezTo>
                      <a:cubicBezTo>
                        <a:pt x="-1588" y="31512"/>
                        <a:pt x="468" y="37675"/>
                        <a:pt x="4579" y="42130"/>
                      </a:cubicBezTo>
                      <a:cubicBezTo>
                        <a:pt x="8700" y="46595"/>
                        <a:pt x="13905" y="48827"/>
                        <a:pt x="20191" y="48827"/>
                      </a:cubicBezTo>
                      <a:cubicBezTo>
                        <a:pt x="27260" y="48827"/>
                        <a:pt x="32836" y="46495"/>
                        <a:pt x="36919" y="41830"/>
                      </a:cubicBezTo>
                      <a:cubicBezTo>
                        <a:pt x="41002" y="37165"/>
                        <a:pt x="42953" y="30014"/>
                        <a:pt x="42772" y="20379"/>
                      </a:cubicBezTo>
                      <a:lnTo>
                        <a:pt x="11291" y="20379"/>
                      </a:lnTo>
                      <a:cubicBezTo>
                        <a:pt x="11386" y="16659"/>
                        <a:pt x="12402" y="13758"/>
                        <a:pt x="14339" y="11679"/>
                      </a:cubicBezTo>
                      <a:cubicBezTo>
                        <a:pt x="16275" y="9609"/>
                        <a:pt x="18689" y="8574"/>
                        <a:pt x="21579" y="8574"/>
                      </a:cubicBezTo>
                      <a:cubicBezTo>
                        <a:pt x="23544" y="8574"/>
                        <a:pt x="25195" y="9108"/>
                        <a:pt x="26531" y="10176"/>
                      </a:cubicBezTo>
                      <a:cubicBezTo>
                        <a:pt x="27876" y="11254"/>
                        <a:pt x="28892" y="12986"/>
                        <a:pt x="29578" y="15371"/>
                      </a:cubicBezTo>
                      <a:close/>
                      <a:moveTo>
                        <a:pt x="30294" y="28078"/>
                      </a:moveTo>
                      <a:cubicBezTo>
                        <a:pt x="30208" y="31713"/>
                        <a:pt x="29268" y="34474"/>
                        <a:pt x="27475" y="36363"/>
                      </a:cubicBezTo>
                      <a:cubicBezTo>
                        <a:pt x="25691" y="38262"/>
                        <a:pt x="23516" y="39211"/>
                        <a:pt x="20950" y="39211"/>
                      </a:cubicBezTo>
                      <a:cubicBezTo>
                        <a:pt x="18212" y="39211"/>
                        <a:pt x="15946" y="38214"/>
                        <a:pt x="14153" y="36220"/>
                      </a:cubicBezTo>
                      <a:cubicBezTo>
                        <a:pt x="12369" y="34217"/>
                        <a:pt x="11491" y="31503"/>
                        <a:pt x="11520" y="28078"/>
                      </a:cubicBezTo>
                      <a:close/>
                    </a:path>
                  </a:pathLst>
                </a:custGeom>
                <a:solidFill>
                  <a:srgbClr val="000000"/>
                </a:solidFill>
                <a:ln w="14" cap="flat">
                  <a:noFill/>
                  <a:prstDash val="solid"/>
                  <a:round/>
                </a:ln>
              </p:spPr>
              <p:txBody>
                <a:bodyPr rtlCol="0" anchor="ctr"/>
                <a:lstStyle/>
                <a:p>
                  <a:endParaRPr lang="en-US"/>
                </a:p>
              </p:txBody>
            </p:sp>
            <p:sp>
              <p:nvSpPr>
                <p:cNvPr id="470" name="Freeform: Shape 469">
                  <a:extLst>
                    <a:ext uri="{FF2B5EF4-FFF2-40B4-BE49-F238E27FC236}">
                      <a16:creationId xmlns:a16="http://schemas.microsoft.com/office/drawing/2014/main" id="{4D06988F-DB5A-A352-903D-5410A3BFF0CB}"/>
                    </a:ext>
                  </a:extLst>
                </p:cNvPr>
                <p:cNvSpPr/>
                <p:nvPr/>
              </p:nvSpPr>
              <p:spPr>
                <a:xfrm flipV="1">
                  <a:off x="734640" y="544298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471" name="Freeform: Shape 470">
                  <a:extLst>
                    <a:ext uri="{FF2B5EF4-FFF2-40B4-BE49-F238E27FC236}">
                      <a16:creationId xmlns:a16="http://schemas.microsoft.com/office/drawing/2014/main" id="{D826F786-2293-5856-CF07-60D388ECCA90}"/>
                    </a:ext>
                  </a:extLst>
                </p:cNvPr>
                <p:cNvSpPr/>
                <p:nvPr/>
              </p:nvSpPr>
              <p:spPr>
                <a:xfrm flipV="1">
                  <a:off x="763891" y="5394961"/>
                  <a:ext cx="45834" cy="31381"/>
                </a:xfrm>
                <a:custGeom>
                  <a:avLst/>
                  <a:gdLst>
                    <a:gd name="connsiteX0" fmla="*/ -1684 w 45834"/>
                    <a:gd name="connsiteY0" fmla="*/ 18432 h 31381"/>
                    <a:gd name="connsiteX1" fmla="*/ -1684 w 45834"/>
                    <a:gd name="connsiteY1" fmla="*/ 29966 h 31381"/>
                    <a:gd name="connsiteX2" fmla="*/ 44150 w 45834"/>
                    <a:gd name="connsiteY2" fmla="*/ 29966 h 31381"/>
                    <a:gd name="connsiteX3" fmla="*/ 44150 w 45834"/>
                    <a:gd name="connsiteY3" fmla="*/ 18432 h 31381"/>
                    <a:gd name="connsiteX4" fmla="*/ -1684 w 45834"/>
                    <a:gd name="connsiteY4" fmla="*/ -1416 h 31381"/>
                    <a:gd name="connsiteX5" fmla="*/ -1684 w 45834"/>
                    <a:gd name="connsiteY5" fmla="*/ 10161 h 31381"/>
                    <a:gd name="connsiteX6" fmla="*/ 44150 w 45834"/>
                    <a:gd name="connsiteY6" fmla="*/ 10161 h 31381"/>
                    <a:gd name="connsiteX7" fmla="*/ 44150 w 45834"/>
                    <a:gd name="connsiteY7" fmla="*/ -1416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684" y="18432"/>
                      </a:moveTo>
                      <a:lnTo>
                        <a:pt x="-1684" y="29966"/>
                      </a:lnTo>
                      <a:lnTo>
                        <a:pt x="44150" y="29966"/>
                      </a:lnTo>
                      <a:lnTo>
                        <a:pt x="44150" y="18432"/>
                      </a:lnTo>
                      <a:close/>
                      <a:moveTo>
                        <a:pt x="-1684" y="-1416"/>
                      </a:moveTo>
                      <a:lnTo>
                        <a:pt x="-1684" y="10161"/>
                      </a:lnTo>
                      <a:lnTo>
                        <a:pt x="44150" y="10161"/>
                      </a:lnTo>
                      <a:lnTo>
                        <a:pt x="44150" y="-1416"/>
                      </a:lnTo>
                      <a:close/>
                    </a:path>
                  </a:pathLst>
                </a:custGeom>
                <a:solidFill>
                  <a:srgbClr val="000000"/>
                </a:solidFill>
                <a:ln w="14" cap="flat">
                  <a:noFill/>
                  <a:prstDash val="solid"/>
                  <a:round/>
                </a:ln>
              </p:spPr>
              <p:txBody>
                <a:bodyPr rtlCol="0" anchor="ctr"/>
                <a:lstStyle/>
                <a:p>
                  <a:endParaRPr lang="en-US"/>
                </a:p>
              </p:txBody>
            </p:sp>
            <p:sp>
              <p:nvSpPr>
                <p:cNvPr id="472" name="Freeform: Shape 471">
                  <a:extLst>
                    <a:ext uri="{FF2B5EF4-FFF2-40B4-BE49-F238E27FC236}">
                      <a16:creationId xmlns:a16="http://schemas.microsoft.com/office/drawing/2014/main" id="{224584F2-167C-1E2B-2DC5-AC5A988D41FF}"/>
                    </a:ext>
                  </a:extLst>
                </p:cNvPr>
                <p:cNvSpPr/>
                <p:nvPr/>
              </p:nvSpPr>
              <p:spPr>
                <a:xfrm flipV="1">
                  <a:off x="813568" y="544298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473" name="Freeform: Shape 472">
                  <a:extLst>
                    <a:ext uri="{FF2B5EF4-FFF2-40B4-BE49-F238E27FC236}">
                      <a16:creationId xmlns:a16="http://schemas.microsoft.com/office/drawing/2014/main" id="{3F96958A-68D7-7C21-68F0-92B61E6CA4EB}"/>
                    </a:ext>
                  </a:extLst>
                </p:cNvPr>
                <p:cNvSpPr/>
                <p:nvPr/>
              </p:nvSpPr>
              <p:spPr>
                <a:xfrm flipV="1">
                  <a:off x="845538" y="5377432"/>
                  <a:ext cx="22280" cy="84027"/>
                </a:xfrm>
                <a:custGeom>
                  <a:avLst/>
                  <a:gdLst>
                    <a:gd name="connsiteX0" fmla="*/ -1035 w 22280"/>
                    <a:gd name="connsiteY0" fmla="*/ -799 h 84027"/>
                    <a:gd name="connsiteX1" fmla="*/ -1035 w 22280"/>
                    <a:gd name="connsiteY1" fmla="*/ 83228 h 84027"/>
                    <a:gd name="connsiteX2" fmla="*/ 21245 w 22280"/>
                    <a:gd name="connsiteY2" fmla="*/ 83228 h 84027"/>
                    <a:gd name="connsiteX3" fmla="*/ 21245 w 22280"/>
                    <a:gd name="connsiteY3" fmla="*/ 73354 h 84027"/>
                    <a:gd name="connsiteX4" fmla="*/ 10914 w 22280"/>
                    <a:gd name="connsiteY4" fmla="*/ 73354 h 84027"/>
                    <a:gd name="connsiteX5" fmla="*/ 10914 w 22280"/>
                    <a:gd name="connsiteY5" fmla="*/ 9089 h 84027"/>
                    <a:gd name="connsiteX6" fmla="*/ 21245 w 22280"/>
                    <a:gd name="connsiteY6" fmla="*/ 9089 h 84027"/>
                    <a:gd name="connsiteX7" fmla="*/ 21245 w 22280"/>
                    <a:gd name="connsiteY7" fmla="*/ -799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1035" y="-799"/>
                      </a:moveTo>
                      <a:lnTo>
                        <a:pt x="-1035" y="83228"/>
                      </a:lnTo>
                      <a:lnTo>
                        <a:pt x="21245" y="83228"/>
                      </a:lnTo>
                      <a:lnTo>
                        <a:pt x="21245" y="73354"/>
                      </a:lnTo>
                      <a:lnTo>
                        <a:pt x="10914" y="73354"/>
                      </a:lnTo>
                      <a:lnTo>
                        <a:pt x="10914" y="9089"/>
                      </a:lnTo>
                      <a:lnTo>
                        <a:pt x="21245" y="9089"/>
                      </a:lnTo>
                      <a:lnTo>
                        <a:pt x="21245" y="-799"/>
                      </a:lnTo>
                      <a:close/>
                    </a:path>
                  </a:pathLst>
                </a:custGeom>
                <a:solidFill>
                  <a:srgbClr val="000000"/>
                </a:solidFill>
                <a:ln w="14" cap="flat">
                  <a:noFill/>
                  <a:prstDash val="solid"/>
                  <a:round/>
                </a:ln>
              </p:spPr>
              <p:txBody>
                <a:bodyPr rtlCol="0" anchor="ctr"/>
                <a:lstStyle/>
                <a:p>
                  <a:endParaRPr lang="en-US"/>
                </a:p>
              </p:txBody>
            </p:sp>
            <p:sp>
              <p:nvSpPr>
                <p:cNvPr id="474" name="Freeform: Shape 473">
                  <a:extLst>
                    <a:ext uri="{FF2B5EF4-FFF2-40B4-BE49-F238E27FC236}">
                      <a16:creationId xmlns:a16="http://schemas.microsoft.com/office/drawing/2014/main" id="{0413FAE8-9222-E08D-6285-A22BFA5BFAE0}"/>
                    </a:ext>
                  </a:extLst>
                </p:cNvPr>
                <p:cNvSpPr/>
                <p:nvPr/>
              </p:nvSpPr>
              <p:spPr>
                <a:xfrm flipV="1">
                  <a:off x="873360" y="5377160"/>
                  <a:ext cx="42571" cy="66941"/>
                </a:xfrm>
                <a:custGeom>
                  <a:avLst/>
                  <a:gdLst>
                    <a:gd name="connsiteX0" fmla="*/ 19731 w 42571"/>
                    <a:gd name="connsiteY0" fmla="*/ 65524 h 66941"/>
                    <a:gd name="connsiteX1" fmla="*/ 34627 w 42571"/>
                    <a:gd name="connsiteY1" fmla="*/ 58727 h 66941"/>
                    <a:gd name="connsiteX2" fmla="*/ 41024 w 42571"/>
                    <a:gd name="connsiteY2" fmla="*/ 32025 h 66941"/>
                    <a:gd name="connsiteX3" fmla="*/ 34584 w 42571"/>
                    <a:gd name="connsiteY3" fmla="*/ 5294 h 66941"/>
                    <a:gd name="connsiteX4" fmla="*/ 19731 w 42571"/>
                    <a:gd name="connsiteY4" fmla="*/ -1417 h 66941"/>
                    <a:gd name="connsiteX5" fmla="*/ 4305 w 42571"/>
                    <a:gd name="connsiteY5" fmla="*/ 5938 h 66941"/>
                    <a:gd name="connsiteX6" fmla="*/ -1548 w 42571"/>
                    <a:gd name="connsiteY6" fmla="*/ 32168 h 66941"/>
                    <a:gd name="connsiteX7" fmla="*/ 4891 w 42571"/>
                    <a:gd name="connsiteY7" fmla="*/ 58813 h 66941"/>
                    <a:gd name="connsiteX8" fmla="*/ 19731 w 42571"/>
                    <a:gd name="connsiteY8" fmla="*/ 65524 h 66941"/>
                    <a:gd name="connsiteX9" fmla="*/ 19731 w 42571"/>
                    <a:gd name="connsiteY9" fmla="*/ 55107 h 66941"/>
                    <a:gd name="connsiteX10" fmla="*/ 15667 w 42571"/>
                    <a:gd name="connsiteY10" fmla="*/ 53647 h 66941"/>
                    <a:gd name="connsiteX11" fmla="*/ 12891 w 42571"/>
                    <a:gd name="connsiteY11" fmla="*/ 48438 h 66941"/>
                    <a:gd name="connsiteX12" fmla="*/ 11603 w 42571"/>
                    <a:gd name="connsiteY12" fmla="*/ 32025 h 66941"/>
                    <a:gd name="connsiteX13" fmla="*/ 12762 w 42571"/>
                    <a:gd name="connsiteY13" fmla="*/ 16170 h 66941"/>
                    <a:gd name="connsiteX14" fmla="*/ 15681 w 42571"/>
                    <a:gd name="connsiteY14" fmla="*/ 10431 h 66941"/>
                    <a:gd name="connsiteX15" fmla="*/ 19731 w 42571"/>
                    <a:gd name="connsiteY15" fmla="*/ 9000 h 66941"/>
                    <a:gd name="connsiteX16" fmla="*/ 23809 w 42571"/>
                    <a:gd name="connsiteY16" fmla="*/ 10446 h 66941"/>
                    <a:gd name="connsiteX17" fmla="*/ 26571 w 42571"/>
                    <a:gd name="connsiteY17" fmla="*/ 15669 h 66941"/>
                    <a:gd name="connsiteX18" fmla="*/ 27873 w 42571"/>
                    <a:gd name="connsiteY18" fmla="*/ 32025 h 66941"/>
                    <a:gd name="connsiteX19" fmla="*/ 26714 w 42571"/>
                    <a:gd name="connsiteY19" fmla="*/ 47880 h 66941"/>
                    <a:gd name="connsiteX20" fmla="*/ 23780 w 42571"/>
                    <a:gd name="connsiteY20" fmla="*/ 53647 h 66941"/>
                    <a:gd name="connsiteX21" fmla="*/ 19731 w 42571"/>
                    <a:gd name="connsiteY21" fmla="*/ 55107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731" y="65524"/>
                      </a:moveTo>
                      <a:cubicBezTo>
                        <a:pt x="26084" y="65524"/>
                        <a:pt x="31050" y="63258"/>
                        <a:pt x="34627" y="58727"/>
                      </a:cubicBezTo>
                      <a:cubicBezTo>
                        <a:pt x="38891" y="53366"/>
                        <a:pt x="41024" y="44465"/>
                        <a:pt x="41024" y="32025"/>
                      </a:cubicBezTo>
                      <a:cubicBezTo>
                        <a:pt x="41024" y="19623"/>
                        <a:pt x="38877" y="10713"/>
                        <a:pt x="34584" y="5294"/>
                      </a:cubicBezTo>
                      <a:cubicBezTo>
                        <a:pt x="31035" y="820"/>
                        <a:pt x="26084" y="-1417"/>
                        <a:pt x="19731" y="-1417"/>
                      </a:cubicBezTo>
                      <a:cubicBezTo>
                        <a:pt x="13358" y="-1417"/>
                        <a:pt x="8216" y="1035"/>
                        <a:pt x="4305" y="5938"/>
                      </a:cubicBezTo>
                      <a:cubicBezTo>
                        <a:pt x="403" y="10842"/>
                        <a:pt x="-1548" y="19585"/>
                        <a:pt x="-1548" y="32168"/>
                      </a:cubicBezTo>
                      <a:cubicBezTo>
                        <a:pt x="-1548" y="44513"/>
                        <a:pt x="598" y="53394"/>
                        <a:pt x="4891" y="58813"/>
                      </a:cubicBezTo>
                      <a:cubicBezTo>
                        <a:pt x="8440" y="63287"/>
                        <a:pt x="13387" y="65524"/>
                        <a:pt x="19731" y="65524"/>
                      </a:cubicBezTo>
                      <a:close/>
                      <a:moveTo>
                        <a:pt x="19731" y="55107"/>
                      </a:moveTo>
                      <a:cubicBezTo>
                        <a:pt x="18214" y="55107"/>
                        <a:pt x="16859" y="54620"/>
                        <a:pt x="15667" y="53647"/>
                      </a:cubicBezTo>
                      <a:cubicBezTo>
                        <a:pt x="14474" y="52684"/>
                        <a:pt x="13549" y="50947"/>
                        <a:pt x="12891" y="48438"/>
                      </a:cubicBezTo>
                      <a:cubicBezTo>
                        <a:pt x="12032" y="45195"/>
                        <a:pt x="11603" y="39724"/>
                        <a:pt x="11603" y="32025"/>
                      </a:cubicBezTo>
                      <a:cubicBezTo>
                        <a:pt x="11603" y="24336"/>
                        <a:pt x="11989" y="19051"/>
                        <a:pt x="12762" y="16170"/>
                      </a:cubicBezTo>
                      <a:cubicBezTo>
                        <a:pt x="13534" y="13298"/>
                        <a:pt x="14508" y="11385"/>
                        <a:pt x="15681" y="10431"/>
                      </a:cubicBezTo>
                      <a:cubicBezTo>
                        <a:pt x="16864" y="9477"/>
                        <a:pt x="18214" y="9000"/>
                        <a:pt x="19731" y="9000"/>
                      </a:cubicBezTo>
                      <a:cubicBezTo>
                        <a:pt x="21257" y="9000"/>
                        <a:pt x="22616" y="9482"/>
                        <a:pt x="23809" y="10446"/>
                      </a:cubicBezTo>
                      <a:cubicBezTo>
                        <a:pt x="25001" y="11419"/>
                        <a:pt x="25922" y="13160"/>
                        <a:pt x="26571" y="15669"/>
                      </a:cubicBezTo>
                      <a:cubicBezTo>
                        <a:pt x="27439" y="18884"/>
                        <a:pt x="27873" y="24336"/>
                        <a:pt x="27873" y="32025"/>
                      </a:cubicBezTo>
                      <a:cubicBezTo>
                        <a:pt x="27873" y="39724"/>
                        <a:pt x="27487" y="45009"/>
                        <a:pt x="26714" y="47880"/>
                      </a:cubicBezTo>
                      <a:cubicBezTo>
                        <a:pt x="25941" y="50761"/>
                        <a:pt x="24963" y="52684"/>
                        <a:pt x="23780" y="53647"/>
                      </a:cubicBezTo>
                      <a:cubicBezTo>
                        <a:pt x="22607" y="54620"/>
                        <a:pt x="21257" y="55107"/>
                        <a:pt x="19731" y="55107"/>
                      </a:cubicBezTo>
                      <a:close/>
                    </a:path>
                  </a:pathLst>
                </a:custGeom>
                <a:solidFill>
                  <a:srgbClr val="000000"/>
                </a:solidFill>
                <a:ln w="14" cap="flat">
                  <a:noFill/>
                  <a:prstDash val="solid"/>
                  <a:round/>
                </a:ln>
              </p:spPr>
              <p:txBody>
                <a:bodyPr rtlCol="0" anchor="ctr"/>
                <a:lstStyle/>
                <a:p>
                  <a:endParaRPr lang="en-US"/>
                </a:p>
              </p:txBody>
            </p:sp>
            <p:sp>
              <p:nvSpPr>
                <p:cNvPr id="475" name="Freeform: Shape 474">
                  <a:extLst>
                    <a:ext uri="{FF2B5EF4-FFF2-40B4-BE49-F238E27FC236}">
                      <a16:creationId xmlns:a16="http://schemas.microsoft.com/office/drawing/2014/main" id="{DC5ADADF-DA69-D1AF-4723-FFE1E3DE190C}"/>
                    </a:ext>
                  </a:extLst>
                </p:cNvPr>
                <p:cNvSpPr/>
                <p:nvPr/>
              </p:nvSpPr>
              <p:spPr>
                <a:xfrm flipV="1">
                  <a:off x="925682" y="5430421"/>
                  <a:ext cx="13594" cy="27188"/>
                </a:xfrm>
                <a:custGeom>
                  <a:avLst/>
                  <a:gdLst>
                    <a:gd name="connsiteX0" fmla="*/ 407 w 13594"/>
                    <a:gd name="connsiteY0" fmla="*/ 28112 h 27188"/>
                    <a:gd name="connsiteX1" fmla="*/ 12971 w 13594"/>
                    <a:gd name="connsiteY1" fmla="*/ 28112 h 27188"/>
                    <a:gd name="connsiteX2" fmla="*/ 12971 w 13594"/>
                    <a:gd name="connsiteY2" fmla="*/ 19126 h 27188"/>
                    <a:gd name="connsiteX3" fmla="*/ 12026 w 13594"/>
                    <a:gd name="connsiteY3" fmla="*/ 10525 h 27188"/>
                    <a:gd name="connsiteX4" fmla="*/ 8463 w 13594"/>
                    <a:gd name="connsiteY4" fmla="*/ 4859 h 27188"/>
                    <a:gd name="connsiteX5" fmla="*/ 1838 w 13594"/>
                    <a:gd name="connsiteY5" fmla="*/ 924 h 27188"/>
                    <a:gd name="connsiteX6" fmla="*/ -624 w 13594"/>
                    <a:gd name="connsiteY6" fmla="*/ 6118 h 27188"/>
                    <a:gd name="connsiteX7" fmla="*/ 4771 w 13594"/>
                    <a:gd name="connsiteY7" fmla="*/ 9552 h 27188"/>
                    <a:gd name="connsiteX8" fmla="*/ 6488 w 13594"/>
                    <a:gd name="connsiteY8" fmla="*/ 15548 h 27188"/>
                    <a:gd name="connsiteX9" fmla="*/ 407 w 13594"/>
                    <a:gd name="connsiteY9" fmla="*/ 15548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407" y="28112"/>
                      </a:moveTo>
                      <a:lnTo>
                        <a:pt x="12971" y="28112"/>
                      </a:lnTo>
                      <a:lnTo>
                        <a:pt x="12971" y="19126"/>
                      </a:lnTo>
                      <a:cubicBezTo>
                        <a:pt x="12971" y="15491"/>
                        <a:pt x="12656" y="12624"/>
                        <a:pt x="12026" y="10525"/>
                      </a:cubicBezTo>
                      <a:cubicBezTo>
                        <a:pt x="11396" y="8417"/>
                        <a:pt x="10209" y="6528"/>
                        <a:pt x="8463" y="4859"/>
                      </a:cubicBezTo>
                      <a:cubicBezTo>
                        <a:pt x="6727" y="3189"/>
                        <a:pt x="4518" y="1878"/>
                        <a:pt x="1838" y="924"/>
                      </a:cubicBezTo>
                      <a:lnTo>
                        <a:pt x="-624" y="6118"/>
                      </a:lnTo>
                      <a:cubicBezTo>
                        <a:pt x="1904" y="6948"/>
                        <a:pt x="3703" y="8093"/>
                        <a:pt x="4771" y="9552"/>
                      </a:cubicBezTo>
                      <a:cubicBezTo>
                        <a:pt x="5849" y="11012"/>
                        <a:pt x="6421" y="13011"/>
                        <a:pt x="6488" y="15548"/>
                      </a:cubicBezTo>
                      <a:lnTo>
                        <a:pt x="407" y="15548"/>
                      </a:lnTo>
                      <a:close/>
                    </a:path>
                  </a:pathLst>
                </a:custGeom>
                <a:solidFill>
                  <a:srgbClr val="000000"/>
                </a:solidFill>
                <a:ln w="14" cap="flat">
                  <a:noFill/>
                  <a:prstDash val="solid"/>
                  <a:round/>
                </a:ln>
              </p:spPr>
              <p:txBody>
                <a:bodyPr rtlCol="0" anchor="ctr"/>
                <a:lstStyle/>
                <a:p>
                  <a:endParaRPr lang="en-US"/>
                </a:p>
              </p:txBody>
            </p:sp>
            <p:sp>
              <p:nvSpPr>
                <p:cNvPr id="476" name="Freeform: Shape 475">
                  <a:extLst>
                    <a:ext uri="{FF2B5EF4-FFF2-40B4-BE49-F238E27FC236}">
                      <a16:creationId xmlns:a16="http://schemas.microsoft.com/office/drawing/2014/main" id="{F70100AC-7892-3D4B-3073-878397DCE013}"/>
                    </a:ext>
                  </a:extLst>
                </p:cNvPr>
                <p:cNvSpPr/>
                <p:nvPr/>
              </p:nvSpPr>
              <p:spPr>
                <a:xfrm flipV="1">
                  <a:off x="945889" y="544298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477" name="Freeform: Shape 476">
                  <a:extLst>
                    <a:ext uri="{FF2B5EF4-FFF2-40B4-BE49-F238E27FC236}">
                      <a16:creationId xmlns:a16="http://schemas.microsoft.com/office/drawing/2014/main" id="{709C1141-D3F9-9CD1-B41B-3E3A30863605}"/>
                    </a:ext>
                  </a:extLst>
                </p:cNvPr>
                <p:cNvSpPr/>
                <p:nvPr/>
              </p:nvSpPr>
              <p:spPr>
                <a:xfrm flipV="1">
                  <a:off x="978574" y="5377160"/>
                  <a:ext cx="28805" cy="65825"/>
                </a:xfrm>
                <a:custGeom>
                  <a:avLst/>
                  <a:gdLst>
                    <a:gd name="connsiteX0" fmla="*/ 27524 w 28805"/>
                    <a:gd name="connsiteY0" fmla="*/ -1456 h 65825"/>
                    <a:gd name="connsiteX1" fmla="*/ 14960 w 28805"/>
                    <a:gd name="connsiteY1" fmla="*/ -1456 h 65825"/>
                    <a:gd name="connsiteX2" fmla="*/ 14960 w 28805"/>
                    <a:gd name="connsiteY2" fmla="*/ 45895 h 65825"/>
                    <a:gd name="connsiteX3" fmla="*/ -1281 w 28805"/>
                    <a:gd name="connsiteY3" fmla="*/ 36379 h 65825"/>
                    <a:gd name="connsiteX4" fmla="*/ -1281 w 28805"/>
                    <a:gd name="connsiteY4" fmla="*/ 47784 h 65825"/>
                    <a:gd name="connsiteX5" fmla="*/ 9408 w 28805"/>
                    <a:gd name="connsiteY5" fmla="*/ 53880 h 65825"/>
                    <a:gd name="connsiteX6" fmla="*/ 17322 w 28805"/>
                    <a:gd name="connsiteY6" fmla="*/ 64369 h 65825"/>
                    <a:gd name="connsiteX7" fmla="*/ 27524 w 28805"/>
                    <a:gd name="connsiteY7" fmla="*/ 6436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7524" y="-1456"/>
                      </a:moveTo>
                      <a:lnTo>
                        <a:pt x="14960" y="-1456"/>
                      </a:lnTo>
                      <a:lnTo>
                        <a:pt x="14960" y="45895"/>
                      </a:lnTo>
                      <a:cubicBezTo>
                        <a:pt x="10362" y="41602"/>
                        <a:pt x="4948" y="38430"/>
                        <a:pt x="-1281" y="36379"/>
                      </a:cubicBezTo>
                      <a:lnTo>
                        <a:pt x="-1281" y="47784"/>
                      </a:lnTo>
                      <a:cubicBezTo>
                        <a:pt x="2001" y="48852"/>
                        <a:pt x="5564" y="50884"/>
                        <a:pt x="9408" y="53880"/>
                      </a:cubicBezTo>
                      <a:cubicBezTo>
                        <a:pt x="13253" y="56875"/>
                        <a:pt x="15891" y="60372"/>
                        <a:pt x="17322" y="64369"/>
                      </a:cubicBezTo>
                      <a:lnTo>
                        <a:pt x="27524" y="64369"/>
                      </a:lnTo>
                      <a:close/>
                    </a:path>
                  </a:pathLst>
                </a:custGeom>
                <a:solidFill>
                  <a:srgbClr val="000000"/>
                </a:solidFill>
                <a:ln w="14" cap="flat">
                  <a:noFill/>
                  <a:prstDash val="solid"/>
                  <a:round/>
                </a:ln>
              </p:spPr>
              <p:txBody>
                <a:bodyPr rtlCol="0" anchor="ctr"/>
                <a:lstStyle/>
                <a:p>
                  <a:endParaRPr lang="en-US"/>
                </a:p>
              </p:txBody>
            </p:sp>
            <p:sp>
              <p:nvSpPr>
                <p:cNvPr id="478" name="Freeform: Shape 477">
                  <a:extLst>
                    <a:ext uri="{FF2B5EF4-FFF2-40B4-BE49-F238E27FC236}">
                      <a16:creationId xmlns:a16="http://schemas.microsoft.com/office/drawing/2014/main" id="{69EB1F1D-C978-E7AC-F90B-F633D4693853}"/>
                    </a:ext>
                  </a:extLst>
                </p:cNvPr>
                <p:cNvSpPr/>
                <p:nvPr/>
              </p:nvSpPr>
              <p:spPr>
                <a:xfrm flipV="1">
                  <a:off x="1023970" y="5377432"/>
                  <a:ext cx="22266" cy="84027"/>
                </a:xfrm>
                <a:custGeom>
                  <a:avLst/>
                  <a:gdLst>
                    <a:gd name="connsiteX0" fmla="*/ 21610 w 22266"/>
                    <a:gd name="connsiteY0" fmla="*/ 83228 h 84027"/>
                    <a:gd name="connsiteX1" fmla="*/ 21610 w 22266"/>
                    <a:gd name="connsiteY1" fmla="*/ -799 h 84027"/>
                    <a:gd name="connsiteX2" fmla="*/ -656 w 22266"/>
                    <a:gd name="connsiteY2" fmla="*/ -799 h 84027"/>
                    <a:gd name="connsiteX3" fmla="*/ -656 w 22266"/>
                    <a:gd name="connsiteY3" fmla="*/ 9089 h 84027"/>
                    <a:gd name="connsiteX4" fmla="*/ 9676 w 22266"/>
                    <a:gd name="connsiteY4" fmla="*/ 9089 h 84027"/>
                    <a:gd name="connsiteX5" fmla="*/ 9676 w 22266"/>
                    <a:gd name="connsiteY5" fmla="*/ 73440 h 84027"/>
                    <a:gd name="connsiteX6" fmla="*/ -656 w 22266"/>
                    <a:gd name="connsiteY6" fmla="*/ 73440 h 84027"/>
                    <a:gd name="connsiteX7" fmla="*/ -656 w 22266"/>
                    <a:gd name="connsiteY7" fmla="*/ 83228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1610" y="83228"/>
                      </a:moveTo>
                      <a:lnTo>
                        <a:pt x="21610" y="-799"/>
                      </a:lnTo>
                      <a:lnTo>
                        <a:pt x="-656" y="-799"/>
                      </a:lnTo>
                      <a:lnTo>
                        <a:pt x="-656" y="9089"/>
                      </a:lnTo>
                      <a:lnTo>
                        <a:pt x="9676" y="9089"/>
                      </a:lnTo>
                      <a:lnTo>
                        <a:pt x="9676" y="73440"/>
                      </a:lnTo>
                      <a:lnTo>
                        <a:pt x="-656" y="73440"/>
                      </a:lnTo>
                      <a:lnTo>
                        <a:pt x="-656" y="83228"/>
                      </a:lnTo>
                      <a:close/>
                    </a:path>
                  </a:pathLst>
                </a:custGeom>
                <a:solidFill>
                  <a:srgbClr val="000000"/>
                </a:solidFill>
                <a:ln w="14" cap="flat">
                  <a:noFill/>
                  <a:prstDash val="solid"/>
                  <a:round/>
                </a:ln>
              </p:spPr>
              <p:txBody>
                <a:bodyPr rtlCol="0" anchor="ctr"/>
                <a:lstStyle/>
                <a:p>
                  <a:endParaRPr lang="en-US"/>
                </a:p>
              </p:txBody>
            </p:sp>
          </p:grpSp>
        </p:grpSp>
        <p:grpSp>
          <p:nvGrpSpPr>
            <p:cNvPr id="479" name="Graphic 3">
              <a:extLst>
                <a:ext uri="{FF2B5EF4-FFF2-40B4-BE49-F238E27FC236}">
                  <a16:creationId xmlns:a16="http://schemas.microsoft.com/office/drawing/2014/main" id="{1A17D3FE-2C45-245C-C556-F1A23A3E5080}"/>
                </a:ext>
              </a:extLst>
            </p:cNvPr>
            <p:cNvGrpSpPr/>
            <p:nvPr/>
          </p:nvGrpSpPr>
          <p:grpSpPr>
            <a:xfrm>
              <a:off x="1207614" y="4507826"/>
              <a:ext cx="330831" cy="731569"/>
              <a:chOff x="1207614" y="4507826"/>
              <a:chExt cx="330831" cy="731569"/>
            </a:xfrm>
            <a:noFill/>
          </p:grpSpPr>
          <p:sp>
            <p:nvSpPr>
              <p:cNvPr id="480" name="Freeform: Shape 479">
                <a:extLst>
                  <a:ext uri="{FF2B5EF4-FFF2-40B4-BE49-F238E27FC236}">
                    <a16:creationId xmlns:a16="http://schemas.microsoft.com/office/drawing/2014/main" id="{6E6E614C-CBF2-ED6D-CDC2-7C8BA614E0DB}"/>
                  </a:ext>
                </a:extLst>
              </p:cNvPr>
              <p:cNvSpPr/>
              <p:nvPr/>
            </p:nvSpPr>
            <p:spPr>
              <a:xfrm>
                <a:off x="1207614" y="4507826"/>
                <a:ext cx="329160" cy="731569"/>
              </a:xfrm>
              <a:custGeom>
                <a:avLst/>
                <a:gdLst>
                  <a:gd name="connsiteX0" fmla="*/ 329227 w 329160"/>
                  <a:gd name="connsiteY0" fmla="*/ 731719 h 731569"/>
                  <a:gd name="connsiteX1" fmla="*/ 67 w 329160"/>
                  <a:gd name="connsiteY1" fmla="*/ 149 h 731569"/>
                </a:gdLst>
                <a:ahLst/>
                <a:cxnLst>
                  <a:cxn ang="0">
                    <a:pos x="connsiteX0" y="connsiteY0"/>
                  </a:cxn>
                  <a:cxn ang="0">
                    <a:pos x="connsiteX1" y="connsiteY1"/>
                  </a:cxn>
                </a:cxnLst>
                <a:rect l="l" t="t" r="r" b="b"/>
                <a:pathLst>
                  <a:path w="329160" h="731569">
                    <a:moveTo>
                      <a:pt x="329227" y="731719"/>
                    </a:moveTo>
                    <a:cubicBezTo>
                      <a:pt x="220381" y="489808"/>
                      <a:pt x="110664" y="245952"/>
                      <a:pt x="67" y="149"/>
                    </a:cubicBezTo>
                  </a:path>
                </a:pathLst>
              </a:custGeom>
              <a:noFill/>
              <a:ln w="11448" cap="rnd">
                <a:solidFill>
                  <a:srgbClr val="000000"/>
                </a:solidFill>
                <a:prstDash val="solid"/>
                <a:round/>
              </a:ln>
            </p:spPr>
            <p:txBody>
              <a:bodyPr rtlCol="0" anchor="ctr"/>
              <a:lstStyle/>
              <a:p>
                <a:endParaRPr lang="en-US"/>
              </a:p>
            </p:txBody>
          </p:sp>
          <p:sp>
            <p:nvSpPr>
              <p:cNvPr id="481" name="Freeform: Shape 480">
                <a:extLst>
                  <a:ext uri="{FF2B5EF4-FFF2-40B4-BE49-F238E27FC236}">
                    <a16:creationId xmlns:a16="http://schemas.microsoft.com/office/drawing/2014/main" id="{6D1922FD-A52F-F08F-16BD-F06A563D098C}"/>
                  </a:ext>
                </a:extLst>
              </p:cNvPr>
              <p:cNvSpPr/>
              <p:nvPr/>
            </p:nvSpPr>
            <p:spPr>
              <a:xfrm>
                <a:off x="1505041" y="5198476"/>
                <a:ext cx="33404" cy="40920"/>
              </a:xfrm>
              <a:custGeom>
                <a:avLst/>
                <a:gdLst>
                  <a:gd name="connsiteX0" fmla="*/ 33480 w 33404"/>
                  <a:gd name="connsiteY0" fmla="*/ 169 h 40920"/>
                  <a:gd name="connsiteX1" fmla="*/ 31809 w 33404"/>
                  <a:gd name="connsiteY1" fmla="*/ 41089 h 40920"/>
                  <a:gd name="connsiteX2" fmla="*/ 75 w 33404"/>
                  <a:gd name="connsiteY2" fmla="*/ 15200 h 40920"/>
                </a:gdLst>
                <a:ahLst/>
                <a:cxnLst>
                  <a:cxn ang="0">
                    <a:pos x="connsiteX0" y="connsiteY0"/>
                  </a:cxn>
                  <a:cxn ang="0">
                    <a:pos x="connsiteX1" y="connsiteY1"/>
                  </a:cxn>
                  <a:cxn ang="0">
                    <a:pos x="connsiteX2" y="connsiteY2"/>
                  </a:cxn>
                </a:cxnLst>
                <a:rect l="l" t="t" r="r" b="b"/>
                <a:pathLst>
                  <a:path w="33404" h="40920">
                    <a:moveTo>
                      <a:pt x="33480" y="169"/>
                    </a:moveTo>
                    <a:lnTo>
                      <a:pt x="31809" y="41089"/>
                    </a:lnTo>
                    <a:lnTo>
                      <a:pt x="75" y="15200"/>
                    </a:lnTo>
                  </a:path>
                </a:pathLst>
              </a:custGeom>
              <a:noFill/>
              <a:ln w="11448" cap="rnd">
                <a:solidFill>
                  <a:srgbClr val="000000"/>
                </a:solidFill>
                <a:prstDash val="solid"/>
                <a:round/>
              </a:ln>
            </p:spPr>
            <p:txBody>
              <a:bodyPr rtlCol="0" anchor="ctr"/>
              <a:lstStyle/>
              <a:p>
                <a:endParaRPr lang="en-US"/>
              </a:p>
            </p:txBody>
          </p:sp>
        </p:grpSp>
        <p:grpSp>
          <p:nvGrpSpPr>
            <p:cNvPr id="482" name="Graphic 3">
              <a:extLst>
                <a:ext uri="{FF2B5EF4-FFF2-40B4-BE49-F238E27FC236}">
                  <a16:creationId xmlns:a16="http://schemas.microsoft.com/office/drawing/2014/main" id="{51D8AAC5-A237-03A6-60AF-40BCB96CE501}"/>
                </a:ext>
              </a:extLst>
            </p:cNvPr>
            <p:cNvGrpSpPr/>
            <p:nvPr/>
          </p:nvGrpSpPr>
          <p:grpSpPr>
            <a:xfrm>
              <a:off x="1299723" y="5258537"/>
              <a:ext cx="659064" cy="372015"/>
              <a:chOff x="1299723" y="5258537"/>
              <a:chExt cx="659064" cy="372015"/>
            </a:xfrm>
          </p:grpSpPr>
          <p:sp>
            <p:nvSpPr>
              <p:cNvPr id="483" name="Freeform: Shape 482">
                <a:extLst>
                  <a:ext uri="{FF2B5EF4-FFF2-40B4-BE49-F238E27FC236}">
                    <a16:creationId xmlns:a16="http://schemas.microsoft.com/office/drawing/2014/main" id="{5A4D8353-33BC-4C78-1A49-DDE2EE535015}"/>
                  </a:ext>
                </a:extLst>
              </p:cNvPr>
              <p:cNvSpPr/>
              <p:nvPr/>
            </p:nvSpPr>
            <p:spPr>
              <a:xfrm>
                <a:off x="1299723" y="5258537"/>
                <a:ext cx="659064" cy="372015"/>
              </a:xfrm>
              <a:custGeom>
                <a:avLst/>
                <a:gdLst>
                  <a:gd name="connsiteX0" fmla="*/ 82 w 659064"/>
                  <a:gd name="connsiteY0" fmla="*/ 372198 h 372015"/>
                  <a:gd name="connsiteX1" fmla="*/ 659146 w 659064"/>
                  <a:gd name="connsiteY1" fmla="*/ 372198 h 372015"/>
                  <a:gd name="connsiteX2" fmla="*/ 659146 w 659064"/>
                  <a:gd name="connsiteY2" fmla="*/ 182 h 372015"/>
                  <a:gd name="connsiteX3" fmla="*/ 82 w 659064"/>
                  <a:gd name="connsiteY3" fmla="*/ 182 h 372015"/>
                </a:gdLst>
                <a:ahLst/>
                <a:cxnLst>
                  <a:cxn ang="0">
                    <a:pos x="connsiteX0" y="connsiteY0"/>
                  </a:cxn>
                  <a:cxn ang="0">
                    <a:pos x="connsiteX1" y="connsiteY1"/>
                  </a:cxn>
                  <a:cxn ang="0">
                    <a:pos x="connsiteX2" y="connsiteY2"/>
                  </a:cxn>
                  <a:cxn ang="0">
                    <a:pos x="connsiteX3" y="connsiteY3"/>
                  </a:cxn>
                </a:cxnLst>
                <a:rect l="l" t="t" r="r" b="b"/>
                <a:pathLst>
                  <a:path w="659064" h="372015">
                    <a:moveTo>
                      <a:pt x="82" y="372198"/>
                    </a:moveTo>
                    <a:lnTo>
                      <a:pt x="659146" y="372198"/>
                    </a:lnTo>
                    <a:lnTo>
                      <a:pt x="659146" y="182"/>
                    </a:lnTo>
                    <a:lnTo>
                      <a:pt x="82" y="182"/>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484" name="Graphic 3">
                <a:extLst>
                  <a:ext uri="{FF2B5EF4-FFF2-40B4-BE49-F238E27FC236}">
                    <a16:creationId xmlns:a16="http://schemas.microsoft.com/office/drawing/2014/main" id="{88B92886-094A-FD4B-99EE-EB6A39AB9033}"/>
                  </a:ext>
                </a:extLst>
              </p:cNvPr>
              <p:cNvGrpSpPr/>
              <p:nvPr/>
            </p:nvGrpSpPr>
            <p:grpSpPr>
              <a:xfrm>
                <a:off x="1348420" y="5305130"/>
                <a:ext cx="560101" cy="85100"/>
                <a:chOff x="1348420" y="5305130"/>
                <a:chExt cx="560101" cy="85100"/>
              </a:xfrm>
              <a:solidFill>
                <a:srgbClr val="000000"/>
              </a:solidFill>
            </p:grpSpPr>
            <p:sp>
              <p:nvSpPr>
                <p:cNvPr id="485" name="Freeform: Shape 484">
                  <a:extLst>
                    <a:ext uri="{FF2B5EF4-FFF2-40B4-BE49-F238E27FC236}">
                      <a16:creationId xmlns:a16="http://schemas.microsoft.com/office/drawing/2014/main" id="{5EAB6B2A-7BBF-E10E-230E-5BC029FF7F74}"/>
                    </a:ext>
                  </a:extLst>
                </p:cNvPr>
                <p:cNvSpPr/>
                <p:nvPr/>
              </p:nvSpPr>
              <p:spPr>
                <a:xfrm flipV="1">
                  <a:off x="1348420" y="5322388"/>
                  <a:ext cx="44372" cy="49640"/>
                </a:xfrm>
                <a:custGeom>
                  <a:avLst/>
                  <a:gdLst>
                    <a:gd name="connsiteX0" fmla="*/ 29733 w 44372"/>
                    <a:gd name="connsiteY0" fmla="*/ 15354 h 49640"/>
                    <a:gd name="connsiteX1" fmla="*/ 42254 w 44372"/>
                    <a:gd name="connsiteY1" fmla="*/ 13250 h 49640"/>
                    <a:gd name="connsiteX2" fmla="*/ 34627 w 44372"/>
                    <a:gd name="connsiteY2" fmla="*/ 2761 h 49640"/>
                    <a:gd name="connsiteX3" fmla="*/ 21605 w 44372"/>
                    <a:gd name="connsiteY3" fmla="*/ -830 h 49640"/>
                    <a:gd name="connsiteX4" fmla="*/ 3259 w 44372"/>
                    <a:gd name="connsiteY4" fmla="*/ 7269 h 49640"/>
                    <a:gd name="connsiteX5" fmla="*/ -1434 w 44372"/>
                    <a:gd name="connsiteY5" fmla="*/ 23625 h 49640"/>
                    <a:gd name="connsiteX6" fmla="*/ 4733 w 44372"/>
                    <a:gd name="connsiteY6" fmla="*/ 42113 h 49640"/>
                    <a:gd name="connsiteX7" fmla="*/ 20345 w 44372"/>
                    <a:gd name="connsiteY7" fmla="*/ 48810 h 49640"/>
                    <a:gd name="connsiteX8" fmla="*/ 37074 w 44372"/>
                    <a:gd name="connsiteY8" fmla="*/ 41813 h 49640"/>
                    <a:gd name="connsiteX9" fmla="*/ 42926 w 44372"/>
                    <a:gd name="connsiteY9" fmla="*/ 20362 h 49640"/>
                    <a:gd name="connsiteX10" fmla="*/ 11445 w 44372"/>
                    <a:gd name="connsiteY10" fmla="*/ 20362 h 49640"/>
                    <a:gd name="connsiteX11" fmla="*/ 14493 w 44372"/>
                    <a:gd name="connsiteY11" fmla="*/ 11662 h 49640"/>
                    <a:gd name="connsiteX12" fmla="*/ 21733 w 44372"/>
                    <a:gd name="connsiteY12" fmla="*/ 8557 h 49640"/>
                    <a:gd name="connsiteX13" fmla="*/ 26685 w 44372"/>
                    <a:gd name="connsiteY13" fmla="*/ 10159 h 49640"/>
                    <a:gd name="connsiteX14" fmla="*/ 29733 w 44372"/>
                    <a:gd name="connsiteY14" fmla="*/ 15354 h 49640"/>
                    <a:gd name="connsiteX15" fmla="*/ 30448 w 44372"/>
                    <a:gd name="connsiteY15" fmla="*/ 28061 h 49640"/>
                    <a:gd name="connsiteX16" fmla="*/ 27629 w 44372"/>
                    <a:gd name="connsiteY16" fmla="*/ 36346 h 49640"/>
                    <a:gd name="connsiteX17" fmla="*/ 21104 w 44372"/>
                    <a:gd name="connsiteY17" fmla="*/ 39194 h 49640"/>
                    <a:gd name="connsiteX18" fmla="*/ 14307 w 44372"/>
                    <a:gd name="connsiteY18" fmla="*/ 36203 h 49640"/>
                    <a:gd name="connsiteX19" fmla="*/ 11674 w 44372"/>
                    <a:gd name="connsiteY19" fmla="*/ 2806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733" y="15354"/>
                      </a:moveTo>
                      <a:lnTo>
                        <a:pt x="42254" y="13250"/>
                      </a:lnTo>
                      <a:cubicBezTo>
                        <a:pt x="40651" y="8662"/>
                        <a:pt x="38109" y="5165"/>
                        <a:pt x="34627" y="2761"/>
                      </a:cubicBezTo>
                      <a:cubicBezTo>
                        <a:pt x="31154" y="367"/>
                        <a:pt x="26813" y="-830"/>
                        <a:pt x="21605" y="-830"/>
                      </a:cubicBezTo>
                      <a:cubicBezTo>
                        <a:pt x="13343" y="-830"/>
                        <a:pt x="7228" y="1869"/>
                        <a:pt x="3259" y="7269"/>
                      </a:cubicBezTo>
                      <a:cubicBezTo>
                        <a:pt x="130" y="11590"/>
                        <a:pt x="-1434" y="17043"/>
                        <a:pt x="-1434" y="23625"/>
                      </a:cubicBezTo>
                      <a:cubicBezTo>
                        <a:pt x="-1434" y="31495"/>
                        <a:pt x="622" y="37658"/>
                        <a:pt x="4733" y="42113"/>
                      </a:cubicBezTo>
                      <a:cubicBezTo>
                        <a:pt x="8855" y="46578"/>
                        <a:pt x="14059" y="48810"/>
                        <a:pt x="20345" y="48810"/>
                      </a:cubicBezTo>
                      <a:cubicBezTo>
                        <a:pt x="27414" y="48810"/>
                        <a:pt x="32991" y="46478"/>
                        <a:pt x="37074" y="41813"/>
                      </a:cubicBezTo>
                      <a:cubicBezTo>
                        <a:pt x="41157" y="37148"/>
                        <a:pt x="43108" y="29998"/>
                        <a:pt x="42926" y="20362"/>
                      </a:cubicBezTo>
                      <a:lnTo>
                        <a:pt x="11445" y="20362"/>
                      </a:lnTo>
                      <a:cubicBezTo>
                        <a:pt x="11540" y="16642"/>
                        <a:pt x="12556" y="13742"/>
                        <a:pt x="14493" y="11662"/>
                      </a:cubicBezTo>
                      <a:cubicBezTo>
                        <a:pt x="16429" y="9592"/>
                        <a:pt x="18843" y="8557"/>
                        <a:pt x="21733" y="8557"/>
                      </a:cubicBezTo>
                      <a:cubicBezTo>
                        <a:pt x="23699" y="8557"/>
                        <a:pt x="25349" y="9091"/>
                        <a:pt x="26685" y="10159"/>
                      </a:cubicBezTo>
                      <a:cubicBezTo>
                        <a:pt x="28030" y="11237"/>
                        <a:pt x="29046" y="12969"/>
                        <a:pt x="29733" y="15354"/>
                      </a:cubicBezTo>
                      <a:close/>
                      <a:moveTo>
                        <a:pt x="30448" y="28061"/>
                      </a:moveTo>
                      <a:cubicBezTo>
                        <a:pt x="30362" y="31696"/>
                        <a:pt x="29423" y="34458"/>
                        <a:pt x="27629" y="36346"/>
                      </a:cubicBezTo>
                      <a:cubicBezTo>
                        <a:pt x="25845" y="38245"/>
                        <a:pt x="23670" y="39194"/>
                        <a:pt x="21104" y="39194"/>
                      </a:cubicBezTo>
                      <a:cubicBezTo>
                        <a:pt x="18366" y="39194"/>
                        <a:pt x="16100" y="38197"/>
                        <a:pt x="14307" y="36203"/>
                      </a:cubicBezTo>
                      <a:cubicBezTo>
                        <a:pt x="12523" y="34200"/>
                        <a:pt x="11645" y="31486"/>
                        <a:pt x="11674" y="28061"/>
                      </a:cubicBezTo>
                      <a:close/>
                    </a:path>
                  </a:pathLst>
                </a:custGeom>
                <a:solidFill>
                  <a:srgbClr val="000000"/>
                </a:solidFill>
                <a:ln w="14" cap="flat">
                  <a:noFill/>
                  <a:prstDash val="solid"/>
                  <a:round/>
                </a:ln>
              </p:spPr>
              <p:txBody>
                <a:bodyPr rtlCol="0" anchor="ctr"/>
                <a:lstStyle/>
                <a:p>
                  <a:endParaRPr lang="en-US"/>
                </a:p>
              </p:txBody>
            </p:sp>
            <p:sp>
              <p:nvSpPr>
                <p:cNvPr id="486" name="Freeform: Shape 485">
                  <a:extLst>
                    <a:ext uri="{FF2B5EF4-FFF2-40B4-BE49-F238E27FC236}">
                      <a16:creationId xmlns:a16="http://schemas.microsoft.com/office/drawing/2014/main" id="{BE6FDFA4-642C-3392-D66A-974B6099E23B}"/>
                    </a:ext>
                  </a:extLst>
                </p:cNvPr>
                <p:cNvSpPr/>
                <p:nvPr/>
              </p:nvSpPr>
              <p:spPr>
                <a:xfrm flipV="1">
                  <a:off x="1402931" y="5322388"/>
                  <a:ext cx="43287" cy="48567"/>
                </a:xfrm>
                <a:custGeom>
                  <a:avLst/>
                  <a:gdLst>
                    <a:gd name="connsiteX0" fmla="*/ 41654 w 43287"/>
                    <a:gd name="connsiteY0" fmla="*/ -868 h 48567"/>
                    <a:gd name="connsiteX1" fmla="*/ 29090 w 43287"/>
                    <a:gd name="connsiteY1" fmla="*/ -868 h 48567"/>
                    <a:gd name="connsiteX2" fmla="*/ 29090 w 43287"/>
                    <a:gd name="connsiteY2" fmla="*/ 23373 h 48567"/>
                    <a:gd name="connsiteX3" fmla="*/ 28288 w 43287"/>
                    <a:gd name="connsiteY3" fmla="*/ 33318 h 48567"/>
                    <a:gd name="connsiteX4" fmla="*/ 25669 w 43287"/>
                    <a:gd name="connsiteY4" fmla="*/ 36824 h 48567"/>
                    <a:gd name="connsiteX5" fmla="*/ 21305 w 43287"/>
                    <a:gd name="connsiteY5" fmla="*/ 38083 h 48567"/>
                    <a:gd name="connsiteX6" fmla="*/ 15452 w 43287"/>
                    <a:gd name="connsiteY6" fmla="*/ 36295 h 48567"/>
                    <a:gd name="connsiteX7" fmla="*/ 11889 w 43287"/>
                    <a:gd name="connsiteY7" fmla="*/ 31544 h 48567"/>
                    <a:gd name="connsiteX8" fmla="*/ 10930 w 43287"/>
                    <a:gd name="connsiteY8" fmla="*/ 20640 h 48567"/>
                    <a:gd name="connsiteX9" fmla="*/ 10930 w 43287"/>
                    <a:gd name="connsiteY9" fmla="*/ -868 h 48567"/>
                    <a:gd name="connsiteX10" fmla="*/ -1634 w 43287"/>
                    <a:gd name="connsiteY10" fmla="*/ -868 h 48567"/>
                    <a:gd name="connsiteX11" fmla="*/ -1634 w 43287"/>
                    <a:gd name="connsiteY11" fmla="*/ 46626 h 48567"/>
                    <a:gd name="connsiteX12" fmla="*/ 10043 w 43287"/>
                    <a:gd name="connsiteY12" fmla="*/ 46626 h 48567"/>
                    <a:gd name="connsiteX13" fmla="*/ 10043 w 43287"/>
                    <a:gd name="connsiteY13" fmla="*/ 39643 h 48567"/>
                    <a:gd name="connsiteX14" fmla="*/ 25698 w 43287"/>
                    <a:gd name="connsiteY14" fmla="*/ 47699 h 48567"/>
                    <a:gd name="connsiteX15" fmla="*/ 33282 w 43287"/>
                    <a:gd name="connsiteY15" fmla="*/ 46197 h 48567"/>
                    <a:gd name="connsiteX16" fmla="*/ 38491 w 43287"/>
                    <a:gd name="connsiteY16" fmla="*/ 42362 h 48567"/>
                    <a:gd name="connsiteX17" fmla="*/ 40952 w 43287"/>
                    <a:gd name="connsiteY17" fmla="*/ 37096 h 48567"/>
                    <a:gd name="connsiteX18" fmla="*/ 41654 w 43287"/>
                    <a:gd name="connsiteY18" fmla="*/ 28653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1654" y="-868"/>
                      </a:moveTo>
                      <a:lnTo>
                        <a:pt x="29090" y="-868"/>
                      </a:lnTo>
                      <a:lnTo>
                        <a:pt x="29090" y="23373"/>
                      </a:lnTo>
                      <a:cubicBezTo>
                        <a:pt x="29090" y="28496"/>
                        <a:pt x="28822" y="31811"/>
                        <a:pt x="28288" y="33318"/>
                      </a:cubicBezTo>
                      <a:cubicBezTo>
                        <a:pt x="27754" y="34825"/>
                        <a:pt x="26881" y="35994"/>
                        <a:pt x="25669" y="36824"/>
                      </a:cubicBezTo>
                      <a:cubicBezTo>
                        <a:pt x="24458" y="37664"/>
                        <a:pt x="23003" y="38083"/>
                        <a:pt x="21305" y="38083"/>
                      </a:cubicBezTo>
                      <a:cubicBezTo>
                        <a:pt x="19130" y="38083"/>
                        <a:pt x="17179" y="37487"/>
                        <a:pt x="15452" y="36295"/>
                      </a:cubicBezTo>
                      <a:cubicBezTo>
                        <a:pt x="13726" y="35102"/>
                        <a:pt x="12538" y="33518"/>
                        <a:pt x="11889" y="31544"/>
                      </a:cubicBezTo>
                      <a:cubicBezTo>
                        <a:pt x="11250" y="29578"/>
                        <a:pt x="10930" y="25944"/>
                        <a:pt x="10930" y="20640"/>
                      </a:cubicBezTo>
                      <a:lnTo>
                        <a:pt x="10930" y="-868"/>
                      </a:lnTo>
                      <a:lnTo>
                        <a:pt x="-1634" y="-868"/>
                      </a:lnTo>
                      <a:lnTo>
                        <a:pt x="-1634" y="46626"/>
                      </a:lnTo>
                      <a:lnTo>
                        <a:pt x="10043" y="46626"/>
                      </a:lnTo>
                      <a:lnTo>
                        <a:pt x="10043" y="39643"/>
                      </a:lnTo>
                      <a:cubicBezTo>
                        <a:pt x="14183" y="45014"/>
                        <a:pt x="19402" y="47699"/>
                        <a:pt x="25698" y="47699"/>
                      </a:cubicBezTo>
                      <a:cubicBezTo>
                        <a:pt x="28465" y="47699"/>
                        <a:pt x="30993" y="47199"/>
                        <a:pt x="33282" y="46197"/>
                      </a:cubicBezTo>
                      <a:cubicBezTo>
                        <a:pt x="35581" y="45195"/>
                        <a:pt x="37318" y="43917"/>
                        <a:pt x="38491" y="42362"/>
                      </a:cubicBezTo>
                      <a:cubicBezTo>
                        <a:pt x="39674" y="40816"/>
                        <a:pt x="40494" y="39061"/>
                        <a:pt x="40952" y="37096"/>
                      </a:cubicBezTo>
                      <a:cubicBezTo>
                        <a:pt x="41420" y="35131"/>
                        <a:pt x="41654" y="32316"/>
                        <a:pt x="41654" y="28653"/>
                      </a:cubicBezTo>
                      <a:close/>
                    </a:path>
                  </a:pathLst>
                </a:custGeom>
                <a:solidFill>
                  <a:srgbClr val="000000"/>
                </a:solidFill>
                <a:ln w="14" cap="flat">
                  <a:noFill/>
                  <a:prstDash val="solid"/>
                  <a:round/>
                </a:ln>
              </p:spPr>
              <p:txBody>
                <a:bodyPr rtlCol="0" anchor="ctr"/>
                <a:lstStyle/>
                <a:p>
                  <a:endParaRPr lang="en-US"/>
                </a:p>
              </p:txBody>
            </p:sp>
            <p:sp>
              <p:nvSpPr>
                <p:cNvPr id="487" name="Freeform: Shape 486">
                  <a:extLst>
                    <a:ext uri="{FF2B5EF4-FFF2-40B4-BE49-F238E27FC236}">
                      <a16:creationId xmlns:a16="http://schemas.microsoft.com/office/drawing/2014/main" id="{2C5D3B6D-F7BB-84A6-4B83-430CAC895991}"/>
                    </a:ext>
                  </a:extLst>
                </p:cNvPr>
                <p:cNvSpPr/>
                <p:nvPr/>
              </p:nvSpPr>
              <p:spPr>
                <a:xfrm flipV="1">
                  <a:off x="1453779" y="5306690"/>
                  <a:ext cx="27990" cy="65338"/>
                </a:xfrm>
                <a:custGeom>
                  <a:avLst/>
                  <a:gdLst>
                    <a:gd name="connsiteX0" fmla="*/ 26227 w 27990"/>
                    <a:gd name="connsiteY0" fmla="*/ 47187 h 65338"/>
                    <a:gd name="connsiteX1" fmla="*/ 26227 w 27990"/>
                    <a:gd name="connsiteY1" fmla="*/ 37170 h 65338"/>
                    <a:gd name="connsiteX2" fmla="*/ 17641 w 27990"/>
                    <a:gd name="connsiteY2" fmla="*/ 37170 h 65338"/>
                    <a:gd name="connsiteX3" fmla="*/ 17641 w 27990"/>
                    <a:gd name="connsiteY3" fmla="*/ 18023 h 65338"/>
                    <a:gd name="connsiteX4" fmla="*/ 17884 w 27990"/>
                    <a:gd name="connsiteY4" fmla="*/ 11255 h 65338"/>
                    <a:gd name="connsiteX5" fmla="*/ 19014 w 27990"/>
                    <a:gd name="connsiteY5" fmla="*/ 9666 h 65338"/>
                    <a:gd name="connsiteX6" fmla="*/ 21132 w 27990"/>
                    <a:gd name="connsiteY6" fmla="*/ 9037 h 65338"/>
                    <a:gd name="connsiteX7" fmla="*/ 26184 w 27990"/>
                    <a:gd name="connsiteY7" fmla="*/ 10253 h 65338"/>
                    <a:gd name="connsiteX8" fmla="*/ 27257 w 27990"/>
                    <a:gd name="connsiteY8" fmla="*/ 494 h 65338"/>
                    <a:gd name="connsiteX9" fmla="*/ 17326 w 27990"/>
                    <a:gd name="connsiteY9" fmla="*/ -1381 h 65338"/>
                    <a:gd name="connsiteX10" fmla="*/ 11201 w 27990"/>
                    <a:gd name="connsiteY10" fmla="*/ -250 h 65338"/>
                    <a:gd name="connsiteX11" fmla="*/ 7209 w 27990"/>
                    <a:gd name="connsiteY11" fmla="*/ 2712 h 65338"/>
                    <a:gd name="connsiteX12" fmla="*/ 5434 w 27990"/>
                    <a:gd name="connsiteY12" fmla="*/ 7606 h 65338"/>
                    <a:gd name="connsiteX13" fmla="*/ 5034 w 27990"/>
                    <a:gd name="connsiteY13" fmla="*/ 16464 h 65338"/>
                    <a:gd name="connsiteX14" fmla="*/ 5034 w 27990"/>
                    <a:gd name="connsiteY14" fmla="*/ 37170 h 65338"/>
                    <a:gd name="connsiteX15" fmla="*/ -733 w 27990"/>
                    <a:gd name="connsiteY15" fmla="*/ 37170 h 65338"/>
                    <a:gd name="connsiteX16" fmla="*/ -733 w 27990"/>
                    <a:gd name="connsiteY16" fmla="*/ 47187 h 65338"/>
                    <a:gd name="connsiteX17" fmla="*/ 5034 w 27990"/>
                    <a:gd name="connsiteY17" fmla="*/ 47187 h 65338"/>
                    <a:gd name="connsiteX18" fmla="*/ 5034 w 27990"/>
                    <a:gd name="connsiteY18" fmla="*/ 56617 h 65338"/>
                    <a:gd name="connsiteX19" fmla="*/ 17641 w 27990"/>
                    <a:gd name="connsiteY19" fmla="*/ 63958 h 65338"/>
                    <a:gd name="connsiteX20" fmla="*/ 17641 w 27990"/>
                    <a:gd name="connsiteY20" fmla="*/ 47187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6227" y="47187"/>
                      </a:moveTo>
                      <a:lnTo>
                        <a:pt x="26227" y="37170"/>
                      </a:lnTo>
                      <a:lnTo>
                        <a:pt x="17641" y="37170"/>
                      </a:lnTo>
                      <a:lnTo>
                        <a:pt x="17641" y="18023"/>
                      </a:lnTo>
                      <a:cubicBezTo>
                        <a:pt x="17641" y="14150"/>
                        <a:pt x="17722" y="11894"/>
                        <a:pt x="17884" y="11255"/>
                      </a:cubicBezTo>
                      <a:cubicBezTo>
                        <a:pt x="18056" y="10616"/>
                        <a:pt x="18432" y="10086"/>
                        <a:pt x="19014" y="9666"/>
                      </a:cubicBezTo>
                      <a:cubicBezTo>
                        <a:pt x="19596" y="9247"/>
                        <a:pt x="20302" y="9037"/>
                        <a:pt x="21132" y="9037"/>
                      </a:cubicBezTo>
                      <a:cubicBezTo>
                        <a:pt x="22296" y="9037"/>
                        <a:pt x="23980" y="9442"/>
                        <a:pt x="26184" y="10253"/>
                      </a:cubicBezTo>
                      <a:lnTo>
                        <a:pt x="27257" y="494"/>
                      </a:lnTo>
                      <a:cubicBezTo>
                        <a:pt x="24338" y="-756"/>
                        <a:pt x="21027" y="-1381"/>
                        <a:pt x="17326" y="-1381"/>
                      </a:cubicBezTo>
                      <a:cubicBezTo>
                        <a:pt x="15065" y="-1381"/>
                        <a:pt x="13023" y="-1004"/>
                        <a:pt x="11201" y="-250"/>
                      </a:cubicBezTo>
                      <a:cubicBezTo>
                        <a:pt x="9389" y="513"/>
                        <a:pt x="8058" y="1500"/>
                        <a:pt x="7209" y="2712"/>
                      </a:cubicBezTo>
                      <a:cubicBezTo>
                        <a:pt x="6360" y="3923"/>
                        <a:pt x="5768" y="5555"/>
                        <a:pt x="5434" y="7606"/>
                      </a:cubicBezTo>
                      <a:cubicBezTo>
                        <a:pt x="5167" y="9065"/>
                        <a:pt x="5034" y="12018"/>
                        <a:pt x="5034" y="16464"/>
                      </a:cubicBezTo>
                      <a:lnTo>
                        <a:pt x="5034" y="37170"/>
                      </a:lnTo>
                      <a:lnTo>
                        <a:pt x="-733" y="37170"/>
                      </a:lnTo>
                      <a:lnTo>
                        <a:pt x="-733" y="47187"/>
                      </a:lnTo>
                      <a:lnTo>
                        <a:pt x="5034" y="47187"/>
                      </a:lnTo>
                      <a:lnTo>
                        <a:pt x="5034" y="56617"/>
                      </a:lnTo>
                      <a:lnTo>
                        <a:pt x="17641" y="63958"/>
                      </a:lnTo>
                      <a:lnTo>
                        <a:pt x="17641" y="47187"/>
                      </a:lnTo>
                      <a:close/>
                    </a:path>
                  </a:pathLst>
                </a:custGeom>
                <a:solidFill>
                  <a:srgbClr val="000000"/>
                </a:solidFill>
                <a:ln w="14" cap="flat">
                  <a:noFill/>
                  <a:prstDash val="solid"/>
                  <a:round/>
                </a:ln>
              </p:spPr>
              <p:txBody>
                <a:bodyPr rtlCol="0" anchor="ctr"/>
                <a:lstStyle/>
                <a:p>
                  <a:endParaRPr lang="en-US"/>
                </a:p>
              </p:txBody>
            </p:sp>
            <p:sp>
              <p:nvSpPr>
                <p:cNvPr id="488" name="Freeform: Shape 487">
                  <a:extLst>
                    <a:ext uri="{FF2B5EF4-FFF2-40B4-BE49-F238E27FC236}">
                      <a16:creationId xmlns:a16="http://schemas.microsoft.com/office/drawing/2014/main" id="{BB50F32A-0C4D-43BB-5288-8E40F2AA4A6A}"/>
                    </a:ext>
                  </a:extLst>
                </p:cNvPr>
                <p:cNvSpPr/>
                <p:nvPr/>
              </p:nvSpPr>
              <p:spPr>
                <a:xfrm flipV="1">
                  <a:off x="1488928" y="5322388"/>
                  <a:ext cx="30766" cy="48567"/>
                </a:xfrm>
                <a:custGeom>
                  <a:avLst/>
                  <a:gdLst>
                    <a:gd name="connsiteX0" fmla="*/ 11417 w 30766"/>
                    <a:gd name="connsiteY0" fmla="*/ -868 h 48567"/>
                    <a:gd name="connsiteX1" fmla="*/ -1147 w 30766"/>
                    <a:gd name="connsiteY1" fmla="*/ -868 h 48567"/>
                    <a:gd name="connsiteX2" fmla="*/ -1147 w 30766"/>
                    <a:gd name="connsiteY2" fmla="*/ 46626 h 48567"/>
                    <a:gd name="connsiteX3" fmla="*/ 10530 w 30766"/>
                    <a:gd name="connsiteY3" fmla="*/ 46626 h 48567"/>
                    <a:gd name="connsiteX4" fmla="*/ 10530 w 30766"/>
                    <a:gd name="connsiteY4" fmla="*/ 39872 h 48567"/>
                    <a:gd name="connsiteX5" fmla="*/ 15911 w 30766"/>
                    <a:gd name="connsiteY5" fmla="*/ 46168 h 48567"/>
                    <a:gd name="connsiteX6" fmla="*/ 21348 w 30766"/>
                    <a:gd name="connsiteY6" fmla="*/ 47699 h 48567"/>
                    <a:gd name="connsiteX7" fmla="*/ 29620 w 30766"/>
                    <a:gd name="connsiteY7" fmla="*/ 45324 h 48567"/>
                    <a:gd name="connsiteX8" fmla="*/ 25727 w 30766"/>
                    <a:gd name="connsiteY8" fmla="*/ 34377 h 48567"/>
                    <a:gd name="connsiteX9" fmla="*/ 19832 w 30766"/>
                    <a:gd name="connsiteY9" fmla="*/ 36423 h 48567"/>
                    <a:gd name="connsiteX10" fmla="*/ 15353 w 30766"/>
                    <a:gd name="connsiteY10" fmla="*/ 34964 h 48567"/>
                    <a:gd name="connsiteX11" fmla="*/ 12462 w 30766"/>
                    <a:gd name="connsiteY11" fmla="*/ 29712 h 48567"/>
                    <a:gd name="connsiteX12" fmla="*/ 11417 w 30766"/>
                    <a:gd name="connsiteY12" fmla="*/ 1379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1417" y="-868"/>
                      </a:moveTo>
                      <a:lnTo>
                        <a:pt x="-1147" y="-868"/>
                      </a:lnTo>
                      <a:lnTo>
                        <a:pt x="-1147" y="46626"/>
                      </a:lnTo>
                      <a:lnTo>
                        <a:pt x="10530" y="46626"/>
                      </a:lnTo>
                      <a:lnTo>
                        <a:pt x="10530" y="39872"/>
                      </a:lnTo>
                      <a:cubicBezTo>
                        <a:pt x="12524" y="43058"/>
                        <a:pt x="14318" y="45157"/>
                        <a:pt x="15911" y="46168"/>
                      </a:cubicBezTo>
                      <a:cubicBezTo>
                        <a:pt x="17504" y="47189"/>
                        <a:pt x="19316" y="47699"/>
                        <a:pt x="21348" y="47699"/>
                      </a:cubicBezTo>
                      <a:cubicBezTo>
                        <a:pt x="24210" y="47699"/>
                        <a:pt x="26967" y="46908"/>
                        <a:pt x="29620" y="45324"/>
                      </a:cubicBezTo>
                      <a:lnTo>
                        <a:pt x="25727" y="34377"/>
                      </a:lnTo>
                      <a:cubicBezTo>
                        <a:pt x="23609" y="35741"/>
                        <a:pt x="21644" y="36423"/>
                        <a:pt x="19832" y="36423"/>
                      </a:cubicBezTo>
                      <a:cubicBezTo>
                        <a:pt x="18067" y="36423"/>
                        <a:pt x="16574" y="35937"/>
                        <a:pt x="15353" y="34964"/>
                      </a:cubicBezTo>
                      <a:cubicBezTo>
                        <a:pt x="14132" y="34000"/>
                        <a:pt x="13168" y="32250"/>
                        <a:pt x="12462" y="29712"/>
                      </a:cubicBezTo>
                      <a:cubicBezTo>
                        <a:pt x="11766" y="27184"/>
                        <a:pt x="11417" y="21880"/>
                        <a:pt x="11417" y="13799"/>
                      </a:cubicBezTo>
                      <a:close/>
                    </a:path>
                  </a:pathLst>
                </a:custGeom>
                <a:solidFill>
                  <a:srgbClr val="000000"/>
                </a:solidFill>
                <a:ln w="14" cap="flat">
                  <a:noFill/>
                  <a:prstDash val="solid"/>
                  <a:round/>
                </a:ln>
              </p:spPr>
              <p:txBody>
                <a:bodyPr rtlCol="0" anchor="ctr"/>
                <a:lstStyle/>
                <a:p>
                  <a:endParaRPr lang="en-US"/>
                </a:p>
              </p:txBody>
            </p:sp>
            <p:sp>
              <p:nvSpPr>
                <p:cNvPr id="489" name="Freeform: Shape 488">
                  <a:extLst>
                    <a:ext uri="{FF2B5EF4-FFF2-40B4-BE49-F238E27FC236}">
                      <a16:creationId xmlns:a16="http://schemas.microsoft.com/office/drawing/2014/main" id="{F70007A7-CC79-03F5-5447-463533D57C98}"/>
                    </a:ext>
                  </a:extLst>
                </p:cNvPr>
                <p:cNvSpPr/>
                <p:nvPr/>
              </p:nvSpPr>
              <p:spPr>
                <a:xfrm flipV="1">
                  <a:off x="1522193" y="5322388"/>
                  <a:ext cx="49011" cy="49640"/>
                </a:xfrm>
                <a:custGeom>
                  <a:avLst/>
                  <a:gdLst>
                    <a:gd name="connsiteX0" fmla="*/ -1608 w 49011"/>
                    <a:gd name="connsiteY0" fmla="*/ 24655 h 49640"/>
                    <a:gd name="connsiteX1" fmla="*/ 1483 w 49011"/>
                    <a:gd name="connsiteY1" fmla="*/ 36776 h 49640"/>
                    <a:gd name="connsiteX2" fmla="*/ 10226 w 49011"/>
                    <a:gd name="connsiteY2" fmla="*/ 45719 h 49640"/>
                    <a:gd name="connsiteX3" fmla="*/ 22862 w 49011"/>
                    <a:gd name="connsiteY3" fmla="*/ 48810 h 49640"/>
                    <a:gd name="connsiteX4" fmla="*/ 40520 w 49011"/>
                    <a:gd name="connsiteY4" fmla="*/ 41813 h 49640"/>
                    <a:gd name="connsiteX5" fmla="*/ 47403 w 49011"/>
                    <a:gd name="connsiteY5" fmla="*/ 24126 h 49640"/>
                    <a:gd name="connsiteX6" fmla="*/ 40448 w 49011"/>
                    <a:gd name="connsiteY6" fmla="*/ 6253 h 49640"/>
                    <a:gd name="connsiteX7" fmla="*/ 22947 w 49011"/>
                    <a:gd name="connsiteY7" fmla="*/ -830 h 49640"/>
                    <a:gd name="connsiteX8" fmla="*/ 10498 w 49011"/>
                    <a:gd name="connsiteY8" fmla="*/ 2117 h 49640"/>
                    <a:gd name="connsiteX9" fmla="*/ 1483 w 49011"/>
                    <a:gd name="connsiteY9" fmla="*/ 10775 h 49640"/>
                    <a:gd name="connsiteX10" fmla="*/ -1608 w 49011"/>
                    <a:gd name="connsiteY10" fmla="*/ 24655 h 49640"/>
                    <a:gd name="connsiteX11" fmla="*/ 11271 w 49011"/>
                    <a:gd name="connsiteY11" fmla="*/ 23983 h 49640"/>
                    <a:gd name="connsiteX12" fmla="*/ 14619 w 49011"/>
                    <a:gd name="connsiteY12" fmla="*/ 13165 h 49640"/>
                    <a:gd name="connsiteX13" fmla="*/ 22905 w 49011"/>
                    <a:gd name="connsiteY13" fmla="*/ 9415 h 49640"/>
                    <a:gd name="connsiteX14" fmla="*/ 31147 w 49011"/>
                    <a:gd name="connsiteY14" fmla="*/ 13165 h 49640"/>
                    <a:gd name="connsiteX15" fmla="*/ 34481 w 49011"/>
                    <a:gd name="connsiteY15" fmla="*/ 24083 h 49640"/>
                    <a:gd name="connsiteX16" fmla="*/ 31147 w 49011"/>
                    <a:gd name="connsiteY16" fmla="*/ 34801 h 49640"/>
                    <a:gd name="connsiteX17" fmla="*/ 22905 w 49011"/>
                    <a:gd name="connsiteY17" fmla="*/ 38564 h 49640"/>
                    <a:gd name="connsiteX18" fmla="*/ 14619 w 49011"/>
                    <a:gd name="connsiteY18" fmla="*/ 34801 h 49640"/>
                    <a:gd name="connsiteX19" fmla="*/ 11271 w 49011"/>
                    <a:gd name="connsiteY19" fmla="*/ 2398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608" y="24655"/>
                      </a:moveTo>
                      <a:cubicBezTo>
                        <a:pt x="-1608" y="28834"/>
                        <a:pt x="-578" y="32874"/>
                        <a:pt x="1483" y="36776"/>
                      </a:cubicBezTo>
                      <a:cubicBezTo>
                        <a:pt x="3543" y="40687"/>
                        <a:pt x="6458" y="43668"/>
                        <a:pt x="10226" y="45719"/>
                      </a:cubicBezTo>
                      <a:cubicBezTo>
                        <a:pt x="13994" y="47780"/>
                        <a:pt x="18206" y="48810"/>
                        <a:pt x="22862" y="48810"/>
                      </a:cubicBezTo>
                      <a:cubicBezTo>
                        <a:pt x="30045" y="48810"/>
                        <a:pt x="35931" y="46478"/>
                        <a:pt x="40520" y="41813"/>
                      </a:cubicBezTo>
                      <a:cubicBezTo>
                        <a:pt x="45109" y="37148"/>
                        <a:pt x="47403" y="31252"/>
                        <a:pt x="47403" y="24126"/>
                      </a:cubicBezTo>
                      <a:cubicBezTo>
                        <a:pt x="47403" y="16942"/>
                        <a:pt x="45085" y="10985"/>
                        <a:pt x="40448" y="6253"/>
                      </a:cubicBezTo>
                      <a:cubicBezTo>
                        <a:pt x="35812" y="1531"/>
                        <a:pt x="29978" y="-830"/>
                        <a:pt x="22947" y="-830"/>
                      </a:cubicBezTo>
                      <a:cubicBezTo>
                        <a:pt x="18597" y="-830"/>
                        <a:pt x="14447" y="152"/>
                        <a:pt x="10498" y="2117"/>
                      </a:cubicBezTo>
                      <a:cubicBezTo>
                        <a:pt x="6548" y="4092"/>
                        <a:pt x="3543" y="6978"/>
                        <a:pt x="1483" y="10775"/>
                      </a:cubicBezTo>
                      <a:cubicBezTo>
                        <a:pt x="-578" y="14572"/>
                        <a:pt x="-1608" y="19199"/>
                        <a:pt x="-1608" y="24655"/>
                      </a:cubicBezTo>
                      <a:close/>
                      <a:moveTo>
                        <a:pt x="11271" y="23983"/>
                      </a:moveTo>
                      <a:cubicBezTo>
                        <a:pt x="11271" y="19280"/>
                        <a:pt x="12387" y="15673"/>
                        <a:pt x="14619" y="13165"/>
                      </a:cubicBezTo>
                      <a:cubicBezTo>
                        <a:pt x="16861" y="10665"/>
                        <a:pt x="19623" y="9415"/>
                        <a:pt x="22905" y="9415"/>
                      </a:cubicBezTo>
                      <a:cubicBezTo>
                        <a:pt x="26186" y="9415"/>
                        <a:pt x="28934" y="10665"/>
                        <a:pt x="31147" y="13165"/>
                      </a:cubicBezTo>
                      <a:cubicBezTo>
                        <a:pt x="33370" y="15673"/>
                        <a:pt x="34481" y="19313"/>
                        <a:pt x="34481" y="24083"/>
                      </a:cubicBezTo>
                      <a:cubicBezTo>
                        <a:pt x="34481" y="28729"/>
                        <a:pt x="33370" y="32302"/>
                        <a:pt x="31147" y="34801"/>
                      </a:cubicBezTo>
                      <a:cubicBezTo>
                        <a:pt x="28934" y="37310"/>
                        <a:pt x="26186" y="38564"/>
                        <a:pt x="22905" y="38564"/>
                      </a:cubicBezTo>
                      <a:cubicBezTo>
                        <a:pt x="19623" y="38564"/>
                        <a:pt x="16861" y="37310"/>
                        <a:pt x="14619" y="34801"/>
                      </a:cubicBezTo>
                      <a:cubicBezTo>
                        <a:pt x="12387" y="32302"/>
                        <a:pt x="11271" y="28695"/>
                        <a:pt x="11271" y="23983"/>
                      </a:cubicBezTo>
                      <a:close/>
                    </a:path>
                  </a:pathLst>
                </a:custGeom>
                <a:solidFill>
                  <a:srgbClr val="000000"/>
                </a:solidFill>
                <a:ln w="14" cap="flat">
                  <a:noFill/>
                  <a:prstDash val="solid"/>
                  <a:round/>
                </a:ln>
              </p:spPr>
              <p:txBody>
                <a:bodyPr rtlCol="0" anchor="ctr"/>
                <a:lstStyle/>
                <a:p>
                  <a:endParaRPr lang="en-US"/>
                </a:p>
              </p:txBody>
            </p:sp>
            <p:sp>
              <p:nvSpPr>
                <p:cNvPr id="490" name="Freeform: Shape 489">
                  <a:extLst>
                    <a:ext uri="{FF2B5EF4-FFF2-40B4-BE49-F238E27FC236}">
                      <a16:creationId xmlns:a16="http://schemas.microsoft.com/office/drawing/2014/main" id="{69824659-B79B-ED3B-9FC0-A303EE6064CD}"/>
                    </a:ext>
                  </a:extLst>
                </p:cNvPr>
                <p:cNvSpPr/>
                <p:nvPr/>
              </p:nvSpPr>
              <p:spPr>
                <a:xfrm flipV="1">
                  <a:off x="1580682" y="5322388"/>
                  <a:ext cx="46335" cy="66640"/>
                </a:xfrm>
                <a:custGeom>
                  <a:avLst/>
                  <a:gdLst>
                    <a:gd name="connsiteX0" fmla="*/ -1679 w 46335"/>
                    <a:gd name="connsiteY0" fmla="*/ 65333 h 66640"/>
                    <a:gd name="connsiteX1" fmla="*/ 10040 w 46335"/>
                    <a:gd name="connsiteY1" fmla="*/ 65333 h 66640"/>
                    <a:gd name="connsiteX2" fmla="*/ 10040 w 46335"/>
                    <a:gd name="connsiteY2" fmla="*/ 58350 h 66640"/>
                    <a:gd name="connsiteX3" fmla="*/ 16208 w 46335"/>
                    <a:gd name="connsiteY3" fmla="*/ 64160 h 66640"/>
                    <a:gd name="connsiteX4" fmla="*/ 24851 w 46335"/>
                    <a:gd name="connsiteY4" fmla="*/ 66406 h 66640"/>
                    <a:gd name="connsiteX5" fmla="*/ 38889 w 46335"/>
                    <a:gd name="connsiteY5" fmla="*/ 59924 h 66640"/>
                    <a:gd name="connsiteX6" fmla="*/ 44656 w 46335"/>
                    <a:gd name="connsiteY6" fmla="*/ 41851 h 66640"/>
                    <a:gd name="connsiteX7" fmla="*/ 38832 w 46335"/>
                    <a:gd name="connsiteY7" fmla="*/ 23362 h 66640"/>
                    <a:gd name="connsiteX8" fmla="*/ 24751 w 46335"/>
                    <a:gd name="connsiteY8" fmla="*/ 16766 h 66640"/>
                    <a:gd name="connsiteX9" fmla="*/ 17610 w 46335"/>
                    <a:gd name="connsiteY9" fmla="*/ 18325 h 66640"/>
                    <a:gd name="connsiteX10" fmla="*/ 10899 w 46335"/>
                    <a:gd name="connsiteY10" fmla="*/ 23692 h 66640"/>
                    <a:gd name="connsiteX11" fmla="*/ 10899 w 46335"/>
                    <a:gd name="connsiteY11" fmla="*/ -234 h 66640"/>
                    <a:gd name="connsiteX12" fmla="*/ -1679 w 46335"/>
                    <a:gd name="connsiteY12" fmla="*/ -234 h 66640"/>
                    <a:gd name="connsiteX13" fmla="*/ 10756 w 46335"/>
                    <a:gd name="connsiteY13" fmla="*/ 42394 h 66640"/>
                    <a:gd name="connsiteX14" fmla="*/ 13933 w 46335"/>
                    <a:gd name="connsiteY14" fmla="*/ 30560 h 66640"/>
                    <a:gd name="connsiteX15" fmla="*/ 21674 w 46335"/>
                    <a:gd name="connsiteY15" fmla="*/ 26740 h 66640"/>
                    <a:gd name="connsiteX16" fmla="*/ 28958 w 46335"/>
                    <a:gd name="connsiteY16" fmla="*/ 30245 h 66640"/>
                    <a:gd name="connsiteX17" fmla="*/ 31863 w 46335"/>
                    <a:gd name="connsiteY17" fmla="*/ 41765 h 66640"/>
                    <a:gd name="connsiteX18" fmla="*/ 28858 w 46335"/>
                    <a:gd name="connsiteY18" fmla="*/ 52855 h 66640"/>
                    <a:gd name="connsiteX19" fmla="*/ 21445 w 46335"/>
                    <a:gd name="connsiteY19" fmla="*/ 56475 h 66640"/>
                    <a:gd name="connsiteX20" fmla="*/ 13790 w 46335"/>
                    <a:gd name="connsiteY20" fmla="*/ 52912 h 66640"/>
                    <a:gd name="connsiteX21" fmla="*/ 10756 w 46335"/>
                    <a:gd name="connsiteY21" fmla="*/ 42394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679" y="65333"/>
                      </a:moveTo>
                      <a:lnTo>
                        <a:pt x="10040" y="65333"/>
                      </a:lnTo>
                      <a:lnTo>
                        <a:pt x="10040" y="58350"/>
                      </a:lnTo>
                      <a:cubicBezTo>
                        <a:pt x="11567" y="60735"/>
                        <a:pt x="13623" y="62672"/>
                        <a:pt x="16208" y="64160"/>
                      </a:cubicBezTo>
                      <a:cubicBezTo>
                        <a:pt x="18803" y="65658"/>
                        <a:pt x="21684" y="66406"/>
                        <a:pt x="24851" y="66406"/>
                      </a:cubicBezTo>
                      <a:cubicBezTo>
                        <a:pt x="30365" y="66406"/>
                        <a:pt x="35044" y="64246"/>
                        <a:pt x="38889" y="59924"/>
                      </a:cubicBezTo>
                      <a:cubicBezTo>
                        <a:pt x="42734" y="55602"/>
                        <a:pt x="44656" y="49578"/>
                        <a:pt x="44656" y="41851"/>
                      </a:cubicBezTo>
                      <a:cubicBezTo>
                        <a:pt x="44656" y="33923"/>
                        <a:pt x="42714" y="27760"/>
                        <a:pt x="38832" y="23362"/>
                      </a:cubicBezTo>
                      <a:cubicBezTo>
                        <a:pt x="34958" y="18965"/>
                        <a:pt x="30265" y="16766"/>
                        <a:pt x="24751" y="16766"/>
                      </a:cubicBezTo>
                      <a:cubicBezTo>
                        <a:pt x="22127" y="16766"/>
                        <a:pt x="19747" y="17286"/>
                        <a:pt x="17610" y="18325"/>
                      </a:cubicBezTo>
                      <a:cubicBezTo>
                        <a:pt x="15483" y="19375"/>
                        <a:pt x="13246" y="21163"/>
                        <a:pt x="10899" y="23692"/>
                      </a:cubicBezTo>
                      <a:lnTo>
                        <a:pt x="10899" y="-234"/>
                      </a:lnTo>
                      <a:lnTo>
                        <a:pt x="-1679" y="-234"/>
                      </a:lnTo>
                      <a:close/>
                      <a:moveTo>
                        <a:pt x="10756" y="42394"/>
                      </a:moveTo>
                      <a:cubicBezTo>
                        <a:pt x="10756" y="37052"/>
                        <a:pt x="11815" y="33107"/>
                        <a:pt x="13933" y="30560"/>
                      </a:cubicBezTo>
                      <a:cubicBezTo>
                        <a:pt x="16050" y="28013"/>
                        <a:pt x="18631" y="26740"/>
                        <a:pt x="21674" y="26740"/>
                      </a:cubicBezTo>
                      <a:cubicBezTo>
                        <a:pt x="24593" y="26740"/>
                        <a:pt x="27021" y="27908"/>
                        <a:pt x="28958" y="30245"/>
                      </a:cubicBezTo>
                      <a:cubicBezTo>
                        <a:pt x="30894" y="32592"/>
                        <a:pt x="31863" y="36432"/>
                        <a:pt x="31863" y="41765"/>
                      </a:cubicBezTo>
                      <a:cubicBezTo>
                        <a:pt x="31863" y="46745"/>
                        <a:pt x="30861" y="50441"/>
                        <a:pt x="28858" y="52855"/>
                      </a:cubicBezTo>
                      <a:cubicBezTo>
                        <a:pt x="26864" y="55269"/>
                        <a:pt x="24393" y="56475"/>
                        <a:pt x="21445" y="56475"/>
                      </a:cubicBezTo>
                      <a:cubicBezTo>
                        <a:pt x="18373" y="56475"/>
                        <a:pt x="15822" y="55288"/>
                        <a:pt x="13790" y="52912"/>
                      </a:cubicBezTo>
                      <a:cubicBezTo>
                        <a:pt x="11767" y="50546"/>
                        <a:pt x="10756" y="47040"/>
                        <a:pt x="10756" y="42394"/>
                      </a:cubicBezTo>
                      <a:close/>
                    </a:path>
                  </a:pathLst>
                </a:custGeom>
                <a:solidFill>
                  <a:srgbClr val="000000"/>
                </a:solidFill>
                <a:ln w="14" cap="flat">
                  <a:noFill/>
                  <a:prstDash val="solid"/>
                  <a:round/>
                </a:ln>
              </p:spPr>
              <p:txBody>
                <a:bodyPr rtlCol="0" anchor="ctr"/>
                <a:lstStyle/>
                <a:p>
                  <a:endParaRPr lang="en-US"/>
                </a:p>
              </p:txBody>
            </p:sp>
            <p:sp>
              <p:nvSpPr>
                <p:cNvPr id="491" name="Freeform: Shape 490">
                  <a:extLst>
                    <a:ext uri="{FF2B5EF4-FFF2-40B4-BE49-F238E27FC236}">
                      <a16:creationId xmlns:a16="http://schemas.microsoft.com/office/drawing/2014/main" id="{A1AB7ADA-73E3-3DF4-7304-E6E7BA9E76F2}"/>
                    </a:ext>
                  </a:extLst>
                </p:cNvPr>
                <p:cNvSpPr/>
                <p:nvPr/>
              </p:nvSpPr>
              <p:spPr>
                <a:xfrm flipV="1">
                  <a:off x="1631044" y="5323461"/>
                  <a:ext cx="48825" cy="66769"/>
                </a:xfrm>
                <a:custGeom>
                  <a:avLst/>
                  <a:gdLst>
                    <a:gd name="connsiteX0" fmla="*/ -1364 w 48825"/>
                    <a:gd name="connsiteY0" fmla="*/ 66615 h 66769"/>
                    <a:gd name="connsiteX1" fmla="*/ 12001 w 48825"/>
                    <a:gd name="connsiteY1" fmla="*/ 66615 h 66769"/>
                    <a:gd name="connsiteX2" fmla="*/ 23363 w 48825"/>
                    <a:gd name="connsiteY2" fmla="*/ 32901 h 66769"/>
                    <a:gd name="connsiteX3" fmla="*/ 34453 w 48825"/>
                    <a:gd name="connsiteY3" fmla="*/ 66615 h 66769"/>
                    <a:gd name="connsiteX4" fmla="*/ 47461 w 48825"/>
                    <a:gd name="connsiteY4" fmla="*/ 66615 h 66769"/>
                    <a:gd name="connsiteX5" fmla="*/ 30690 w 48825"/>
                    <a:gd name="connsiteY5" fmla="*/ 20909 h 66769"/>
                    <a:gd name="connsiteX6" fmla="*/ 27699 w 48825"/>
                    <a:gd name="connsiteY6" fmla="*/ 12638 h 66769"/>
                    <a:gd name="connsiteX7" fmla="*/ 24536 w 48825"/>
                    <a:gd name="connsiteY7" fmla="*/ 6285 h 66769"/>
                    <a:gd name="connsiteX8" fmla="*/ 21102 w 48825"/>
                    <a:gd name="connsiteY8" fmla="*/ 2736 h 66769"/>
                    <a:gd name="connsiteX9" fmla="*/ 16308 w 48825"/>
                    <a:gd name="connsiteY9" fmla="*/ 604 h 66769"/>
                    <a:gd name="connsiteX10" fmla="*/ 9897 w 48825"/>
                    <a:gd name="connsiteY10" fmla="*/ -155 h 66769"/>
                    <a:gd name="connsiteX11" fmla="*/ 2785 w 48825"/>
                    <a:gd name="connsiteY11" fmla="*/ 604 h 66769"/>
                    <a:gd name="connsiteX12" fmla="*/ 1669 w 48825"/>
                    <a:gd name="connsiteY12" fmla="*/ 10449 h 66769"/>
                    <a:gd name="connsiteX13" fmla="*/ 6993 w 48825"/>
                    <a:gd name="connsiteY13" fmla="*/ 9862 h 66769"/>
                    <a:gd name="connsiteX14" fmla="*/ 13475 w 48825"/>
                    <a:gd name="connsiteY14" fmla="*/ 12438 h 66769"/>
                    <a:gd name="connsiteX15" fmla="*/ 16695 w 48825"/>
                    <a:gd name="connsiteY15" fmla="*/ 18992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364" y="66615"/>
                      </a:moveTo>
                      <a:lnTo>
                        <a:pt x="12001" y="66615"/>
                      </a:lnTo>
                      <a:lnTo>
                        <a:pt x="23363" y="32901"/>
                      </a:lnTo>
                      <a:lnTo>
                        <a:pt x="34453" y="66615"/>
                      </a:lnTo>
                      <a:lnTo>
                        <a:pt x="47461" y="66615"/>
                      </a:lnTo>
                      <a:lnTo>
                        <a:pt x="30690" y="20909"/>
                      </a:lnTo>
                      <a:lnTo>
                        <a:pt x="27699" y="12638"/>
                      </a:lnTo>
                      <a:cubicBezTo>
                        <a:pt x="26592" y="9862"/>
                        <a:pt x="25538" y="7744"/>
                        <a:pt x="24536" y="6285"/>
                      </a:cubicBezTo>
                      <a:cubicBezTo>
                        <a:pt x="23544" y="4825"/>
                        <a:pt x="22400" y="3642"/>
                        <a:pt x="21102" y="2736"/>
                      </a:cubicBezTo>
                      <a:cubicBezTo>
                        <a:pt x="19805" y="1820"/>
                        <a:pt x="18207" y="1109"/>
                        <a:pt x="16308" y="604"/>
                      </a:cubicBezTo>
                      <a:cubicBezTo>
                        <a:pt x="14419" y="98"/>
                        <a:pt x="12282" y="-155"/>
                        <a:pt x="9897" y="-155"/>
                      </a:cubicBezTo>
                      <a:cubicBezTo>
                        <a:pt x="7484" y="-155"/>
                        <a:pt x="5113" y="98"/>
                        <a:pt x="2785" y="604"/>
                      </a:cubicBezTo>
                      <a:lnTo>
                        <a:pt x="1669" y="10449"/>
                      </a:lnTo>
                      <a:cubicBezTo>
                        <a:pt x="3644" y="10058"/>
                        <a:pt x="5418" y="9862"/>
                        <a:pt x="6993" y="9862"/>
                      </a:cubicBezTo>
                      <a:cubicBezTo>
                        <a:pt x="9912" y="9862"/>
                        <a:pt x="12073" y="10721"/>
                        <a:pt x="13475" y="12438"/>
                      </a:cubicBezTo>
                      <a:cubicBezTo>
                        <a:pt x="14877" y="14146"/>
                        <a:pt x="15951" y="16330"/>
                        <a:pt x="16695" y="18992"/>
                      </a:cubicBezTo>
                      <a:close/>
                    </a:path>
                  </a:pathLst>
                </a:custGeom>
                <a:solidFill>
                  <a:srgbClr val="000000"/>
                </a:solidFill>
                <a:ln w="14" cap="flat">
                  <a:noFill/>
                  <a:prstDash val="solid"/>
                  <a:round/>
                </a:ln>
              </p:spPr>
              <p:txBody>
                <a:bodyPr rtlCol="0" anchor="ctr"/>
                <a:lstStyle/>
                <a:p>
                  <a:endParaRPr lang="en-US"/>
                </a:p>
              </p:txBody>
            </p:sp>
            <p:sp>
              <p:nvSpPr>
                <p:cNvPr id="492" name="Freeform: Shape 491">
                  <a:extLst>
                    <a:ext uri="{FF2B5EF4-FFF2-40B4-BE49-F238E27FC236}">
                      <a16:creationId xmlns:a16="http://schemas.microsoft.com/office/drawing/2014/main" id="{7D766BD5-0BFE-B87F-9A87-89B47BAADA49}"/>
                    </a:ext>
                  </a:extLst>
                </p:cNvPr>
                <p:cNvSpPr/>
                <p:nvPr/>
              </p:nvSpPr>
              <p:spPr>
                <a:xfrm flipV="1">
                  <a:off x="1681348" y="537095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493" name="Freeform: Shape 492">
                  <a:extLst>
                    <a:ext uri="{FF2B5EF4-FFF2-40B4-BE49-F238E27FC236}">
                      <a16:creationId xmlns:a16="http://schemas.microsoft.com/office/drawing/2014/main" id="{BA8C3653-3427-1831-4C21-1F30F58155DC}"/>
                    </a:ext>
                  </a:extLst>
                </p:cNvPr>
                <p:cNvSpPr/>
                <p:nvPr/>
              </p:nvSpPr>
              <p:spPr>
                <a:xfrm flipV="1">
                  <a:off x="1710599" y="5322931"/>
                  <a:ext cx="45834" cy="31381"/>
                </a:xfrm>
                <a:custGeom>
                  <a:avLst/>
                  <a:gdLst>
                    <a:gd name="connsiteX0" fmla="*/ -1464 w 45834"/>
                    <a:gd name="connsiteY0" fmla="*/ 18415 h 31381"/>
                    <a:gd name="connsiteX1" fmla="*/ -1464 w 45834"/>
                    <a:gd name="connsiteY1" fmla="*/ 29949 h 31381"/>
                    <a:gd name="connsiteX2" fmla="*/ 44371 w 45834"/>
                    <a:gd name="connsiteY2" fmla="*/ 29949 h 31381"/>
                    <a:gd name="connsiteX3" fmla="*/ 44371 w 45834"/>
                    <a:gd name="connsiteY3" fmla="*/ 18415 h 31381"/>
                    <a:gd name="connsiteX4" fmla="*/ -1464 w 45834"/>
                    <a:gd name="connsiteY4" fmla="*/ -1432 h 31381"/>
                    <a:gd name="connsiteX5" fmla="*/ -1464 w 45834"/>
                    <a:gd name="connsiteY5" fmla="*/ 10144 h 31381"/>
                    <a:gd name="connsiteX6" fmla="*/ 44371 w 45834"/>
                    <a:gd name="connsiteY6" fmla="*/ 10144 h 31381"/>
                    <a:gd name="connsiteX7" fmla="*/ 44371 w 45834"/>
                    <a:gd name="connsiteY7" fmla="*/ -143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464" y="18415"/>
                      </a:moveTo>
                      <a:lnTo>
                        <a:pt x="-1464" y="29949"/>
                      </a:lnTo>
                      <a:lnTo>
                        <a:pt x="44371" y="29949"/>
                      </a:lnTo>
                      <a:lnTo>
                        <a:pt x="44371" y="18415"/>
                      </a:lnTo>
                      <a:close/>
                      <a:moveTo>
                        <a:pt x="-1464" y="-1432"/>
                      </a:moveTo>
                      <a:lnTo>
                        <a:pt x="-1464" y="10144"/>
                      </a:lnTo>
                      <a:lnTo>
                        <a:pt x="44371" y="10144"/>
                      </a:lnTo>
                      <a:lnTo>
                        <a:pt x="44371" y="-1432"/>
                      </a:lnTo>
                      <a:close/>
                    </a:path>
                  </a:pathLst>
                </a:custGeom>
                <a:solidFill>
                  <a:srgbClr val="000000"/>
                </a:solidFill>
                <a:ln w="14" cap="flat">
                  <a:noFill/>
                  <a:prstDash val="solid"/>
                  <a:round/>
                </a:ln>
              </p:spPr>
              <p:txBody>
                <a:bodyPr rtlCol="0" anchor="ctr"/>
                <a:lstStyle/>
                <a:p>
                  <a:endParaRPr lang="en-US"/>
                </a:p>
              </p:txBody>
            </p:sp>
            <p:sp>
              <p:nvSpPr>
                <p:cNvPr id="494" name="Freeform: Shape 493">
                  <a:extLst>
                    <a:ext uri="{FF2B5EF4-FFF2-40B4-BE49-F238E27FC236}">
                      <a16:creationId xmlns:a16="http://schemas.microsoft.com/office/drawing/2014/main" id="{C0C283AE-8C54-06FD-A380-76C79D063FC5}"/>
                    </a:ext>
                  </a:extLst>
                </p:cNvPr>
                <p:cNvSpPr/>
                <p:nvPr/>
              </p:nvSpPr>
              <p:spPr>
                <a:xfrm flipV="1">
                  <a:off x="1760276" y="537095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495" name="Freeform: Shape 494">
                  <a:extLst>
                    <a:ext uri="{FF2B5EF4-FFF2-40B4-BE49-F238E27FC236}">
                      <a16:creationId xmlns:a16="http://schemas.microsoft.com/office/drawing/2014/main" id="{857EB6E7-838F-9F2C-809A-9275469B8AB8}"/>
                    </a:ext>
                  </a:extLst>
                </p:cNvPr>
                <p:cNvSpPr/>
                <p:nvPr/>
              </p:nvSpPr>
              <p:spPr>
                <a:xfrm flipV="1">
                  <a:off x="1789570" y="5305130"/>
                  <a:ext cx="42571" cy="66941"/>
                </a:xfrm>
                <a:custGeom>
                  <a:avLst/>
                  <a:gdLst>
                    <a:gd name="connsiteX0" fmla="*/ 19944 w 42571"/>
                    <a:gd name="connsiteY0" fmla="*/ 65507 h 66941"/>
                    <a:gd name="connsiteX1" fmla="*/ 34841 w 42571"/>
                    <a:gd name="connsiteY1" fmla="*/ 58710 h 66941"/>
                    <a:gd name="connsiteX2" fmla="*/ 41237 w 42571"/>
                    <a:gd name="connsiteY2" fmla="*/ 32008 h 66941"/>
                    <a:gd name="connsiteX3" fmla="*/ 34798 w 42571"/>
                    <a:gd name="connsiteY3" fmla="*/ 5277 h 66941"/>
                    <a:gd name="connsiteX4" fmla="*/ 19944 w 42571"/>
                    <a:gd name="connsiteY4" fmla="*/ -1434 h 66941"/>
                    <a:gd name="connsiteX5" fmla="*/ 4518 w 42571"/>
                    <a:gd name="connsiteY5" fmla="*/ 5921 h 66941"/>
                    <a:gd name="connsiteX6" fmla="*/ -1335 w 42571"/>
                    <a:gd name="connsiteY6" fmla="*/ 32151 h 66941"/>
                    <a:gd name="connsiteX7" fmla="*/ 5105 w 42571"/>
                    <a:gd name="connsiteY7" fmla="*/ 58796 h 66941"/>
                    <a:gd name="connsiteX8" fmla="*/ 19944 w 42571"/>
                    <a:gd name="connsiteY8" fmla="*/ 65507 h 66941"/>
                    <a:gd name="connsiteX9" fmla="*/ 19944 w 42571"/>
                    <a:gd name="connsiteY9" fmla="*/ 55090 h 66941"/>
                    <a:gd name="connsiteX10" fmla="*/ 15880 w 42571"/>
                    <a:gd name="connsiteY10" fmla="*/ 53630 h 66941"/>
                    <a:gd name="connsiteX11" fmla="*/ 13104 w 42571"/>
                    <a:gd name="connsiteY11" fmla="*/ 48421 h 66941"/>
                    <a:gd name="connsiteX12" fmla="*/ 11816 w 42571"/>
                    <a:gd name="connsiteY12" fmla="*/ 32008 h 66941"/>
                    <a:gd name="connsiteX13" fmla="*/ 12975 w 42571"/>
                    <a:gd name="connsiteY13" fmla="*/ 16153 h 66941"/>
                    <a:gd name="connsiteX14" fmla="*/ 15894 w 42571"/>
                    <a:gd name="connsiteY14" fmla="*/ 10415 h 66941"/>
                    <a:gd name="connsiteX15" fmla="*/ 19944 w 42571"/>
                    <a:gd name="connsiteY15" fmla="*/ 8984 h 66941"/>
                    <a:gd name="connsiteX16" fmla="*/ 24022 w 42571"/>
                    <a:gd name="connsiteY16" fmla="*/ 10429 h 66941"/>
                    <a:gd name="connsiteX17" fmla="*/ 26784 w 42571"/>
                    <a:gd name="connsiteY17" fmla="*/ 15652 h 66941"/>
                    <a:gd name="connsiteX18" fmla="*/ 28086 w 42571"/>
                    <a:gd name="connsiteY18" fmla="*/ 32008 h 66941"/>
                    <a:gd name="connsiteX19" fmla="*/ 26927 w 42571"/>
                    <a:gd name="connsiteY19" fmla="*/ 47863 h 66941"/>
                    <a:gd name="connsiteX20" fmla="*/ 23994 w 42571"/>
                    <a:gd name="connsiteY20" fmla="*/ 53630 h 66941"/>
                    <a:gd name="connsiteX21" fmla="*/ 19944 w 42571"/>
                    <a:gd name="connsiteY21" fmla="*/ 55090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944" y="65507"/>
                      </a:moveTo>
                      <a:cubicBezTo>
                        <a:pt x="26298" y="65507"/>
                        <a:pt x="31263" y="63242"/>
                        <a:pt x="34841" y="58710"/>
                      </a:cubicBezTo>
                      <a:cubicBezTo>
                        <a:pt x="39105" y="53349"/>
                        <a:pt x="41237" y="44448"/>
                        <a:pt x="41237" y="32008"/>
                      </a:cubicBezTo>
                      <a:cubicBezTo>
                        <a:pt x="41237" y="19606"/>
                        <a:pt x="39091" y="10696"/>
                        <a:pt x="34798" y="5277"/>
                      </a:cubicBezTo>
                      <a:cubicBezTo>
                        <a:pt x="31249" y="803"/>
                        <a:pt x="26298" y="-1434"/>
                        <a:pt x="19944" y="-1434"/>
                      </a:cubicBezTo>
                      <a:cubicBezTo>
                        <a:pt x="13571" y="-1434"/>
                        <a:pt x="8429" y="1018"/>
                        <a:pt x="4518" y="5921"/>
                      </a:cubicBezTo>
                      <a:cubicBezTo>
                        <a:pt x="616" y="10825"/>
                        <a:pt x="-1335" y="19568"/>
                        <a:pt x="-1335" y="32151"/>
                      </a:cubicBezTo>
                      <a:cubicBezTo>
                        <a:pt x="-1335" y="44496"/>
                        <a:pt x="812" y="53377"/>
                        <a:pt x="5105" y="58796"/>
                      </a:cubicBezTo>
                      <a:cubicBezTo>
                        <a:pt x="8654" y="63270"/>
                        <a:pt x="13600" y="65507"/>
                        <a:pt x="19944" y="65507"/>
                      </a:cubicBezTo>
                      <a:close/>
                      <a:moveTo>
                        <a:pt x="19944" y="55090"/>
                      </a:moveTo>
                      <a:cubicBezTo>
                        <a:pt x="18427" y="55090"/>
                        <a:pt x="17072" y="54603"/>
                        <a:pt x="15880" y="53630"/>
                      </a:cubicBezTo>
                      <a:cubicBezTo>
                        <a:pt x="14688" y="52667"/>
                        <a:pt x="13762" y="50930"/>
                        <a:pt x="13104" y="48421"/>
                      </a:cubicBezTo>
                      <a:cubicBezTo>
                        <a:pt x="12245" y="45178"/>
                        <a:pt x="11816" y="39707"/>
                        <a:pt x="11816" y="32008"/>
                      </a:cubicBezTo>
                      <a:cubicBezTo>
                        <a:pt x="11816" y="24319"/>
                        <a:pt x="12202" y="19034"/>
                        <a:pt x="12975" y="16153"/>
                      </a:cubicBezTo>
                      <a:cubicBezTo>
                        <a:pt x="13748" y="13281"/>
                        <a:pt x="14721" y="11369"/>
                        <a:pt x="15894" y="10415"/>
                      </a:cubicBezTo>
                      <a:cubicBezTo>
                        <a:pt x="17077" y="9461"/>
                        <a:pt x="18427" y="8984"/>
                        <a:pt x="19944" y="8984"/>
                      </a:cubicBezTo>
                      <a:cubicBezTo>
                        <a:pt x="21470" y="8984"/>
                        <a:pt x="22830" y="9465"/>
                        <a:pt x="24022" y="10429"/>
                      </a:cubicBezTo>
                      <a:cubicBezTo>
                        <a:pt x="25215" y="11402"/>
                        <a:pt x="26135" y="13143"/>
                        <a:pt x="26784" y="15652"/>
                      </a:cubicBezTo>
                      <a:cubicBezTo>
                        <a:pt x="27652" y="18867"/>
                        <a:pt x="28086" y="24319"/>
                        <a:pt x="28086" y="32008"/>
                      </a:cubicBezTo>
                      <a:cubicBezTo>
                        <a:pt x="28086" y="39707"/>
                        <a:pt x="27700" y="44992"/>
                        <a:pt x="26927" y="47863"/>
                      </a:cubicBezTo>
                      <a:cubicBezTo>
                        <a:pt x="26154" y="50744"/>
                        <a:pt x="25177" y="52667"/>
                        <a:pt x="23994" y="53630"/>
                      </a:cubicBezTo>
                      <a:cubicBezTo>
                        <a:pt x="22820" y="54603"/>
                        <a:pt x="21470" y="55090"/>
                        <a:pt x="19944" y="55090"/>
                      </a:cubicBezTo>
                      <a:close/>
                    </a:path>
                  </a:pathLst>
                </a:custGeom>
                <a:solidFill>
                  <a:srgbClr val="000000"/>
                </a:solidFill>
                <a:ln w="14" cap="flat">
                  <a:noFill/>
                  <a:prstDash val="solid"/>
                  <a:round/>
                </a:ln>
              </p:spPr>
              <p:txBody>
                <a:bodyPr rtlCol="0" anchor="ctr"/>
                <a:lstStyle/>
                <a:p>
                  <a:endParaRPr lang="en-US"/>
                </a:p>
              </p:txBody>
            </p:sp>
            <p:sp>
              <p:nvSpPr>
                <p:cNvPr id="496" name="Freeform: Shape 495">
                  <a:extLst>
                    <a:ext uri="{FF2B5EF4-FFF2-40B4-BE49-F238E27FC236}">
                      <a16:creationId xmlns:a16="http://schemas.microsoft.com/office/drawing/2014/main" id="{B77B01E7-9BCD-EEDD-C05B-E35EF1398DDE}"/>
                    </a:ext>
                  </a:extLst>
                </p:cNvPr>
                <p:cNvSpPr/>
                <p:nvPr/>
              </p:nvSpPr>
              <p:spPr>
                <a:xfrm flipV="1">
                  <a:off x="1843223" y="5358391"/>
                  <a:ext cx="12578" cy="12564"/>
                </a:xfrm>
                <a:custGeom>
                  <a:avLst/>
                  <a:gdLst>
                    <a:gd name="connsiteX0" fmla="*/ -468 w 12578"/>
                    <a:gd name="connsiteY0" fmla="*/ 394 h 12564"/>
                    <a:gd name="connsiteX1" fmla="*/ -468 w 12578"/>
                    <a:gd name="connsiteY1" fmla="*/ 12958 h 12564"/>
                    <a:gd name="connsiteX2" fmla="*/ 12111 w 12578"/>
                    <a:gd name="connsiteY2" fmla="*/ 12958 h 12564"/>
                    <a:gd name="connsiteX3" fmla="*/ 12111 w 12578"/>
                    <a:gd name="connsiteY3" fmla="*/ 394 h 12564"/>
                  </a:gdLst>
                  <a:ahLst/>
                  <a:cxnLst>
                    <a:cxn ang="0">
                      <a:pos x="connsiteX0" y="connsiteY0"/>
                    </a:cxn>
                    <a:cxn ang="0">
                      <a:pos x="connsiteX1" y="connsiteY1"/>
                    </a:cxn>
                    <a:cxn ang="0">
                      <a:pos x="connsiteX2" y="connsiteY2"/>
                    </a:cxn>
                    <a:cxn ang="0">
                      <a:pos x="connsiteX3" y="connsiteY3"/>
                    </a:cxn>
                  </a:cxnLst>
                  <a:rect l="l" t="t" r="r" b="b"/>
                  <a:pathLst>
                    <a:path w="12578" h="12564">
                      <a:moveTo>
                        <a:pt x="-468" y="394"/>
                      </a:moveTo>
                      <a:lnTo>
                        <a:pt x="-468" y="12958"/>
                      </a:lnTo>
                      <a:lnTo>
                        <a:pt x="12111" y="12958"/>
                      </a:lnTo>
                      <a:lnTo>
                        <a:pt x="12111" y="394"/>
                      </a:lnTo>
                      <a:close/>
                    </a:path>
                  </a:pathLst>
                </a:custGeom>
                <a:solidFill>
                  <a:srgbClr val="000000"/>
                </a:solidFill>
                <a:ln w="14" cap="flat">
                  <a:noFill/>
                  <a:prstDash val="solid"/>
                  <a:round/>
                </a:ln>
              </p:spPr>
              <p:txBody>
                <a:bodyPr rtlCol="0" anchor="ctr"/>
                <a:lstStyle/>
                <a:p>
                  <a:endParaRPr lang="en-US"/>
                </a:p>
              </p:txBody>
            </p:sp>
            <p:sp>
              <p:nvSpPr>
                <p:cNvPr id="497" name="Freeform: Shape 496">
                  <a:extLst>
                    <a:ext uri="{FF2B5EF4-FFF2-40B4-BE49-F238E27FC236}">
                      <a16:creationId xmlns:a16="http://schemas.microsoft.com/office/drawing/2014/main" id="{B94A8EE6-5F29-039C-2A2C-D12F90D9A910}"/>
                    </a:ext>
                  </a:extLst>
                </p:cNvPr>
                <p:cNvSpPr/>
                <p:nvPr/>
              </p:nvSpPr>
              <p:spPr>
                <a:xfrm flipV="1">
                  <a:off x="1865949" y="5305130"/>
                  <a:ext cx="42571" cy="66941"/>
                </a:xfrm>
                <a:custGeom>
                  <a:avLst/>
                  <a:gdLst>
                    <a:gd name="connsiteX0" fmla="*/ 19962 w 42571"/>
                    <a:gd name="connsiteY0" fmla="*/ 65507 h 66941"/>
                    <a:gd name="connsiteX1" fmla="*/ 34858 w 42571"/>
                    <a:gd name="connsiteY1" fmla="*/ 58710 h 66941"/>
                    <a:gd name="connsiteX2" fmla="*/ 41255 w 42571"/>
                    <a:gd name="connsiteY2" fmla="*/ 32008 h 66941"/>
                    <a:gd name="connsiteX3" fmla="*/ 34815 w 42571"/>
                    <a:gd name="connsiteY3" fmla="*/ 5277 h 66941"/>
                    <a:gd name="connsiteX4" fmla="*/ 19962 w 42571"/>
                    <a:gd name="connsiteY4" fmla="*/ -1434 h 66941"/>
                    <a:gd name="connsiteX5" fmla="*/ 4536 w 42571"/>
                    <a:gd name="connsiteY5" fmla="*/ 5921 h 66941"/>
                    <a:gd name="connsiteX6" fmla="*/ -1317 w 42571"/>
                    <a:gd name="connsiteY6" fmla="*/ 32151 h 66941"/>
                    <a:gd name="connsiteX7" fmla="*/ 5123 w 42571"/>
                    <a:gd name="connsiteY7" fmla="*/ 58796 h 66941"/>
                    <a:gd name="connsiteX8" fmla="*/ 19962 w 42571"/>
                    <a:gd name="connsiteY8" fmla="*/ 65507 h 66941"/>
                    <a:gd name="connsiteX9" fmla="*/ 19962 w 42571"/>
                    <a:gd name="connsiteY9" fmla="*/ 55090 h 66941"/>
                    <a:gd name="connsiteX10" fmla="*/ 15898 w 42571"/>
                    <a:gd name="connsiteY10" fmla="*/ 53630 h 66941"/>
                    <a:gd name="connsiteX11" fmla="*/ 13122 w 42571"/>
                    <a:gd name="connsiteY11" fmla="*/ 48421 h 66941"/>
                    <a:gd name="connsiteX12" fmla="*/ 11834 w 42571"/>
                    <a:gd name="connsiteY12" fmla="*/ 32008 h 66941"/>
                    <a:gd name="connsiteX13" fmla="*/ 12993 w 42571"/>
                    <a:gd name="connsiteY13" fmla="*/ 16153 h 66941"/>
                    <a:gd name="connsiteX14" fmla="*/ 15912 w 42571"/>
                    <a:gd name="connsiteY14" fmla="*/ 10415 h 66941"/>
                    <a:gd name="connsiteX15" fmla="*/ 19962 w 42571"/>
                    <a:gd name="connsiteY15" fmla="*/ 8984 h 66941"/>
                    <a:gd name="connsiteX16" fmla="*/ 24040 w 42571"/>
                    <a:gd name="connsiteY16" fmla="*/ 10429 h 66941"/>
                    <a:gd name="connsiteX17" fmla="*/ 26802 w 42571"/>
                    <a:gd name="connsiteY17" fmla="*/ 15652 h 66941"/>
                    <a:gd name="connsiteX18" fmla="*/ 28104 w 42571"/>
                    <a:gd name="connsiteY18" fmla="*/ 32008 h 66941"/>
                    <a:gd name="connsiteX19" fmla="*/ 26945 w 42571"/>
                    <a:gd name="connsiteY19" fmla="*/ 47863 h 66941"/>
                    <a:gd name="connsiteX20" fmla="*/ 24012 w 42571"/>
                    <a:gd name="connsiteY20" fmla="*/ 53630 h 66941"/>
                    <a:gd name="connsiteX21" fmla="*/ 19962 w 42571"/>
                    <a:gd name="connsiteY21" fmla="*/ 55090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962" y="65507"/>
                      </a:moveTo>
                      <a:cubicBezTo>
                        <a:pt x="26315" y="65507"/>
                        <a:pt x="31281" y="63242"/>
                        <a:pt x="34858" y="58710"/>
                      </a:cubicBezTo>
                      <a:cubicBezTo>
                        <a:pt x="39123" y="53349"/>
                        <a:pt x="41255" y="44448"/>
                        <a:pt x="41255" y="32008"/>
                      </a:cubicBezTo>
                      <a:cubicBezTo>
                        <a:pt x="41255" y="19606"/>
                        <a:pt x="39108" y="10696"/>
                        <a:pt x="34815" y="5277"/>
                      </a:cubicBezTo>
                      <a:cubicBezTo>
                        <a:pt x="31267" y="803"/>
                        <a:pt x="26315" y="-1434"/>
                        <a:pt x="19962" y="-1434"/>
                      </a:cubicBezTo>
                      <a:cubicBezTo>
                        <a:pt x="13589" y="-1434"/>
                        <a:pt x="8447" y="1018"/>
                        <a:pt x="4536" y="5921"/>
                      </a:cubicBezTo>
                      <a:cubicBezTo>
                        <a:pt x="634" y="10825"/>
                        <a:pt x="-1317" y="19568"/>
                        <a:pt x="-1317" y="32151"/>
                      </a:cubicBezTo>
                      <a:cubicBezTo>
                        <a:pt x="-1317" y="44496"/>
                        <a:pt x="830" y="53377"/>
                        <a:pt x="5123" y="58796"/>
                      </a:cubicBezTo>
                      <a:cubicBezTo>
                        <a:pt x="8671" y="63270"/>
                        <a:pt x="13618" y="65507"/>
                        <a:pt x="19962" y="65507"/>
                      </a:cubicBezTo>
                      <a:close/>
                      <a:moveTo>
                        <a:pt x="19962" y="55090"/>
                      </a:moveTo>
                      <a:cubicBezTo>
                        <a:pt x="18445" y="55090"/>
                        <a:pt x="17090" y="54603"/>
                        <a:pt x="15898" y="53630"/>
                      </a:cubicBezTo>
                      <a:cubicBezTo>
                        <a:pt x="14705" y="52667"/>
                        <a:pt x="13780" y="50930"/>
                        <a:pt x="13122" y="48421"/>
                      </a:cubicBezTo>
                      <a:cubicBezTo>
                        <a:pt x="12263" y="45178"/>
                        <a:pt x="11834" y="39707"/>
                        <a:pt x="11834" y="32008"/>
                      </a:cubicBezTo>
                      <a:cubicBezTo>
                        <a:pt x="11834" y="24319"/>
                        <a:pt x="12220" y="19034"/>
                        <a:pt x="12993" y="16153"/>
                      </a:cubicBezTo>
                      <a:cubicBezTo>
                        <a:pt x="13766" y="13281"/>
                        <a:pt x="14739" y="11369"/>
                        <a:pt x="15912" y="10415"/>
                      </a:cubicBezTo>
                      <a:cubicBezTo>
                        <a:pt x="17095" y="9461"/>
                        <a:pt x="18445" y="8984"/>
                        <a:pt x="19962" y="8984"/>
                      </a:cubicBezTo>
                      <a:cubicBezTo>
                        <a:pt x="21488" y="8984"/>
                        <a:pt x="22848" y="9465"/>
                        <a:pt x="24040" y="10429"/>
                      </a:cubicBezTo>
                      <a:cubicBezTo>
                        <a:pt x="25233" y="11402"/>
                        <a:pt x="26153" y="13143"/>
                        <a:pt x="26802" y="15652"/>
                      </a:cubicBezTo>
                      <a:cubicBezTo>
                        <a:pt x="27670" y="18867"/>
                        <a:pt x="28104" y="24319"/>
                        <a:pt x="28104" y="32008"/>
                      </a:cubicBezTo>
                      <a:cubicBezTo>
                        <a:pt x="28104" y="39707"/>
                        <a:pt x="27718" y="44992"/>
                        <a:pt x="26945" y="47863"/>
                      </a:cubicBezTo>
                      <a:cubicBezTo>
                        <a:pt x="26172" y="50744"/>
                        <a:pt x="25194" y="52667"/>
                        <a:pt x="24012" y="53630"/>
                      </a:cubicBezTo>
                      <a:cubicBezTo>
                        <a:pt x="22838" y="54603"/>
                        <a:pt x="21488" y="55090"/>
                        <a:pt x="19962" y="55090"/>
                      </a:cubicBezTo>
                      <a:close/>
                    </a:path>
                  </a:pathLst>
                </a:custGeom>
                <a:solidFill>
                  <a:srgbClr val="000000"/>
                </a:solidFill>
                <a:ln w="14" cap="flat">
                  <a:noFill/>
                  <a:prstDash val="solid"/>
                  <a:round/>
                </a:ln>
              </p:spPr>
              <p:txBody>
                <a:bodyPr rtlCol="0" anchor="ctr"/>
                <a:lstStyle/>
                <a:p>
                  <a:endParaRPr lang="en-US"/>
                </a:p>
              </p:txBody>
            </p:sp>
          </p:grpSp>
          <p:grpSp>
            <p:nvGrpSpPr>
              <p:cNvPr id="498" name="Graphic 3">
                <a:extLst>
                  <a:ext uri="{FF2B5EF4-FFF2-40B4-BE49-F238E27FC236}">
                    <a16:creationId xmlns:a16="http://schemas.microsoft.com/office/drawing/2014/main" id="{0DF55A16-EC73-D869-EEA4-F4C640A97FC3}"/>
                  </a:ext>
                </a:extLst>
              </p:cNvPr>
              <p:cNvGrpSpPr/>
              <p:nvPr/>
            </p:nvGrpSpPr>
            <p:grpSpPr>
              <a:xfrm>
                <a:off x="1370483" y="5403398"/>
                <a:ext cx="515116" cy="83898"/>
                <a:chOff x="1370483" y="5403398"/>
                <a:chExt cx="515116" cy="83898"/>
              </a:xfrm>
              <a:solidFill>
                <a:srgbClr val="000000"/>
              </a:solidFill>
            </p:grpSpPr>
            <p:sp>
              <p:nvSpPr>
                <p:cNvPr id="499" name="Freeform: Shape 498">
                  <a:extLst>
                    <a:ext uri="{FF2B5EF4-FFF2-40B4-BE49-F238E27FC236}">
                      <a16:creationId xmlns:a16="http://schemas.microsoft.com/office/drawing/2014/main" id="{148981A1-6998-2AFD-CC6B-AD404BB0E55E}"/>
                    </a:ext>
                  </a:extLst>
                </p:cNvPr>
                <p:cNvSpPr/>
                <p:nvPr/>
              </p:nvSpPr>
              <p:spPr>
                <a:xfrm flipV="1">
                  <a:off x="1370483" y="5420656"/>
                  <a:ext cx="44360" cy="49640"/>
                </a:xfrm>
                <a:custGeom>
                  <a:avLst/>
                  <a:gdLst>
                    <a:gd name="connsiteX0" fmla="*/ -1376 w 44360"/>
                    <a:gd name="connsiteY0" fmla="*/ 13817 h 49640"/>
                    <a:gd name="connsiteX1" fmla="*/ 11231 w 44360"/>
                    <a:gd name="connsiteY1" fmla="*/ 15735 h 49640"/>
                    <a:gd name="connsiteX2" fmla="*/ 14494 w 44360"/>
                    <a:gd name="connsiteY2" fmla="*/ 10168 h 49640"/>
                    <a:gd name="connsiteX3" fmla="*/ 21391 w 44360"/>
                    <a:gd name="connsiteY3" fmla="*/ 8265 h 49640"/>
                    <a:gd name="connsiteX4" fmla="*/ 28718 w 44360"/>
                    <a:gd name="connsiteY4" fmla="*/ 10054 h 49640"/>
                    <a:gd name="connsiteX5" fmla="*/ 30378 w 44360"/>
                    <a:gd name="connsiteY5" fmla="*/ 13416 h 49640"/>
                    <a:gd name="connsiteX6" fmla="*/ 29476 w 44360"/>
                    <a:gd name="connsiteY6" fmla="*/ 15778 h 49640"/>
                    <a:gd name="connsiteX7" fmla="*/ 25284 w 44360"/>
                    <a:gd name="connsiteY7" fmla="*/ 17437 h 49640"/>
                    <a:gd name="connsiteX8" fmla="*/ 6008 w 44360"/>
                    <a:gd name="connsiteY8" fmla="*/ 23562 h 49640"/>
                    <a:gd name="connsiteX9" fmla="*/ 370 w 44360"/>
                    <a:gd name="connsiteY9" fmla="*/ 34251 h 49640"/>
                    <a:gd name="connsiteX10" fmla="*/ 5236 w 44360"/>
                    <a:gd name="connsiteY10" fmla="*/ 44626 h 49640"/>
                    <a:gd name="connsiteX11" fmla="*/ 20361 w 44360"/>
                    <a:gd name="connsiteY11" fmla="*/ 48833 h 49640"/>
                    <a:gd name="connsiteX12" fmla="*/ 34843 w 44360"/>
                    <a:gd name="connsiteY12" fmla="*/ 45656 h 49640"/>
                    <a:gd name="connsiteX13" fmla="*/ 41382 w 44360"/>
                    <a:gd name="connsiteY13" fmla="*/ 36269 h 49640"/>
                    <a:gd name="connsiteX14" fmla="*/ 29519 w 44360"/>
                    <a:gd name="connsiteY14" fmla="*/ 34080 h 49640"/>
                    <a:gd name="connsiteX15" fmla="*/ 26629 w 44360"/>
                    <a:gd name="connsiteY15" fmla="*/ 38315 h 49640"/>
                    <a:gd name="connsiteX16" fmla="*/ 20576 w 44360"/>
                    <a:gd name="connsiteY16" fmla="*/ 39804 h 49640"/>
                    <a:gd name="connsiteX17" fmla="*/ 13478 w 44360"/>
                    <a:gd name="connsiteY17" fmla="*/ 38416 h 49640"/>
                    <a:gd name="connsiteX18" fmla="*/ 12047 w 44360"/>
                    <a:gd name="connsiteY18" fmla="*/ 35869 h 49640"/>
                    <a:gd name="connsiteX19" fmla="*/ 13292 w 44360"/>
                    <a:gd name="connsiteY19" fmla="*/ 33579 h 49640"/>
                    <a:gd name="connsiteX20" fmla="*/ 25026 w 44360"/>
                    <a:gd name="connsiteY20" fmla="*/ 30044 h 49640"/>
                    <a:gd name="connsiteX21" fmla="*/ 39050 w 44360"/>
                    <a:gd name="connsiteY21" fmla="*/ 24464 h 49640"/>
                    <a:gd name="connsiteX22" fmla="*/ 42985 w 44360"/>
                    <a:gd name="connsiteY22" fmla="*/ 15119 h 49640"/>
                    <a:gd name="connsiteX23" fmla="*/ 37533 w 44360"/>
                    <a:gd name="connsiteY23" fmla="*/ 3886 h 49640"/>
                    <a:gd name="connsiteX24" fmla="*/ 21391 w 44360"/>
                    <a:gd name="connsiteY24" fmla="*/ -808 h 49640"/>
                    <a:gd name="connsiteX25" fmla="*/ 6023 w 44360"/>
                    <a:gd name="connsiteY25" fmla="*/ 3128 h 49640"/>
                    <a:gd name="connsiteX26" fmla="*/ -1376 w 44360"/>
                    <a:gd name="connsiteY26" fmla="*/ 1381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376" y="13817"/>
                      </a:moveTo>
                      <a:lnTo>
                        <a:pt x="11231" y="15735"/>
                      </a:lnTo>
                      <a:cubicBezTo>
                        <a:pt x="11775" y="13292"/>
                        <a:pt x="12863" y="11437"/>
                        <a:pt x="14494" y="10168"/>
                      </a:cubicBezTo>
                      <a:cubicBezTo>
                        <a:pt x="16135" y="8899"/>
                        <a:pt x="18434" y="8265"/>
                        <a:pt x="21391" y="8265"/>
                      </a:cubicBezTo>
                      <a:cubicBezTo>
                        <a:pt x="24635" y="8265"/>
                        <a:pt x="27077" y="8861"/>
                        <a:pt x="28718" y="10054"/>
                      </a:cubicBezTo>
                      <a:cubicBezTo>
                        <a:pt x="29825" y="10893"/>
                        <a:pt x="30378" y="12014"/>
                        <a:pt x="30378" y="13416"/>
                      </a:cubicBezTo>
                      <a:cubicBezTo>
                        <a:pt x="30378" y="14370"/>
                        <a:pt x="30077" y="15157"/>
                        <a:pt x="29476" y="15778"/>
                      </a:cubicBezTo>
                      <a:cubicBezTo>
                        <a:pt x="28856" y="16379"/>
                        <a:pt x="27459" y="16932"/>
                        <a:pt x="25284" y="17437"/>
                      </a:cubicBezTo>
                      <a:cubicBezTo>
                        <a:pt x="15143" y="19670"/>
                        <a:pt x="8718" y="21711"/>
                        <a:pt x="6008" y="23562"/>
                      </a:cubicBezTo>
                      <a:cubicBezTo>
                        <a:pt x="2250" y="26128"/>
                        <a:pt x="370" y="29691"/>
                        <a:pt x="370" y="34251"/>
                      </a:cubicBezTo>
                      <a:cubicBezTo>
                        <a:pt x="370" y="38363"/>
                        <a:pt x="1992" y="41821"/>
                        <a:pt x="5236" y="44626"/>
                      </a:cubicBezTo>
                      <a:cubicBezTo>
                        <a:pt x="8489" y="47431"/>
                        <a:pt x="13531" y="48833"/>
                        <a:pt x="20361" y="48833"/>
                      </a:cubicBezTo>
                      <a:cubicBezTo>
                        <a:pt x="26858" y="48833"/>
                        <a:pt x="31685" y="47774"/>
                        <a:pt x="34843" y="45656"/>
                      </a:cubicBezTo>
                      <a:cubicBezTo>
                        <a:pt x="38010" y="43539"/>
                        <a:pt x="40190" y="40409"/>
                        <a:pt x="41382" y="36269"/>
                      </a:cubicBezTo>
                      <a:lnTo>
                        <a:pt x="29519" y="34080"/>
                      </a:lnTo>
                      <a:cubicBezTo>
                        <a:pt x="29014" y="35921"/>
                        <a:pt x="28050" y="37333"/>
                        <a:pt x="26629" y="38315"/>
                      </a:cubicBezTo>
                      <a:cubicBezTo>
                        <a:pt x="25217" y="39308"/>
                        <a:pt x="23199" y="39804"/>
                        <a:pt x="20576" y="39804"/>
                      </a:cubicBezTo>
                      <a:cubicBezTo>
                        <a:pt x="17275" y="39804"/>
                        <a:pt x="14909" y="39341"/>
                        <a:pt x="13478" y="38416"/>
                      </a:cubicBezTo>
                      <a:cubicBezTo>
                        <a:pt x="12524" y="37757"/>
                        <a:pt x="12047" y="36908"/>
                        <a:pt x="12047" y="35869"/>
                      </a:cubicBezTo>
                      <a:cubicBezTo>
                        <a:pt x="12047" y="34972"/>
                        <a:pt x="12462" y="34209"/>
                        <a:pt x="13292" y="33579"/>
                      </a:cubicBezTo>
                      <a:cubicBezTo>
                        <a:pt x="14427" y="32749"/>
                        <a:pt x="18339" y="31571"/>
                        <a:pt x="25026" y="30044"/>
                      </a:cubicBezTo>
                      <a:cubicBezTo>
                        <a:pt x="31723" y="28528"/>
                        <a:pt x="36398" y="26667"/>
                        <a:pt x="39050" y="24464"/>
                      </a:cubicBezTo>
                      <a:cubicBezTo>
                        <a:pt x="41673" y="22222"/>
                        <a:pt x="42985" y="19107"/>
                        <a:pt x="42985" y="15119"/>
                      </a:cubicBezTo>
                      <a:cubicBezTo>
                        <a:pt x="42985" y="10760"/>
                        <a:pt x="41168" y="7015"/>
                        <a:pt x="37533" y="3886"/>
                      </a:cubicBezTo>
                      <a:cubicBezTo>
                        <a:pt x="33898" y="757"/>
                        <a:pt x="28518" y="-808"/>
                        <a:pt x="21391" y="-808"/>
                      </a:cubicBezTo>
                      <a:cubicBezTo>
                        <a:pt x="14923" y="-808"/>
                        <a:pt x="9800" y="504"/>
                        <a:pt x="6023" y="3128"/>
                      </a:cubicBezTo>
                      <a:cubicBezTo>
                        <a:pt x="2254" y="5751"/>
                        <a:pt x="-212" y="9314"/>
                        <a:pt x="-1376" y="13817"/>
                      </a:cubicBezTo>
                      <a:close/>
                    </a:path>
                  </a:pathLst>
                </a:custGeom>
                <a:solidFill>
                  <a:srgbClr val="000000"/>
                </a:solidFill>
                <a:ln w="14" cap="flat">
                  <a:noFill/>
                  <a:prstDash val="solid"/>
                  <a:round/>
                </a:ln>
              </p:spPr>
              <p:txBody>
                <a:bodyPr rtlCol="0" anchor="ctr"/>
                <a:lstStyle/>
                <a:p>
                  <a:endParaRPr lang="en-US"/>
                </a:p>
              </p:txBody>
            </p:sp>
            <p:sp>
              <p:nvSpPr>
                <p:cNvPr id="500" name="Freeform: Shape 499">
                  <a:extLst>
                    <a:ext uri="{FF2B5EF4-FFF2-40B4-BE49-F238E27FC236}">
                      <a16:creationId xmlns:a16="http://schemas.microsoft.com/office/drawing/2014/main" id="{CA1F113A-D0DE-05E0-2037-494A9C228903}"/>
                    </a:ext>
                  </a:extLst>
                </p:cNvPr>
                <p:cNvSpPr/>
                <p:nvPr/>
              </p:nvSpPr>
              <p:spPr>
                <a:xfrm flipV="1">
                  <a:off x="1422533" y="5420656"/>
                  <a:ext cx="44589" cy="49640"/>
                </a:xfrm>
                <a:custGeom>
                  <a:avLst/>
                  <a:gdLst>
                    <a:gd name="connsiteX0" fmla="*/ 11258 w 44589"/>
                    <a:gd name="connsiteY0" fmla="*/ 33264 h 49640"/>
                    <a:gd name="connsiteX1" fmla="*/ -147 w 44589"/>
                    <a:gd name="connsiteY1" fmla="*/ 35325 h 49640"/>
                    <a:gd name="connsiteX2" fmla="*/ 6464 w 44589"/>
                    <a:gd name="connsiteY2" fmla="*/ 45513 h 49640"/>
                    <a:gd name="connsiteX3" fmla="*/ 20416 w 44589"/>
                    <a:gd name="connsiteY3" fmla="*/ 48833 h 49640"/>
                    <a:gd name="connsiteX4" fmla="*/ 32937 w 44589"/>
                    <a:gd name="connsiteY4" fmla="*/ 46844 h 49640"/>
                    <a:gd name="connsiteX5" fmla="*/ 38733 w 44589"/>
                    <a:gd name="connsiteY5" fmla="*/ 41793 h 49640"/>
                    <a:gd name="connsiteX6" fmla="*/ 40407 w 44589"/>
                    <a:gd name="connsiteY6" fmla="*/ 30545 h 49640"/>
                    <a:gd name="connsiteX7" fmla="*/ 40278 w 44589"/>
                    <a:gd name="connsiteY7" fmla="*/ 15878 h 49640"/>
                    <a:gd name="connsiteX8" fmla="*/ 40879 w 44589"/>
                    <a:gd name="connsiteY8" fmla="*/ 6634 h 49640"/>
                    <a:gd name="connsiteX9" fmla="*/ 43140 w 44589"/>
                    <a:gd name="connsiteY9" fmla="*/ 266 h 49640"/>
                    <a:gd name="connsiteX10" fmla="*/ 30705 w 44589"/>
                    <a:gd name="connsiteY10" fmla="*/ 266 h 49640"/>
                    <a:gd name="connsiteX11" fmla="*/ 29503 w 44589"/>
                    <a:gd name="connsiteY11" fmla="*/ 3972 h 49640"/>
                    <a:gd name="connsiteX12" fmla="*/ 29045 w 44589"/>
                    <a:gd name="connsiteY12" fmla="*/ 5460 h 49640"/>
                    <a:gd name="connsiteX13" fmla="*/ 22162 w 44589"/>
                    <a:gd name="connsiteY13" fmla="*/ 752 h 49640"/>
                    <a:gd name="connsiteX14" fmla="*/ 14334 w 44589"/>
                    <a:gd name="connsiteY14" fmla="*/ -808 h 49640"/>
                    <a:gd name="connsiteX15" fmla="*/ 2772 w 44589"/>
                    <a:gd name="connsiteY15" fmla="*/ 3171 h 49640"/>
                    <a:gd name="connsiteX16" fmla="*/ -1449 w 44589"/>
                    <a:gd name="connsiteY16" fmla="*/ 13230 h 49640"/>
                    <a:gd name="connsiteX17" fmla="*/ 468 w 44589"/>
                    <a:gd name="connsiteY17" fmla="*/ 20414 h 49640"/>
                    <a:gd name="connsiteX18" fmla="*/ 5863 w 44589"/>
                    <a:gd name="connsiteY18" fmla="*/ 25236 h 49640"/>
                    <a:gd name="connsiteX19" fmla="*/ 15865 w 44589"/>
                    <a:gd name="connsiteY19" fmla="*/ 28170 h 49640"/>
                    <a:gd name="connsiteX20" fmla="*/ 28072 w 44589"/>
                    <a:gd name="connsiteY20" fmla="*/ 31261 h 49640"/>
                    <a:gd name="connsiteX21" fmla="*/ 28072 w 44589"/>
                    <a:gd name="connsiteY21" fmla="*/ 32506 h 49640"/>
                    <a:gd name="connsiteX22" fmla="*/ 26283 w 44589"/>
                    <a:gd name="connsiteY22" fmla="*/ 37672 h 49640"/>
                    <a:gd name="connsiteX23" fmla="*/ 19529 w 44589"/>
                    <a:gd name="connsiteY23" fmla="*/ 39217 h 49640"/>
                    <a:gd name="connsiteX24" fmla="*/ 14291 w 44589"/>
                    <a:gd name="connsiteY24" fmla="*/ 37901 h 49640"/>
                    <a:gd name="connsiteX25" fmla="*/ 11258 w 44589"/>
                    <a:gd name="connsiteY25" fmla="*/ 33264 h 49640"/>
                    <a:gd name="connsiteX26" fmla="*/ 28072 w 44589"/>
                    <a:gd name="connsiteY26" fmla="*/ 23076 h 49640"/>
                    <a:gd name="connsiteX27" fmla="*/ 20416 w 44589"/>
                    <a:gd name="connsiteY27" fmla="*/ 21144 h 49640"/>
                    <a:gd name="connsiteX28" fmla="*/ 13576 w 44589"/>
                    <a:gd name="connsiteY28" fmla="*/ 18954 h 49640"/>
                    <a:gd name="connsiteX29" fmla="*/ 11115 w 44589"/>
                    <a:gd name="connsiteY29" fmla="*/ 14533 h 49640"/>
                    <a:gd name="connsiteX30" fmla="*/ 13075 w 44589"/>
                    <a:gd name="connsiteY30" fmla="*/ 9968 h 49640"/>
                    <a:gd name="connsiteX31" fmla="*/ 18098 w 44589"/>
                    <a:gd name="connsiteY31" fmla="*/ 8050 h 49640"/>
                    <a:gd name="connsiteX32" fmla="*/ 24580 w 44589"/>
                    <a:gd name="connsiteY32" fmla="*/ 10283 h 49640"/>
                    <a:gd name="connsiteX33" fmla="*/ 27571 w 44589"/>
                    <a:gd name="connsiteY33" fmla="*/ 14447 h 49640"/>
                    <a:gd name="connsiteX34" fmla="*/ 28072 w 44589"/>
                    <a:gd name="connsiteY34" fmla="*/ 2057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258" y="33264"/>
                      </a:moveTo>
                      <a:lnTo>
                        <a:pt x="-147" y="35325"/>
                      </a:lnTo>
                      <a:cubicBezTo>
                        <a:pt x="1131" y="39913"/>
                        <a:pt x="3335" y="43310"/>
                        <a:pt x="6464" y="45513"/>
                      </a:cubicBezTo>
                      <a:cubicBezTo>
                        <a:pt x="9593" y="47727"/>
                        <a:pt x="14244" y="48833"/>
                        <a:pt x="20416" y="48833"/>
                      </a:cubicBezTo>
                      <a:cubicBezTo>
                        <a:pt x="26025" y="48833"/>
                        <a:pt x="30199" y="48170"/>
                        <a:pt x="32937" y="46844"/>
                      </a:cubicBezTo>
                      <a:cubicBezTo>
                        <a:pt x="35685" y="45518"/>
                        <a:pt x="37616" y="43834"/>
                        <a:pt x="38733" y="41793"/>
                      </a:cubicBezTo>
                      <a:cubicBezTo>
                        <a:pt x="39849" y="39751"/>
                        <a:pt x="40407" y="36002"/>
                        <a:pt x="40407" y="30545"/>
                      </a:cubicBezTo>
                      <a:lnTo>
                        <a:pt x="40278" y="15878"/>
                      </a:lnTo>
                      <a:cubicBezTo>
                        <a:pt x="40278" y="11699"/>
                        <a:pt x="40478" y="8618"/>
                        <a:pt x="40879" y="6634"/>
                      </a:cubicBezTo>
                      <a:cubicBezTo>
                        <a:pt x="41280" y="4659"/>
                        <a:pt x="42033" y="2536"/>
                        <a:pt x="43140" y="266"/>
                      </a:cubicBezTo>
                      <a:lnTo>
                        <a:pt x="30705" y="266"/>
                      </a:lnTo>
                      <a:cubicBezTo>
                        <a:pt x="30380" y="1105"/>
                        <a:pt x="29980" y="2341"/>
                        <a:pt x="29503" y="3972"/>
                      </a:cubicBezTo>
                      <a:cubicBezTo>
                        <a:pt x="29293" y="4726"/>
                        <a:pt x="29140" y="5222"/>
                        <a:pt x="29045" y="5460"/>
                      </a:cubicBezTo>
                      <a:cubicBezTo>
                        <a:pt x="26898" y="3371"/>
                        <a:pt x="24604" y="1802"/>
                        <a:pt x="22162" y="752"/>
                      </a:cubicBezTo>
                      <a:cubicBezTo>
                        <a:pt x="19720" y="-288"/>
                        <a:pt x="17110" y="-808"/>
                        <a:pt x="14334" y="-808"/>
                      </a:cubicBezTo>
                      <a:cubicBezTo>
                        <a:pt x="9450" y="-808"/>
                        <a:pt x="5596" y="518"/>
                        <a:pt x="2772" y="3171"/>
                      </a:cubicBezTo>
                      <a:cubicBezTo>
                        <a:pt x="-42" y="5823"/>
                        <a:pt x="-1449" y="9176"/>
                        <a:pt x="-1449" y="13230"/>
                      </a:cubicBezTo>
                      <a:cubicBezTo>
                        <a:pt x="-1449" y="15921"/>
                        <a:pt x="-810" y="18315"/>
                        <a:pt x="468" y="20414"/>
                      </a:cubicBezTo>
                      <a:cubicBezTo>
                        <a:pt x="1756" y="22513"/>
                        <a:pt x="3554" y="24120"/>
                        <a:pt x="5863" y="25236"/>
                      </a:cubicBezTo>
                      <a:cubicBezTo>
                        <a:pt x="8172" y="26362"/>
                        <a:pt x="11506" y="27340"/>
                        <a:pt x="15865" y="28170"/>
                      </a:cubicBezTo>
                      <a:cubicBezTo>
                        <a:pt x="21732" y="29276"/>
                        <a:pt x="25801" y="30307"/>
                        <a:pt x="28072" y="31261"/>
                      </a:cubicBezTo>
                      <a:lnTo>
                        <a:pt x="28072" y="32506"/>
                      </a:lnTo>
                      <a:cubicBezTo>
                        <a:pt x="28072" y="34919"/>
                        <a:pt x="27475" y="36641"/>
                        <a:pt x="26283" y="37672"/>
                      </a:cubicBezTo>
                      <a:cubicBezTo>
                        <a:pt x="25091" y="38702"/>
                        <a:pt x="22839" y="39217"/>
                        <a:pt x="19529" y="39217"/>
                      </a:cubicBezTo>
                      <a:cubicBezTo>
                        <a:pt x="17287" y="39217"/>
                        <a:pt x="15541" y="38778"/>
                        <a:pt x="14291" y="37901"/>
                      </a:cubicBezTo>
                      <a:cubicBezTo>
                        <a:pt x="13042" y="37023"/>
                        <a:pt x="12030" y="35477"/>
                        <a:pt x="11258" y="33264"/>
                      </a:cubicBezTo>
                      <a:close/>
                      <a:moveTo>
                        <a:pt x="28072" y="23076"/>
                      </a:moveTo>
                      <a:cubicBezTo>
                        <a:pt x="26459" y="22541"/>
                        <a:pt x="23908" y="21897"/>
                        <a:pt x="20416" y="21144"/>
                      </a:cubicBezTo>
                      <a:cubicBezTo>
                        <a:pt x="16934" y="20400"/>
                        <a:pt x="14654" y="19670"/>
                        <a:pt x="13576" y="18954"/>
                      </a:cubicBezTo>
                      <a:cubicBezTo>
                        <a:pt x="11935" y="17790"/>
                        <a:pt x="11115" y="16317"/>
                        <a:pt x="11115" y="14533"/>
                      </a:cubicBezTo>
                      <a:cubicBezTo>
                        <a:pt x="11115" y="12777"/>
                        <a:pt x="11768" y="11256"/>
                        <a:pt x="13075" y="9968"/>
                      </a:cubicBezTo>
                      <a:cubicBezTo>
                        <a:pt x="14392" y="8689"/>
                        <a:pt x="16066" y="8050"/>
                        <a:pt x="18098" y="8050"/>
                      </a:cubicBezTo>
                      <a:cubicBezTo>
                        <a:pt x="20359" y="8050"/>
                        <a:pt x="22520" y="8794"/>
                        <a:pt x="24580" y="10283"/>
                      </a:cubicBezTo>
                      <a:cubicBezTo>
                        <a:pt x="26097" y="11418"/>
                        <a:pt x="27094" y="12806"/>
                        <a:pt x="27571" y="14447"/>
                      </a:cubicBezTo>
                      <a:cubicBezTo>
                        <a:pt x="27905" y="15515"/>
                        <a:pt x="28072" y="17557"/>
                        <a:pt x="28072" y="20571"/>
                      </a:cubicBezTo>
                      <a:close/>
                    </a:path>
                  </a:pathLst>
                </a:custGeom>
                <a:solidFill>
                  <a:srgbClr val="000000"/>
                </a:solidFill>
                <a:ln w="14" cap="flat">
                  <a:noFill/>
                  <a:prstDash val="solid"/>
                  <a:round/>
                </a:ln>
              </p:spPr>
              <p:txBody>
                <a:bodyPr rtlCol="0" anchor="ctr"/>
                <a:lstStyle/>
                <a:p>
                  <a:endParaRPr lang="en-US"/>
                </a:p>
              </p:txBody>
            </p:sp>
            <p:sp>
              <p:nvSpPr>
                <p:cNvPr id="501" name="Freeform: Shape 500">
                  <a:extLst>
                    <a:ext uri="{FF2B5EF4-FFF2-40B4-BE49-F238E27FC236}">
                      <a16:creationId xmlns:a16="http://schemas.microsoft.com/office/drawing/2014/main" id="{762107EB-6D48-76CE-4A2E-F080C5C948E4}"/>
                    </a:ext>
                  </a:extLst>
                </p:cNvPr>
                <p:cNvSpPr/>
                <p:nvPr/>
              </p:nvSpPr>
              <p:spPr>
                <a:xfrm flipV="1">
                  <a:off x="1475842" y="5420656"/>
                  <a:ext cx="69846" cy="48567"/>
                </a:xfrm>
                <a:custGeom>
                  <a:avLst/>
                  <a:gdLst>
                    <a:gd name="connsiteX0" fmla="*/ -2483 w 69846"/>
                    <a:gd name="connsiteY0" fmla="*/ 46649 h 48567"/>
                    <a:gd name="connsiteX1" fmla="*/ 9094 w 69846"/>
                    <a:gd name="connsiteY1" fmla="*/ 46649 h 48567"/>
                    <a:gd name="connsiteX2" fmla="*/ 9094 w 69846"/>
                    <a:gd name="connsiteY2" fmla="*/ 40167 h 48567"/>
                    <a:gd name="connsiteX3" fmla="*/ 23905 w 69846"/>
                    <a:gd name="connsiteY3" fmla="*/ 47722 h 48567"/>
                    <a:gd name="connsiteX4" fmla="*/ 31804 w 69846"/>
                    <a:gd name="connsiteY4" fmla="*/ 45833 h 48567"/>
                    <a:gd name="connsiteX5" fmla="*/ 37313 w 69846"/>
                    <a:gd name="connsiteY5" fmla="*/ 40167 h 48567"/>
                    <a:gd name="connsiteX6" fmla="*/ 44067 w 69846"/>
                    <a:gd name="connsiteY6" fmla="*/ 45833 h 48567"/>
                    <a:gd name="connsiteX7" fmla="*/ 51809 w 69846"/>
                    <a:gd name="connsiteY7" fmla="*/ 47722 h 48567"/>
                    <a:gd name="connsiteX8" fmla="*/ 60652 w 69846"/>
                    <a:gd name="connsiteY8" fmla="*/ 45590 h 48567"/>
                    <a:gd name="connsiteX9" fmla="*/ 66061 w 69846"/>
                    <a:gd name="connsiteY9" fmla="*/ 39351 h 48567"/>
                    <a:gd name="connsiteX10" fmla="*/ 67364 w 69846"/>
                    <a:gd name="connsiteY10" fmla="*/ 29520 h 48567"/>
                    <a:gd name="connsiteX11" fmla="*/ 67364 w 69846"/>
                    <a:gd name="connsiteY11" fmla="*/ -845 h 48567"/>
                    <a:gd name="connsiteX12" fmla="*/ 54800 w 69846"/>
                    <a:gd name="connsiteY12" fmla="*/ -845 h 48567"/>
                    <a:gd name="connsiteX13" fmla="*/ 54800 w 69846"/>
                    <a:gd name="connsiteY13" fmla="*/ 26301 h 48567"/>
                    <a:gd name="connsiteX14" fmla="*/ 53497 w 69846"/>
                    <a:gd name="connsiteY14" fmla="*/ 35416 h 48567"/>
                    <a:gd name="connsiteX15" fmla="*/ 48131 w 69846"/>
                    <a:gd name="connsiteY15" fmla="*/ 38106 h 48567"/>
                    <a:gd name="connsiteX16" fmla="*/ 43166 w 69846"/>
                    <a:gd name="connsiteY16" fmla="*/ 36489 h 48567"/>
                    <a:gd name="connsiteX17" fmla="*/ 39817 w 69846"/>
                    <a:gd name="connsiteY17" fmla="*/ 31781 h 48567"/>
                    <a:gd name="connsiteX18" fmla="*/ 38787 w 69846"/>
                    <a:gd name="connsiteY18" fmla="*/ 21965 h 48567"/>
                    <a:gd name="connsiteX19" fmla="*/ 38787 w 69846"/>
                    <a:gd name="connsiteY19" fmla="*/ -845 h 48567"/>
                    <a:gd name="connsiteX20" fmla="*/ 26223 w 69846"/>
                    <a:gd name="connsiteY20" fmla="*/ -845 h 48567"/>
                    <a:gd name="connsiteX21" fmla="*/ 26223 w 69846"/>
                    <a:gd name="connsiteY21" fmla="*/ 25184 h 48567"/>
                    <a:gd name="connsiteX22" fmla="*/ 25550 w 69846"/>
                    <a:gd name="connsiteY22" fmla="*/ 34114 h 48567"/>
                    <a:gd name="connsiteX23" fmla="*/ 23461 w 69846"/>
                    <a:gd name="connsiteY23" fmla="*/ 37119 h 48567"/>
                    <a:gd name="connsiteX24" fmla="*/ 19655 w 69846"/>
                    <a:gd name="connsiteY24" fmla="*/ 38106 h 48567"/>
                    <a:gd name="connsiteX25" fmla="*/ 14417 w 69846"/>
                    <a:gd name="connsiteY25" fmla="*/ 36532 h 48567"/>
                    <a:gd name="connsiteX26" fmla="*/ 11083 w 69846"/>
                    <a:gd name="connsiteY26" fmla="*/ 32024 h 48567"/>
                    <a:gd name="connsiteX27" fmla="*/ 10081 w 69846"/>
                    <a:gd name="connsiteY27" fmla="*/ 22237 h 48567"/>
                    <a:gd name="connsiteX28" fmla="*/ 10081 w 69846"/>
                    <a:gd name="connsiteY28" fmla="*/ -845 h 48567"/>
                    <a:gd name="connsiteX29" fmla="*/ -2483 w 69846"/>
                    <a:gd name="connsiteY29" fmla="*/ -84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2483" y="46649"/>
                      </a:moveTo>
                      <a:lnTo>
                        <a:pt x="9094" y="46649"/>
                      </a:lnTo>
                      <a:lnTo>
                        <a:pt x="9094" y="40167"/>
                      </a:lnTo>
                      <a:cubicBezTo>
                        <a:pt x="13244" y="45204"/>
                        <a:pt x="18181" y="47722"/>
                        <a:pt x="23905" y="47722"/>
                      </a:cubicBezTo>
                      <a:cubicBezTo>
                        <a:pt x="26938" y="47722"/>
                        <a:pt x="29571" y="47093"/>
                        <a:pt x="31804" y="45833"/>
                      </a:cubicBezTo>
                      <a:cubicBezTo>
                        <a:pt x="34046" y="44584"/>
                        <a:pt x="35882" y="42695"/>
                        <a:pt x="37313" y="40167"/>
                      </a:cubicBezTo>
                      <a:cubicBezTo>
                        <a:pt x="39402" y="42695"/>
                        <a:pt x="41654" y="44584"/>
                        <a:pt x="44067" y="45833"/>
                      </a:cubicBezTo>
                      <a:cubicBezTo>
                        <a:pt x="46481" y="47093"/>
                        <a:pt x="49061" y="47722"/>
                        <a:pt x="51809" y="47722"/>
                      </a:cubicBezTo>
                      <a:cubicBezTo>
                        <a:pt x="55291" y="47722"/>
                        <a:pt x="58239" y="47012"/>
                        <a:pt x="60652" y="45590"/>
                      </a:cubicBezTo>
                      <a:cubicBezTo>
                        <a:pt x="63066" y="44178"/>
                        <a:pt x="64869" y="42099"/>
                        <a:pt x="66061" y="39351"/>
                      </a:cubicBezTo>
                      <a:cubicBezTo>
                        <a:pt x="66930" y="37329"/>
                        <a:pt x="67364" y="34052"/>
                        <a:pt x="67364" y="29520"/>
                      </a:cubicBezTo>
                      <a:lnTo>
                        <a:pt x="67364" y="-845"/>
                      </a:lnTo>
                      <a:lnTo>
                        <a:pt x="54800" y="-845"/>
                      </a:lnTo>
                      <a:lnTo>
                        <a:pt x="54800" y="26301"/>
                      </a:lnTo>
                      <a:cubicBezTo>
                        <a:pt x="54800" y="31013"/>
                        <a:pt x="54366" y="34052"/>
                        <a:pt x="53497" y="35416"/>
                      </a:cubicBezTo>
                      <a:cubicBezTo>
                        <a:pt x="52334" y="37209"/>
                        <a:pt x="50545" y="38106"/>
                        <a:pt x="48131" y="38106"/>
                      </a:cubicBezTo>
                      <a:cubicBezTo>
                        <a:pt x="46376" y="38106"/>
                        <a:pt x="44721" y="37567"/>
                        <a:pt x="43166" y="36489"/>
                      </a:cubicBezTo>
                      <a:cubicBezTo>
                        <a:pt x="41620" y="35421"/>
                        <a:pt x="40504" y="33851"/>
                        <a:pt x="39817" y="31781"/>
                      </a:cubicBezTo>
                      <a:cubicBezTo>
                        <a:pt x="39130" y="29711"/>
                        <a:pt x="38787" y="26439"/>
                        <a:pt x="38787" y="21965"/>
                      </a:cubicBezTo>
                      <a:lnTo>
                        <a:pt x="38787" y="-845"/>
                      </a:lnTo>
                      <a:lnTo>
                        <a:pt x="26223" y="-845"/>
                      </a:lnTo>
                      <a:lnTo>
                        <a:pt x="26223" y="25184"/>
                      </a:lnTo>
                      <a:cubicBezTo>
                        <a:pt x="26223" y="29802"/>
                        <a:pt x="25999" y="32778"/>
                        <a:pt x="25550" y="34114"/>
                      </a:cubicBezTo>
                      <a:cubicBezTo>
                        <a:pt x="25102" y="35459"/>
                        <a:pt x="24406" y="36461"/>
                        <a:pt x="23461" y="37119"/>
                      </a:cubicBezTo>
                      <a:cubicBezTo>
                        <a:pt x="22526" y="37777"/>
                        <a:pt x="21257" y="38106"/>
                        <a:pt x="19655" y="38106"/>
                      </a:cubicBezTo>
                      <a:cubicBezTo>
                        <a:pt x="17718" y="38106"/>
                        <a:pt x="15972" y="37581"/>
                        <a:pt x="14417" y="36532"/>
                      </a:cubicBezTo>
                      <a:cubicBezTo>
                        <a:pt x="12872" y="35492"/>
                        <a:pt x="11760" y="33990"/>
                        <a:pt x="11083" y="32024"/>
                      </a:cubicBezTo>
                      <a:cubicBezTo>
                        <a:pt x="10415" y="30059"/>
                        <a:pt x="10081" y="26797"/>
                        <a:pt x="10081" y="22237"/>
                      </a:cubicBezTo>
                      <a:lnTo>
                        <a:pt x="10081" y="-845"/>
                      </a:lnTo>
                      <a:lnTo>
                        <a:pt x="-2483" y="-845"/>
                      </a:lnTo>
                      <a:close/>
                    </a:path>
                  </a:pathLst>
                </a:custGeom>
                <a:solidFill>
                  <a:srgbClr val="000000"/>
                </a:solidFill>
                <a:ln w="14" cap="flat">
                  <a:noFill/>
                  <a:prstDash val="solid"/>
                  <a:round/>
                </a:ln>
              </p:spPr>
              <p:txBody>
                <a:bodyPr rtlCol="0" anchor="ctr"/>
                <a:lstStyle/>
                <a:p>
                  <a:endParaRPr lang="en-US"/>
                </a:p>
              </p:txBody>
            </p:sp>
            <p:sp>
              <p:nvSpPr>
                <p:cNvPr id="502" name="Freeform: Shape 501">
                  <a:extLst>
                    <a:ext uri="{FF2B5EF4-FFF2-40B4-BE49-F238E27FC236}">
                      <a16:creationId xmlns:a16="http://schemas.microsoft.com/office/drawing/2014/main" id="{5BE5DC4B-AF44-D3F8-F2B1-717EDD4E9521}"/>
                    </a:ext>
                  </a:extLst>
                </p:cNvPr>
                <p:cNvSpPr/>
                <p:nvPr/>
              </p:nvSpPr>
              <p:spPr>
                <a:xfrm flipV="1">
                  <a:off x="1557846" y="5420656"/>
                  <a:ext cx="46335" cy="66640"/>
                </a:xfrm>
                <a:custGeom>
                  <a:avLst/>
                  <a:gdLst>
                    <a:gd name="connsiteX0" fmla="*/ -1685 w 46335"/>
                    <a:gd name="connsiteY0" fmla="*/ 65356 h 66640"/>
                    <a:gd name="connsiteX1" fmla="*/ 10035 w 46335"/>
                    <a:gd name="connsiteY1" fmla="*/ 65356 h 66640"/>
                    <a:gd name="connsiteX2" fmla="*/ 10035 w 46335"/>
                    <a:gd name="connsiteY2" fmla="*/ 58373 h 66640"/>
                    <a:gd name="connsiteX3" fmla="*/ 16203 w 46335"/>
                    <a:gd name="connsiteY3" fmla="*/ 64183 h 66640"/>
                    <a:gd name="connsiteX4" fmla="*/ 24846 w 46335"/>
                    <a:gd name="connsiteY4" fmla="*/ 66429 h 66640"/>
                    <a:gd name="connsiteX5" fmla="*/ 38884 w 46335"/>
                    <a:gd name="connsiteY5" fmla="*/ 59947 h 66640"/>
                    <a:gd name="connsiteX6" fmla="*/ 44650 w 46335"/>
                    <a:gd name="connsiteY6" fmla="*/ 41874 h 66640"/>
                    <a:gd name="connsiteX7" fmla="*/ 38826 w 46335"/>
                    <a:gd name="connsiteY7" fmla="*/ 23385 h 66640"/>
                    <a:gd name="connsiteX8" fmla="*/ 24746 w 46335"/>
                    <a:gd name="connsiteY8" fmla="*/ 16788 h 66640"/>
                    <a:gd name="connsiteX9" fmla="*/ 17605 w 46335"/>
                    <a:gd name="connsiteY9" fmla="*/ 18348 h 66640"/>
                    <a:gd name="connsiteX10" fmla="*/ 10894 w 46335"/>
                    <a:gd name="connsiteY10" fmla="*/ 23714 h 66640"/>
                    <a:gd name="connsiteX11" fmla="*/ 10894 w 46335"/>
                    <a:gd name="connsiteY11" fmla="*/ -212 h 66640"/>
                    <a:gd name="connsiteX12" fmla="*/ -1685 w 46335"/>
                    <a:gd name="connsiteY12" fmla="*/ -212 h 66640"/>
                    <a:gd name="connsiteX13" fmla="*/ 10751 w 46335"/>
                    <a:gd name="connsiteY13" fmla="*/ 42417 h 66640"/>
                    <a:gd name="connsiteX14" fmla="*/ 13927 w 46335"/>
                    <a:gd name="connsiteY14" fmla="*/ 30583 h 66640"/>
                    <a:gd name="connsiteX15" fmla="*/ 21669 w 46335"/>
                    <a:gd name="connsiteY15" fmla="*/ 26762 h 66640"/>
                    <a:gd name="connsiteX16" fmla="*/ 28953 w 46335"/>
                    <a:gd name="connsiteY16" fmla="*/ 30268 h 66640"/>
                    <a:gd name="connsiteX17" fmla="*/ 31858 w 46335"/>
                    <a:gd name="connsiteY17" fmla="*/ 41788 h 66640"/>
                    <a:gd name="connsiteX18" fmla="*/ 28852 w 46335"/>
                    <a:gd name="connsiteY18" fmla="*/ 52878 h 66640"/>
                    <a:gd name="connsiteX19" fmla="*/ 21440 w 46335"/>
                    <a:gd name="connsiteY19" fmla="*/ 56498 h 66640"/>
                    <a:gd name="connsiteX20" fmla="*/ 13784 w 46335"/>
                    <a:gd name="connsiteY20" fmla="*/ 52935 h 66640"/>
                    <a:gd name="connsiteX21" fmla="*/ 10751 w 46335"/>
                    <a:gd name="connsiteY21" fmla="*/ 42417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685" y="65356"/>
                      </a:moveTo>
                      <a:lnTo>
                        <a:pt x="10035" y="65356"/>
                      </a:lnTo>
                      <a:lnTo>
                        <a:pt x="10035" y="58373"/>
                      </a:lnTo>
                      <a:cubicBezTo>
                        <a:pt x="11561" y="60758"/>
                        <a:pt x="13617" y="62694"/>
                        <a:pt x="16203" y="64183"/>
                      </a:cubicBezTo>
                      <a:cubicBezTo>
                        <a:pt x="18797" y="65680"/>
                        <a:pt x="21679" y="66429"/>
                        <a:pt x="24846" y="66429"/>
                      </a:cubicBezTo>
                      <a:cubicBezTo>
                        <a:pt x="30360" y="66429"/>
                        <a:pt x="35039" y="64268"/>
                        <a:pt x="38884" y="59947"/>
                      </a:cubicBezTo>
                      <a:cubicBezTo>
                        <a:pt x="42728" y="55625"/>
                        <a:pt x="44650" y="49601"/>
                        <a:pt x="44650" y="41874"/>
                      </a:cubicBezTo>
                      <a:cubicBezTo>
                        <a:pt x="44650" y="33946"/>
                        <a:pt x="42709" y="27783"/>
                        <a:pt x="38826" y="23385"/>
                      </a:cubicBezTo>
                      <a:cubicBezTo>
                        <a:pt x="34953" y="18987"/>
                        <a:pt x="30260" y="16788"/>
                        <a:pt x="24746" y="16788"/>
                      </a:cubicBezTo>
                      <a:cubicBezTo>
                        <a:pt x="22122" y="16788"/>
                        <a:pt x="19742" y="17308"/>
                        <a:pt x="17605" y="18348"/>
                      </a:cubicBezTo>
                      <a:cubicBezTo>
                        <a:pt x="15477" y="19398"/>
                        <a:pt x="13240" y="21186"/>
                        <a:pt x="10894" y="23714"/>
                      </a:cubicBezTo>
                      <a:lnTo>
                        <a:pt x="10894" y="-212"/>
                      </a:lnTo>
                      <a:lnTo>
                        <a:pt x="-1685" y="-212"/>
                      </a:lnTo>
                      <a:close/>
                      <a:moveTo>
                        <a:pt x="10751" y="42417"/>
                      </a:moveTo>
                      <a:cubicBezTo>
                        <a:pt x="10751" y="37075"/>
                        <a:pt x="11809" y="33130"/>
                        <a:pt x="13927" y="30583"/>
                      </a:cubicBezTo>
                      <a:cubicBezTo>
                        <a:pt x="16045" y="28036"/>
                        <a:pt x="18626" y="26762"/>
                        <a:pt x="21669" y="26762"/>
                      </a:cubicBezTo>
                      <a:cubicBezTo>
                        <a:pt x="24588" y="26762"/>
                        <a:pt x="27016" y="27931"/>
                        <a:pt x="28953" y="30268"/>
                      </a:cubicBezTo>
                      <a:cubicBezTo>
                        <a:pt x="30889" y="32615"/>
                        <a:pt x="31858" y="36455"/>
                        <a:pt x="31858" y="41788"/>
                      </a:cubicBezTo>
                      <a:cubicBezTo>
                        <a:pt x="31858" y="46768"/>
                        <a:pt x="30856" y="50464"/>
                        <a:pt x="28852" y="52878"/>
                      </a:cubicBezTo>
                      <a:cubicBezTo>
                        <a:pt x="26859" y="55291"/>
                        <a:pt x="24388" y="56498"/>
                        <a:pt x="21440" y="56498"/>
                      </a:cubicBezTo>
                      <a:cubicBezTo>
                        <a:pt x="18368" y="56498"/>
                        <a:pt x="15816" y="55311"/>
                        <a:pt x="13784" y="52935"/>
                      </a:cubicBezTo>
                      <a:cubicBezTo>
                        <a:pt x="11762" y="50569"/>
                        <a:pt x="10751" y="47063"/>
                        <a:pt x="10751" y="42417"/>
                      </a:cubicBezTo>
                      <a:close/>
                    </a:path>
                  </a:pathLst>
                </a:custGeom>
                <a:solidFill>
                  <a:srgbClr val="000000"/>
                </a:solidFill>
                <a:ln w="14" cap="flat">
                  <a:noFill/>
                  <a:prstDash val="solid"/>
                  <a:round/>
                </a:ln>
              </p:spPr>
              <p:txBody>
                <a:bodyPr rtlCol="0" anchor="ctr"/>
                <a:lstStyle/>
                <a:p>
                  <a:endParaRPr lang="en-US"/>
                </a:p>
              </p:txBody>
            </p:sp>
            <p:sp>
              <p:nvSpPr>
                <p:cNvPr id="503" name="Freeform: Shape 502">
                  <a:extLst>
                    <a:ext uri="{FF2B5EF4-FFF2-40B4-BE49-F238E27FC236}">
                      <a16:creationId xmlns:a16="http://schemas.microsoft.com/office/drawing/2014/main" id="{5F15259F-CC05-0DB7-4F10-2A471A604C04}"/>
                    </a:ext>
                  </a:extLst>
                </p:cNvPr>
                <p:cNvSpPr/>
                <p:nvPr/>
              </p:nvSpPr>
              <p:spPr>
                <a:xfrm flipV="1">
                  <a:off x="1614146" y="5403670"/>
                  <a:ext cx="12578" cy="65553"/>
                </a:xfrm>
                <a:custGeom>
                  <a:avLst/>
                  <a:gdLst>
                    <a:gd name="connsiteX0" fmla="*/ -521 w 12578"/>
                    <a:gd name="connsiteY0" fmla="*/ -1441 h 65553"/>
                    <a:gd name="connsiteX1" fmla="*/ -521 w 12578"/>
                    <a:gd name="connsiteY1" fmla="*/ 64113 h 65553"/>
                    <a:gd name="connsiteX2" fmla="*/ 12057 w 12578"/>
                    <a:gd name="connsiteY2" fmla="*/ 64113 h 65553"/>
                    <a:gd name="connsiteX3" fmla="*/ 12057 w 12578"/>
                    <a:gd name="connsiteY3" fmla="*/ -1441 h 65553"/>
                  </a:gdLst>
                  <a:ahLst/>
                  <a:cxnLst>
                    <a:cxn ang="0">
                      <a:pos x="connsiteX0" y="connsiteY0"/>
                    </a:cxn>
                    <a:cxn ang="0">
                      <a:pos x="connsiteX1" y="connsiteY1"/>
                    </a:cxn>
                    <a:cxn ang="0">
                      <a:pos x="connsiteX2" y="connsiteY2"/>
                    </a:cxn>
                    <a:cxn ang="0">
                      <a:pos x="connsiteX3" y="connsiteY3"/>
                    </a:cxn>
                  </a:cxnLst>
                  <a:rect l="l" t="t" r="r" b="b"/>
                  <a:pathLst>
                    <a:path w="12578" h="65553">
                      <a:moveTo>
                        <a:pt x="-521" y="-1441"/>
                      </a:moveTo>
                      <a:lnTo>
                        <a:pt x="-521" y="64113"/>
                      </a:lnTo>
                      <a:lnTo>
                        <a:pt x="12057" y="64113"/>
                      </a:lnTo>
                      <a:lnTo>
                        <a:pt x="12057" y="-1441"/>
                      </a:lnTo>
                      <a:close/>
                    </a:path>
                  </a:pathLst>
                </a:custGeom>
                <a:solidFill>
                  <a:srgbClr val="000000"/>
                </a:solidFill>
                <a:ln w="14" cap="flat">
                  <a:noFill/>
                  <a:prstDash val="solid"/>
                  <a:round/>
                </a:ln>
              </p:spPr>
              <p:txBody>
                <a:bodyPr rtlCol="0" anchor="ctr"/>
                <a:lstStyle/>
                <a:p>
                  <a:endParaRPr lang="en-US"/>
                </a:p>
              </p:txBody>
            </p:sp>
            <p:sp>
              <p:nvSpPr>
                <p:cNvPr id="504" name="Freeform: Shape 503">
                  <a:extLst>
                    <a:ext uri="{FF2B5EF4-FFF2-40B4-BE49-F238E27FC236}">
                      <a16:creationId xmlns:a16="http://schemas.microsoft.com/office/drawing/2014/main" id="{7356B7EF-E31F-FE15-C42F-07A9F82C265C}"/>
                    </a:ext>
                  </a:extLst>
                </p:cNvPr>
                <p:cNvSpPr/>
                <p:nvPr/>
              </p:nvSpPr>
              <p:spPr>
                <a:xfrm flipV="1">
                  <a:off x="1635928" y="5420656"/>
                  <a:ext cx="44372" cy="49640"/>
                </a:xfrm>
                <a:custGeom>
                  <a:avLst/>
                  <a:gdLst>
                    <a:gd name="connsiteX0" fmla="*/ 29800 w 44372"/>
                    <a:gd name="connsiteY0" fmla="*/ 15377 h 49640"/>
                    <a:gd name="connsiteX1" fmla="*/ 42321 w 44372"/>
                    <a:gd name="connsiteY1" fmla="*/ 13273 h 49640"/>
                    <a:gd name="connsiteX2" fmla="*/ 34694 w 44372"/>
                    <a:gd name="connsiteY2" fmla="*/ 2784 h 49640"/>
                    <a:gd name="connsiteX3" fmla="*/ 21672 w 44372"/>
                    <a:gd name="connsiteY3" fmla="*/ -808 h 49640"/>
                    <a:gd name="connsiteX4" fmla="*/ 3326 w 44372"/>
                    <a:gd name="connsiteY4" fmla="*/ 7292 h 49640"/>
                    <a:gd name="connsiteX5" fmla="*/ -1367 w 44372"/>
                    <a:gd name="connsiteY5" fmla="*/ 23648 h 49640"/>
                    <a:gd name="connsiteX6" fmla="*/ 4800 w 44372"/>
                    <a:gd name="connsiteY6" fmla="*/ 42136 h 49640"/>
                    <a:gd name="connsiteX7" fmla="*/ 20412 w 44372"/>
                    <a:gd name="connsiteY7" fmla="*/ 48833 h 49640"/>
                    <a:gd name="connsiteX8" fmla="*/ 37141 w 44372"/>
                    <a:gd name="connsiteY8" fmla="*/ 41836 h 49640"/>
                    <a:gd name="connsiteX9" fmla="*/ 42993 w 44372"/>
                    <a:gd name="connsiteY9" fmla="*/ 20385 h 49640"/>
                    <a:gd name="connsiteX10" fmla="*/ 11512 w 44372"/>
                    <a:gd name="connsiteY10" fmla="*/ 20385 h 49640"/>
                    <a:gd name="connsiteX11" fmla="*/ 14560 w 44372"/>
                    <a:gd name="connsiteY11" fmla="*/ 11685 h 49640"/>
                    <a:gd name="connsiteX12" fmla="*/ 21800 w 44372"/>
                    <a:gd name="connsiteY12" fmla="*/ 8580 h 49640"/>
                    <a:gd name="connsiteX13" fmla="*/ 26752 w 44372"/>
                    <a:gd name="connsiteY13" fmla="*/ 10182 h 49640"/>
                    <a:gd name="connsiteX14" fmla="*/ 29800 w 44372"/>
                    <a:gd name="connsiteY14" fmla="*/ 15377 h 49640"/>
                    <a:gd name="connsiteX15" fmla="*/ 30515 w 44372"/>
                    <a:gd name="connsiteY15" fmla="*/ 28084 h 49640"/>
                    <a:gd name="connsiteX16" fmla="*/ 27696 w 44372"/>
                    <a:gd name="connsiteY16" fmla="*/ 36369 h 49640"/>
                    <a:gd name="connsiteX17" fmla="*/ 21171 w 44372"/>
                    <a:gd name="connsiteY17" fmla="*/ 39217 h 49640"/>
                    <a:gd name="connsiteX18" fmla="*/ 14374 w 44372"/>
                    <a:gd name="connsiteY18" fmla="*/ 36226 h 49640"/>
                    <a:gd name="connsiteX19" fmla="*/ 11741 w 44372"/>
                    <a:gd name="connsiteY19" fmla="*/ 2808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800" y="15377"/>
                      </a:moveTo>
                      <a:lnTo>
                        <a:pt x="42321" y="13273"/>
                      </a:lnTo>
                      <a:cubicBezTo>
                        <a:pt x="40718" y="8685"/>
                        <a:pt x="38176" y="5188"/>
                        <a:pt x="34694" y="2784"/>
                      </a:cubicBezTo>
                      <a:cubicBezTo>
                        <a:pt x="31221" y="390"/>
                        <a:pt x="26880" y="-808"/>
                        <a:pt x="21672" y="-808"/>
                      </a:cubicBezTo>
                      <a:cubicBezTo>
                        <a:pt x="13410" y="-808"/>
                        <a:pt x="7295" y="1892"/>
                        <a:pt x="3326" y="7292"/>
                      </a:cubicBezTo>
                      <a:cubicBezTo>
                        <a:pt x="197" y="11613"/>
                        <a:pt x="-1367" y="17065"/>
                        <a:pt x="-1367" y="23648"/>
                      </a:cubicBezTo>
                      <a:cubicBezTo>
                        <a:pt x="-1367" y="31518"/>
                        <a:pt x="689" y="37681"/>
                        <a:pt x="4800" y="42136"/>
                      </a:cubicBezTo>
                      <a:cubicBezTo>
                        <a:pt x="8922" y="46601"/>
                        <a:pt x="14126" y="48833"/>
                        <a:pt x="20412" y="48833"/>
                      </a:cubicBezTo>
                      <a:cubicBezTo>
                        <a:pt x="27481" y="48833"/>
                        <a:pt x="33058" y="46501"/>
                        <a:pt x="37141" y="41836"/>
                      </a:cubicBezTo>
                      <a:cubicBezTo>
                        <a:pt x="41224" y="37171"/>
                        <a:pt x="43175" y="30021"/>
                        <a:pt x="42993" y="20385"/>
                      </a:cubicBezTo>
                      <a:lnTo>
                        <a:pt x="11512" y="20385"/>
                      </a:lnTo>
                      <a:cubicBezTo>
                        <a:pt x="11607" y="16665"/>
                        <a:pt x="12623" y="13765"/>
                        <a:pt x="14560" y="11685"/>
                      </a:cubicBezTo>
                      <a:cubicBezTo>
                        <a:pt x="16496" y="9615"/>
                        <a:pt x="18910" y="8580"/>
                        <a:pt x="21800" y="8580"/>
                      </a:cubicBezTo>
                      <a:cubicBezTo>
                        <a:pt x="23766" y="8580"/>
                        <a:pt x="25416" y="9114"/>
                        <a:pt x="26752" y="10182"/>
                      </a:cubicBezTo>
                      <a:cubicBezTo>
                        <a:pt x="28097" y="11260"/>
                        <a:pt x="29113" y="12992"/>
                        <a:pt x="29800" y="15377"/>
                      </a:cubicBezTo>
                      <a:close/>
                      <a:moveTo>
                        <a:pt x="30515" y="28084"/>
                      </a:moveTo>
                      <a:cubicBezTo>
                        <a:pt x="30429" y="31719"/>
                        <a:pt x="29490" y="34480"/>
                        <a:pt x="27696" y="36369"/>
                      </a:cubicBezTo>
                      <a:cubicBezTo>
                        <a:pt x="25912" y="38268"/>
                        <a:pt x="23737" y="39217"/>
                        <a:pt x="21171" y="39217"/>
                      </a:cubicBezTo>
                      <a:cubicBezTo>
                        <a:pt x="18433" y="39217"/>
                        <a:pt x="16167" y="38220"/>
                        <a:pt x="14374" y="36226"/>
                      </a:cubicBezTo>
                      <a:cubicBezTo>
                        <a:pt x="12590" y="34223"/>
                        <a:pt x="11712" y="31509"/>
                        <a:pt x="11741" y="28084"/>
                      </a:cubicBezTo>
                      <a:close/>
                    </a:path>
                  </a:pathLst>
                </a:custGeom>
                <a:solidFill>
                  <a:srgbClr val="000000"/>
                </a:solidFill>
                <a:ln w="14" cap="flat">
                  <a:noFill/>
                  <a:prstDash val="solid"/>
                  <a:round/>
                </a:ln>
              </p:spPr>
              <p:txBody>
                <a:bodyPr rtlCol="0" anchor="ctr"/>
                <a:lstStyle/>
                <a:p>
                  <a:endParaRPr lang="en-US"/>
                </a:p>
              </p:txBody>
            </p:sp>
            <p:sp>
              <p:nvSpPr>
                <p:cNvPr id="505" name="Freeform: Shape 504">
                  <a:extLst>
                    <a:ext uri="{FF2B5EF4-FFF2-40B4-BE49-F238E27FC236}">
                      <a16:creationId xmlns:a16="http://schemas.microsoft.com/office/drawing/2014/main" id="{CF616F68-8EBB-00BB-47D5-AF03458616FE}"/>
                    </a:ext>
                  </a:extLst>
                </p:cNvPr>
                <p:cNvSpPr/>
                <p:nvPr/>
              </p:nvSpPr>
              <p:spPr>
                <a:xfrm flipV="1">
                  <a:off x="1686104" y="5420656"/>
                  <a:ext cx="44360" cy="49640"/>
                </a:xfrm>
                <a:custGeom>
                  <a:avLst/>
                  <a:gdLst>
                    <a:gd name="connsiteX0" fmla="*/ -1302 w 44360"/>
                    <a:gd name="connsiteY0" fmla="*/ 13817 h 49640"/>
                    <a:gd name="connsiteX1" fmla="*/ 11305 w 44360"/>
                    <a:gd name="connsiteY1" fmla="*/ 15735 h 49640"/>
                    <a:gd name="connsiteX2" fmla="*/ 14568 w 44360"/>
                    <a:gd name="connsiteY2" fmla="*/ 10168 h 49640"/>
                    <a:gd name="connsiteX3" fmla="*/ 21465 w 44360"/>
                    <a:gd name="connsiteY3" fmla="*/ 8265 h 49640"/>
                    <a:gd name="connsiteX4" fmla="*/ 28791 w 44360"/>
                    <a:gd name="connsiteY4" fmla="*/ 10054 h 49640"/>
                    <a:gd name="connsiteX5" fmla="*/ 30451 w 44360"/>
                    <a:gd name="connsiteY5" fmla="*/ 13416 h 49640"/>
                    <a:gd name="connsiteX6" fmla="*/ 29550 w 44360"/>
                    <a:gd name="connsiteY6" fmla="*/ 15778 h 49640"/>
                    <a:gd name="connsiteX7" fmla="*/ 25357 w 44360"/>
                    <a:gd name="connsiteY7" fmla="*/ 17437 h 49640"/>
                    <a:gd name="connsiteX8" fmla="*/ 6082 w 44360"/>
                    <a:gd name="connsiteY8" fmla="*/ 23562 h 49640"/>
                    <a:gd name="connsiteX9" fmla="*/ 444 w 44360"/>
                    <a:gd name="connsiteY9" fmla="*/ 34251 h 49640"/>
                    <a:gd name="connsiteX10" fmla="*/ 5309 w 44360"/>
                    <a:gd name="connsiteY10" fmla="*/ 44626 h 49640"/>
                    <a:gd name="connsiteX11" fmla="*/ 20435 w 44360"/>
                    <a:gd name="connsiteY11" fmla="*/ 48833 h 49640"/>
                    <a:gd name="connsiteX12" fmla="*/ 34916 w 44360"/>
                    <a:gd name="connsiteY12" fmla="*/ 45656 h 49640"/>
                    <a:gd name="connsiteX13" fmla="*/ 41456 w 44360"/>
                    <a:gd name="connsiteY13" fmla="*/ 36269 h 49640"/>
                    <a:gd name="connsiteX14" fmla="*/ 29593 w 44360"/>
                    <a:gd name="connsiteY14" fmla="*/ 34080 h 49640"/>
                    <a:gd name="connsiteX15" fmla="*/ 26702 w 44360"/>
                    <a:gd name="connsiteY15" fmla="*/ 38315 h 49640"/>
                    <a:gd name="connsiteX16" fmla="*/ 20649 w 44360"/>
                    <a:gd name="connsiteY16" fmla="*/ 39804 h 49640"/>
                    <a:gd name="connsiteX17" fmla="*/ 13552 w 44360"/>
                    <a:gd name="connsiteY17" fmla="*/ 38416 h 49640"/>
                    <a:gd name="connsiteX18" fmla="*/ 12121 w 44360"/>
                    <a:gd name="connsiteY18" fmla="*/ 35869 h 49640"/>
                    <a:gd name="connsiteX19" fmla="*/ 13365 w 44360"/>
                    <a:gd name="connsiteY19" fmla="*/ 33579 h 49640"/>
                    <a:gd name="connsiteX20" fmla="*/ 25100 w 44360"/>
                    <a:gd name="connsiteY20" fmla="*/ 30044 h 49640"/>
                    <a:gd name="connsiteX21" fmla="*/ 39123 w 44360"/>
                    <a:gd name="connsiteY21" fmla="*/ 24464 h 49640"/>
                    <a:gd name="connsiteX22" fmla="*/ 43058 w 44360"/>
                    <a:gd name="connsiteY22" fmla="*/ 15119 h 49640"/>
                    <a:gd name="connsiteX23" fmla="*/ 37606 w 44360"/>
                    <a:gd name="connsiteY23" fmla="*/ 3886 h 49640"/>
                    <a:gd name="connsiteX24" fmla="*/ 21465 w 44360"/>
                    <a:gd name="connsiteY24" fmla="*/ -808 h 49640"/>
                    <a:gd name="connsiteX25" fmla="*/ 6096 w 44360"/>
                    <a:gd name="connsiteY25" fmla="*/ 3128 h 49640"/>
                    <a:gd name="connsiteX26" fmla="*/ -1302 w 44360"/>
                    <a:gd name="connsiteY26" fmla="*/ 1381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302" y="13817"/>
                      </a:moveTo>
                      <a:lnTo>
                        <a:pt x="11305" y="15735"/>
                      </a:lnTo>
                      <a:cubicBezTo>
                        <a:pt x="11849" y="13292"/>
                        <a:pt x="12936" y="11437"/>
                        <a:pt x="14568" y="10168"/>
                      </a:cubicBezTo>
                      <a:cubicBezTo>
                        <a:pt x="16208" y="8899"/>
                        <a:pt x="18507" y="8265"/>
                        <a:pt x="21465" y="8265"/>
                      </a:cubicBezTo>
                      <a:cubicBezTo>
                        <a:pt x="24708" y="8265"/>
                        <a:pt x="27151" y="8861"/>
                        <a:pt x="28791" y="10054"/>
                      </a:cubicBezTo>
                      <a:cubicBezTo>
                        <a:pt x="29898" y="10893"/>
                        <a:pt x="30451" y="12014"/>
                        <a:pt x="30451" y="13416"/>
                      </a:cubicBezTo>
                      <a:cubicBezTo>
                        <a:pt x="30451" y="14370"/>
                        <a:pt x="30151" y="15157"/>
                        <a:pt x="29550" y="15778"/>
                      </a:cubicBezTo>
                      <a:cubicBezTo>
                        <a:pt x="28930" y="16379"/>
                        <a:pt x="27532" y="16932"/>
                        <a:pt x="25357" y="17437"/>
                      </a:cubicBezTo>
                      <a:cubicBezTo>
                        <a:pt x="15216" y="19670"/>
                        <a:pt x="8791" y="21711"/>
                        <a:pt x="6082" y="23562"/>
                      </a:cubicBezTo>
                      <a:cubicBezTo>
                        <a:pt x="2323" y="26128"/>
                        <a:pt x="444" y="29691"/>
                        <a:pt x="444" y="34251"/>
                      </a:cubicBezTo>
                      <a:cubicBezTo>
                        <a:pt x="444" y="38363"/>
                        <a:pt x="2066" y="41821"/>
                        <a:pt x="5309" y="44626"/>
                      </a:cubicBezTo>
                      <a:cubicBezTo>
                        <a:pt x="8562" y="47431"/>
                        <a:pt x="13604" y="48833"/>
                        <a:pt x="20435" y="48833"/>
                      </a:cubicBezTo>
                      <a:cubicBezTo>
                        <a:pt x="26931" y="48833"/>
                        <a:pt x="31758" y="47774"/>
                        <a:pt x="34916" y="45656"/>
                      </a:cubicBezTo>
                      <a:cubicBezTo>
                        <a:pt x="38083" y="43539"/>
                        <a:pt x="40263" y="40409"/>
                        <a:pt x="41456" y="36269"/>
                      </a:cubicBezTo>
                      <a:lnTo>
                        <a:pt x="29593" y="34080"/>
                      </a:lnTo>
                      <a:cubicBezTo>
                        <a:pt x="29087" y="35921"/>
                        <a:pt x="28124" y="37333"/>
                        <a:pt x="26702" y="38315"/>
                      </a:cubicBezTo>
                      <a:cubicBezTo>
                        <a:pt x="25290" y="39308"/>
                        <a:pt x="23273" y="39804"/>
                        <a:pt x="20649" y="39804"/>
                      </a:cubicBezTo>
                      <a:cubicBezTo>
                        <a:pt x="17348" y="39804"/>
                        <a:pt x="14983" y="39341"/>
                        <a:pt x="13552" y="38416"/>
                      </a:cubicBezTo>
                      <a:cubicBezTo>
                        <a:pt x="12597" y="37757"/>
                        <a:pt x="12121" y="36908"/>
                        <a:pt x="12121" y="35869"/>
                      </a:cubicBezTo>
                      <a:cubicBezTo>
                        <a:pt x="12121" y="34972"/>
                        <a:pt x="12536" y="34209"/>
                        <a:pt x="13365" y="33579"/>
                      </a:cubicBezTo>
                      <a:cubicBezTo>
                        <a:pt x="14501" y="32749"/>
                        <a:pt x="18412" y="31571"/>
                        <a:pt x="25100" y="30044"/>
                      </a:cubicBezTo>
                      <a:cubicBezTo>
                        <a:pt x="31797" y="28528"/>
                        <a:pt x="36471" y="26667"/>
                        <a:pt x="39123" y="24464"/>
                      </a:cubicBezTo>
                      <a:cubicBezTo>
                        <a:pt x="41747" y="22222"/>
                        <a:pt x="43058" y="19107"/>
                        <a:pt x="43058" y="15119"/>
                      </a:cubicBezTo>
                      <a:cubicBezTo>
                        <a:pt x="43058" y="10760"/>
                        <a:pt x="41241" y="7015"/>
                        <a:pt x="37606" y="3886"/>
                      </a:cubicBezTo>
                      <a:cubicBezTo>
                        <a:pt x="33972" y="757"/>
                        <a:pt x="28591" y="-808"/>
                        <a:pt x="21465" y="-808"/>
                      </a:cubicBezTo>
                      <a:cubicBezTo>
                        <a:pt x="14997" y="-808"/>
                        <a:pt x="9874" y="504"/>
                        <a:pt x="6096" y="3128"/>
                      </a:cubicBezTo>
                      <a:cubicBezTo>
                        <a:pt x="2328" y="5751"/>
                        <a:pt x="-138" y="9314"/>
                        <a:pt x="-1302" y="13817"/>
                      </a:cubicBezTo>
                      <a:close/>
                    </a:path>
                  </a:pathLst>
                </a:custGeom>
                <a:solidFill>
                  <a:srgbClr val="000000"/>
                </a:solidFill>
                <a:ln w="14" cap="flat">
                  <a:noFill/>
                  <a:prstDash val="solid"/>
                  <a:round/>
                </a:ln>
              </p:spPr>
              <p:txBody>
                <a:bodyPr rtlCol="0" anchor="ctr"/>
                <a:lstStyle/>
                <a:p>
                  <a:endParaRPr lang="en-US"/>
                </a:p>
              </p:txBody>
            </p:sp>
            <p:sp>
              <p:nvSpPr>
                <p:cNvPr id="506" name="Freeform: Shape 505">
                  <a:extLst>
                    <a:ext uri="{FF2B5EF4-FFF2-40B4-BE49-F238E27FC236}">
                      <a16:creationId xmlns:a16="http://schemas.microsoft.com/office/drawing/2014/main" id="{B24028A7-518C-3E4B-7804-F0C9F3029A8B}"/>
                    </a:ext>
                  </a:extLst>
                </p:cNvPr>
                <p:cNvSpPr/>
                <p:nvPr/>
              </p:nvSpPr>
              <p:spPr>
                <a:xfrm flipV="1">
                  <a:off x="1734891" y="546922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07" name="Freeform: Shape 506">
                  <a:extLst>
                    <a:ext uri="{FF2B5EF4-FFF2-40B4-BE49-F238E27FC236}">
                      <a16:creationId xmlns:a16="http://schemas.microsoft.com/office/drawing/2014/main" id="{5594EA1A-DD8B-82DC-3400-8F6D258F8708}"/>
                    </a:ext>
                  </a:extLst>
                </p:cNvPr>
                <p:cNvSpPr/>
                <p:nvPr/>
              </p:nvSpPr>
              <p:spPr>
                <a:xfrm flipV="1">
                  <a:off x="1764142" y="5421200"/>
                  <a:ext cx="45834" cy="31381"/>
                </a:xfrm>
                <a:custGeom>
                  <a:avLst/>
                  <a:gdLst>
                    <a:gd name="connsiteX0" fmla="*/ -1451 w 45834"/>
                    <a:gd name="connsiteY0" fmla="*/ 18438 h 31381"/>
                    <a:gd name="connsiteX1" fmla="*/ -1451 w 45834"/>
                    <a:gd name="connsiteY1" fmla="*/ 29972 h 31381"/>
                    <a:gd name="connsiteX2" fmla="*/ 44383 w 45834"/>
                    <a:gd name="connsiteY2" fmla="*/ 29972 h 31381"/>
                    <a:gd name="connsiteX3" fmla="*/ 44383 w 45834"/>
                    <a:gd name="connsiteY3" fmla="*/ 18438 h 31381"/>
                    <a:gd name="connsiteX4" fmla="*/ -1451 w 45834"/>
                    <a:gd name="connsiteY4" fmla="*/ -1410 h 31381"/>
                    <a:gd name="connsiteX5" fmla="*/ -1451 w 45834"/>
                    <a:gd name="connsiteY5" fmla="*/ 10167 h 31381"/>
                    <a:gd name="connsiteX6" fmla="*/ 44383 w 45834"/>
                    <a:gd name="connsiteY6" fmla="*/ 10167 h 31381"/>
                    <a:gd name="connsiteX7" fmla="*/ 44383 w 45834"/>
                    <a:gd name="connsiteY7" fmla="*/ -1410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451" y="18438"/>
                      </a:moveTo>
                      <a:lnTo>
                        <a:pt x="-1451" y="29972"/>
                      </a:lnTo>
                      <a:lnTo>
                        <a:pt x="44383" y="29972"/>
                      </a:lnTo>
                      <a:lnTo>
                        <a:pt x="44383" y="18438"/>
                      </a:lnTo>
                      <a:close/>
                      <a:moveTo>
                        <a:pt x="-1451" y="-1410"/>
                      </a:moveTo>
                      <a:lnTo>
                        <a:pt x="-1451" y="10167"/>
                      </a:lnTo>
                      <a:lnTo>
                        <a:pt x="44383" y="10167"/>
                      </a:lnTo>
                      <a:lnTo>
                        <a:pt x="44383" y="-1410"/>
                      </a:lnTo>
                      <a:close/>
                    </a:path>
                  </a:pathLst>
                </a:custGeom>
                <a:solidFill>
                  <a:srgbClr val="000000"/>
                </a:solidFill>
                <a:ln w="14" cap="flat">
                  <a:noFill/>
                  <a:prstDash val="solid"/>
                  <a:round/>
                </a:ln>
              </p:spPr>
              <p:txBody>
                <a:bodyPr rtlCol="0" anchor="ctr"/>
                <a:lstStyle/>
                <a:p>
                  <a:endParaRPr lang="en-US"/>
                </a:p>
              </p:txBody>
            </p:sp>
            <p:sp>
              <p:nvSpPr>
                <p:cNvPr id="508" name="Freeform: Shape 507">
                  <a:extLst>
                    <a:ext uri="{FF2B5EF4-FFF2-40B4-BE49-F238E27FC236}">
                      <a16:creationId xmlns:a16="http://schemas.microsoft.com/office/drawing/2014/main" id="{EF58A03F-84D4-0423-D06A-80628EC51A17}"/>
                    </a:ext>
                  </a:extLst>
                </p:cNvPr>
                <p:cNvSpPr/>
                <p:nvPr/>
              </p:nvSpPr>
              <p:spPr>
                <a:xfrm flipV="1">
                  <a:off x="1813819" y="546922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09" name="Freeform: Shape 508">
                  <a:extLst>
                    <a:ext uri="{FF2B5EF4-FFF2-40B4-BE49-F238E27FC236}">
                      <a16:creationId xmlns:a16="http://schemas.microsoft.com/office/drawing/2014/main" id="{FAD5557B-94A5-E665-5DAF-1B3366AEF1DA}"/>
                    </a:ext>
                  </a:extLst>
                </p:cNvPr>
                <p:cNvSpPr/>
                <p:nvPr/>
              </p:nvSpPr>
              <p:spPr>
                <a:xfrm flipV="1">
                  <a:off x="1841539" y="5403398"/>
                  <a:ext cx="44059" cy="65825"/>
                </a:xfrm>
                <a:custGeom>
                  <a:avLst/>
                  <a:gdLst>
                    <a:gd name="connsiteX0" fmla="*/ 42796 w 44059"/>
                    <a:gd name="connsiteY0" fmla="*/ 10227 h 65825"/>
                    <a:gd name="connsiteX1" fmla="*/ 42796 w 44059"/>
                    <a:gd name="connsiteY1" fmla="*/ -1450 h 65825"/>
                    <a:gd name="connsiteX2" fmla="*/ -1264 w 44059"/>
                    <a:gd name="connsiteY2" fmla="*/ -1450 h 65825"/>
                    <a:gd name="connsiteX3" fmla="*/ 3029 w 44059"/>
                    <a:gd name="connsiteY3" fmla="*/ 11100 h 65825"/>
                    <a:gd name="connsiteX4" fmla="*/ 17167 w 44059"/>
                    <a:gd name="connsiteY4" fmla="*/ 26812 h 65825"/>
                    <a:gd name="connsiteX5" fmla="*/ 27584 w 44059"/>
                    <a:gd name="connsiteY5" fmla="*/ 37544 h 65825"/>
                    <a:gd name="connsiteX6" fmla="*/ 30174 w 44059"/>
                    <a:gd name="connsiteY6" fmla="*/ 45243 h 65825"/>
                    <a:gd name="connsiteX7" fmla="*/ 27913 w 44059"/>
                    <a:gd name="connsiteY7" fmla="*/ 51696 h 65825"/>
                    <a:gd name="connsiteX8" fmla="*/ 21689 w 44059"/>
                    <a:gd name="connsiteY8" fmla="*/ 53957 h 65825"/>
                    <a:gd name="connsiteX9" fmla="*/ 15421 w 44059"/>
                    <a:gd name="connsiteY9" fmla="*/ 51582 h 65825"/>
                    <a:gd name="connsiteX10" fmla="*/ 12745 w 44059"/>
                    <a:gd name="connsiteY10" fmla="*/ 43712 h 65825"/>
                    <a:gd name="connsiteX11" fmla="*/ 224 w 44059"/>
                    <a:gd name="connsiteY11" fmla="*/ 44971 h 65825"/>
                    <a:gd name="connsiteX12" fmla="*/ 7236 w 44059"/>
                    <a:gd name="connsiteY12" fmla="*/ 59853 h 65825"/>
                    <a:gd name="connsiteX13" fmla="*/ 21989 w 44059"/>
                    <a:gd name="connsiteY13" fmla="*/ 64375 h 65825"/>
                    <a:gd name="connsiteX14" fmla="*/ 37243 w 44059"/>
                    <a:gd name="connsiteY14" fmla="*/ 59138 h 65825"/>
                    <a:gd name="connsiteX15" fmla="*/ 42796 w 44059"/>
                    <a:gd name="connsiteY15" fmla="*/ 46130 h 65825"/>
                    <a:gd name="connsiteX16" fmla="*/ 41207 w 44059"/>
                    <a:gd name="connsiteY16" fmla="*/ 37701 h 65825"/>
                    <a:gd name="connsiteX17" fmla="*/ 36170 w 44059"/>
                    <a:gd name="connsiteY17" fmla="*/ 29316 h 65825"/>
                    <a:gd name="connsiteX18" fmla="*/ 27942 w 44059"/>
                    <a:gd name="connsiteY18" fmla="*/ 20945 h 65825"/>
                    <a:gd name="connsiteX19" fmla="*/ 20401 w 44059"/>
                    <a:gd name="connsiteY19" fmla="*/ 13704 h 65825"/>
                    <a:gd name="connsiteX20" fmla="*/ 17839 w 44059"/>
                    <a:gd name="connsiteY20" fmla="*/ 10227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2796" y="10227"/>
                      </a:moveTo>
                      <a:lnTo>
                        <a:pt x="42796" y="-1450"/>
                      </a:lnTo>
                      <a:lnTo>
                        <a:pt x="-1264" y="-1450"/>
                      </a:lnTo>
                      <a:cubicBezTo>
                        <a:pt x="-787" y="2967"/>
                        <a:pt x="644" y="7150"/>
                        <a:pt x="3029" y="11100"/>
                      </a:cubicBezTo>
                      <a:cubicBezTo>
                        <a:pt x="5414" y="15049"/>
                        <a:pt x="10126" y="20286"/>
                        <a:pt x="17167" y="26812"/>
                      </a:cubicBezTo>
                      <a:cubicBezTo>
                        <a:pt x="22833" y="32087"/>
                        <a:pt x="26306" y="35665"/>
                        <a:pt x="27584" y="37544"/>
                      </a:cubicBezTo>
                      <a:cubicBezTo>
                        <a:pt x="29311" y="40139"/>
                        <a:pt x="30174" y="42705"/>
                        <a:pt x="30174" y="45243"/>
                      </a:cubicBezTo>
                      <a:cubicBezTo>
                        <a:pt x="30174" y="48038"/>
                        <a:pt x="29421" y="50189"/>
                        <a:pt x="27913" y="51696"/>
                      </a:cubicBezTo>
                      <a:cubicBezTo>
                        <a:pt x="26416" y="53204"/>
                        <a:pt x="24341" y="53957"/>
                        <a:pt x="21689" y="53957"/>
                      </a:cubicBezTo>
                      <a:cubicBezTo>
                        <a:pt x="19065" y="53957"/>
                        <a:pt x="16976" y="53166"/>
                        <a:pt x="15421" y="51582"/>
                      </a:cubicBezTo>
                      <a:cubicBezTo>
                        <a:pt x="13875" y="50008"/>
                        <a:pt x="12983" y="47384"/>
                        <a:pt x="12745" y="43712"/>
                      </a:cubicBezTo>
                      <a:lnTo>
                        <a:pt x="224" y="44971"/>
                      </a:lnTo>
                      <a:cubicBezTo>
                        <a:pt x="968" y="51887"/>
                        <a:pt x="3305" y="56848"/>
                        <a:pt x="7236" y="59853"/>
                      </a:cubicBezTo>
                      <a:cubicBezTo>
                        <a:pt x="11176" y="62868"/>
                        <a:pt x="16093" y="64375"/>
                        <a:pt x="21989" y="64375"/>
                      </a:cubicBezTo>
                      <a:cubicBezTo>
                        <a:pt x="28467" y="64375"/>
                        <a:pt x="33551" y="62629"/>
                        <a:pt x="37243" y="59138"/>
                      </a:cubicBezTo>
                      <a:cubicBezTo>
                        <a:pt x="40945" y="55656"/>
                        <a:pt x="42796" y="51320"/>
                        <a:pt x="42796" y="46130"/>
                      </a:cubicBezTo>
                      <a:cubicBezTo>
                        <a:pt x="42796" y="43182"/>
                        <a:pt x="42266" y="40373"/>
                        <a:pt x="41207" y="37701"/>
                      </a:cubicBezTo>
                      <a:cubicBezTo>
                        <a:pt x="40148" y="35030"/>
                        <a:pt x="38469" y="32235"/>
                        <a:pt x="36170" y="29316"/>
                      </a:cubicBezTo>
                      <a:cubicBezTo>
                        <a:pt x="34653" y="27379"/>
                        <a:pt x="31910" y="24589"/>
                        <a:pt x="27942" y="20945"/>
                      </a:cubicBezTo>
                      <a:cubicBezTo>
                        <a:pt x="23973" y="17310"/>
                        <a:pt x="21460" y="14896"/>
                        <a:pt x="20401" y="13704"/>
                      </a:cubicBezTo>
                      <a:cubicBezTo>
                        <a:pt x="19351" y="12511"/>
                        <a:pt x="18497" y="11352"/>
                        <a:pt x="17839" y="10227"/>
                      </a:cubicBezTo>
                      <a:close/>
                    </a:path>
                  </a:pathLst>
                </a:custGeom>
                <a:solidFill>
                  <a:srgbClr val="000000"/>
                </a:solidFill>
                <a:ln w="14" cap="flat">
                  <a:noFill/>
                  <a:prstDash val="solid"/>
                  <a:round/>
                </a:ln>
              </p:spPr>
              <p:txBody>
                <a:bodyPr rtlCol="0" anchor="ctr"/>
                <a:lstStyle/>
                <a:p>
                  <a:endParaRPr lang="en-US"/>
                </a:p>
              </p:txBody>
            </p:sp>
          </p:grpSp>
          <p:grpSp>
            <p:nvGrpSpPr>
              <p:cNvPr id="510" name="Graphic 3">
                <a:extLst>
                  <a:ext uri="{FF2B5EF4-FFF2-40B4-BE49-F238E27FC236}">
                    <a16:creationId xmlns:a16="http://schemas.microsoft.com/office/drawing/2014/main" id="{0A801548-B6C9-CDA8-C014-3DF8670F4E2C}"/>
                  </a:ext>
                </a:extLst>
              </p:cNvPr>
              <p:cNvGrpSpPr/>
              <p:nvPr/>
            </p:nvGrpSpPr>
            <p:grpSpPr>
              <a:xfrm>
                <a:off x="1353608" y="5500459"/>
                <a:ext cx="545298" cy="84299"/>
                <a:chOff x="1353608" y="5500459"/>
                <a:chExt cx="545298" cy="84299"/>
              </a:xfrm>
              <a:solidFill>
                <a:srgbClr val="000000"/>
              </a:solidFill>
            </p:grpSpPr>
            <p:sp>
              <p:nvSpPr>
                <p:cNvPr id="511" name="Freeform: Shape 510">
                  <a:extLst>
                    <a:ext uri="{FF2B5EF4-FFF2-40B4-BE49-F238E27FC236}">
                      <a16:creationId xmlns:a16="http://schemas.microsoft.com/office/drawing/2014/main" id="{B0797784-D56E-8B87-7E9B-3722CE286A7D}"/>
                    </a:ext>
                  </a:extLst>
                </p:cNvPr>
                <p:cNvSpPr/>
                <p:nvPr/>
              </p:nvSpPr>
              <p:spPr>
                <a:xfrm flipV="1">
                  <a:off x="1353608" y="5518790"/>
                  <a:ext cx="49325" cy="47494"/>
                </a:xfrm>
                <a:custGeom>
                  <a:avLst/>
                  <a:gdLst>
                    <a:gd name="connsiteX0" fmla="*/ 17710 w 49325"/>
                    <a:gd name="connsiteY0" fmla="*/ -785 h 47494"/>
                    <a:gd name="connsiteX1" fmla="*/ -1436 w 49325"/>
                    <a:gd name="connsiteY1" fmla="*/ 46709 h 47494"/>
                    <a:gd name="connsiteX2" fmla="*/ 11757 w 49325"/>
                    <a:gd name="connsiteY2" fmla="*/ 46709 h 47494"/>
                    <a:gd name="connsiteX3" fmla="*/ 20701 w 49325"/>
                    <a:gd name="connsiteY3" fmla="*/ 22468 h 47494"/>
                    <a:gd name="connsiteX4" fmla="*/ 23305 w 49325"/>
                    <a:gd name="connsiteY4" fmla="*/ 14369 h 47494"/>
                    <a:gd name="connsiteX5" fmla="*/ 24593 w 49325"/>
                    <a:gd name="connsiteY5" fmla="*/ 18447 h 47494"/>
                    <a:gd name="connsiteX6" fmla="*/ 25938 w 49325"/>
                    <a:gd name="connsiteY6" fmla="*/ 22468 h 47494"/>
                    <a:gd name="connsiteX7" fmla="*/ 34968 w 49325"/>
                    <a:gd name="connsiteY7" fmla="*/ 46709 h 47494"/>
                    <a:gd name="connsiteX8" fmla="*/ 47890 w 49325"/>
                    <a:gd name="connsiteY8" fmla="*/ 46709 h 47494"/>
                    <a:gd name="connsiteX9" fmla="*/ 29029 w 49325"/>
                    <a:gd name="connsiteY9" fmla="*/ -785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7710" y="-785"/>
                      </a:moveTo>
                      <a:lnTo>
                        <a:pt x="-1436" y="46709"/>
                      </a:lnTo>
                      <a:lnTo>
                        <a:pt x="11757" y="46709"/>
                      </a:lnTo>
                      <a:lnTo>
                        <a:pt x="20701" y="22468"/>
                      </a:lnTo>
                      <a:lnTo>
                        <a:pt x="23305" y="14369"/>
                      </a:lnTo>
                      <a:cubicBezTo>
                        <a:pt x="23983" y="16430"/>
                        <a:pt x="24412" y="17789"/>
                        <a:pt x="24593" y="18447"/>
                      </a:cubicBezTo>
                      <a:cubicBezTo>
                        <a:pt x="25013" y="19783"/>
                        <a:pt x="25461" y="21123"/>
                        <a:pt x="25938" y="22468"/>
                      </a:cubicBezTo>
                      <a:lnTo>
                        <a:pt x="34968" y="46709"/>
                      </a:lnTo>
                      <a:lnTo>
                        <a:pt x="47890" y="46709"/>
                      </a:lnTo>
                      <a:lnTo>
                        <a:pt x="29029" y="-785"/>
                      </a:lnTo>
                      <a:close/>
                    </a:path>
                  </a:pathLst>
                </a:custGeom>
                <a:solidFill>
                  <a:srgbClr val="000000"/>
                </a:solidFill>
                <a:ln w="14" cap="flat">
                  <a:noFill/>
                  <a:prstDash val="solid"/>
                  <a:round/>
                </a:ln>
              </p:spPr>
              <p:txBody>
                <a:bodyPr rtlCol="0" anchor="ctr"/>
                <a:lstStyle/>
                <a:p>
                  <a:endParaRPr lang="en-US"/>
                </a:p>
              </p:txBody>
            </p:sp>
            <p:sp>
              <p:nvSpPr>
                <p:cNvPr id="512" name="Freeform: Shape 511">
                  <a:extLst>
                    <a:ext uri="{FF2B5EF4-FFF2-40B4-BE49-F238E27FC236}">
                      <a16:creationId xmlns:a16="http://schemas.microsoft.com/office/drawing/2014/main" id="{9203F9D5-EF38-A95E-C5DB-99E0403189CF}"/>
                    </a:ext>
                  </a:extLst>
                </p:cNvPr>
                <p:cNvSpPr/>
                <p:nvPr/>
              </p:nvSpPr>
              <p:spPr>
                <a:xfrm flipV="1">
                  <a:off x="1407319" y="5517717"/>
                  <a:ext cx="44589" cy="49640"/>
                </a:xfrm>
                <a:custGeom>
                  <a:avLst/>
                  <a:gdLst>
                    <a:gd name="connsiteX0" fmla="*/ 11254 w 44589"/>
                    <a:gd name="connsiteY0" fmla="*/ 33287 h 49640"/>
                    <a:gd name="connsiteX1" fmla="*/ -151 w 44589"/>
                    <a:gd name="connsiteY1" fmla="*/ 35347 h 49640"/>
                    <a:gd name="connsiteX2" fmla="*/ 6460 w 44589"/>
                    <a:gd name="connsiteY2" fmla="*/ 45536 h 49640"/>
                    <a:gd name="connsiteX3" fmla="*/ 20412 w 44589"/>
                    <a:gd name="connsiteY3" fmla="*/ 48856 h 49640"/>
                    <a:gd name="connsiteX4" fmla="*/ 32934 w 44589"/>
                    <a:gd name="connsiteY4" fmla="*/ 46867 h 49640"/>
                    <a:gd name="connsiteX5" fmla="*/ 38729 w 44589"/>
                    <a:gd name="connsiteY5" fmla="*/ 41815 h 49640"/>
                    <a:gd name="connsiteX6" fmla="*/ 40403 w 44589"/>
                    <a:gd name="connsiteY6" fmla="*/ 30568 h 49640"/>
                    <a:gd name="connsiteX7" fmla="*/ 40274 w 44589"/>
                    <a:gd name="connsiteY7" fmla="*/ 15900 h 49640"/>
                    <a:gd name="connsiteX8" fmla="*/ 40875 w 44589"/>
                    <a:gd name="connsiteY8" fmla="*/ 6656 h 49640"/>
                    <a:gd name="connsiteX9" fmla="*/ 43136 w 44589"/>
                    <a:gd name="connsiteY9" fmla="*/ 288 h 49640"/>
                    <a:gd name="connsiteX10" fmla="*/ 30701 w 44589"/>
                    <a:gd name="connsiteY10" fmla="*/ 288 h 49640"/>
                    <a:gd name="connsiteX11" fmla="*/ 29499 w 44589"/>
                    <a:gd name="connsiteY11" fmla="*/ 3995 h 49640"/>
                    <a:gd name="connsiteX12" fmla="*/ 29041 w 44589"/>
                    <a:gd name="connsiteY12" fmla="*/ 5483 h 49640"/>
                    <a:gd name="connsiteX13" fmla="*/ 22158 w 44589"/>
                    <a:gd name="connsiteY13" fmla="*/ 775 h 49640"/>
                    <a:gd name="connsiteX14" fmla="*/ 14331 w 44589"/>
                    <a:gd name="connsiteY14" fmla="*/ -785 h 49640"/>
                    <a:gd name="connsiteX15" fmla="*/ 2768 w 44589"/>
                    <a:gd name="connsiteY15" fmla="*/ 3193 h 49640"/>
                    <a:gd name="connsiteX16" fmla="*/ -1453 w 44589"/>
                    <a:gd name="connsiteY16" fmla="*/ 13253 h 49640"/>
                    <a:gd name="connsiteX17" fmla="*/ 465 w 44589"/>
                    <a:gd name="connsiteY17" fmla="*/ 20437 h 49640"/>
                    <a:gd name="connsiteX18" fmla="*/ 5859 w 44589"/>
                    <a:gd name="connsiteY18" fmla="*/ 25259 h 49640"/>
                    <a:gd name="connsiteX19" fmla="*/ 15862 w 44589"/>
                    <a:gd name="connsiteY19" fmla="*/ 28192 h 49640"/>
                    <a:gd name="connsiteX20" fmla="*/ 28068 w 44589"/>
                    <a:gd name="connsiteY20" fmla="*/ 31283 h 49640"/>
                    <a:gd name="connsiteX21" fmla="*/ 28068 w 44589"/>
                    <a:gd name="connsiteY21" fmla="*/ 32528 h 49640"/>
                    <a:gd name="connsiteX22" fmla="*/ 26279 w 44589"/>
                    <a:gd name="connsiteY22" fmla="*/ 37694 h 49640"/>
                    <a:gd name="connsiteX23" fmla="*/ 19525 w 44589"/>
                    <a:gd name="connsiteY23" fmla="*/ 39240 h 49640"/>
                    <a:gd name="connsiteX24" fmla="*/ 14288 w 44589"/>
                    <a:gd name="connsiteY24" fmla="*/ 37923 h 49640"/>
                    <a:gd name="connsiteX25" fmla="*/ 11254 w 44589"/>
                    <a:gd name="connsiteY25" fmla="*/ 33287 h 49640"/>
                    <a:gd name="connsiteX26" fmla="*/ 28068 w 44589"/>
                    <a:gd name="connsiteY26" fmla="*/ 23098 h 49640"/>
                    <a:gd name="connsiteX27" fmla="*/ 20412 w 44589"/>
                    <a:gd name="connsiteY27" fmla="*/ 21166 h 49640"/>
                    <a:gd name="connsiteX28" fmla="*/ 13572 w 44589"/>
                    <a:gd name="connsiteY28" fmla="*/ 18977 h 49640"/>
                    <a:gd name="connsiteX29" fmla="*/ 11111 w 44589"/>
                    <a:gd name="connsiteY29" fmla="*/ 14555 h 49640"/>
                    <a:gd name="connsiteX30" fmla="*/ 13071 w 44589"/>
                    <a:gd name="connsiteY30" fmla="*/ 9990 h 49640"/>
                    <a:gd name="connsiteX31" fmla="*/ 18094 w 44589"/>
                    <a:gd name="connsiteY31" fmla="*/ 8073 h 49640"/>
                    <a:gd name="connsiteX32" fmla="*/ 24577 w 44589"/>
                    <a:gd name="connsiteY32" fmla="*/ 10305 h 49640"/>
                    <a:gd name="connsiteX33" fmla="*/ 27567 w 44589"/>
                    <a:gd name="connsiteY33" fmla="*/ 14469 h 49640"/>
                    <a:gd name="connsiteX34" fmla="*/ 28068 w 44589"/>
                    <a:gd name="connsiteY34" fmla="*/ 2059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254" y="33287"/>
                      </a:moveTo>
                      <a:lnTo>
                        <a:pt x="-151" y="35347"/>
                      </a:lnTo>
                      <a:cubicBezTo>
                        <a:pt x="1128" y="39936"/>
                        <a:pt x="3331" y="43332"/>
                        <a:pt x="6460" y="45536"/>
                      </a:cubicBezTo>
                      <a:cubicBezTo>
                        <a:pt x="9589" y="47749"/>
                        <a:pt x="14240" y="48856"/>
                        <a:pt x="20412" y="48856"/>
                      </a:cubicBezTo>
                      <a:cubicBezTo>
                        <a:pt x="26022" y="48856"/>
                        <a:pt x="30196" y="48193"/>
                        <a:pt x="32934" y="46867"/>
                      </a:cubicBezTo>
                      <a:cubicBezTo>
                        <a:pt x="35681" y="45541"/>
                        <a:pt x="37613" y="43857"/>
                        <a:pt x="38729" y="41815"/>
                      </a:cubicBezTo>
                      <a:cubicBezTo>
                        <a:pt x="39845" y="39774"/>
                        <a:pt x="40403" y="36025"/>
                        <a:pt x="40403" y="30568"/>
                      </a:cubicBezTo>
                      <a:lnTo>
                        <a:pt x="40274" y="15900"/>
                      </a:lnTo>
                      <a:cubicBezTo>
                        <a:pt x="40274" y="11722"/>
                        <a:pt x="40475" y="8640"/>
                        <a:pt x="40875" y="6656"/>
                      </a:cubicBezTo>
                      <a:cubicBezTo>
                        <a:pt x="41276" y="4681"/>
                        <a:pt x="42030" y="2559"/>
                        <a:pt x="43136" y="288"/>
                      </a:cubicBezTo>
                      <a:lnTo>
                        <a:pt x="30701" y="288"/>
                      </a:lnTo>
                      <a:cubicBezTo>
                        <a:pt x="30377" y="1128"/>
                        <a:pt x="29976" y="2363"/>
                        <a:pt x="29499" y="3995"/>
                      </a:cubicBezTo>
                      <a:cubicBezTo>
                        <a:pt x="29289" y="4748"/>
                        <a:pt x="29137" y="5244"/>
                        <a:pt x="29041" y="5483"/>
                      </a:cubicBezTo>
                      <a:cubicBezTo>
                        <a:pt x="26895" y="3394"/>
                        <a:pt x="24600" y="1824"/>
                        <a:pt x="22158" y="775"/>
                      </a:cubicBezTo>
                      <a:cubicBezTo>
                        <a:pt x="19716" y="-265"/>
                        <a:pt x="17107" y="-785"/>
                        <a:pt x="14331" y="-785"/>
                      </a:cubicBezTo>
                      <a:cubicBezTo>
                        <a:pt x="9446" y="-785"/>
                        <a:pt x="5592" y="541"/>
                        <a:pt x="2768" y="3193"/>
                      </a:cubicBezTo>
                      <a:cubicBezTo>
                        <a:pt x="-46" y="5845"/>
                        <a:pt x="-1453" y="9199"/>
                        <a:pt x="-1453" y="13253"/>
                      </a:cubicBezTo>
                      <a:cubicBezTo>
                        <a:pt x="-1453" y="15943"/>
                        <a:pt x="-814" y="18338"/>
                        <a:pt x="465" y="20437"/>
                      </a:cubicBezTo>
                      <a:cubicBezTo>
                        <a:pt x="1752" y="22535"/>
                        <a:pt x="3551" y="24143"/>
                        <a:pt x="5859" y="25259"/>
                      </a:cubicBezTo>
                      <a:cubicBezTo>
                        <a:pt x="8168" y="26385"/>
                        <a:pt x="11502" y="27362"/>
                        <a:pt x="15862" y="28192"/>
                      </a:cubicBezTo>
                      <a:cubicBezTo>
                        <a:pt x="21729" y="29299"/>
                        <a:pt x="25798" y="30329"/>
                        <a:pt x="28068" y="31283"/>
                      </a:cubicBezTo>
                      <a:lnTo>
                        <a:pt x="28068" y="32528"/>
                      </a:lnTo>
                      <a:cubicBezTo>
                        <a:pt x="28068" y="34942"/>
                        <a:pt x="27472" y="36664"/>
                        <a:pt x="26279" y="37694"/>
                      </a:cubicBezTo>
                      <a:cubicBezTo>
                        <a:pt x="25087" y="38724"/>
                        <a:pt x="22836" y="39240"/>
                        <a:pt x="19525" y="39240"/>
                      </a:cubicBezTo>
                      <a:cubicBezTo>
                        <a:pt x="17283" y="39240"/>
                        <a:pt x="15537" y="38801"/>
                        <a:pt x="14288" y="37923"/>
                      </a:cubicBezTo>
                      <a:cubicBezTo>
                        <a:pt x="13038" y="37045"/>
                        <a:pt x="12027" y="35500"/>
                        <a:pt x="11254" y="33287"/>
                      </a:cubicBezTo>
                      <a:close/>
                      <a:moveTo>
                        <a:pt x="28068" y="23098"/>
                      </a:moveTo>
                      <a:cubicBezTo>
                        <a:pt x="26456" y="22564"/>
                        <a:pt x="23904" y="21920"/>
                        <a:pt x="20412" y="21166"/>
                      </a:cubicBezTo>
                      <a:cubicBezTo>
                        <a:pt x="16930" y="20422"/>
                        <a:pt x="14650" y="19692"/>
                        <a:pt x="13572" y="18977"/>
                      </a:cubicBezTo>
                      <a:cubicBezTo>
                        <a:pt x="11931" y="17813"/>
                        <a:pt x="11111" y="16339"/>
                        <a:pt x="11111" y="14555"/>
                      </a:cubicBezTo>
                      <a:cubicBezTo>
                        <a:pt x="11111" y="12800"/>
                        <a:pt x="11765" y="11278"/>
                        <a:pt x="13071" y="9990"/>
                      </a:cubicBezTo>
                      <a:cubicBezTo>
                        <a:pt x="14388" y="8712"/>
                        <a:pt x="16062" y="8073"/>
                        <a:pt x="18094" y="8073"/>
                      </a:cubicBezTo>
                      <a:cubicBezTo>
                        <a:pt x="20355" y="8073"/>
                        <a:pt x="22516" y="8817"/>
                        <a:pt x="24577" y="10305"/>
                      </a:cubicBezTo>
                      <a:cubicBezTo>
                        <a:pt x="26093" y="11440"/>
                        <a:pt x="27090" y="12828"/>
                        <a:pt x="27567" y="14469"/>
                      </a:cubicBezTo>
                      <a:cubicBezTo>
                        <a:pt x="27901" y="15538"/>
                        <a:pt x="28068" y="17579"/>
                        <a:pt x="28068" y="20594"/>
                      </a:cubicBezTo>
                      <a:close/>
                    </a:path>
                  </a:pathLst>
                </a:custGeom>
                <a:solidFill>
                  <a:srgbClr val="000000"/>
                </a:solidFill>
                <a:ln w="14" cap="flat">
                  <a:noFill/>
                  <a:prstDash val="solid"/>
                  <a:round/>
                </a:ln>
              </p:spPr>
              <p:txBody>
                <a:bodyPr rtlCol="0" anchor="ctr"/>
                <a:lstStyle/>
                <a:p>
                  <a:endParaRPr lang="en-US"/>
                </a:p>
              </p:txBody>
            </p:sp>
            <p:sp>
              <p:nvSpPr>
                <p:cNvPr id="513" name="Freeform: Shape 512">
                  <a:extLst>
                    <a:ext uri="{FF2B5EF4-FFF2-40B4-BE49-F238E27FC236}">
                      <a16:creationId xmlns:a16="http://schemas.microsoft.com/office/drawing/2014/main" id="{B27DB4A3-D00B-68B0-84C8-386C5C35CA06}"/>
                    </a:ext>
                  </a:extLst>
                </p:cNvPr>
                <p:cNvSpPr/>
                <p:nvPr/>
              </p:nvSpPr>
              <p:spPr>
                <a:xfrm flipV="1">
                  <a:off x="1461558" y="5500731"/>
                  <a:ext cx="12578" cy="65553"/>
                </a:xfrm>
                <a:custGeom>
                  <a:avLst/>
                  <a:gdLst>
                    <a:gd name="connsiteX0" fmla="*/ -557 w 12578"/>
                    <a:gd name="connsiteY0" fmla="*/ -1418 h 65553"/>
                    <a:gd name="connsiteX1" fmla="*/ -557 w 12578"/>
                    <a:gd name="connsiteY1" fmla="*/ 64135 h 65553"/>
                    <a:gd name="connsiteX2" fmla="*/ 12022 w 12578"/>
                    <a:gd name="connsiteY2" fmla="*/ 64135 h 65553"/>
                    <a:gd name="connsiteX3" fmla="*/ 12022 w 12578"/>
                    <a:gd name="connsiteY3" fmla="*/ -1418 h 65553"/>
                  </a:gdLst>
                  <a:ahLst/>
                  <a:cxnLst>
                    <a:cxn ang="0">
                      <a:pos x="connsiteX0" y="connsiteY0"/>
                    </a:cxn>
                    <a:cxn ang="0">
                      <a:pos x="connsiteX1" y="connsiteY1"/>
                    </a:cxn>
                    <a:cxn ang="0">
                      <a:pos x="connsiteX2" y="connsiteY2"/>
                    </a:cxn>
                    <a:cxn ang="0">
                      <a:pos x="connsiteX3" y="connsiteY3"/>
                    </a:cxn>
                  </a:cxnLst>
                  <a:rect l="l" t="t" r="r" b="b"/>
                  <a:pathLst>
                    <a:path w="12578" h="65553">
                      <a:moveTo>
                        <a:pt x="-557" y="-1418"/>
                      </a:moveTo>
                      <a:lnTo>
                        <a:pt x="-557" y="64135"/>
                      </a:lnTo>
                      <a:lnTo>
                        <a:pt x="12022" y="64135"/>
                      </a:lnTo>
                      <a:lnTo>
                        <a:pt x="12022" y="-1418"/>
                      </a:lnTo>
                      <a:close/>
                    </a:path>
                  </a:pathLst>
                </a:custGeom>
                <a:solidFill>
                  <a:srgbClr val="000000"/>
                </a:solidFill>
                <a:ln w="14" cap="flat">
                  <a:noFill/>
                  <a:prstDash val="solid"/>
                  <a:round/>
                </a:ln>
              </p:spPr>
              <p:txBody>
                <a:bodyPr rtlCol="0" anchor="ctr"/>
                <a:lstStyle/>
                <a:p>
                  <a:endParaRPr lang="en-US"/>
                </a:p>
              </p:txBody>
            </p:sp>
            <p:sp>
              <p:nvSpPr>
                <p:cNvPr id="514" name="Freeform: Shape 513">
                  <a:extLst>
                    <a:ext uri="{FF2B5EF4-FFF2-40B4-BE49-F238E27FC236}">
                      <a16:creationId xmlns:a16="http://schemas.microsoft.com/office/drawing/2014/main" id="{51E8BC6F-7639-86F1-B8A7-E072F59FC2CA}"/>
                    </a:ext>
                  </a:extLst>
                </p:cNvPr>
                <p:cNvSpPr/>
                <p:nvPr/>
              </p:nvSpPr>
              <p:spPr>
                <a:xfrm flipV="1">
                  <a:off x="1486746" y="5518790"/>
                  <a:ext cx="43187" cy="48567"/>
                </a:xfrm>
                <a:custGeom>
                  <a:avLst/>
                  <a:gdLst>
                    <a:gd name="connsiteX0" fmla="*/ 29926 w 43187"/>
                    <a:gd name="connsiteY0" fmla="*/ 326 h 48567"/>
                    <a:gd name="connsiteX1" fmla="*/ 29926 w 43187"/>
                    <a:gd name="connsiteY1" fmla="*/ 7438 h 48567"/>
                    <a:gd name="connsiteX2" fmla="*/ 23100 w 43187"/>
                    <a:gd name="connsiteY2" fmla="*/ 1442 h 48567"/>
                    <a:gd name="connsiteX3" fmla="*/ 14185 w 43187"/>
                    <a:gd name="connsiteY3" fmla="*/ -747 h 48567"/>
                    <a:gd name="connsiteX4" fmla="*/ 5585 w 43187"/>
                    <a:gd name="connsiteY4" fmla="*/ 1356 h 48567"/>
                    <a:gd name="connsiteX5" fmla="*/ 90 w 43187"/>
                    <a:gd name="connsiteY5" fmla="*/ 7252 h 48567"/>
                    <a:gd name="connsiteX6" fmla="*/ -1599 w 43187"/>
                    <a:gd name="connsiteY6" fmla="*/ 17770 h 48567"/>
                    <a:gd name="connsiteX7" fmla="*/ -1599 w 43187"/>
                    <a:gd name="connsiteY7" fmla="*/ 47820 h 48567"/>
                    <a:gd name="connsiteX8" fmla="*/ 10965 w 43187"/>
                    <a:gd name="connsiteY8" fmla="*/ 47820 h 48567"/>
                    <a:gd name="connsiteX9" fmla="*/ 10965 w 43187"/>
                    <a:gd name="connsiteY9" fmla="*/ 25998 h 48567"/>
                    <a:gd name="connsiteX10" fmla="*/ 11652 w 43187"/>
                    <a:gd name="connsiteY10" fmla="*/ 13720 h 48567"/>
                    <a:gd name="connsiteX11" fmla="*/ 14185 w 43187"/>
                    <a:gd name="connsiteY11" fmla="*/ 10142 h 48567"/>
                    <a:gd name="connsiteX12" fmla="*/ 18836 w 43187"/>
                    <a:gd name="connsiteY12" fmla="*/ 8826 h 48567"/>
                    <a:gd name="connsiteX13" fmla="*/ 24603 w 43187"/>
                    <a:gd name="connsiteY13" fmla="*/ 10586 h 48567"/>
                    <a:gd name="connsiteX14" fmla="*/ 28080 w 43187"/>
                    <a:gd name="connsiteY14" fmla="*/ 14965 h 48567"/>
                    <a:gd name="connsiteX15" fmla="*/ 29024 w 43187"/>
                    <a:gd name="connsiteY15" fmla="*/ 27786 h 48567"/>
                    <a:gd name="connsiteX16" fmla="*/ 29024 w 43187"/>
                    <a:gd name="connsiteY16" fmla="*/ 47820 h 48567"/>
                    <a:gd name="connsiteX17" fmla="*/ 41588 w 43187"/>
                    <a:gd name="connsiteY17" fmla="*/ 47820 h 48567"/>
                    <a:gd name="connsiteX18" fmla="*/ 41588 w 43187"/>
                    <a:gd name="connsiteY18" fmla="*/ 32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29926" y="326"/>
                      </a:moveTo>
                      <a:lnTo>
                        <a:pt x="29926" y="7438"/>
                      </a:lnTo>
                      <a:cubicBezTo>
                        <a:pt x="28199" y="4900"/>
                        <a:pt x="25924" y="2902"/>
                        <a:pt x="23100" y="1442"/>
                      </a:cubicBezTo>
                      <a:cubicBezTo>
                        <a:pt x="20286" y="-18"/>
                        <a:pt x="17314" y="-747"/>
                        <a:pt x="14185" y="-747"/>
                      </a:cubicBezTo>
                      <a:cubicBezTo>
                        <a:pt x="10989" y="-747"/>
                        <a:pt x="8122" y="-46"/>
                        <a:pt x="5585" y="1356"/>
                      </a:cubicBezTo>
                      <a:cubicBezTo>
                        <a:pt x="3057" y="2759"/>
                        <a:pt x="1225" y="4724"/>
                        <a:pt x="90" y="7252"/>
                      </a:cubicBezTo>
                      <a:cubicBezTo>
                        <a:pt x="-1036" y="9789"/>
                        <a:pt x="-1599" y="13295"/>
                        <a:pt x="-1599" y="17770"/>
                      </a:cubicBezTo>
                      <a:lnTo>
                        <a:pt x="-1599" y="47820"/>
                      </a:lnTo>
                      <a:lnTo>
                        <a:pt x="10965" y="47820"/>
                      </a:lnTo>
                      <a:lnTo>
                        <a:pt x="10965" y="25998"/>
                      </a:lnTo>
                      <a:cubicBezTo>
                        <a:pt x="10965" y="19320"/>
                        <a:pt x="11194" y="15227"/>
                        <a:pt x="11652" y="13720"/>
                      </a:cubicBezTo>
                      <a:cubicBezTo>
                        <a:pt x="12120" y="12213"/>
                        <a:pt x="12964" y="11020"/>
                        <a:pt x="14185" y="10142"/>
                      </a:cubicBezTo>
                      <a:cubicBezTo>
                        <a:pt x="15406" y="9265"/>
                        <a:pt x="16956" y="8826"/>
                        <a:pt x="18836" y="8826"/>
                      </a:cubicBezTo>
                      <a:cubicBezTo>
                        <a:pt x="20982" y="8826"/>
                        <a:pt x="22904" y="9413"/>
                        <a:pt x="24603" y="10586"/>
                      </a:cubicBezTo>
                      <a:cubicBezTo>
                        <a:pt x="26301" y="11769"/>
                        <a:pt x="27460" y="13229"/>
                        <a:pt x="28080" y="14965"/>
                      </a:cubicBezTo>
                      <a:cubicBezTo>
                        <a:pt x="28710" y="16711"/>
                        <a:pt x="29024" y="20985"/>
                        <a:pt x="29024" y="27786"/>
                      </a:cubicBezTo>
                      <a:lnTo>
                        <a:pt x="29024" y="47820"/>
                      </a:lnTo>
                      <a:lnTo>
                        <a:pt x="41588" y="47820"/>
                      </a:lnTo>
                      <a:lnTo>
                        <a:pt x="41588" y="326"/>
                      </a:lnTo>
                      <a:close/>
                    </a:path>
                  </a:pathLst>
                </a:custGeom>
                <a:solidFill>
                  <a:srgbClr val="000000"/>
                </a:solidFill>
                <a:ln w="14" cap="flat">
                  <a:noFill/>
                  <a:prstDash val="solid"/>
                  <a:round/>
                </a:ln>
              </p:spPr>
              <p:txBody>
                <a:bodyPr rtlCol="0" anchor="ctr"/>
                <a:lstStyle/>
                <a:p>
                  <a:endParaRPr lang="en-US"/>
                </a:p>
              </p:txBody>
            </p:sp>
            <p:sp>
              <p:nvSpPr>
                <p:cNvPr id="515" name="Freeform: Shape 514">
                  <a:extLst>
                    <a:ext uri="{FF2B5EF4-FFF2-40B4-BE49-F238E27FC236}">
                      <a16:creationId xmlns:a16="http://schemas.microsoft.com/office/drawing/2014/main" id="{BF3DCCA2-CF55-6189-CB07-7B4D781A743A}"/>
                    </a:ext>
                  </a:extLst>
                </p:cNvPr>
                <p:cNvSpPr/>
                <p:nvPr/>
              </p:nvSpPr>
              <p:spPr>
                <a:xfrm flipV="1">
                  <a:off x="1539282" y="5517717"/>
                  <a:ext cx="44372" cy="49640"/>
                </a:xfrm>
                <a:custGeom>
                  <a:avLst/>
                  <a:gdLst>
                    <a:gd name="connsiteX0" fmla="*/ 29777 w 44372"/>
                    <a:gd name="connsiteY0" fmla="*/ 15399 h 49640"/>
                    <a:gd name="connsiteX1" fmla="*/ 42298 w 44372"/>
                    <a:gd name="connsiteY1" fmla="*/ 13296 h 49640"/>
                    <a:gd name="connsiteX2" fmla="*/ 34671 w 44372"/>
                    <a:gd name="connsiteY2" fmla="*/ 2807 h 49640"/>
                    <a:gd name="connsiteX3" fmla="*/ 21649 w 44372"/>
                    <a:gd name="connsiteY3" fmla="*/ -785 h 49640"/>
                    <a:gd name="connsiteX4" fmla="*/ 3304 w 44372"/>
                    <a:gd name="connsiteY4" fmla="*/ 7314 h 49640"/>
                    <a:gd name="connsiteX5" fmla="*/ -1390 w 44372"/>
                    <a:gd name="connsiteY5" fmla="*/ 23671 h 49640"/>
                    <a:gd name="connsiteX6" fmla="*/ 4778 w 44372"/>
                    <a:gd name="connsiteY6" fmla="*/ 42159 h 49640"/>
                    <a:gd name="connsiteX7" fmla="*/ 20390 w 44372"/>
                    <a:gd name="connsiteY7" fmla="*/ 48856 h 49640"/>
                    <a:gd name="connsiteX8" fmla="*/ 37118 w 44372"/>
                    <a:gd name="connsiteY8" fmla="*/ 41858 h 49640"/>
                    <a:gd name="connsiteX9" fmla="*/ 42971 w 44372"/>
                    <a:gd name="connsiteY9" fmla="*/ 20408 h 49640"/>
                    <a:gd name="connsiteX10" fmla="*/ 11489 w 44372"/>
                    <a:gd name="connsiteY10" fmla="*/ 20408 h 49640"/>
                    <a:gd name="connsiteX11" fmla="*/ 14537 w 44372"/>
                    <a:gd name="connsiteY11" fmla="*/ 11708 h 49640"/>
                    <a:gd name="connsiteX12" fmla="*/ 21778 w 44372"/>
                    <a:gd name="connsiteY12" fmla="*/ 8602 h 49640"/>
                    <a:gd name="connsiteX13" fmla="*/ 26729 w 44372"/>
                    <a:gd name="connsiteY13" fmla="*/ 10205 h 49640"/>
                    <a:gd name="connsiteX14" fmla="*/ 29777 w 44372"/>
                    <a:gd name="connsiteY14" fmla="*/ 15399 h 49640"/>
                    <a:gd name="connsiteX15" fmla="*/ 30493 w 44372"/>
                    <a:gd name="connsiteY15" fmla="*/ 28107 h 49640"/>
                    <a:gd name="connsiteX16" fmla="*/ 27674 w 44372"/>
                    <a:gd name="connsiteY16" fmla="*/ 36392 h 49640"/>
                    <a:gd name="connsiteX17" fmla="*/ 21148 w 44372"/>
                    <a:gd name="connsiteY17" fmla="*/ 39240 h 49640"/>
                    <a:gd name="connsiteX18" fmla="*/ 14351 w 44372"/>
                    <a:gd name="connsiteY18" fmla="*/ 36249 h 49640"/>
                    <a:gd name="connsiteX19" fmla="*/ 11718 w 44372"/>
                    <a:gd name="connsiteY19" fmla="*/ 2810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777" y="15399"/>
                      </a:moveTo>
                      <a:lnTo>
                        <a:pt x="42298" y="13296"/>
                      </a:lnTo>
                      <a:cubicBezTo>
                        <a:pt x="40696" y="8707"/>
                        <a:pt x="38153" y="5211"/>
                        <a:pt x="34671" y="2807"/>
                      </a:cubicBezTo>
                      <a:cubicBezTo>
                        <a:pt x="31199" y="412"/>
                        <a:pt x="26858" y="-785"/>
                        <a:pt x="21649" y="-785"/>
                      </a:cubicBezTo>
                      <a:cubicBezTo>
                        <a:pt x="13388" y="-785"/>
                        <a:pt x="7273" y="1915"/>
                        <a:pt x="3304" y="7314"/>
                      </a:cubicBezTo>
                      <a:cubicBezTo>
                        <a:pt x="175" y="11636"/>
                        <a:pt x="-1390" y="17088"/>
                        <a:pt x="-1390" y="23671"/>
                      </a:cubicBezTo>
                      <a:cubicBezTo>
                        <a:pt x="-1390" y="31541"/>
                        <a:pt x="666" y="37704"/>
                        <a:pt x="4778" y="42159"/>
                      </a:cubicBezTo>
                      <a:cubicBezTo>
                        <a:pt x="8899" y="46623"/>
                        <a:pt x="14103" y="48856"/>
                        <a:pt x="20390" y="48856"/>
                      </a:cubicBezTo>
                      <a:cubicBezTo>
                        <a:pt x="27459" y="48856"/>
                        <a:pt x="33035" y="46523"/>
                        <a:pt x="37118" y="41858"/>
                      </a:cubicBezTo>
                      <a:cubicBezTo>
                        <a:pt x="41201" y="37193"/>
                        <a:pt x="43152" y="30043"/>
                        <a:pt x="42971" y="20408"/>
                      </a:cubicBezTo>
                      <a:lnTo>
                        <a:pt x="11489" y="20408"/>
                      </a:lnTo>
                      <a:cubicBezTo>
                        <a:pt x="11585" y="16687"/>
                        <a:pt x="12601" y="13787"/>
                        <a:pt x="14537" y="11708"/>
                      </a:cubicBezTo>
                      <a:cubicBezTo>
                        <a:pt x="16474" y="9637"/>
                        <a:pt x="18887" y="8602"/>
                        <a:pt x="21778" y="8602"/>
                      </a:cubicBezTo>
                      <a:cubicBezTo>
                        <a:pt x="23743" y="8602"/>
                        <a:pt x="25394" y="9137"/>
                        <a:pt x="26729" y="10205"/>
                      </a:cubicBezTo>
                      <a:cubicBezTo>
                        <a:pt x="28074" y="11283"/>
                        <a:pt x="29090" y="13014"/>
                        <a:pt x="29777" y="15399"/>
                      </a:cubicBezTo>
                      <a:close/>
                      <a:moveTo>
                        <a:pt x="30493" y="28107"/>
                      </a:moveTo>
                      <a:cubicBezTo>
                        <a:pt x="30407" y="31741"/>
                        <a:pt x="29467" y="34503"/>
                        <a:pt x="27674" y="36392"/>
                      </a:cubicBezTo>
                      <a:cubicBezTo>
                        <a:pt x="25890" y="38290"/>
                        <a:pt x="23714" y="39240"/>
                        <a:pt x="21148" y="39240"/>
                      </a:cubicBezTo>
                      <a:cubicBezTo>
                        <a:pt x="18410" y="39240"/>
                        <a:pt x="16145" y="38243"/>
                        <a:pt x="14351" y="36249"/>
                      </a:cubicBezTo>
                      <a:cubicBezTo>
                        <a:pt x="12567" y="34245"/>
                        <a:pt x="11690" y="31531"/>
                        <a:pt x="11718" y="28107"/>
                      </a:cubicBezTo>
                      <a:close/>
                    </a:path>
                  </a:pathLst>
                </a:custGeom>
                <a:solidFill>
                  <a:srgbClr val="000000"/>
                </a:solidFill>
                <a:ln w="14" cap="flat">
                  <a:noFill/>
                  <a:prstDash val="solid"/>
                  <a:round/>
                </a:ln>
              </p:spPr>
              <p:txBody>
                <a:bodyPr rtlCol="0" anchor="ctr"/>
                <a:lstStyle/>
                <a:p>
                  <a:endParaRPr lang="en-US"/>
                </a:p>
              </p:txBody>
            </p:sp>
            <p:sp>
              <p:nvSpPr>
                <p:cNvPr id="516" name="Freeform: Shape 515">
                  <a:extLst>
                    <a:ext uri="{FF2B5EF4-FFF2-40B4-BE49-F238E27FC236}">
                      <a16:creationId xmlns:a16="http://schemas.microsoft.com/office/drawing/2014/main" id="{6925CE40-E62D-BF5E-A591-69A44F4C1B0B}"/>
                    </a:ext>
                  </a:extLst>
                </p:cNvPr>
                <p:cNvSpPr/>
                <p:nvPr/>
              </p:nvSpPr>
              <p:spPr>
                <a:xfrm flipV="1">
                  <a:off x="1587311" y="556628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17" name="Freeform: Shape 516">
                  <a:extLst>
                    <a:ext uri="{FF2B5EF4-FFF2-40B4-BE49-F238E27FC236}">
                      <a16:creationId xmlns:a16="http://schemas.microsoft.com/office/drawing/2014/main" id="{4AC47670-92C4-E7C7-8963-F806042227D1}"/>
                    </a:ext>
                  </a:extLst>
                </p:cNvPr>
                <p:cNvSpPr/>
                <p:nvPr/>
              </p:nvSpPr>
              <p:spPr>
                <a:xfrm flipV="1">
                  <a:off x="1616562" y="5518260"/>
                  <a:ext cx="45834" cy="31381"/>
                </a:xfrm>
                <a:custGeom>
                  <a:avLst/>
                  <a:gdLst>
                    <a:gd name="connsiteX0" fmla="*/ -1486 w 45834"/>
                    <a:gd name="connsiteY0" fmla="*/ 18461 h 31381"/>
                    <a:gd name="connsiteX1" fmla="*/ -1486 w 45834"/>
                    <a:gd name="connsiteY1" fmla="*/ 29994 h 31381"/>
                    <a:gd name="connsiteX2" fmla="*/ 44349 w 45834"/>
                    <a:gd name="connsiteY2" fmla="*/ 29994 h 31381"/>
                    <a:gd name="connsiteX3" fmla="*/ 44349 w 45834"/>
                    <a:gd name="connsiteY3" fmla="*/ 18461 h 31381"/>
                    <a:gd name="connsiteX4" fmla="*/ -1486 w 45834"/>
                    <a:gd name="connsiteY4" fmla="*/ -1387 h 31381"/>
                    <a:gd name="connsiteX5" fmla="*/ -1486 w 45834"/>
                    <a:gd name="connsiteY5" fmla="*/ 10190 h 31381"/>
                    <a:gd name="connsiteX6" fmla="*/ 44349 w 45834"/>
                    <a:gd name="connsiteY6" fmla="*/ 10190 h 31381"/>
                    <a:gd name="connsiteX7" fmla="*/ 44349 w 45834"/>
                    <a:gd name="connsiteY7" fmla="*/ -1387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486" y="18461"/>
                      </a:moveTo>
                      <a:lnTo>
                        <a:pt x="-1486" y="29994"/>
                      </a:lnTo>
                      <a:lnTo>
                        <a:pt x="44349" y="29994"/>
                      </a:lnTo>
                      <a:lnTo>
                        <a:pt x="44349" y="18461"/>
                      </a:lnTo>
                      <a:close/>
                      <a:moveTo>
                        <a:pt x="-1486" y="-1387"/>
                      </a:moveTo>
                      <a:lnTo>
                        <a:pt x="-1486" y="10190"/>
                      </a:lnTo>
                      <a:lnTo>
                        <a:pt x="44349" y="10190"/>
                      </a:lnTo>
                      <a:lnTo>
                        <a:pt x="44349" y="-1387"/>
                      </a:lnTo>
                      <a:close/>
                    </a:path>
                  </a:pathLst>
                </a:custGeom>
                <a:solidFill>
                  <a:srgbClr val="000000"/>
                </a:solidFill>
                <a:ln w="14" cap="flat">
                  <a:noFill/>
                  <a:prstDash val="solid"/>
                  <a:round/>
                </a:ln>
              </p:spPr>
              <p:txBody>
                <a:bodyPr rtlCol="0" anchor="ctr"/>
                <a:lstStyle/>
                <a:p>
                  <a:endParaRPr lang="en-US"/>
                </a:p>
              </p:txBody>
            </p:sp>
            <p:sp>
              <p:nvSpPr>
                <p:cNvPr id="518" name="Freeform: Shape 517">
                  <a:extLst>
                    <a:ext uri="{FF2B5EF4-FFF2-40B4-BE49-F238E27FC236}">
                      <a16:creationId xmlns:a16="http://schemas.microsoft.com/office/drawing/2014/main" id="{3669A270-05D2-8B2B-1B16-76643D3CEFB1}"/>
                    </a:ext>
                  </a:extLst>
                </p:cNvPr>
                <p:cNvSpPr/>
                <p:nvPr/>
              </p:nvSpPr>
              <p:spPr>
                <a:xfrm flipV="1">
                  <a:off x="1666239" y="556628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19" name="Freeform: Shape 518">
                  <a:extLst>
                    <a:ext uri="{FF2B5EF4-FFF2-40B4-BE49-F238E27FC236}">
                      <a16:creationId xmlns:a16="http://schemas.microsoft.com/office/drawing/2014/main" id="{AA4783ED-DDAF-5133-4431-88B9014498E0}"/>
                    </a:ext>
                  </a:extLst>
                </p:cNvPr>
                <p:cNvSpPr/>
                <p:nvPr/>
              </p:nvSpPr>
              <p:spPr>
                <a:xfrm flipV="1">
                  <a:off x="1698209" y="5500731"/>
                  <a:ext cx="22280" cy="84027"/>
                </a:xfrm>
                <a:custGeom>
                  <a:avLst/>
                  <a:gdLst>
                    <a:gd name="connsiteX0" fmla="*/ -836 w 22280"/>
                    <a:gd name="connsiteY0" fmla="*/ -770 h 84027"/>
                    <a:gd name="connsiteX1" fmla="*/ -836 w 22280"/>
                    <a:gd name="connsiteY1" fmla="*/ 83257 h 84027"/>
                    <a:gd name="connsiteX2" fmla="*/ 21444 w 22280"/>
                    <a:gd name="connsiteY2" fmla="*/ 83257 h 84027"/>
                    <a:gd name="connsiteX3" fmla="*/ 21444 w 22280"/>
                    <a:gd name="connsiteY3" fmla="*/ 73383 h 84027"/>
                    <a:gd name="connsiteX4" fmla="*/ 11112 w 22280"/>
                    <a:gd name="connsiteY4" fmla="*/ 73383 h 84027"/>
                    <a:gd name="connsiteX5" fmla="*/ 11112 w 22280"/>
                    <a:gd name="connsiteY5" fmla="*/ 9118 h 84027"/>
                    <a:gd name="connsiteX6" fmla="*/ 21444 w 22280"/>
                    <a:gd name="connsiteY6" fmla="*/ 9118 h 84027"/>
                    <a:gd name="connsiteX7" fmla="*/ 21444 w 22280"/>
                    <a:gd name="connsiteY7" fmla="*/ -770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836" y="-770"/>
                      </a:moveTo>
                      <a:lnTo>
                        <a:pt x="-836" y="83257"/>
                      </a:lnTo>
                      <a:lnTo>
                        <a:pt x="21444" y="83257"/>
                      </a:lnTo>
                      <a:lnTo>
                        <a:pt x="21444" y="73383"/>
                      </a:lnTo>
                      <a:lnTo>
                        <a:pt x="11112" y="73383"/>
                      </a:lnTo>
                      <a:lnTo>
                        <a:pt x="11112" y="9118"/>
                      </a:lnTo>
                      <a:lnTo>
                        <a:pt x="21444" y="9118"/>
                      </a:lnTo>
                      <a:lnTo>
                        <a:pt x="21444" y="-770"/>
                      </a:lnTo>
                      <a:close/>
                    </a:path>
                  </a:pathLst>
                </a:custGeom>
                <a:solidFill>
                  <a:srgbClr val="000000"/>
                </a:solidFill>
                <a:ln w="14" cap="flat">
                  <a:noFill/>
                  <a:prstDash val="solid"/>
                  <a:round/>
                </a:ln>
              </p:spPr>
              <p:txBody>
                <a:bodyPr rtlCol="0" anchor="ctr"/>
                <a:lstStyle/>
                <a:p>
                  <a:endParaRPr lang="en-US"/>
                </a:p>
              </p:txBody>
            </p:sp>
            <p:sp>
              <p:nvSpPr>
                <p:cNvPr id="520" name="Freeform: Shape 519">
                  <a:extLst>
                    <a:ext uri="{FF2B5EF4-FFF2-40B4-BE49-F238E27FC236}">
                      <a16:creationId xmlns:a16="http://schemas.microsoft.com/office/drawing/2014/main" id="{4D1D8ECB-9664-2694-19D9-586C5100961A}"/>
                    </a:ext>
                  </a:extLst>
                </p:cNvPr>
                <p:cNvSpPr/>
                <p:nvPr/>
              </p:nvSpPr>
              <p:spPr>
                <a:xfrm flipV="1">
                  <a:off x="1724457" y="5500459"/>
                  <a:ext cx="44059" cy="65825"/>
                </a:xfrm>
                <a:custGeom>
                  <a:avLst/>
                  <a:gdLst>
                    <a:gd name="connsiteX0" fmla="*/ 42768 w 44059"/>
                    <a:gd name="connsiteY0" fmla="*/ 10249 h 65825"/>
                    <a:gd name="connsiteX1" fmla="*/ 42768 w 44059"/>
                    <a:gd name="connsiteY1" fmla="*/ -1428 h 65825"/>
                    <a:gd name="connsiteX2" fmla="*/ -1292 w 44059"/>
                    <a:gd name="connsiteY2" fmla="*/ -1428 h 65825"/>
                    <a:gd name="connsiteX3" fmla="*/ 3001 w 44059"/>
                    <a:gd name="connsiteY3" fmla="*/ 11122 h 65825"/>
                    <a:gd name="connsiteX4" fmla="*/ 17139 w 44059"/>
                    <a:gd name="connsiteY4" fmla="*/ 26834 h 65825"/>
                    <a:gd name="connsiteX5" fmla="*/ 27557 w 44059"/>
                    <a:gd name="connsiteY5" fmla="*/ 37567 h 65825"/>
                    <a:gd name="connsiteX6" fmla="*/ 30147 w 44059"/>
                    <a:gd name="connsiteY6" fmla="*/ 45265 h 65825"/>
                    <a:gd name="connsiteX7" fmla="*/ 27886 w 44059"/>
                    <a:gd name="connsiteY7" fmla="*/ 51719 h 65825"/>
                    <a:gd name="connsiteX8" fmla="*/ 21661 w 44059"/>
                    <a:gd name="connsiteY8" fmla="*/ 53980 h 65825"/>
                    <a:gd name="connsiteX9" fmla="*/ 15394 w 44059"/>
                    <a:gd name="connsiteY9" fmla="*/ 51605 h 65825"/>
                    <a:gd name="connsiteX10" fmla="*/ 12718 w 44059"/>
                    <a:gd name="connsiteY10" fmla="*/ 43734 h 65825"/>
                    <a:gd name="connsiteX11" fmla="*/ 197 w 44059"/>
                    <a:gd name="connsiteY11" fmla="*/ 44993 h 65825"/>
                    <a:gd name="connsiteX12" fmla="*/ 7208 w 44059"/>
                    <a:gd name="connsiteY12" fmla="*/ 59876 h 65825"/>
                    <a:gd name="connsiteX13" fmla="*/ 21962 w 44059"/>
                    <a:gd name="connsiteY13" fmla="*/ 64398 h 65825"/>
                    <a:gd name="connsiteX14" fmla="*/ 37216 w 44059"/>
                    <a:gd name="connsiteY14" fmla="*/ 59160 h 65825"/>
                    <a:gd name="connsiteX15" fmla="*/ 42768 w 44059"/>
                    <a:gd name="connsiteY15" fmla="*/ 46153 h 65825"/>
                    <a:gd name="connsiteX16" fmla="*/ 41180 w 44059"/>
                    <a:gd name="connsiteY16" fmla="*/ 37724 h 65825"/>
                    <a:gd name="connsiteX17" fmla="*/ 36143 w 44059"/>
                    <a:gd name="connsiteY17" fmla="*/ 29339 h 65825"/>
                    <a:gd name="connsiteX18" fmla="*/ 27915 w 44059"/>
                    <a:gd name="connsiteY18" fmla="*/ 20967 h 65825"/>
                    <a:gd name="connsiteX19" fmla="*/ 20373 w 44059"/>
                    <a:gd name="connsiteY19" fmla="*/ 13727 h 65825"/>
                    <a:gd name="connsiteX20" fmla="*/ 17812 w 44059"/>
                    <a:gd name="connsiteY20" fmla="*/ 1024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2768" y="10249"/>
                      </a:moveTo>
                      <a:lnTo>
                        <a:pt x="42768" y="-1428"/>
                      </a:lnTo>
                      <a:lnTo>
                        <a:pt x="-1292" y="-1428"/>
                      </a:lnTo>
                      <a:cubicBezTo>
                        <a:pt x="-815" y="2989"/>
                        <a:pt x="616" y="7173"/>
                        <a:pt x="3001" y="11122"/>
                      </a:cubicBezTo>
                      <a:cubicBezTo>
                        <a:pt x="5386" y="15072"/>
                        <a:pt x="10099" y="20309"/>
                        <a:pt x="17139" y="26834"/>
                      </a:cubicBezTo>
                      <a:cubicBezTo>
                        <a:pt x="22806" y="32110"/>
                        <a:pt x="26279" y="35687"/>
                        <a:pt x="27557" y="37567"/>
                      </a:cubicBezTo>
                      <a:cubicBezTo>
                        <a:pt x="29284" y="40161"/>
                        <a:pt x="30147" y="42728"/>
                        <a:pt x="30147" y="45265"/>
                      </a:cubicBezTo>
                      <a:cubicBezTo>
                        <a:pt x="30147" y="48060"/>
                        <a:pt x="29393" y="50212"/>
                        <a:pt x="27886" y="51719"/>
                      </a:cubicBezTo>
                      <a:cubicBezTo>
                        <a:pt x="26388" y="53226"/>
                        <a:pt x="24313" y="53980"/>
                        <a:pt x="21661" y="53980"/>
                      </a:cubicBezTo>
                      <a:cubicBezTo>
                        <a:pt x="19038" y="53980"/>
                        <a:pt x="16949" y="53188"/>
                        <a:pt x="15394" y="51605"/>
                      </a:cubicBezTo>
                      <a:cubicBezTo>
                        <a:pt x="13848" y="50031"/>
                        <a:pt x="12956" y="47407"/>
                        <a:pt x="12718" y="43734"/>
                      </a:cubicBezTo>
                      <a:lnTo>
                        <a:pt x="197" y="44993"/>
                      </a:lnTo>
                      <a:cubicBezTo>
                        <a:pt x="941" y="51910"/>
                        <a:pt x="3278" y="56871"/>
                        <a:pt x="7208" y="59876"/>
                      </a:cubicBezTo>
                      <a:cubicBezTo>
                        <a:pt x="11148" y="62890"/>
                        <a:pt x="16066" y="64398"/>
                        <a:pt x="21962" y="64398"/>
                      </a:cubicBezTo>
                      <a:cubicBezTo>
                        <a:pt x="28439" y="64398"/>
                        <a:pt x="33524" y="62652"/>
                        <a:pt x="37216" y="59160"/>
                      </a:cubicBezTo>
                      <a:cubicBezTo>
                        <a:pt x="40918" y="55678"/>
                        <a:pt x="42768" y="51342"/>
                        <a:pt x="42768" y="46153"/>
                      </a:cubicBezTo>
                      <a:cubicBezTo>
                        <a:pt x="42768" y="43205"/>
                        <a:pt x="42239" y="40395"/>
                        <a:pt x="41180" y="37724"/>
                      </a:cubicBezTo>
                      <a:cubicBezTo>
                        <a:pt x="40121" y="35053"/>
                        <a:pt x="38442" y="32258"/>
                        <a:pt x="36143" y="29339"/>
                      </a:cubicBezTo>
                      <a:cubicBezTo>
                        <a:pt x="34626" y="27402"/>
                        <a:pt x="31883" y="24612"/>
                        <a:pt x="27915" y="20967"/>
                      </a:cubicBezTo>
                      <a:cubicBezTo>
                        <a:pt x="23946" y="17333"/>
                        <a:pt x="21432" y="14919"/>
                        <a:pt x="20373" y="13727"/>
                      </a:cubicBezTo>
                      <a:cubicBezTo>
                        <a:pt x="19324" y="12534"/>
                        <a:pt x="18470" y="11375"/>
                        <a:pt x="17812" y="10249"/>
                      </a:cubicBezTo>
                      <a:close/>
                    </a:path>
                  </a:pathLst>
                </a:custGeom>
                <a:solidFill>
                  <a:srgbClr val="000000"/>
                </a:solidFill>
                <a:ln w="14" cap="flat">
                  <a:noFill/>
                  <a:prstDash val="solid"/>
                  <a:round/>
                </a:ln>
              </p:spPr>
              <p:txBody>
                <a:bodyPr rtlCol="0" anchor="ctr"/>
                <a:lstStyle/>
                <a:p>
                  <a:endParaRPr lang="en-US"/>
                </a:p>
              </p:txBody>
            </p:sp>
            <p:sp>
              <p:nvSpPr>
                <p:cNvPr id="521" name="Freeform: Shape 520">
                  <a:extLst>
                    <a:ext uri="{FF2B5EF4-FFF2-40B4-BE49-F238E27FC236}">
                      <a16:creationId xmlns:a16="http://schemas.microsoft.com/office/drawing/2014/main" id="{F4921800-D332-B961-29D1-302BC7BCCA57}"/>
                    </a:ext>
                  </a:extLst>
                </p:cNvPr>
                <p:cNvSpPr/>
                <p:nvPr/>
              </p:nvSpPr>
              <p:spPr>
                <a:xfrm flipV="1">
                  <a:off x="1778353" y="5553720"/>
                  <a:ext cx="13594" cy="27188"/>
                </a:xfrm>
                <a:custGeom>
                  <a:avLst/>
                  <a:gdLst>
                    <a:gd name="connsiteX0" fmla="*/ 605 w 13594"/>
                    <a:gd name="connsiteY0" fmla="*/ 28141 h 27188"/>
                    <a:gd name="connsiteX1" fmla="*/ 13169 w 13594"/>
                    <a:gd name="connsiteY1" fmla="*/ 28141 h 27188"/>
                    <a:gd name="connsiteX2" fmla="*/ 13169 w 13594"/>
                    <a:gd name="connsiteY2" fmla="*/ 19154 h 27188"/>
                    <a:gd name="connsiteX3" fmla="*/ 12225 w 13594"/>
                    <a:gd name="connsiteY3" fmla="*/ 10554 h 27188"/>
                    <a:gd name="connsiteX4" fmla="*/ 8662 w 13594"/>
                    <a:gd name="connsiteY4" fmla="*/ 4888 h 27188"/>
                    <a:gd name="connsiteX5" fmla="*/ 2036 w 13594"/>
                    <a:gd name="connsiteY5" fmla="*/ 952 h 27188"/>
                    <a:gd name="connsiteX6" fmla="*/ -425 w 13594"/>
                    <a:gd name="connsiteY6" fmla="*/ 6147 h 27188"/>
                    <a:gd name="connsiteX7" fmla="*/ 4970 w 13594"/>
                    <a:gd name="connsiteY7" fmla="*/ 9581 h 27188"/>
                    <a:gd name="connsiteX8" fmla="*/ 6687 w 13594"/>
                    <a:gd name="connsiteY8" fmla="*/ 15577 h 27188"/>
                    <a:gd name="connsiteX9" fmla="*/ 605 w 13594"/>
                    <a:gd name="connsiteY9" fmla="*/ 15577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605" y="28141"/>
                      </a:moveTo>
                      <a:lnTo>
                        <a:pt x="13169" y="28141"/>
                      </a:lnTo>
                      <a:lnTo>
                        <a:pt x="13169" y="19154"/>
                      </a:lnTo>
                      <a:cubicBezTo>
                        <a:pt x="13169" y="15520"/>
                        <a:pt x="12854" y="12653"/>
                        <a:pt x="12225" y="10554"/>
                      </a:cubicBezTo>
                      <a:cubicBezTo>
                        <a:pt x="11595" y="8446"/>
                        <a:pt x="10407" y="6557"/>
                        <a:pt x="8662" y="4888"/>
                      </a:cubicBezTo>
                      <a:cubicBezTo>
                        <a:pt x="6925" y="3218"/>
                        <a:pt x="4717" y="1906"/>
                        <a:pt x="2036" y="952"/>
                      </a:cubicBezTo>
                      <a:lnTo>
                        <a:pt x="-425" y="6147"/>
                      </a:lnTo>
                      <a:cubicBezTo>
                        <a:pt x="2103" y="6977"/>
                        <a:pt x="3901" y="8122"/>
                        <a:pt x="4970" y="9581"/>
                      </a:cubicBezTo>
                      <a:cubicBezTo>
                        <a:pt x="6048" y="11041"/>
                        <a:pt x="6620" y="13039"/>
                        <a:pt x="6687" y="15577"/>
                      </a:cubicBezTo>
                      <a:lnTo>
                        <a:pt x="605" y="15577"/>
                      </a:lnTo>
                      <a:close/>
                    </a:path>
                  </a:pathLst>
                </a:custGeom>
                <a:solidFill>
                  <a:srgbClr val="000000"/>
                </a:solidFill>
                <a:ln w="14" cap="flat">
                  <a:noFill/>
                  <a:prstDash val="solid"/>
                  <a:round/>
                </a:ln>
              </p:spPr>
              <p:txBody>
                <a:bodyPr rtlCol="0" anchor="ctr"/>
                <a:lstStyle/>
                <a:p>
                  <a:endParaRPr lang="en-US"/>
                </a:p>
              </p:txBody>
            </p:sp>
            <p:sp>
              <p:nvSpPr>
                <p:cNvPr id="522" name="Freeform: Shape 521">
                  <a:extLst>
                    <a:ext uri="{FF2B5EF4-FFF2-40B4-BE49-F238E27FC236}">
                      <a16:creationId xmlns:a16="http://schemas.microsoft.com/office/drawing/2014/main" id="{E3749AA3-BB83-D092-D2C7-696E2DFDD2BE}"/>
                    </a:ext>
                  </a:extLst>
                </p:cNvPr>
                <p:cNvSpPr/>
                <p:nvPr/>
              </p:nvSpPr>
              <p:spPr>
                <a:xfrm flipV="1">
                  <a:off x="1798560" y="556628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23" name="Freeform: Shape 522">
                  <a:extLst>
                    <a:ext uri="{FF2B5EF4-FFF2-40B4-BE49-F238E27FC236}">
                      <a16:creationId xmlns:a16="http://schemas.microsoft.com/office/drawing/2014/main" id="{33D6BA99-152B-7838-43D5-51D87FFB9617}"/>
                    </a:ext>
                  </a:extLst>
                </p:cNvPr>
                <p:cNvSpPr/>
                <p:nvPr/>
              </p:nvSpPr>
              <p:spPr>
                <a:xfrm flipV="1">
                  <a:off x="1827854" y="5500459"/>
                  <a:ext cx="42571" cy="66941"/>
                </a:xfrm>
                <a:custGeom>
                  <a:avLst/>
                  <a:gdLst>
                    <a:gd name="connsiteX0" fmla="*/ 19953 w 42571"/>
                    <a:gd name="connsiteY0" fmla="*/ 65553 h 66941"/>
                    <a:gd name="connsiteX1" fmla="*/ 34849 w 42571"/>
                    <a:gd name="connsiteY1" fmla="*/ 58756 h 66941"/>
                    <a:gd name="connsiteX2" fmla="*/ 41246 w 42571"/>
                    <a:gd name="connsiteY2" fmla="*/ 32054 h 66941"/>
                    <a:gd name="connsiteX3" fmla="*/ 34807 w 42571"/>
                    <a:gd name="connsiteY3" fmla="*/ 5323 h 66941"/>
                    <a:gd name="connsiteX4" fmla="*/ 19953 w 42571"/>
                    <a:gd name="connsiteY4" fmla="*/ -1388 h 66941"/>
                    <a:gd name="connsiteX5" fmla="*/ 4527 w 42571"/>
                    <a:gd name="connsiteY5" fmla="*/ 5967 h 66941"/>
                    <a:gd name="connsiteX6" fmla="*/ -1326 w 42571"/>
                    <a:gd name="connsiteY6" fmla="*/ 32197 h 66941"/>
                    <a:gd name="connsiteX7" fmla="*/ 5114 w 42571"/>
                    <a:gd name="connsiteY7" fmla="*/ 58842 h 66941"/>
                    <a:gd name="connsiteX8" fmla="*/ 19953 w 42571"/>
                    <a:gd name="connsiteY8" fmla="*/ 65553 h 66941"/>
                    <a:gd name="connsiteX9" fmla="*/ 19953 w 42571"/>
                    <a:gd name="connsiteY9" fmla="*/ 55135 h 66941"/>
                    <a:gd name="connsiteX10" fmla="*/ 15889 w 42571"/>
                    <a:gd name="connsiteY10" fmla="*/ 53676 h 66941"/>
                    <a:gd name="connsiteX11" fmla="*/ 13113 w 42571"/>
                    <a:gd name="connsiteY11" fmla="*/ 48467 h 66941"/>
                    <a:gd name="connsiteX12" fmla="*/ 11825 w 42571"/>
                    <a:gd name="connsiteY12" fmla="*/ 32054 h 66941"/>
                    <a:gd name="connsiteX13" fmla="*/ 12984 w 42571"/>
                    <a:gd name="connsiteY13" fmla="*/ 16198 h 66941"/>
                    <a:gd name="connsiteX14" fmla="*/ 15903 w 42571"/>
                    <a:gd name="connsiteY14" fmla="*/ 10460 h 66941"/>
                    <a:gd name="connsiteX15" fmla="*/ 19953 w 42571"/>
                    <a:gd name="connsiteY15" fmla="*/ 9029 h 66941"/>
                    <a:gd name="connsiteX16" fmla="*/ 24031 w 42571"/>
                    <a:gd name="connsiteY16" fmla="*/ 10474 h 66941"/>
                    <a:gd name="connsiteX17" fmla="*/ 26793 w 42571"/>
                    <a:gd name="connsiteY17" fmla="*/ 15697 h 66941"/>
                    <a:gd name="connsiteX18" fmla="*/ 28095 w 42571"/>
                    <a:gd name="connsiteY18" fmla="*/ 32054 h 66941"/>
                    <a:gd name="connsiteX19" fmla="*/ 26936 w 42571"/>
                    <a:gd name="connsiteY19" fmla="*/ 47909 h 66941"/>
                    <a:gd name="connsiteX20" fmla="*/ 24003 w 42571"/>
                    <a:gd name="connsiteY20" fmla="*/ 53676 h 66941"/>
                    <a:gd name="connsiteX21" fmla="*/ 19953 w 42571"/>
                    <a:gd name="connsiteY21" fmla="*/ 5513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953" y="65553"/>
                      </a:moveTo>
                      <a:cubicBezTo>
                        <a:pt x="26307" y="65553"/>
                        <a:pt x="31272" y="63287"/>
                        <a:pt x="34849" y="58756"/>
                      </a:cubicBezTo>
                      <a:cubicBezTo>
                        <a:pt x="39114" y="53394"/>
                        <a:pt x="41246" y="44494"/>
                        <a:pt x="41246" y="32054"/>
                      </a:cubicBezTo>
                      <a:cubicBezTo>
                        <a:pt x="41246" y="19652"/>
                        <a:pt x="39099" y="10741"/>
                        <a:pt x="34807" y="5323"/>
                      </a:cubicBezTo>
                      <a:cubicBezTo>
                        <a:pt x="31258" y="849"/>
                        <a:pt x="26307" y="-1388"/>
                        <a:pt x="19953" y="-1388"/>
                      </a:cubicBezTo>
                      <a:cubicBezTo>
                        <a:pt x="13580" y="-1388"/>
                        <a:pt x="8438" y="1063"/>
                        <a:pt x="4527" y="5967"/>
                      </a:cubicBezTo>
                      <a:cubicBezTo>
                        <a:pt x="625" y="10870"/>
                        <a:pt x="-1326" y="19614"/>
                        <a:pt x="-1326" y="32197"/>
                      </a:cubicBezTo>
                      <a:cubicBezTo>
                        <a:pt x="-1326" y="44541"/>
                        <a:pt x="821" y="53423"/>
                        <a:pt x="5114" y="58842"/>
                      </a:cubicBezTo>
                      <a:cubicBezTo>
                        <a:pt x="8662" y="63316"/>
                        <a:pt x="13609" y="65553"/>
                        <a:pt x="19953" y="65553"/>
                      </a:cubicBezTo>
                      <a:close/>
                      <a:moveTo>
                        <a:pt x="19953" y="55135"/>
                      </a:moveTo>
                      <a:cubicBezTo>
                        <a:pt x="18436" y="55135"/>
                        <a:pt x="17081" y="54649"/>
                        <a:pt x="15889" y="53676"/>
                      </a:cubicBezTo>
                      <a:cubicBezTo>
                        <a:pt x="14697" y="52712"/>
                        <a:pt x="13771" y="50976"/>
                        <a:pt x="13113" y="48467"/>
                      </a:cubicBezTo>
                      <a:cubicBezTo>
                        <a:pt x="12254" y="45223"/>
                        <a:pt x="11825" y="39752"/>
                        <a:pt x="11825" y="32054"/>
                      </a:cubicBezTo>
                      <a:cubicBezTo>
                        <a:pt x="11825" y="24364"/>
                        <a:pt x="12211" y="19079"/>
                        <a:pt x="12984" y="16198"/>
                      </a:cubicBezTo>
                      <a:cubicBezTo>
                        <a:pt x="13757" y="13327"/>
                        <a:pt x="14730" y="11414"/>
                        <a:pt x="15903" y="10460"/>
                      </a:cubicBezTo>
                      <a:cubicBezTo>
                        <a:pt x="17086" y="9506"/>
                        <a:pt x="18436" y="9029"/>
                        <a:pt x="19953" y="9029"/>
                      </a:cubicBezTo>
                      <a:cubicBezTo>
                        <a:pt x="21479" y="9029"/>
                        <a:pt x="22839" y="9511"/>
                        <a:pt x="24031" y="10474"/>
                      </a:cubicBezTo>
                      <a:cubicBezTo>
                        <a:pt x="25224" y="11447"/>
                        <a:pt x="26144" y="13188"/>
                        <a:pt x="26793" y="15697"/>
                      </a:cubicBezTo>
                      <a:cubicBezTo>
                        <a:pt x="27661" y="18912"/>
                        <a:pt x="28095" y="24364"/>
                        <a:pt x="28095" y="32054"/>
                      </a:cubicBezTo>
                      <a:cubicBezTo>
                        <a:pt x="28095" y="39752"/>
                        <a:pt x="27709" y="45037"/>
                        <a:pt x="26936" y="47909"/>
                      </a:cubicBezTo>
                      <a:cubicBezTo>
                        <a:pt x="26163" y="50790"/>
                        <a:pt x="25186" y="52712"/>
                        <a:pt x="24003" y="53676"/>
                      </a:cubicBezTo>
                      <a:cubicBezTo>
                        <a:pt x="22829" y="54649"/>
                        <a:pt x="21479" y="55135"/>
                        <a:pt x="19953" y="55135"/>
                      </a:cubicBezTo>
                      <a:close/>
                    </a:path>
                  </a:pathLst>
                </a:custGeom>
                <a:solidFill>
                  <a:srgbClr val="000000"/>
                </a:solidFill>
                <a:ln w="14" cap="flat">
                  <a:noFill/>
                  <a:prstDash val="solid"/>
                  <a:round/>
                </a:ln>
              </p:spPr>
              <p:txBody>
                <a:bodyPr rtlCol="0" anchor="ctr"/>
                <a:lstStyle/>
                <a:p>
                  <a:endParaRPr lang="en-US"/>
                </a:p>
              </p:txBody>
            </p:sp>
            <p:sp>
              <p:nvSpPr>
                <p:cNvPr id="524" name="Freeform: Shape 523">
                  <a:extLst>
                    <a:ext uri="{FF2B5EF4-FFF2-40B4-BE49-F238E27FC236}">
                      <a16:creationId xmlns:a16="http://schemas.microsoft.com/office/drawing/2014/main" id="{4AB005EE-A7E5-0CF5-0BBB-E6F6E6FF7FC4}"/>
                    </a:ext>
                  </a:extLst>
                </p:cNvPr>
                <p:cNvSpPr/>
                <p:nvPr/>
              </p:nvSpPr>
              <p:spPr>
                <a:xfrm flipV="1">
                  <a:off x="1876641" y="5500731"/>
                  <a:ext cx="22266" cy="84027"/>
                </a:xfrm>
                <a:custGeom>
                  <a:avLst/>
                  <a:gdLst>
                    <a:gd name="connsiteX0" fmla="*/ 21809 w 22266"/>
                    <a:gd name="connsiteY0" fmla="*/ 83257 h 84027"/>
                    <a:gd name="connsiteX1" fmla="*/ 21809 w 22266"/>
                    <a:gd name="connsiteY1" fmla="*/ -770 h 84027"/>
                    <a:gd name="connsiteX2" fmla="*/ -457 w 22266"/>
                    <a:gd name="connsiteY2" fmla="*/ -770 h 84027"/>
                    <a:gd name="connsiteX3" fmla="*/ -457 w 22266"/>
                    <a:gd name="connsiteY3" fmla="*/ 9118 h 84027"/>
                    <a:gd name="connsiteX4" fmla="*/ 9874 w 22266"/>
                    <a:gd name="connsiteY4" fmla="*/ 9118 h 84027"/>
                    <a:gd name="connsiteX5" fmla="*/ 9874 w 22266"/>
                    <a:gd name="connsiteY5" fmla="*/ 73469 h 84027"/>
                    <a:gd name="connsiteX6" fmla="*/ -457 w 22266"/>
                    <a:gd name="connsiteY6" fmla="*/ 73469 h 84027"/>
                    <a:gd name="connsiteX7" fmla="*/ -457 w 22266"/>
                    <a:gd name="connsiteY7" fmla="*/ 83257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1809" y="83257"/>
                      </a:moveTo>
                      <a:lnTo>
                        <a:pt x="21809" y="-770"/>
                      </a:lnTo>
                      <a:lnTo>
                        <a:pt x="-457" y="-770"/>
                      </a:lnTo>
                      <a:lnTo>
                        <a:pt x="-457" y="9118"/>
                      </a:lnTo>
                      <a:lnTo>
                        <a:pt x="9874" y="9118"/>
                      </a:lnTo>
                      <a:lnTo>
                        <a:pt x="9874" y="73469"/>
                      </a:lnTo>
                      <a:lnTo>
                        <a:pt x="-457" y="73469"/>
                      </a:lnTo>
                      <a:lnTo>
                        <a:pt x="-457" y="83257"/>
                      </a:lnTo>
                      <a:close/>
                    </a:path>
                  </a:pathLst>
                </a:custGeom>
                <a:solidFill>
                  <a:srgbClr val="000000"/>
                </a:solidFill>
                <a:ln w="14" cap="flat">
                  <a:noFill/>
                  <a:prstDash val="solid"/>
                  <a:round/>
                </a:ln>
              </p:spPr>
              <p:txBody>
                <a:bodyPr rtlCol="0" anchor="ctr"/>
                <a:lstStyle/>
                <a:p>
                  <a:endParaRPr lang="en-US"/>
                </a:p>
              </p:txBody>
            </p:sp>
          </p:grpSp>
        </p:grpSp>
        <p:grpSp>
          <p:nvGrpSpPr>
            <p:cNvPr id="525" name="Graphic 3">
              <a:extLst>
                <a:ext uri="{FF2B5EF4-FFF2-40B4-BE49-F238E27FC236}">
                  <a16:creationId xmlns:a16="http://schemas.microsoft.com/office/drawing/2014/main" id="{C8EC8211-365A-66FE-AB9E-073421226C08}"/>
                </a:ext>
              </a:extLst>
            </p:cNvPr>
            <p:cNvGrpSpPr/>
            <p:nvPr/>
          </p:nvGrpSpPr>
          <p:grpSpPr>
            <a:xfrm>
              <a:off x="2589783" y="4507529"/>
              <a:ext cx="313150" cy="595460"/>
              <a:chOff x="2589783" y="4507529"/>
              <a:chExt cx="313150" cy="595460"/>
            </a:xfrm>
            <a:noFill/>
          </p:grpSpPr>
          <p:sp>
            <p:nvSpPr>
              <p:cNvPr id="526" name="Freeform: Shape 525">
                <a:extLst>
                  <a:ext uri="{FF2B5EF4-FFF2-40B4-BE49-F238E27FC236}">
                    <a16:creationId xmlns:a16="http://schemas.microsoft.com/office/drawing/2014/main" id="{049C8B56-854A-B8C5-3C1C-DBB1524BFD0C}"/>
                  </a:ext>
                </a:extLst>
              </p:cNvPr>
              <p:cNvSpPr/>
              <p:nvPr/>
            </p:nvSpPr>
            <p:spPr>
              <a:xfrm>
                <a:off x="2589783" y="4507529"/>
                <a:ext cx="313150" cy="595460"/>
              </a:xfrm>
              <a:custGeom>
                <a:avLst/>
                <a:gdLst>
                  <a:gd name="connsiteX0" fmla="*/ 147 w 313150"/>
                  <a:gd name="connsiteY0" fmla="*/ 595605 h 595460"/>
                  <a:gd name="connsiteX1" fmla="*/ 313297 w 313150"/>
                  <a:gd name="connsiteY1" fmla="*/ 145 h 595460"/>
                </a:gdLst>
                <a:ahLst/>
                <a:cxnLst>
                  <a:cxn ang="0">
                    <a:pos x="connsiteX0" y="connsiteY0"/>
                  </a:cxn>
                  <a:cxn ang="0">
                    <a:pos x="connsiteX1" y="connsiteY1"/>
                  </a:cxn>
                </a:cxnLst>
                <a:rect l="l" t="t" r="r" b="b"/>
                <a:pathLst>
                  <a:path w="313150" h="595460">
                    <a:moveTo>
                      <a:pt x="147" y="595605"/>
                    </a:moveTo>
                    <a:cubicBezTo>
                      <a:pt x="103538" y="399006"/>
                      <a:pt x="207920" y="200517"/>
                      <a:pt x="313297" y="145"/>
                    </a:cubicBezTo>
                  </a:path>
                </a:pathLst>
              </a:custGeom>
              <a:noFill/>
              <a:ln w="11448" cap="rnd">
                <a:solidFill>
                  <a:srgbClr val="000000"/>
                </a:solidFill>
                <a:prstDash val="solid"/>
                <a:round/>
              </a:ln>
            </p:spPr>
            <p:txBody>
              <a:bodyPr rtlCol="0" anchor="ctr"/>
              <a:lstStyle/>
              <a:p>
                <a:endParaRPr lang="en-US"/>
              </a:p>
            </p:txBody>
          </p:sp>
          <p:sp>
            <p:nvSpPr>
              <p:cNvPr id="527" name="Freeform: Shape 526">
                <a:extLst>
                  <a:ext uri="{FF2B5EF4-FFF2-40B4-BE49-F238E27FC236}">
                    <a16:creationId xmlns:a16="http://schemas.microsoft.com/office/drawing/2014/main" id="{CC5B1C84-156A-94A6-82E8-B8DBCCDDAC0B}"/>
                  </a:ext>
                </a:extLst>
              </p:cNvPr>
              <p:cNvSpPr/>
              <p:nvPr/>
            </p:nvSpPr>
            <p:spPr>
              <a:xfrm>
                <a:off x="2589783" y="5062040"/>
                <a:ext cx="33261" cy="40948"/>
              </a:xfrm>
              <a:custGeom>
                <a:avLst/>
                <a:gdLst>
                  <a:gd name="connsiteX0" fmla="*/ 33400 w 33261"/>
                  <a:gd name="connsiteY0" fmla="*/ 17213 h 40948"/>
                  <a:gd name="connsiteX1" fmla="*/ 138 w 33261"/>
                  <a:gd name="connsiteY1" fmla="*/ 41110 h 40948"/>
                  <a:gd name="connsiteX2" fmla="*/ 980 w 33261"/>
                  <a:gd name="connsiteY2" fmla="*/ 161 h 40948"/>
                </a:gdLst>
                <a:ahLst/>
                <a:cxnLst>
                  <a:cxn ang="0">
                    <a:pos x="connsiteX0" y="connsiteY0"/>
                  </a:cxn>
                  <a:cxn ang="0">
                    <a:pos x="connsiteX1" y="connsiteY1"/>
                  </a:cxn>
                  <a:cxn ang="0">
                    <a:pos x="connsiteX2" y="connsiteY2"/>
                  </a:cxn>
                </a:cxnLst>
                <a:rect l="l" t="t" r="r" b="b"/>
                <a:pathLst>
                  <a:path w="33261" h="40948">
                    <a:moveTo>
                      <a:pt x="33400" y="17213"/>
                    </a:moveTo>
                    <a:lnTo>
                      <a:pt x="138" y="41110"/>
                    </a:lnTo>
                    <a:lnTo>
                      <a:pt x="980" y="161"/>
                    </a:lnTo>
                  </a:path>
                </a:pathLst>
              </a:custGeom>
              <a:noFill/>
              <a:ln w="11448" cap="rnd">
                <a:solidFill>
                  <a:srgbClr val="000000"/>
                </a:solidFill>
                <a:prstDash val="solid"/>
                <a:round/>
              </a:ln>
            </p:spPr>
            <p:txBody>
              <a:bodyPr rtlCol="0" anchor="ctr"/>
              <a:lstStyle/>
              <a:p>
                <a:endParaRPr lang="en-US"/>
              </a:p>
            </p:txBody>
          </p:sp>
        </p:grpSp>
        <p:grpSp>
          <p:nvGrpSpPr>
            <p:cNvPr id="528" name="Graphic 3">
              <a:extLst>
                <a:ext uri="{FF2B5EF4-FFF2-40B4-BE49-F238E27FC236}">
                  <a16:creationId xmlns:a16="http://schemas.microsoft.com/office/drawing/2014/main" id="{D39CA214-7B4B-5593-0ED0-E45921D1D135}"/>
                </a:ext>
              </a:extLst>
            </p:cNvPr>
            <p:cNvGrpSpPr/>
            <p:nvPr/>
          </p:nvGrpSpPr>
          <p:grpSpPr>
            <a:xfrm>
              <a:off x="2134530" y="5121678"/>
              <a:ext cx="694787" cy="372015"/>
              <a:chOff x="2134530" y="5121678"/>
              <a:chExt cx="694787" cy="372015"/>
            </a:xfrm>
          </p:grpSpPr>
          <p:sp>
            <p:nvSpPr>
              <p:cNvPr id="529" name="Freeform: Shape 528">
                <a:extLst>
                  <a:ext uri="{FF2B5EF4-FFF2-40B4-BE49-F238E27FC236}">
                    <a16:creationId xmlns:a16="http://schemas.microsoft.com/office/drawing/2014/main" id="{607FC993-26FE-6DAE-448A-3DAA27378119}"/>
                  </a:ext>
                </a:extLst>
              </p:cNvPr>
              <p:cNvSpPr/>
              <p:nvPr/>
            </p:nvSpPr>
            <p:spPr>
              <a:xfrm>
                <a:off x="2134530" y="5121678"/>
                <a:ext cx="694787" cy="372015"/>
              </a:xfrm>
              <a:custGeom>
                <a:avLst/>
                <a:gdLst>
                  <a:gd name="connsiteX0" fmla="*/ 131 w 694787"/>
                  <a:gd name="connsiteY0" fmla="*/ 372190 h 372015"/>
                  <a:gd name="connsiteX1" fmla="*/ 694919 w 694787"/>
                  <a:gd name="connsiteY1" fmla="*/ 372190 h 372015"/>
                  <a:gd name="connsiteX2" fmla="*/ 694919 w 694787"/>
                  <a:gd name="connsiteY2" fmla="*/ 174 h 372015"/>
                  <a:gd name="connsiteX3" fmla="*/ 131 w 694787"/>
                  <a:gd name="connsiteY3" fmla="*/ 174 h 372015"/>
                </a:gdLst>
                <a:ahLst/>
                <a:cxnLst>
                  <a:cxn ang="0">
                    <a:pos x="connsiteX0" y="connsiteY0"/>
                  </a:cxn>
                  <a:cxn ang="0">
                    <a:pos x="connsiteX1" y="connsiteY1"/>
                  </a:cxn>
                  <a:cxn ang="0">
                    <a:pos x="connsiteX2" y="connsiteY2"/>
                  </a:cxn>
                  <a:cxn ang="0">
                    <a:pos x="connsiteX3" y="connsiteY3"/>
                  </a:cxn>
                </a:cxnLst>
                <a:rect l="l" t="t" r="r" b="b"/>
                <a:pathLst>
                  <a:path w="694787" h="372015">
                    <a:moveTo>
                      <a:pt x="131" y="372190"/>
                    </a:moveTo>
                    <a:lnTo>
                      <a:pt x="694919" y="372190"/>
                    </a:lnTo>
                    <a:lnTo>
                      <a:pt x="694919" y="174"/>
                    </a:lnTo>
                    <a:lnTo>
                      <a:pt x="131" y="174"/>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530" name="Graphic 3">
                <a:extLst>
                  <a:ext uri="{FF2B5EF4-FFF2-40B4-BE49-F238E27FC236}">
                    <a16:creationId xmlns:a16="http://schemas.microsoft.com/office/drawing/2014/main" id="{CA600747-A65C-5960-2BDF-0D413E131CC6}"/>
                  </a:ext>
                </a:extLst>
              </p:cNvPr>
              <p:cNvGrpSpPr/>
              <p:nvPr/>
            </p:nvGrpSpPr>
            <p:grpSpPr>
              <a:xfrm>
                <a:off x="2201085" y="5168271"/>
                <a:ext cx="560101" cy="85100"/>
                <a:chOff x="2201085" y="5168271"/>
                <a:chExt cx="560101" cy="85100"/>
              </a:xfrm>
              <a:solidFill>
                <a:srgbClr val="000000"/>
              </a:solidFill>
            </p:grpSpPr>
            <p:sp>
              <p:nvSpPr>
                <p:cNvPr id="531" name="Freeform: Shape 530">
                  <a:extLst>
                    <a:ext uri="{FF2B5EF4-FFF2-40B4-BE49-F238E27FC236}">
                      <a16:creationId xmlns:a16="http://schemas.microsoft.com/office/drawing/2014/main" id="{D65209CA-3DB8-190F-7AFF-51990AE6FE55}"/>
                    </a:ext>
                  </a:extLst>
                </p:cNvPr>
                <p:cNvSpPr/>
                <p:nvPr/>
              </p:nvSpPr>
              <p:spPr>
                <a:xfrm flipV="1">
                  <a:off x="2201085" y="5185528"/>
                  <a:ext cx="44372" cy="49640"/>
                </a:xfrm>
                <a:custGeom>
                  <a:avLst/>
                  <a:gdLst>
                    <a:gd name="connsiteX0" fmla="*/ 29931 w 44372"/>
                    <a:gd name="connsiteY0" fmla="*/ 15322 h 49640"/>
                    <a:gd name="connsiteX1" fmla="*/ 42452 w 44372"/>
                    <a:gd name="connsiteY1" fmla="*/ 13219 h 49640"/>
                    <a:gd name="connsiteX2" fmla="*/ 34825 w 44372"/>
                    <a:gd name="connsiteY2" fmla="*/ 2729 h 49640"/>
                    <a:gd name="connsiteX3" fmla="*/ 21803 w 44372"/>
                    <a:gd name="connsiteY3" fmla="*/ -862 h 49640"/>
                    <a:gd name="connsiteX4" fmla="*/ 3458 w 44372"/>
                    <a:gd name="connsiteY4" fmla="*/ 7237 h 49640"/>
                    <a:gd name="connsiteX5" fmla="*/ -1236 w 44372"/>
                    <a:gd name="connsiteY5" fmla="*/ 23593 h 49640"/>
                    <a:gd name="connsiteX6" fmla="*/ 4932 w 44372"/>
                    <a:gd name="connsiteY6" fmla="*/ 42081 h 49640"/>
                    <a:gd name="connsiteX7" fmla="*/ 20544 w 44372"/>
                    <a:gd name="connsiteY7" fmla="*/ 48778 h 49640"/>
                    <a:gd name="connsiteX8" fmla="*/ 37272 w 44372"/>
                    <a:gd name="connsiteY8" fmla="*/ 41781 h 49640"/>
                    <a:gd name="connsiteX9" fmla="*/ 43125 w 44372"/>
                    <a:gd name="connsiteY9" fmla="*/ 20331 h 49640"/>
                    <a:gd name="connsiteX10" fmla="*/ 11643 w 44372"/>
                    <a:gd name="connsiteY10" fmla="*/ 20331 h 49640"/>
                    <a:gd name="connsiteX11" fmla="*/ 14691 w 44372"/>
                    <a:gd name="connsiteY11" fmla="*/ 11630 h 49640"/>
                    <a:gd name="connsiteX12" fmla="*/ 21932 w 44372"/>
                    <a:gd name="connsiteY12" fmla="*/ 8525 h 49640"/>
                    <a:gd name="connsiteX13" fmla="*/ 26883 w 44372"/>
                    <a:gd name="connsiteY13" fmla="*/ 10128 h 49640"/>
                    <a:gd name="connsiteX14" fmla="*/ 29931 w 44372"/>
                    <a:gd name="connsiteY14" fmla="*/ 15322 h 49640"/>
                    <a:gd name="connsiteX15" fmla="*/ 30647 w 44372"/>
                    <a:gd name="connsiteY15" fmla="*/ 28029 h 49640"/>
                    <a:gd name="connsiteX16" fmla="*/ 27828 w 44372"/>
                    <a:gd name="connsiteY16" fmla="*/ 36315 h 49640"/>
                    <a:gd name="connsiteX17" fmla="*/ 21302 w 44372"/>
                    <a:gd name="connsiteY17" fmla="*/ 39162 h 49640"/>
                    <a:gd name="connsiteX18" fmla="*/ 14505 w 44372"/>
                    <a:gd name="connsiteY18" fmla="*/ 36171 h 49640"/>
                    <a:gd name="connsiteX19" fmla="*/ 11872 w 44372"/>
                    <a:gd name="connsiteY19" fmla="*/ 2802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931" y="15322"/>
                      </a:moveTo>
                      <a:lnTo>
                        <a:pt x="42452" y="13219"/>
                      </a:lnTo>
                      <a:cubicBezTo>
                        <a:pt x="40850" y="8630"/>
                        <a:pt x="38307" y="5133"/>
                        <a:pt x="34825" y="2729"/>
                      </a:cubicBezTo>
                      <a:cubicBezTo>
                        <a:pt x="31353" y="335"/>
                        <a:pt x="27012" y="-862"/>
                        <a:pt x="21803" y="-862"/>
                      </a:cubicBezTo>
                      <a:cubicBezTo>
                        <a:pt x="13542" y="-862"/>
                        <a:pt x="7427" y="1837"/>
                        <a:pt x="3458" y="7237"/>
                      </a:cubicBezTo>
                      <a:cubicBezTo>
                        <a:pt x="329" y="11559"/>
                        <a:pt x="-1236" y="17011"/>
                        <a:pt x="-1236" y="23593"/>
                      </a:cubicBezTo>
                      <a:cubicBezTo>
                        <a:pt x="-1236" y="31464"/>
                        <a:pt x="820" y="37626"/>
                        <a:pt x="4932" y="42081"/>
                      </a:cubicBezTo>
                      <a:cubicBezTo>
                        <a:pt x="9053" y="46546"/>
                        <a:pt x="14257" y="48778"/>
                        <a:pt x="20544" y="48778"/>
                      </a:cubicBezTo>
                      <a:cubicBezTo>
                        <a:pt x="27613" y="48778"/>
                        <a:pt x="33189" y="46446"/>
                        <a:pt x="37272" y="41781"/>
                      </a:cubicBezTo>
                      <a:cubicBezTo>
                        <a:pt x="41355" y="37116"/>
                        <a:pt x="43306" y="29966"/>
                        <a:pt x="43125" y="20331"/>
                      </a:cubicBezTo>
                      <a:lnTo>
                        <a:pt x="11643" y="20331"/>
                      </a:lnTo>
                      <a:cubicBezTo>
                        <a:pt x="11739" y="16610"/>
                        <a:pt x="12755" y="13710"/>
                        <a:pt x="14691" y="11630"/>
                      </a:cubicBezTo>
                      <a:cubicBezTo>
                        <a:pt x="16628" y="9560"/>
                        <a:pt x="19042" y="8525"/>
                        <a:pt x="21932" y="8525"/>
                      </a:cubicBezTo>
                      <a:cubicBezTo>
                        <a:pt x="23897" y="8525"/>
                        <a:pt x="25548" y="9059"/>
                        <a:pt x="26883" y="10128"/>
                      </a:cubicBezTo>
                      <a:cubicBezTo>
                        <a:pt x="28228" y="11206"/>
                        <a:pt x="29244" y="12937"/>
                        <a:pt x="29931" y="15322"/>
                      </a:cubicBezTo>
                      <a:close/>
                      <a:moveTo>
                        <a:pt x="30647" y="28029"/>
                      </a:moveTo>
                      <a:cubicBezTo>
                        <a:pt x="30561" y="31664"/>
                        <a:pt x="29621" y="34426"/>
                        <a:pt x="27828" y="36315"/>
                      </a:cubicBezTo>
                      <a:cubicBezTo>
                        <a:pt x="26044" y="38213"/>
                        <a:pt x="23869" y="39162"/>
                        <a:pt x="21302" y="39162"/>
                      </a:cubicBezTo>
                      <a:cubicBezTo>
                        <a:pt x="18565" y="39162"/>
                        <a:pt x="16299" y="38165"/>
                        <a:pt x="14505" y="36171"/>
                      </a:cubicBezTo>
                      <a:cubicBezTo>
                        <a:pt x="12721" y="34168"/>
                        <a:pt x="11844" y="31454"/>
                        <a:pt x="11872" y="28029"/>
                      </a:cubicBezTo>
                      <a:close/>
                    </a:path>
                  </a:pathLst>
                </a:custGeom>
                <a:solidFill>
                  <a:srgbClr val="000000"/>
                </a:solidFill>
                <a:ln w="14" cap="flat">
                  <a:noFill/>
                  <a:prstDash val="solid"/>
                  <a:round/>
                </a:ln>
              </p:spPr>
              <p:txBody>
                <a:bodyPr rtlCol="0" anchor="ctr"/>
                <a:lstStyle/>
                <a:p>
                  <a:endParaRPr lang="en-US"/>
                </a:p>
              </p:txBody>
            </p:sp>
            <p:sp>
              <p:nvSpPr>
                <p:cNvPr id="532" name="Freeform: Shape 531">
                  <a:extLst>
                    <a:ext uri="{FF2B5EF4-FFF2-40B4-BE49-F238E27FC236}">
                      <a16:creationId xmlns:a16="http://schemas.microsoft.com/office/drawing/2014/main" id="{F51DE6EC-C0B9-ACBE-D8CD-C40910BE58B7}"/>
                    </a:ext>
                  </a:extLst>
                </p:cNvPr>
                <p:cNvSpPr/>
                <p:nvPr/>
              </p:nvSpPr>
              <p:spPr>
                <a:xfrm flipV="1">
                  <a:off x="2255596" y="5185528"/>
                  <a:ext cx="43287" cy="48567"/>
                </a:xfrm>
                <a:custGeom>
                  <a:avLst/>
                  <a:gdLst>
                    <a:gd name="connsiteX0" fmla="*/ 41852 w 43287"/>
                    <a:gd name="connsiteY0" fmla="*/ -900 h 48567"/>
                    <a:gd name="connsiteX1" fmla="*/ 29288 w 43287"/>
                    <a:gd name="connsiteY1" fmla="*/ -900 h 48567"/>
                    <a:gd name="connsiteX2" fmla="*/ 29288 w 43287"/>
                    <a:gd name="connsiteY2" fmla="*/ 23341 h 48567"/>
                    <a:gd name="connsiteX3" fmla="*/ 28487 w 43287"/>
                    <a:gd name="connsiteY3" fmla="*/ 33286 h 48567"/>
                    <a:gd name="connsiteX4" fmla="*/ 25868 w 43287"/>
                    <a:gd name="connsiteY4" fmla="*/ 36792 h 48567"/>
                    <a:gd name="connsiteX5" fmla="*/ 21504 w 43287"/>
                    <a:gd name="connsiteY5" fmla="*/ 38051 h 48567"/>
                    <a:gd name="connsiteX6" fmla="*/ 15651 w 43287"/>
                    <a:gd name="connsiteY6" fmla="*/ 36263 h 48567"/>
                    <a:gd name="connsiteX7" fmla="*/ 12088 w 43287"/>
                    <a:gd name="connsiteY7" fmla="*/ 31512 h 48567"/>
                    <a:gd name="connsiteX8" fmla="*/ 11129 w 43287"/>
                    <a:gd name="connsiteY8" fmla="*/ 20608 h 48567"/>
                    <a:gd name="connsiteX9" fmla="*/ 11129 w 43287"/>
                    <a:gd name="connsiteY9" fmla="*/ -900 h 48567"/>
                    <a:gd name="connsiteX10" fmla="*/ -1435 w 43287"/>
                    <a:gd name="connsiteY10" fmla="*/ -900 h 48567"/>
                    <a:gd name="connsiteX11" fmla="*/ -1435 w 43287"/>
                    <a:gd name="connsiteY11" fmla="*/ 46594 h 48567"/>
                    <a:gd name="connsiteX12" fmla="*/ 10242 w 43287"/>
                    <a:gd name="connsiteY12" fmla="*/ 46594 h 48567"/>
                    <a:gd name="connsiteX13" fmla="*/ 10242 w 43287"/>
                    <a:gd name="connsiteY13" fmla="*/ 39611 h 48567"/>
                    <a:gd name="connsiteX14" fmla="*/ 25897 w 43287"/>
                    <a:gd name="connsiteY14" fmla="*/ 47668 h 48567"/>
                    <a:gd name="connsiteX15" fmla="*/ 33481 w 43287"/>
                    <a:gd name="connsiteY15" fmla="*/ 46165 h 48567"/>
                    <a:gd name="connsiteX16" fmla="*/ 38690 w 43287"/>
                    <a:gd name="connsiteY16" fmla="*/ 42330 h 48567"/>
                    <a:gd name="connsiteX17" fmla="*/ 41151 w 43287"/>
                    <a:gd name="connsiteY17" fmla="*/ 37064 h 48567"/>
                    <a:gd name="connsiteX18" fmla="*/ 41852 w 43287"/>
                    <a:gd name="connsiteY18" fmla="*/ 2862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1852" y="-900"/>
                      </a:moveTo>
                      <a:lnTo>
                        <a:pt x="29288" y="-900"/>
                      </a:lnTo>
                      <a:lnTo>
                        <a:pt x="29288" y="23341"/>
                      </a:lnTo>
                      <a:cubicBezTo>
                        <a:pt x="29288" y="28464"/>
                        <a:pt x="29021" y="31779"/>
                        <a:pt x="28487" y="33286"/>
                      </a:cubicBezTo>
                      <a:cubicBezTo>
                        <a:pt x="27953" y="34793"/>
                        <a:pt x="27080" y="35962"/>
                        <a:pt x="25868" y="36792"/>
                      </a:cubicBezTo>
                      <a:cubicBezTo>
                        <a:pt x="24656" y="37632"/>
                        <a:pt x="23202" y="38051"/>
                        <a:pt x="21504" y="38051"/>
                      </a:cubicBezTo>
                      <a:cubicBezTo>
                        <a:pt x="19329" y="38051"/>
                        <a:pt x="17378" y="37455"/>
                        <a:pt x="15651" y="36263"/>
                      </a:cubicBezTo>
                      <a:cubicBezTo>
                        <a:pt x="13924" y="35070"/>
                        <a:pt x="12736" y="33487"/>
                        <a:pt x="12088" y="31512"/>
                      </a:cubicBezTo>
                      <a:cubicBezTo>
                        <a:pt x="11449" y="29547"/>
                        <a:pt x="11129" y="25912"/>
                        <a:pt x="11129" y="20608"/>
                      </a:cubicBezTo>
                      <a:lnTo>
                        <a:pt x="11129" y="-900"/>
                      </a:lnTo>
                      <a:lnTo>
                        <a:pt x="-1435" y="-900"/>
                      </a:lnTo>
                      <a:lnTo>
                        <a:pt x="-1435" y="46594"/>
                      </a:lnTo>
                      <a:lnTo>
                        <a:pt x="10242" y="46594"/>
                      </a:lnTo>
                      <a:lnTo>
                        <a:pt x="10242" y="39611"/>
                      </a:lnTo>
                      <a:cubicBezTo>
                        <a:pt x="14382" y="44982"/>
                        <a:pt x="19600" y="47668"/>
                        <a:pt x="25897" y="47668"/>
                      </a:cubicBezTo>
                      <a:cubicBezTo>
                        <a:pt x="28663" y="47668"/>
                        <a:pt x="31191" y="47167"/>
                        <a:pt x="33481" y="46165"/>
                      </a:cubicBezTo>
                      <a:cubicBezTo>
                        <a:pt x="35780" y="45163"/>
                        <a:pt x="37516" y="43885"/>
                        <a:pt x="38690" y="42330"/>
                      </a:cubicBezTo>
                      <a:cubicBezTo>
                        <a:pt x="39873" y="40785"/>
                        <a:pt x="40693" y="39029"/>
                        <a:pt x="41151" y="37064"/>
                      </a:cubicBezTo>
                      <a:cubicBezTo>
                        <a:pt x="41618" y="35099"/>
                        <a:pt x="41852" y="32285"/>
                        <a:pt x="41852" y="28621"/>
                      </a:cubicBezTo>
                      <a:close/>
                    </a:path>
                  </a:pathLst>
                </a:custGeom>
                <a:solidFill>
                  <a:srgbClr val="000000"/>
                </a:solidFill>
                <a:ln w="14" cap="flat">
                  <a:noFill/>
                  <a:prstDash val="solid"/>
                  <a:round/>
                </a:ln>
              </p:spPr>
              <p:txBody>
                <a:bodyPr rtlCol="0" anchor="ctr"/>
                <a:lstStyle/>
                <a:p>
                  <a:endParaRPr lang="en-US"/>
                </a:p>
              </p:txBody>
            </p:sp>
            <p:sp>
              <p:nvSpPr>
                <p:cNvPr id="533" name="Freeform: Shape 532">
                  <a:extLst>
                    <a:ext uri="{FF2B5EF4-FFF2-40B4-BE49-F238E27FC236}">
                      <a16:creationId xmlns:a16="http://schemas.microsoft.com/office/drawing/2014/main" id="{E1B81F76-F0D0-7E9E-D9A7-5DE1B278BF6C}"/>
                    </a:ext>
                  </a:extLst>
                </p:cNvPr>
                <p:cNvSpPr/>
                <p:nvPr/>
              </p:nvSpPr>
              <p:spPr>
                <a:xfrm flipV="1">
                  <a:off x="2306444" y="5169830"/>
                  <a:ext cx="27990" cy="65338"/>
                </a:xfrm>
                <a:custGeom>
                  <a:avLst/>
                  <a:gdLst>
                    <a:gd name="connsiteX0" fmla="*/ 26425 w 27990"/>
                    <a:gd name="connsiteY0" fmla="*/ 47155 h 65338"/>
                    <a:gd name="connsiteX1" fmla="*/ 26425 w 27990"/>
                    <a:gd name="connsiteY1" fmla="*/ 37138 h 65338"/>
                    <a:gd name="connsiteX2" fmla="*/ 17839 w 27990"/>
                    <a:gd name="connsiteY2" fmla="*/ 37138 h 65338"/>
                    <a:gd name="connsiteX3" fmla="*/ 17839 w 27990"/>
                    <a:gd name="connsiteY3" fmla="*/ 17991 h 65338"/>
                    <a:gd name="connsiteX4" fmla="*/ 18083 w 27990"/>
                    <a:gd name="connsiteY4" fmla="*/ 11223 h 65338"/>
                    <a:gd name="connsiteX5" fmla="*/ 19213 w 27990"/>
                    <a:gd name="connsiteY5" fmla="*/ 9635 h 65338"/>
                    <a:gd name="connsiteX6" fmla="*/ 21331 w 27990"/>
                    <a:gd name="connsiteY6" fmla="*/ 9005 h 65338"/>
                    <a:gd name="connsiteX7" fmla="*/ 26382 w 27990"/>
                    <a:gd name="connsiteY7" fmla="*/ 10221 h 65338"/>
                    <a:gd name="connsiteX8" fmla="*/ 27456 w 27990"/>
                    <a:gd name="connsiteY8" fmla="*/ 462 h 65338"/>
                    <a:gd name="connsiteX9" fmla="*/ 17525 w 27990"/>
                    <a:gd name="connsiteY9" fmla="*/ -1413 h 65338"/>
                    <a:gd name="connsiteX10" fmla="*/ 11400 w 27990"/>
                    <a:gd name="connsiteY10" fmla="*/ -282 h 65338"/>
                    <a:gd name="connsiteX11" fmla="*/ 7407 w 27990"/>
                    <a:gd name="connsiteY11" fmla="*/ 2680 h 65338"/>
                    <a:gd name="connsiteX12" fmla="*/ 5633 w 27990"/>
                    <a:gd name="connsiteY12" fmla="*/ 7574 h 65338"/>
                    <a:gd name="connsiteX13" fmla="*/ 5232 w 27990"/>
                    <a:gd name="connsiteY13" fmla="*/ 16432 h 65338"/>
                    <a:gd name="connsiteX14" fmla="*/ 5232 w 27990"/>
                    <a:gd name="connsiteY14" fmla="*/ 37138 h 65338"/>
                    <a:gd name="connsiteX15" fmla="*/ -534 w 27990"/>
                    <a:gd name="connsiteY15" fmla="*/ 37138 h 65338"/>
                    <a:gd name="connsiteX16" fmla="*/ -534 w 27990"/>
                    <a:gd name="connsiteY16" fmla="*/ 47155 h 65338"/>
                    <a:gd name="connsiteX17" fmla="*/ 5232 w 27990"/>
                    <a:gd name="connsiteY17" fmla="*/ 47155 h 65338"/>
                    <a:gd name="connsiteX18" fmla="*/ 5232 w 27990"/>
                    <a:gd name="connsiteY18" fmla="*/ 56585 h 65338"/>
                    <a:gd name="connsiteX19" fmla="*/ 17839 w 27990"/>
                    <a:gd name="connsiteY19" fmla="*/ 63926 h 65338"/>
                    <a:gd name="connsiteX20" fmla="*/ 17839 w 27990"/>
                    <a:gd name="connsiteY20" fmla="*/ 47155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6425" y="47155"/>
                      </a:moveTo>
                      <a:lnTo>
                        <a:pt x="26425" y="37138"/>
                      </a:lnTo>
                      <a:lnTo>
                        <a:pt x="17839" y="37138"/>
                      </a:lnTo>
                      <a:lnTo>
                        <a:pt x="17839" y="17991"/>
                      </a:lnTo>
                      <a:cubicBezTo>
                        <a:pt x="17839" y="14118"/>
                        <a:pt x="17920" y="11862"/>
                        <a:pt x="18083" y="11223"/>
                      </a:cubicBezTo>
                      <a:cubicBezTo>
                        <a:pt x="18254" y="10584"/>
                        <a:pt x="18631" y="10054"/>
                        <a:pt x="19213" y="9635"/>
                      </a:cubicBezTo>
                      <a:cubicBezTo>
                        <a:pt x="19795" y="9215"/>
                        <a:pt x="20501" y="9005"/>
                        <a:pt x="21331" y="9005"/>
                      </a:cubicBezTo>
                      <a:cubicBezTo>
                        <a:pt x="22495" y="9005"/>
                        <a:pt x="24179" y="9410"/>
                        <a:pt x="26382" y="10221"/>
                      </a:cubicBezTo>
                      <a:lnTo>
                        <a:pt x="27456" y="462"/>
                      </a:lnTo>
                      <a:cubicBezTo>
                        <a:pt x="24536" y="-788"/>
                        <a:pt x="21226" y="-1413"/>
                        <a:pt x="17525" y="-1413"/>
                      </a:cubicBezTo>
                      <a:cubicBezTo>
                        <a:pt x="15264" y="-1413"/>
                        <a:pt x="13222" y="-1036"/>
                        <a:pt x="11400" y="-282"/>
                      </a:cubicBezTo>
                      <a:cubicBezTo>
                        <a:pt x="9587" y="481"/>
                        <a:pt x="8257" y="1468"/>
                        <a:pt x="7407" y="2680"/>
                      </a:cubicBezTo>
                      <a:cubicBezTo>
                        <a:pt x="6558" y="3892"/>
                        <a:pt x="5967" y="5523"/>
                        <a:pt x="5633" y="7574"/>
                      </a:cubicBezTo>
                      <a:cubicBezTo>
                        <a:pt x="5366" y="9033"/>
                        <a:pt x="5232" y="11986"/>
                        <a:pt x="5232" y="16432"/>
                      </a:cubicBezTo>
                      <a:lnTo>
                        <a:pt x="5232" y="37138"/>
                      </a:lnTo>
                      <a:lnTo>
                        <a:pt x="-534" y="37138"/>
                      </a:lnTo>
                      <a:lnTo>
                        <a:pt x="-534" y="47155"/>
                      </a:lnTo>
                      <a:lnTo>
                        <a:pt x="5232" y="47155"/>
                      </a:lnTo>
                      <a:lnTo>
                        <a:pt x="5232" y="56585"/>
                      </a:lnTo>
                      <a:lnTo>
                        <a:pt x="17839" y="63926"/>
                      </a:lnTo>
                      <a:lnTo>
                        <a:pt x="17839" y="47155"/>
                      </a:lnTo>
                      <a:close/>
                    </a:path>
                  </a:pathLst>
                </a:custGeom>
                <a:solidFill>
                  <a:srgbClr val="000000"/>
                </a:solidFill>
                <a:ln w="14" cap="flat">
                  <a:noFill/>
                  <a:prstDash val="solid"/>
                  <a:round/>
                </a:ln>
              </p:spPr>
              <p:txBody>
                <a:bodyPr rtlCol="0" anchor="ctr"/>
                <a:lstStyle/>
                <a:p>
                  <a:endParaRPr lang="en-US"/>
                </a:p>
              </p:txBody>
            </p:sp>
            <p:sp>
              <p:nvSpPr>
                <p:cNvPr id="534" name="Freeform: Shape 533">
                  <a:extLst>
                    <a:ext uri="{FF2B5EF4-FFF2-40B4-BE49-F238E27FC236}">
                      <a16:creationId xmlns:a16="http://schemas.microsoft.com/office/drawing/2014/main" id="{DE1D54AA-C2D2-80D6-A779-A296C5E7469B}"/>
                    </a:ext>
                  </a:extLst>
                </p:cNvPr>
                <p:cNvSpPr/>
                <p:nvPr/>
              </p:nvSpPr>
              <p:spPr>
                <a:xfrm flipV="1">
                  <a:off x="2341593" y="5185528"/>
                  <a:ext cx="30766" cy="48567"/>
                </a:xfrm>
                <a:custGeom>
                  <a:avLst/>
                  <a:gdLst>
                    <a:gd name="connsiteX0" fmla="*/ 11616 w 30766"/>
                    <a:gd name="connsiteY0" fmla="*/ -900 h 48567"/>
                    <a:gd name="connsiteX1" fmla="*/ -948 w 30766"/>
                    <a:gd name="connsiteY1" fmla="*/ -900 h 48567"/>
                    <a:gd name="connsiteX2" fmla="*/ -948 w 30766"/>
                    <a:gd name="connsiteY2" fmla="*/ 46594 h 48567"/>
                    <a:gd name="connsiteX3" fmla="*/ 10729 w 30766"/>
                    <a:gd name="connsiteY3" fmla="*/ 46594 h 48567"/>
                    <a:gd name="connsiteX4" fmla="*/ 10729 w 30766"/>
                    <a:gd name="connsiteY4" fmla="*/ 39840 h 48567"/>
                    <a:gd name="connsiteX5" fmla="*/ 16109 w 30766"/>
                    <a:gd name="connsiteY5" fmla="*/ 46136 h 48567"/>
                    <a:gd name="connsiteX6" fmla="*/ 21547 w 30766"/>
                    <a:gd name="connsiteY6" fmla="*/ 47668 h 48567"/>
                    <a:gd name="connsiteX7" fmla="*/ 29818 w 30766"/>
                    <a:gd name="connsiteY7" fmla="*/ 45292 h 48567"/>
                    <a:gd name="connsiteX8" fmla="*/ 25926 w 30766"/>
                    <a:gd name="connsiteY8" fmla="*/ 34345 h 48567"/>
                    <a:gd name="connsiteX9" fmla="*/ 20030 w 30766"/>
                    <a:gd name="connsiteY9" fmla="*/ 36391 h 48567"/>
                    <a:gd name="connsiteX10" fmla="*/ 15551 w 30766"/>
                    <a:gd name="connsiteY10" fmla="*/ 34932 h 48567"/>
                    <a:gd name="connsiteX11" fmla="*/ 12661 w 30766"/>
                    <a:gd name="connsiteY11" fmla="*/ 29680 h 48567"/>
                    <a:gd name="connsiteX12" fmla="*/ 11616 w 30766"/>
                    <a:gd name="connsiteY12" fmla="*/ 1376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1616" y="-900"/>
                      </a:moveTo>
                      <a:lnTo>
                        <a:pt x="-948" y="-900"/>
                      </a:lnTo>
                      <a:lnTo>
                        <a:pt x="-948" y="46594"/>
                      </a:lnTo>
                      <a:lnTo>
                        <a:pt x="10729" y="46594"/>
                      </a:lnTo>
                      <a:lnTo>
                        <a:pt x="10729" y="39840"/>
                      </a:lnTo>
                      <a:cubicBezTo>
                        <a:pt x="12723" y="43026"/>
                        <a:pt x="14516" y="45125"/>
                        <a:pt x="16109" y="46136"/>
                      </a:cubicBezTo>
                      <a:cubicBezTo>
                        <a:pt x="17702" y="47157"/>
                        <a:pt x="19515" y="47668"/>
                        <a:pt x="21547" y="47668"/>
                      </a:cubicBezTo>
                      <a:cubicBezTo>
                        <a:pt x="24409" y="47668"/>
                        <a:pt x="27166" y="46876"/>
                        <a:pt x="29818" y="45292"/>
                      </a:cubicBezTo>
                      <a:lnTo>
                        <a:pt x="25926" y="34345"/>
                      </a:lnTo>
                      <a:cubicBezTo>
                        <a:pt x="23808" y="35709"/>
                        <a:pt x="21843" y="36391"/>
                        <a:pt x="20030" y="36391"/>
                      </a:cubicBezTo>
                      <a:cubicBezTo>
                        <a:pt x="18265" y="36391"/>
                        <a:pt x="16772" y="35905"/>
                        <a:pt x="15551" y="34932"/>
                      </a:cubicBezTo>
                      <a:cubicBezTo>
                        <a:pt x="14330" y="33968"/>
                        <a:pt x="13367" y="32218"/>
                        <a:pt x="12661" y="29680"/>
                      </a:cubicBezTo>
                      <a:cubicBezTo>
                        <a:pt x="11964" y="27152"/>
                        <a:pt x="11616" y="21848"/>
                        <a:pt x="11616" y="13768"/>
                      </a:cubicBezTo>
                      <a:close/>
                    </a:path>
                  </a:pathLst>
                </a:custGeom>
                <a:solidFill>
                  <a:srgbClr val="000000"/>
                </a:solidFill>
                <a:ln w="14" cap="flat">
                  <a:noFill/>
                  <a:prstDash val="solid"/>
                  <a:round/>
                </a:ln>
              </p:spPr>
              <p:txBody>
                <a:bodyPr rtlCol="0" anchor="ctr"/>
                <a:lstStyle/>
                <a:p>
                  <a:endParaRPr lang="en-US"/>
                </a:p>
              </p:txBody>
            </p:sp>
            <p:sp>
              <p:nvSpPr>
                <p:cNvPr id="535" name="Freeform: Shape 534">
                  <a:extLst>
                    <a:ext uri="{FF2B5EF4-FFF2-40B4-BE49-F238E27FC236}">
                      <a16:creationId xmlns:a16="http://schemas.microsoft.com/office/drawing/2014/main" id="{81B54B62-B777-A4C8-732F-B1CF03A5A116}"/>
                    </a:ext>
                  </a:extLst>
                </p:cNvPr>
                <p:cNvSpPr/>
                <p:nvPr/>
              </p:nvSpPr>
              <p:spPr>
                <a:xfrm flipV="1">
                  <a:off x="2374858" y="5185528"/>
                  <a:ext cx="49011" cy="49640"/>
                </a:xfrm>
                <a:custGeom>
                  <a:avLst/>
                  <a:gdLst>
                    <a:gd name="connsiteX0" fmla="*/ -1410 w 49011"/>
                    <a:gd name="connsiteY0" fmla="*/ 24623 h 49640"/>
                    <a:gd name="connsiteX1" fmla="*/ 1681 w 49011"/>
                    <a:gd name="connsiteY1" fmla="*/ 36744 h 49640"/>
                    <a:gd name="connsiteX2" fmla="*/ 10425 w 49011"/>
                    <a:gd name="connsiteY2" fmla="*/ 45688 h 49640"/>
                    <a:gd name="connsiteX3" fmla="*/ 23060 w 49011"/>
                    <a:gd name="connsiteY3" fmla="*/ 48778 h 49640"/>
                    <a:gd name="connsiteX4" fmla="*/ 40719 w 49011"/>
                    <a:gd name="connsiteY4" fmla="*/ 41781 h 49640"/>
                    <a:gd name="connsiteX5" fmla="*/ 47602 w 49011"/>
                    <a:gd name="connsiteY5" fmla="*/ 24094 h 49640"/>
                    <a:gd name="connsiteX6" fmla="*/ 40647 w 49011"/>
                    <a:gd name="connsiteY6" fmla="*/ 6221 h 49640"/>
                    <a:gd name="connsiteX7" fmla="*/ 23146 w 49011"/>
                    <a:gd name="connsiteY7" fmla="*/ -862 h 49640"/>
                    <a:gd name="connsiteX8" fmla="*/ 10697 w 49011"/>
                    <a:gd name="connsiteY8" fmla="*/ 2085 h 49640"/>
                    <a:gd name="connsiteX9" fmla="*/ 1681 w 49011"/>
                    <a:gd name="connsiteY9" fmla="*/ 10743 h 49640"/>
                    <a:gd name="connsiteX10" fmla="*/ -1410 w 49011"/>
                    <a:gd name="connsiteY10" fmla="*/ 24623 h 49640"/>
                    <a:gd name="connsiteX11" fmla="*/ 11469 w 49011"/>
                    <a:gd name="connsiteY11" fmla="*/ 23951 h 49640"/>
                    <a:gd name="connsiteX12" fmla="*/ 14818 w 49011"/>
                    <a:gd name="connsiteY12" fmla="*/ 13133 h 49640"/>
                    <a:gd name="connsiteX13" fmla="*/ 23103 w 49011"/>
                    <a:gd name="connsiteY13" fmla="*/ 9383 h 49640"/>
                    <a:gd name="connsiteX14" fmla="*/ 31346 w 49011"/>
                    <a:gd name="connsiteY14" fmla="*/ 13133 h 49640"/>
                    <a:gd name="connsiteX15" fmla="*/ 34680 w 49011"/>
                    <a:gd name="connsiteY15" fmla="*/ 24051 h 49640"/>
                    <a:gd name="connsiteX16" fmla="*/ 31346 w 49011"/>
                    <a:gd name="connsiteY16" fmla="*/ 34769 h 49640"/>
                    <a:gd name="connsiteX17" fmla="*/ 23103 w 49011"/>
                    <a:gd name="connsiteY17" fmla="*/ 38533 h 49640"/>
                    <a:gd name="connsiteX18" fmla="*/ 14818 w 49011"/>
                    <a:gd name="connsiteY18" fmla="*/ 34769 h 49640"/>
                    <a:gd name="connsiteX19" fmla="*/ 11469 w 49011"/>
                    <a:gd name="connsiteY19" fmla="*/ 2395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410" y="24623"/>
                      </a:moveTo>
                      <a:cubicBezTo>
                        <a:pt x="-1410" y="28802"/>
                        <a:pt x="-379" y="32842"/>
                        <a:pt x="1681" y="36744"/>
                      </a:cubicBezTo>
                      <a:cubicBezTo>
                        <a:pt x="3742" y="40655"/>
                        <a:pt x="6656" y="43636"/>
                        <a:pt x="10425" y="45688"/>
                      </a:cubicBezTo>
                      <a:cubicBezTo>
                        <a:pt x="14193" y="47748"/>
                        <a:pt x="18405" y="48778"/>
                        <a:pt x="23060" y="48778"/>
                      </a:cubicBezTo>
                      <a:cubicBezTo>
                        <a:pt x="30244" y="48778"/>
                        <a:pt x="36130" y="46446"/>
                        <a:pt x="40719" y="41781"/>
                      </a:cubicBezTo>
                      <a:cubicBezTo>
                        <a:pt x="45307" y="37116"/>
                        <a:pt x="47602" y="31220"/>
                        <a:pt x="47602" y="24094"/>
                      </a:cubicBezTo>
                      <a:cubicBezTo>
                        <a:pt x="47602" y="16910"/>
                        <a:pt x="45283" y="10953"/>
                        <a:pt x="40647" y="6221"/>
                      </a:cubicBezTo>
                      <a:cubicBezTo>
                        <a:pt x="36011" y="1499"/>
                        <a:pt x="30177" y="-862"/>
                        <a:pt x="23146" y="-862"/>
                      </a:cubicBezTo>
                      <a:cubicBezTo>
                        <a:pt x="18796" y="-862"/>
                        <a:pt x="14646" y="120"/>
                        <a:pt x="10697" y="2085"/>
                      </a:cubicBezTo>
                      <a:cubicBezTo>
                        <a:pt x="6747" y="4060"/>
                        <a:pt x="3742" y="6946"/>
                        <a:pt x="1681" y="10743"/>
                      </a:cubicBezTo>
                      <a:cubicBezTo>
                        <a:pt x="-379" y="14540"/>
                        <a:pt x="-1410" y="19167"/>
                        <a:pt x="-1410" y="24623"/>
                      </a:cubicBezTo>
                      <a:close/>
                      <a:moveTo>
                        <a:pt x="11469" y="23951"/>
                      </a:moveTo>
                      <a:cubicBezTo>
                        <a:pt x="11469" y="19248"/>
                        <a:pt x="12585" y="15642"/>
                        <a:pt x="14818" y="13133"/>
                      </a:cubicBezTo>
                      <a:cubicBezTo>
                        <a:pt x="17060" y="10633"/>
                        <a:pt x="19821" y="9383"/>
                        <a:pt x="23103" y="9383"/>
                      </a:cubicBezTo>
                      <a:cubicBezTo>
                        <a:pt x="26385" y="9383"/>
                        <a:pt x="29132" y="10633"/>
                        <a:pt x="31346" y="13133"/>
                      </a:cubicBezTo>
                      <a:cubicBezTo>
                        <a:pt x="33568" y="15642"/>
                        <a:pt x="34680" y="19281"/>
                        <a:pt x="34680" y="24051"/>
                      </a:cubicBezTo>
                      <a:cubicBezTo>
                        <a:pt x="34680" y="28697"/>
                        <a:pt x="33568" y="32270"/>
                        <a:pt x="31346" y="34769"/>
                      </a:cubicBezTo>
                      <a:cubicBezTo>
                        <a:pt x="29132" y="37278"/>
                        <a:pt x="26385" y="38533"/>
                        <a:pt x="23103" y="38533"/>
                      </a:cubicBezTo>
                      <a:cubicBezTo>
                        <a:pt x="19821" y="38533"/>
                        <a:pt x="17060" y="37278"/>
                        <a:pt x="14818" y="34769"/>
                      </a:cubicBezTo>
                      <a:cubicBezTo>
                        <a:pt x="12585" y="32270"/>
                        <a:pt x="11469" y="28664"/>
                        <a:pt x="11469" y="23951"/>
                      </a:cubicBezTo>
                      <a:close/>
                    </a:path>
                  </a:pathLst>
                </a:custGeom>
                <a:solidFill>
                  <a:srgbClr val="000000"/>
                </a:solidFill>
                <a:ln w="14" cap="flat">
                  <a:noFill/>
                  <a:prstDash val="solid"/>
                  <a:round/>
                </a:ln>
              </p:spPr>
              <p:txBody>
                <a:bodyPr rtlCol="0" anchor="ctr"/>
                <a:lstStyle/>
                <a:p>
                  <a:endParaRPr lang="en-US"/>
                </a:p>
              </p:txBody>
            </p:sp>
            <p:sp>
              <p:nvSpPr>
                <p:cNvPr id="536" name="Freeform: Shape 535">
                  <a:extLst>
                    <a:ext uri="{FF2B5EF4-FFF2-40B4-BE49-F238E27FC236}">
                      <a16:creationId xmlns:a16="http://schemas.microsoft.com/office/drawing/2014/main" id="{2564E2FE-1026-E227-6B00-54D21487415B}"/>
                    </a:ext>
                  </a:extLst>
                </p:cNvPr>
                <p:cNvSpPr/>
                <p:nvPr/>
              </p:nvSpPr>
              <p:spPr>
                <a:xfrm flipV="1">
                  <a:off x="2433348" y="5185528"/>
                  <a:ext cx="46335" cy="66640"/>
                </a:xfrm>
                <a:custGeom>
                  <a:avLst/>
                  <a:gdLst>
                    <a:gd name="connsiteX0" fmla="*/ -1481 w 46335"/>
                    <a:gd name="connsiteY0" fmla="*/ 65301 h 66640"/>
                    <a:gd name="connsiteX1" fmla="*/ 10239 w 46335"/>
                    <a:gd name="connsiteY1" fmla="*/ 65301 h 66640"/>
                    <a:gd name="connsiteX2" fmla="*/ 10239 w 46335"/>
                    <a:gd name="connsiteY2" fmla="*/ 58318 h 66640"/>
                    <a:gd name="connsiteX3" fmla="*/ 16407 w 46335"/>
                    <a:gd name="connsiteY3" fmla="*/ 64128 h 66640"/>
                    <a:gd name="connsiteX4" fmla="*/ 25050 w 46335"/>
                    <a:gd name="connsiteY4" fmla="*/ 66374 h 66640"/>
                    <a:gd name="connsiteX5" fmla="*/ 39088 w 46335"/>
                    <a:gd name="connsiteY5" fmla="*/ 59892 h 66640"/>
                    <a:gd name="connsiteX6" fmla="*/ 44854 w 46335"/>
                    <a:gd name="connsiteY6" fmla="*/ 41819 h 66640"/>
                    <a:gd name="connsiteX7" fmla="*/ 39030 w 46335"/>
                    <a:gd name="connsiteY7" fmla="*/ 23331 h 66640"/>
                    <a:gd name="connsiteX8" fmla="*/ 24949 w 46335"/>
                    <a:gd name="connsiteY8" fmla="*/ 16734 h 66640"/>
                    <a:gd name="connsiteX9" fmla="*/ 17809 w 46335"/>
                    <a:gd name="connsiteY9" fmla="*/ 18293 h 66640"/>
                    <a:gd name="connsiteX10" fmla="*/ 11098 w 46335"/>
                    <a:gd name="connsiteY10" fmla="*/ 23660 h 66640"/>
                    <a:gd name="connsiteX11" fmla="*/ 11098 w 46335"/>
                    <a:gd name="connsiteY11" fmla="*/ -266 h 66640"/>
                    <a:gd name="connsiteX12" fmla="*/ -1481 w 46335"/>
                    <a:gd name="connsiteY12" fmla="*/ -266 h 66640"/>
                    <a:gd name="connsiteX13" fmla="*/ 10954 w 46335"/>
                    <a:gd name="connsiteY13" fmla="*/ 42363 h 66640"/>
                    <a:gd name="connsiteX14" fmla="*/ 14131 w 46335"/>
                    <a:gd name="connsiteY14" fmla="*/ 30528 h 66640"/>
                    <a:gd name="connsiteX15" fmla="*/ 21873 w 46335"/>
                    <a:gd name="connsiteY15" fmla="*/ 26708 h 66640"/>
                    <a:gd name="connsiteX16" fmla="*/ 29157 w 46335"/>
                    <a:gd name="connsiteY16" fmla="*/ 30214 h 66640"/>
                    <a:gd name="connsiteX17" fmla="*/ 32061 w 46335"/>
                    <a:gd name="connsiteY17" fmla="*/ 41733 h 66640"/>
                    <a:gd name="connsiteX18" fmla="*/ 29056 w 46335"/>
                    <a:gd name="connsiteY18" fmla="*/ 52823 h 66640"/>
                    <a:gd name="connsiteX19" fmla="*/ 21644 w 46335"/>
                    <a:gd name="connsiteY19" fmla="*/ 56443 h 66640"/>
                    <a:gd name="connsiteX20" fmla="*/ 13988 w 46335"/>
                    <a:gd name="connsiteY20" fmla="*/ 52880 h 66640"/>
                    <a:gd name="connsiteX21" fmla="*/ 10954 w 46335"/>
                    <a:gd name="connsiteY21" fmla="*/ 42363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481" y="65301"/>
                      </a:moveTo>
                      <a:lnTo>
                        <a:pt x="10239" y="65301"/>
                      </a:lnTo>
                      <a:lnTo>
                        <a:pt x="10239" y="58318"/>
                      </a:lnTo>
                      <a:cubicBezTo>
                        <a:pt x="11765" y="60703"/>
                        <a:pt x="13821" y="62640"/>
                        <a:pt x="16407" y="64128"/>
                      </a:cubicBezTo>
                      <a:cubicBezTo>
                        <a:pt x="19001" y="65626"/>
                        <a:pt x="21882" y="66374"/>
                        <a:pt x="25050" y="66374"/>
                      </a:cubicBezTo>
                      <a:cubicBezTo>
                        <a:pt x="30564" y="66374"/>
                        <a:pt x="35243" y="64214"/>
                        <a:pt x="39088" y="59892"/>
                      </a:cubicBezTo>
                      <a:cubicBezTo>
                        <a:pt x="42932" y="55571"/>
                        <a:pt x="44854" y="49546"/>
                        <a:pt x="44854" y="41819"/>
                      </a:cubicBezTo>
                      <a:cubicBezTo>
                        <a:pt x="44854" y="33891"/>
                        <a:pt x="42913" y="27728"/>
                        <a:pt x="39030" y="23331"/>
                      </a:cubicBezTo>
                      <a:cubicBezTo>
                        <a:pt x="35157" y="18933"/>
                        <a:pt x="30463" y="16734"/>
                        <a:pt x="24949" y="16734"/>
                      </a:cubicBezTo>
                      <a:cubicBezTo>
                        <a:pt x="22326" y="16734"/>
                        <a:pt x="19946" y="17254"/>
                        <a:pt x="17809" y="18293"/>
                      </a:cubicBezTo>
                      <a:cubicBezTo>
                        <a:pt x="15681" y="19343"/>
                        <a:pt x="13444" y="21132"/>
                        <a:pt x="11098" y="23660"/>
                      </a:cubicBezTo>
                      <a:lnTo>
                        <a:pt x="11098" y="-266"/>
                      </a:lnTo>
                      <a:lnTo>
                        <a:pt x="-1481" y="-266"/>
                      </a:lnTo>
                      <a:close/>
                      <a:moveTo>
                        <a:pt x="10954" y="42363"/>
                      </a:moveTo>
                      <a:cubicBezTo>
                        <a:pt x="10954" y="37020"/>
                        <a:pt x="12013" y="33076"/>
                        <a:pt x="14131" y="30528"/>
                      </a:cubicBezTo>
                      <a:cubicBezTo>
                        <a:pt x="16249" y="27981"/>
                        <a:pt x="18830" y="26708"/>
                        <a:pt x="21873" y="26708"/>
                      </a:cubicBezTo>
                      <a:cubicBezTo>
                        <a:pt x="24792" y="26708"/>
                        <a:pt x="27220" y="27876"/>
                        <a:pt x="29157" y="30214"/>
                      </a:cubicBezTo>
                      <a:cubicBezTo>
                        <a:pt x="31093" y="32560"/>
                        <a:pt x="32061" y="36400"/>
                        <a:pt x="32061" y="41733"/>
                      </a:cubicBezTo>
                      <a:cubicBezTo>
                        <a:pt x="32061" y="46713"/>
                        <a:pt x="31060" y="50409"/>
                        <a:pt x="29056" y="52823"/>
                      </a:cubicBezTo>
                      <a:cubicBezTo>
                        <a:pt x="27063" y="55237"/>
                        <a:pt x="24592" y="56443"/>
                        <a:pt x="21644" y="56443"/>
                      </a:cubicBezTo>
                      <a:cubicBezTo>
                        <a:pt x="18572" y="56443"/>
                        <a:pt x="16020" y="55256"/>
                        <a:pt x="13988" y="52880"/>
                      </a:cubicBezTo>
                      <a:cubicBezTo>
                        <a:pt x="11966" y="50514"/>
                        <a:pt x="10954" y="47009"/>
                        <a:pt x="10954" y="42363"/>
                      </a:cubicBezTo>
                      <a:close/>
                    </a:path>
                  </a:pathLst>
                </a:custGeom>
                <a:solidFill>
                  <a:srgbClr val="000000"/>
                </a:solidFill>
                <a:ln w="14" cap="flat">
                  <a:noFill/>
                  <a:prstDash val="solid"/>
                  <a:round/>
                </a:ln>
              </p:spPr>
              <p:txBody>
                <a:bodyPr rtlCol="0" anchor="ctr"/>
                <a:lstStyle/>
                <a:p>
                  <a:endParaRPr lang="en-US"/>
                </a:p>
              </p:txBody>
            </p:sp>
            <p:sp>
              <p:nvSpPr>
                <p:cNvPr id="537" name="Freeform: Shape 536">
                  <a:extLst>
                    <a:ext uri="{FF2B5EF4-FFF2-40B4-BE49-F238E27FC236}">
                      <a16:creationId xmlns:a16="http://schemas.microsoft.com/office/drawing/2014/main" id="{0A067980-D250-D6C2-62C4-7897FFCA5338}"/>
                    </a:ext>
                  </a:extLst>
                </p:cNvPr>
                <p:cNvSpPr/>
                <p:nvPr/>
              </p:nvSpPr>
              <p:spPr>
                <a:xfrm flipV="1">
                  <a:off x="2483709" y="5186602"/>
                  <a:ext cx="48825" cy="66769"/>
                </a:xfrm>
                <a:custGeom>
                  <a:avLst/>
                  <a:gdLst>
                    <a:gd name="connsiteX0" fmla="*/ -1166 w 48825"/>
                    <a:gd name="connsiteY0" fmla="*/ 66583 h 66769"/>
                    <a:gd name="connsiteX1" fmla="*/ 12200 w 48825"/>
                    <a:gd name="connsiteY1" fmla="*/ 66583 h 66769"/>
                    <a:gd name="connsiteX2" fmla="*/ 23562 w 48825"/>
                    <a:gd name="connsiteY2" fmla="*/ 32869 h 66769"/>
                    <a:gd name="connsiteX3" fmla="*/ 34652 w 48825"/>
                    <a:gd name="connsiteY3" fmla="*/ 66583 h 66769"/>
                    <a:gd name="connsiteX4" fmla="*/ 47659 w 48825"/>
                    <a:gd name="connsiteY4" fmla="*/ 66583 h 66769"/>
                    <a:gd name="connsiteX5" fmla="*/ 30888 w 48825"/>
                    <a:gd name="connsiteY5" fmla="*/ 20877 h 66769"/>
                    <a:gd name="connsiteX6" fmla="*/ 27897 w 48825"/>
                    <a:gd name="connsiteY6" fmla="*/ 12606 h 66769"/>
                    <a:gd name="connsiteX7" fmla="*/ 24735 w 48825"/>
                    <a:gd name="connsiteY7" fmla="*/ 6253 h 66769"/>
                    <a:gd name="connsiteX8" fmla="*/ 21301 w 48825"/>
                    <a:gd name="connsiteY8" fmla="*/ 2704 h 66769"/>
                    <a:gd name="connsiteX9" fmla="*/ 16507 w 48825"/>
                    <a:gd name="connsiteY9" fmla="*/ 572 h 66769"/>
                    <a:gd name="connsiteX10" fmla="*/ 10096 w 48825"/>
                    <a:gd name="connsiteY10" fmla="*/ -187 h 66769"/>
                    <a:gd name="connsiteX11" fmla="*/ 2984 w 48825"/>
                    <a:gd name="connsiteY11" fmla="*/ 572 h 66769"/>
                    <a:gd name="connsiteX12" fmla="*/ 1868 w 48825"/>
                    <a:gd name="connsiteY12" fmla="*/ 10417 h 66769"/>
                    <a:gd name="connsiteX13" fmla="*/ 7191 w 48825"/>
                    <a:gd name="connsiteY13" fmla="*/ 9830 h 66769"/>
                    <a:gd name="connsiteX14" fmla="*/ 13674 w 48825"/>
                    <a:gd name="connsiteY14" fmla="*/ 12406 h 66769"/>
                    <a:gd name="connsiteX15" fmla="*/ 16893 w 48825"/>
                    <a:gd name="connsiteY15" fmla="*/ 18960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166" y="66583"/>
                      </a:moveTo>
                      <a:lnTo>
                        <a:pt x="12200" y="66583"/>
                      </a:lnTo>
                      <a:lnTo>
                        <a:pt x="23562" y="32869"/>
                      </a:lnTo>
                      <a:lnTo>
                        <a:pt x="34652" y="66583"/>
                      </a:lnTo>
                      <a:lnTo>
                        <a:pt x="47659" y="66583"/>
                      </a:lnTo>
                      <a:lnTo>
                        <a:pt x="30888" y="20877"/>
                      </a:lnTo>
                      <a:lnTo>
                        <a:pt x="27897" y="12606"/>
                      </a:lnTo>
                      <a:cubicBezTo>
                        <a:pt x="26791" y="9830"/>
                        <a:pt x="25737" y="7712"/>
                        <a:pt x="24735" y="6253"/>
                      </a:cubicBezTo>
                      <a:cubicBezTo>
                        <a:pt x="23743" y="4793"/>
                        <a:pt x="22598" y="3610"/>
                        <a:pt x="21301" y="2704"/>
                      </a:cubicBezTo>
                      <a:cubicBezTo>
                        <a:pt x="20003" y="1788"/>
                        <a:pt x="18405" y="1077"/>
                        <a:pt x="16507" y="572"/>
                      </a:cubicBezTo>
                      <a:cubicBezTo>
                        <a:pt x="14618" y="66"/>
                        <a:pt x="12481" y="-187"/>
                        <a:pt x="10096" y="-187"/>
                      </a:cubicBezTo>
                      <a:cubicBezTo>
                        <a:pt x="7682" y="-187"/>
                        <a:pt x="5312" y="66"/>
                        <a:pt x="2984" y="572"/>
                      </a:cubicBezTo>
                      <a:lnTo>
                        <a:pt x="1868" y="10417"/>
                      </a:lnTo>
                      <a:cubicBezTo>
                        <a:pt x="3843" y="10026"/>
                        <a:pt x="5617" y="9830"/>
                        <a:pt x="7191" y="9830"/>
                      </a:cubicBezTo>
                      <a:cubicBezTo>
                        <a:pt x="10110" y="9830"/>
                        <a:pt x="12271" y="10689"/>
                        <a:pt x="13674" y="12406"/>
                      </a:cubicBezTo>
                      <a:cubicBezTo>
                        <a:pt x="15076" y="14114"/>
                        <a:pt x="16149" y="16298"/>
                        <a:pt x="16893" y="18960"/>
                      </a:cubicBezTo>
                      <a:close/>
                    </a:path>
                  </a:pathLst>
                </a:custGeom>
                <a:solidFill>
                  <a:srgbClr val="000000"/>
                </a:solidFill>
                <a:ln w="14" cap="flat">
                  <a:noFill/>
                  <a:prstDash val="solid"/>
                  <a:round/>
                </a:ln>
              </p:spPr>
              <p:txBody>
                <a:bodyPr rtlCol="0" anchor="ctr"/>
                <a:lstStyle/>
                <a:p>
                  <a:endParaRPr lang="en-US"/>
                </a:p>
              </p:txBody>
            </p:sp>
            <p:sp>
              <p:nvSpPr>
                <p:cNvPr id="538" name="Freeform: Shape 537">
                  <a:extLst>
                    <a:ext uri="{FF2B5EF4-FFF2-40B4-BE49-F238E27FC236}">
                      <a16:creationId xmlns:a16="http://schemas.microsoft.com/office/drawing/2014/main" id="{44475C7B-E013-FC80-CCD1-7E396501CAAC}"/>
                    </a:ext>
                  </a:extLst>
                </p:cNvPr>
                <p:cNvSpPr/>
                <p:nvPr/>
              </p:nvSpPr>
              <p:spPr>
                <a:xfrm flipV="1">
                  <a:off x="2534013" y="523409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39" name="Freeform: Shape 538">
                  <a:extLst>
                    <a:ext uri="{FF2B5EF4-FFF2-40B4-BE49-F238E27FC236}">
                      <a16:creationId xmlns:a16="http://schemas.microsoft.com/office/drawing/2014/main" id="{739A4564-77F3-64E1-9F18-12C68C756B85}"/>
                    </a:ext>
                  </a:extLst>
                </p:cNvPr>
                <p:cNvSpPr/>
                <p:nvPr/>
              </p:nvSpPr>
              <p:spPr>
                <a:xfrm flipV="1">
                  <a:off x="2563264" y="5186072"/>
                  <a:ext cx="45834" cy="31381"/>
                </a:xfrm>
                <a:custGeom>
                  <a:avLst/>
                  <a:gdLst>
                    <a:gd name="connsiteX0" fmla="*/ -1265 w 45834"/>
                    <a:gd name="connsiteY0" fmla="*/ 18383 h 31381"/>
                    <a:gd name="connsiteX1" fmla="*/ -1265 w 45834"/>
                    <a:gd name="connsiteY1" fmla="*/ 29917 h 31381"/>
                    <a:gd name="connsiteX2" fmla="*/ 44569 w 45834"/>
                    <a:gd name="connsiteY2" fmla="*/ 29917 h 31381"/>
                    <a:gd name="connsiteX3" fmla="*/ 44569 w 45834"/>
                    <a:gd name="connsiteY3" fmla="*/ 18383 h 31381"/>
                    <a:gd name="connsiteX4" fmla="*/ -1265 w 45834"/>
                    <a:gd name="connsiteY4" fmla="*/ -1464 h 31381"/>
                    <a:gd name="connsiteX5" fmla="*/ -1265 w 45834"/>
                    <a:gd name="connsiteY5" fmla="*/ 10112 h 31381"/>
                    <a:gd name="connsiteX6" fmla="*/ 44569 w 45834"/>
                    <a:gd name="connsiteY6" fmla="*/ 10112 h 31381"/>
                    <a:gd name="connsiteX7" fmla="*/ 44569 w 45834"/>
                    <a:gd name="connsiteY7" fmla="*/ -1464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265" y="18383"/>
                      </a:moveTo>
                      <a:lnTo>
                        <a:pt x="-1265" y="29917"/>
                      </a:lnTo>
                      <a:lnTo>
                        <a:pt x="44569" y="29917"/>
                      </a:lnTo>
                      <a:lnTo>
                        <a:pt x="44569" y="18383"/>
                      </a:lnTo>
                      <a:close/>
                      <a:moveTo>
                        <a:pt x="-1265" y="-1464"/>
                      </a:moveTo>
                      <a:lnTo>
                        <a:pt x="-1265" y="10112"/>
                      </a:lnTo>
                      <a:lnTo>
                        <a:pt x="44569" y="10112"/>
                      </a:lnTo>
                      <a:lnTo>
                        <a:pt x="44569" y="-1464"/>
                      </a:lnTo>
                      <a:close/>
                    </a:path>
                  </a:pathLst>
                </a:custGeom>
                <a:solidFill>
                  <a:srgbClr val="000000"/>
                </a:solidFill>
                <a:ln w="14" cap="flat">
                  <a:noFill/>
                  <a:prstDash val="solid"/>
                  <a:round/>
                </a:ln>
              </p:spPr>
              <p:txBody>
                <a:bodyPr rtlCol="0" anchor="ctr"/>
                <a:lstStyle/>
                <a:p>
                  <a:endParaRPr lang="en-US"/>
                </a:p>
              </p:txBody>
            </p:sp>
            <p:sp>
              <p:nvSpPr>
                <p:cNvPr id="540" name="Freeform: Shape 539">
                  <a:extLst>
                    <a:ext uri="{FF2B5EF4-FFF2-40B4-BE49-F238E27FC236}">
                      <a16:creationId xmlns:a16="http://schemas.microsoft.com/office/drawing/2014/main" id="{15B7956D-4C8E-7766-8716-7EC1AC2C2CF2}"/>
                    </a:ext>
                  </a:extLst>
                </p:cNvPr>
                <p:cNvSpPr/>
                <p:nvPr/>
              </p:nvSpPr>
              <p:spPr>
                <a:xfrm flipV="1">
                  <a:off x="2612941" y="523409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41" name="Freeform: Shape 540">
                  <a:extLst>
                    <a:ext uri="{FF2B5EF4-FFF2-40B4-BE49-F238E27FC236}">
                      <a16:creationId xmlns:a16="http://schemas.microsoft.com/office/drawing/2014/main" id="{C6D7536E-AC5D-91E7-1E1D-5238531B9B33}"/>
                    </a:ext>
                  </a:extLst>
                </p:cNvPr>
                <p:cNvSpPr/>
                <p:nvPr/>
              </p:nvSpPr>
              <p:spPr>
                <a:xfrm flipV="1">
                  <a:off x="2642235" y="5168271"/>
                  <a:ext cx="42571" cy="66941"/>
                </a:xfrm>
                <a:custGeom>
                  <a:avLst/>
                  <a:gdLst>
                    <a:gd name="connsiteX0" fmla="*/ 20143 w 42571"/>
                    <a:gd name="connsiteY0" fmla="*/ 65476 h 66941"/>
                    <a:gd name="connsiteX1" fmla="*/ 35039 w 42571"/>
                    <a:gd name="connsiteY1" fmla="*/ 58678 h 66941"/>
                    <a:gd name="connsiteX2" fmla="*/ 41436 w 42571"/>
                    <a:gd name="connsiteY2" fmla="*/ 31976 h 66941"/>
                    <a:gd name="connsiteX3" fmla="*/ 34996 w 42571"/>
                    <a:gd name="connsiteY3" fmla="*/ 5245 h 66941"/>
                    <a:gd name="connsiteX4" fmla="*/ 20143 w 42571"/>
                    <a:gd name="connsiteY4" fmla="*/ -1466 h 66941"/>
                    <a:gd name="connsiteX5" fmla="*/ 4717 w 42571"/>
                    <a:gd name="connsiteY5" fmla="*/ 5889 h 66941"/>
                    <a:gd name="connsiteX6" fmla="*/ -1136 w 42571"/>
                    <a:gd name="connsiteY6" fmla="*/ 32119 h 66941"/>
                    <a:gd name="connsiteX7" fmla="*/ 5303 w 42571"/>
                    <a:gd name="connsiteY7" fmla="*/ 58764 h 66941"/>
                    <a:gd name="connsiteX8" fmla="*/ 20143 w 42571"/>
                    <a:gd name="connsiteY8" fmla="*/ 65476 h 66941"/>
                    <a:gd name="connsiteX9" fmla="*/ 20143 w 42571"/>
                    <a:gd name="connsiteY9" fmla="*/ 55058 h 66941"/>
                    <a:gd name="connsiteX10" fmla="*/ 16079 w 42571"/>
                    <a:gd name="connsiteY10" fmla="*/ 53598 h 66941"/>
                    <a:gd name="connsiteX11" fmla="*/ 13303 w 42571"/>
                    <a:gd name="connsiteY11" fmla="*/ 48390 h 66941"/>
                    <a:gd name="connsiteX12" fmla="*/ 12015 w 42571"/>
                    <a:gd name="connsiteY12" fmla="*/ 31976 h 66941"/>
                    <a:gd name="connsiteX13" fmla="*/ 13174 w 42571"/>
                    <a:gd name="connsiteY13" fmla="*/ 16121 h 66941"/>
                    <a:gd name="connsiteX14" fmla="*/ 16093 w 42571"/>
                    <a:gd name="connsiteY14" fmla="*/ 10383 h 66941"/>
                    <a:gd name="connsiteX15" fmla="*/ 20143 w 42571"/>
                    <a:gd name="connsiteY15" fmla="*/ 8952 h 66941"/>
                    <a:gd name="connsiteX16" fmla="*/ 24221 w 42571"/>
                    <a:gd name="connsiteY16" fmla="*/ 10397 h 66941"/>
                    <a:gd name="connsiteX17" fmla="*/ 26983 w 42571"/>
                    <a:gd name="connsiteY17" fmla="*/ 15620 h 66941"/>
                    <a:gd name="connsiteX18" fmla="*/ 28285 w 42571"/>
                    <a:gd name="connsiteY18" fmla="*/ 31976 h 66941"/>
                    <a:gd name="connsiteX19" fmla="*/ 27126 w 42571"/>
                    <a:gd name="connsiteY19" fmla="*/ 47831 h 66941"/>
                    <a:gd name="connsiteX20" fmla="*/ 24192 w 42571"/>
                    <a:gd name="connsiteY20" fmla="*/ 53598 h 66941"/>
                    <a:gd name="connsiteX21" fmla="*/ 20143 w 42571"/>
                    <a:gd name="connsiteY21" fmla="*/ 5505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143" y="65476"/>
                      </a:moveTo>
                      <a:cubicBezTo>
                        <a:pt x="26496" y="65476"/>
                        <a:pt x="31462" y="63210"/>
                        <a:pt x="35039" y="58678"/>
                      </a:cubicBezTo>
                      <a:cubicBezTo>
                        <a:pt x="39304" y="53317"/>
                        <a:pt x="41436" y="44416"/>
                        <a:pt x="41436" y="31976"/>
                      </a:cubicBezTo>
                      <a:cubicBezTo>
                        <a:pt x="41436" y="19574"/>
                        <a:pt x="39289" y="10664"/>
                        <a:pt x="34996" y="5245"/>
                      </a:cubicBezTo>
                      <a:cubicBezTo>
                        <a:pt x="31447" y="771"/>
                        <a:pt x="26496" y="-1466"/>
                        <a:pt x="20143" y="-1466"/>
                      </a:cubicBezTo>
                      <a:cubicBezTo>
                        <a:pt x="13770" y="-1466"/>
                        <a:pt x="8628" y="986"/>
                        <a:pt x="4717" y="5889"/>
                      </a:cubicBezTo>
                      <a:cubicBezTo>
                        <a:pt x="815" y="10793"/>
                        <a:pt x="-1136" y="19536"/>
                        <a:pt x="-1136" y="32119"/>
                      </a:cubicBezTo>
                      <a:cubicBezTo>
                        <a:pt x="-1136" y="44464"/>
                        <a:pt x="1010" y="53346"/>
                        <a:pt x="5303" y="58764"/>
                      </a:cubicBezTo>
                      <a:cubicBezTo>
                        <a:pt x="8852" y="63238"/>
                        <a:pt x="13799" y="65476"/>
                        <a:pt x="20143" y="65476"/>
                      </a:cubicBezTo>
                      <a:close/>
                      <a:moveTo>
                        <a:pt x="20143" y="55058"/>
                      </a:moveTo>
                      <a:cubicBezTo>
                        <a:pt x="18626" y="55058"/>
                        <a:pt x="17271" y="54571"/>
                        <a:pt x="16079" y="53598"/>
                      </a:cubicBezTo>
                      <a:cubicBezTo>
                        <a:pt x="14886" y="52635"/>
                        <a:pt x="13961" y="50899"/>
                        <a:pt x="13303" y="48390"/>
                      </a:cubicBezTo>
                      <a:cubicBezTo>
                        <a:pt x="12444" y="45146"/>
                        <a:pt x="12015" y="39675"/>
                        <a:pt x="12015" y="31976"/>
                      </a:cubicBezTo>
                      <a:cubicBezTo>
                        <a:pt x="12015" y="24287"/>
                        <a:pt x="12401" y="19002"/>
                        <a:pt x="13174" y="16121"/>
                      </a:cubicBezTo>
                      <a:cubicBezTo>
                        <a:pt x="13946" y="13249"/>
                        <a:pt x="14920" y="11337"/>
                        <a:pt x="16093" y="10383"/>
                      </a:cubicBezTo>
                      <a:cubicBezTo>
                        <a:pt x="17276" y="9429"/>
                        <a:pt x="18626" y="8952"/>
                        <a:pt x="20143" y="8952"/>
                      </a:cubicBezTo>
                      <a:cubicBezTo>
                        <a:pt x="21669" y="8952"/>
                        <a:pt x="23029" y="9433"/>
                        <a:pt x="24221" y="10397"/>
                      </a:cubicBezTo>
                      <a:cubicBezTo>
                        <a:pt x="25413" y="11370"/>
                        <a:pt x="26334" y="13111"/>
                        <a:pt x="26983" y="15620"/>
                      </a:cubicBezTo>
                      <a:cubicBezTo>
                        <a:pt x="27851" y="18835"/>
                        <a:pt x="28285" y="24287"/>
                        <a:pt x="28285" y="31976"/>
                      </a:cubicBezTo>
                      <a:cubicBezTo>
                        <a:pt x="28285" y="39675"/>
                        <a:pt x="27899" y="44960"/>
                        <a:pt x="27126" y="47831"/>
                      </a:cubicBezTo>
                      <a:cubicBezTo>
                        <a:pt x="26353" y="50712"/>
                        <a:pt x="25375" y="52635"/>
                        <a:pt x="24192" y="53598"/>
                      </a:cubicBezTo>
                      <a:cubicBezTo>
                        <a:pt x="23019" y="54571"/>
                        <a:pt x="21669" y="55058"/>
                        <a:pt x="20143" y="55058"/>
                      </a:cubicBezTo>
                      <a:close/>
                    </a:path>
                  </a:pathLst>
                </a:custGeom>
                <a:solidFill>
                  <a:srgbClr val="000000"/>
                </a:solidFill>
                <a:ln w="14" cap="flat">
                  <a:noFill/>
                  <a:prstDash val="solid"/>
                  <a:round/>
                </a:ln>
              </p:spPr>
              <p:txBody>
                <a:bodyPr rtlCol="0" anchor="ctr"/>
                <a:lstStyle/>
                <a:p>
                  <a:endParaRPr lang="en-US"/>
                </a:p>
              </p:txBody>
            </p:sp>
            <p:sp>
              <p:nvSpPr>
                <p:cNvPr id="542" name="Freeform: Shape 541">
                  <a:extLst>
                    <a:ext uri="{FF2B5EF4-FFF2-40B4-BE49-F238E27FC236}">
                      <a16:creationId xmlns:a16="http://schemas.microsoft.com/office/drawing/2014/main" id="{2DF540D7-2DAF-CD20-1F89-6CE181C67F33}"/>
                    </a:ext>
                  </a:extLst>
                </p:cNvPr>
                <p:cNvSpPr/>
                <p:nvPr/>
              </p:nvSpPr>
              <p:spPr>
                <a:xfrm flipV="1">
                  <a:off x="2695888" y="5221532"/>
                  <a:ext cx="12578" cy="12564"/>
                </a:xfrm>
                <a:custGeom>
                  <a:avLst/>
                  <a:gdLst>
                    <a:gd name="connsiteX0" fmla="*/ -269 w 12578"/>
                    <a:gd name="connsiteY0" fmla="*/ 362 h 12564"/>
                    <a:gd name="connsiteX1" fmla="*/ -269 w 12578"/>
                    <a:gd name="connsiteY1" fmla="*/ 12926 h 12564"/>
                    <a:gd name="connsiteX2" fmla="*/ 12309 w 12578"/>
                    <a:gd name="connsiteY2" fmla="*/ 12926 h 12564"/>
                    <a:gd name="connsiteX3" fmla="*/ 12309 w 12578"/>
                    <a:gd name="connsiteY3" fmla="*/ 362 h 12564"/>
                  </a:gdLst>
                  <a:ahLst/>
                  <a:cxnLst>
                    <a:cxn ang="0">
                      <a:pos x="connsiteX0" y="connsiteY0"/>
                    </a:cxn>
                    <a:cxn ang="0">
                      <a:pos x="connsiteX1" y="connsiteY1"/>
                    </a:cxn>
                    <a:cxn ang="0">
                      <a:pos x="connsiteX2" y="connsiteY2"/>
                    </a:cxn>
                    <a:cxn ang="0">
                      <a:pos x="connsiteX3" y="connsiteY3"/>
                    </a:cxn>
                  </a:cxnLst>
                  <a:rect l="l" t="t" r="r" b="b"/>
                  <a:pathLst>
                    <a:path w="12578" h="12564">
                      <a:moveTo>
                        <a:pt x="-269" y="362"/>
                      </a:moveTo>
                      <a:lnTo>
                        <a:pt x="-269" y="12926"/>
                      </a:lnTo>
                      <a:lnTo>
                        <a:pt x="12309" y="12926"/>
                      </a:lnTo>
                      <a:lnTo>
                        <a:pt x="12309" y="362"/>
                      </a:lnTo>
                      <a:close/>
                    </a:path>
                  </a:pathLst>
                </a:custGeom>
                <a:solidFill>
                  <a:srgbClr val="000000"/>
                </a:solidFill>
                <a:ln w="14" cap="flat">
                  <a:noFill/>
                  <a:prstDash val="solid"/>
                  <a:round/>
                </a:ln>
              </p:spPr>
              <p:txBody>
                <a:bodyPr rtlCol="0" anchor="ctr"/>
                <a:lstStyle/>
                <a:p>
                  <a:endParaRPr lang="en-US"/>
                </a:p>
              </p:txBody>
            </p:sp>
            <p:sp>
              <p:nvSpPr>
                <p:cNvPr id="543" name="Freeform: Shape 542">
                  <a:extLst>
                    <a:ext uri="{FF2B5EF4-FFF2-40B4-BE49-F238E27FC236}">
                      <a16:creationId xmlns:a16="http://schemas.microsoft.com/office/drawing/2014/main" id="{7A50EEC7-981D-E773-0718-5424E26532E9}"/>
                    </a:ext>
                  </a:extLst>
                </p:cNvPr>
                <p:cNvSpPr/>
                <p:nvPr/>
              </p:nvSpPr>
              <p:spPr>
                <a:xfrm flipV="1">
                  <a:off x="2718614" y="5168271"/>
                  <a:ext cx="42571" cy="66941"/>
                </a:xfrm>
                <a:custGeom>
                  <a:avLst/>
                  <a:gdLst>
                    <a:gd name="connsiteX0" fmla="*/ 20160 w 42571"/>
                    <a:gd name="connsiteY0" fmla="*/ 65476 h 66941"/>
                    <a:gd name="connsiteX1" fmla="*/ 35057 w 42571"/>
                    <a:gd name="connsiteY1" fmla="*/ 58678 h 66941"/>
                    <a:gd name="connsiteX2" fmla="*/ 41453 w 42571"/>
                    <a:gd name="connsiteY2" fmla="*/ 31976 h 66941"/>
                    <a:gd name="connsiteX3" fmla="*/ 35014 w 42571"/>
                    <a:gd name="connsiteY3" fmla="*/ 5245 h 66941"/>
                    <a:gd name="connsiteX4" fmla="*/ 20160 w 42571"/>
                    <a:gd name="connsiteY4" fmla="*/ -1466 h 66941"/>
                    <a:gd name="connsiteX5" fmla="*/ 4734 w 42571"/>
                    <a:gd name="connsiteY5" fmla="*/ 5889 h 66941"/>
                    <a:gd name="connsiteX6" fmla="*/ -1118 w 42571"/>
                    <a:gd name="connsiteY6" fmla="*/ 32119 h 66941"/>
                    <a:gd name="connsiteX7" fmla="*/ 5321 w 42571"/>
                    <a:gd name="connsiteY7" fmla="*/ 58764 h 66941"/>
                    <a:gd name="connsiteX8" fmla="*/ 20160 w 42571"/>
                    <a:gd name="connsiteY8" fmla="*/ 65476 h 66941"/>
                    <a:gd name="connsiteX9" fmla="*/ 20160 w 42571"/>
                    <a:gd name="connsiteY9" fmla="*/ 55058 h 66941"/>
                    <a:gd name="connsiteX10" fmla="*/ 16096 w 42571"/>
                    <a:gd name="connsiteY10" fmla="*/ 53598 h 66941"/>
                    <a:gd name="connsiteX11" fmla="*/ 13320 w 42571"/>
                    <a:gd name="connsiteY11" fmla="*/ 48390 h 66941"/>
                    <a:gd name="connsiteX12" fmla="*/ 12032 w 42571"/>
                    <a:gd name="connsiteY12" fmla="*/ 31976 h 66941"/>
                    <a:gd name="connsiteX13" fmla="*/ 13192 w 42571"/>
                    <a:gd name="connsiteY13" fmla="*/ 16121 h 66941"/>
                    <a:gd name="connsiteX14" fmla="*/ 16111 w 42571"/>
                    <a:gd name="connsiteY14" fmla="*/ 10383 h 66941"/>
                    <a:gd name="connsiteX15" fmla="*/ 20160 w 42571"/>
                    <a:gd name="connsiteY15" fmla="*/ 8952 h 66941"/>
                    <a:gd name="connsiteX16" fmla="*/ 24239 w 42571"/>
                    <a:gd name="connsiteY16" fmla="*/ 10397 h 66941"/>
                    <a:gd name="connsiteX17" fmla="*/ 27001 w 42571"/>
                    <a:gd name="connsiteY17" fmla="*/ 15620 h 66941"/>
                    <a:gd name="connsiteX18" fmla="*/ 28303 w 42571"/>
                    <a:gd name="connsiteY18" fmla="*/ 31976 h 66941"/>
                    <a:gd name="connsiteX19" fmla="*/ 27144 w 42571"/>
                    <a:gd name="connsiteY19" fmla="*/ 47831 h 66941"/>
                    <a:gd name="connsiteX20" fmla="*/ 24210 w 42571"/>
                    <a:gd name="connsiteY20" fmla="*/ 53598 h 66941"/>
                    <a:gd name="connsiteX21" fmla="*/ 20160 w 42571"/>
                    <a:gd name="connsiteY21" fmla="*/ 5505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160" y="65476"/>
                      </a:moveTo>
                      <a:cubicBezTo>
                        <a:pt x="26514" y="65476"/>
                        <a:pt x="31480" y="63210"/>
                        <a:pt x="35057" y="58678"/>
                      </a:cubicBezTo>
                      <a:cubicBezTo>
                        <a:pt x="39321" y="53317"/>
                        <a:pt x="41453" y="44416"/>
                        <a:pt x="41453" y="31976"/>
                      </a:cubicBezTo>
                      <a:cubicBezTo>
                        <a:pt x="41453" y="19574"/>
                        <a:pt x="39307" y="10664"/>
                        <a:pt x="35014" y="5245"/>
                      </a:cubicBezTo>
                      <a:cubicBezTo>
                        <a:pt x="31465" y="771"/>
                        <a:pt x="26514" y="-1466"/>
                        <a:pt x="20160" y="-1466"/>
                      </a:cubicBezTo>
                      <a:cubicBezTo>
                        <a:pt x="13788" y="-1466"/>
                        <a:pt x="8646" y="986"/>
                        <a:pt x="4734" y="5889"/>
                      </a:cubicBezTo>
                      <a:cubicBezTo>
                        <a:pt x="833" y="10793"/>
                        <a:pt x="-1118" y="19536"/>
                        <a:pt x="-1118" y="32119"/>
                      </a:cubicBezTo>
                      <a:cubicBezTo>
                        <a:pt x="-1118" y="44464"/>
                        <a:pt x="1028" y="53346"/>
                        <a:pt x="5321" y="58764"/>
                      </a:cubicBezTo>
                      <a:cubicBezTo>
                        <a:pt x="8870" y="63238"/>
                        <a:pt x="13816" y="65476"/>
                        <a:pt x="20160" y="65476"/>
                      </a:cubicBezTo>
                      <a:close/>
                      <a:moveTo>
                        <a:pt x="20160" y="55058"/>
                      </a:moveTo>
                      <a:cubicBezTo>
                        <a:pt x="18644" y="55058"/>
                        <a:pt x="17289" y="54571"/>
                        <a:pt x="16096" y="53598"/>
                      </a:cubicBezTo>
                      <a:cubicBezTo>
                        <a:pt x="14904" y="52635"/>
                        <a:pt x="13979" y="50899"/>
                        <a:pt x="13320" y="48390"/>
                      </a:cubicBezTo>
                      <a:cubicBezTo>
                        <a:pt x="12462" y="45146"/>
                        <a:pt x="12032" y="39675"/>
                        <a:pt x="12032" y="31976"/>
                      </a:cubicBezTo>
                      <a:cubicBezTo>
                        <a:pt x="12032" y="24287"/>
                        <a:pt x="12419" y="19002"/>
                        <a:pt x="13192" y="16121"/>
                      </a:cubicBezTo>
                      <a:cubicBezTo>
                        <a:pt x="13964" y="13249"/>
                        <a:pt x="14937" y="11337"/>
                        <a:pt x="16111" y="10383"/>
                      </a:cubicBezTo>
                      <a:cubicBezTo>
                        <a:pt x="17294" y="9429"/>
                        <a:pt x="18644" y="8952"/>
                        <a:pt x="20160" y="8952"/>
                      </a:cubicBezTo>
                      <a:cubicBezTo>
                        <a:pt x="21687" y="8952"/>
                        <a:pt x="23046" y="9433"/>
                        <a:pt x="24239" y="10397"/>
                      </a:cubicBezTo>
                      <a:cubicBezTo>
                        <a:pt x="25431" y="11370"/>
                        <a:pt x="26352" y="13111"/>
                        <a:pt x="27001" y="15620"/>
                      </a:cubicBezTo>
                      <a:cubicBezTo>
                        <a:pt x="27869" y="18835"/>
                        <a:pt x="28303" y="24287"/>
                        <a:pt x="28303" y="31976"/>
                      </a:cubicBezTo>
                      <a:cubicBezTo>
                        <a:pt x="28303" y="39675"/>
                        <a:pt x="27916" y="44960"/>
                        <a:pt x="27144" y="47831"/>
                      </a:cubicBezTo>
                      <a:cubicBezTo>
                        <a:pt x="26371" y="50712"/>
                        <a:pt x="25393" y="52635"/>
                        <a:pt x="24210" y="53598"/>
                      </a:cubicBezTo>
                      <a:cubicBezTo>
                        <a:pt x="23037" y="54571"/>
                        <a:pt x="21687" y="55058"/>
                        <a:pt x="20160" y="55058"/>
                      </a:cubicBezTo>
                      <a:close/>
                    </a:path>
                  </a:pathLst>
                </a:custGeom>
                <a:solidFill>
                  <a:srgbClr val="000000"/>
                </a:solidFill>
                <a:ln w="14" cap="flat">
                  <a:noFill/>
                  <a:prstDash val="solid"/>
                  <a:round/>
                </a:ln>
              </p:spPr>
              <p:txBody>
                <a:bodyPr rtlCol="0" anchor="ctr"/>
                <a:lstStyle/>
                <a:p>
                  <a:endParaRPr lang="en-US"/>
                </a:p>
              </p:txBody>
            </p:sp>
          </p:grpSp>
          <p:grpSp>
            <p:nvGrpSpPr>
              <p:cNvPr id="544" name="Graphic 3">
                <a:extLst>
                  <a:ext uri="{FF2B5EF4-FFF2-40B4-BE49-F238E27FC236}">
                    <a16:creationId xmlns:a16="http://schemas.microsoft.com/office/drawing/2014/main" id="{0773F27F-F6BE-C3AE-F425-713A010921D5}"/>
                  </a:ext>
                </a:extLst>
              </p:cNvPr>
              <p:cNvGrpSpPr/>
              <p:nvPr/>
            </p:nvGrpSpPr>
            <p:grpSpPr>
              <a:xfrm>
                <a:off x="2197688" y="5266539"/>
                <a:ext cx="566536" cy="83898"/>
                <a:chOff x="2197688" y="5266539"/>
                <a:chExt cx="566536" cy="83898"/>
              </a:xfrm>
              <a:solidFill>
                <a:srgbClr val="000000"/>
              </a:solidFill>
            </p:grpSpPr>
            <p:sp>
              <p:nvSpPr>
                <p:cNvPr id="545" name="Freeform: Shape 544">
                  <a:extLst>
                    <a:ext uri="{FF2B5EF4-FFF2-40B4-BE49-F238E27FC236}">
                      <a16:creationId xmlns:a16="http://schemas.microsoft.com/office/drawing/2014/main" id="{72A0F647-87BA-1336-2A70-C5B607F1E7BE}"/>
                    </a:ext>
                  </a:extLst>
                </p:cNvPr>
                <p:cNvSpPr/>
                <p:nvPr/>
              </p:nvSpPr>
              <p:spPr>
                <a:xfrm flipV="1">
                  <a:off x="2197688" y="5283797"/>
                  <a:ext cx="44360" cy="49640"/>
                </a:xfrm>
                <a:custGeom>
                  <a:avLst/>
                  <a:gdLst>
                    <a:gd name="connsiteX0" fmla="*/ -1183 w 44360"/>
                    <a:gd name="connsiteY0" fmla="*/ 13785 h 49640"/>
                    <a:gd name="connsiteX1" fmla="*/ 11424 w 44360"/>
                    <a:gd name="connsiteY1" fmla="*/ 15703 h 49640"/>
                    <a:gd name="connsiteX2" fmla="*/ 14687 w 44360"/>
                    <a:gd name="connsiteY2" fmla="*/ 10136 h 49640"/>
                    <a:gd name="connsiteX3" fmla="*/ 21584 w 44360"/>
                    <a:gd name="connsiteY3" fmla="*/ 8233 h 49640"/>
                    <a:gd name="connsiteX4" fmla="*/ 28911 w 44360"/>
                    <a:gd name="connsiteY4" fmla="*/ 10022 h 49640"/>
                    <a:gd name="connsiteX5" fmla="*/ 30571 w 44360"/>
                    <a:gd name="connsiteY5" fmla="*/ 13385 h 49640"/>
                    <a:gd name="connsiteX6" fmla="*/ 29669 w 44360"/>
                    <a:gd name="connsiteY6" fmla="*/ 15746 h 49640"/>
                    <a:gd name="connsiteX7" fmla="*/ 25476 w 44360"/>
                    <a:gd name="connsiteY7" fmla="*/ 17406 h 49640"/>
                    <a:gd name="connsiteX8" fmla="*/ 6201 w 44360"/>
                    <a:gd name="connsiteY8" fmla="*/ 23530 h 49640"/>
                    <a:gd name="connsiteX9" fmla="*/ 563 w 44360"/>
                    <a:gd name="connsiteY9" fmla="*/ 34220 h 49640"/>
                    <a:gd name="connsiteX10" fmla="*/ 5428 w 44360"/>
                    <a:gd name="connsiteY10" fmla="*/ 44594 h 49640"/>
                    <a:gd name="connsiteX11" fmla="*/ 20554 w 44360"/>
                    <a:gd name="connsiteY11" fmla="*/ 48801 h 49640"/>
                    <a:gd name="connsiteX12" fmla="*/ 35035 w 44360"/>
                    <a:gd name="connsiteY12" fmla="*/ 45625 h 49640"/>
                    <a:gd name="connsiteX13" fmla="*/ 41575 w 44360"/>
                    <a:gd name="connsiteY13" fmla="*/ 36237 h 49640"/>
                    <a:gd name="connsiteX14" fmla="*/ 29712 w 44360"/>
                    <a:gd name="connsiteY14" fmla="*/ 34048 h 49640"/>
                    <a:gd name="connsiteX15" fmla="*/ 26821 w 44360"/>
                    <a:gd name="connsiteY15" fmla="*/ 38284 h 49640"/>
                    <a:gd name="connsiteX16" fmla="*/ 20768 w 44360"/>
                    <a:gd name="connsiteY16" fmla="*/ 39772 h 49640"/>
                    <a:gd name="connsiteX17" fmla="*/ 13671 w 44360"/>
                    <a:gd name="connsiteY17" fmla="*/ 38384 h 49640"/>
                    <a:gd name="connsiteX18" fmla="*/ 12240 w 44360"/>
                    <a:gd name="connsiteY18" fmla="*/ 35837 h 49640"/>
                    <a:gd name="connsiteX19" fmla="*/ 13485 w 44360"/>
                    <a:gd name="connsiteY19" fmla="*/ 33547 h 49640"/>
                    <a:gd name="connsiteX20" fmla="*/ 25219 w 44360"/>
                    <a:gd name="connsiteY20" fmla="*/ 30013 h 49640"/>
                    <a:gd name="connsiteX21" fmla="*/ 39242 w 44360"/>
                    <a:gd name="connsiteY21" fmla="*/ 24432 h 49640"/>
                    <a:gd name="connsiteX22" fmla="*/ 43178 w 44360"/>
                    <a:gd name="connsiteY22" fmla="*/ 15087 h 49640"/>
                    <a:gd name="connsiteX23" fmla="*/ 37726 w 44360"/>
                    <a:gd name="connsiteY23" fmla="*/ 3854 h 49640"/>
                    <a:gd name="connsiteX24" fmla="*/ 21584 w 44360"/>
                    <a:gd name="connsiteY24" fmla="*/ -839 h 49640"/>
                    <a:gd name="connsiteX25" fmla="*/ 6215 w 44360"/>
                    <a:gd name="connsiteY25" fmla="*/ 3096 h 49640"/>
                    <a:gd name="connsiteX26" fmla="*/ -1183 w 44360"/>
                    <a:gd name="connsiteY26" fmla="*/ 1378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183" y="13785"/>
                      </a:moveTo>
                      <a:lnTo>
                        <a:pt x="11424" y="15703"/>
                      </a:lnTo>
                      <a:cubicBezTo>
                        <a:pt x="11968" y="13260"/>
                        <a:pt x="13055" y="11405"/>
                        <a:pt x="14687" y="10136"/>
                      </a:cubicBezTo>
                      <a:cubicBezTo>
                        <a:pt x="16328" y="8867"/>
                        <a:pt x="18627" y="8233"/>
                        <a:pt x="21584" y="8233"/>
                      </a:cubicBezTo>
                      <a:cubicBezTo>
                        <a:pt x="24828" y="8233"/>
                        <a:pt x="27270" y="8829"/>
                        <a:pt x="28911" y="10022"/>
                      </a:cubicBezTo>
                      <a:cubicBezTo>
                        <a:pt x="30017" y="10861"/>
                        <a:pt x="30571" y="11982"/>
                        <a:pt x="30571" y="13385"/>
                      </a:cubicBezTo>
                      <a:cubicBezTo>
                        <a:pt x="30571" y="14339"/>
                        <a:pt x="30270" y="15126"/>
                        <a:pt x="29669" y="15746"/>
                      </a:cubicBezTo>
                      <a:cubicBezTo>
                        <a:pt x="29049" y="16347"/>
                        <a:pt x="27651" y="16900"/>
                        <a:pt x="25476" y="17406"/>
                      </a:cubicBezTo>
                      <a:cubicBezTo>
                        <a:pt x="15335" y="19638"/>
                        <a:pt x="8910" y="21679"/>
                        <a:pt x="6201" y="23530"/>
                      </a:cubicBezTo>
                      <a:cubicBezTo>
                        <a:pt x="2442" y="26096"/>
                        <a:pt x="563" y="29660"/>
                        <a:pt x="563" y="34220"/>
                      </a:cubicBezTo>
                      <a:cubicBezTo>
                        <a:pt x="563" y="38331"/>
                        <a:pt x="2185" y="41790"/>
                        <a:pt x="5428" y="44594"/>
                      </a:cubicBezTo>
                      <a:cubicBezTo>
                        <a:pt x="8681" y="47399"/>
                        <a:pt x="13723" y="48801"/>
                        <a:pt x="20554" y="48801"/>
                      </a:cubicBezTo>
                      <a:cubicBezTo>
                        <a:pt x="27050" y="48801"/>
                        <a:pt x="31878" y="47742"/>
                        <a:pt x="35035" y="45625"/>
                      </a:cubicBezTo>
                      <a:cubicBezTo>
                        <a:pt x="38202" y="43507"/>
                        <a:pt x="40382" y="40378"/>
                        <a:pt x="41575" y="36237"/>
                      </a:cubicBezTo>
                      <a:lnTo>
                        <a:pt x="29712" y="34048"/>
                      </a:lnTo>
                      <a:cubicBezTo>
                        <a:pt x="29206" y="35889"/>
                        <a:pt x="28243" y="37301"/>
                        <a:pt x="26821" y="38284"/>
                      </a:cubicBezTo>
                      <a:cubicBezTo>
                        <a:pt x="25409" y="39276"/>
                        <a:pt x="23392" y="39772"/>
                        <a:pt x="20768" y="39772"/>
                      </a:cubicBezTo>
                      <a:cubicBezTo>
                        <a:pt x="17468" y="39772"/>
                        <a:pt x="15102" y="39309"/>
                        <a:pt x="13671" y="38384"/>
                      </a:cubicBezTo>
                      <a:cubicBezTo>
                        <a:pt x="12717" y="37726"/>
                        <a:pt x="12240" y="36877"/>
                        <a:pt x="12240" y="35837"/>
                      </a:cubicBezTo>
                      <a:cubicBezTo>
                        <a:pt x="12240" y="34940"/>
                        <a:pt x="12655" y="34177"/>
                        <a:pt x="13485" y="33547"/>
                      </a:cubicBezTo>
                      <a:cubicBezTo>
                        <a:pt x="14620" y="32717"/>
                        <a:pt x="18531" y="31539"/>
                        <a:pt x="25219" y="30013"/>
                      </a:cubicBezTo>
                      <a:cubicBezTo>
                        <a:pt x="31916" y="28496"/>
                        <a:pt x="36590" y="26635"/>
                        <a:pt x="39242" y="24432"/>
                      </a:cubicBezTo>
                      <a:cubicBezTo>
                        <a:pt x="41866" y="22190"/>
                        <a:pt x="43178" y="19075"/>
                        <a:pt x="43178" y="15087"/>
                      </a:cubicBezTo>
                      <a:cubicBezTo>
                        <a:pt x="43178" y="10728"/>
                        <a:pt x="41360" y="6983"/>
                        <a:pt x="37726" y="3854"/>
                      </a:cubicBezTo>
                      <a:cubicBezTo>
                        <a:pt x="34091" y="725"/>
                        <a:pt x="28710" y="-839"/>
                        <a:pt x="21584" y="-839"/>
                      </a:cubicBezTo>
                      <a:cubicBezTo>
                        <a:pt x="15116" y="-839"/>
                        <a:pt x="9993" y="472"/>
                        <a:pt x="6215" y="3096"/>
                      </a:cubicBezTo>
                      <a:cubicBezTo>
                        <a:pt x="2447" y="5719"/>
                        <a:pt x="-19" y="9282"/>
                        <a:pt x="-1183" y="13785"/>
                      </a:cubicBezTo>
                      <a:close/>
                    </a:path>
                  </a:pathLst>
                </a:custGeom>
                <a:solidFill>
                  <a:srgbClr val="000000"/>
                </a:solidFill>
                <a:ln w="14" cap="flat">
                  <a:noFill/>
                  <a:prstDash val="solid"/>
                  <a:round/>
                </a:ln>
              </p:spPr>
              <p:txBody>
                <a:bodyPr rtlCol="0" anchor="ctr"/>
                <a:lstStyle/>
                <a:p>
                  <a:endParaRPr lang="en-US"/>
                </a:p>
              </p:txBody>
            </p:sp>
            <p:sp>
              <p:nvSpPr>
                <p:cNvPr id="546" name="Freeform: Shape 545">
                  <a:extLst>
                    <a:ext uri="{FF2B5EF4-FFF2-40B4-BE49-F238E27FC236}">
                      <a16:creationId xmlns:a16="http://schemas.microsoft.com/office/drawing/2014/main" id="{53A1979C-0A94-D4D0-7889-6B183A3563A0}"/>
                    </a:ext>
                  </a:extLst>
                </p:cNvPr>
                <p:cNvSpPr/>
                <p:nvPr/>
              </p:nvSpPr>
              <p:spPr>
                <a:xfrm flipV="1">
                  <a:off x="2249738" y="5283797"/>
                  <a:ext cx="44589" cy="49640"/>
                </a:xfrm>
                <a:custGeom>
                  <a:avLst/>
                  <a:gdLst>
                    <a:gd name="connsiteX0" fmla="*/ 11450 w 44589"/>
                    <a:gd name="connsiteY0" fmla="*/ 33232 h 49640"/>
                    <a:gd name="connsiteX1" fmla="*/ 45 w 44589"/>
                    <a:gd name="connsiteY1" fmla="*/ 35293 h 49640"/>
                    <a:gd name="connsiteX2" fmla="*/ 6657 w 44589"/>
                    <a:gd name="connsiteY2" fmla="*/ 45481 h 49640"/>
                    <a:gd name="connsiteX3" fmla="*/ 20609 w 44589"/>
                    <a:gd name="connsiteY3" fmla="*/ 48801 h 49640"/>
                    <a:gd name="connsiteX4" fmla="*/ 33130 w 44589"/>
                    <a:gd name="connsiteY4" fmla="*/ 46812 h 49640"/>
                    <a:gd name="connsiteX5" fmla="*/ 38925 w 44589"/>
                    <a:gd name="connsiteY5" fmla="*/ 41761 h 49640"/>
                    <a:gd name="connsiteX6" fmla="*/ 40599 w 44589"/>
                    <a:gd name="connsiteY6" fmla="*/ 30513 h 49640"/>
                    <a:gd name="connsiteX7" fmla="*/ 40471 w 44589"/>
                    <a:gd name="connsiteY7" fmla="*/ 15846 h 49640"/>
                    <a:gd name="connsiteX8" fmla="*/ 41072 w 44589"/>
                    <a:gd name="connsiteY8" fmla="*/ 6602 h 49640"/>
                    <a:gd name="connsiteX9" fmla="*/ 43333 w 44589"/>
                    <a:gd name="connsiteY9" fmla="*/ 234 h 49640"/>
                    <a:gd name="connsiteX10" fmla="*/ 30897 w 44589"/>
                    <a:gd name="connsiteY10" fmla="*/ 234 h 49640"/>
                    <a:gd name="connsiteX11" fmla="*/ 29695 w 44589"/>
                    <a:gd name="connsiteY11" fmla="*/ 3940 h 49640"/>
                    <a:gd name="connsiteX12" fmla="*/ 29237 w 44589"/>
                    <a:gd name="connsiteY12" fmla="*/ 5428 h 49640"/>
                    <a:gd name="connsiteX13" fmla="*/ 22354 w 44589"/>
                    <a:gd name="connsiteY13" fmla="*/ 720 h 49640"/>
                    <a:gd name="connsiteX14" fmla="*/ 14527 w 44589"/>
                    <a:gd name="connsiteY14" fmla="*/ -839 h 49640"/>
                    <a:gd name="connsiteX15" fmla="*/ 2965 w 44589"/>
                    <a:gd name="connsiteY15" fmla="*/ 3139 h 49640"/>
                    <a:gd name="connsiteX16" fmla="*/ -1257 w 44589"/>
                    <a:gd name="connsiteY16" fmla="*/ 13198 h 49640"/>
                    <a:gd name="connsiteX17" fmla="*/ 661 w 44589"/>
                    <a:gd name="connsiteY17" fmla="*/ 20382 h 49640"/>
                    <a:gd name="connsiteX18" fmla="*/ 6056 w 44589"/>
                    <a:gd name="connsiteY18" fmla="*/ 25204 h 49640"/>
                    <a:gd name="connsiteX19" fmla="*/ 16058 w 44589"/>
                    <a:gd name="connsiteY19" fmla="*/ 28138 h 49640"/>
                    <a:gd name="connsiteX20" fmla="*/ 28264 w 44589"/>
                    <a:gd name="connsiteY20" fmla="*/ 31229 h 49640"/>
                    <a:gd name="connsiteX21" fmla="*/ 28264 w 44589"/>
                    <a:gd name="connsiteY21" fmla="*/ 32474 h 49640"/>
                    <a:gd name="connsiteX22" fmla="*/ 26476 w 44589"/>
                    <a:gd name="connsiteY22" fmla="*/ 37640 h 49640"/>
                    <a:gd name="connsiteX23" fmla="*/ 19721 w 44589"/>
                    <a:gd name="connsiteY23" fmla="*/ 39185 h 49640"/>
                    <a:gd name="connsiteX24" fmla="*/ 14484 w 44589"/>
                    <a:gd name="connsiteY24" fmla="*/ 37869 h 49640"/>
                    <a:gd name="connsiteX25" fmla="*/ 11450 w 44589"/>
                    <a:gd name="connsiteY25" fmla="*/ 33232 h 49640"/>
                    <a:gd name="connsiteX26" fmla="*/ 28264 w 44589"/>
                    <a:gd name="connsiteY26" fmla="*/ 23044 h 49640"/>
                    <a:gd name="connsiteX27" fmla="*/ 20609 w 44589"/>
                    <a:gd name="connsiteY27" fmla="*/ 21112 h 49640"/>
                    <a:gd name="connsiteX28" fmla="*/ 13769 w 44589"/>
                    <a:gd name="connsiteY28" fmla="*/ 18922 h 49640"/>
                    <a:gd name="connsiteX29" fmla="*/ 11307 w 44589"/>
                    <a:gd name="connsiteY29" fmla="*/ 14501 h 49640"/>
                    <a:gd name="connsiteX30" fmla="*/ 13268 w 44589"/>
                    <a:gd name="connsiteY30" fmla="*/ 9936 h 49640"/>
                    <a:gd name="connsiteX31" fmla="*/ 18290 w 44589"/>
                    <a:gd name="connsiteY31" fmla="*/ 8018 h 49640"/>
                    <a:gd name="connsiteX32" fmla="*/ 24773 w 44589"/>
                    <a:gd name="connsiteY32" fmla="*/ 10251 h 49640"/>
                    <a:gd name="connsiteX33" fmla="*/ 27764 w 44589"/>
                    <a:gd name="connsiteY33" fmla="*/ 14415 h 49640"/>
                    <a:gd name="connsiteX34" fmla="*/ 28264 w 44589"/>
                    <a:gd name="connsiteY34" fmla="*/ 2053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450" y="33232"/>
                      </a:moveTo>
                      <a:lnTo>
                        <a:pt x="45" y="35293"/>
                      </a:lnTo>
                      <a:cubicBezTo>
                        <a:pt x="1324" y="39882"/>
                        <a:pt x="3527" y="43278"/>
                        <a:pt x="6657" y="45481"/>
                      </a:cubicBezTo>
                      <a:cubicBezTo>
                        <a:pt x="9786" y="47695"/>
                        <a:pt x="14436" y="48801"/>
                        <a:pt x="20609" y="48801"/>
                      </a:cubicBezTo>
                      <a:cubicBezTo>
                        <a:pt x="26218" y="48801"/>
                        <a:pt x="30392" y="48138"/>
                        <a:pt x="33130" y="46812"/>
                      </a:cubicBezTo>
                      <a:cubicBezTo>
                        <a:pt x="35877" y="45486"/>
                        <a:pt x="37809" y="43802"/>
                        <a:pt x="38925" y="41761"/>
                      </a:cubicBezTo>
                      <a:cubicBezTo>
                        <a:pt x="40041" y="39719"/>
                        <a:pt x="40599" y="35970"/>
                        <a:pt x="40599" y="30513"/>
                      </a:cubicBezTo>
                      <a:lnTo>
                        <a:pt x="40471" y="15846"/>
                      </a:lnTo>
                      <a:cubicBezTo>
                        <a:pt x="40471" y="11667"/>
                        <a:pt x="40671" y="8586"/>
                        <a:pt x="41072" y="6602"/>
                      </a:cubicBezTo>
                      <a:cubicBezTo>
                        <a:pt x="41472" y="4627"/>
                        <a:pt x="42226" y="2504"/>
                        <a:pt x="43333" y="234"/>
                      </a:cubicBezTo>
                      <a:lnTo>
                        <a:pt x="30897" y="234"/>
                      </a:lnTo>
                      <a:cubicBezTo>
                        <a:pt x="30573" y="1073"/>
                        <a:pt x="30172" y="2309"/>
                        <a:pt x="29695" y="3940"/>
                      </a:cubicBezTo>
                      <a:cubicBezTo>
                        <a:pt x="29485" y="4694"/>
                        <a:pt x="29333" y="5190"/>
                        <a:pt x="29237" y="5428"/>
                      </a:cubicBezTo>
                      <a:cubicBezTo>
                        <a:pt x="27091" y="3339"/>
                        <a:pt x="24797" y="1770"/>
                        <a:pt x="22354" y="720"/>
                      </a:cubicBezTo>
                      <a:cubicBezTo>
                        <a:pt x="19912" y="-320"/>
                        <a:pt x="17303" y="-839"/>
                        <a:pt x="14527" y="-839"/>
                      </a:cubicBezTo>
                      <a:cubicBezTo>
                        <a:pt x="9643" y="-839"/>
                        <a:pt x="5788" y="487"/>
                        <a:pt x="2965" y="3139"/>
                      </a:cubicBezTo>
                      <a:cubicBezTo>
                        <a:pt x="150" y="5791"/>
                        <a:pt x="-1257" y="9144"/>
                        <a:pt x="-1257" y="13198"/>
                      </a:cubicBezTo>
                      <a:cubicBezTo>
                        <a:pt x="-1257" y="15889"/>
                        <a:pt x="-618" y="18283"/>
                        <a:pt x="661" y="20382"/>
                      </a:cubicBezTo>
                      <a:cubicBezTo>
                        <a:pt x="1949" y="22481"/>
                        <a:pt x="3747" y="24088"/>
                        <a:pt x="6056" y="25204"/>
                      </a:cubicBezTo>
                      <a:cubicBezTo>
                        <a:pt x="8364" y="26330"/>
                        <a:pt x="11698" y="27308"/>
                        <a:pt x="16058" y="28138"/>
                      </a:cubicBezTo>
                      <a:cubicBezTo>
                        <a:pt x="21925" y="29245"/>
                        <a:pt x="25994" y="30275"/>
                        <a:pt x="28264" y="31229"/>
                      </a:cubicBezTo>
                      <a:lnTo>
                        <a:pt x="28264" y="32474"/>
                      </a:lnTo>
                      <a:cubicBezTo>
                        <a:pt x="28264" y="34887"/>
                        <a:pt x="27668" y="36609"/>
                        <a:pt x="26476" y="37640"/>
                      </a:cubicBezTo>
                      <a:cubicBezTo>
                        <a:pt x="25283" y="38670"/>
                        <a:pt x="23032" y="39185"/>
                        <a:pt x="19721" y="39185"/>
                      </a:cubicBezTo>
                      <a:cubicBezTo>
                        <a:pt x="17480" y="39185"/>
                        <a:pt x="15734" y="38746"/>
                        <a:pt x="14484" y="37869"/>
                      </a:cubicBezTo>
                      <a:cubicBezTo>
                        <a:pt x="13234" y="36991"/>
                        <a:pt x="12223" y="35446"/>
                        <a:pt x="11450" y="33232"/>
                      </a:cubicBezTo>
                      <a:close/>
                      <a:moveTo>
                        <a:pt x="28264" y="23044"/>
                      </a:moveTo>
                      <a:cubicBezTo>
                        <a:pt x="26652" y="22509"/>
                        <a:pt x="24100" y="21866"/>
                        <a:pt x="20609" y="21112"/>
                      </a:cubicBezTo>
                      <a:cubicBezTo>
                        <a:pt x="17127" y="20368"/>
                        <a:pt x="14847" y="19638"/>
                        <a:pt x="13769" y="18922"/>
                      </a:cubicBezTo>
                      <a:cubicBezTo>
                        <a:pt x="12128" y="17759"/>
                        <a:pt x="11307" y="16285"/>
                        <a:pt x="11307" y="14501"/>
                      </a:cubicBezTo>
                      <a:cubicBezTo>
                        <a:pt x="11307" y="12745"/>
                        <a:pt x="11961" y="11224"/>
                        <a:pt x="13268" y="9936"/>
                      </a:cubicBezTo>
                      <a:cubicBezTo>
                        <a:pt x="14584" y="8658"/>
                        <a:pt x="16258" y="8018"/>
                        <a:pt x="18290" y="8018"/>
                      </a:cubicBezTo>
                      <a:cubicBezTo>
                        <a:pt x="20551" y="8018"/>
                        <a:pt x="22712" y="8762"/>
                        <a:pt x="24773" y="10251"/>
                      </a:cubicBezTo>
                      <a:cubicBezTo>
                        <a:pt x="26290" y="11386"/>
                        <a:pt x="27287" y="12774"/>
                        <a:pt x="27764" y="14415"/>
                      </a:cubicBezTo>
                      <a:cubicBezTo>
                        <a:pt x="28097" y="15483"/>
                        <a:pt x="28264" y="17525"/>
                        <a:pt x="28264" y="20539"/>
                      </a:cubicBezTo>
                      <a:close/>
                    </a:path>
                  </a:pathLst>
                </a:custGeom>
                <a:solidFill>
                  <a:srgbClr val="000000"/>
                </a:solidFill>
                <a:ln w="14" cap="flat">
                  <a:noFill/>
                  <a:prstDash val="solid"/>
                  <a:round/>
                </a:ln>
              </p:spPr>
              <p:txBody>
                <a:bodyPr rtlCol="0" anchor="ctr"/>
                <a:lstStyle/>
                <a:p>
                  <a:endParaRPr lang="en-US"/>
                </a:p>
              </p:txBody>
            </p:sp>
            <p:sp>
              <p:nvSpPr>
                <p:cNvPr id="547" name="Freeform: Shape 546">
                  <a:extLst>
                    <a:ext uri="{FF2B5EF4-FFF2-40B4-BE49-F238E27FC236}">
                      <a16:creationId xmlns:a16="http://schemas.microsoft.com/office/drawing/2014/main" id="{1D3D1323-4324-EC33-0DD7-F62F99448E5B}"/>
                    </a:ext>
                  </a:extLst>
                </p:cNvPr>
                <p:cNvSpPr/>
                <p:nvPr/>
              </p:nvSpPr>
              <p:spPr>
                <a:xfrm flipV="1">
                  <a:off x="2303047" y="5283797"/>
                  <a:ext cx="69846" cy="48567"/>
                </a:xfrm>
                <a:custGeom>
                  <a:avLst/>
                  <a:gdLst>
                    <a:gd name="connsiteX0" fmla="*/ -2290 w 69846"/>
                    <a:gd name="connsiteY0" fmla="*/ 46617 h 48567"/>
                    <a:gd name="connsiteX1" fmla="*/ 9287 w 69846"/>
                    <a:gd name="connsiteY1" fmla="*/ 46617 h 48567"/>
                    <a:gd name="connsiteX2" fmla="*/ 9287 w 69846"/>
                    <a:gd name="connsiteY2" fmla="*/ 40135 h 48567"/>
                    <a:gd name="connsiteX3" fmla="*/ 24097 w 69846"/>
                    <a:gd name="connsiteY3" fmla="*/ 47690 h 48567"/>
                    <a:gd name="connsiteX4" fmla="*/ 31996 w 69846"/>
                    <a:gd name="connsiteY4" fmla="*/ 45802 h 48567"/>
                    <a:gd name="connsiteX5" fmla="*/ 37506 w 69846"/>
                    <a:gd name="connsiteY5" fmla="*/ 40135 h 48567"/>
                    <a:gd name="connsiteX6" fmla="*/ 44260 w 69846"/>
                    <a:gd name="connsiteY6" fmla="*/ 45802 h 48567"/>
                    <a:gd name="connsiteX7" fmla="*/ 52002 w 69846"/>
                    <a:gd name="connsiteY7" fmla="*/ 47690 h 48567"/>
                    <a:gd name="connsiteX8" fmla="*/ 60845 w 69846"/>
                    <a:gd name="connsiteY8" fmla="*/ 45558 h 48567"/>
                    <a:gd name="connsiteX9" fmla="*/ 66254 w 69846"/>
                    <a:gd name="connsiteY9" fmla="*/ 39319 h 48567"/>
                    <a:gd name="connsiteX10" fmla="*/ 67556 w 69846"/>
                    <a:gd name="connsiteY10" fmla="*/ 29488 h 48567"/>
                    <a:gd name="connsiteX11" fmla="*/ 67556 w 69846"/>
                    <a:gd name="connsiteY11" fmla="*/ -877 h 48567"/>
                    <a:gd name="connsiteX12" fmla="*/ 54992 w 69846"/>
                    <a:gd name="connsiteY12" fmla="*/ -877 h 48567"/>
                    <a:gd name="connsiteX13" fmla="*/ 54992 w 69846"/>
                    <a:gd name="connsiteY13" fmla="*/ 26269 h 48567"/>
                    <a:gd name="connsiteX14" fmla="*/ 53690 w 69846"/>
                    <a:gd name="connsiteY14" fmla="*/ 35384 h 48567"/>
                    <a:gd name="connsiteX15" fmla="*/ 48324 w 69846"/>
                    <a:gd name="connsiteY15" fmla="*/ 38074 h 48567"/>
                    <a:gd name="connsiteX16" fmla="*/ 43358 w 69846"/>
                    <a:gd name="connsiteY16" fmla="*/ 36457 h 48567"/>
                    <a:gd name="connsiteX17" fmla="*/ 40010 w 69846"/>
                    <a:gd name="connsiteY17" fmla="*/ 31749 h 48567"/>
                    <a:gd name="connsiteX18" fmla="*/ 38980 w 69846"/>
                    <a:gd name="connsiteY18" fmla="*/ 21933 h 48567"/>
                    <a:gd name="connsiteX19" fmla="*/ 38980 w 69846"/>
                    <a:gd name="connsiteY19" fmla="*/ -877 h 48567"/>
                    <a:gd name="connsiteX20" fmla="*/ 26416 w 69846"/>
                    <a:gd name="connsiteY20" fmla="*/ -877 h 48567"/>
                    <a:gd name="connsiteX21" fmla="*/ 26416 w 69846"/>
                    <a:gd name="connsiteY21" fmla="*/ 25152 h 48567"/>
                    <a:gd name="connsiteX22" fmla="*/ 25743 w 69846"/>
                    <a:gd name="connsiteY22" fmla="*/ 34082 h 48567"/>
                    <a:gd name="connsiteX23" fmla="*/ 23654 w 69846"/>
                    <a:gd name="connsiteY23" fmla="*/ 37087 h 48567"/>
                    <a:gd name="connsiteX24" fmla="*/ 19847 w 69846"/>
                    <a:gd name="connsiteY24" fmla="*/ 38074 h 48567"/>
                    <a:gd name="connsiteX25" fmla="*/ 14610 w 69846"/>
                    <a:gd name="connsiteY25" fmla="*/ 36500 h 48567"/>
                    <a:gd name="connsiteX26" fmla="*/ 11276 w 69846"/>
                    <a:gd name="connsiteY26" fmla="*/ 31993 h 48567"/>
                    <a:gd name="connsiteX27" fmla="*/ 10274 w 69846"/>
                    <a:gd name="connsiteY27" fmla="*/ 22205 h 48567"/>
                    <a:gd name="connsiteX28" fmla="*/ 10274 w 69846"/>
                    <a:gd name="connsiteY28" fmla="*/ -877 h 48567"/>
                    <a:gd name="connsiteX29" fmla="*/ -2290 w 69846"/>
                    <a:gd name="connsiteY29" fmla="*/ -877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2290" y="46617"/>
                      </a:moveTo>
                      <a:lnTo>
                        <a:pt x="9287" y="46617"/>
                      </a:lnTo>
                      <a:lnTo>
                        <a:pt x="9287" y="40135"/>
                      </a:lnTo>
                      <a:cubicBezTo>
                        <a:pt x="13437" y="45172"/>
                        <a:pt x="18373" y="47690"/>
                        <a:pt x="24097" y="47690"/>
                      </a:cubicBezTo>
                      <a:cubicBezTo>
                        <a:pt x="27131" y="47690"/>
                        <a:pt x="29764" y="47061"/>
                        <a:pt x="31996" y="45802"/>
                      </a:cubicBezTo>
                      <a:cubicBezTo>
                        <a:pt x="34238" y="44552"/>
                        <a:pt x="36075" y="42663"/>
                        <a:pt x="37506" y="40135"/>
                      </a:cubicBezTo>
                      <a:cubicBezTo>
                        <a:pt x="39595" y="42663"/>
                        <a:pt x="41846" y="44552"/>
                        <a:pt x="44260" y="45802"/>
                      </a:cubicBezTo>
                      <a:cubicBezTo>
                        <a:pt x="46674" y="47061"/>
                        <a:pt x="49254" y="47690"/>
                        <a:pt x="52002" y="47690"/>
                      </a:cubicBezTo>
                      <a:cubicBezTo>
                        <a:pt x="55484" y="47690"/>
                        <a:pt x="58431" y="46980"/>
                        <a:pt x="60845" y="45558"/>
                      </a:cubicBezTo>
                      <a:cubicBezTo>
                        <a:pt x="63259" y="44146"/>
                        <a:pt x="65062" y="42067"/>
                        <a:pt x="66254" y="39319"/>
                      </a:cubicBezTo>
                      <a:cubicBezTo>
                        <a:pt x="67122" y="37297"/>
                        <a:pt x="67556" y="34020"/>
                        <a:pt x="67556" y="29488"/>
                      </a:cubicBezTo>
                      <a:lnTo>
                        <a:pt x="67556" y="-877"/>
                      </a:lnTo>
                      <a:lnTo>
                        <a:pt x="54992" y="-877"/>
                      </a:lnTo>
                      <a:lnTo>
                        <a:pt x="54992" y="26269"/>
                      </a:lnTo>
                      <a:cubicBezTo>
                        <a:pt x="54992" y="30981"/>
                        <a:pt x="54558" y="34020"/>
                        <a:pt x="53690" y="35384"/>
                      </a:cubicBezTo>
                      <a:cubicBezTo>
                        <a:pt x="52526" y="37177"/>
                        <a:pt x="50738" y="38074"/>
                        <a:pt x="48324" y="38074"/>
                      </a:cubicBezTo>
                      <a:cubicBezTo>
                        <a:pt x="46569" y="38074"/>
                        <a:pt x="44913" y="37535"/>
                        <a:pt x="43358" y="36457"/>
                      </a:cubicBezTo>
                      <a:cubicBezTo>
                        <a:pt x="41813" y="35389"/>
                        <a:pt x="40697" y="33820"/>
                        <a:pt x="40010" y="31749"/>
                      </a:cubicBezTo>
                      <a:cubicBezTo>
                        <a:pt x="39323" y="29679"/>
                        <a:pt x="38980" y="26407"/>
                        <a:pt x="38980" y="21933"/>
                      </a:cubicBezTo>
                      <a:lnTo>
                        <a:pt x="38980" y="-877"/>
                      </a:lnTo>
                      <a:lnTo>
                        <a:pt x="26416" y="-877"/>
                      </a:lnTo>
                      <a:lnTo>
                        <a:pt x="26416" y="25152"/>
                      </a:lnTo>
                      <a:cubicBezTo>
                        <a:pt x="26416" y="29770"/>
                        <a:pt x="26191" y="32746"/>
                        <a:pt x="25743" y="34082"/>
                      </a:cubicBezTo>
                      <a:cubicBezTo>
                        <a:pt x="25295" y="35427"/>
                        <a:pt x="24598" y="36429"/>
                        <a:pt x="23654" y="37087"/>
                      </a:cubicBezTo>
                      <a:cubicBezTo>
                        <a:pt x="22719" y="37745"/>
                        <a:pt x="21450" y="38074"/>
                        <a:pt x="19847" y="38074"/>
                      </a:cubicBezTo>
                      <a:cubicBezTo>
                        <a:pt x="17911" y="38074"/>
                        <a:pt x="16165" y="37550"/>
                        <a:pt x="14610" y="36500"/>
                      </a:cubicBezTo>
                      <a:cubicBezTo>
                        <a:pt x="13065" y="35460"/>
                        <a:pt x="11953" y="33958"/>
                        <a:pt x="11276" y="31993"/>
                      </a:cubicBezTo>
                      <a:cubicBezTo>
                        <a:pt x="10608" y="30027"/>
                        <a:pt x="10274" y="26765"/>
                        <a:pt x="10274" y="22205"/>
                      </a:cubicBezTo>
                      <a:lnTo>
                        <a:pt x="10274" y="-877"/>
                      </a:lnTo>
                      <a:lnTo>
                        <a:pt x="-2290" y="-877"/>
                      </a:lnTo>
                      <a:close/>
                    </a:path>
                  </a:pathLst>
                </a:custGeom>
                <a:solidFill>
                  <a:srgbClr val="000000"/>
                </a:solidFill>
                <a:ln w="14" cap="flat">
                  <a:noFill/>
                  <a:prstDash val="solid"/>
                  <a:round/>
                </a:ln>
              </p:spPr>
              <p:txBody>
                <a:bodyPr rtlCol="0" anchor="ctr"/>
                <a:lstStyle/>
                <a:p>
                  <a:endParaRPr lang="en-US"/>
                </a:p>
              </p:txBody>
            </p:sp>
            <p:sp>
              <p:nvSpPr>
                <p:cNvPr id="548" name="Freeform: Shape 547">
                  <a:extLst>
                    <a:ext uri="{FF2B5EF4-FFF2-40B4-BE49-F238E27FC236}">
                      <a16:creationId xmlns:a16="http://schemas.microsoft.com/office/drawing/2014/main" id="{A2AA256E-D55C-C943-084A-126CC95D0793}"/>
                    </a:ext>
                  </a:extLst>
                </p:cNvPr>
                <p:cNvSpPr/>
                <p:nvPr/>
              </p:nvSpPr>
              <p:spPr>
                <a:xfrm flipV="1">
                  <a:off x="2385051" y="5283797"/>
                  <a:ext cx="46335" cy="66640"/>
                </a:xfrm>
                <a:custGeom>
                  <a:avLst/>
                  <a:gdLst>
                    <a:gd name="connsiteX0" fmla="*/ -1492 w 46335"/>
                    <a:gd name="connsiteY0" fmla="*/ 65324 h 66640"/>
                    <a:gd name="connsiteX1" fmla="*/ 10228 w 46335"/>
                    <a:gd name="connsiteY1" fmla="*/ 65324 h 66640"/>
                    <a:gd name="connsiteX2" fmla="*/ 10228 w 46335"/>
                    <a:gd name="connsiteY2" fmla="*/ 58341 h 66640"/>
                    <a:gd name="connsiteX3" fmla="*/ 16395 w 46335"/>
                    <a:gd name="connsiteY3" fmla="*/ 64151 h 66640"/>
                    <a:gd name="connsiteX4" fmla="*/ 25038 w 46335"/>
                    <a:gd name="connsiteY4" fmla="*/ 66397 h 66640"/>
                    <a:gd name="connsiteX5" fmla="*/ 39076 w 46335"/>
                    <a:gd name="connsiteY5" fmla="*/ 59915 h 66640"/>
                    <a:gd name="connsiteX6" fmla="*/ 44843 w 46335"/>
                    <a:gd name="connsiteY6" fmla="*/ 41842 h 66640"/>
                    <a:gd name="connsiteX7" fmla="*/ 39019 w 46335"/>
                    <a:gd name="connsiteY7" fmla="*/ 23353 h 66640"/>
                    <a:gd name="connsiteX8" fmla="*/ 24938 w 46335"/>
                    <a:gd name="connsiteY8" fmla="*/ 16757 h 66640"/>
                    <a:gd name="connsiteX9" fmla="*/ 17798 w 46335"/>
                    <a:gd name="connsiteY9" fmla="*/ 18316 h 66640"/>
                    <a:gd name="connsiteX10" fmla="*/ 11086 w 46335"/>
                    <a:gd name="connsiteY10" fmla="*/ 23683 h 66640"/>
                    <a:gd name="connsiteX11" fmla="*/ 11086 w 46335"/>
                    <a:gd name="connsiteY11" fmla="*/ -243 h 66640"/>
                    <a:gd name="connsiteX12" fmla="*/ -1492 w 46335"/>
                    <a:gd name="connsiteY12" fmla="*/ -243 h 66640"/>
                    <a:gd name="connsiteX13" fmla="*/ 10943 w 46335"/>
                    <a:gd name="connsiteY13" fmla="*/ 42385 h 66640"/>
                    <a:gd name="connsiteX14" fmla="*/ 14120 w 46335"/>
                    <a:gd name="connsiteY14" fmla="*/ 30551 h 66640"/>
                    <a:gd name="connsiteX15" fmla="*/ 21862 w 46335"/>
                    <a:gd name="connsiteY15" fmla="*/ 26731 h 66640"/>
                    <a:gd name="connsiteX16" fmla="*/ 29145 w 46335"/>
                    <a:gd name="connsiteY16" fmla="*/ 30236 h 66640"/>
                    <a:gd name="connsiteX17" fmla="*/ 32050 w 46335"/>
                    <a:gd name="connsiteY17" fmla="*/ 41756 h 66640"/>
                    <a:gd name="connsiteX18" fmla="*/ 29045 w 46335"/>
                    <a:gd name="connsiteY18" fmla="*/ 52846 h 66640"/>
                    <a:gd name="connsiteX19" fmla="*/ 21633 w 46335"/>
                    <a:gd name="connsiteY19" fmla="*/ 56466 h 66640"/>
                    <a:gd name="connsiteX20" fmla="*/ 13977 w 46335"/>
                    <a:gd name="connsiteY20" fmla="*/ 52903 h 66640"/>
                    <a:gd name="connsiteX21" fmla="*/ 10943 w 46335"/>
                    <a:gd name="connsiteY21" fmla="*/ 42385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492" y="65324"/>
                      </a:moveTo>
                      <a:lnTo>
                        <a:pt x="10228" y="65324"/>
                      </a:lnTo>
                      <a:lnTo>
                        <a:pt x="10228" y="58341"/>
                      </a:lnTo>
                      <a:cubicBezTo>
                        <a:pt x="11754" y="60726"/>
                        <a:pt x="13810" y="62663"/>
                        <a:pt x="16395" y="64151"/>
                      </a:cubicBezTo>
                      <a:cubicBezTo>
                        <a:pt x="18990" y="65649"/>
                        <a:pt x="21871" y="66397"/>
                        <a:pt x="25038" y="66397"/>
                      </a:cubicBezTo>
                      <a:cubicBezTo>
                        <a:pt x="30552" y="66397"/>
                        <a:pt x="35232" y="64237"/>
                        <a:pt x="39076" y="59915"/>
                      </a:cubicBezTo>
                      <a:cubicBezTo>
                        <a:pt x="42921" y="55593"/>
                        <a:pt x="44843" y="49569"/>
                        <a:pt x="44843" y="41842"/>
                      </a:cubicBezTo>
                      <a:cubicBezTo>
                        <a:pt x="44843" y="33914"/>
                        <a:pt x="42902" y="27751"/>
                        <a:pt x="39019" y="23353"/>
                      </a:cubicBezTo>
                      <a:cubicBezTo>
                        <a:pt x="35146" y="18956"/>
                        <a:pt x="30452" y="16757"/>
                        <a:pt x="24938" y="16757"/>
                      </a:cubicBezTo>
                      <a:cubicBezTo>
                        <a:pt x="22315" y="16757"/>
                        <a:pt x="19934" y="17277"/>
                        <a:pt x="17798" y="18316"/>
                      </a:cubicBezTo>
                      <a:cubicBezTo>
                        <a:pt x="15670" y="19366"/>
                        <a:pt x="13433" y="21154"/>
                        <a:pt x="11086" y="23683"/>
                      </a:cubicBezTo>
                      <a:lnTo>
                        <a:pt x="11086" y="-243"/>
                      </a:lnTo>
                      <a:lnTo>
                        <a:pt x="-1492" y="-243"/>
                      </a:lnTo>
                      <a:close/>
                      <a:moveTo>
                        <a:pt x="10943" y="42385"/>
                      </a:moveTo>
                      <a:cubicBezTo>
                        <a:pt x="10943" y="37043"/>
                        <a:pt x="12002" y="33098"/>
                        <a:pt x="14120" y="30551"/>
                      </a:cubicBezTo>
                      <a:cubicBezTo>
                        <a:pt x="16238" y="28004"/>
                        <a:pt x="18818" y="26731"/>
                        <a:pt x="21862" y="26731"/>
                      </a:cubicBezTo>
                      <a:cubicBezTo>
                        <a:pt x="24781" y="26731"/>
                        <a:pt x="27209" y="27899"/>
                        <a:pt x="29145" y="30236"/>
                      </a:cubicBezTo>
                      <a:cubicBezTo>
                        <a:pt x="31082" y="32583"/>
                        <a:pt x="32050" y="36423"/>
                        <a:pt x="32050" y="41756"/>
                      </a:cubicBezTo>
                      <a:cubicBezTo>
                        <a:pt x="32050" y="46736"/>
                        <a:pt x="31049" y="50432"/>
                        <a:pt x="29045" y="52846"/>
                      </a:cubicBezTo>
                      <a:cubicBezTo>
                        <a:pt x="27051" y="55260"/>
                        <a:pt x="24580" y="56466"/>
                        <a:pt x="21633" y="56466"/>
                      </a:cubicBezTo>
                      <a:cubicBezTo>
                        <a:pt x="18561" y="56466"/>
                        <a:pt x="16009" y="55279"/>
                        <a:pt x="13977" y="52903"/>
                      </a:cubicBezTo>
                      <a:cubicBezTo>
                        <a:pt x="11954" y="50537"/>
                        <a:pt x="10943" y="47031"/>
                        <a:pt x="10943" y="42385"/>
                      </a:cubicBezTo>
                      <a:close/>
                    </a:path>
                  </a:pathLst>
                </a:custGeom>
                <a:solidFill>
                  <a:srgbClr val="000000"/>
                </a:solidFill>
                <a:ln w="14" cap="flat">
                  <a:noFill/>
                  <a:prstDash val="solid"/>
                  <a:round/>
                </a:ln>
              </p:spPr>
              <p:txBody>
                <a:bodyPr rtlCol="0" anchor="ctr"/>
                <a:lstStyle/>
                <a:p>
                  <a:endParaRPr lang="en-US"/>
                </a:p>
              </p:txBody>
            </p:sp>
            <p:sp>
              <p:nvSpPr>
                <p:cNvPr id="549" name="Freeform: Shape 548">
                  <a:extLst>
                    <a:ext uri="{FF2B5EF4-FFF2-40B4-BE49-F238E27FC236}">
                      <a16:creationId xmlns:a16="http://schemas.microsoft.com/office/drawing/2014/main" id="{6690CF4F-1872-BFCB-6A02-5EDA97709B15}"/>
                    </a:ext>
                  </a:extLst>
                </p:cNvPr>
                <p:cNvSpPr/>
                <p:nvPr/>
              </p:nvSpPr>
              <p:spPr>
                <a:xfrm flipV="1">
                  <a:off x="2441351" y="5266811"/>
                  <a:ext cx="12578" cy="65553"/>
                </a:xfrm>
                <a:custGeom>
                  <a:avLst/>
                  <a:gdLst>
                    <a:gd name="connsiteX0" fmla="*/ -328 w 12578"/>
                    <a:gd name="connsiteY0" fmla="*/ -1473 h 65553"/>
                    <a:gd name="connsiteX1" fmla="*/ -328 w 12578"/>
                    <a:gd name="connsiteY1" fmla="*/ 64081 h 65553"/>
                    <a:gd name="connsiteX2" fmla="*/ 12250 w 12578"/>
                    <a:gd name="connsiteY2" fmla="*/ 64081 h 65553"/>
                    <a:gd name="connsiteX3" fmla="*/ 12250 w 12578"/>
                    <a:gd name="connsiteY3" fmla="*/ -1473 h 65553"/>
                  </a:gdLst>
                  <a:ahLst/>
                  <a:cxnLst>
                    <a:cxn ang="0">
                      <a:pos x="connsiteX0" y="connsiteY0"/>
                    </a:cxn>
                    <a:cxn ang="0">
                      <a:pos x="connsiteX1" y="connsiteY1"/>
                    </a:cxn>
                    <a:cxn ang="0">
                      <a:pos x="connsiteX2" y="connsiteY2"/>
                    </a:cxn>
                    <a:cxn ang="0">
                      <a:pos x="connsiteX3" y="connsiteY3"/>
                    </a:cxn>
                  </a:cxnLst>
                  <a:rect l="l" t="t" r="r" b="b"/>
                  <a:pathLst>
                    <a:path w="12578" h="65553">
                      <a:moveTo>
                        <a:pt x="-328" y="-1473"/>
                      </a:moveTo>
                      <a:lnTo>
                        <a:pt x="-328" y="64081"/>
                      </a:lnTo>
                      <a:lnTo>
                        <a:pt x="12250" y="64081"/>
                      </a:lnTo>
                      <a:lnTo>
                        <a:pt x="12250" y="-1473"/>
                      </a:lnTo>
                      <a:close/>
                    </a:path>
                  </a:pathLst>
                </a:custGeom>
                <a:solidFill>
                  <a:srgbClr val="000000"/>
                </a:solidFill>
                <a:ln w="14" cap="flat">
                  <a:noFill/>
                  <a:prstDash val="solid"/>
                  <a:round/>
                </a:ln>
              </p:spPr>
              <p:txBody>
                <a:bodyPr rtlCol="0" anchor="ctr"/>
                <a:lstStyle/>
                <a:p>
                  <a:endParaRPr lang="en-US"/>
                </a:p>
              </p:txBody>
            </p:sp>
            <p:sp>
              <p:nvSpPr>
                <p:cNvPr id="550" name="Freeform: Shape 549">
                  <a:extLst>
                    <a:ext uri="{FF2B5EF4-FFF2-40B4-BE49-F238E27FC236}">
                      <a16:creationId xmlns:a16="http://schemas.microsoft.com/office/drawing/2014/main" id="{3786116E-369E-E0B7-EE71-51477CFF063A}"/>
                    </a:ext>
                  </a:extLst>
                </p:cNvPr>
                <p:cNvSpPr/>
                <p:nvPr/>
              </p:nvSpPr>
              <p:spPr>
                <a:xfrm flipV="1">
                  <a:off x="2463133" y="5283797"/>
                  <a:ext cx="44372" cy="49640"/>
                </a:xfrm>
                <a:custGeom>
                  <a:avLst/>
                  <a:gdLst>
                    <a:gd name="connsiteX0" fmla="*/ 29992 w 44372"/>
                    <a:gd name="connsiteY0" fmla="*/ 15345 h 49640"/>
                    <a:gd name="connsiteX1" fmla="*/ 42513 w 44372"/>
                    <a:gd name="connsiteY1" fmla="*/ 13241 h 49640"/>
                    <a:gd name="connsiteX2" fmla="*/ 34886 w 44372"/>
                    <a:gd name="connsiteY2" fmla="*/ 2752 h 49640"/>
                    <a:gd name="connsiteX3" fmla="*/ 21864 w 44372"/>
                    <a:gd name="connsiteY3" fmla="*/ -839 h 49640"/>
                    <a:gd name="connsiteX4" fmla="*/ 3519 w 44372"/>
                    <a:gd name="connsiteY4" fmla="*/ 7260 h 49640"/>
                    <a:gd name="connsiteX5" fmla="*/ -1174 w 44372"/>
                    <a:gd name="connsiteY5" fmla="*/ 23616 h 49640"/>
                    <a:gd name="connsiteX6" fmla="*/ 4993 w 44372"/>
                    <a:gd name="connsiteY6" fmla="*/ 42104 h 49640"/>
                    <a:gd name="connsiteX7" fmla="*/ 20605 w 44372"/>
                    <a:gd name="connsiteY7" fmla="*/ 48801 h 49640"/>
                    <a:gd name="connsiteX8" fmla="*/ 37333 w 44372"/>
                    <a:gd name="connsiteY8" fmla="*/ 41804 h 49640"/>
                    <a:gd name="connsiteX9" fmla="*/ 43186 w 44372"/>
                    <a:gd name="connsiteY9" fmla="*/ 20353 h 49640"/>
                    <a:gd name="connsiteX10" fmla="*/ 11704 w 44372"/>
                    <a:gd name="connsiteY10" fmla="*/ 20353 h 49640"/>
                    <a:gd name="connsiteX11" fmla="*/ 14752 w 44372"/>
                    <a:gd name="connsiteY11" fmla="*/ 11653 h 49640"/>
                    <a:gd name="connsiteX12" fmla="*/ 21993 w 44372"/>
                    <a:gd name="connsiteY12" fmla="*/ 8548 h 49640"/>
                    <a:gd name="connsiteX13" fmla="*/ 26944 w 44372"/>
                    <a:gd name="connsiteY13" fmla="*/ 10150 h 49640"/>
                    <a:gd name="connsiteX14" fmla="*/ 29992 w 44372"/>
                    <a:gd name="connsiteY14" fmla="*/ 15345 h 49640"/>
                    <a:gd name="connsiteX15" fmla="*/ 30708 w 44372"/>
                    <a:gd name="connsiteY15" fmla="*/ 28052 h 49640"/>
                    <a:gd name="connsiteX16" fmla="*/ 27889 w 44372"/>
                    <a:gd name="connsiteY16" fmla="*/ 36337 h 49640"/>
                    <a:gd name="connsiteX17" fmla="*/ 21363 w 44372"/>
                    <a:gd name="connsiteY17" fmla="*/ 39185 h 49640"/>
                    <a:gd name="connsiteX18" fmla="*/ 14566 w 44372"/>
                    <a:gd name="connsiteY18" fmla="*/ 36194 h 49640"/>
                    <a:gd name="connsiteX19" fmla="*/ 11933 w 44372"/>
                    <a:gd name="connsiteY19" fmla="*/ 2805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992" y="15345"/>
                      </a:moveTo>
                      <a:lnTo>
                        <a:pt x="42513" y="13241"/>
                      </a:lnTo>
                      <a:cubicBezTo>
                        <a:pt x="40911" y="8653"/>
                        <a:pt x="38368" y="5156"/>
                        <a:pt x="34886" y="2752"/>
                      </a:cubicBezTo>
                      <a:cubicBezTo>
                        <a:pt x="31414" y="358"/>
                        <a:pt x="27073" y="-839"/>
                        <a:pt x="21864" y="-839"/>
                      </a:cubicBezTo>
                      <a:cubicBezTo>
                        <a:pt x="13603" y="-839"/>
                        <a:pt x="7488" y="1860"/>
                        <a:pt x="3519" y="7260"/>
                      </a:cubicBezTo>
                      <a:cubicBezTo>
                        <a:pt x="390" y="11581"/>
                        <a:pt x="-1174" y="17034"/>
                        <a:pt x="-1174" y="23616"/>
                      </a:cubicBezTo>
                      <a:cubicBezTo>
                        <a:pt x="-1174" y="31486"/>
                        <a:pt x="881" y="37649"/>
                        <a:pt x="4993" y="42104"/>
                      </a:cubicBezTo>
                      <a:cubicBezTo>
                        <a:pt x="9114" y="46569"/>
                        <a:pt x="14318" y="48801"/>
                        <a:pt x="20605" y="48801"/>
                      </a:cubicBezTo>
                      <a:cubicBezTo>
                        <a:pt x="27674" y="48801"/>
                        <a:pt x="33250" y="46469"/>
                        <a:pt x="37333" y="41804"/>
                      </a:cubicBezTo>
                      <a:cubicBezTo>
                        <a:pt x="41416" y="37139"/>
                        <a:pt x="43367" y="29989"/>
                        <a:pt x="43186" y="20353"/>
                      </a:cubicBezTo>
                      <a:lnTo>
                        <a:pt x="11704" y="20353"/>
                      </a:lnTo>
                      <a:cubicBezTo>
                        <a:pt x="11800" y="16633"/>
                        <a:pt x="12816" y="13733"/>
                        <a:pt x="14752" y="11653"/>
                      </a:cubicBezTo>
                      <a:cubicBezTo>
                        <a:pt x="16689" y="9583"/>
                        <a:pt x="19103" y="8548"/>
                        <a:pt x="21993" y="8548"/>
                      </a:cubicBezTo>
                      <a:cubicBezTo>
                        <a:pt x="23958" y="8548"/>
                        <a:pt x="25609" y="9082"/>
                        <a:pt x="26944" y="10150"/>
                      </a:cubicBezTo>
                      <a:cubicBezTo>
                        <a:pt x="28289" y="11228"/>
                        <a:pt x="29305" y="12960"/>
                        <a:pt x="29992" y="15345"/>
                      </a:cubicBezTo>
                      <a:close/>
                      <a:moveTo>
                        <a:pt x="30708" y="28052"/>
                      </a:moveTo>
                      <a:cubicBezTo>
                        <a:pt x="30622" y="31687"/>
                        <a:pt x="29682" y="34449"/>
                        <a:pt x="27889" y="36337"/>
                      </a:cubicBezTo>
                      <a:cubicBezTo>
                        <a:pt x="26105" y="38236"/>
                        <a:pt x="23930" y="39185"/>
                        <a:pt x="21363" y="39185"/>
                      </a:cubicBezTo>
                      <a:cubicBezTo>
                        <a:pt x="18626" y="39185"/>
                        <a:pt x="16360" y="38188"/>
                        <a:pt x="14566" y="36194"/>
                      </a:cubicBezTo>
                      <a:cubicBezTo>
                        <a:pt x="12782" y="34191"/>
                        <a:pt x="11905" y="31477"/>
                        <a:pt x="11933" y="28052"/>
                      </a:cubicBezTo>
                      <a:close/>
                    </a:path>
                  </a:pathLst>
                </a:custGeom>
                <a:solidFill>
                  <a:srgbClr val="000000"/>
                </a:solidFill>
                <a:ln w="14" cap="flat">
                  <a:noFill/>
                  <a:prstDash val="solid"/>
                  <a:round/>
                </a:ln>
              </p:spPr>
              <p:txBody>
                <a:bodyPr rtlCol="0" anchor="ctr"/>
                <a:lstStyle/>
                <a:p>
                  <a:endParaRPr lang="en-US"/>
                </a:p>
              </p:txBody>
            </p:sp>
            <p:sp>
              <p:nvSpPr>
                <p:cNvPr id="551" name="Freeform: Shape 550">
                  <a:extLst>
                    <a:ext uri="{FF2B5EF4-FFF2-40B4-BE49-F238E27FC236}">
                      <a16:creationId xmlns:a16="http://schemas.microsoft.com/office/drawing/2014/main" id="{F5D3C1F1-F618-9AE4-F0FE-84EE4329F7CB}"/>
                    </a:ext>
                  </a:extLst>
                </p:cNvPr>
                <p:cNvSpPr/>
                <p:nvPr/>
              </p:nvSpPr>
              <p:spPr>
                <a:xfrm flipV="1">
                  <a:off x="2513309" y="5283797"/>
                  <a:ext cx="44360" cy="49640"/>
                </a:xfrm>
                <a:custGeom>
                  <a:avLst/>
                  <a:gdLst>
                    <a:gd name="connsiteX0" fmla="*/ -1109 w 44360"/>
                    <a:gd name="connsiteY0" fmla="*/ 13785 h 49640"/>
                    <a:gd name="connsiteX1" fmla="*/ 11498 w 44360"/>
                    <a:gd name="connsiteY1" fmla="*/ 15703 h 49640"/>
                    <a:gd name="connsiteX2" fmla="*/ 14760 w 44360"/>
                    <a:gd name="connsiteY2" fmla="*/ 10136 h 49640"/>
                    <a:gd name="connsiteX3" fmla="*/ 21658 w 44360"/>
                    <a:gd name="connsiteY3" fmla="*/ 8233 h 49640"/>
                    <a:gd name="connsiteX4" fmla="*/ 28984 w 44360"/>
                    <a:gd name="connsiteY4" fmla="*/ 10022 h 49640"/>
                    <a:gd name="connsiteX5" fmla="*/ 30644 w 44360"/>
                    <a:gd name="connsiteY5" fmla="*/ 13385 h 49640"/>
                    <a:gd name="connsiteX6" fmla="*/ 29743 w 44360"/>
                    <a:gd name="connsiteY6" fmla="*/ 15746 h 49640"/>
                    <a:gd name="connsiteX7" fmla="*/ 25550 w 44360"/>
                    <a:gd name="connsiteY7" fmla="*/ 17406 h 49640"/>
                    <a:gd name="connsiteX8" fmla="*/ 6274 w 44360"/>
                    <a:gd name="connsiteY8" fmla="*/ 23530 h 49640"/>
                    <a:gd name="connsiteX9" fmla="*/ 636 w 44360"/>
                    <a:gd name="connsiteY9" fmla="*/ 34220 h 49640"/>
                    <a:gd name="connsiteX10" fmla="*/ 5502 w 44360"/>
                    <a:gd name="connsiteY10" fmla="*/ 44594 h 49640"/>
                    <a:gd name="connsiteX11" fmla="*/ 20627 w 44360"/>
                    <a:gd name="connsiteY11" fmla="*/ 48801 h 49640"/>
                    <a:gd name="connsiteX12" fmla="*/ 35109 w 44360"/>
                    <a:gd name="connsiteY12" fmla="*/ 45625 h 49640"/>
                    <a:gd name="connsiteX13" fmla="*/ 41648 w 44360"/>
                    <a:gd name="connsiteY13" fmla="*/ 36237 h 49640"/>
                    <a:gd name="connsiteX14" fmla="*/ 29786 w 44360"/>
                    <a:gd name="connsiteY14" fmla="*/ 34048 h 49640"/>
                    <a:gd name="connsiteX15" fmla="*/ 26895 w 44360"/>
                    <a:gd name="connsiteY15" fmla="*/ 38284 h 49640"/>
                    <a:gd name="connsiteX16" fmla="*/ 20842 w 44360"/>
                    <a:gd name="connsiteY16" fmla="*/ 39772 h 49640"/>
                    <a:gd name="connsiteX17" fmla="*/ 13744 w 44360"/>
                    <a:gd name="connsiteY17" fmla="*/ 38384 h 49640"/>
                    <a:gd name="connsiteX18" fmla="*/ 12313 w 44360"/>
                    <a:gd name="connsiteY18" fmla="*/ 35837 h 49640"/>
                    <a:gd name="connsiteX19" fmla="*/ 13558 w 44360"/>
                    <a:gd name="connsiteY19" fmla="*/ 33547 h 49640"/>
                    <a:gd name="connsiteX20" fmla="*/ 25292 w 44360"/>
                    <a:gd name="connsiteY20" fmla="*/ 30013 h 49640"/>
                    <a:gd name="connsiteX21" fmla="*/ 39316 w 44360"/>
                    <a:gd name="connsiteY21" fmla="*/ 24432 h 49640"/>
                    <a:gd name="connsiteX22" fmla="*/ 43251 w 44360"/>
                    <a:gd name="connsiteY22" fmla="*/ 15087 h 49640"/>
                    <a:gd name="connsiteX23" fmla="*/ 37799 w 44360"/>
                    <a:gd name="connsiteY23" fmla="*/ 3854 h 49640"/>
                    <a:gd name="connsiteX24" fmla="*/ 21658 w 44360"/>
                    <a:gd name="connsiteY24" fmla="*/ -839 h 49640"/>
                    <a:gd name="connsiteX25" fmla="*/ 6289 w 44360"/>
                    <a:gd name="connsiteY25" fmla="*/ 3096 h 49640"/>
                    <a:gd name="connsiteX26" fmla="*/ -1109 w 44360"/>
                    <a:gd name="connsiteY26" fmla="*/ 1378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109" y="13785"/>
                      </a:moveTo>
                      <a:lnTo>
                        <a:pt x="11498" y="15703"/>
                      </a:lnTo>
                      <a:cubicBezTo>
                        <a:pt x="12041" y="13260"/>
                        <a:pt x="13129" y="11405"/>
                        <a:pt x="14760" y="10136"/>
                      </a:cubicBezTo>
                      <a:cubicBezTo>
                        <a:pt x="16401" y="8867"/>
                        <a:pt x="18700" y="8233"/>
                        <a:pt x="21658" y="8233"/>
                      </a:cubicBezTo>
                      <a:cubicBezTo>
                        <a:pt x="24901" y="8233"/>
                        <a:pt x="27343" y="8829"/>
                        <a:pt x="28984" y="10022"/>
                      </a:cubicBezTo>
                      <a:cubicBezTo>
                        <a:pt x="30091" y="10861"/>
                        <a:pt x="30644" y="11982"/>
                        <a:pt x="30644" y="13385"/>
                      </a:cubicBezTo>
                      <a:cubicBezTo>
                        <a:pt x="30644" y="14339"/>
                        <a:pt x="30344" y="15126"/>
                        <a:pt x="29743" y="15746"/>
                      </a:cubicBezTo>
                      <a:cubicBezTo>
                        <a:pt x="29123" y="16347"/>
                        <a:pt x="27725" y="16900"/>
                        <a:pt x="25550" y="17406"/>
                      </a:cubicBezTo>
                      <a:cubicBezTo>
                        <a:pt x="15409" y="19638"/>
                        <a:pt x="8984" y="21679"/>
                        <a:pt x="6274" y="23530"/>
                      </a:cubicBezTo>
                      <a:cubicBezTo>
                        <a:pt x="2516" y="26096"/>
                        <a:pt x="636" y="29660"/>
                        <a:pt x="636" y="34220"/>
                      </a:cubicBezTo>
                      <a:cubicBezTo>
                        <a:pt x="636" y="38331"/>
                        <a:pt x="2258" y="41790"/>
                        <a:pt x="5502" y="44594"/>
                      </a:cubicBezTo>
                      <a:cubicBezTo>
                        <a:pt x="8755" y="47399"/>
                        <a:pt x="13797" y="48801"/>
                        <a:pt x="20627" y="48801"/>
                      </a:cubicBezTo>
                      <a:cubicBezTo>
                        <a:pt x="27124" y="48801"/>
                        <a:pt x="31951" y="47742"/>
                        <a:pt x="35109" y="45625"/>
                      </a:cubicBezTo>
                      <a:cubicBezTo>
                        <a:pt x="38276" y="43507"/>
                        <a:pt x="40456" y="40378"/>
                        <a:pt x="41648" y="36237"/>
                      </a:cubicBezTo>
                      <a:lnTo>
                        <a:pt x="29786" y="34048"/>
                      </a:lnTo>
                      <a:cubicBezTo>
                        <a:pt x="29280" y="35889"/>
                        <a:pt x="28316" y="37301"/>
                        <a:pt x="26895" y="38284"/>
                      </a:cubicBezTo>
                      <a:cubicBezTo>
                        <a:pt x="25483" y="39276"/>
                        <a:pt x="23465" y="39772"/>
                        <a:pt x="20842" y="39772"/>
                      </a:cubicBezTo>
                      <a:cubicBezTo>
                        <a:pt x="17541" y="39772"/>
                        <a:pt x="15175" y="39309"/>
                        <a:pt x="13744" y="38384"/>
                      </a:cubicBezTo>
                      <a:cubicBezTo>
                        <a:pt x="12790" y="37726"/>
                        <a:pt x="12313" y="36877"/>
                        <a:pt x="12313" y="35837"/>
                      </a:cubicBezTo>
                      <a:cubicBezTo>
                        <a:pt x="12313" y="34940"/>
                        <a:pt x="12728" y="34177"/>
                        <a:pt x="13558" y="33547"/>
                      </a:cubicBezTo>
                      <a:cubicBezTo>
                        <a:pt x="14693" y="32717"/>
                        <a:pt x="18605" y="31539"/>
                        <a:pt x="25292" y="30013"/>
                      </a:cubicBezTo>
                      <a:cubicBezTo>
                        <a:pt x="31989" y="28496"/>
                        <a:pt x="36664" y="26635"/>
                        <a:pt x="39316" y="24432"/>
                      </a:cubicBezTo>
                      <a:cubicBezTo>
                        <a:pt x="41939" y="22190"/>
                        <a:pt x="43251" y="19075"/>
                        <a:pt x="43251" y="15087"/>
                      </a:cubicBezTo>
                      <a:cubicBezTo>
                        <a:pt x="43251" y="10728"/>
                        <a:pt x="41434" y="6983"/>
                        <a:pt x="37799" y="3854"/>
                      </a:cubicBezTo>
                      <a:cubicBezTo>
                        <a:pt x="34164" y="725"/>
                        <a:pt x="28784" y="-839"/>
                        <a:pt x="21658" y="-839"/>
                      </a:cubicBezTo>
                      <a:cubicBezTo>
                        <a:pt x="15190" y="-839"/>
                        <a:pt x="10067" y="472"/>
                        <a:pt x="6289" y="3096"/>
                      </a:cubicBezTo>
                      <a:cubicBezTo>
                        <a:pt x="2521" y="5719"/>
                        <a:pt x="54" y="9282"/>
                        <a:pt x="-1109" y="13785"/>
                      </a:cubicBezTo>
                      <a:close/>
                    </a:path>
                  </a:pathLst>
                </a:custGeom>
                <a:solidFill>
                  <a:srgbClr val="000000"/>
                </a:solidFill>
                <a:ln w="14" cap="flat">
                  <a:noFill/>
                  <a:prstDash val="solid"/>
                  <a:round/>
                </a:ln>
              </p:spPr>
              <p:txBody>
                <a:bodyPr rtlCol="0" anchor="ctr"/>
                <a:lstStyle/>
                <a:p>
                  <a:endParaRPr lang="en-US"/>
                </a:p>
              </p:txBody>
            </p:sp>
            <p:sp>
              <p:nvSpPr>
                <p:cNvPr id="552" name="Freeform: Shape 551">
                  <a:extLst>
                    <a:ext uri="{FF2B5EF4-FFF2-40B4-BE49-F238E27FC236}">
                      <a16:creationId xmlns:a16="http://schemas.microsoft.com/office/drawing/2014/main" id="{FA4A08DA-3BE1-0201-036A-14AC4986701F}"/>
                    </a:ext>
                  </a:extLst>
                </p:cNvPr>
                <p:cNvSpPr/>
                <p:nvPr/>
              </p:nvSpPr>
              <p:spPr>
                <a:xfrm flipV="1">
                  <a:off x="2562096" y="533236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53" name="Freeform: Shape 552">
                  <a:extLst>
                    <a:ext uri="{FF2B5EF4-FFF2-40B4-BE49-F238E27FC236}">
                      <a16:creationId xmlns:a16="http://schemas.microsoft.com/office/drawing/2014/main" id="{2FF47AE5-1BD2-C6D7-B668-1C064FC190DC}"/>
                    </a:ext>
                  </a:extLst>
                </p:cNvPr>
                <p:cNvSpPr/>
                <p:nvPr/>
              </p:nvSpPr>
              <p:spPr>
                <a:xfrm flipV="1">
                  <a:off x="2591347" y="5284341"/>
                  <a:ext cx="45834" cy="31381"/>
                </a:xfrm>
                <a:custGeom>
                  <a:avLst/>
                  <a:gdLst>
                    <a:gd name="connsiteX0" fmla="*/ -1259 w 45834"/>
                    <a:gd name="connsiteY0" fmla="*/ 18406 h 31381"/>
                    <a:gd name="connsiteX1" fmla="*/ -1259 w 45834"/>
                    <a:gd name="connsiteY1" fmla="*/ 29940 h 31381"/>
                    <a:gd name="connsiteX2" fmla="*/ 44576 w 45834"/>
                    <a:gd name="connsiteY2" fmla="*/ 29940 h 31381"/>
                    <a:gd name="connsiteX3" fmla="*/ 44576 w 45834"/>
                    <a:gd name="connsiteY3" fmla="*/ 18406 h 31381"/>
                    <a:gd name="connsiteX4" fmla="*/ -1259 w 45834"/>
                    <a:gd name="connsiteY4" fmla="*/ -1441 h 31381"/>
                    <a:gd name="connsiteX5" fmla="*/ -1259 w 45834"/>
                    <a:gd name="connsiteY5" fmla="*/ 10135 h 31381"/>
                    <a:gd name="connsiteX6" fmla="*/ 44576 w 45834"/>
                    <a:gd name="connsiteY6" fmla="*/ 10135 h 31381"/>
                    <a:gd name="connsiteX7" fmla="*/ 44576 w 45834"/>
                    <a:gd name="connsiteY7" fmla="*/ -144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259" y="18406"/>
                      </a:moveTo>
                      <a:lnTo>
                        <a:pt x="-1259" y="29940"/>
                      </a:lnTo>
                      <a:lnTo>
                        <a:pt x="44576" y="29940"/>
                      </a:lnTo>
                      <a:lnTo>
                        <a:pt x="44576" y="18406"/>
                      </a:lnTo>
                      <a:close/>
                      <a:moveTo>
                        <a:pt x="-1259" y="-1441"/>
                      </a:moveTo>
                      <a:lnTo>
                        <a:pt x="-1259" y="10135"/>
                      </a:lnTo>
                      <a:lnTo>
                        <a:pt x="44576" y="10135"/>
                      </a:lnTo>
                      <a:lnTo>
                        <a:pt x="44576" y="-1441"/>
                      </a:lnTo>
                      <a:close/>
                    </a:path>
                  </a:pathLst>
                </a:custGeom>
                <a:solidFill>
                  <a:srgbClr val="000000"/>
                </a:solidFill>
                <a:ln w="14" cap="flat">
                  <a:noFill/>
                  <a:prstDash val="solid"/>
                  <a:round/>
                </a:ln>
              </p:spPr>
              <p:txBody>
                <a:bodyPr rtlCol="0" anchor="ctr"/>
                <a:lstStyle/>
                <a:p>
                  <a:endParaRPr lang="en-US"/>
                </a:p>
              </p:txBody>
            </p:sp>
            <p:sp>
              <p:nvSpPr>
                <p:cNvPr id="554" name="Freeform: Shape 553">
                  <a:extLst>
                    <a:ext uri="{FF2B5EF4-FFF2-40B4-BE49-F238E27FC236}">
                      <a16:creationId xmlns:a16="http://schemas.microsoft.com/office/drawing/2014/main" id="{591B9FBB-1F3C-3678-559C-85ABB1C32D2F}"/>
                    </a:ext>
                  </a:extLst>
                </p:cNvPr>
                <p:cNvSpPr/>
                <p:nvPr/>
              </p:nvSpPr>
              <p:spPr>
                <a:xfrm flipV="1">
                  <a:off x="2641024" y="533236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55" name="Freeform: Shape 554">
                  <a:extLst>
                    <a:ext uri="{FF2B5EF4-FFF2-40B4-BE49-F238E27FC236}">
                      <a16:creationId xmlns:a16="http://schemas.microsoft.com/office/drawing/2014/main" id="{44D23CDD-7A18-7E9C-E4FA-806E7A31F79B}"/>
                    </a:ext>
                  </a:extLst>
                </p:cNvPr>
                <p:cNvSpPr/>
                <p:nvPr/>
              </p:nvSpPr>
              <p:spPr>
                <a:xfrm flipV="1">
                  <a:off x="2669917" y="5266539"/>
                  <a:ext cx="43544" cy="66941"/>
                </a:xfrm>
                <a:custGeom>
                  <a:avLst/>
                  <a:gdLst>
                    <a:gd name="connsiteX0" fmla="*/ -1135 w 43544"/>
                    <a:gd name="connsiteY0" fmla="*/ 17074 h 66941"/>
                    <a:gd name="connsiteX1" fmla="*/ 11028 w 43544"/>
                    <a:gd name="connsiteY1" fmla="*/ 18548 h 66941"/>
                    <a:gd name="connsiteX2" fmla="*/ 14147 w 43544"/>
                    <a:gd name="connsiteY2" fmla="*/ 11436 h 66941"/>
                    <a:gd name="connsiteX3" fmla="*/ 20329 w 43544"/>
                    <a:gd name="connsiteY3" fmla="*/ 8975 h 66941"/>
                    <a:gd name="connsiteX4" fmla="*/ 26869 w 43544"/>
                    <a:gd name="connsiteY4" fmla="*/ 11922 h 66941"/>
                    <a:gd name="connsiteX5" fmla="*/ 29530 w 43544"/>
                    <a:gd name="connsiteY5" fmla="*/ 19893 h 66941"/>
                    <a:gd name="connsiteX6" fmla="*/ 26983 w 43544"/>
                    <a:gd name="connsiteY6" fmla="*/ 27391 h 66941"/>
                    <a:gd name="connsiteX7" fmla="*/ 20773 w 43544"/>
                    <a:gd name="connsiteY7" fmla="*/ 30167 h 66941"/>
                    <a:gd name="connsiteX8" fmla="*/ 15006 w 43544"/>
                    <a:gd name="connsiteY8" fmla="*/ 29237 h 66941"/>
                    <a:gd name="connsiteX9" fmla="*/ 16394 w 43544"/>
                    <a:gd name="connsiteY9" fmla="*/ 39469 h 66941"/>
                    <a:gd name="connsiteX10" fmla="*/ 24164 w 43544"/>
                    <a:gd name="connsiteY10" fmla="*/ 41687 h 66941"/>
                    <a:gd name="connsiteX11" fmla="*/ 26855 w 43544"/>
                    <a:gd name="connsiteY11" fmla="*/ 47926 h 66941"/>
                    <a:gd name="connsiteX12" fmla="*/ 24880 w 43544"/>
                    <a:gd name="connsiteY12" fmla="*/ 53192 h 66941"/>
                    <a:gd name="connsiteX13" fmla="*/ 19657 w 43544"/>
                    <a:gd name="connsiteY13" fmla="*/ 55167 h 66941"/>
                    <a:gd name="connsiteX14" fmla="*/ 14147 w 43544"/>
                    <a:gd name="connsiteY14" fmla="*/ 52934 h 66941"/>
                    <a:gd name="connsiteX15" fmla="*/ 11386 w 43544"/>
                    <a:gd name="connsiteY15" fmla="*/ 46409 h 66941"/>
                    <a:gd name="connsiteX16" fmla="*/ -205 w 43544"/>
                    <a:gd name="connsiteY16" fmla="*/ 48370 h 66941"/>
                    <a:gd name="connsiteX17" fmla="*/ 3444 w 43544"/>
                    <a:gd name="connsiteY17" fmla="*/ 57871 h 66941"/>
                    <a:gd name="connsiteX18" fmla="*/ 10241 w 43544"/>
                    <a:gd name="connsiteY18" fmla="*/ 63466 h 66941"/>
                    <a:gd name="connsiteX19" fmla="*/ 20014 w 43544"/>
                    <a:gd name="connsiteY19" fmla="*/ 65498 h 66941"/>
                    <a:gd name="connsiteX20" fmla="*/ 34854 w 43544"/>
                    <a:gd name="connsiteY20" fmla="*/ 59603 h 66941"/>
                    <a:gd name="connsiteX21" fmla="*/ 39461 w 43544"/>
                    <a:gd name="connsiteY21" fmla="*/ 48684 h 66941"/>
                    <a:gd name="connsiteX22" fmla="*/ 30031 w 43544"/>
                    <a:gd name="connsiteY22" fmla="*/ 34918 h 66941"/>
                    <a:gd name="connsiteX23" fmla="*/ 39032 w 43544"/>
                    <a:gd name="connsiteY23" fmla="*/ 29495 h 66941"/>
                    <a:gd name="connsiteX24" fmla="*/ 42409 w 43544"/>
                    <a:gd name="connsiteY24" fmla="*/ 19349 h 66941"/>
                    <a:gd name="connsiteX25" fmla="*/ 36099 w 43544"/>
                    <a:gd name="connsiteY25" fmla="*/ 4639 h 66941"/>
                    <a:gd name="connsiteX26" fmla="*/ 20415 w 43544"/>
                    <a:gd name="connsiteY26" fmla="*/ -1443 h 66941"/>
                    <a:gd name="connsiteX27" fmla="*/ 5647 w 43544"/>
                    <a:gd name="connsiteY27" fmla="*/ 3680 h 66941"/>
                    <a:gd name="connsiteX28" fmla="*/ -1135 w 43544"/>
                    <a:gd name="connsiteY28" fmla="*/ 17074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1135" y="17074"/>
                      </a:moveTo>
                      <a:lnTo>
                        <a:pt x="11028" y="18548"/>
                      </a:lnTo>
                      <a:cubicBezTo>
                        <a:pt x="11409" y="15447"/>
                        <a:pt x="12449" y="13077"/>
                        <a:pt x="14147" y="11436"/>
                      </a:cubicBezTo>
                      <a:cubicBezTo>
                        <a:pt x="15855" y="9795"/>
                        <a:pt x="17916" y="8975"/>
                        <a:pt x="20329" y="8975"/>
                      </a:cubicBezTo>
                      <a:cubicBezTo>
                        <a:pt x="22924" y="8975"/>
                        <a:pt x="25104" y="9957"/>
                        <a:pt x="26869" y="11922"/>
                      </a:cubicBezTo>
                      <a:cubicBezTo>
                        <a:pt x="28643" y="13897"/>
                        <a:pt x="29530" y="16554"/>
                        <a:pt x="29530" y="19893"/>
                      </a:cubicBezTo>
                      <a:cubicBezTo>
                        <a:pt x="29530" y="23051"/>
                        <a:pt x="28681" y="25550"/>
                        <a:pt x="26983" y="27391"/>
                      </a:cubicBezTo>
                      <a:cubicBezTo>
                        <a:pt x="25285" y="29242"/>
                        <a:pt x="23215" y="30167"/>
                        <a:pt x="20773" y="30167"/>
                      </a:cubicBezTo>
                      <a:cubicBezTo>
                        <a:pt x="19161" y="30167"/>
                        <a:pt x="17238" y="29857"/>
                        <a:pt x="15006" y="29237"/>
                      </a:cubicBezTo>
                      <a:lnTo>
                        <a:pt x="16394" y="39469"/>
                      </a:lnTo>
                      <a:cubicBezTo>
                        <a:pt x="19790" y="39383"/>
                        <a:pt x="22380" y="40122"/>
                        <a:pt x="24164" y="41687"/>
                      </a:cubicBezTo>
                      <a:cubicBezTo>
                        <a:pt x="25958" y="43251"/>
                        <a:pt x="26855" y="45331"/>
                        <a:pt x="26855" y="47926"/>
                      </a:cubicBezTo>
                      <a:cubicBezTo>
                        <a:pt x="26855" y="50130"/>
                        <a:pt x="26196" y="51885"/>
                        <a:pt x="24880" y="53192"/>
                      </a:cubicBezTo>
                      <a:cubicBezTo>
                        <a:pt x="23573" y="54508"/>
                        <a:pt x="21832" y="55167"/>
                        <a:pt x="19657" y="55167"/>
                      </a:cubicBezTo>
                      <a:cubicBezTo>
                        <a:pt x="17510" y="55167"/>
                        <a:pt x="15674" y="54423"/>
                        <a:pt x="14147" y="52934"/>
                      </a:cubicBezTo>
                      <a:cubicBezTo>
                        <a:pt x="12631" y="51446"/>
                        <a:pt x="11710" y="49271"/>
                        <a:pt x="11386" y="46409"/>
                      </a:cubicBezTo>
                      <a:lnTo>
                        <a:pt x="-205" y="48370"/>
                      </a:lnTo>
                      <a:cubicBezTo>
                        <a:pt x="606" y="52338"/>
                        <a:pt x="1822" y="55505"/>
                        <a:pt x="3444" y="57871"/>
                      </a:cubicBezTo>
                      <a:cubicBezTo>
                        <a:pt x="5065" y="60247"/>
                        <a:pt x="7331" y="62112"/>
                        <a:pt x="10241" y="63466"/>
                      </a:cubicBezTo>
                      <a:cubicBezTo>
                        <a:pt x="13150" y="64821"/>
                        <a:pt x="16408" y="65498"/>
                        <a:pt x="20014" y="65498"/>
                      </a:cubicBezTo>
                      <a:cubicBezTo>
                        <a:pt x="26187" y="65498"/>
                        <a:pt x="31133" y="63533"/>
                        <a:pt x="34854" y="59603"/>
                      </a:cubicBezTo>
                      <a:cubicBezTo>
                        <a:pt x="37926" y="56378"/>
                        <a:pt x="39461" y="52739"/>
                        <a:pt x="39461" y="48684"/>
                      </a:cubicBezTo>
                      <a:cubicBezTo>
                        <a:pt x="39461" y="42932"/>
                        <a:pt x="36318" y="38343"/>
                        <a:pt x="30031" y="34918"/>
                      </a:cubicBezTo>
                      <a:cubicBezTo>
                        <a:pt x="33790" y="34107"/>
                        <a:pt x="36790" y="32300"/>
                        <a:pt x="39032" y="29495"/>
                      </a:cubicBezTo>
                      <a:cubicBezTo>
                        <a:pt x="41284" y="26700"/>
                        <a:pt x="42409" y="23318"/>
                        <a:pt x="42409" y="19349"/>
                      </a:cubicBezTo>
                      <a:cubicBezTo>
                        <a:pt x="42409" y="13597"/>
                        <a:pt x="40306" y="8693"/>
                        <a:pt x="36099" y="4639"/>
                      </a:cubicBezTo>
                      <a:cubicBezTo>
                        <a:pt x="31901" y="584"/>
                        <a:pt x="26673" y="-1443"/>
                        <a:pt x="20415" y="-1443"/>
                      </a:cubicBezTo>
                      <a:cubicBezTo>
                        <a:pt x="14481" y="-1443"/>
                        <a:pt x="9559" y="265"/>
                        <a:pt x="5647" y="3680"/>
                      </a:cubicBezTo>
                      <a:cubicBezTo>
                        <a:pt x="1746" y="7095"/>
                        <a:pt x="-515" y="11560"/>
                        <a:pt x="-1135" y="17074"/>
                      </a:cubicBezTo>
                      <a:close/>
                    </a:path>
                  </a:pathLst>
                </a:custGeom>
                <a:solidFill>
                  <a:srgbClr val="000000"/>
                </a:solidFill>
                <a:ln w="14" cap="flat">
                  <a:noFill/>
                  <a:prstDash val="solid"/>
                  <a:round/>
                </a:ln>
              </p:spPr>
              <p:txBody>
                <a:bodyPr rtlCol="0" anchor="ctr"/>
                <a:lstStyle/>
                <a:p>
                  <a:endParaRPr lang="en-US"/>
                </a:p>
              </p:txBody>
            </p:sp>
            <p:sp>
              <p:nvSpPr>
                <p:cNvPr id="556" name="Freeform: Shape 555">
                  <a:extLst>
                    <a:ext uri="{FF2B5EF4-FFF2-40B4-BE49-F238E27FC236}">
                      <a16:creationId xmlns:a16="http://schemas.microsoft.com/office/drawing/2014/main" id="{BCC15F12-CCDA-4387-4DBA-AFE17203752E}"/>
                    </a:ext>
                  </a:extLst>
                </p:cNvPr>
                <p:cNvSpPr/>
                <p:nvPr/>
              </p:nvSpPr>
              <p:spPr>
                <a:xfrm flipV="1">
                  <a:off x="2721109" y="5266539"/>
                  <a:ext cx="43115" cy="66984"/>
                </a:xfrm>
                <a:custGeom>
                  <a:avLst/>
                  <a:gdLst>
                    <a:gd name="connsiteX0" fmla="*/ 9835 w 43115"/>
                    <a:gd name="connsiteY0" fmla="*/ 35092 h 66984"/>
                    <a:gd name="connsiteX1" fmla="*/ 2737 w 43115"/>
                    <a:gd name="connsiteY1" fmla="*/ 40744 h 66984"/>
                    <a:gd name="connsiteX2" fmla="*/ 533 w 43115"/>
                    <a:gd name="connsiteY2" fmla="*/ 48643 h 66984"/>
                    <a:gd name="connsiteX3" fmla="*/ 5656 w 43115"/>
                    <a:gd name="connsiteY3" fmla="*/ 60749 h 66984"/>
                    <a:gd name="connsiteX4" fmla="*/ 20209 w 43115"/>
                    <a:gd name="connsiteY4" fmla="*/ 65543 h 66984"/>
                    <a:gd name="connsiteX5" fmla="*/ 34719 w 43115"/>
                    <a:gd name="connsiteY5" fmla="*/ 60749 h 66984"/>
                    <a:gd name="connsiteX6" fmla="*/ 39885 w 43115"/>
                    <a:gd name="connsiteY6" fmla="*/ 48643 h 66984"/>
                    <a:gd name="connsiteX7" fmla="*/ 37510 w 43115"/>
                    <a:gd name="connsiteY7" fmla="*/ 40515 h 66984"/>
                    <a:gd name="connsiteX8" fmla="*/ 30856 w 43115"/>
                    <a:gd name="connsiteY8" fmla="*/ 35092 h 66984"/>
                    <a:gd name="connsiteX9" fmla="*/ 39141 w 43115"/>
                    <a:gd name="connsiteY9" fmla="*/ 28695 h 66984"/>
                    <a:gd name="connsiteX10" fmla="*/ 41989 w 43115"/>
                    <a:gd name="connsiteY10" fmla="*/ 18993 h 66984"/>
                    <a:gd name="connsiteX11" fmla="*/ 36193 w 43115"/>
                    <a:gd name="connsiteY11" fmla="*/ 4240 h 66984"/>
                    <a:gd name="connsiteX12" fmla="*/ 20796 w 43115"/>
                    <a:gd name="connsiteY12" fmla="*/ -1441 h 66984"/>
                    <a:gd name="connsiteX13" fmla="*/ 5899 w 43115"/>
                    <a:gd name="connsiteY13" fmla="*/ 3252 h 66984"/>
                    <a:gd name="connsiteX14" fmla="*/ -1127 w 43115"/>
                    <a:gd name="connsiteY14" fmla="*/ 18449 h 66984"/>
                    <a:gd name="connsiteX15" fmla="*/ 1506 w 43115"/>
                    <a:gd name="connsiteY15" fmla="*/ 28223 h 66984"/>
                    <a:gd name="connsiteX16" fmla="*/ 9835 w 43115"/>
                    <a:gd name="connsiteY16" fmla="*/ 35092 h 66984"/>
                    <a:gd name="connsiteX17" fmla="*/ 12425 w 43115"/>
                    <a:gd name="connsiteY17" fmla="*/ 47741 h 66984"/>
                    <a:gd name="connsiteX18" fmla="*/ 14543 w 43115"/>
                    <a:gd name="connsiteY18" fmla="*/ 41889 h 66984"/>
                    <a:gd name="connsiteX19" fmla="*/ 20209 w 43115"/>
                    <a:gd name="connsiteY19" fmla="*/ 39785 h 66984"/>
                    <a:gd name="connsiteX20" fmla="*/ 25933 w 43115"/>
                    <a:gd name="connsiteY20" fmla="*/ 41903 h 66984"/>
                    <a:gd name="connsiteX21" fmla="*/ 28080 w 43115"/>
                    <a:gd name="connsiteY21" fmla="*/ 47784 h 66984"/>
                    <a:gd name="connsiteX22" fmla="*/ 25948 w 43115"/>
                    <a:gd name="connsiteY22" fmla="*/ 53437 h 66984"/>
                    <a:gd name="connsiteX23" fmla="*/ 20338 w 43115"/>
                    <a:gd name="connsiteY23" fmla="*/ 55569 h 66984"/>
                    <a:gd name="connsiteX24" fmla="*/ 14571 w 43115"/>
                    <a:gd name="connsiteY24" fmla="*/ 53422 h 66984"/>
                    <a:gd name="connsiteX25" fmla="*/ 12425 w 43115"/>
                    <a:gd name="connsiteY25" fmla="*/ 47741 h 66984"/>
                    <a:gd name="connsiteX26" fmla="*/ 11266 w 43115"/>
                    <a:gd name="connsiteY26" fmla="*/ 19666 h 66984"/>
                    <a:gd name="connsiteX27" fmla="*/ 13927 w 43115"/>
                    <a:gd name="connsiteY27" fmla="*/ 11566 h 66984"/>
                    <a:gd name="connsiteX28" fmla="*/ 20567 w 43115"/>
                    <a:gd name="connsiteY28" fmla="*/ 8661 h 66984"/>
                    <a:gd name="connsiteX29" fmla="*/ 27006 w 43115"/>
                    <a:gd name="connsiteY29" fmla="*/ 11452 h 66984"/>
                    <a:gd name="connsiteX30" fmla="*/ 29554 w 43115"/>
                    <a:gd name="connsiteY30" fmla="*/ 19522 h 66984"/>
                    <a:gd name="connsiteX31" fmla="*/ 26964 w 43115"/>
                    <a:gd name="connsiteY31" fmla="*/ 26921 h 66984"/>
                    <a:gd name="connsiteX32" fmla="*/ 20395 w 43115"/>
                    <a:gd name="connsiteY32" fmla="*/ 29725 h 66984"/>
                    <a:gd name="connsiteX33" fmla="*/ 13527 w 43115"/>
                    <a:gd name="connsiteY33" fmla="*/ 26549 h 66984"/>
                    <a:gd name="connsiteX34" fmla="*/ 11266 w 43115"/>
                    <a:gd name="connsiteY34" fmla="*/ 19666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9835" y="35092"/>
                      </a:moveTo>
                      <a:cubicBezTo>
                        <a:pt x="6582" y="36465"/>
                        <a:pt x="4216" y="38349"/>
                        <a:pt x="2737" y="40744"/>
                      </a:cubicBezTo>
                      <a:cubicBezTo>
                        <a:pt x="1268" y="43148"/>
                        <a:pt x="533" y="45781"/>
                        <a:pt x="533" y="48643"/>
                      </a:cubicBezTo>
                      <a:cubicBezTo>
                        <a:pt x="533" y="53527"/>
                        <a:pt x="2241" y="57563"/>
                        <a:pt x="5656" y="60749"/>
                      </a:cubicBezTo>
                      <a:cubicBezTo>
                        <a:pt x="9072" y="63945"/>
                        <a:pt x="13923" y="65543"/>
                        <a:pt x="20209" y="65543"/>
                      </a:cubicBezTo>
                      <a:cubicBezTo>
                        <a:pt x="26439" y="65543"/>
                        <a:pt x="31276" y="63945"/>
                        <a:pt x="34719" y="60749"/>
                      </a:cubicBezTo>
                      <a:cubicBezTo>
                        <a:pt x="38163" y="57563"/>
                        <a:pt x="39885" y="53527"/>
                        <a:pt x="39885" y="48643"/>
                      </a:cubicBezTo>
                      <a:cubicBezTo>
                        <a:pt x="39885" y="45600"/>
                        <a:pt x="39094" y="42890"/>
                        <a:pt x="37510" y="40515"/>
                      </a:cubicBezTo>
                      <a:cubicBezTo>
                        <a:pt x="35936" y="38149"/>
                        <a:pt x="33718" y="36341"/>
                        <a:pt x="30856" y="35092"/>
                      </a:cubicBezTo>
                      <a:cubicBezTo>
                        <a:pt x="34491" y="33632"/>
                        <a:pt x="37252" y="31500"/>
                        <a:pt x="39141" y="28695"/>
                      </a:cubicBezTo>
                      <a:cubicBezTo>
                        <a:pt x="41040" y="25890"/>
                        <a:pt x="41989" y="22656"/>
                        <a:pt x="41989" y="18993"/>
                      </a:cubicBezTo>
                      <a:cubicBezTo>
                        <a:pt x="41989" y="12945"/>
                        <a:pt x="40057" y="8027"/>
                        <a:pt x="36193" y="4240"/>
                      </a:cubicBezTo>
                      <a:cubicBezTo>
                        <a:pt x="32339" y="452"/>
                        <a:pt x="27207" y="-1441"/>
                        <a:pt x="20796" y="-1441"/>
                      </a:cubicBezTo>
                      <a:cubicBezTo>
                        <a:pt x="14834" y="-1441"/>
                        <a:pt x="9868" y="123"/>
                        <a:pt x="5899" y="3252"/>
                      </a:cubicBezTo>
                      <a:cubicBezTo>
                        <a:pt x="1215" y="6944"/>
                        <a:pt x="-1127" y="12010"/>
                        <a:pt x="-1127" y="18449"/>
                      </a:cubicBezTo>
                      <a:cubicBezTo>
                        <a:pt x="-1127" y="21998"/>
                        <a:pt x="-249" y="25256"/>
                        <a:pt x="1506" y="28223"/>
                      </a:cubicBezTo>
                      <a:cubicBezTo>
                        <a:pt x="3271" y="31190"/>
                        <a:pt x="6047" y="33479"/>
                        <a:pt x="9835" y="35092"/>
                      </a:cubicBezTo>
                      <a:close/>
                      <a:moveTo>
                        <a:pt x="12425" y="47741"/>
                      </a:moveTo>
                      <a:cubicBezTo>
                        <a:pt x="12425" y="45242"/>
                        <a:pt x="13131" y="43291"/>
                        <a:pt x="14543" y="41889"/>
                      </a:cubicBezTo>
                      <a:cubicBezTo>
                        <a:pt x="15964" y="40486"/>
                        <a:pt x="17853" y="39785"/>
                        <a:pt x="20209" y="39785"/>
                      </a:cubicBezTo>
                      <a:cubicBezTo>
                        <a:pt x="22594" y="39785"/>
                        <a:pt x="24502" y="40491"/>
                        <a:pt x="25933" y="41903"/>
                      </a:cubicBezTo>
                      <a:cubicBezTo>
                        <a:pt x="27364" y="43324"/>
                        <a:pt x="28080" y="45285"/>
                        <a:pt x="28080" y="47784"/>
                      </a:cubicBezTo>
                      <a:cubicBezTo>
                        <a:pt x="28080" y="50141"/>
                        <a:pt x="27369" y="52025"/>
                        <a:pt x="25948" y="53437"/>
                      </a:cubicBezTo>
                      <a:cubicBezTo>
                        <a:pt x="24536" y="54858"/>
                        <a:pt x="22666" y="55569"/>
                        <a:pt x="20338" y="55569"/>
                      </a:cubicBezTo>
                      <a:cubicBezTo>
                        <a:pt x="17924" y="55569"/>
                        <a:pt x="16002" y="54853"/>
                        <a:pt x="14571" y="53422"/>
                      </a:cubicBezTo>
                      <a:cubicBezTo>
                        <a:pt x="13140" y="51991"/>
                        <a:pt x="12425" y="50098"/>
                        <a:pt x="12425" y="47741"/>
                      </a:cubicBezTo>
                      <a:close/>
                      <a:moveTo>
                        <a:pt x="11266" y="19666"/>
                      </a:moveTo>
                      <a:cubicBezTo>
                        <a:pt x="11266" y="16203"/>
                        <a:pt x="12153" y="13503"/>
                        <a:pt x="13927" y="11566"/>
                      </a:cubicBezTo>
                      <a:cubicBezTo>
                        <a:pt x="15702" y="9630"/>
                        <a:pt x="17915" y="8661"/>
                        <a:pt x="20567" y="8661"/>
                      </a:cubicBezTo>
                      <a:cubicBezTo>
                        <a:pt x="23162" y="8661"/>
                        <a:pt x="25308" y="9591"/>
                        <a:pt x="27006" y="11452"/>
                      </a:cubicBezTo>
                      <a:cubicBezTo>
                        <a:pt x="28705" y="13322"/>
                        <a:pt x="29554" y="16012"/>
                        <a:pt x="29554" y="19522"/>
                      </a:cubicBezTo>
                      <a:cubicBezTo>
                        <a:pt x="29554" y="22594"/>
                        <a:pt x="28690" y="25060"/>
                        <a:pt x="26964" y="26921"/>
                      </a:cubicBezTo>
                      <a:cubicBezTo>
                        <a:pt x="25237" y="28790"/>
                        <a:pt x="23047" y="29725"/>
                        <a:pt x="20395" y="29725"/>
                      </a:cubicBezTo>
                      <a:cubicBezTo>
                        <a:pt x="17323" y="29725"/>
                        <a:pt x="15034" y="28666"/>
                        <a:pt x="13527" y="26549"/>
                      </a:cubicBezTo>
                      <a:cubicBezTo>
                        <a:pt x="12019" y="24431"/>
                        <a:pt x="11266" y="22136"/>
                        <a:pt x="11266" y="19666"/>
                      </a:cubicBezTo>
                      <a:close/>
                    </a:path>
                  </a:pathLst>
                </a:custGeom>
                <a:solidFill>
                  <a:srgbClr val="000000"/>
                </a:solidFill>
                <a:ln w="14" cap="flat">
                  <a:noFill/>
                  <a:prstDash val="solid"/>
                  <a:round/>
                </a:ln>
              </p:spPr>
              <p:txBody>
                <a:bodyPr rtlCol="0" anchor="ctr"/>
                <a:lstStyle/>
                <a:p>
                  <a:endParaRPr lang="en-US"/>
                </a:p>
              </p:txBody>
            </p:sp>
          </p:grpSp>
          <p:grpSp>
            <p:nvGrpSpPr>
              <p:cNvPr id="557" name="Graphic 3">
                <a:extLst>
                  <a:ext uri="{FF2B5EF4-FFF2-40B4-BE49-F238E27FC236}">
                    <a16:creationId xmlns:a16="http://schemas.microsoft.com/office/drawing/2014/main" id="{1A8C556D-5A4E-4787-D42E-7D45E48920F0}"/>
                  </a:ext>
                </a:extLst>
              </p:cNvPr>
              <p:cNvGrpSpPr/>
              <p:nvPr/>
            </p:nvGrpSpPr>
            <p:grpSpPr>
              <a:xfrm>
                <a:off x="2180808" y="5363600"/>
                <a:ext cx="596233" cy="84299"/>
                <a:chOff x="2180808" y="5363600"/>
                <a:chExt cx="596233" cy="84299"/>
              </a:xfrm>
              <a:solidFill>
                <a:srgbClr val="000000"/>
              </a:solidFill>
            </p:grpSpPr>
            <p:sp>
              <p:nvSpPr>
                <p:cNvPr id="558" name="Freeform: Shape 557">
                  <a:extLst>
                    <a:ext uri="{FF2B5EF4-FFF2-40B4-BE49-F238E27FC236}">
                      <a16:creationId xmlns:a16="http://schemas.microsoft.com/office/drawing/2014/main" id="{9273A6BC-6A5B-2115-F8DC-024BCBA13425}"/>
                    </a:ext>
                  </a:extLst>
                </p:cNvPr>
                <p:cNvSpPr/>
                <p:nvPr/>
              </p:nvSpPr>
              <p:spPr>
                <a:xfrm flipV="1">
                  <a:off x="2180808" y="5381931"/>
                  <a:ext cx="49325" cy="47494"/>
                </a:xfrm>
                <a:custGeom>
                  <a:avLst/>
                  <a:gdLst>
                    <a:gd name="connsiteX0" fmla="*/ 17903 w 49325"/>
                    <a:gd name="connsiteY0" fmla="*/ -817 h 47494"/>
                    <a:gd name="connsiteX1" fmla="*/ -1244 w 49325"/>
                    <a:gd name="connsiteY1" fmla="*/ 46677 h 47494"/>
                    <a:gd name="connsiteX2" fmla="*/ 11950 w 49325"/>
                    <a:gd name="connsiteY2" fmla="*/ 46677 h 47494"/>
                    <a:gd name="connsiteX3" fmla="*/ 20894 w 49325"/>
                    <a:gd name="connsiteY3" fmla="*/ 22437 h 47494"/>
                    <a:gd name="connsiteX4" fmla="*/ 23498 w 49325"/>
                    <a:gd name="connsiteY4" fmla="*/ 14337 h 47494"/>
                    <a:gd name="connsiteX5" fmla="*/ 24786 w 49325"/>
                    <a:gd name="connsiteY5" fmla="*/ 18416 h 47494"/>
                    <a:gd name="connsiteX6" fmla="*/ 26131 w 49325"/>
                    <a:gd name="connsiteY6" fmla="*/ 22437 h 47494"/>
                    <a:gd name="connsiteX7" fmla="*/ 35160 w 49325"/>
                    <a:gd name="connsiteY7" fmla="*/ 46677 h 47494"/>
                    <a:gd name="connsiteX8" fmla="*/ 48082 w 49325"/>
                    <a:gd name="connsiteY8" fmla="*/ 46677 h 47494"/>
                    <a:gd name="connsiteX9" fmla="*/ 29222 w 49325"/>
                    <a:gd name="connsiteY9" fmla="*/ -817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7903" y="-817"/>
                      </a:moveTo>
                      <a:lnTo>
                        <a:pt x="-1244" y="46677"/>
                      </a:lnTo>
                      <a:lnTo>
                        <a:pt x="11950" y="46677"/>
                      </a:lnTo>
                      <a:lnTo>
                        <a:pt x="20894" y="22437"/>
                      </a:lnTo>
                      <a:lnTo>
                        <a:pt x="23498" y="14337"/>
                      </a:lnTo>
                      <a:cubicBezTo>
                        <a:pt x="24175" y="16398"/>
                        <a:pt x="24605" y="17757"/>
                        <a:pt x="24786" y="18416"/>
                      </a:cubicBezTo>
                      <a:cubicBezTo>
                        <a:pt x="25206" y="19751"/>
                        <a:pt x="25654" y="21091"/>
                        <a:pt x="26131" y="22437"/>
                      </a:cubicBezTo>
                      <a:lnTo>
                        <a:pt x="35160" y="46677"/>
                      </a:lnTo>
                      <a:lnTo>
                        <a:pt x="48082" y="46677"/>
                      </a:lnTo>
                      <a:lnTo>
                        <a:pt x="29222" y="-817"/>
                      </a:lnTo>
                      <a:close/>
                    </a:path>
                  </a:pathLst>
                </a:custGeom>
                <a:solidFill>
                  <a:srgbClr val="000000"/>
                </a:solidFill>
                <a:ln w="14" cap="flat">
                  <a:noFill/>
                  <a:prstDash val="solid"/>
                  <a:round/>
                </a:ln>
              </p:spPr>
              <p:txBody>
                <a:bodyPr rtlCol="0" anchor="ctr"/>
                <a:lstStyle/>
                <a:p>
                  <a:endParaRPr lang="en-US"/>
                </a:p>
              </p:txBody>
            </p:sp>
            <p:sp>
              <p:nvSpPr>
                <p:cNvPr id="559" name="Freeform: Shape 558">
                  <a:extLst>
                    <a:ext uri="{FF2B5EF4-FFF2-40B4-BE49-F238E27FC236}">
                      <a16:creationId xmlns:a16="http://schemas.microsoft.com/office/drawing/2014/main" id="{40D23E62-3D8C-0417-D049-42DA41B08A7B}"/>
                    </a:ext>
                  </a:extLst>
                </p:cNvPr>
                <p:cNvSpPr/>
                <p:nvPr/>
              </p:nvSpPr>
              <p:spPr>
                <a:xfrm flipV="1">
                  <a:off x="2234518" y="5380857"/>
                  <a:ext cx="44589" cy="49640"/>
                </a:xfrm>
                <a:custGeom>
                  <a:avLst/>
                  <a:gdLst>
                    <a:gd name="connsiteX0" fmla="*/ 11447 w 44589"/>
                    <a:gd name="connsiteY0" fmla="*/ 33255 h 49640"/>
                    <a:gd name="connsiteX1" fmla="*/ 42 w 44589"/>
                    <a:gd name="connsiteY1" fmla="*/ 35315 h 49640"/>
                    <a:gd name="connsiteX2" fmla="*/ 6653 w 44589"/>
                    <a:gd name="connsiteY2" fmla="*/ 45504 h 49640"/>
                    <a:gd name="connsiteX3" fmla="*/ 20605 w 44589"/>
                    <a:gd name="connsiteY3" fmla="*/ 48824 h 49640"/>
                    <a:gd name="connsiteX4" fmla="*/ 33126 w 44589"/>
                    <a:gd name="connsiteY4" fmla="*/ 46835 h 49640"/>
                    <a:gd name="connsiteX5" fmla="*/ 38922 w 44589"/>
                    <a:gd name="connsiteY5" fmla="*/ 41784 h 49640"/>
                    <a:gd name="connsiteX6" fmla="*/ 40596 w 44589"/>
                    <a:gd name="connsiteY6" fmla="*/ 30536 h 49640"/>
                    <a:gd name="connsiteX7" fmla="*/ 40467 w 44589"/>
                    <a:gd name="connsiteY7" fmla="*/ 15868 h 49640"/>
                    <a:gd name="connsiteX8" fmla="*/ 41068 w 44589"/>
                    <a:gd name="connsiteY8" fmla="*/ 6624 h 49640"/>
                    <a:gd name="connsiteX9" fmla="*/ 43329 w 44589"/>
                    <a:gd name="connsiteY9" fmla="*/ 256 h 49640"/>
                    <a:gd name="connsiteX10" fmla="*/ 30894 w 44589"/>
                    <a:gd name="connsiteY10" fmla="*/ 256 h 49640"/>
                    <a:gd name="connsiteX11" fmla="*/ 29692 w 44589"/>
                    <a:gd name="connsiteY11" fmla="*/ 3963 h 49640"/>
                    <a:gd name="connsiteX12" fmla="*/ 29234 w 44589"/>
                    <a:gd name="connsiteY12" fmla="*/ 5451 h 49640"/>
                    <a:gd name="connsiteX13" fmla="*/ 22351 w 44589"/>
                    <a:gd name="connsiteY13" fmla="*/ 743 h 49640"/>
                    <a:gd name="connsiteX14" fmla="*/ 14523 w 44589"/>
                    <a:gd name="connsiteY14" fmla="*/ -817 h 49640"/>
                    <a:gd name="connsiteX15" fmla="*/ 2961 w 44589"/>
                    <a:gd name="connsiteY15" fmla="*/ 3161 h 49640"/>
                    <a:gd name="connsiteX16" fmla="*/ -1260 w 44589"/>
                    <a:gd name="connsiteY16" fmla="*/ 13221 h 49640"/>
                    <a:gd name="connsiteX17" fmla="*/ 657 w 44589"/>
                    <a:gd name="connsiteY17" fmla="*/ 20405 h 49640"/>
                    <a:gd name="connsiteX18" fmla="*/ 6052 w 44589"/>
                    <a:gd name="connsiteY18" fmla="*/ 25227 h 49640"/>
                    <a:gd name="connsiteX19" fmla="*/ 16055 w 44589"/>
                    <a:gd name="connsiteY19" fmla="*/ 28161 h 49640"/>
                    <a:gd name="connsiteX20" fmla="*/ 28261 w 44589"/>
                    <a:gd name="connsiteY20" fmla="*/ 31251 h 49640"/>
                    <a:gd name="connsiteX21" fmla="*/ 28261 w 44589"/>
                    <a:gd name="connsiteY21" fmla="*/ 32496 h 49640"/>
                    <a:gd name="connsiteX22" fmla="*/ 26472 w 44589"/>
                    <a:gd name="connsiteY22" fmla="*/ 37662 h 49640"/>
                    <a:gd name="connsiteX23" fmla="*/ 19718 w 44589"/>
                    <a:gd name="connsiteY23" fmla="*/ 39208 h 49640"/>
                    <a:gd name="connsiteX24" fmla="*/ 14481 w 44589"/>
                    <a:gd name="connsiteY24" fmla="*/ 37891 h 49640"/>
                    <a:gd name="connsiteX25" fmla="*/ 11447 w 44589"/>
                    <a:gd name="connsiteY25" fmla="*/ 33255 h 49640"/>
                    <a:gd name="connsiteX26" fmla="*/ 28261 w 44589"/>
                    <a:gd name="connsiteY26" fmla="*/ 23066 h 49640"/>
                    <a:gd name="connsiteX27" fmla="*/ 20605 w 44589"/>
                    <a:gd name="connsiteY27" fmla="*/ 21134 h 49640"/>
                    <a:gd name="connsiteX28" fmla="*/ 13765 w 44589"/>
                    <a:gd name="connsiteY28" fmla="*/ 18945 h 49640"/>
                    <a:gd name="connsiteX29" fmla="*/ 11304 w 44589"/>
                    <a:gd name="connsiteY29" fmla="*/ 14523 h 49640"/>
                    <a:gd name="connsiteX30" fmla="*/ 13264 w 44589"/>
                    <a:gd name="connsiteY30" fmla="*/ 9958 h 49640"/>
                    <a:gd name="connsiteX31" fmla="*/ 18287 w 44589"/>
                    <a:gd name="connsiteY31" fmla="*/ 8041 h 49640"/>
                    <a:gd name="connsiteX32" fmla="*/ 24769 w 44589"/>
                    <a:gd name="connsiteY32" fmla="*/ 10273 h 49640"/>
                    <a:gd name="connsiteX33" fmla="*/ 27760 w 44589"/>
                    <a:gd name="connsiteY33" fmla="*/ 14437 h 49640"/>
                    <a:gd name="connsiteX34" fmla="*/ 28261 w 44589"/>
                    <a:gd name="connsiteY34" fmla="*/ 2056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447" y="33255"/>
                      </a:moveTo>
                      <a:lnTo>
                        <a:pt x="42" y="35315"/>
                      </a:lnTo>
                      <a:cubicBezTo>
                        <a:pt x="1320" y="39904"/>
                        <a:pt x="3524" y="43300"/>
                        <a:pt x="6653" y="45504"/>
                      </a:cubicBezTo>
                      <a:cubicBezTo>
                        <a:pt x="9782" y="47717"/>
                        <a:pt x="14433" y="48824"/>
                        <a:pt x="20605" y="48824"/>
                      </a:cubicBezTo>
                      <a:cubicBezTo>
                        <a:pt x="26215" y="48824"/>
                        <a:pt x="30388" y="48161"/>
                        <a:pt x="33126" y="46835"/>
                      </a:cubicBezTo>
                      <a:cubicBezTo>
                        <a:pt x="35874" y="45509"/>
                        <a:pt x="37806" y="43825"/>
                        <a:pt x="38922" y="41784"/>
                      </a:cubicBezTo>
                      <a:cubicBezTo>
                        <a:pt x="40038" y="39742"/>
                        <a:pt x="40596" y="35993"/>
                        <a:pt x="40596" y="30536"/>
                      </a:cubicBezTo>
                      <a:lnTo>
                        <a:pt x="40467" y="15868"/>
                      </a:lnTo>
                      <a:cubicBezTo>
                        <a:pt x="40467" y="11690"/>
                        <a:pt x="40667" y="8609"/>
                        <a:pt x="41068" y="6624"/>
                      </a:cubicBezTo>
                      <a:cubicBezTo>
                        <a:pt x="41469" y="4650"/>
                        <a:pt x="42223" y="2527"/>
                        <a:pt x="43329" y="256"/>
                      </a:cubicBezTo>
                      <a:lnTo>
                        <a:pt x="30894" y="256"/>
                      </a:lnTo>
                      <a:cubicBezTo>
                        <a:pt x="30569" y="1096"/>
                        <a:pt x="30169" y="2331"/>
                        <a:pt x="29692" y="3963"/>
                      </a:cubicBezTo>
                      <a:cubicBezTo>
                        <a:pt x="29482" y="4716"/>
                        <a:pt x="29329" y="5212"/>
                        <a:pt x="29234" y="5451"/>
                      </a:cubicBezTo>
                      <a:cubicBezTo>
                        <a:pt x="27087" y="3362"/>
                        <a:pt x="24793" y="1792"/>
                        <a:pt x="22351" y="743"/>
                      </a:cubicBezTo>
                      <a:cubicBezTo>
                        <a:pt x="19909" y="-297"/>
                        <a:pt x="17300" y="-817"/>
                        <a:pt x="14523" y="-817"/>
                      </a:cubicBezTo>
                      <a:cubicBezTo>
                        <a:pt x="9639" y="-817"/>
                        <a:pt x="5785" y="509"/>
                        <a:pt x="2961" y="3161"/>
                      </a:cubicBezTo>
                      <a:cubicBezTo>
                        <a:pt x="147" y="5813"/>
                        <a:pt x="-1260" y="9167"/>
                        <a:pt x="-1260" y="13221"/>
                      </a:cubicBezTo>
                      <a:cubicBezTo>
                        <a:pt x="-1260" y="15911"/>
                        <a:pt x="-621" y="18306"/>
                        <a:pt x="657" y="20405"/>
                      </a:cubicBezTo>
                      <a:cubicBezTo>
                        <a:pt x="1945" y="22503"/>
                        <a:pt x="3743" y="24111"/>
                        <a:pt x="6052" y="25227"/>
                      </a:cubicBezTo>
                      <a:cubicBezTo>
                        <a:pt x="8361" y="26353"/>
                        <a:pt x="11695" y="27331"/>
                        <a:pt x="16055" y="28161"/>
                      </a:cubicBezTo>
                      <a:cubicBezTo>
                        <a:pt x="21922" y="29267"/>
                        <a:pt x="25990" y="30297"/>
                        <a:pt x="28261" y="31251"/>
                      </a:cubicBezTo>
                      <a:lnTo>
                        <a:pt x="28261" y="32496"/>
                      </a:lnTo>
                      <a:cubicBezTo>
                        <a:pt x="28261" y="34910"/>
                        <a:pt x="27665" y="36632"/>
                        <a:pt x="26472" y="37662"/>
                      </a:cubicBezTo>
                      <a:cubicBezTo>
                        <a:pt x="25280" y="38693"/>
                        <a:pt x="23028" y="39208"/>
                        <a:pt x="19718" y="39208"/>
                      </a:cubicBezTo>
                      <a:cubicBezTo>
                        <a:pt x="17476" y="39208"/>
                        <a:pt x="15730" y="38769"/>
                        <a:pt x="14481" y="37891"/>
                      </a:cubicBezTo>
                      <a:cubicBezTo>
                        <a:pt x="13231" y="37014"/>
                        <a:pt x="12220" y="35468"/>
                        <a:pt x="11447" y="33255"/>
                      </a:cubicBezTo>
                      <a:close/>
                      <a:moveTo>
                        <a:pt x="28261" y="23066"/>
                      </a:moveTo>
                      <a:cubicBezTo>
                        <a:pt x="26649" y="22532"/>
                        <a:pt x="24097" y="21888"/>
                        <a:pt x="20605" y="21134"/>
                      </a:cubicBezTo>
                      <a:cubicBezTo>
                        <a:pt x="17123" y="20390"/>
                        <a:pt x="14843" y="19661"/>
                        <a:pt x="13765" y="18945"/>
                      </a:cubicBezTo>
                      <a:cubicBezTo>
                        <a:pt x="12124" y="17781"/>
                        <a:pt x="11304" y="16307"/>
                        <a:pt x="11304" y="14523"/>
                      </a:cubicBezTo>
                      <a:cubicBezTo>
                        <a:pt x="11304" y="12768"/>
                        <a:pt x="11957" y="11246"/>
                        <a:pt x="13264" y="9958"/>
                      </a:cubicBezTo>
                      <a:cubicBezTo>
                        <a:pt x="14581" y="8680"/>
                        <a:pt x="16255" y="8041"/>
                        <a:pt x="18287" y="8041"/>
                      </a:cubicBezTo>
                      <a:cubicBezTo>
                        <a:pt x="20548" y="8041"/>
                        <a:pt x="22709" y="8785"/>
                        <a:pt x="24769" y="10273"/>
                      </a:cubicBezTo>
                      <a:cubicBezTo>
                        <a:pt x="26286" y="11409"/>
                        <a:pt x="27283" y="12797"/>
                        <a:pt x="27760" y="14437"/>
                      </a:cubicBezTo>
                      <a:cubicBezTo>
                        <a:pt x="28094" y="15506"/>
                        <a:pt x="28261" y="17547"/>
                        <a:pt x="28261" y="20562"/>
                      </a:cubicBezTo>
                      <a:close/>
                    </a:path>
                  </a:pathLst>
                </a:custGeom>
                <a:solidFill>
                  <a:srgbClr val="000000"/>
                </a:solidFill>
                <a:ln w="14" cap="flat">
                  <a:noFill/>
                  <a:prstDash val="solid"/>
                  <a:round/>
                </a:ln>
              </p:spPr>
              <p:txBody>
                <a:bodyPr rtlCol="0" anchor="ctr"/>
                <a:lstStyle/>
                <a:p>
                  <a:endParaRPr lang="en-US"/>
                </a:p>
              </p:txBody>
            </p:sp>
            <p:sp>
              <p:nvSpPr>
                <p:cNvPr id="560" name="Freeform: Shape 559">
                  <a:extLst>
                    <a:ext uri="{FF2B5EF4-FFF2-40B4-BE49-F238E27FC236}">
                      <a16:creationId xmlns:a16="http://schemas.microsoft.com/office/drawing/2014/main" id="{0D148CA1-5FE2-B1EF-84A3-880048A657A6}"/>
                    </a:ext>
                  </a:extLst>
                </p:cNvPr>
                <p:cNvSpPr/>
                <p:nvPr/>
              </p:nvSpPr>
              <p:spPr>
                <a:xfrm flipV="1">
                  <a:off x="2288757" y="5363872"/>
                  <a:ext cx="12578" cy="65553"/>
                </a:xfrm>
                <a:custGeom>
                  <a:avLst/>
                  <a:gdLst>
                    <a:gd name="connsiteX0" fmla="*/ -364 w 12578"/>
                    <a:gd name="connsiteY0" fmla="*/ -1450 h 65553"/>
                    <a:gd name="connsiteX1" fmla="*/ -364 w 12578"/>
                    <a:gd name="connsiteY1" fmla="*/ 64103 h 65553"/>
                    <a:gd name="connsiteX2" fmla="*/ 12214 w 12578"/>
                    <a:gd name="connsiteY2" fmla="*/ 64103 h 65553"/>
                    <a:gd name="connsiteX3" fmla="*/ 12214 w 12578"/>
                    <a:gd name="connsiteY3" fmla="*/ -1450 h 65553"/>
                  </a:gdLst>
                  <a:ahLst/>
                  <a:cxnLst>
                    <a:cxn ang="0">
                      <a:pos x="connsiteX0" y="connsiteY0"/>
                    </a:cxn>
                    <a:cxn ang="0">
                      <a:pos x="connsiteX1" y="connsiteY1"/>
                    </a:cxn>
                    <a:cxn ang="0">
                      <a:pos x="connsiteX2" y="connsiteY2"/>
                    </a:cxn>
                    <a:cxn ang="0">
                      <a:pos x="connsiteX3" y="connsiteY3"/>
                    </a:cxn>
                  </a:cxnLst>
                  <a:rect l="l" t="t" r="r" b="b"/>
                  <a:pathLst>
                    <a:path w="12578" h="65553">
                      <a:moveTo>
                        <a:pt x="-364" y="-1450"/>
                      </a:moveTo>
                      <a:lnTo>
                        <a:pt x="-364" y="64103"/>
                      </a:lnTo>
                      <a:lnTo>
                        <a:pt x="12214" y="64103"/>
                      </a:lnTo>
                      <a:lnTo>
                        <a:pt x="12214" y="-1450"/>
                      </a:lnTo>
                      <a:close/>
                    </a:path>
                  </a:pathLst>
                </a:custGeom>
                <a:solidFill>
                  <a:srgbClr val="000000"/>
                </a:solidFill>
                <a:ln w="14" cap="flat">
                  <a:noFill/>
                  <a:prstDash val="solid"/>
                  <a:round/>
                </a:ln>
              </p:spPr>
              <p:txBody>
                <a:bodyPr rtlCol="0" anchor="ctr"/>
                <a:lstStyle/>
                <a:p>
                  <a:endParaRPr lang="en-US"/>
                </a:p>
              </p:txBody>
            </p:sp>
            <p:sp>
              <p:nvSpPr>
                <p:cNvPr id="561" name="Freeform: Shape 560">
                  <a:extLst>
                    <a:ext uri="{FF2B5EF4-FFF2-40B4-BE49-F238E27FC236}">
                      <a16:creationId xmlns:a16="http://schemas.microsoft.com/office/drawing/2014/main" id="{8B715D17-E3BC-81A3-2D2F-46C6FC07B6A4}"/>
                    </a:ext>
                  </a:extLst>
                </p:cNvPr>
                <p:cNvSpPr/>
                <p:nvPr/>
              </p:nvSpPr>
              <p:spPr>
                <a:xfrm flipV="1">
                  <a:off x="2313945" y="5381931"/>
                  <a:ext cx="43187" cy="48567"/>
                </a:xfrm>
                <a:custGeom>
                  <a:avLst/>
                  <a:gdLst>
                    <a:gd name="connsiteX0" fmla="*/ 30119 w 43187"/>
                    <a:gd name="connsiteY0" fmla="*/ 294 h 48567"/>
                    <a:gd name="connsiteX1" fmla="*/ 30119 w 43187"/>
                    <a:gd name="connsiteY1" fmla="*/ 7406 h 48567"/>
                    <a:gd name="connsiteX2" fmla="*/ 23293 w 43187"/>
                    <a:gd name="connsiteY2" fmla="*/ 1410 h 48567"/>
                    <a:gd name="connsiteX3" fmla="*/ 14378 w 43187"/>
                    <a:gd name="connsiteY3" fmla="*/ -779 h 48567"/>
                    <a:gd name="connsiteX4" fmla="*/ 5778 w 43187"/>
                    <a:gd name="connsiteY4" fmla="*/ 1324 h 48567"/>
                    <a:gd name="connsiteX5" fmla="*/ 283 w 43187"/>
                    <a:gd name="connsiteY5" fmla="*/ 7220 h 48567"/>
                    <a:gd name="connsiteX6" fmla="*/ -1406 w 43187"/>
                    <a:gd name="connsiteY6" fmla="*/ 17738 h 48567"/>
                    <a:gd name="connsiteX7" fmla="*/ -1406 w 43187"/>
                    <a:gd name="connsiteY7" fmla="*/ 47788 h 48567"/>
                    <a:gd name="connsiteX8" fmla="*/ 11158 w 43187"/>
                    <a:gd name="connsiteY8" fmla="*/ 47788 h 48567"/>
                    <a:gd name="connsiteX9" fmla="*/ 11158 w 43187"/>
                    <a:gd name="connsiteY9" fmla="*/ 25966 h 48567"/>
                    <a:gd name="connsiteX10" fmla="*/ 11845 w 43187"/>
                    <a:gd name="connsiteY10" fmla="*/ 13688 h 48567"/>
                    <a:gd name="connsiteX11" fmla="*/ 14378 w 43187"/>
                    <a:gd name="connsiteY11" fmla="*/ 10111 h 48567"/>
                    <a:gd name="connsiteX12" fmla="*/ 19028 w 43187"/>
                    <a:gd name="connsiteY12" fmla="*/ 8794 h 48567"/>
                    <a:gd name="connsiteX13" fmla="*/ 24795 w 43187"/>
                    <a:gd name="connsiteY13" fmla="*/ 10554 h 48567"/>
                    <a:gd name="connsiteX14" fmla="*/ 28273 w 43187"/>
                    <a:gd name="connsiteY14" fmla="*/ 14933 h 48567"/>
                    <a:gd name="connsiteX15" fmla="*/ 29217 w 43187"/>
                    <a:gd name="connsiteY15" fmla="*/ 27755 h 48567"/>
                    <a:gd name="connsiteX16" fmla="*/ 29217 w 43187"/>
                    <a:gd name="connsiteY16" fmla="*/ 47788 h 48567"/>
                    <a:gd name="connsiteX17" fmla="*/ 41781 w 43187"/>
                    <a:gd name="connsiteY17" fmla="*/ 47788 h 48567"/>
                    <a:gd name="connsiteX18" fmla="*/ 41781 w 43187"/>
                    <a:gd name="connsiteY18" fmla="*/ 29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119" y="294"/>
                      </a:moveTo>
                      <a:lnTo>
                        <a:pt x="30119" y="7406"/>
                      </a:lnTo>
                      <a:cubicBezTo>
                        <a:pt x="28392" y="4868"/>
                        <a:pt x="26117" y="2870"/>
                        <a:pt x="23293" y="1410"/>
                      </a:cubicBezTo>
                      <a:cubicBezTo>
                        <a:pt x="20478" y="-49"/>
                        <a:pt x="17507" y="-779"/>
                        <a:pt x="14378" y="-779"/>
                      </a:cubicBezTo>
                      <a:cubicBezTo>
                        <a:pt x="11182" y="-779"/>
                        <a:pt x="8315" y="-78"/>
                        <a:pt x="5778" y="1324"/>
                      </a:cubicBezTo>
                      <a:cubicBezTo>
                        <a:pt x="3249" y="2727"/>
                        <a:pt x="1418" y="4692"/>
                        <a:pt x="283" y="7220"/>
                      </a:cubicBezTo>
                      <a:cubicBezTo>
                        <a:pt x="-843" y="9758"/>
                        <a:pt x="-1406" y="13263"/>
                        <a:pt x="-1406" y="17738"/>
                      </a:cubicBezTo>
                      <a:lnTo>
                        <a:pt x="-1406" y="47788"/>
                      </a:lnTo>
                      <a:lnTo>
                        <a:pt x="11158" y="47788"/>
                      </a:lnTo>
                      <a:lnTo>
                        <a:pt x="11158" y="25966"/>
                      </a:lnTo>
                      <a:cubicBezTo>
                        <a:pt x="11158" y="19288"/>
                        <a:pt x="11387" y="15195"/>
                        <a:pt x="11845" y="13688"/>
                      </a:cubicBezTo>
                      <a:cubicBezTo>
                        <a:pt x="12312" y="12181"/>
                        <a:pt x="13157" y="10988"/>
                        <a:pt x="14378" y="10111"/>
                      </a:cubicBezTo>
                      <a:cubicBezTo>
                        <a:pt x="15599" y="9233"/>
                        <a:pt x="17149" y="8794"/>
                        <a:pt x="19028" y="8794"/>
                      </a:cubicBezTo>
                      <a:cubicBezTo>
                        <a:pt x="21175" y="8794"/>
                        <a:pt x="23097" y="9381"/>
                        <a:pt x="24795" y="10554"/>
                      </a:cubicBezTo>
                      <a:cubicBezTo>
                        <a:pt x="26493" y="11737"/>
                        <a:pt x="27653" y="13197"/>
                        <a:pt x="28273" y="14933"/>
                      </a:cubicBezTo>
                      <a:cubicBezTo>
                        <a:pt x="28902" y="16679"/>
                        <a:pt x="29217" y="20953"/>
                        <a:pt x="29217" y="27755"/>
                      </a:cubicBezTo>
                      <a:lnTo>
                        <a:pt x="29217" y="47788"/>
                      </a:lnTo>
                      <a:lnTo>
                        <a:pt x="41781" y="47788"/>
                      </a:lnTo>
                      <a:lnTo>
                        <a:pt x="41781" y="294"/>
                      </a:lnTo>
                      <a:close/>
                    </a:path>
                  </a:pathLst>
                </a:custGeom>
                <a:solidFill>
                  <a:srgbClr val="000000"/>
                </a:solidFill>
                <a:ln w="14" cap="flat">
                  <a:noFill/>
                  <a:prstDash val="solid"/>
                  <a:round/>
                </a:ln>
              </p:spPr>
              <p:txBody>
                <a:bodyPr rtlCol="0" anchor="ctr"/>
                <a:lstStyle/>
                <a:p>
                  <a:endParaRPr lang="en-US"/>
                </a:p>
              </p:txBody>
            </p:sp>
            <p:sp>
              <p:nvSpPr>
                <p:cNvPr id="562" name="Freeform: Shape 561">
                  <a:extLst>
                    <a:ext uri="{FF2B5EF4-FFF2-40B4-BE49-F238E27FC236}">
                      <a16:creationId xmlns:a16="http://schemas.microsoft.com/office/drawing/2014/main" id="{C923F213-FC22-5BAB-D76B-0175404DB7CD}"/>
                    </a:ext>
                  </a:extLst>
                </p:cNvPr>
                <p:cNvSpPr/>
                <p:nvPr/>
              </p:nvSpPr>
              <p:spPr>
                <a:xfrm flipV="1">
                  <a:off x="2366482" y="5380857"/>
                  <a:ext cx="44372" cy="49640"/>
                </a:xfrm>
                <a:custGeom>
                  <a:avLst/>
                  <a:gdLst>
                    <a:gd name="connsiteX0" fmla="*/ 29970 w 44372"/>
                    <a:gd name="connsiteY0" fmla="*/ 15368 h 49640"/>
                    <a:gd name="connsiteX1" fmla="*/ 42491 w 44372"/>
                    <a:gd name="connsiteY1" fmla="*/ 13264 h 49640"/>
                    <a:gd name="connsiteX2" fmla="*/ 34864 w 44372"/>
                    <a:gd name="connsiteY2" fmla="*/ 2775 h 49640"/>
                    <a:gd name="connsiteX3" fmla="*/ 21842 w 44372"/>
                    <a:gd name="connsiteY3" fmla="*/ -817 h 49640"/>
                    <a:gd name="connsiteX4" fmla="*/ 3497 w 44372"/>
                    <a:gd name="connsiteY4" fmla="*/ 7283 h 49640"/>
                    <a:gd name="connsiteX5" fmla="*/ -1197 w 44372"/>
                    <a:gd name="connsiteY5" fmla="*/ 23639 h 49640"/>
                    <a:gd name="connsiteX6" fmla="*/ 4971 w 44372"/>
                    <a:gd name="connsiteY6" fmla="*/ 42127 h 49640"/>
                    <a:gd name="connsiteX7" fmla="*/ 20583 w 44372"/>
                    <a:gd name="connsiteY7" fmla="*/ 48824 h 49640"/>
                    <a:gd name="connsiteX8" fmla="*/ 37311 w 44372"/>
                    <a:gd name="connsiteY8" fmla="*/ 41826 h 49640"/>
                    <a:gd name="connsiteX9" fmla="*/ 43163 w 44372"/>
                    <a:gd name="connsiteY9" fmla="*/ 20376 h 49640"/>
                    <a:gd name="connsiteX10" fmla="*/ 11682 w 44372"/>
                    <a:gd name="connsiteY10" fmla="*/ 20376 h 49640"/>
                    <a:gd name="connsiteX11" fmla="*/ 14730 w 44372"/>
                    <a:gd name="connsiteY11" fmla="*/ 11676 h 49640"/>
                    <a:gd name="connsiteX12" fmla="*/ 21971 w 44372"/>
                    <a:gd name="connsiteY12" fmla="*/ 8570 h 49640"/>
                    <a:gd name="connsiteX13" fmla="*/ 26922 w 44372"/>
                    <a:gd name="connsiteY13" fmla="*/ 10173 h 49640"/>
                    <a:gd name="connsiteX14" fmla="*/ 29970 w 44372"/>
                    <a:gd name="connsiteY14" fmla="*/ 15368 h 49640"/>
                    <a:gd name="connsiteX15" fmla="*/ 30685 w 44372"/>
                    <a:gd name="connsiteY15" fmla="*/ 28075 h 49640"/>
                    <a:gd name="connsiteX16" fmla="*/ 27866 w 44372"/>
                    <a:gd name="connsiteY16" fmla="*/ 36360 h 49640"/>
                    <a:gd name="connsiteX17" fmla="*/ 21341 w 44372"/>
                    <a:gd name="connsiteY17" fmla="*/ 39208 h 49640"/>
                    <a:gd name="connsiteX18" fmla="*/ 14544 w 44372"/>
                    <a:gd name="connsiteY18" fmla="*/ 36217 h 49640"/>
                    <a:gd name="connsiteX19" fmla="*/ 11911 w 44372"/>
                    <a:gd name="connsiteY19" fmla="*/ 2807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970" y="15368"/>
                      </a:moveTo>
                      <a:lnTo>
                        <a:pt x="42491" y="13264"/>
                      </a:lnTo>
                      <a:cubicBezTo>
                        <a:pt x="40888" y="8675"/>
                        <a:pt x="38346" y="5179"/>
                        <a:pt x="34864" y="2775"/>
                      </a:cubicBezTo>
                      <a:cubicBezTo>
                        <a:pt x="31391" y="380"/>
                        <a:pt x="27051" y="-817"/>
                        <a:pt x="21842" y="-817"/>
                      </a:cubicBezTo>
                      <a:cubicBezTo>
                        <a:pt x="13580" y="-817"/>
                        <a:pt x="7465" y="1883"/>
                        <a:pt x="3497" y="7283"/>
                      </a:cubicBezTo>
                      <a:cubicBezTo>
                        <a:pt x="368" y="11604"/>
                        <a:pt x="-1197" y="17056"/>
                        <a:pt x="-1197" y="23639"/>
                      </a:cubicBezTo>
                      <a:cubicBezTo>
                        <a:pt x="-1197" y="31509"/>
                        <a:pt x="859" y="37672"/>
                        <a:pt x="4971" y="42127"/>
                      </a:cubicBezTo>
                      <a:cubicBezTo>
                        <a:pt x="9092" y="46592"/>
                        <a:pt x="14296" y="48824"/>
                        <a:pt x="20583" y="48824"/>
                      </a:cubicBezTo>
                      <a:cubicBezTo>
                        <a:pt x="27652" y="48824"/>
                        <a:pt x="33228" y="46491"/>
                        <a:pt x="37311" y="41826"/>
                      </a:cubicBezTo>
                      <a:cubicBezTo>
                        <a:pt x="41394" y="37161"/>
                        <a:pt x="43345" y="30011"/>
                        <a:pt x="43163" y="20376"/>
                      </a:cubicBezTo>
                      <a:lnTo>
                        <a:pt x="11682" y="20376"/>
                      </a:lnTo>
                      <a:cubicBezTo>
                        <a:pt x="11777" y="16655"/>
                        <a:pt x="12793" y="13755"/>
                        <a:pt x="14730" y="11676"/>
                      </a:cubicBezTo>
                      <a:cubicBezTo>
                        <a:pt x="16666" y="9605"/>
                        <a:pt x="19080" y="8570"/>
                        <a:pt x="21971" y="8570"/>
                      </a:cubicBezTo>
                      <a:cubicBezTo>
                        <a:pt x="23936" y="8570"/>
                        <a:pt x="25586" y="9105"/>
                        <a:pt x="26922" y="10173"/>
                      </a:cubicBezTo>
                      <a:cubicBezTo>
                        <a:pt x="28267" y="11251"/>
                        <a:pt x="29283" y="12983"/>
                        <a:pt x="29970" y="15368"/>
                      </a:cubicBezTo>
                      <a:close/>
                      <a:moveTo>
                        <a:pt x="30685" y="28075"/>
                      </a:moveTo>
                      <a:cubicBezTo>
                        <a:pt x="30599" y="31709"/>
                        <a:pt x="29660" y="34471"/>
                        <a:pt x="27866" y="36360"/>
                      </a:cubicBezTo>
                      <a:cubicBezTo>
                        <a:pt x="26082" y="38259"/>
                        <a:pt x="23907" y="39208"/>
                        <a:pt x="21341" y="39208"/>
                      </a:cubicBezTo>
                      <a:cubicBezTo>
                        <a:pt x="18603" y="39208"/>
                        <a:pt x="16337" y="38211"/>
                        <a:pt x="14544" y="36217"/>
                      </a:cubicBezTo>
                      <a:cubicBezTo>
                        <a:pt x="12760" y="34214"/>
                        <a:pt x="11882" y="31499"/>
                        <a:pt x="11911" y="28075"/>
                      </a:cubicBezTo>
                      <a:close/>
                    </a:path>
                  </a:pathLst>
                </a:custGeom>
                <a:solidFill>
                  <a:srgbClr val="000000"/>
                </a:solidFill>
                <a:ln w="14" cap="flat">
                  <a:noFill/>
                  <a:prstDash val="solid"/>
                  <a:round/>
                </a:ln>
              </p:spPr>
              <p:txBody>
                <a:bodyPr rtlCol="0" anchor="ctr"/>
                <a:lstStyle/>
                <a:p>
                  <a:endParaRPr lang="en-US"/>
                </a:p>
              </p:txBody>
            </p:sp>
            <p:sp>
              <p:nvSpPr>
                <p:cNvPr id="563" name="Freeform: Shape 562">
                  <a:extLst>
                    <a:ext uri="{FF2B5EF4-FFF2-40B4-BE49-F238E27FC236}">
                      <a16:creationId xmlns:a16="http://schemas.microsoft.com/office/drawing/2014/main" id="{E826281D-417C-88BC-353F-45ECB8855B6B}"/>
                    </a:ext>
                  </a:extLst>
                </p:cNvPr>
                <p:cNvSpPr/>
                <p:nvPr/>
              </p:nvSpPr>
              <p:spPr>
                <a:xfrm flipV="1">
                  <a:off x="2414511" y="542942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64" name="Freeform: Shape 563">
                  <a:extLst>
                    <a:ext uri="{FF2B5EF4-FFF2-40B4-BE49-F238E27FC236}">
                      <a16:creationId xmlns:a16="http://schemas.microsoft.com/office/drawing/2014/main" id="{C24AAED9-6924-0D86-B730-AB3B3A0FC4DC}"/>
                    </a:ext>
                  </a:extLst>
                </p:cNvPr>
                <p:cNvSpPr/>
                <p:nvPr/>
              </p:nvSpPr>
              <p:spPr>
                <a:xfrm flipV="1">
                  <a:off x="2443761" y="5381401"/>
                  <a:ext cx="45834" cy="31381"/>
                </a:xfrm>
                <a:custGeom>
                  <a:avLst/>
                  <a:gdLst>
                    <a:gd name="connsiteX0" fmla="*/ -1293 w 45834"/>
                    <a:gd name="connsiteY0" fmla="*/ 18429 h 31381"/>
                    <a:gd name="connsiteX1" fmla="*/ -1293 w 45834"/>
                    <a:gd name="connsiteY1" fmla="*/ 29963 h 31381"/>
                    <a:gd name="connsiteX2" fmla="*/ 44541 w 45834"/>
                    <a:gd name="connsiteY2" fmla="*/ 29963 h 31381"/>
                    <a:gd name="connsiteX3" fmla="*/ 44541 w 45834"/>
                    <a:gd name="connsiteY3" fmla="*/ 18429 h 31381"/>
                    <a:gd name="connsiteX4" fmla="*/ -1293 w 45834"/>
                    <a:gd name="connsiteY4" fmla="*/ -1419 h 31381"/>
                    <a:gd name="connsiteX5" fmla="*/ -1293 w 45834"/>
                    <a:gd name="connsiteY5" fmla="*/ 10158 h 31381"/>
                    <a:gd name="connsiteX6" fmla="*/ 44541 w 45834"/>
                    <a:gd name="connsiteY6" fmla="*/ 10158 h 31381"/>
                    <a:gd name="connsiteX7" fmla="*/ 44541 w 45834"/>
                    <a:gd name="connsiteY7" fmla="*/ -1419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293" y="18429"/>
                      </a:moveTo>
                      <a:lnTo>
                        <a:pt x="-1293" y="29963"/>
                      </a:lnTo>
                      <a:lnTo>
                        <a:pt x="44541" y="29963"/>
                      </a:lnTo>
                      <a:lnTo>
                        <a:pt x="44541" y="18429"/>
                      </a:lnTo>
                      <a:close/>
                      <a:moveTo>
                        <a:pt x="-1293" y="-1419"/>
                      </a:moveTo>
                      <a:lnTo>
                        <a:pt x="-1293" y="10158"/>
                      </a:lnTo>
                      <a:lnTo>
                        <a:pt x="44541" y="10158"/>
                      </a:lnTo>
                      <a:lnTo>
                        <a:pt x="44541" y="-1419"/>
                      </a:lnTo>
                      <a:close/>
                    </a:path>
                  </a:pathLst>
                </a:custGeom>
                <a:solidFill>
                  <a:srgbClr val="000000"/>
                </a:solidFill>
                <a:ln w="14" cap="flat">
                  <a:noFill/>
                  <a:prstDash val="solid"/>
                  <a:round/>
                </a:ln>
              </p:spPr>
              <p:txBody>
                <a:bodyPr rtlCol="0" anchor="ctr"/>
                <a:lstStyle/>
                <a:p>
                  <a:endParaRPr lang="en-US"/>
                </a:p>
              </p:txBody>
            </p:sp>
            <p:sp>
              <p:nvSpPr>
                <p:cNvPr id="565" name="Freeform: Shape 564">
                  <a:extLst>
                    <a:ext uri="{FF2B5EF4-FFF2-40B4-BE49-F238E27FC236}">
                      <a16:creationId xmlns:a16="http://schemas.microsoft.com/office/drawing/2014/main" id="{5CD8106C-30E5-650A-38B1-F0DC5B70BFE7}"/>
                    </a:ext>
                  </a:extLst>
                </p:cNvPr>
                <p:cNvSpPr/>
                <p:nvPr/>
              </p:nvSpPr>
              <p:spPr>
                <a:xfrm flipV="1">
                  <a:off x="2493439" y="542942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66" name="Freeform: Shape 565">
                  <a:extLst>
                    <a:ext uri="{FF2B5EF4-FFF2-40B4-BE49-F238E27FC236}">
                      <a16:creationId xmlns:a16="http://schemas.microsoft.com/office/drawing/2014/main" id="{4A08E24C-8C0E-DB64-18E8-360516635CC7}"/>
                    </a:ext>
                  </a:extLst>
                </p:cNvPr>
                <p:cNvSpPr/>
                <p:nvPr/>
              </p:nvSpPr>
              <p:spPr>
                <a:xfrm flipV="1">
                  <a:off x="2525408" y="5363872"/>
                  <a:ext cx="22280" cy="84027"/>
                </a:xfrm>
                <a:custGeom>
                  <a:avLst/>
                  <a:gdLst>
                    <a:gd name="connsiteX0" fmla="*/ -644 w 22280"/>
                    <a:gd name="connsiteY0" fmla="*/ -802 h 84027"/>
                    <a:gd name="connsiteX1" fmla="*/ -644 w 22280"/>
                    <a:gd name="connsiteY1" fmla="*/ 83225 h 84027"/>
                    <a:gd name="connsiteX2" fmla="*/ 21637 w 22280"/>
                    <a:gd name="connsiteY2" fmla="*/ 83225 h 84027"/>
                    <a:gd name="connsiteX3" fmla="*/ 21637 w 22280"/>
                    <a:gd name="connsiteY3" fmla="*/ 73351 h 84027"/>
                    <a:gd name="connsiteX4" fmla="*/ 11305 w 22280"/>
                    <a:gd name="connsiteY4" fmla="*/ 73351 h 84027"/>
                    <a:gd name="connsiteX5" fmla="*/ 11305 w 22280"/>
                    <a:gd name="connsiteY5" fmla="*/ 9086 h 84027"/>
                    <a:gd name="connsiteX6" fmla="*/ 21637 w 22280"/>
                    <a:gd name="connsiteY6" fmla="*/ 9086 h 84027"/>
                    <a:gd name="connsiteX7" fmla="*/ 21637 w 22280"/>
                    <a:gd name="connsiteY7" fmla="*/ -802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644" y="-802"/>
                      </a:moveTo>
                      <a:lnTo>
                        <a:pt x="-644" y="83225"/>
                      </a:lnTo>
                      <a:lnTo>
                        <a:pt x="21637" y="83225"/>
                      </a:lnTo>
                      <a:lnTo>
                        <a:pt x="21637" y="73351"/>
                      </a:lnTo>
                      <a:lnTo>
                        <a:pt x="11305" y="73351"/>
                      </a:lnTo>
                      <a:lnTo>
                        <a:pt x="11305" y="9086"/>
                      </a:lnTo>
                      <a:lnTo>
                        <a:pt x="21637" y="9086"/>
                      </a:lnTo>
                      <a:lnTo>
                        <a:pt x="21637" y="-802"/>
                      </a:lnTo>
                      <a:close/>
                    </a:path>
                  </a:pathLst>
                </a:custGeom>
                <a:solidFill>
                  <a:srgbClr val="000000"/>
                </a:solidFill>
                <a:ln w="14" cap="flat">
                  <a:noFill/>
                  <a:prstDash val="solid"/>
                  <a:round/>
                </a:ln>
              </p:spPr>
              <p:txBody>
                <a:bodyPr rtlCol="0" anchor="ctr"/>
                <a:lstStyle/>
                <a:p>
                  <a:endParaRPr lang="en-US"/>
                </a:p>
              </p:txBody>
            </p:sp>
            <p:sp>
              <p:nvSpPr>
                <p:cNvPr id="567" name="Freeform: Shape 566">
                  <a:extLst>
                    <a:ext uri="{FF2B5EF4-FFF2-40B4-BE49-F238E27FC236}">
                      <a16:creationId xmlns:a16="http://schemas.microsoft.com/office/drawing/2014/main" id="{5A34736F-7849-CC08-8006-94362E564989}"/>
                    </a:ext>
                  </a:extLst>
                </p:cNvPr>
                <p:cNvSpPr/>
                <p:nvPr/>
              </p:nvSpPr>
              <p:spPr>
                <a:xfrm flipV="1">
                  <a:off x="2552830" y="5363600"/>
                  <a:ext cx="43544" cy="66941"/>
                </a:xfrm>
                <a:custGeom>
                  <a:avLst/>
                  <a:gdLst>
                    <a:gd name="connsiteX0" fmla="*/ -1163 w 43544"/>
                    <a:gd name="connsiteY0" fmla="*/ 17097 h 66941"/>
                    <a:gd name="connsiteX1" fmla="*/ 11001 w 43544"/>
                    <a:gd name="connsiteY1" fmla="*/ 18570 h 66941"/>
                    <a:gd name="connsiteX2" fmla="*/ 14120 w 43544"/>
                    <a:gd name="connsiteY2" fmla="*/ 11458 h 66941"/>
                    <a:gd name="connsiteX3" fmla="*/ 20302 w 43544"/>
                    <a:gd name="connsiteY3" fmla="*/ 8997 h 66941"/>
                    <a:gd name="connsiteX4" fmla="*/ 26842 w 43544"/>
                    <a:gd name="connsiteY4" fmla="*/ 11945 h 66941"/>
                    <a:gd name="connsiteX5" fmla="*/ 29503 w 43544"/>
                    <a:gd name="connsiteY5" fmla="*/ 19916 h 66941"/>
                    <a:gd name="connsiteX6" fmla="*/ 26956 w 43544"/>
                    <a:gd name="connsiteY6" fmla="*/ 27414 h 66941"/>
                    <a:gd name="connsiteX7" fmla="*/ 20746 w 43544"/>
                    <a:gd name="connsiteY7" fmla="*/ 30190 h 66941"/>
                    <a:gd name="connsiteX8" fmla="*/ 14979 w 43544"/>
                    <a:gd name="connsiteY8" fmla="*/ 29260 h 66941"/>
                    <a:gd name="connsiteX9" fmla="*/ 16367 w 43544"/>
                    <a:gd name="connsiteY9" fmla="*/ 39491 h 66941"/>
                    <a:gd name="connsiteX10" fmla="*/ 24137 w 43544"/>
                    <a:gd name="connsiteY10" fmla="*/ 41709 h 66941"/>
                    <a:gd name="connsiteX11" fmla="*/ 26827 w 43544"/>
                    <a:gd name="connsiteY11" fmla="*/ 47949 h 66941"/>
                    <a:gd name="connsiteX12" fmla="*/ 24852 w 43544"/>
                    <a:gd name="connsiteY12" fmla="*/ 53215 h 66941"/>
                    <a:gd name="connsiteX13" fmla="*/ 19629 w 43544"/>
                    <a:gd name="connsiteY13" fmla="*/ 55189 h 66941"/>
                    <a:gd name="connsiteX14" fmla="*/ 14120 w 43544"/>
                    <a:gd name="connsiteY14" fmla="*/ 52957 h 66941"/>
                    <a:gd name="connsiteX15" fmla="*/ 11358 w 43544"/>
                    <a:gd name="connsiteY15" fmla="*/ 46432 h 66941"/>
                    <a:gd name="connsiteX16" fmla="*/ -233 w 43544"/>
                    <a:gd name="connsiteY16" fmla="*/ 48392 h 66941"/>
                    <a:gd name="connsiteX17" fmla="*/ 3416 w 43544"/>
                    <a:gd name="connsiteY17" fmla="*/ 57894 h 66941"/>
                    <a:gd name="connsiteX18" fmla="*/ 10214 w 43544"/>
                    <a:gd name="connsiteY18" fmla="*/ 63489 h 66941"/>
                    <a:gd name="connsiteX19" fmla="*/ 19987 w 43544"/>
                    <a:gd name="connsiteY19" fmla="*/ 65521 h 66941"/>
                    <a:gd name="connsiteX20" fmla="*/ 34826 w 43544"/>
                    <a:gd name="connsiteY20" fmla="*/ 59625 h 66941"/>
                    <a:gd name="connsiteX21" fmla="*/ 39434 w 43544"/>
                    <a:gd name="connsiteY21" fmla="*/ 48707 h 66941"/>
                    <a:gd name="connsiteX22" fmla="*/ 30004 w 43544"/>
                    <a:gd name="connsiteY22" fmla="*/ 34941 h 66941"/>
                    <a:gd name="connsiteX23" fmla="*/ 39005 w 43544"/>
                    <a:gd name="connsiteY23" fmla="*/ 29517 h 66941"/>
                    <a:gd name="connsiteX24" fmla="*/ 42382 w 43544"/>
                    <a:gd name="connsiteY24" fmla="*/ 19372 h 66941"/>
                    <a:gd name="connsiteX25" fmla="*/ 36071 w 43544"/>
                    <a:gd name="connsiteY25" fmla="*/ 4661 h 66941"/>
                    <a:gd name="connsiteX26" fmla="*/ 20388 w 43544"/>
                    <a:gd name="connsiteY26" fmla="*/ -1420 h 66941"/>
                    <a:gd name="connsiteX27" fmla="*/ 5620 w 43544"/>
                    <a:gd name="connsiteY27" fmla="*/ 3703 h 66941"/>
                    <a:gd name="connsiteX28" fmla="*/ -1163 w 43544"/>
                    <a:gd name="connsiteY28" fmla="*/ 17097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1163" y="17097"/>
                      </a:moveTo>
                      <a:lnTo>
                        <a:pt x="11001" y="18570"/>
                      </a:lnTo>
                      <a:cubicBezTo>
                        <a:pt x="11382" y="15470"/>
                        <a:pt x="12422" y="13099"/>
                        <a:pt x="14120" y="11458"/>
                      </a:cubicBezTo>
                      <a:cubicBezTo>
                        <a:pt x="15828" y="9818"/>
                        <a:pt x="17888" y="8997"/>
                        <a:pt x="20302" y="8997"/>
                      </a:cubicBezTo>
                      <a:cubicBezTo>
                        <a:pt x="22897" y="8997"/>
                        <a:pt x="25077" y="9980"/>
                        <a:pt x="26842" y="11945"/>
                      </a:cubicBezTo>
                      <a:cubicBezTo>
                        <a:pt x="28616" y="13920"/>
                        <a:pt x="29503" y="16577"/>
                        <a:pt x="29503" y="19916"/>
                      </a:cubicBezTo>
                      <a:cubicBezTo>
                        <a:pt x="29503" y="23073"/>
                        <a:pt x="28654" y="25573"/>
                        <a:pt x="26956" y="27414"/>
                      </a:cubicBezTo>
                      <a:cubicBezTo>
                        <a:pt x="25258" y="29265"/>
                        <a:pt x="23188" y="30190"/>
                        <a:pt x="20746" y="30190"/>
                      </a:cubicBezTo>
                      <a:cubicBezTo>
                        <a:pt x="19133" y="30190"/>
                        <a:pt x="17211" y="29880"/>
                        <a:pt x="14979" y="29260"/>
                      </a:cubicBezTo>
                      <a:lnTo>
                        <a:pt x="16367" y="39491"/>
                      </a:lnTo>
                      <a:cubicBezTo>
                        <a:pt x="19763" y="39406"/>
                        <a:pt x="22353" y="40145"/>
                        <a:pt x="24137" y="41709"/>
                      </a:cubicBezTo>
                      <a:cubicBezTo>
                        <a:pt x="25930" y="43274"/>
                        <a:pt x="26827" y="45354"/>
                        <a:pt x="26827" y="47949"/>
                      </a:cubicBezTo>
                      <a:cubicBezTo>
                        <a:pt x="26827" y="50152"/>
                        <a:pt x="26169" y="51908"/>
                        <a:pt x="24852" y="53215"/>
                      </a:cubicBezTo>
                      <a:cubicBezTo>
                        <a:pt x="23546" y="54531"/>
                        <a:pt x="21804" y="55189"/>
                        <a:pt x="19629" y="55189"/>
                      </a:cubicBezTo>
                      <a:cubicBezTo>
                        <a:pt x="17483" y="55189"/>
                        <a:pt x="15647" y="54445"/>
                        <a:pt x="14120" y="52957"/>
                      </a:cubicBezTo>
                      <a:cubicBezTo>
                        <a:pt x="12603" y="51469"/>
                        <a:pt x="11683" y="49294"/>
                        <a:pt x="11358" y="46432"/>
                      </a:cubicBezTo>
                      <a:lnTo>
                        <a:pt x="-233" y="48392"/>
                      </a:lnTo>
                      <a:cubicBezTo>
                        <a:pt x="578" y="52361"/>
                        <a:pt x="1795" y="55528"/>
                        <a:pt x="3416" y="57894"/>
                      </a:cubicBezTo>
                      <a:cubicBezTo>
                        <a:pt x="5038" y="60269"/>
                        <a:pt x="7304" y="62134"/>
                        <a:pt x="10214" y="63489"/>
                      </a:cubicBezTo>
                      <a:cubicBezTo>
                        <a:pt x="13123" y="64844"/>
                        <a:pt x="16381" y="65521"/>
                        <a:pt x="19987" y="65521"/>
                      </a:cubicBezTo>
                      <a:cubicBezTo>
                        <a:pt x="26159" y="65521"/>
                        <a:pt x="31106" y="63556"/>
                        <a:pt x="34826" y="59625"/>
                      </a:cubicBezTo>
                      <a:cubicBezTo>
                        <a:pt x="37898" y="56401"/>
                        <a:pt x="39434" y="52761"/>
                        <a:pt x="39434" y="48707"/>
                      </a:cubicBezTo>
                      <a:cubicBezTo>
                        <a:pt x="39434" y="42954"/>
                        <a:pt x="36291" y="38366"/>
                        <a:pt x="30004" y="34941"/>
                      </a:cubicBezTo>
                      <a:cubicBezTo>
                        <a:pt x="33763" y="34130"/>
                        <a:pt x="36763" y="32322"/>
                        <a:pt x="39005" y="29517"/>
                      </a:cubicBezTo>
                      <a:cubicBezTo>
                        <a:pt x="41256" y="26722"/>
                        <a:pt x="42382" y="23340"/>
                        <a:pt x="42382" y="19372"/>
                      </a:cubicBezTo>
                      <a:cubicBezTo>
                        <a:pt x="42382" y="13619"/>
                        <a:pt x="40278" y="8716"/>
                        <a:pt x="36071" y="4661"/>
                      </a:cubicBezTo>
                      <a:cubicBezTo>
                        <a:pt x="31874" y="607"/>
                        <a:pt x="26646" y="-1420"/>
                        <a:pt x="20388" y="-1420"/>
                      </a:cubicBezTo>
                      <a:cubicBezTo>
                        <a:pt x="14454" y="-1420"/>
                        <a:pt x="9531" y="287"/>
                        <a:pt x="5620" y="3703"/>
                      </a:cubicBezTo>
                      <a:cubicBezTo>
                        <a:pt x="1718" y="7118"/>
                        <a:pt x="-543" y="11583"/>
                        <a:pt x="-1163" y="17097"/>
                      </a:cubicBezTo>
                      <a:close/>
                    </a:path>
                  </a:pathLst>
                </a:custGeom>
                <a:solidFill>
                  <a:srgbClr val="000000"/>
                </a:solidFill>
                <a:ln w="14" cap="flat">
                  <a:noFill/>
                  <a:prstDash val="solid"/>
                  <a:round/>
                </a:ln>
              </p:spPr>
              <p:txBody>
                <a:bodyPr rtlCol="0" anchor="ctr"/>
                <a:lstStyle/>
                <a:p>
                  <a:endParaRPr lang="en-US"/>
                </a:p>
              </p:txBody>
            </p:sp>
            <p:sp>
              <p:nvSpPr>
                <p:cNvPr id="568" name="Freeform: Shape 567">
                  <a:extLst>
                    <a:ext uri="{FF2B5EF4-FFF2-40B4-BE49-F238E27FC236}">
                      <a16:creationId xmlns:a16="http://schemas.microsoft.com/office/drawing/2014/main" id="{AE294E58-FEA7-ABAA-702B-463275BE8E1C}"/>
                    </a:ext>
                  </a:extLst>
                </p:cNvPr>
                <p:cNvSpPr/>
                <p:nvPr/>
              </p:nvSpPr>
              <p:spPr>
                <a:xfrm flipV="1">
                  <a:off x="2604021" y="5363600"/>
                  <a:ext cx="43115" cy="66984"/>
                </a:xfrm>
                <a:custGeom>
                  <a:avLst/>
                  <a:gdLst>
                    <a:gd name="connsiteX0" fmla="*/ 9807 w 43115"/>
                    <a:gd name="connsiteY0" fmla="*/ 35114 h 66984"/>
                    <a:gd name="connsiteX1" fmla="*/ 2710 w 43115"/>
                    <a:gd name="connsiteY1" fmla="*/ 40767 h 66984"/>
                    <a:gd name="connsiteX2" fmla="*/ 506 w 43115"/>
                    <a:gd name="connsiteY2" fmla="*/ 48666 h 66984"/>
                    <a:gd name="connsiteX3" fmla="*/ 5629 w 43115"/>
                    <a:gd name="connsiteY3" fmla="*/ 60772 h 66984"/>
                    <a:gd name="connsiteX4" fmla="*/ 20182 w 43115"/>
                    <a:gd name="connsiteY4" fmla="*/ 65565 h 66984"/>
                    <a:gd name="connsiteX5" fmla="*/ 34692 w 43115"/>
                    <a:gd name="connsiteY5" fmla="*/ 60772 h 66984"/>
                    <a:gd name="connsiteX6" fmla="*/ 39858 w 43115"/>
                    <a:gd name="connsiteY6" fmla="*/ 48666 h 66984"/>
                    <a:gd name="connsiteX7" fmla="*/ 37483 w 43115"/>
                    <a:gd name="connsiteY7" fmla="*/ 40538 h 66984"/>
                    <a:gd name="connsiteX8" fmla="*/ 30829 w 43115"/>
                    <a:gd name="connsiteY8" fmla="*/ 35114 h 66984"/>
                    <a:gd name="connsiteX9" fmla="*/ 39114 w 43115"/>
                    <a:gd name="connsiteY9" fmla="*/ 28718 h 66984"/>
                    <a:gd name="connsiteX10" fmla="*/ 41962 w 43115"/>
                    <a:gd name="connsiteY10" fmla="*/ 19016 h 66984"/>
                    <a:gd name="connsiteX11" fmla="*/ 36166 w 43115"/>
                    <a:gd name="connsiteY11" fmla="*/ 4262 h 66984"/>
                    <a:gd name="connsiteX12" fmla="*/ 20769 w 43115"/>
                    <a:gd name="connsiteY12" fmla="*/ -1419 h 66984"/>
                    <a:gd name="connsiteX13" fmla="*/ 5872 w 43115"/>
                    <a:gd name="connsiteY13" fmla="*/ 3275 h 66984"/>
                    <a:gd name="connsiteX14" fmla="*/ -1154 w 43115"/>
                    <a:gd name="connsiteY14" fmla="*/ 18472 h 66984"/>
                    <a:gd name="connsiteX15" fmla="*/ 1479 w 43115"/>
                    <a:gd name="connsiteY15" fmla="*/ 28245 h 66984"/>
                    <a:gd name="connsiteX16" fmla="*/ 9807 w 43115"/>
                    <a:gd name="connsiteY16" fmla="*/ 35114 h 66984"/>
                    <a:gd name="connsiteX17" fmla="*/ 12398 w 43115"/>
                    <a:gd name="connsiteY17" fmla="*/ 47764 h 66984"/>
                    <a:gd name="connsiteX18" fmla="*/ 14515 w 43115"/>
                    <a:gd name="connsiteY18" fmla="*/ 41911 h 66984"/>
                    <a:gd name="connsiteX19" fmla="*/ 20182 w 43115"/>
                    <a:gd name="connsiteY19" fmla="*/ 39808 h 66984"/>
                    <a:gd name="connsiteX20" fmla="*/ 25906 w 43115"/>
                    <a:gd name="connsiteY20" fmla="*/ 41926 h 66984"/>
                    <a:gd name="connsiteX21" fmla="*/ 28052 w 43115"/>
                    <a:gd name="connsiteY21" fmla="*/ 47807 h 66984"/>
                    <a:gd name="connsiteX22" fmla="*/ 25920 w 43115"/>
                    <a:gd name="connsiteY22" fmla="*/ 53459 h 66984"/>
                    <a:gd name="connsiteX23" fmla="*/ 20311 w 43115"/>
                    <a:gd name="connsiteY23" fmla="*/ 55591 h 66984"/>
                    <a:gd name="connsiteX24" fmla="*/ 14544 w 43115"/>
                    <a:gd name="connsiteY24" fmla="*/ 53445 h 66984"/>
                    <a:gd name="connsiteX25" fmla="*/ 12398 w 43115"/>
                    <a:gd name="connsiteY25" fmla="*/ 47764 h 66984"/>
                    <a:gd name="connsiteX26" fmla="*/ 11238 w 43115"/>
                    <a:gd name="connsiteY26" fmla="*/ 19688 h 66984"/>
                    <a:gd name="connsiteX27" fmla="*/ 13900 w 43115"/>
                    <a:gd name="connsiteY27" fmla="*/ 11589 h 66984"/>
                    <a:gd name="connsiteX28" fmla="*/ 20540 w 43115"/>
                    <a:gd name="connsiteY28" fmla="*/ 8684 h 66984"/>
                    <a:gd name="connsiteX29" fmla="*/ 26979 w 43115"/>
                    <a:gd name="connsiteY29" fmla="*/ 11474 h 66984"/>
                    <a:gd name="connsiteX30" fmla="*/ 29526 w 43115"/>
                    <a:gd name="connsiteY30" fmla="*/ 19545 h 66984"/>
                    <a:gd name="connsiteX31" fmla="*/ 26936 w 43115"/>
                    <a:gd name="connsiteY31" fmla="*/ 26943 h 66984"/>
                    <a:gd name="connsiteX32" fmla="*/ 20368 w 43115"/>
                    <a:gd name="connsiteY32" fmla="*/ 29748 h 66984"/>
                    <a:gd name="connsiteX33" fmla="*/ 13499 w 43115"/>
                    <a:gd name="connsiteY33" fmla="*/ 26571 h 66984"/>
                    <a:gd name="connsiteX34" fmla="*/ 11238 w 43115"/>
                    <a:gd name="connsiteY34" fmla="*/ 19688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9807" y="35114"/>
                      </a:moveTo>
                      <a:cubicBezTo>
                        <a:pt x="6554" y="36488"/>
                        <a:pt x="4188" y="38372"/>
                        <a:pt x="2710" y="40767"/>
                      </a:cubicBezTo>
                      <a:cubicBezTo>
                        <a:pt x="1241" y="43171"/>
                        <a:pt x="506" y="45804"/>
                        <a:pt x="506" y="48666"/>
                      </a:cubicBezTo>
                      <a:cubicBezTo>
                        <a:pt x="506" y="53550"/>
                        <a:pt x="2214" y="57585"/>
                        <a:pt x="5629" y="60772"/>
                      </a:cubicBezTo>
                      <a:cubicBezTo>
                        <a:pt x="9044" y="63967"/>
                        <a:pt x="13895" y="65565"/>
                        <a:pt x="20182" y="65565"/>
                      </a:cubicBezTo>
                      <a:cubicBezTo>
                        <a:pt x="26412" y="65565"/>
                        <a:pt x="31248" y="63967"/>
                        <a:pt x="34692" y="60772"/>
                      </a:cubicBezTo>
                      <a:cubicBezTo>
                        <a:pt x="38136" y="57585"/>
                        <a:pt x="39858" y="53550"/>
                        <a:pt x="39858" y="48666"/>
                      </a:cubicBezTo>
                      <a:cubicBezTo>
                        <a:pt x="39858" y="45622"/>
                        <a:pt x="39066" y="42913"/>
                        <a:pt x="37483" y="40538"/>
                      </a:cubicBezTo>
                      <a:cubicBezTo>
                        <a:pt x="35909" y="38172"/>
                        <a:pt x="33691" y="36364"/>
                        <a:pt x="30829" y="35114"/>
                      </a:cubicBezTo>
                      <a:cubicBezTo>
                        <a:pt x="34463" y="33655"/>
                        <a:pt x="37225" y="31522"/>
                        <a:pt x="39114" y="28718"/>
                      </a:cubicBezTo>
                      <a:cubicBezTo>
                        <a:pt x="41012" y="25913"/>
                        <a:pt x="41962" y="22679"/>
                        <a:pt x="41962" y="19016"/>
                      </a:cubicBezTo>
                      <a:cubicBezTo>
                        <a:pt x="41962" y="12967"/>
                        <a:pt x="40030" y="8049"/>
                        <a:pt x="36166" y="4262"/>
                      </a:cubicBezTo>
                      <a:cubicBezTo>
                        <a:pt x="32312" y="475"/>
                        <a:pt x="27180" y="-1419"/>
                        <a:pt x="20769" y="-1419"/>
                      </a:cubicBezTo>
                      <a:cubicBezTo>
                        <a:pt x="14806" y="-1419"/>
                        <a:pt x="9841" y="146"/>
                        <a:pt x="5872" y="3275"/>
                      </a:cubicBezTo>
                      <a:cubicBezTo>
                        <a:pt x="1188" y="6967"/>
                        <a:pt x="-1154" y="12032"/>
                        <a:pt x="-1154" y="18472"/>
                      </a:cubicBezTo>
                      <a:cubicBezTo>
                        <a:pt x="-1154" y="22021"/>
                        <a:pt x="-276" y="25279"/>
                        <a:pt x="1479" y="28245"/>
                      </a:cubicBezTo>
                      <a:cubicBezTo>
                        <a:pt x="3244" y="31212"/>
                        <a:pt x="6020" y="33502"/>
                        <a:pt x="9807" y="35114"/>
                      </a:cubicBezTo>
                      <a:close/>
                      <a:moveTo>
                        <a:pt x="12398" y="47764"/>
                      </a:moveTo>
                      <a:cubicBezTo>
                        <a:pt x="12398" y="45265"/>
                        <a:pt x="13103" y="43314"/>
                        <a:pt x="14515" y="41911"/>
                      </a:cubicBezTo>
                      <a:cubicBezTo>
                        <a:pt x="15937" y="40509"/>
                        <a:pt x="17826" y="39808"/>
                        <a:pt x="20182" y="39808"/>
                      </a:cubicBezTo>
                      <a:cubicBezTo>
                        <a:pt x="22567" y="39808"/>
                        <a:pt x="24475" y="40514"/>
                        <a:pt x="25906" y="41926"/>
                      </a:cubicBezTo>
                      <a:cubicBezTo>
                        <a:pt x="27337" y="43347"/>
                        <a:pt x="28052" y="45307"/>
                        <a:pt x="28052" y="47807"/>
                      </a:cubicBezTo>
                      <a:cubicBezTo>
                        <a:pt x="28052" y="50163"/>
                        <a:pt x="27342" y="52047"/>
                        <a:pt x="25920" y="53459"/>
                      </a:cubicBezTo>
                      <a:cubicBezTo>
                        <a:pt x="24508" y="54881"/>
                        <a:pt x="22639" y="55591"/>
                        <a:pt x="20311" y="55591"/>
                      </a:cubicBezTo>
                      <a:cubicBezTo>
                        <a:pt x="17897" y="55591"/>
                        <a:pt x="15975" y="54876"/>
                        <a:pt x="14544" y="53445"/>
                      </a:cubicBezTo>
                      <a:cubicBezTo>
                        <a:pt x="13113" y="52014"/>
                        <a:pt x="12398" y="50120"/>
                        <a:pt x="12398" y="47764"/>
                      </a:cubicBezTo>
                      <a:close/>
                      <a:moveTo>
                        <a:pt x="11238" y="19688"/>
                      </a:moveTo>
                      <a:cubicBezTo>
                        <a:pt x="11238" y="16225"/>
                        <a:pt x="12126" y="13525"/>
                        <a:pt x="13900" y="11589"/>
                      </a:cubicBezTo>
                      <a:cubicBezTo>
                        <a:pt x="15674" y="9652"/>
                        <a:pt x="17888" y="8684"/>
                        <a:pt x="20540" y="8684"/>
                      </a:cubicBezTo>
                      <a:cubicBezTo>
                        <a:pt x="23135" y="8684"/>
                        <a:pt x="25281" y="9614"/>
                        <a:pt x="26979" y="11474"/>
                      </a:cubicBezTo>
                      <a:cubicBezTo>
                        <a:pt x="28677" y="13344"/>
                        <a:pt x="29526" y="16034"/>
                        <a:pt x="29526" y="19545"/>
                      </a:cubicBezTo>
                      <a:cubicBezTo>
                        <a:pt x="29526" y="22617"/>
                        <a:pt x="28663" y="25083"/>
                        <a:pt x="26936" y="26943"/>
                      </a:cubicBezTo>
                      <a:cubicBezTo>
                        <a:pt x="25210" y="28813"/>
                        <a:pt x="23020" y="29748"/>
                        <a:pt x="20368" y="29748"/>
                      </a:cubicBezTo>
                      <a:cubicBezTo>
                        <a:pt x="17296" y="29748"/>
                        <a:pt x="15007" y="28689"/>
                        <a:pt x="13499" y="26571"/>
                      </a:cubicBezTo>
                      <a:cubicBezTo>
                        <a:pt x="11992" y="24453"/>
                        <a:pt x="11238" y="22159"/>
                        <a:pt x="11238" y="19688"/>
                      </a:cubicBezTo>
                      <a:close/>
                    </a:path>
                  </a:pathLst>
                </a:custGeom>
                <a:solidFill>
                  <a:srgbClr val="000000"/>
                </a:solidFill>
                <a:ln w="14" cap="flat">
                  <a:noFill/>
                  <a:prstDash val="solid"/>
                  <a:round/>
                </a:ln>
              </p:spPr>
              <p:txBody>
                <a:bodyPr rtlCol="0" anchor="ctr"/>
                <a:lstStyle/>
                <a:p>
                  <a:endParaRPr lang="en-US"/>
                </a:p>
              </p:txBody>
            </p:sp>
            <p:sp>
              <p:nvSpPr>
                <p:cNvPr id="569" name="Freeform: Shape 568">
                  <a:extLst>
                    <a:ext uri="{FF2B5EF4-FFF2-40B4-BE49-F238E27FC236}">
                      <a16:creationId xmlns:a16="http://schemas.microsoft.com/office/drawing/2014/main" id="{18A65592-440F-178C-CE19-0970D48185B9}"/>
                    </a:ext>
                  </a:extLst>
                </p:cNvPr>
                <p:cNvSpPr/>
                <p:nvPr/>
              </p:nvSpPr>
              <p:spPr>
                <a:xfrm flipV="1">
                  <a:off x="2656486" y="5416861"/>
                  <a:ext cx="13594" cy="27188"/>
                </a:xfrm>
                <a:custGeom>
                  <a:avLst/>
                  <a:gdLst>
                    <a:gd name="connsiteX0" fmla="*/ 810 w 13594"/>
                    <a:gd name="connsiteY0" fmla="*/ 28109 h 27188"/>
                    <a:gd name="connsiteX1" fmla="*/ 13374 w 13594"/>
                    <a:gd name="connsiteY1" fmla="*/ 28109 h 27188"/>
                    <a:gd name="connsiteX2" fmla="*/ 13374 w 13594"/>
                    <a:gd name="connsiteY2" fmla="*/ 19123 h 27188"/>
                    <a:gd name="connsiteX3" fmla="*/ 12429 w 13594"/>
                    <a:gd name="connsiteY3" fmla="*/ 10522 h 27188"/>
                    <a:gd name="connsiteX4" fmla="*/ 8866 w 13594"/>
                    <a:gd name="connsiteY4" fmla="*/ 4856 h 27188"/>
                    <a:gd name="connsiteX5" fmla="*/ 2241 w 13594"/>
                    <a:gd name="connsiteY5" fmla="*/ 920 h 27188"/>
                    <a:gd name="connsiteX6" fmla="*/ -221 w 13594"/>
                    <a:gd name="connsiteY6" fmla="*/ 6115 h 27188"/>
                    <a:gd name="connsiteX7" fmla="*/ 5174 w 13594"/>
                    <a:gd name="connsiteY7" fmla="*/ 9549 h 27188"/>
                    <a:gd name="connsiteX8" fmla="*/ 6891 w 13594"/>
                    <a:gd name="connsiteY8" fmla="*/ 15545 h 27188"/>
                    <a:gd name="connsiteX9" fmla="*/ 810 w 13594"/>
                    <a:gd name="connsiteY9" fmla="*/ 15545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810" y="28109"/>
                      </a:moveTo>
                      <a:lnTo>
                        <a:pt x="13374" y="28109"/>
                      </a:lnTo>
                      <a:lnTo>
                        <a:pt x="13374" y="19123"/>
                      </a:lnTo>
                      <a:cubicBezTo>
                        <a:pt x="13374" y="15488"/>
                        <a:pt x="13059" y="12621"/>
                        <a:pt x="12429" y="10522"/>
                      </a:cubicBezTo>
                      <a:cubicBezTo>
                        <a:pt x="11800" y="8414"/>
                        <a:pt x="10612" y="6525"/>
                        <a:pt x="8866" y="4856"/>
                      </a:cubicBezTo>
                      <a:cubicBezTo>
                        <a:pt x="7130" y="3186"/>
                        <a:pt x="4921" y="1874"/>
                        <a:pt x="2241" y="920"/>
                      </a:cubicBezTo>
                      <a:lnTo>
                        <a:pt x="-221" y="6115"/>
                      </a:lnTo>
                      <a:cubicBezTo>
                        <a:pt x="2307" y="6945"/>
                        <a:pt x="4106" y="8090"/>
                        <a:pt x="5174" y="9549"/>
                      </a:cubicBezTo>
                      <a:cubicBezTo>
                        <a:pt x="6252" y="11009"/>
                        <a:pt x="6825" y="13007"/>
                        <a:pt x="6891" y="15545"/>
                      </a:cubicBezTo>
                      <a:lnTo>
                        <a:pt x="810" y="15545"/>
                      </a:lnTo>
                      <a:close/>
                    </a:path>
                  </a:pathLst>
                </a:custGeom>
                <a:solidFill>
                  <a:srgbClr val="000000"/>
                </a:solidFill>
                <a:ln w="14" cap="flat">
                  <a:noFill/>
                  <a:prstDash val="solid"/>
                  <a:round/>
                </a:ln>
              </p:spPr>
              <p:txBody>
                <a:bodyPr rtlCol="0" anchor="ctr"/>
                <a:lstStyle/>
                <a:p>
                  <a:endParaRPr lang="en-US"/>
                </a:p>
              </p:txBody>
            </p:sp>
            <p:sp>
              <p:nvSpPr>
                <p:cNvPr id="570" name="Freeform: Shape 569">
                  <a:extLst>
                    <a:ext uri="{FF2B5EF4-FFF2-40B4-BE49-F238E27FC236}">
                      <a16:creationId xmlns:a16="http://schemas.microsoft.com/office/drawing/2014/main" id="{C2CCB279-4D1C-3E18-FA8E-A199C3509F26}"/>
                    </a:ext>
                  </a:extLst>
                </p:cNvPr>
                <p:cNvSpPr/>
                <p:nvPr/>
              </p:nvSpPr>
              <p:spPr>
                <a:xfrm flipV="1">
                  <a:off x="2676693" y="542942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71" name="Freeform: Shape 570">
                  <a:extLst>
                    <a:ext uri="{FF2B5EF4-FFF2-40B4-BE49-F238E27FC236}">
                      <a16:creationId xmlns:a16="http://schemas.microsoft.com/office/drawing/2014/main" id="{622A97AC-852F-E2B0-7E29-252D5CAFD207}"/>
                    </a:ext>
                  </a:extLst>
                </p:cNvPr>
                <p:cNvSpPr/>
                <p:nvPr/>
              </p:nvSpPr>
              <p:spPr>
                <a:xfrm flipV="1">
                  <a:off x="2705987" y="5363600"/>
                  <a:ext cx="42571" cy="66941"/>
                </a:xfrm>
                <a:custGeom>
                  <a:avLst/>
                  <a:gdLst>
                    <a:gd name="connsiteX0" fmla="*/ 20157 w 42571"/>
                    <a:gd name="connsiteY0" fmla="*/ 65521 h 66941"/>
                    <a:gd name="connsiteX1" fmla="*/ 35054 w 42571"/>
                    <a:gd name="connsiteY1" fmla="*/ 58724 h 66941"/>
                    <a:gd name="connsiteX2" fmla="*/ 41451 w 42571"/>
                    <a:gd name="connsiteY2" fmla="*/ 32022 h 66941"/>
                    <a:gd name="connsiteX3" fmla="*/ 35011 w 42571"/>
                    <a:gd name="connsiteY3" fmla="*/ 5291 h 66941"/>
                    <a:gd name="connsiteX4" fmla="*/ 20157 w 42571"/>
                    <a:gd name="connsiteY4" fmla="*/ -1420 h 66941"/>
                    <a:gd name="connsiteX5" fmla="*/ 4732 w 42571"/>
                    <a:gd name="connsiteY5" fmla="*/ 5935 h 66941"/>
                    <a:gd name="connsiteX6" fmla="*/ -1121 w 42571"/>
                    <a:gd name="connsiteY6" fmla="*/ 32165 h 66941"/>
                    <a:gd name="connsiteX7" fmla="*/ 5318 w 42571"/>
                    <a:gd name="connsiteY7" fmla="*/ 58810 h 66941"/>
                    <a:gd name="connsiteX8" fmla="*/ 20157 w 42571"/>
                    <a:gd name="connsiteY8" fmla="*/ 65521 h 66941"/>
                    <a:gd name="connsiteX9" fmla="*/ 20157 w 42571"/>
                    <a:gd name="connsiteY9" fmla="*/ 55103 h 66941"/>
                    <a:gd name="connsiteX10" fmla="*/ 16094 w 42571"/>
                    <a:gd name="connsiteY10" fmla="*/ 53644 h 66941"/>
                    <a:gd name="connsiteX11" fmla="*/ 13317 w 42571"/>
                    <a:gd name="connsiteY11" fmla="*/ 48435 h 66941"/>
                    <a:gd name="connsiteX12" fmla="*/ 12030 w 42571"/>
                    <a:gd name="connsiteY12" fmla="*/ 32022 h 66941"/>
                    <a:gd name="connsiteX13" fmla="*/ 13189 w 42571"/>
                    <a:gd name="connsiteY13" fmla="*/ 16166 h 66941"/>
                    <a:gd name="connsiteX14" fmla="*/ 16108 w 42571"/>
                    <a:gd name="connsiteY14" fmla="*/ 10428 h 66941"/>
                    <a:gd name="connsiteX15" fmla="*/ 20157 w 42571"/>
                    <a:gd name="connsiteY15" fmla="*/ 8997 h 66941"/>
                    <a:gd name="connsiteX16" fmla="*/ 24236 w 42571"/>
                    <a:gd name="connsiteY16" fmla="*/ 10442 h 66941"/>
                    <a:gd name="connsiteX17" fmla="*/ 26998 w 42571"/>
                    <a:gd name="connsiteY17" fmla="*/ 15666 h 66941"/>
                    <a:gd name="connsiteX18" fmla="*/ 28300 w 42571"/>
                    <a:gd name="connsiteY18" fmla="*/ 32022 h 66941"/>
                    <a:gd name="connsiteX19" fmla="*/ 27141 w 42571"/>
                    <a:gd name="connsiteY19" fmla="*/ 47877 h 66941"/>
                    <a:gd name="connsiteX20" fmla="*/ 24207 w 42571"/>
                    <a:gd name="connsiteY20" fmla="*/ 53644 h 66941"/>
                    <a:gd name="connsiteX21" fmla="*/ 20157 w 42571"/>
                    <a:gd name="connsiteY21" fmla="*/ 5510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157" y="65521"/>
                      </a:moveTo>
                      <a:cubicBezTo>
                        <a:pt x="26511" y="65521"/>
                        <a:pt x="31477" y="63255"/>
                        <a:pt x="35054" y="58724"/>
                      </a:cubicBezTo>
                      <a:cubicBezTo>
                        <a:pt x="39318" y="53362"/>
                        <a:pt x="41451" y="44462"/>
                        <a:pt x="41451" y="32022"/>
                      </a:cubicBezTo>
                      <a:cubicBezTo>
                        <a:pt x="41451" y="19620"/>
                        <a:pt x="39304" y="10710"/>
                        <a:pt x="35011" y="5291"/>
                      </a:cubicBezTo>
                      <a:cubicBezTo>
                        <a:pt x="31462" y="817"/>
                        <a:pt x="26511" y="-1420"/>
                        <a:pt x="20157" y="-1420"/>
                      </a:cubicBezTo>
                      <a:cubicBezTo>
                        <a:pt x="13785" y="-1420"/>
                        <a:pt x="8643" y="1031"/>
                        <a:pt x="4732" y="5935"/>
                      </a:cubicBezTo>
                      <a:cubicBezTo>
                        <a:pt x="830" y="10838"/>
                        <a:pt x="-1121" y="19582"/>
                        <a:pt x="-1121" y="32165"/>
                      </a:cubicBezTo>
                      <a:cubicBezTo>
                        <a:pt x="-1121" y="44509"/>
                        <a:pt x="1025" y="53391"/>
                        <a:pt x="5318" y="58810"/>
                      </a:cubicBezTo>
                      <a:cubicBezTo>
                        <a:pt x="8867" y="63284"/>
                        <a:pt x="13814" y="65521"/>
                        <a:pt x="20157" y="65521"/>
                      </a:cubicBezTo>
                      <a:close/>
                      <a:moveTo>
                        <a:pt x="20157" y="55103"/>
                      </a:moveTo>
                      <a:cubicBezTo>
                        <a:pt x="18641" y="55103"/>
                        <a:pt x="17286" y="54617"/>
                        <a:pt x="16094" y="53644"/>
                      </a:cubicBezTo>
                      <a:cubicBezTo>
                        <a:pt x="14901" y="52680"/>
                        <a:pt x="13976" y="50944"/>
                        <a:pt x="13317" y="48435"/>
                      </a:cubicBezTo>
                      <a:cubicBezTo>
                        <a:pt x="12459" y="45191"/>
                        <a:pt x="12030" y="39720"/>
                        <a:pt x="12030" y="32022"/>
                      </a:cubicBezTo>
                      <a:cubicBezTo>
                        <a:pt x="12030" y="24333"/>
                        <a:pt x="12416" y="19047"/>
                        <a:pt x="13189" y="16166"/>
                      </a:cubicBezTo>
                      <a:cubicBezTo>
                        <a:pt x="13961" y="13295"/>
                        <a:pt x="14934" y="11382"/>
                        <a:pt x="16108" y="10428"/>
                      </a:cubicBezTo>
                      <a:cubicBezTo>
                        <a:pt x="17291" y="9474"/>
                        <a:pt x="18641" y="8997"/>
                        <a:pt x="20157" y="8997"/>
                      </a:cubicBezTo>
                      <a:cubicBezTo>
                        <a:pt x="21684" y="8997"/>
                        <a:pt x="23043" y="9479"/>
                        <a:pt x="24236" y="10442"/>
                      </a:cubicBezTo>
                      <a:cubicBezTo>
                        <a:pt x="25428" y="11416"/>
                        <a:pt x="26349" y="13157"/>
                        <a:pt x="26998" y="15666"/>
                      </a:cubicBezTo>
                      <a:cubicBezTo>
                        <a:pt x="27866" y="18881"/>
                        <a:pt x="28300" y="24333"/>
                        <a:pt x="28300" y="32022"/>
                      </a:cubicBezTo>
                      <a:cubicBezTo>
                        <a:pt x="28300" y="39720"/>
                        <a:pt x="27913" y="45005"/>
                        <a:pt x="27141" y="47877"/>
                      </a:cubicBezTo>
                      <a:cubicBezTo>
                        <a:pt x="26368" y="50758"/>
                        <a:pt x="25390" y="52680"/>
                        <a:pt x="24207" y="53644"/>
                      </a:cubicBezTo>
                      <a:cubicBezTo>
                        <a:pt x="23034" y="54617"/>
                        <a:pt x="21684" y="55103"/>
                        <a:pt x="20157" y="55103"/>
                      </a:cubicBezTo>
                      <a:close/>
                    </a:path>
                  </a:pathLst>
                </a:custGeom>
                <a:solidFill>
                  <a:srgbClr val="000000"/>
                </a:solidFill>
                <a:ln w="14" cap="flat">
                  <a:noFill/>
                  <a:prstDash val="solid"/>
                  <a:round/>
                </a:ln>
              </p:spPr>
              <p:txBody>
                <a:bodyPr rtlCol="0" anchor="ctr"/>
                <a:lstStyle/>
                <a:p>
                  <a:endParaRPr lang="en-US"/>
                </a:p>
              </p:txBody>
            </p:sp>
            <p:sp>
              <p:nvSpPr>
                <p:cNvPr id="572" name="Freeform: Shape 571">
                  <a:extLst>
                    <a:ext uri="{FF2B5EF4-FFF2-40B4-BE49-F238E27FC236}">
                      <a16:creationId xmlns:a16="http://schemas.microsoft.com/office/drawing/2014/main" id="{D77D2A7F-94B3-39F2-7143-72D3C91E68B5}"/>
                    </a:ext>
                  </a:extLst>
                </p:cNvPr>
                <p:cNvSpPr/>
                <p:nvPr/>
              </p:nvSpPr>
              <p:spPr>
                <a:xfrm flipV="1">
                  <a:off x="2754775" y="5363872"/>
                  <a:ext cx="22266" cy="84027"/>
                </a:xfrm>
                <a:custGeom>
                  <a:avLst/>
                  <a:gdLst>
                    <a:gd name="connsiteX0" fmla="*/ 22013 w 22266"/>
                    <a:gd name="connsiteY0" fmla="*/ 83225 h 84027"/>
                    <a:gd name="connsiteX1" fmla="*/ 22013 w 22266"/>
                    <a:gd name="connsiteY1" fmla="*/ -802 h 84027"/>
                    <a:gd name="connsiteX2" fmla="*/ -253 w 22266"/>
                    <a:gd name="connsiteY2" fmla="*/ -802 h 84027"/>
                    <a:gd name="connsiteX3" fmla="*/ -253 w 22266"/>
                    <a:gd name="connsiteY3" fmla="*/ 9086 h 84027"/>
                    <a:gd name="connsiteX4" fmla="*/ 10079 w 22266"/>
                    <a:gd name="connsiteY4" fmla="*/ 9086 h 84027"/>
                    <a:gd name="connsiteX5" fmla="*/ 10079 w 22266"/>
                    <a:gd name="connsiteY5" fmla="*/ 73437 h 84027"/>
                    <a:gd name="connsiteX6" fmla="*/ -253 w 22266"/>
                    <a:gd name="connsiteY6" fmla="*/ 73437 h 84027"/>
                    <a:gd name="connsiteX7" fmla="*/ -253 w 22266"/>
                    <a:gd name="connsiteY7" fmla="*/ 83225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2013" y="83225"/>
                      </a:moveTo>
                      <a:lnTo>
                        <a:pt x="22013" y="-802"/>
                      </a:lnTo>
                      <a:lnTo>
                        <a:pt x="-253" y="-802"/>
                      </a:lnTo>
                      <a:lnTo>
                        <a:pt x="-253" y="9086"/>
                      </a:lnTo>
                      <a:lnTo>
                        <a:pt x="10079" y="9086"/>
                      </a:lnTo>
                      <a:lnTo>
                        <a:pt x="10079" y="73437"/>
                      </a:lnTo>
                      <a:lnTo>
                        <a:pt x="-253" y="73437"/>
                      </a:lnTo>
                      <a:lnTo>
                        <a:pt x="-253" y="83225"/>
                      </a:lnTo>
                      <a:close/>
                    </a:path>
                  </a:pathLst>
                </a:custGeom>
                <a:solidFill>
                  <a:srgbClr val="000000"/>
                </a:solidFill>
                <a:ln w="14" cap="flat">
                  <a:noFill/>
                  <a:prstDash val="solid"/>
                  <a:round/>
                </a:ln>
              </p:spPr>
              <p:txBody>
                <a:bodyPr rtlCol="0" anchor="ctr"/>
                <a:lstStyle/>
                <a:p>
                  <a:endParaRPr lang="en-US"/>
                </a:p>
              </p:txBody>
            </p:sp>
          </p:grpSp>
        </p:grpSp>
        <p:grpSp>
          <p:nvGrpSpPr>
            <p:cNvPr id="573" name="Graphic 3">
              <a:extLst>
                <a:ext uri="{FF2B5EF4-FFF2-40B4-BE49-F238E27FC236}">
                  <a16:creationId xmlns:a16="http://schemas.microsoft.com/office/drawing/2014/main" id="{0B304964-3ECA-8994-38D8-103C22154110}"/>
                </a:ext>
              </a:extLst>
            </p:cNvPr>
            <p:cNvGrpSpPr/>
            <p:nvPr/>
          </p:nvGrpSpPr>
          <p:grpSpPr>
            <a:xfrm>
              <a:off x="2913013" y="4507792"/>
              <a:ext cx="329057" cy="716189"/>
              <a:chOff x="2913013" y="4507792"/>
              <a:chExt cx="329057" cy="716189"/>
            </a:xfrm>
            <a:noFill/>
          </p:grpSpPr>
          <p:sp>
            <p:nvSpPr>
              <p:cNvPr id="574" name="Freeform: Shape 573">
                <a:extLst>
                  <a:ext uri="{FF2B5EF4-FFF2-40B4-BE49-F238E27FC236}">
                    <a16:creationId xmlns:a16="http://schemas.microsoft.com/office/drawing/2014/main" id="{8CD30625-1249-0AA4-C5DF-B44DF6FF71A4}"/>
                  </a:ext>
                </a:extLst>
              </p:cNvPr>
              <p:cNvSpPr/>
              <p:nvPr/>
            </p:nvSpPr>
            <p:spPr>
              <a:xfrm>
                <a:off x="2913013" y="4507792"/>
                <a:ext cx="327643" cy="716189"/>
              </a:xfrm>
              <a:custGeom>
                <a:avLst/>
                <a:gdLst>
                  <a:gd name="connsiteX0" fmla="*/ 327809 w 327643"/>
                  <a:gd name="connsiteY0" fmla="*/ 716338 h 716189"/>
                  <a:gd name="connsiteX1" fmla="*/ 166 w 327643"/>
                  <a:gd name="connsiteY1" fmla="*/ 149 h 716189"/>
                </a:gdLst>
                <a:ahLst/>
                <a:cxnLst>
                  <a:cxn ang="0">
                    <a:pos x="connsiteX0" y="connsiteY0"/>
                  </a:cxn>
                  <a:cxn ang="0">
                    <a:pos x="connsiteX1" y="connsiteY1"/>
                  </a:cxn>
                </a:cxnLst>
                <a:rect l="l" t="t" r="r" b="b"/>
                <a:pathLst>
                  <a:path w="327643" h="716189">
                    <a:moveTo>
                      <a:pt x="327809" y="716338"/>
                    </a:moveTo>
                    <a:cubicBezTo>
                      <a:pt x="219484" y="479551"/>
                      <a:pt x="110266" y="240817"/>
                      <a:pt x="166" y="149"/>
                    </a:cubicBezTo>
                  </a:path>
                </a:pathLst>
              </a:custGeom>
              <a:noFill/>
              <a:ln w="11448" cap="rnd">
                <a:solidFill>
                  <a:srgbClr val="000000"/>
                </a:solidFill>
                <a:prstDash val="solid"/>
                <a:round/>
              </a:ln>
            </p:spPr>
            <p:txBody>
              <a:bodyPr rtlCol="0" anchor="ctr"/>
              <a:lstStyle/>
              <a:p>
                <a:endParaRPr lang="en-US"/>
              </a:p>
            </p:txBody>
          </p:sp>
          <p:sp>
            <p:nvSpPr>
              <p:cNvPr id="575" name="Freeform: Shape 574">
                <a:extLst>
                  <a:ext uri="{FF2B5EF4-FFF2-40B4-BE49-F238E27FC236}">
                    <a16:creationId xmlns:a16="http://schemas.microsoft.com/office/drawing/2014/main" id="{597F6688-5663-318A-ED6F-E35FA8377A9F}"/>
                  </a:ext>
                </a:extLst>
              </p:cNvPr>
              <p:cNvSpPr/>
              <p:nvPr/>
            </p:nvSpPr>
            <p:spPr>
              <a:xfrm>
                <a:off x="3208757" y="5183050"/>
                <a:ext cx="33313" cy="40931"/>
              </a:xfrm>
              <a:custGeom>
                <a:avLst/>
                <a:gdLst>
                  <a:gd name="connsiteX0" fmla="*/ 33488 w 33313"/>
                  <a:gd name="connsiteY0" fmla="*/ 168 h 40931"/>
                  <a:gd name="connsiteX1" fmla="*/ 32074 w 33313"/>
                  <a:gd name="connsiteY1" fmla="*/ 41100 h 40931"/>
                  <a:gd name="connsiteX2" fmla="*/ 175 w 33313"/>
                  <a:gd name="connsiteY2" fmla="*/ 15405 h 40931"/>
                </a:gdLst>
                <a:ahLst/>
                <a:cxnLst>
                  <a:cxn ang="0">
                    <a:pos x="connsiteX0" y="connsiteY0"/>
                  </a:cxn>
                  <a:cxn ang="0">
                    <a:pos x="connsiteX1" y="connsiteY1"/>
                  </a:cxn>
                  <a:cxn ang="0">
                    <a:pos x="connsiteX2" y="connsiteY2"/>
                  </a:cxn>
                </a:cxnLst>
                <a:rect l="l" t="t" r="r" b="b"/>
                <a:pathLst>
                  <a:path w="33313" h="40931">
                    <a:moveTo>
                      <a:pt x="33488" y="168"/>
                    </a:moveTo>
                    <a:lnTo>
                      <a:pt x="32074" y="41100"/>
                    </a:lnTo>
                    <a:lnTo>
                      <a:pt x="175" y="15405"/>
                    </a:lnTo>
                  </a:path>
                </a:pathLst>
              </a:custGeom>
              <a:noFill/>
              <a:ln w="11448" cap="rnd">
                <a:solidFill>
                  <a:srgbClr val="000000"/>
                </a:solidFill>
                <a:prstDash val="solid"/>
                <a:round/>
              </a:ln>
            </p:spPr>
            <p:txBody>
              <a:bodyPr rtlCol="0" anchor="ctr"/>
              <a:lstStyle/>
              <a:p>
                <a:endParaRPr lang="en-US"/>
              </a:p>
            </p:txBody>
          </p:sp>
        </p:grpSp>
        <p:grpSp>
          <p:nvGrpSpPr>
            <p:cNvPr id="576" name="Graphic 3">
              <a:extLst>
                <a:ext uri="{FF2B5EF4-FFF2-40B4-BE49-F238E27FC236}">
                  <a16:creationId xmlns:a16="http://schemas.microsoft.com/office/drawing/2014/main" id="{EF0D8C87-ABDB-B220-61ED-BC600857F863}"/>
                </a:ext>
              </a:extLst>
            </p:cNvPr>
            <p:cNvGrpSpPr/>
            <p:nvPr/>
          </p:nvGrpSpPr>
          <p:grpSpPr>
            <a:xfrm>
              <a:off x="2954128" y="5243077"/>
              <a:ext cx="760927" cy="371683"/>
              <a:chOff x="2954128" y="5243077"/>
              <a:chExt cx="760927" cy="371683"/>
            </a:xfrm>
          </p:grpSpPr>
          <p:sp>
            <p:nvSpPr>
              <p:cNvPr id="577" name="Freeform: Shape 576">
                <a:extLst>
                  <a:ext uri="{FF2B5EF4-FFF2-40B4-BE49-F238E27FC236}">
                    <a16:creationId xmlns:a16="http://schemas.microsoft.com/office/drawing/2014/main" id="{5422F54B-0D63-5ADC-56CF-2D90F5313EBE}"/>
                  </a:ext>
                </a:extLst>
              </p:cNvPr>
              <p:cNvSpPr/>
              <p:nvPr/>
            </p:nvSpPr>
            <p:spPr>
              <a:xfrm>
                <a:off x="2954128" y="5243077"/>
                <a:ext cx="760927" cy="371683"/>
              </a:xfrm>
              <a:custGeom>
                <a:avLst/>
                <a:gdLst>
                  <a:gd name="connsiteX0" fmla="*/ 181 w 760927"/>
                  <a:gd name="connsiteY0" fmla="*/ 371865 h 371683"/>
                  <a:gd name="connsiteX1" fmla="*/ 761109 w 760927"/>
                  <a:gd name="connsiteY1" fmla="*/ 371865 h 371683"/>
                  <a:gd name="connsiteX2" fmla="*/ 761109 w 760927"/>
                  <a:gd name="connsiteY2" fmla="*/ 181 h 371683"/>
                  <a:gd name="connsiteX3" fmla="*/ 181 w 760927"/>
                  <a:gd name="connsiteY3" fmla="*/ 181 h 371683"/>
                </a:gdLst>
                <a:ahLst/>
                <a:cxnLst>
                  <a:cxn ang="0">
                    <a:pos x="connsiteX0" y="connsiteY0"/>
                  </a:cxn>
                  <a:cxn ang="0">
                    <a:pos x="connsiteX1" y="connsiteY1"/>
                  </a:cxn>
                  <a:cxn ang="0">
                    <a:pos x="connsiteX2" y="connsiteY2"/>
                  </a:cxn>
                  <a:cxn ang="0">
                    <a:pos x="connsiteX3" y="connsiteY3"/>
                  </a:cxn>
                </a:cxnLst>
                <a:rect l="l" t="t" r="r" b="b"/>
                <a:pathLst>
                  <a:path w="760927" h="371683">
                    <a:moveTo>
                      <a:pt x="181" y="371865"/>
                    </a:moveTo>
                    <a:lnTo>
                      <a:pt x="761109" y="371865"/>
                    </a:lnTo>
                    <a:lnTo>
                      <a:pt x="761109" y="181"/>
                    </a:lnTo>
                    <a:lnTo>
                      <a:pt x="181" y="181"/>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578" name="Graphic 3">
                <a:extLst>
                  <a:ext uri="{FF2B5EF4-FFF2-40B4-BE49-F238E27FC236}">
                    <a16:creationId xmlns:a16="http://schemas.microsoft.com/office/drawing/2014/main" id="{420E1A10-D187-7351-50AF-30D02A04075E}"/>
                  </a:ext>
                </a:extLst>
              </p:cNvPr>
              <p:cNvGrpSpPr/>
              <p:nvPr/>
            </p:nvGrpSpPr>
            <p:grpSpPr>
              <a:xfrm>
                <a:off x="3002824" y="5289670"/>
                <a:ext cx="662369" cy="85100"/>
                <a:chOff x="3002824" y="5289670"/>
                <a:chExt cx="662369" cy="85100"/>
              </a:xfrm>
              <a:solidFill>
                <a:srgbClr val="000000"/>
              </a:solidFill>
            </p:grpSpPr>
            <p:sp>
              <p:nvSpPr>
                <p:cNvPr id="579" name="Freeform: Shape 578">
                  <a:extLst>
                    <a:ext uri="{FF2B5EF4-FFF2-40B4-BE49-F238E27FC236}">
                      <a16:creationId xmlns:a16="http://schemas.microsoft.com/office/drawing/2014/main" id="{D32B1D1C-7151-B3FA-7A47-B20C912350E8}"/>
                    </a:ext>
                  </a:extLst>
                </p:cNvPr>
                <p:cNvSpPr/>
                <p:nvPr/>
              </p:nvSpPr>
              <p:spPr>
                <a:xfrm flipV="1">
                  <a:off x="3002824" y="5306927"/>
                  <a:ext cx="44372" cy="49640"/>
                </a:xfrm>
                <a:custGeom>
                  <a:avLst/>
                  <a:gdLst>
                    <a:gd name="connsiteX0" fmla="*/ 30118 w 44372"/>
                    <a:gd name="connsiteY0" fmla="*/ 15350 h 49640"/>
                    <a:gd name="connsiteX1" fmla="*/ 42639 w 44372"/>
                    <a:gd name="connsiteY1" fmla="*/ 13247 h 49640"/>
                    <a:gd name="connsiteX2" fmla="*/ 35012 w 44372"/>
                    <a:gd name="connsiteY2" fmla="*/ 2758 h 49640"/>
                    <a:gd name="connsiteX3" fmla="*/ 21990 w 44372"/>
                    <a:gd name="connsiteY3" fmla="*/ -834 h 49640"/>
                    <a:gd name="connsiteX4" fmla="*/ 3645 w 44372"/>
                    <a:gd name="connsiteY4" fmla="*/ 7265 h 49640"/>
                    <a:gd name="connsiteX5" fmla="*/ -1049 w 44372"/>
                    <a:gd name="connsiteY5" fmla="*/ 23621 h 49640"/>
                    <a:gd name="connsiteX6" fmla="*/ 5119 w 44372"/>
                    <a:gd name="connsiteY6" fmla="*/ 42110 h 49640"/>
                    <a:gd name="connsiteX7" fmla="*/ 20731 w 44372"/>
                    <a:gd name="connsiteY7" fmla="*/ 48807 h 49640"/>
                    <a:gd name="connsiteX8" fmla="*/ 37459 w 44372"/>
                    <a:gd name="connsiteY8" fmla="*/ 41809 h 49640"/>
                    <a:gd name="connsiteX9" fmla="*/ 43312 w 44372"/>
                    <a:gd name="connsiteY9" fmla="*/ 20359 h 49640"/>
                    <a:gd name="connsiteX10" fmla="*/ 11830 w 44372"/>
                    <a:gd name="connsiteY10" fmla="*/ 20359 h 49640"/>
                    <a:gd name="connsiteX11" fmla="*/ 14878 w 44372"/>
                    <a:gd name="connsiteY11" fmla="*/ 11658 h 49640"/>
                    <a:gd name="connsiteX12" fmla="*/ 22119 w 44372"/>
                    <a:gd name="connsiteY12" fmla="*/ 8553 h 49640"/>
                    <a:gd name="connsiteX13" fmla="*/ 27070 w 44372"/>
                    <a:gd name="connsiteY13" fmla="*/ 10156 h 49640"/>
                    <a:gd name="connsiteX14" fmla="*/ 30118 w 44372"/>
                    <a:gd name="connsiteY14" fmla="*/ 15350 h 49640"/>
                    <a:gd name="connsiteX15" fmla="*/ 30834 w 44372"/>
                    <a:gd name="connsiteY15" fmla="*/ 28057 h 49640"/>
                    <a:gd name="connsiteX16" fmla="*/ 28014 w 44372"/>
                    <a:gd name="connsiteY16" fmla="*/ 36343 h 49640"/>
                    <a:gd name="connsiteX17" fmla="*/ 21489 w 44372"/>
                    <a:gd name="connsiteY17" fmla="*/ 39191 h 49640"/>
                    <a:gd name="connsiteX18" fmla="*/ 14692 w 44372"/>
                    <a:gd name="connsiteY18" fmla="*/ 36200 h 49640"/>
                    <a:gd name="connsiteX19" fmla="*/ 12059 w 44372"/>
                    <a:gd name="connsiteY19" fmla="*/ 2805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118" y="15350"/>
                      </a:moveTo>
                      <a:lnTo>
                        <a:pt x="42639" y="13247"/>
                      </a:lnTo>
                      <a:cubicBezTo>
                        <a:pt x="41036" y="8658"/>
                        <a:pt x="38494" y="5162"/>
                        <a:pt x="35012" y="2758"/>
                      </a:cubicBezTo>
                      <a:cubicBezTo>
                        <a:pt x="31539" y="363"/>
                        <a:pt x="27199" y="-834"/>
                        <a:pt x="21990" y="-834"/>
                      </a:cubicBezTo>
                      <a:cubicBezTo>
                        <a:pt x="13729" y="-834"/>
                        <a:pt x="7613" y="1866"/>
                        <a:pt x="3645" y="7265"/>
                      </a:cubicBezTo>
                      <a:cubicBezTo>
                        <a:pt x="516" y="11587"/>
                        <a:pt x="-1049" y="17039"/>
                        <a:pt x="-1049" y="23621"/>
                      </a:cubicBezTo>
                      <a:cubicBezTo>
                        <a:pt x="-1049" y="31492"/>
                        <a:pt x="1007" y="37655"/>
                        <a:pt x="5119" y="42110"/>
                      </a:cubicBezTo>
                      <a:cubicBezTo>
                        <a:pt x="9240" y="46574"/>
                        <a:pt x="14444" y="48807"/>
                        <a:pt x="20731" y="48807"/>
                      </a:cubicBezTo>
                      <a:cubicBezTo>
                        <a:pt x="27800" y="48807"/>
                        <a:pt x="33376" y="46474"/>
                        <a:pt x="37459" y="41809"/>
                      </a:cubicBezTo>
                      <a:cubicBezTo>
                        <a:pt x="41542" y="37144"/>
                        <a:pt x="43493" y="29994"/>
                        <a:pt x="43312" y="20359"/>
                      </a:cubicBezTo>
                      <a:lnTo>
                        <a:pt x="11830" y="20359"/>
                      </a:lnTo>
                      <a:cubicBezTo>
                        <a:pt x="11926" y="16638"/>
                        <a:pt x="12942" y="13738"/>
                        <a:pt x="14878" y="11658"/>
                      </a:cubicBezTo>
                      <a:cubicBezTo>
                        <a:pt x="16815" y="9588"/>
                        <a:pt x="19228" y="8553"/>
                        <a:pt x="22119" y="8553"/>
                      </a:cubicBezTo>
                      <a:cubicBezTo>
                        <a:pt x="24084" y="8553"/>
                        <a:pt x="25735" y="9087"/>
                        <a:pt x="27070" y="10156"/>
                      </a:cubicBezTo>
                      <a:cubicBezTo>
                        <a:pt x="28415" y="11234"/>
                        <a:pt x="29431" y="12965"/>
                        <a:pt x="30118" y="15350"/>
                      </a:cubicBezTo>
                      <a:close/>
                      <a:moveTo>
                        <a:pt x="30834" y="28057"/>
                      </a:moveTo>
                      <a:cubicBezTo>
                        <a:pt x="30748" y="31692"/>
                        <a:pt x="29808" y="34454"/>
                        <a:pt x="28014" y="36343"/>
                      </a:cubicBezTo>
                      <a:cubicBezTo>
                        <a:pt x="26230" y="38241"/>
                        <a:pt x="24055" y="39191"/>
                        <a:pt x="21489" y="39191"/>
                      </a:cubicBezTo>
                      <a:cubicBezTo>
                        <a:pt x="18751" y="39191"/>
                        <a:pt x="16485" y="38194"/>
                        <a:pt x="14692" y="36200"/>
                      </a:cubicBezTo>
                      <a:cubicBezTo>
                        <a:pt x="12908" y="34196"/>
                        <a:pt x="12030" y="31482"/>
                        <a:pt x="12059" y="28057"/>
                      </a:cubicBezTo>
                      <a:close/>
                    </a:path>
                  </a:pathLst>
                </a:custGeom>
                <a:solidFill>
                  <a:srgbClr val="000000"/>
                </a:solidFill>
                <a:ln w="14" cap="flat">
                  <a:noFill/>
                  <a:prstDash val="solid"/>
                  <a:round/>
                </a:ln>
              </p:spPr>
              <p:txBody>
                <a:bodyPr rtlCol="0" anchor="ctr"/>
                <a:lstStyle/>
                <a:p>
                  <a:endParaRPr lang="en-US"/>
                </a:p>
              </p:txBody>
            </p:sp>
            <p:sp>
              <p:nvSpPr>
                <p:cNvPr id="580" name="Freeform: Shape 579">
                  <a:extLst>
                    <a:ext uri="{FF2B5EF4-FFF2-40B4-BE49-F238E27FC236}">
                      <a16:creationId xmlns:a16="http://schemas.microsoft.com/office/drawing/2014/main" id="{A77D057C-6DFC-09A0-90C6-28AEA40E5F04}"/>
                    </a:ext>
                  </a:extLst>
                </p:cNvPr>
                <p:cNvSpPr/>
                <p:nvPr/>
              </p:nvSpPr>
              <p:spPr>
                <a:xfrm flipV="1">
                  <a:off x="3057336" y="5306927"/>
                  <a:ext cx="43287" cy="48567"/>
                </a:xfrm>
                <a:custGeom>
                  <a:avLst/>
                  <a:gdLst>
                    <a:gd name="connsiteX0" fmla="*/ 42039 w 43287"/>
                    <a:gd name="connsiteY0" fmla="*/ -872 h 48567"/>
                    <a:gd name="connsiteX1" fmla="*/ 29475 w 43287"/>
                    <a:gd name="connsiteY1" fmla="*/ -872 h 48567"/>
                    <a:gd name="connsiteX2" fmla="*/ 29475 w 43287"/>
                    <a:gd name="connsiteY2" fmla="*/ 23369 h 48567"/>
                    <a:gd name="connsiteX3" fmla="*/ 28674 w 43287"/>
                    <a:gd name="connsiteY3" fmla="*/ 33314 h 48567"/>
                    <a:gd name="connsiteX4" fmla="*/ 26055 w 43287"/>
                    <a:gd name="connsiteY4" fmla="*/ 36820 h 48567"/>
                    <a:gd name="connsiteX5" fmla="*/ 21690 w 43287"/>
                    <a:gd name="connsiteY5" fmla="*/ 38080 h 48567"/>
                    <a:gd name="connsiteX6" fmla="*/ 15838 w 43287"/>
                    <a:gd name="connsiteY6" fmla="*/ 36291 h 48567"/>
                    <a:gd name="connsiteX7" fmla="*/ 12274 w 43287"/>
                    <a:gd name="connsiteY7" fmla="*/ 31540 h 48567"/>
                    <a:gd name="connsiteX8" fmla="*/ 11316 w 43287"/>
                    <a:gd name="connsiteY8" fmla="*/ 20636 h 48567"/>
                    <a:gd name="connsiteX9" fmla="*/ 11316 w 43287"/>
                    <a:gd name="connsiteY9" fmla="*/ -872 h 48567"/>
                    <a:gd name="connsiteX10" fmla="*/ -1248 w 43287"/>
                    <a:gd name="connsiteY10" fmla="*/ -872 h 48567"/>
                    <a:gd name="connsiteX11" fmla="*/ -1248 w 43287"/>
                    <a:gd name="connsiteY11" fmla="*/ 46623 h 48567"/>
                    <a:gd name="connsiteX12" fmla="*/ 10429 w 43287"/>
                    <a:gd name="connsiteY12" fmla="*/ 46623 h 48567"/>
                    <a:gd name="connsiteX13" fmla="*/ 10429 w 43287"/>
                    <a:gd name="connsiteY13" fmla="*/ 39639 h 48567"/>
                    <a:gd name="connsiteX14" fmla="*/ 26083 w 43287"/>
                    <a:gd name="connsiteY14" fmla="*/ 47696 h 48567"/>
                    <a:gd name="connsiteX15" fmla="*/ 33668 w 43287"/>
                    <a:gd name="connsiteY15" fmla="*/ 46193 h 48567"/>
                    <a:gd name="connsiteX16" fmla="*/ 38876 w 43287"/>
                    <a:gd name="connsiteY16" fmla="*/ 42358 h 48567"/>
                    <a:gd name="connsiteX17" fmla="*/ 41338 w 43287"/>
                    <a:gd name="connsiteY17" fmla="*/ 37092 h 48567"/>
                    <a:gd name="connsiteX18" fmla="*/ 42039 w 43287"/>
                    <a:gd name="connsiteY18" fmla="*/ 2864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039" y="-872"/>
                      </a:moveTo>
                      <a:lnTo>
                        <a:pt x="29475" y="-872"/>
                      </a:lnTo>
                      <a:lnTo>
                        <a:pt x="29475" y="23369"/>
                      </a:lnTo>
                      <a:cubicBezTo>
                        <a:pt x="29475" y="28492"/>
                        <a:pt x="29208" y="31807"/>
                        <a:pt x="28674" y="33314"/>
                      </a:cubicBezTo>
                      <a:cubicBezTo>
                        <a:pt x="28139" y="34822"/>
                        <a:pt x="27266" y="35990"/>
                        <a:pt x="26055" y="36820"/>
                      </a:cubicBezTo>
                      <a:cubicBezTo>
                        <a:pt x="24843" y="37660"/>
                        <a:pt x="23389" y="38080"/>
                        <a:pt x="21690" y="38080"/>
                      </a:cubicBezTo>
                      <a:cubicBezTo>
                        <a:pt x="19515" y="38080"/>
                        <a:pt x="17564" y="37483"/>
                        <a:pt x="15838" y="36291"/>
                      </a:cubicBezTo>
                      <a:cubicBezTo>
                        <a:pt x="14111" y="35098"/>
                        <a:pt x="12923" y="33515"/>
                        <a:pt x="12274" y="31540"/>
                      </a:cubicBezTo>
                      <a:cubicBezTo>
                        <a:pt x="11635" y="29575"/>
                        <a:pt x="11316" y="25940"/>
                        <a:pt x="11316" y="20636"/>
                      </a:cubicBezTo>
                      <a:lnTo>
                        <a:pt x="11316" y="-872"/>
                      </a:lnTo>
                      <a:lnTo>
                        <a:pt x="-1248" y="-872"/>
                      </a:lnTo>
                      <a:lnTo>
                        <a:pt x="-1248" y="46623"/>
                      </a:lnTo>
                      <a:lnTo>
                        <a:pt x="10429" y="46623"/>
                      </a:lnTo>
                      <a:lnTo>
                        <a:pt x="10429" y="39639"/>
                      </a:lnTo>
                      <a:cubicBezTo>
                        <a:pt x="14569" y="45010"/>
                        <a:pt x="19787" y="47696"/>
                        <a:pt x="26083" y="47696"/>
                      </a:cubicBezTo>
                      <a:cubicBezTo>
                        <a:pt x="28850" y="47696"/>
                        <a:pt x="31378" y="47195"/>
                        <a:pt x="33668" y="46193"/>
                      </a:cubicBezTo>
                      <a:cubicBezTo>
                        <a:pt x="35967" y="45192"/>
                        <a:pt x="37703" y="43913"/>
                        <a:pt x="38876" y="42358"/>
                      </a:cubicBezTo>
                      <a:cubicBezTo>
                        <a:pt x="40059" y="40813"/>
                        <a:pt x="40880" y="39057"/>
                        <a:pt x="41338" y="37092"/>
                      </a:cubicBezTo>
                      <a:cubicBezTo>
                        <a:pt x="41805" y="35127"/>
                        <a:pt x="42039" y="32313"/>
                        <a:pt x="42039" y="28649"/>
                      </a:cubicBezTo>
                      <a:close/>
                    </a:path>
                  </a:pathLst>
                </a:custGeom>
                <a:solidFill>
                  <a:srgbClr val="000000"/>
                </a:solidFill>
                <a:ln w="14" cap="flat">
                  <a:noFill/>
                  <a:prstDash val="solid"/>
                  <a:round/>
                </a:ln>
              </p:spPr>
              <p:txBody>
                <a:bodyPr rtlCol="0" anchor="ctr"/>
                <a:lstStyle/>
                <a:p>
                  <a:endParaRPr lang="en-US"/>
                </a:p>
              </p:txBody>
            </p:sp>
            <p:sp>
              <p:nvSpPr>
                <p:cNvPr id="581" name="Freeform: Shape 580">
                  <a:extLst>
                    <a:ext uri="{FF2B5EF4-FFF2-40B4-BE49-F238E27FC236}">
                      <a16:creationId xmlns:a16="http://schemas.microsoft.com/office/drawing/2014/main" id="{6135B580-9204-DF6C-FAF8-2BF1783707A2}"/>
                    </a:ext>
                  </a:extLst>
                </p:cNvPr>
                <p:cNvSpPr/>
                <p:nvPr/>
              </p:nvSpPr>
              <p:spPr>
                <a:xfrm flipV="1">
                  <a:off x="3108184" y="5291229"/>
                  <a:ext cx="27990" cy="65338"/>
                </a:xfrm>
                <a:custGeom>
                  <a:avLst/>
                  <a:gdLst>
                    <a:gd name="connsiteX0" fmla="*/ 26612 w 27990"/>
                    <a:gd name="connsiteY0" fmla="*/ 47183 h 65338"/>
                    <a:gd name="connsiteX1" fmla="*/ 26612 w 27990"/>
                    <a:gd name="connsiteY1" fmla="*/ 37166 h 65338"/>
                    <a:gd name="connsiteX2" fmla="*/ 18026 w 27990"/>
                    <a:gd name="connsiteY2" fmla="*/ 37166 h 65338"/>
                    <a:gd name="connsiteX3" fmla="*/ 18026 w 27990"/>
                    <a:gd name="connsiteY3" fmla="*/ 18020 h 65338"/>
                    <a:gd name="connsiteX4" fmla="*/ 18269 w 27990"/>
                    <a:gd name="connsiteY4" fmla="*/ 11251 h 65338"/>
                    <a:gd name="connsiteX5" fmla="*/ 19400 w 27990"/>
                    <a:gd name="connsiteY5" fmla="*/ 9663 h 65338"/>
                    <a:gd name="connsiteX6" fmla="*/ 21518 w 27990"/>
                    <a:gd name="connsiteY6" fmla="*/ 9033 h 65338"/>
                    <a:gd name="connsiteX7" fmla="*/ 26569 w 27990"/>
                    <a:gd name="connsiteY7" fmla="*/ 10249 h 65338"/>
                    <a:gd name="connsiteX8" fmla="*/ 27642 w 27990"/>
                    <a:gd name="connsiteY8" fmla="*/ 490 h 65338"/>
                    <a:gd name="connsiteX9" fmla="*/ 17711 w 27990"/>
                    <a:gd name="connsiteY9" fmla="*/ -1384 h 65338"/>
                    <a:gd name="connsiteX10" fmla="*/ 11587 w 27990"/>
                    <a:gd name="connsiteY10" fmla="*/ -254 h 65338"/>
                    <a:gd name="connsiteX11" fmla="*/ 7594 w 27990"/>
                    <a:gd name="connsiteY11" fmla="*/ 2708 h 65338"/>
                    <a:gd name="connsiteX12" fmla="*/ 5820 w 27990"/>
                    <a:gd name="connsiteY12" fmla="*/ 7602 h 65338"/>
                    <a:gd name="connsiteX13" fmla="*/ 5419 w 27990"/>
                    <a:gd name="connsiteY13" fmla="*/ 16460 h 65338"/>
                    <a:gd name="connsiteX14" fmla="*/ 5419 w 27990"/>
                    <a:gd name="connsiteY14" fmla="*/ 37166 h 65338"/>
                    <a:gd name="connsiteX15" fmla="*/ -348 w 27990"/>
                    <a:gd name="connsiteY15" fmla="*/ 37166 h 65338"/>
                    <a:gd name="connsiteX16" fmla="*/ -348 w 27990"/>
                    <a:gd name="connsiteY16" fmla="*/ 47183 h 65338"/>
                    <a:gd name="connsiteX17" fmla="*/ 5419 w 27990"/>
                    <a:gd name="connsiteY17" fmla="*/ 47183 h 65338"/>
                    <a:gd name="connsiteX18" fmla="*/ 5419 w 27990"/>
                    <a:gd name="connsiteY18" fmla="*/ 56613 h 65338"/>
                    <a:gd name="connsiteX19" fmla="*/ 18026 w 27990"/>
                    <a:gd name="connsiteY19" fmla="*/ 63954 h 65338"/>
                    <a:gd name="connsiteX20" fmla="*/ 18026 w 27990"/>
                    <a:gd name="connsiteY20" fmla="*/ 47183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6612" y="47183"/>
                      </a:moveTo>
                      <a:lnTo>
                        <a:pt x="26612" y="37166"/>
                      </a:lnTo>
                      <a:lnTo>
                        <a:pt x="18026" y="37166"/>
                      </a:lnTo>
                      <a:lnTo>
                        <a:pt x="18026" y="18020"/>
                      </a:lnTo>
                      <a:cubicBezTo>
                        <a:pt x="18026" y="14146"/>
                        <a:pt x="18107" y="11890"/>
                        <a:pt x="18269" y="11251"/>
                      </a:cubicBezTo>
                      <a:cubicBezTo>
                        <a:pt x="18441" y="10612"/>
                        <a:pt x="18818" y="10083"/>
                        <a:pt x="19400" y="9663"/>
                      </a:cubicBezTo>
                      <a:cubicBezTo>
                        <a:pt x="19982" y="9243"/>
                        <a:pt x="20688" y="9033"/>
                        <a:pt x="21518" y="9033"/>
                      </a:cubicBezTo>
                      <a:cubicBezTo>
                        <a:pt x="22682" y="9033"/>
                        <a:pt x="24365" y="9439"/>
                        <a:pt x="26569" y="10249"/>
                      </a:cubicBezTo>
                      <a:lnTo>
                        <a:pt x="27642" y="490"/>
                      </a:lnTo>
                      <a:cubicBezTo>
                        <a:pt x="24723" y="-760"/>
                        <a:pt x="21413" y="-1384"/>
                        <a:pt x="17711" y="-1384"/>
                      </a:cubicBezTo>
                      <a:cubicBezTo>
                        <a:pt x="15450" y="-1384"/>
                        <a:pt x="13409" y="-1008"/>
                        <a:pt x="11587" y="-254"/>
                      </a:cubicBezTo>
                      <a:cubicBezTo>
                        <a:pt x="9774" y="509"/>
                        <a:pt x="8443" y="1497"/>
                        <a:pt x="7594" y="2708"/>
                      </a:cubicBezTo>
                      <a:cubicBezTo>
                        <a:pt x="6745" y="3920"/>
                        <a:pt x="6154" y="5551"/>
                        <a:pt x="5820" y="7602"/>
                      </a:cubicBezTo>
                      <a:cubicBezTo>
                        <a:pt x="5553" y="9062"/>
                        <a:pt x="5419" y="12014"/>
                        <a:pt x="5419" y="16460"/>
                      </a:cubicBezTo>
                      <a:lnTo>
                        <a:pt x="5419" y="37166"/>
                      </a:lnTo>
                      <a:lnTo>
                        <a:pt x="-348" y="37166"/>
                      </a:lnTo>
                      <a:lnTo>
                        <a:pt x="-348" y="47183"/>
                      </a:lnTo>
                      <a:lnTo>
                        <a:pt x="5419" y="47183"/>
                      </a:lnTo>
                      <a:lnTo>
                        <a:pt x="5419" y="56613"/>
                      </a:lnTo>
                      <a:lnTo>
                        <a:pt x="18026" y="63954"/>
                      </a:lnTo>
                      <a:lnTo>
                        <a:pt x="18026" y="47183"/>
                      </a:lnTo>
                      <a:close/>
                    </a:path>
                  </a:pathLst>
                </a:custGeom>
                <a:solidFill>
                  <a:srgbClr val="000000"/>
                </a:solidFill>
                <a:ln w="14" cap="flat">
                  <a:noFill/>
                  <a:prstDash val="solid"/>
                  <a:round/>
                </a:ln>
              </p:spPr>
              <p:txBody>
                <a:bodyPr rtlCol="0" anchor="ctr"/>
                <a:lstStyle/>
                <a:p>
                  <a:endParaRPr lang="en-US"/>
                </a:p>
              </p:txBody>
            </p:sp>
            <p:sp>
              <p:nvSpPr>
                <p:cNvPr id="582" name="Freeform: Shape 581">
                  <a:extLst>
                    <a:ext uri="{FF2B5EF4-FFF2-40B4-BE49-F238E27FC236}">
                      <a16:creationId xmlns:a16="http://schemas.microsoft.com/office/drawing/2014/main" id="{D60D5C0A-A876-CC7A-6022-8FF4C91A7A0D}"/>
                    </a:ext>
                  </a:extLst>
                </p:cNvPr>
                <p:cNvSpPr/>
                <p:nvPr/>
              </p:nvSpPr>
              <p:spPr>
                <a:xfrm flipV="1">
                  <a:off x="3143332" y="5306927"/>
                  <a:ext cx="30766" cy="48567"/>
                </a:xfrm>
                <a:custGeom>
                  <a:avLst/>
                  <a:gdLst>
                    <a:gd name="connsiteX0" fmla="*/ 11803 w 30766"/>
                    <a:gd name="connsiteY0" fmla="*/ -872 h 48567"/>
                    <a:gd name="connsiteX1" fmla="*/ -761 w 30766"/>
                    <a:gd name="connsiteY1" fmla="*/ -872 h 48567"/>
                    <a:gd name="connsiteX2" fmla="*/ -761 w 30766"/>
                    <a:gd name="connsiteY2" fmla="*/ 46623 h 48567"/>
                    <a:gd name="connsiteX3" fmla="*/ 10916 w 30766"/>
                    <a:gd name="connsiteY3" fmla="*/ 46623 h 48567"/>
                    <a:gd name="connsiteX4" fmla="*/ 10916 w 30766"/>
                    <a:gd name="connsiteY4" fmla="*/ 39868 h 48567"/>
                    <a:gd name="connsiteX5" fmla="*/ 16296 w 30766"/>
                    <a:gd name="connsiteY5" fmla="*/ 46165 h 48567"/>
                    <a:gd name="connsiteX6" fmla="*/ 21734 w 30766"/>
                    <a:gd name="connsiteY6" fmla="*/ 47696 h 48567"/>
                    <a:gd name="connsiteX7" fmla="*/ 30005 w 30766"/>
                    <a:gd name="connsiteY7" fmla="*/ 45320 h 48567"/>
                    <a:gd name="connsiteX8" fmla="*/ 26113 w 30766"/>
                    <a:gd name="connsiteY8" fmla="*/ 34373 h 48567"/>
                    <a:gd name="connsiteX9" fmla="*/ 20217 w 30766"/>
                    <a:gd name="connsiteY9" fmla="*/ 36420 h 48567"/>
                    <a:gd name="connsiteX10" fmla="*/ 15738 w 30766"/>
                    <a:gd name="connsiteY10" fmla="*/ 34960 h 48567"/>
                    <a:gd name="connsiteX11" fmla="*/ 12847 w 30766"/>
                    <a:gd name="connsiteY11" fmla="*/ 29708 h 48567"/>
                    <a:gd name="connsiteX12" fmla="*/ 11803 w 30766"/>
                    <a:gd name="connsiteY12" fmla="*/ 1379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1803" y="-872"/>
                      </a:moveTo>
                      <a:lnTo>
                        <a:pt x="-761" y="-872"/>
                      </a:lnTo>
                      <a:lnTo>
                        <a:pt x="-761" y="46623"/>
                      </a:lnTo>
                      <a:lnTo>
                        <a:pt x="10916" y="46623"/>
                      </a:lnTo>
                      <a:lnTo>
                        <a:pt x="10916" y="39868"/>
                      </a:lnTo>
                      <a:cubicBezTo>
                        <a:pt x="12909" y="43055"/>
                        <a:pt x="14703" y="45153"/>
                        <a:pt x="16296" y="46165"/>
                      </a:cubicBezTo>
                      <a:cubicBezTo>
                        <a:pt x="17889" y="47185"/>
                        <a:pt x="19702" y="47696"/>
                        <a:pt x="21734" y="47696"/>
                      </a:cubicBezTo>
                      <a:cubicBezTo>
                        <a:pt x="24596" y="47696"/>
                        <a:pt x="27353" y="46904"/>
                        <a:pt x="30005" y="45320"/>
                      </a:cubicBezTo>
                      <a:lnTo>
                        <a:pt x="26113" y="34373"/>
                      </a:lnTo>
                      <a:cubicBezTo>
                        <a:pt x="23995" y="35738"/>
                        <a:pt x="22030" y="36420"/>
                        <a:pt x="20217" y="36420"/>
                      </a:cubicBezTo>
                      <a:cubicBezTo>
                        <a:pt x="18452" y="36420"/>
                        <a:pt x="16959" y="35933"/>
                        <a:pt x="15738" y="34960"/>
                      </a:cubicBezTo>
                      <a:cubicBezTo>
                        <a:pt x="14517" y="33997"/>
                        <a:pt x="13553" y="32246"/>
                        <a:pt x="12847" y="29708"/>
                      </a:cubicBezTo>
                      <a:cubicBezTo>
                        <a:pt x="12151" y="27180"/>
                        <a:pt x="11803" y="21876"/>
                        <a:pt x="11803" y="13796"/>
                      </a:cubicBezTo>
                      <a:close/>
                    </a:path>
                  </a:pathLst>
                </a:custGeom>
                <a:solidFill>
                  <a:srgbClr val="000000"/>
                </a:solidFill>
                <a:ln w="14" cap="flat">
                  <a:noFill/>
                  <a:prstDash val="solid"/>
                  <a:round/>
                </a:ln>
              </p:spPr>
              <p:txBody>
                <a:bodyPr rtlCol="0" anchor="ctr"/>
                <a:lstStyle/>
                <a:p>
                  <a:endParaRPr lang="en-US"/>
                </a:p>
              </p:txBody>
            </p:sp>
            <p:sp>
              <p:nvSpPr>
                <p:cNvPr id="583" name="Freeform: Shape 582">
                  <a:extLst>
                    <a:ext uri="{FF2B5EF4-FFF2-40B4-BE49-F238E27FC236}">
                      <a16:creationId xmlns:a16="http://schemas.microsoft.com/office/drawing/2014/main" id="{433E3CED-F038-1C36-3F45-C381A1B7C7C9}"/>
                    </a:ext>
                  </a:extLst>
                </p:cNvPr>
                <p:cNvSpPr/>
                <p:nvPr/>
              </p:nvSpPr>
              <p:spPr>
                <a:xfrm flipV="1">
                  <a:off x="3176597" y="5306927"/>
                  <a:ext cx="49011" cy="49640"/>
                </a:xfrm>
                <a:custGeom>
                  <a:avLst/>
                  <a:gdLst>
                    <a:gd name="connsiteX0" fmla="*/ -1223 w 49011"/>
                    <a:gd name="connsiteY0" fmla="*/ 24652 h 49640"/>
                    <a:gd name="connsiteX1" fmla="*/ 1868 w 49011"/>
                    <a:gd name="connsiteY1" fmla="*/ 36772 h 49640"/>
                    <a:gd name="connsiteX2" fmla="*/ 10611 w 49011"/>
                    <a:gd name="connsiteY2" fmla="*/ 45716 h 49640"/>
                    <a:gd name="connsiteX3" fmla="*/ 23247 w 49011"/>
                    <a:gd name="connsiteY3" fmla="*/ 48807 h 49640"/>
                    <a:gd name="connsiteX4" fmla="*/ 40905 w 49011"/>
                    <a:gd name="connsiteY4" fmla="*/ 41809 h 49640"/>
                    <a:gd name="connsiteX5" fmla="*/ 47788 w 49011"/>
                    <a:gd name="connsiteY5" fmla="*/ 24122 h 49640"/>
                    <a:gd name="connsiteX6" fmla="*/ 40834 w 49011"/>
                    <a:gd name="connsiteY6" fmla="*/ 6249 h 49640"/>
                    <a:gd name="connsiteX7" fmla="*/ 23333 w 49011"/>
                    <a:gd name="connsiteY7" fmla="*/ -834 h 49640"/>
                    <a:gd name="connsiteX8" fmla="*/ 10883 w 49011"/>
                    <a:gd name="connsiteY8" fmla="*/ 2114 h 49640"/>
                    <a:gd name="connsiteX9" fmla="*/ 1868 w 49011"/>
                    <a:gd name="connsiteY9" fmla="*/ 10771 h 49640"/>
                    <a:gd name="connsiteX10" fmla="*/ -1223 w 49011"/>
                    <a:gd name="connsiteY10" fmla="*/ 24652 h 49640"/>
                    <a:gd name="connsiteX11" fmla="*/ 11656 w 49011"/>
                    <a:gd name="connsiteY11" fmla="*/ 23979 h 49640"/>
                    <a:gd name="connsiteX12" fmla="*/ 15005 w 49011"/>
                    <a:gd name="connsiteY12" fmla="*/ 13161 h 49640"/>
                    <a:gd name="connsiteX13" fmla="*/ 23290 w 49011"/>
                    <a:gd name="connsiteY13" fmla="*/ 9412 h 49640"/>
                    <a:gd name="connsiteX14" fmla="*/ 31532 w 49011"/>
                    <a:gd name="connsiteY14" fmla="*/ 13161 h 49640"/>
                    <a:gd name="connsiteX15" fmla="*/ 34867 w 49011"/>
                    <a:gd name="connsiteY15" fmla="*/ 24079 h 49640"/>
                    <a:gd name="connsiteX16" fmla="*/ 31532 w 49011"/>
                    <a:gd name="connsiteY16" fmla="*/ 34797 h 49640"/>
                    <a:gd name="connsiteX17" fmla="*/ 23290 w 49011"/>
                    <a:gd name="connsiteY17" fmla="*/ 38561 h 49640"/>
                    <a:gd name="connsiteX18" fmla="*/ 15005 w 49011"/>
                    <a:gd name="connsiteY18" fmla="*/ 34797 h 49640"/>
                    <a:gd name="connsiteX19" fmla="*/ 11656 w 49011"/>
                    <a:gd name="connsiteY19" fmla="*/ 2397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223" y="24652"/>
                      </a:moveTo>
                      <a:cubicBezTo>
                        <a:pt x="-1223" y="28830"/>
                        <a:pt x="-193" y="32870"/>
                        <a:pt x="1868" y="36772"/>
                      </a:cubicBezTo>
                      <a:cubicBezTo>
                        <a:pt x="3929" y="40683"/>
                        <a:pt x="6843" y="43665"/>
                        <a:pt x="10611" y="45716"/>
                      </a:cubicBezTo>
                      <a:cubicBezTo>
                        <a:pt x="14380" y="47776"/>
                        <a:pt x="18592" y="48807"/>
                        <a:pt x="23247" y="48807"/>
                      </a:cubicBezTo>
                      <a:cubicBezTo>
                        <a:pt x="30430" y="48807"/>
                        <a:pt x="36317" y="46474"/>
                        <a:pt x="40905" y="41809"/>
                      </a:cubicBezTo>
                      <a:cubicBezTo>
                        <a:pt x="45494" y="37144"/>
                        <a:pt x="47788" y="31249"/>
                        <a:pt x="47788" y="24122"/>
                      </a:cubicBezTo>
                      <a:cubicBezTo>
                        <a:pt x="47788" y="16939"/>
                        <a:pt x="45470" y="10981"/>
                        <a:pt x="40834" y="6249"/>
                      </a:cubicBezTo>
                      <a:cubicBezTo>
                        <a:pt x="36197" y="1527"/>
                        <a:pt x="30364" y="-834"/>
                        <a:pt x="23333" y="-834"/>
                      </a:cubicBezTo>
                      <a:cubicBezTo>
                        <a:pt x="18983" y="-834"/>
                        <a:pt x="14833" y="149"/>
                        <a:pt x="10883" y="2114"/>
                      </a:cubicBezTo>
                      <a:cubicBezTo>
                        <a:pt x="6934" y="4089"/>
                        <a:pt x="3929" y="6974"/>
                        <a:pt x="1868" y="10771"/>
                      </a:cubicBezTo>
                      <a:cubicBezTo>
                        <a:pt x="-193" y="14568"/>
                        <a:pt x="-1223" y="19195"/>
                        <a:pt x="-1223" y="24652"/>
                      </a:cubicBezTo>
                      <a:close/>
                      <a:moveTo>
                        <a:pt x="11656" y="23979"/>
                      </a:moveTo>
                      <a:cubicBezTo>
                        <a:pt x="11656" y="19276"/>
                        <a:pt x="12772" y="15670"/>
                        <a:pt x="15005" y="13161"/>
                      </a:cubicBezTo>
                      <a:cubicBezTo>
                        <a:pt x="17246" y="10661"/>
                        <a:pt x="20008" y="9412"/>
                        <a:pt x="23290" y="9412"/>
                      </a:cubicBezTo>
                      <a:cubicBezTo>
                        <a:pt x="26572" y="9412"/>
                        <a:pt x="29319" y="10661"/>
                        <a:pt x="31532" y="13161"/>
                      </a:cubicBezTo>
                      <a:cubicBezTo>
                        <a:pt x="33755" y="15670"/>
                        <a:pt x="34867" y="19309"/>
                        <a:pt x="34867" y="24079"/>
                      </a:cubicBezTo>
                      <a:cubicBezTo>
                        <a:pt x="34867" y="28725"/>
                        <a:pt x="33755" y="32298"/>
                        <a:pt x="31532" y="34797"/>
                      </a:cubicBezTo>
                      <a:cubicBezTo>
                        <a:pt x="29319" y="37306"/>
                        <a:pt x="26572" y="38561"/>
                        <a:pt x="23290" y="38561"/>
                      </a:cubicBezTo>
                      <a:cubicBezTo>
                        <a:pt x="20008" y="38561"/>
                        <a:pt x="17246" y="37306"/>
                        <a:pt x="15005" y="34797"/>
                      </a:cubicBezTo>
                      <a:cubicBezTo>
                        <a:pt x="12772" y="32298"/>
                        <a:pt x="11656" y="28692"/>
                        <a:pt x="11656" y="23979"/>
                      </a:cubicBezTo>
                      <a:close/>
                    </a:path>
                  </a:pathLst>
                </a:custGeom>
                <a:solidFill>
                  <a:srgbClr val="000000"/>
                </a:solidFill>
                <a:ln w="14" cap="flat">
                  <a:noFill/>
                  <a:prstDash val="solid"/>
                  <a:round/>
                </a:ln>
              </p:spPr>
              <p:txBody>
                <a:bodyPr rtlCol="0" anchor="ctr"/>
                <a:lstStyle/>
                <a:p>
                  <a:endParaRPr lang="en-US"/>
                </a:p>
              </p:txBody>
            </p:sp>
            <p:sp>
              <p:nvSpPr>
                <p:cNvPr id="584" name="Freeform: Shape 583">
                  <a:extLst>
                    <a:ext uri="{FF2B5EF4-FFF2-40B4-BE49-F238E27FC236}">
                      <a16:creationId xmlns:a16="http://schemas.microsoft.com/office/drawing/2014/main" id="{67F42CF7-EB7C-F37A-8CCD-8A302B6894DE}"/>
                    </a:ext>
                  </a:extLst>
                </p:cNvPr>
                <p:cNvSpPr/>
                <p:nvPr/>
              </p:nvSpPr>
              <p:spPr>
                <a:xfrm flipV="1">
                  <a:off x="3235087" y="5306927"/>
                  <a:ext cx="46335" cy="66640"/>
                </a:xfrm>
                <a:custGeom>
                  <a:avLst/>
                  <a:gdLst>
                    <a:gd name="connsiteX0" fmla="*/ -1294 w 46335"/>
                    <a:gd name="connsiteY0" fmla="*/ 65330 h 66640"/>
                    <a:gd name="connsiteX1" fmla="*/ 10426 w 46335"/>
                    <a:gd name="connsiteY1" fmla="*/ 65330 h 66640"/>
                    <a:gd name="connsiteX2" fmla="*/ 10426 w 46335"/>
                    <a:gd name="connsiteY2" fmla="*/ 58346 h 66640"/>
                    <a:gd name="connsiteX3" fmla="*/ 16593 w 46335"/>
                    <a:gd name="connsiteY3" fmla="*/ 64156 h 66640"/>
                    <a:gd name="connsiteX4" fmla="*/ 25236 w 46335"/>
                    <a:gd name="connsiteY4" fmla="*/ 66403 h 66640"/>
                    <a:gd name="connsiteX5" fmla="*/ 39274 w 46335"/>
                    <a:gd name="connsiteY5" fmla="*/ 59920 h 66640"/>
                    <a:gd name="connsiteX6" fmla="*/ 45041 w 46335"/>
                    <a:gd name="connsiteY6" fmla="*/ 41847 h 66640"/>
                    <a:gd name="connsiteX7" fmla="*/ 39217 w 46335"/>
                    <a:gd name="connsiteY7" fmla="*/ 23359 h 66640"/>
                    <a:gd name="connsiteX8" fmla="*/ 25136 w 46335"/>
                    <a:gd name="connsiteY8" fmla="*/ 16762 h 66640"/>
                    <a:gd name="connsiteX9" fmla="*/ 17996 w 46335"/>
                    <a:gd name="connsiteY9" fmla="*/ 18322 h 66640"/>
                    <a:gd name="connsiteX10" fmla="*/ 11284 w 46335"/>
                    <a:gd name="connsiteY10" fmla="*/ 23688 h 66640"/>
                    <a:gd name="connsiteX11" fmla="*/ 11284 w 46335"/>
                    <a:gd name="connsiteY11" fmla="*/ -238 h 66640"/>
                    <a:gd name="connsiteX12" fmla="*/ -1294 w 46335"/>
                    <a:gd name="connsiteY12" fmla="*/ -238 h 66640"/>
                    <a:gd name="connsiteX13" fmla="*/ 11141 w 46335"/>
                    <a:gd name="connsiteY13" fmla="*/ 42391 h 66640"/>
                    <a:gd name="connsiteX14" fmla="*/ 14318 w 46335"/>
                    <a:gd name="connsiteY14" fmla="*/ 30557 h 66640"/>
                    <a:gd name="connsiteX15" fmla="*/ 22060 w 46335"/>
                    <a:gd name="connsiteY15" fmla="*/ 26736 h 66640"/>
                    <a:gd name="connsiteX16" fmla="*/ 29343 w 46335"/>
                    <a:gd name="connsiteY16" fmla="*/ 30242 h 66640"/>
                    <a:gd name="connsiteX17" fmla="*/ 32248 w 46335"/>
                    <a:gd name="connsiteY17" fmla="*/ 41761 h 66640"/>
                    <a:gd name="connsiteX18" fmla="*/ 29243 w 46335"/>
                    <a:gd name="connsiteY18" fmla="*/ 52851 h 66640"/>
                    <a:gd name="connsiteX19" fmla="*/ 21831 w 46335"/>
                    <a:gd name="connsiteY19" fmla="*/ 56472 h 66640"/>
                    <a:gd name="connsiteX20" fmla="*/ 14175 w 46335"/>
                    <a:gd name="connsiteY20" fmla="*/ 52909 h 66640"/>
                    <a:gd name="connsiteX21" fmla="*/ 11141 w 46335"/>
                    <a:gd name="connsiteY21" fmla="*/ 42391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294" y="65330"/>
                      </a:moveTo>
                      <a:lnTo>
                        <a:pt x="10426" y="65330"/>
                      </a:lnTo>
                      <a:lnTo>
                        <a:pt x="10426" y="58346"/>
                      </a:lnTo>
                      <a:cubicBezTo>
                        <a:pt x="11952" y="60731"/>
                        <a:pt x="14008" y="62668"/>
                        <a:pt x="16593" y="64156"/>
                      </a:cubicBezTo>
                      <a:cubicBezTo>
                        <a:pt x="19188" y="65654"/>
                        <a:pt x="22069" y="66403"/>
                        <a:pt x="25236" y="66403"/>
                      </a:cubicBezTo>
                      <a:cubicBezTo>
                        <a:pt x="30750" y="66403"/>
                        <a:pt x="35430" y="64242"/>
                        <a:pt x="39274" y="59920"/>
                      </a:cubicBezTo>
                      <a:cubicBezTo>
                        <a:pt x="43119" y="55599"/>
                        <a:pt x="45041" y="49574"/>
                        <a:pt x="45041" y="41847"/>
                      </a:cubicBezTo>
                      <a:cubicBezTo>
                        <a:pt x="45041" y="33919"/>
                        <a:pt x="43100" y="27757"/>
                        <a:pt x="39217" y="23359"/>
                      </a:cubicBezTo>
                      <a:cubicBezTo>
                        <a:pt x="35344" y="18961"/>
                        <a:pt x="30650" y="16762"/>
                        <a:pt x="25136" y="16762"/>
                      </a:cubicBezTo>
                      <a:cubicBezTo>
                        <a:pt x="22513" y="16762"/>
                        <a:pt x="20133" y="17282"/>
                        <a:pt x="17996" y="18322"/>
                      </a:cubicBezTo>
                      <a:cubicBezTo>
                        <a:pt x="15868" y="19371"/>
                        <a:pt x="13631" y="21160"/>
                        <a:pt x="11284" y="23688"/>
                      </a:cubicBezTo>
                      <a:lnTo>
                        <a:pt x="11284" y="-238"/>
                      </a:lnTo>
                      <a:lnTo>
                        <a:pt x="-1294" y="-238"/>
                      </a:lnTo>
                      <a:close/>
                      <a:moveTo>
                        <a:pt x="11141" y="42391"/>
                      </a:moveTo>
                      <a:cubicBezTo>
                        <a:pt x="11141" y="37049"/>
                        <a:pt x="12200" y="33104"/>
                        <a:pt x="14318" y="30557"/>
                      </a:cubicBezTo>
                      <a:cubicBezTo>
                        <a:pt x="16436" y="28010"/>
                        <a:pt x="19016" y="26736"/>
                        <a:pt x="22060" y="26736"/>
                      </a:cubicBezTo>
                      <a:cubicBezTo>
                        <a:pt x="24979" y="26736"/>
                        <a:pt x="27407" y="27905"/>
                        <a:pt x="29343" y="30242"/>
                      </a:cubicBezTo>
                      <a:cubicBezTo>
                        <a:pt x="31280" y="32589"/>
                        <a:pt x="32248" y="36428"/>
                        <a:pt x="32248" y="41761"/>
                      </a:cubicBezTo>
                      <a:cubicBezTo>
                        <a:pt x="32248" y="46741"/>
                        <a:pt x="31247" y="50438"/>
                        <a:pt x="29243" y="52851"/>
                      </a:cubicBezTo>
                      <a:cubicBezTo>
                        <a:pt x="27249" y="55265"/>
                        <a:pt x="24778" y="56472"/>
                        <a:pt x="21831" y="56472"/>
                      </a:cubicBezTo>
                      <a:cubicBezTo>
                        <a:pt x="18759" y="56472"/>
                        <a:pt x="16207" y="55284"/>
                        <a:pt x="14175" y="52909"/>
                      </a:cubicBezTo>
                      <a:cubicBezTo>
                        <a:pt x="12152" y="50543"/>
                        <a:pt x="11141" y="47037"/>
                        <a:pt x="11141" y="42391"/>
                      </a:cubicBezTo>
                      <a:close/>
                    </a:path>
                  </a:pathLst>
                </a:custGeom>
                <a:solidFill>
                  <a:srgbClr val="000000"/>
                </a:solidFill>
                <a:ln w="14" cap="flat">
                  <a:noFill/>
                  <a:prstDash val="solid"/>
                  <a:round/>
                </a:ln>
              </p:spPr>
              <p:txBody>
                <a:bodyPr rtlCol="0" anchor="ctr"/>
                <a:lstStyle/>
                <a:p>
                  <a:endParaRPr lang="en-US"/>
                </a:p>
              </p:txBody>
            </p:sp>
            <p:sp>
              <p:nvSpPr>
                <p:cNvPr id="585" name="Freeform: Shape 584">
                  <a:extLst>
                    <a:ext uri="{FF2B5EF4-FFF2-40B4-BE49-F238E27FC236}">
                      <a16:creationId xmlns:a16="http://schemas.microsoft.com/office/drawing/2014/main" id="{CEF33241-9235-8957-F510-5A0BE4EB4506}"/>
                    </a:ext>
                  </a:extLst>
                </p:cNvPr>
                <p:cNvSpPr/>
                <p:nvPr/>
              </p:nvSpPr>
              <p:spPr>
                <a:xfrm flipV="1">
                  <a:off x="3285449" y="5308000"/>
                  <a:ext cx="48825" cy="66769"/>
                </a:xfrm>
                <a:custGeom>
                  <a:avLst/>
                  <a:gdLst>
                    <a:gd name="connsiteX0" fmla="*/ -979 w 48825"/>
                    <a:gd name="connsiteY0" fmla="*/ 66611 h 66769"/>
                    <a:gd name="connsiteX1" fmla="*/ 12386 w 48825"/>
                    <a:gd name="connsiteY1" fmla="*/ 66611 h 66769"/>
                    <a:gd name="connsiteX2" fmla="*/ 23748 w 48825"/>
                    <a:gd name="connsiteY2" fmla="*/ 32897 h 66769"/>
                    <a:gd name="connsiteX3" fmla="*/ 34838 w 48825"/>
                    <a:gd name="connsiteY3" fmla="*/ 66611 h 66769"/>
                    <a:gd name="connsiteX4" fmla="*/ 47846 w 48825"/>
                    <a:gd name="connsiteY4" fmla="*/ 66611 h 66769"/>
                    <a:gd name="connsiteX5" fmla="*/ 31075 w 48825"/>
                    <a:gd name="connsiteY5" fmla="*/ 20906 h 66769"/>
                    <a:gd name="connsiteX6" fmla="*/ 28084 w 48825"/>
                    <a:gd name="connsiteY6" fmla="*/ 12635 h 66769"/>
                    <a:gd name="connsiteX7" fmla="*/ 24922 w 48825"/>
                    <a:gd name="connsiteY7" fmla="*/ 6281 h 66769"/>
                    <a:gd name="connsiteX8" fmla="*/ 21487 w 48825"/>
                    <a:gd name="connsiteY8" fmla="*/ 2732 h 66769"/>
                    <a:gd name="connsiteX9" fmla="*/ 16694 w 48825"/>
                    <a:gd name="connsiteY9" fmla="*/ 600 h 66769"/>
                    <a:gd name="connsiteX10" fmla="*/ 10283 w 48825"/>
                    <a:gd name="connsiteY10" fmla="*/ -158 h 66769"/>
                    <a:gd name="connsiteX11" fmla="*/ 3171 w 48825"/>
                    <a:gd name="connsiteY11" fmla="*/ 600 h 66769"/>
                    <a:gd name="connsiteX12" fmla="*/ 2055 w 48825"/>
                    <a:gd name="connsiteY12" fmla="*/ 10445 h 66769"/>
                    <a:gd name="connsiteX13" fmla="*/ 7378 w 48825"/>
                    <a:gd name="connsiteY13" fmla="*/ 9859 h 66769"/>
                    <a:gd name="connsiteX14" fmla="*/ 13860 w 48825"/>
                    <a:gd name="connsiteY14" fmla="*/ 12434 h 66769"/>
                    <a:gd name="connsiteX15" fmla="*/ 17080 w 48825"/>
                    <a:gd name="connsiteY15" fmla="*/ 18988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979" y="66611"/>
                      </a:moveTo>
                      <a:lnTo>
                        <a:pt x="12386" y="66611"/>
                      </a:lnTo>
                      <a:lnTo>
                        <a:pt x="23748" y="32897"/>
                      </a:lnTo>
                      <a:lnTo>
                        <a:pt x="34838" y="66611"/>
                      </a:lnTo>
                      <a:lnTo>
                        <a:pt x="47846" y="66611"/>
                      </a:lnTo>
                      <a:lnTo>
                        <a:pt x="31075" y="20906"/>
                      </a:lnTo>
                      <a:lnTo>
                        <a:pt x="28084" y="12635"/>
                      </a:lnTo>
                      <a:cubicBezTo>
                        <a:pt x="26978" y="9859"/>
                        <a:pt x="25923" y="7741"/>
                        <a:pt x="24922" y="6281"/>
                      </a:cubicBezTo>
                      <a:cubicBezTo>
                        <a:pt x="23930" y="4821"/>
                        <a:pt x="22785" y="3639"/>
                        <a:pt x="21487" y="2732"/>
                      </a:cubicBezTo>
                      <a:cubicBezTo>
                        <a:pt x="20190" y="1816"/>
                        <a:pt x="18592" y="1106"/>
                        <a:pt x="16694" y="600"/>
                      </a:cubicBezTo>
                      <a:cubicBezTo>
                        <a:pt x="14805" y="95"/>
                        <a:pt x="12668" y="-158"/>
                        <a:pt x="10283" y="-158"/>
                      </a:cubicBezTo>
                      <a:cubicBezTo>
                        <a:pt x="7869" y="-158"/>
                        <a:pt x="5499" y="95"/>
                        <a:pt x="3171" y="600"/>
                      </a:cubicBezTo>
                      <a:lnTo>
                        <a:pt x="2055" y="10445"/>
                      </a:lnTo>
                      <a:cubicBezTo>
                        <a:pt x="4029" y="10054"/>
                        <a:pt x="5804" y="9859"/>
                        <a:pt x="7378" y="9859"/>
                      </a:cubicBezTo>
                      <a:cubicBezTo>
                        <a:pt x="10297" y="9859"/>
                        <a:pt x="12458" y="10717"/>
                        <a:pt x="13860" y="12434"/>
                      </a:cubicBezTo>
                      <a:cubicBezTo>
                        <a:pt x="15263" y="14142"/>
                        <a:pt x="16336" y="16327"/>
                        <a:pt x="17080" y="18988"/>
                      </a:cubicBezTo>
                      <a:close/>
                    </a:path>
                  </a:pathLst>
                </a:custGeom>
                <a:solidFill>
                  <a:srgbClr val="000000"/>
                </a:solidFill>
                <a:ln w="14" cap="flat">
                  <a:noFill/>
                  <a:prstDash val="solid"/>
                  <a:round/>
                </a:ln>
              </p:spPr>
              <p:txBody>
                <a:bodyPr rtlCol="0" anchor="ctr"/>
                <a:lstStyle/>
                <a:p>
                  <a:endParaRPr lang="en-US"/>
                </a:p>
              </p:txBody>
            </p:sp>
            <p:sp>
              <p:nvSpPr>
                <p:cNvPr id="586" name="Freeform: Shape 585">
                  <a:extLst>
                    <a:ext uri="{FF2B5EF4-FFF2-40B4-BE49-F238E27FC236}">
                      <a16:creationId xmlns:a16="http://schemas.microsoft.com/office/drawing/2014/main" id="{FBD6836B-D459-FA25-4F33-B3C31E2AE6CF}"/>
                    </a:ext>
                  </a:extLst>
                </p:cNvPr>
                <p:cNvSpPr/>
                <p:nvPr/>
              </p:nvSpPr>
              <p:spPr>
                <a:xfrm flipV="1">
                  <a:off x="3335753" y="535549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87" name="Freeform: Shape 586">
                  <a:extLst>
                    <a:ext uri="{FF2B5EF4-FFF2-40B4-BE49-F238E27FC236}">
                      <a16:creationId xmlns:a16="http://schemas.microsoft.com/office/drawing/2014/main" id="{E64DB3A5-7823-1AA4-9FE6-5CE4C26362F2}"/>
                    </a:ext>
                  </a:extLst>
                </p:cNvPr>
                <p:cNvSpPr/>
                <p:nvPr/>
              </p:nvSpPr>
              <p:spPr>
                <a:xfrm flipV="1">
                  <a:off x="3365004" y="5307471"/>
                  <a:ext cx="45834" cy="31381"/>
                </a:xfrm>
                <a:custGeom>
                  <a:avLst/>
                  <a:gdLst>
                    <a:gd name="connsiteX0" fmla="*/ -1078 w 45834"/>
                    <a:gd name="connsiteY0" fmla="*/ 18412 h 31381"/>
                    <a:gd name="connsiteX1" fmla="*/ -1078 w 45834"/>
                    <a:gd name="connsiteY1" fmla="*/ 29945 h 31381"/>
                    <a:gd name="connsiteX2" fmla="*/ 44756 w 45834"/>
                    <a:gd name="connsiteY2" fmla="*/ 29945 h 31381"/>
                    <a:gd name="connsiteX3" fmla="*/ 44756 w 45834"/>
                    <a:gd name="connsiteY3" fmla="*/ 18412 h 31381"/>
                    <a:gd name="connsiteX4" fmla="*/ -1078 w 45834"/>
                    <a:gd name="connsiteY4" fmla="*/ -1436 h 31381"/>
                    <a:gd name="connsiteX5" fmla="*/ -1078 w 45834"/>
                    <a:gd name="connsiteY5" fmla="*/ 10141 h 31381"/>
                    <a:gd name="connsiteX6" fmla="*/ 44756 w 45834"/>
                    <a:gd name="connsiteY6" fmla="*/ 10141 h 31381"/>
                    <a:gd name="connsiteX7" fmla="*/ 44756 w 45834"/>
                    <a:gd name="connsiteY7" fmla="*/ -1436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078" y="18412"/>
                      </a:moveTo>
                      <a:lnTo>
                        <a:pt x="-1078" y="29945"/>
                      </a:lnTo>
                      <a:lnTo>
                        <a:pt x="44756" y="29945"/>
                      </a:lnTo>
                      <a:lnTo>
                        <a:pt x="44756" y="18412"/>
                      </a:lnTo>
                      <a:close/>
                      <a:moveTo>
                        <a:pt x="-1078" y="-1436"/>
                      </a:moveTo>
                      <a:lnTo>
                        <a:pt x="-1078" y="10141"/>
                      </a:lnTo>
                      <a:lnTo>
                        <a:pt x="44756" y="10141"/>
                      </a:lnTo>
                      <a:lnTo>
                        <a:pt x="44756" y="-1436"/>
                      </a:lnTo>
                      <a:close/>
                    </a:path>
                  </a:pathLst>
                </a:custGeom>
                <a:solidFill>
                  <a:srgbClr val="000000"/>
                </a:solidFill>
                <a:ln w="14" cap="flat">
                  <a:noFill/>
                  <a:prstDash val="solid"/>
                  <a:round/>
                </a:ln>
              </p:spPr>
              <p:txBody>
                <a:bodyPr rtlCol="0" anchor="ctr"/>
                <a:lstStyle/>
                <a:p>
                  <a:endParaRPr lang="en-US"/>
                </a:p>
              </p:txBody>
            </p:sp>
            <p:sp>
              <p:nvSpPr>
                <p:cNvPr id="588" name="Freeform: Shape 587">
                  <a:extLst>
                    <a:ext uri="{FF2B5EF4-FFF2-40B4-BE49-F238E27FC236}">
                      <a16:creationId xmlns:a16="http://schemas.microsoft.com/office/drawing/2014/main" id="{702AC849-E79C-4360-2612-A0F037C129EF}"/>
                    </a:ext>
                  </a:extLst>
                </p:cNvPr>
                <p:cNvSpPr/>
                <p:nvPr/>
              </p:nvSpPr>
              <p:spPr>
                <a:xfrm flipV="1">
                  <a:off x="3414681" y="535549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589" name="Freeform: Shape 588">
                  <a:extLst>
                    <a:ext uri="{FF2B5EF4-FFF2-40B4-BE49-F238E27FC236}">
                      <a16:creationId xmlns:a16="http://schemas.microsoft.com/office/drawing/2014/main" id="{224CEB1C-D80F-A6C9-9E85-79AFFA3F450D}"/>
                    </a:ext>
                  </a:extLst>
                </p:cNvPr>
                <p:cNvSpPr/>
                <p:nvPr/>
              </p:nvSpPr>
              <p:spPr>
                <a:xfrm flipV="1">
                  <a:off x="3443974" y="5289670"/>
                  <a:ext cx="42571" cy="66941"/>
                </a:xfrm>
                <a:custGeom>
                  <a:avLst/>
                  <a:gdLst>
                    <a:gd name="connsiteX0" fmla="*/ 20329 w 42571"/>
                    <a:gd name="connsiteY0" fmla="*/ 65504 h 66941"/>
                    <a:gd name="connsiteX1" fmla="*/ 35226 w 42571"/>
                    <a:gd name="connsiteY1" fmla="*/ 58707 h 66941"/>
                    <a:gd name="connsiteX2" fmla="*/ 41622 w 42571"/>
                    <a:gd name="connsiteY2" fmla="*/ 32004 h 66941"/>
                    <a:gd name="connsiteX3" fmla="*/ 35183 w 42571"/>
                    <a:gd name="connsiteY3" fmla="*/ 5274 h 66941"/>
                    <a:gd name="connsiteX4" fmla="*/ 20329 w 42571"/>
                    <a:gd name="connsiteY4" fmla="*/ -1438 h 66941"/>
                    <a:gd name="connsiteX5" fmla="*/ 4903 w 42571"/>
                    <a:gd name="connsiteY5" fmla="*/ 5918 h 66941"/>
                    <a:gd name="connsiteX6" fmla="*/ -949 w 42571"/>
                    <a:gd name="connsiteY6" fmla="*/ 32148 h 66941"/>
                    <a:gd name="connsiteX7" fmla="*/ 5490 w 42571"/>
                    <a:gd name="connsiteY7" fmla="*/ 58792 h 66941"/>
                    <a:gd name="connsiteX8" fmla="*/ 20329 w 42571"/>
                    <a:gd name="connsiteY8" fmla="*/ 65504 h 66941"/>
                    <a:gd name="connsiteX9" fmla="*/ 20329 w 42571"/>
                    <a:gd name="connsiteY9" fmla="*/ 55086 h 66941"/>
                    <a:gd name="connsiteX10" fmla="*/ 16265 w 42571"/>
                    <a:gd name="connsiteY10" fmla="*/ 53627 h 66941"/>
                    <a:gd name="connsiteX11" fmla="*/ 13489 w 42571"/>
                    <a:gd name="connsiteY11" fmla="*/ 48418 h 66941"/>
                    <a:gd name="connsiteX12" fmla="*/ 12201 w 42571"/>
                    <a:gd name="connsiteY12" fmla="*/ 32004 h 66941"/>
                    <a:gd name="connsiteX13" fmla="*/ 13361 w 42571"/>
                    <a:gd name="connsiteY13" fmla="*/ 16149 h 66941"/>
                    <a:gd name="connsiteX14" fmla="*/ 16280 w 42571"/>
                    <a:gd name="connsiteY14" fmla="*/ 10411 h 66941"/>
                    <a:gd name="connsiteX15" fmla="*/ 20329 w 42571"/>
                    <a:gd name="connsiteY15" fmla="*/ 8980 h 66941"/>
                    <a:gd name="connsiteX16" fmla="*/ 24408 w 42571"/>
                    <a:gd name="connsiteY16" fmla="*/ 10425 h 66941"/>
                    <a:gd name="connsiteX17" fmla="*/ 27170 w 42571"/>
                    <a:gd name="connsiteY17" fmla="*/ 15648 h 66941"/>
                    <a:gd name="connsiteX18" fmla="*/ 28472 w 42571"/>
                    <a:gd name="connsiteY18" fmla="*/ 32004 h 66941"/>
                    <a:gd name="connsiteX19" fmla="*/ 27313 w 42571"/>
                    <a:gd name="connsiteY19" fmla="*/ 47860 h 66941"/>
                    <a:gd name="connsiteX20" fmla="*/ 24379 w 42571"/>
                    <a:gd name="connsiteY20" fmla="*/ 53627 h 66941"/>
                    <a:gd name="connsiteX21" fmla="*/ 20329 w 42571"/>
                    <a:gd name="connsiteY21" fmla="*/ 55086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329" y="65504"/>
                      </a:moveTo>
                      <a:cubicBezTo>
                        <a:pt x="26683" y="65504"/>
                        <a:pt x="31648" y="63238"/>
                        <a:pt x="35226" y="58707"/>
                      </a:cubicBezTo>
                      <a:cubicBezTo>
                        <a:pt x="39490" y="53345"/>
                        <a:pt x="41622" y="44444"/>
                        <a:pt x="41622" y="32004"/>
                      </a:cubicBezTo>
                      <a:cubicBezTo>
                        <a:pt x="41622" y="19603"/>
                        <a:pt x="39476" y="10692"/>
                        <a:pt x="35183" y="5274"/>
                      </a:cubicBezTo>
                      <a:cubicBezTo>
                        <a:pt x="31634" y="800"/>
                        <a:pt x="26683" y="-1438"/>
                        <a:pt x="20329" y="-1438"/>
                      </a:cubicBezTo>
                      <a:cubicBezTo>
                        <a:pt x="13957" y="-1438"/>
                        <a:pt x="8815" y="1014"/>
                        <a:pt x="4903" y="5918"/>
                      </a:cubicBezTo>
                      <a:cubicBezTo>
                        <a:pt x="1002" y="10821"/>
                        <a:pt x="-949" y="19565"/>
                        <a:pt x="-949" y="32148"/>
                      </a:cubicBezTo>
                      <a:cubicBezTo>
                        <a:pt x="-949" y="44492"/>
                        <a:pt x="1197" y="53374"/>
                        <a:pt x="5490" y="58792"/>
                      </a:cubicBezTo>
                      <a:cubicBezTo>
                        <a:pt x="9039" y="63267"/>
                        <a:pt x="13985" y="65504"/>
                        <a:pt x="20329" y="65504"/>
                      </a:cubicBezTo>
                      <a:close/>
                      <a:moveTo>
                        <a:pt x="20329" y="55086"/>
                      </a:moveTo>
                      <a:cubicBezTo>
                        <a:pt x="18813" y="55086"/>
                        <a:pt x="17458" y="54600"/>
                        <a:pt x="16265" y="53627"/>
                      </a:cubicBezTo>
                      <a:cubicBezTo>
                        <a:pt x="15073" y="52663"/>
                        <a:pt x="14148" y="50927"/>
                        <a:pt x="13489" y="48418"/>
                      </a:cubicBezTo>
                      <a:cubicBezTo>
                        <a:pt x="12631" y="45174"/>
                        <a:pt x="12201" y="39703"/>
                        <a:pt x="12201" y="32004"/>
                      </a:cubicBezTo>
                      <a:cubicBezTo>
                        <a:pt x="12201" y="24315"/>
                        <a:pt x="12588" y="19030"/>
                        <a:pt x="13361" y="16149"/>
                      </a:cubicBezTo>
                      <a:cubicBezTo>
                        <a:pt x="14133" y="13278"/>
                        <a:pt x="15106" y="11365"/>
                        <a:pt x="16280" y="10411"/>
                      </a:cubicBezTo>
                      <a:cubicBezTo>
                        <a:pt x="17463" y="9457"/>
                        <a:pt x="18813" y="8980"/>
                        <a:pt x="20329" y="8980"/>
                      </a:cubicBezTo>
                      <a:cubicBezTo>
                        <a:pt x="21856" y="8980"/>
                        <a:pt x="23215" y="9462"/>
                        <a:pt x="24408" y="10425"/>
                      </a:cubicBezTo>
                      <a:cubicBezTo>
                        <a:pt x="25600" y="11398"/>
                        <a:pt x="26521" y="13139"/>
                        <a:pt x="27170" y="15648"/>
                      </a:cubicBezTo>
                      <a:cubicBezTo>
                        <a:pt x="28038" y="18863"/>
                        <a:pt x="28472" y="24315"/>
                        <a:pt x="28472" y="32004"/>
                      </a:cubicBezTo>
                      <a:cubicBezTo>
                        <a:pt x="28472" y="39703"/>
                        <a:pt x="28085" y="44988"/>
                        <a:pt x="27313" y="47860"/>
                      </a:cubicBezTo>
                      <a:cubicBezTo>
                        <a:pt x="26540" y="50741"/>
                        <a:pt x="25562" y="52663"/>
                        <a:pt x="24379" y="53627"/>
                      </a:cubicBezTo>
                      <a:cubicBezTo>
                        <a:pt x="23206" y="54600"/>
                        <a:pt x="21856" y="55086"/>
                        <a:pt x="20329" y="55086"/>
                      </a:cubicBezTo>
                      <a:close/>
                    </a:path>
                  </a:pathLst>
                </a:custGeom>
                <a:solidFill>
                  <a:srgbClr val="000000"/>
                </a:solidFill>
                <a:ln w="14" cap="flat">
                  <a:noFill/>
                  <a:prstDash val="solid"/>
                  <a:round/>
                </a:ln>
              </p:spPr>
              <p:txBody>
                <a:bodyPr rtlCol="0" anchor="ctr"/>
                <a:lstStyle/>
                <a:p>
                  <a:endParaRPr lang="en-US"/>
                </a:p>
              </p:txBody>
            </p:sp>
            <p:sp>
              <p:nvSpPr>
                <p:cNvPr id="590" name="Freeform: Shape 589">
                  <a:extLst>
                    <a:ext uri="{FF2B5EF4-FFF2-40B4-BE49-F238E27FC236}">
                      <a16:creationId xmlns:a16="http://schemas.microsoft.com/office/drawing/2014/main" id="{6AF072F0-5A9E-7B44-AF71-A5E0B15CC36A}"/>
                    </a:ext>
                  </a:extLst>
                </p:cNvPr>
                <p:cNvSpPr/>
                <p:nvPr/>
              </p:nvSpPr>
              <p:spPr>
                <a:xfrm flipV="1">
                  <a:off x="3497627" y="5342931"/>
                  <a:ext cx="12578" cy="12564"/>
                </a:xfrm>
                <a:custGeom>
                  <a:avLst/>
                  <a:gdLst>
                    <a:gd name="connsiteX0" fmla="*/ -82 w 12578"/>
                    <a:gd name="connsiteY0" fmla="*/ 391 h 12564"/>
                    <a:gd name="connsiteX1" fmla="*/ -82 w 12578"/>
                    <a:gd name="connsiteY1" fmla="*/ 12955 h 12564"/>
                    <a:gd name="connsiteX2" fmla="*/ 12496 w 12578"/>
                    <a:gd name="connsiteY2" fmla="*/ 12955 h 12564"/>
                    <a:gd name="connsiteX3" fmla="*/ 12496 w 12578"/>
                    <a:gd name="connsiteY3" fmla="*/ 391 h 12564"/>
                  </a:gdLst>
                  <a:ahLst/>
                  <a:cxnLst>
                    <a:cxn ang="0">
                      <a:pos x="connsiteX0" y="connsiteY0"/>
                    </a:cxn>
                    <a:cxn ang="0">
                      <a:pos x="connsiteX1" y="connsiteY1"/>
                    </a:cxn>
                    <a:cxn ang="0">
                      <a:pos x="connsiteX2" y="connsiteY2"/>
                    </a:cxn>
                    <a:cxn ang="0">
                      <a:pos x="connsiteX3" y="connsiteY3"/>
                    </a:cxn>
                  </a:cxnLst>
                  <a:rect l="l" t="t" r="r" b="b"/>
                  <a:pathLst>
                    <a:path w="12578" h="12564">
                      <a:moveTo>
                        <a:pt x="-82" y="391"/>
                      </a:moveTo>
                      <a:lnTo>
                        <a:pt x="-82" y="12955"/>
                      </a:lnTo>
                      <a:lnTo>
                        <a:pt x="12496" y="12955"/>
                      </a:lnTo>
                      <a:lnTo>
                        <a:pt x="12496" y="391"/>
                      </a:lnTo>
                      <a:close/>
                    </a:path>
                  </a:pathLst>
                </a:custGeom>
                <a:solidFill>
                  <a:srgbClr val="000000"/>
                </a:solidFill>
                <a:ln w="14" cap="flat">
                  <a:noFill/>
                  <a:prstDash val="solid"/>
                  <a:round/>
                </a:ln>
              </p:spPr>
              <p:txBody>
                <a:bodyPr rtlCol="0" anchor="ctr"/>
                <a:lstStyle/>
                <a:p>
                  <a:endParaRPr lang="en-US"/>
                </a:p>
              </p:txBody>
            </p:sp>
            <p:sp>
              <p:nvSpPr>
                <p:cNvPr id="591" name="Freeform: Shape 590">
                  <a:extLst>
                    <a:ext uri="{FF2B5EF4-FFF2-40B4-BE49-F238E27FC236}">
                      <a16:creationId xmlns:a16="http://schemas.microsoft.com/office/drawing/2014/main" id="{4A7D4C32-C580-4A67-C12B-49B87918357F}"/>
                    </a:ext>
                  </a:extLst>
                </p:cNvPr>
                <p:cNvSpPr/>
                <p:nvPr/>
              </p:nvSpPr>
              <p:spPr>
                <a:xfrm flipV="1">
                  <a:off x="3520397" y="5290829"/>
                  <a:ext cx="42972" cy="64666"/>
                </a:xfrm>
                <a:custGeom>
                  <a:avLst/>
                  <a:gdLst>
                    <a:gd name="connsiteX0" fmla="*/ -948 w 42972"/>
                    <a:gd name="connsiteY0" fmla="*/ 51553 h 64666"/>
                    <a:gd name="connsiteX1" fmla="*/ -948 w 42972"/>
                    <a:gd name="connsiteY1" fmla="*/ 63230 h 64666"/>
                    <a:gd name="connsiteX2" fmla="*/ 42024 w 42972"/>
                    <a:gd name="connsiteY2" fmla="*/ 63230 h 64666"/>
                    <a:gd name="connsiteX3" fmla="*/ 42024 w 42972"/>
                    <a:gd name="connsiteY3" fmla="*/ 54100 h 64666"/>
                    <a:gd name="connsiteX4" fmla="*/ 31191 w 42972"/>
                    <a:gd name="connsiteY4" fmla="*/ 39075 h 64666"/>
                    <a:gd name="connsiteX5" fmla="*/ 22806 w 42972"/>
                    <a:gd name="connsiteY5" fmla="*/ 18254 h 64666"/>
                    <a:gd name="connsiteX6" fmla="*/ 19973 w 42972"/>
                    <a:gd name="connsiteY6" fmla="*/ -1436 h 64666"/>
                    <a:gd name="connsiteX7" fmla="*/ 7866 w 42972"/>
                    <a:gd name="connsiteY7" fmla="*/ -1436 h 64666"/>
                    <a:gd name="connsiteX8" fmla="*/ 13462 w 42972"/>
                    <a:gd name="connsiteY8" fmla="*/ 26282 h 64666"/>
                    <a:gd name="connsiteX9" fmla="*/ 27628 w 42972"/>
                    <a:gd name="connsiteY9" fmla="*/ 51553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948" y="51553"/>
                      </a:moveTo>
                      <a:lnTo>
                        <a:pt x="-948" y="63230"/>
                      </a:lnTo>
                      <a:lnTo>
                        <a:pt x="42024" y="63230"/>
                      </a:lnTo>
                      <a:lnTo>
                        <a:pt x="42024" y="54100"/>
                      </a:lnTo>
                      <a:cubicBezTo>
                        <a:pt x="38475" y="50618"/>
                        <a:pt x="34864" y="45610"/>
                        <a:pt x="31191" y="39075"/>
                      </a:cubicBezTo>
                      <a:cubicBezTo>
                        <a:pt x="27528" y="32550"/>
                        <a:pt x="24733" y="25610"/>
                        <a:pt x="22806" y="18254"/>
                      </a:cubicBezTo>
                      <a:cubicBezTo>
                        <a:pt x="20888" y="10909"/>
                        <a:pt x="19944" y="4345"/>
                        <a:pt x="19973" y="-1436"/>
                      </a:cubicBezTo>
                      <a:lnTo>
                        <a:pt x="7866" y="-1436"/>
                      </a:lnTo>
                      <a:cubicBezTo>
                        <a:pt x="8067" y="7627"/>
                        <a:pt x="9932" y="16866"/>
                        <a:pt x="13462" y="26282"/>
                      </a:cubicBezTo>
                      <a:cubicBezTo>
                        <a:pt x="17001" y="35708"/>
                        <a:pt x="21723" y="44131"/>
                        <a:pt x="27628" y="51553"/>
                      </a:cubicBezTo>
                      <a:close/>
                    </a:path>
                  </a:pathLst>
                </a:custGeom>
                <a:solidFill>
                  <a:srgbClr val="000000"/>
                </a:solidFill>
                <a:ln w="14" cap="flat">
                  <a:noFill/>
                  <a:prstDash val="solid"/>
                  <a:round/>
                </a:ln>
              </p:spPr>
              <p:txBody>
                <a:bodyPr rtlCol="0" anchor="ctr"/>
                <a:lstStyle/>
                <a:p>
                  <a:endParaRPr lang="en-US"/>
                </a:p>
              </p:txBody>
            </p:sp>
            <p:sp>
              <p:nvSpPr>
                <p:cNvPr id="592" name="Freeform: Shape 591">
                  <a:extLst>
                    <a:ext uri="{FF2B5EF4-FFF2-40B4-BE49-F238E27FC236}">
                      <a16:creationId xmlns:a16="http://schemas.microsoft.com/office/drawing/2014/main" id="{56B14C54-B1A5-8182-3BDA-179237D98677}"/>
                    </a:ext>
                  </a:extLst>
                </p:cNvPr>
                <p:cNvSpPr/>
                <p:nvPr/>
              </p:nvSpPr>
              <p:spPr>
                <a:xfrm flipV="1">
                  <a:off x="3569141" y="5289670"/>
                  <a:ext cx="47136" cy="65825"/>
                </a:xfrm>
                <a:custGeom>
                  <a:avLst/>
                  <a:gdLst>
                    <a:gd name="connsiteX0" fmla="*/ 25902 w 47136"/>
                    <a:gd name="connsiteY0" fmla="*/ -1477 h 65825"/>
                    <a:gd name="connsiteX1" fmla="*/ 25902 w 47136"/>
                    <a:gd name="connsiteY1" fmla="*/ 11717 h 65825"/>
                    <a:gd name="connsiteX2" fmla="*/ -929 w 47136"/>
                    <a:gd name="connsiteY2" fmla="*/ 11717 h 65825"/>
                    <a:gd name="connsiteX3" fmla="*/ -929 w 47136"/>
                    <a:gd name="connsiteY3" fmla="*/ 22721 h 65825"/>
                    <a:gd name="connsiteX4" fmla="*/ 27505 w 47136"/>
                    <a:gd name="connsiteY4" fmla="*/ 64348 h 65825"/>
                    <a:gd name="connsiteX5" fmla="*/ 38065 w 47136"/>
                    <a:gd name="connsiteY5" fmla="*/ 64348 h 65825"/>
                    <a:gd name="connsiteX6" fmla="*/ 38065 w 47136"/>
                    <a:gd name="connsiteY6" fmla="*/ 22764 h 65825"/>
                    <a:gd name="connsiteX7" fmla="*/ 46207 w 47136"/>
                    <a:gd name="connsiteY7" fmla="*/ 22764 h 65825"/>
                    <a:gd name="connsiteX8" fmla="*/ 46207 w 47136"/>
                    <a:gd name="connsiteY8" fmla="*/ 11717 h 65825"/>
                    <a:gd name="connsiteX9" fmla="*/ 38065 w 47136"/>
                    <a:gd name="connsiteY9" fmla="*/ 11717 h 65825"/>
                    <a:gd name="connsiteX10" fmla="*/ 38065 w 47136"/>
                    <a:gd name="connsiteY10" fmla="*/ -1477 h 65825"/>
                    <a:gd name="connsiteX11" fmla="*/ 25902 w 47136"/>
                    <a:gd name="connsiteY11" fmla="*/ 22764 h 65825"/>
                    <a:gd name="connsiteX12" fmla="*/ 25902 w 47136"/>
                    <a:gd name="connsiteY12" fmla="*/ 45159 h 65825"/>
                    <a:gd name="connsiteX13" fmla="*/ 10834 w 47136"/>
                    <a:gd name="connsiteY13" fmla="*/ 2276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5902" y="-1477"/>
                      </a:moveTo>
                      <a:lnTo>
                        <a:pt x="25902" y="11717"/>
                      </a:lnTo>
                      <a:lnTo>
                        <a:pt x="-929" y="11717"/>
                      </a:lnTo>
                      <a:lnTo>
                        <a:pt x="-929" y="22721"/>
                      </a:lnTo>
                      <a:lnTo>
                        <a:pt x="27505" y="64348"/>
                      </a:lnTo>
                      <a:lnTo>
                        <a:pt x="38065" y="64348"/>
                      </a:lnTo>
                      <a:lnTo>
                        <a:pt x="38065" y="22764"/>
                      </a:lnTo>
                      <a:lnTo>
                        <a:pt x="46207" y="22764"/>
                      </a:lnTo>
                      <a:lnTo>
                        <a:pt x="46207" y="11717"/>
                      </a:lnTo>
                      <a:lnTo>
                        <a:pt x="38065" y="11717"/>
                      </a:lnTo>
                      <a:lnTo>
                        <a:pt x="38065" y="-1477"/>
                      </a:lnTo>
                      <a:close/>
                      <a:moveTo>
                        <a:pt x="25902" y="22764"/>
                      </a:moveTo>
                      <a:lnTo>
                        <a:pt x="25902" y="45159"/>
                      </a:lnTo>
                      <a:lnTo>
                        <a:pt x="10834" y="22764"/>
                      </a:lnTo>
                      <a:close/>
                    </a:path>
                  </a:pathLst>
                </a:custGeom>
                <a:solidFill>
                  <a:srgbClr val="000000"/>
                </a:solidFill>
                <a:ln w="14" cap="flat">
                  <a:noFill/>
                  <a:prstDash val="solid"/>
                  <a:round/>
                </a:ln>
              </p:spPr>
              <p:txBody>
                <a:bodyPr rtlCol="0" anchor="ctr"/>
                <a:lstStyle/>
                <a:p>
                  <a:endParaRPr lang="en-US"/>
                </a:p>
              </p:txBody>
            </p:sp>
            <p:sp>
              <p:nvSpPr>
                <p:cNvPr id="593" name="Freeform: Shape 592">
                  <a:extLst>
                    <a:ext uri="{FF2B5EF4-FFF2-40B4-BE49-F238E27FC236}">
                      <a16:creationId xmlns:a16="http://schemas.microsoft.com/office/drawing/2014/main" id="{3CCD0155-716E-3E34-27D0-2D7BBAAF9902}"/>
                    </a:ext>
                  </a:extLst>
                </p:cNvPr>
                <p:cNvSpPr/>
                <p:nvPr/>
              </p:nvSpPr>
              <p:spPr>
                <a:xfrm flipV="1">
                  <a:off x="3622078" y="5289670"/>
                  <a:ext cx="43115" cy="66984"/>
                </a:xfrm>
                <a:custGeom>
                  <a:avLst/>
                  <a:gdLst>
                    <a:gd name="connsiteX0" fmla="*/ 10045 w 43115"/>
                    <a:gd name="connsiteY0" fmla="*/ 35097 h 66984"/>
                    <a:gd name="connsiteX1" fmla="*/ 2947 w 43115"/>
                    <a:gd name="connsiteY1" fmla="*/ 40749 h 66984"/>
                    <a:gd name="connsiteX2" fmla="*/ 743 w 43115"/>
                    <a:gd name="connsiteY2" fmla="*/ 48648 h 66984"/>
                    <a:gd name="connsiteX3" fmla="*/ 5866 w 43115"/>
                    <a:gd name="connsiteY3" fmla="*/ 60754 h 66984"/>
                    <a:gd name="connsiteX4" fmla="*/ 20419 w 43115"/>
                    <a:gd name="connsiteY4" fmla="*/ 65548 h 66984"/>
                    <a:gd name="connsiteX5" fmla="*/ 34929 w 43115"/>
                    <a:gd name="connsiteY5" fmla="*/ 60754 h 66984"/>
                    <a:gd name="connsiteX6" fmla="*/ 40095 w 43115"/>
                    <a:gd name="connsiteY6" fmla="*/ 48648 h 66984"/>
                    <a:gd name="connsiteX7" fmla="*/ 37720 w 43115"/>
                    <a:gd name="connsiteY7" fmla="*/ 40520 h 66984"/>
                    <a:gd name="connsiteX8" fmla="*/ 31066 w 43115"/>
                    <a:gd name="connsiteY8" fmla="*/ 35097 h 66984"/>
                    <a:gd name="connsiteX9" fmla="*/ 39351 w 43115"/>
                    <a:gd name="connsiteY9" fmla="*/ 28700 h 66984"/>
                    <a:gd name="connsiteX10" fmla="*/ 42199 w 43115"/>
                    <a:gd name="connsiteY10" fmla="*/ 18998 h 66984"/>
                    <a:gd name="connsiteX11" fmla="*/ 36403 w 43115"/>
                    <a:gd name="connsiteY11" fmla="*/ 4245 h 66984"/>
                    <a:gd name="connsiteX12" fmla="*/ 21006 w 43115"/>
                    <a:gd name="connsiteY12" fmla="*/ -1436 h 66984"/>
                    <a:gd name="connsiteX13" fmla="*/ 6109 w 43115"/>
                    <a:gd name="connsiteY13" fmla="*/ 3258 h 66984"/>
                    <a:gd name="connsiteX14" fmla="*/ -917 w 43115"/>
                    <a:gd name="connsiteY14" fmla="*/ 18455 h 66984"/>
                    <a:gd name="connsiteX15" fmla="*/ 1716 w 43115"/>
                    <a:gd name="connsiteY15" fmla="*/ 28228 h 66984"/>
                    <a:gd name="connsiteX16" fmla="*/ 10045 w 43115"/>
                    <a:gd name="connsiteY16" fmla="*/ 35097 h 66984"/>
                    <a:gd name="connsiteX17" fmla="*/ 12635 w 43115"/>
                    <a:gd name="connsiteY17" fmla="*/ 47747 h 66984"/>
                    <a:gd name="connsiteX18" fmla="*/ 14753 w 43115"/>
                    <a:gd name="connsiteY18" fmla="*/ 41894 h 66984"/>
                    <a:gd name="connsiteX19" fmla="*/ 20419 w 43115"/>
                    <a:gd name="connsiteY19" fmla="*/ 39791 h 66984"/>
                    <a:gd name="connsiteX20" fmla="*/ 26143 w 43115"/>
                    <a:gd name="connsiteY20" fmla="*/ 41908 h 66984"/>
                    <a:gd name="connsiteX21" fmla="*/ 28290 w 43115"/>
                    <a:gd name="connsiteY21" fmla="*/ 47790 h 66984"/>
                    <a:gd name="connsiteX22" fmla="*/ 26157 w 43115"/>
                    <a:gd name="connsiteY22" fmla="*/ 53442 h 66984"/>
                    <a:gd name="connsiteX23" fmla="*/ 20548 w 43115"/>
                    <a:gd name="connsiteY23" fmla="*/ 55574 h 66984"/>
                    <a:gd name="connsiteX24" fmla="*/ 14781 w 43115"/>
                    <a:gd name="connsiteY24" fmla="*/ 53428 h 66984"/>
                    <a:gd name="connsiteX25" fmla="*/ 12635 w 43115"/>
                    <a:gd name="connsiteY25" fmla="*/ 47747 h 66984"/>
                    <a:gd name="connsiteX26" fmla="*/ 11476 w 43115"/>
                    <a:gd name="connsiteY26" fmla="*/ 19671 h 66984"/>
                    <a:gd name="connsiteX27" fmla="*/ 14137 w 43115"/>
                    <a:gd name="connsiteY27" fmla="*/ 11572 h 66984"/>
                    <a:gd name="connsiteX28" fmla="*/ 20777 w 43115"/>
                    <a:gd name="connsiteY28" fmla="*/ 8667 h 66984"/>
                    <a:gd name="connsiteX29" fmla="*/ 27216 w 43115"/>
                    <a:gd name="connsiteY29" fmla="*/ 11457 h 66984"/>
                    <a:gd name="connsiteX30" fmla="*/ 29764 w 43115"/>
                    <a:gd name="connsiteY30" fmla="*/ 19528 h 66984"/>
                    <a:gd name="connsiteX31" fmla="*/ 27173 w 43115"/>
                    <a:gd name="connsiteY31" fmla="*/ 26926 h 66984"/>
                    <a:gd name="connsiteX32" fmla="*/ 20605 w 43115"/>
                    <a:gd name="connsiteY32" fmla="*/ 29731 h 66984"/>
                    <a:gd name="connsiteX33" fmla="*/ 13737 w 43115"/>
                    <a:gd name="connsiteY33" fmla="*/ 26554 h 66984"/>
                    <a:gd name="connsiteX34" fmla="*/ 11476 w 43115"/>
                    <a:gd name="connsiteY34" fmla="*/ 19671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0045" y="35097"/>
                      </a:moveTo>
                      <a:cubicBezTo>
                        <a:pt x="6791" y="36471"/>
                        <a:pt x="4426" y="38355"/>
                        <a:pt x="2947" y="40749"/>
                      </a:cubicBezTo>
                      <a:cubicBezTo>
                        <a:pt x="1478" y="43153"/>
                        <a:pt x="743" y="45786"/>
                        <a:pt x="743" y="48648"/>
                      </a:cubicBezTo>
                      <a:cubicBezTo>
                        <a:pt x="743" y="53533"/>
                        <a:pt x="2451" y="57568"/>
                        <a:pt x="5866" y="60754"/>
                      </a:cubicBezTo>
                      <a:cubicBezTo>
                        <a:pt x="9281" y="63950"/>
                        <a:pt x="14132" y="65548"/>
                        <a:pt x="20419" y="65548"/>
                      </a:cubicBezTo>
                      <a:cubicBezTo>
                        <a:pt x="26649" y="65548"/>
                        <a:pt x="31485" y="63950"/>
                        <a:pt x="34929" y="60754"/>
                      </a:cubicBezTo>
                      <a:cubicBezTo>
                        <a:pt x="38373" y="57568"/>
                        <a:pt x="40095" y="53533"/>
                        <a:pt x="40095" y="48648"/>
                      </a:cubicBezTo>
                      <a:cubicBezTo>
                        <a:pt x="40095" y="45605"/>
                        <a:pt x="39303" y="42896"/>
                        <a:pt x="37720" y="40520"/>
                      </a:cubicBezTo>
                      <a:cubicBezTo>
                        <a:pt x="36146" y="38154"/>
                        <a:pt x="33928" y="36347"/>
                        <a:pt x="31066" y="35097"/>
                      </a:cubicBezTo>
                      <a:cubicBezTo>
                        <a:pt x="34700" y="33637"/>
                        <a:pt x="37462" y="31505"/>
                        <a:pt x="39351" y="28700"/>
                      </a:cubicBezTo>
                      <a:cubicBezTo>
                        <a:pt x="41250" y="25896"/>
                        <a:pt x="42199" y="22662"/>
                        <a:pt x="42199" y="18998"/>
                      </a:cubicBezTo>
                      <a:cubicBezTo>
                        <a:pt x="42199" y="12950"/>
                        <a:pt x="40267" y="8032"/>
                        <a:pt x="36403" y="4245"/>
                      </a:cubicBezTo>
                      <a:cubicBezTo>
                        <a:pt x="32549" y="458"/>
                        <a:pt x="27417" y="-1436"/>
                        <a:pt x="21006" y="-1436"/>
                      </a:cubicBezTo>
                      <a:cubicBezTo>
                        <a:pt x="15043" y="-1436"/>
                        <a:pt x="10078" y="128"/>
                        <a:pt x="6109" y="3258"/>
                      </a:cubicBezTo>
                      <a:cubicBezTo>
                        <a:pt x="1425" y="6949"/>
                        <a:pt x="-917" y="12015"/>
                        <a:pt x="-917" y="18455"/>
                      </a:cubicBezTo>
                      <a:cubicBezTo>
                        <a:pt x="-917" y="22003"/>
                        <a:pt x="-39" y="25261"/>
                        <a:pt x="1716" y="28228"/>
                      </a:cubicBezTo>
                      <a:cubicBezTo>
                        <a:pt x="3481" y="31195"/>
                        <a:pt x="6257" y="33485"/>
                        <a:pt x="10045" y="35097"/>
                      </a:cubicBezTo>
                      <a:close/>
                      <a:moveTo>
                        <a:pt x="12635" y="47747"/>
                      </a:moveTo>
                      <a:cubicBezTo>
                        <a:pt x="12635" y="45247"/>
                        <a:pt x="13341" y="43296"/>
                        <a:pt x="14753" y="41894"/>
                      </a:cubicBezTo>
                      <a:cubicBezTo>
                        <a:pt x="16174" y="40492"/>
                        <a:pt x="18063" y="39791"/>
                        <a:pt x="20419" y="39791"/>
                      </a:cubicBezTo>
                      <a:cubicBezTo>
                        <a:pt x="22804" y="39791"/>
                        <a:pt x="24712" y="40496"/>
                        <a:pt x="26143" y="41908"/>
                      </a:cubicBezTo>
                      <a:cubicBezTo>
                        <a:pt x="27574" y="43330"/>
                        <a:pt x="28290" y="45290"/>
                        <a:pt x="28290" y="47790"/>
                      </a:cubicBezTo>
                      <a:cubicBezTo>
                        <a:pt x="28290" y="50146"/>
                        <a:pt x="27579" y="52030"/>
                        <a:pt x="26157" y="53442"/>
                      </a:cubicBezTo>
                      <a:cubicBezTo>
                        <a:pt x="24745" y="54864"/>
                        <a:pt x="22876" y="55574"/>
                        <a:pt x="20548" y="55574"/>
                      </a:cubicBezTo>
                      <a:cubicBezTo>
                        <a:pt x="18134" y="55574"/>
                        <a:pt x="16212" y="54859"/>
                        <a:pt x="14781" y="53428"/>
                      </a:cubicBezTo>
                      <a:cubicBezTo>
                        <a:pt x="13350" y="51997"/>
                        <a:pt x="12635" y="50103"/>
                        <a:pt x="12635" y="47747"/>
                      </a:cubicBezTo>
                      <a:close/>
                      <a:moveTo>
                        <a:pt x="11476" y="19671"/>
                      </a:moveTo>
                      <a:cubicBezTo>
                        <a:pt x="11476" y="16208"/>
                        <a:pt x="12363" y="13508"/>
                        <a:pt x="14137" y="11572"/>
                      </a:cubicBezTo>
                      <a:cubicBezTo>
                        <a:pt x="15912" y="9635"/>
                        <a:pt x="18125" y="8667"/>
                        <a:pt x="20777" y="8667"/>
                      </a:cubicBezTo>
                      <a:cubicBezTo>
                        <a:pt x="23372" y="8667"/>
                        <a:pt x="25518" y="9597"/>
                        <a:pt x="27216" y="11457"/>
                      </a:cubicBezTo>
                      <a:cubicBezTo>
                        <a:pt x="28915" y="13327"/>
                        <a:pt x="29764" y="16017"/>
                        <a:pt x="29764" y="19528"/>
                      </a:cubicBezTo>
                      <a:cubicBezTo>
                        <a:pt x="29764" y="22600"/>
                        <a:pt x="28900" y="25066"/>
                        <a:pt x="27173" y="26926"/>
                      </a:cubicBezTo>
                      <a:cubicBezTo>
                        <a:pt x="25447" y="28796"/>
                        <a:pt x="23257" y="29731"/>
                        <a:pt x="20605" y="29731"/>
                      </a:cubicBezTo>
                      <a:cubicBezTo>
                        <a:pt x="17533" y="29731"/>
                        <a:pt x="15244" y="28672"/>
                        <a:pt x="13737" y="26554"/>
                      </a:cubicBezTo>
                      <a:cubicBezTo>
                        <a:pt x="12229" y="24436"/>
                        <a:pt x="11476" y="22142"/>
                        <a:pt x="11476" y="19671"/>
                      </a:cubicBezTo>
                      <a:close/>
                    </a:path>
                  </a:pathLst>
                </a:custGeom>
                <a:solidFill>
                  <a:srgbClr val="000000"/>
                </a:solidFill>
                <a:ln w="14" cap="flat">
                  <a:noFill/>
                  <a:prstDash val="solid"/>
                  <a:round/>
                </a:ln>
              </p:spPr>
              <p:txBody>
                <a:bodyPr rtlCol="0" anchor="ctr"/>
                <a:lstStyle/>
                <a:p>
                  <a:endParaRPr lang="en-US"/>
                </a:p>
              </p:txBody>
            </p:sp>
          </p:grpSp>
          <p:grpSp>
            <p:nvGrpSpPr>
              <p:cNvPr id="594" name="Graphic 3">
                <a:extLst>
                  <a:ext uri="{FF2B5EF4-FFF2-40B4-BE49-F238E27FC236}">
                    <a16:creationId xmlns:a16="http://schemas.microsoft.com/office/drawing/2014/main" id="{87FBFAC4-0845-AE57-250E-73675DE5933A}"/>
                  </a:ext>
                </a:extLst>
              </p:cNvPr>
              <p:cNvGrpSpPr/>
              <p:nvPr/>
            </p:nvGrpSpPr>
            <p:grpSpPr>
              <a:xfrm>
                <a:off x="3050359" y="5387878"/>
                <a:ext cx="567881" cy="83626"/>
                <a:chOff x="3050359" y="5387878"/>
                <a:chExt cx="567881" cy="83626"/>
              </a:xfrm>
              <a:solidFill>
                <a:srgbClr val="000000"/>
              </a:solidFill>
            </p:grpSpPr>
            <p:sp>
              <p:nvSpPr>
                <p:cNvPr id="595" name="Freeform: Shape 594">
                  <a:extLst>
                    <a:ext uri="{FF2B5EF4-FFF2-40B4-BE49-F238E27FC236}">
                      <a16:creationId xmlns:a16="http://schemas.microsoft.com/office/drawing/2014/main" id="{3BC38B1B-8005-E806-58C0-6211AB463169}"/>
                    </a:ext>
                  </a:extLst>
                </p:cNvPr>
                <p:cNvSpPr/>
                <p:nvPr/>
              </p:nvSpPr>
              <p:spPr>
                <a:xfrm flipV="1">
                  <a:off x="3050359" y="5404864"/>
                  <a:ext cx="44360" cy="49640"/>
                </a:xfrm>
                <a:custGeom>
                  <a:avLst/>
                  <a:gdLst>
                    <a:gd name="connsiteX0" fmla="*/ -984 w 44360"/>
                    <a:gd name="connsiteY0" fmla="*/ 13813 h 49640"/>
                    <a:gd name="connsiteX1" fmla="*/ 11623 w 44360"/>
                    <a:gd name="connsiteY1" fmla="*/ 15731 h 49640"/>
                    <a:gd name="connsiteX2" fmla="*/ 14885 w 44360"/>
                    <a:gd name="connsiteY2" fmla="*/ 10164 h 49640"/>
                    <a:gd name="connsiteX3" fmla="*/ 21783 w 44360"/>
                    <a:gd name="connsiteY3" fmla="*/ 8261 h 49640"/>
                    <a:gd name="connsiteX4" fmla="*/ 29109 w 44360"/>
                    <a:gd name="connsiteY4" fmla="*/ 10050 h 49640"/>
                    <a:gd name="connsiteX5" fmla="*/ 30769 w 44360"/>
                    <a:gd name="connsiteY5" fmla="*/ 13413 h 49640"/>
                    <a:gd name="connsiteX6" fmla="*/ 29868 w 44360"/>
                    <a:gd name="connsiteY6" fmla="*/ 15774 h 49640"/>
                    <a:gd name="connsiteX7" fmla="*/ 25675 w 44360"/>
                    <a:gd name="connsiteY7" fmla="*/ 17434 h 49640"/>
                    <a:gd name="connsiteX8" fmla="*/ 6400 w 44360"/>
                    <a:gd name="connsiteY8" fmla="*/ 23558 h 49640"/>
                    <a:gd name="connsiteX9" fmla="*/ 762 w 44360"/>
                    <a:gd name="connsiteY9" fmla="*/ 34248 h 49640"/>
                    <a:gd name="connsiteX10" fmla="*/ 5627 w 44360"/>
                    <a:gd name="connsiteY10" fmla="*/ 44622 h 49640"/>
                    <a:gd name="connsiteX11" fmla="*/ 20752 w 44360"/>
                    <a:gd name="connsiteY11" fmla="*/ 48830 h 49640"/>
                    <a:gd name="connsiteX12" fmla="*/ 35234 w 44360"/>
                    <a:gd name="connsiteY12" fmla="*/ 45653 h 49640"/>
                    <a:gd name="connsiteX13" fmla="*/ 41773 w 44360"/>
                    <a:gd name="connsiteY13" fmla="*/ 36266 h 49640"/>
                    <a:gd name="connsiteX14" fmla="*/ 29911 w 44360"/>
                    <a:gd name="connsiteY14" fmla="*/ 34076 h 49640"/>
                    <a:gd name="connsiteX15" fmla="*/ 27020 w 44360"/>
                    <a:gd name="connsiteY15" fmla="*/ 38312 h 49640"/>
                    <a:gd name="connsiteX16" fmla="*/ 20967 w 44360"/>
                    <a:gd name="connsiteY16" fmla="*/ 39800 h 49640"/>
                    <a:gd name="connsiteX17" fmla="*/ 13869 w 44360"/>
                    <a:gd name="connsiteY17" fmla="*/ 38412 h 49640"/>
                    <a:gd name="connsiteX18" fmla="*/ 12438 w 44360"/>
                    <a:gd name="connsiteY18" fmla="*/ 35865 h 49640"/>
                    <a:gd name="connsiteX19" fmla="*/ 13683 w 44360"/>
                    <a:gd name="connsiteY19" fmla="*/ 33575 h 49640"/>
                    <a:gd name="connsiteX20" fmla="*/ 25417 w 44360"/>
                    <a:gd name="connsiteY20" fmla="*/ 30041 h 49640"/>
                    <a:gd name="connsiteX21" fmla="*/ 39441 w 44360"/>
                    <a:gd name="connsiteY21" fmla="*/ 24460 h 49640"/>
                    <a:gd name="connsiteX22" fmla="*/ 43376 w 44360"/>
                    <a:gd name="connsiteY22" fmla="*/ 15116 h 49640"/>
                    <a:gd name="connsiteX23" fmla="*/ 37924 w 44360"/>
                    <a:gd name="connsiteY23" fmla="*/ 3882 h 49640"/>
                    <a:gd name="connsiteX24" fmla="*/ 21783 w 44360"/>
                    <a:gd name="connsiteY24" fmla="*/ -811 h 49640"/>
                    <a:gd name="connsiteX25" fmla="*/ 6414 w 44360"/>
                    <a:gd name="connsiteY25" fmla="*/ 3124 h 49640"/>
                    <a:gd name="connsiteX26" fmla="*/ -984 w 44360"/>
                    <a:gd name="connsiteY26" fmla="*/ 1381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984" y="13813"/>
                      </a:moveTo>
                      <a:lnTo>
                        <a:pt x="11623" y="15731"/>
                      </a:lnTo>
                      <a:cubicBezTo>
                        <a:pt x="12166" y="13289"/>
                        <a:pt x="13254" y="11433"/>
                        <a:pt x="14885" y="10164"/>
                      </a:cubicBezTo>
                      <a:cubicBezTo>
                        <a:pt x="16526" y="8896"/>
                        <a:pt x="18825" y="8261"/>
                        <a:pt x="21783" y="8261"/>
                      </a:cubicBezTo>
                      <a:cubicBezTo>
                        <a:pt x="25026" y="8261"/>
                        <a:pt x="27468" y="8857"/>
                        <a:pt x="29109" y="10050"/>
                      </a:cubicBezTo>
                      <a:cubicBezTo>
                        <a:pt x="30216" y="10889"/>
                        <a:pt x="30769" y="12010"/>
                        <a:pt x="30769" y="13413"/>
                      </a:cubicBezTo>
                      <a:cubicBezTo>
                        <a:pt x="30769" y="14367"/>
                        <a:pt x="30469" y="15154"/>
                        <a:pt x="29868" y="15774"/>
                      </a:cubicBezTo>
                      <a:cubicBezTo>
                        <a:pt x="29248" y="16375"/>
                        <a:pt x="27850" y="16928"/>
                        <a:pt x="25675" y="17434"/>
                      </a:cubicBezTo>
                      <a:cubicBezTo>
                        <a:pt x="15534" y="19666"/>
                        <a:pt x="9109" y="21708"/>
                        <a:pt x="6400" y="23558"/>
                      </a:cubicBezTo>
                      <a:cubicBezTo>
                        <a:pt x="2641" y="26125"/>
                        <a:pt x="762" y="29688"/>
                        <a:pt x="762" y="34248"/>
                      </a:cubicBezTo>
                      <a:cubicBezTo>
                        <a:pt x="762" y="38359"/>
                        <a:pt x="2383" y="41818"/>
                        <a:pt x="5627" y="44622"/>
                      </a:cubicBezTo>
                      <a:cubicBezTo>
                        <a:pt x="8880" y="47427"/>
                        <a:pt x="13922" y="48830"/>
                        <a:pt x="20752" y="48830"/>
                      </a:cubicBezTo>
                      <a:cubicBezTo>
                        <a:pt x="27249" y="48830"/>
                        <a:pt x="32076" y="47771"/>
                        <a:pt x="35234" y="45653"/>
                      </a:cubicBezTo>
                      <a:cubicBezTo>
                        <a:pt x="38401" y="43535"/>
                        <a:pt x="40581" y="40406"/>
                        <a:pt x="41773" y="36266"/>
                      </a:cubicBezTo>
                      <a:lnTo>
                        <a:pt x="29911" y="34076"/>
                      </a:lnTo>
                      <a:cubicBezTo>
                        <a:pt x="29405" y="35917"/>
                        <a:pt x="28441" y="37329"/>
                        <a:pt x="27020" y="38312"/>
                      </a:cubicBezTo>
                      <a:cubicBezTo>
                        <a:pt x="25608" y="39304"/>
                        <a:pt x="23590" y="39800"/>
                        <a:pt x="20967" y="39800"/>
                      </a:cubicBezTo>
                      <a:cubicBezTo>
                        <a:pt x="17666" y="39800"/>
                        <a:pt x="15300" y="39337"/>
                        <a:pt x="13869" y="38412"/>
                      </a:cubicBezTo>
                      <a:cubicBezTo>
                        <a:pt x="12915" y="37754"/>
                        <a:pt x="12438" y="36905"/>
                        <a:pt x="12438" y="35865"/>
                      </a:cubicBezTo>
                      <a:cubicBezTo>
                        <a:pt x="12438" y="34968"/>
                        <a:pt x="12853" y="34205"/>
                        <a:pt x="13683" y="33575"/>
                      </a:cubicBezTo>
                      <a:cubicBezTo>
                        <a:pt x="14818" y="32745"/>
                        <a:pt x="18730" y="31567"/>
                        <a:pt x="25417" y="30041"/>
                      </a:cubicBezTo>
                      <a:cubicBezTo>
                        <a:pt x="32114" y="28524"/>
                        <a:pt x="36789" y="26664"/>
                        <a:pt x="39441" y="24460"/>
                      </a:cubicBezTo>
                      <a:cubicBezTo>
                        <a:pt x="42064" y="22218"/>
                        <a:pt x="43376" y="19103"/>
                        <a:pt x="43376" y="15116"/>
                      </a:cubicBezTo>
                      <a:cubicBezTo>
                        <a:pt x="43376" y="10756"/>
                        <a:pt x="41559" y="7011"/>
                        <a:pt x="37924" y="3882"/>
                      </a:cubicBezTo>
                      <a:cubicBezTo>
                        <a:pt x="34289" y="753"/>
                        <a:pt x="28909" y="-811"/>
                        <a:pt x="21783" y="-811"/>
                      </a:cubicBezTo>
                      <a:cubicBezTo>
                        <a:pt x="15315" y="-811"/>
                        <a:pt x="10192" y="500"/>
                        <a:pt x="6414" y="3124"/>
                      </a:cubicBezTo>
                      <a:cubicBezTo>
                        <a:pt x="2646" y="5747"/>
                        <a:pt x="180" y="9311"/>
                        <a:pt x="-984" y="13813"/>
                      </a:cubicBezTo>
                      <a:close/>
                    </a:path>
                  </a:pathLst>
                </a:custGeom>
                <a:solidFill>
                  <a:srgbClr val="000000"/>
                </a:solidFill>
                <a:ln w="14" cap="flat">
                  <a:noFill/>
                  <a:prstDash val="solid"/>
                  <a:round/>
                </a:ln>
              </p:spPr>
              <p:txBody>
                <a:bodyPr rtlCol="0" anchor="ctr"/>
                <a:lstStyle/>
                <a:p>
                  <a:endParaRPr lang="en-US"/>
                </a:p>
              </p:txBody>
            </p:sp>
            <p:sp>
              <p:nvSpPr>
                <p:cNvPr id="596" name="Freeform: Shape 595">
                  <a:extLst>
                    <a:ext uri="{FF2B5EF4-FFF2-40B4-BE49-F238E27FC236}">
                      <a16:creationId xmlns:a16="http://schemas.microsoft.com/office/drawing/2014/main" id="{0D6F6319-B5BD-E988-E643-D7A18079E32A}"/>
                    </a:ext>
                  </a:extLst>
                </p:cNvPr>
                <p:cNvSpPr/>
                <p:nvPr/>
              </p:nvSpPr>
              <p:spPr>
                <a:xfrm flipV="1">
                  <a:off x="3102409" y="5404864"/>
                  <a:ext cx="44589" cy="49640"/>
                </a:xfrm>
                <a:custGeom>
                  <a:avLst/>
                  <a:gdLst>
                    <a:gd name="connsiteX0" fmla="*/ 11649 w 44589"/>
                    <a:gd name="connsiteY0" fmla="*/ 33260 h 49640"/>
                    <a:gd name="connsiteX1" fmla="*/ 244 w 44589"/>
                    <a:gd name="connsiteY1" fmla="*/ 35321 h 49640"/>
                    <a:gd name="connsiteX2" fmla="*/ 6855 w 44589"/>
                    <a:gd name="connsiteY2" fmla="*/ 45510 h 49640"/>
                    <a:gd name="connsiteX3" fmla="*/ 20807 w 44589"/>
                    <a:gd name="connsiteY3" fmla="*/ 48830 h 49640"/>
                    <a:gd name="connsiteX4" fmla="*/ 33328 w 44589"/>
                    <a:gd name="connsiteY4" fmla="*/ 46840 h 49640"/>
                    <a:gd name="connsiteX5" fmla="*/ 39124 w 44589"/>
                    <a:gd name="connsiteY5" fmla="*/ 41789 h 49640"/>
                    <a:gd name="connsiteX6" fmla="*/ 40798 w 44589"/>
                    <a:gd name="connsiteY6" fmla="*/ 30542 h 49640"/>
                    <a:gd name="connsiteX7" fmla="*/ 40669 w 44589"/>
                    <a:gd name="connsiteY7" fmla="*/ 15874 h 49640"/>
                    <a:gd name="connsiteX8" fmla="*/ 41270 w 44589"/>
                    <a:gd name="connsiteY8" fmla="*/ 6630 h 49640"/>
                    <a:gd name="connsiteX9" fmla="*/ 43531 w 44589"/>
                    <a:gd name="connsiteY9" fmla="*/ 262 h 49640"/>
                    <a:gd name="connsiteX10" fmla="*/ 31096 w 44589"/>
                    <a:gd name="connsiteY10" fmla="*/ 262 h 49640"/>
                    <a:gd name="connsiteX11" fmla="*/ 29894 w 44589"/>
                    <a:gd name="connsiteY11" fmla="*/ 3968 h 49640"/>
                    <a:gd name="connsiteX12" fmla="*/ 29436 w 44589"/>
                    <a:gd name="connsiteY12" fmla="*/ 5456 h 49640"/>
                    <a:gd name="connsiteX13" fmla="*/ 22553 w 44589"/>
                    <a:gd name="connsiteY13" fmla="*/ 749 h 49640"/>
                    <a:gd name="connsiteX14" fmla="*/ 14726 w 44589"/>
                    <a:gd name="connsiteY14" fmla="*/ -811 h 49640"/>
                    <a:gd name="connsiteX15" fmla="*/ 3163 w 44589"/>
                    <a:gd name="connsiteY15" fmla="*/ 3167 h 49640"/>
                    <a:gd name="connsiteX16" fmla="*/ -1058 w 44589"/>
                    <a:gd name="connsiteY16" fmla="*/ 13227 h 49640"/>
                    <a:gd name="connsiteX17" fmla="*/ 859 w 44589"/>
                    <a:gd name="connsiteY17" fmla="*/ 20410 h 49640"/>
                    <a:gd name="connsiteX18" fmla="*/ 6254 w 44589"/>
                    <a:gd name="connsiteY18" fmla="*/ 25233 h 49640"/>
                    <a:gd name="connsiteX19" fmla="*/ 16257 w 44589"/>
                    <a:gd name="connsiteY19" fmla="*/ 28166 h 49640"/>
                    <a:gd name="connsiteX20" fmla="*/ 28463 w 44589"/>
                    <a:gd name="connsiteY20" fmla="*/ 31257 h 49640"/>
                    <a:gd name="connsiteX21" fmla="*/ 28463 w 44589"/>
                    <a:gd name="connsiteY21" fmla="*/ 32502 h 49640"/>
                    <a:gd name="connsiteX22" fmla="*/ 26674 w 44589"/>
                    <a:gd name="connsiteY22" fmla="*/ 37668 h 49640"/>
                    <a:gd name="connsiteX23" fmla="*/ 19920 w 44589"/>
                    <a:gd name="connsiteY23" fmla="*/ 39213 h 49640"/>
                    <a:gd name="connsiteX24" fmla="*/ 14683 w 44589"/>
                    <a:gd name="connsiteY24" fmla="*/ 37897 h 49640"/>
                    <a:gd name="connsiteX25" fmla="*/ 11649 w 44589"/>
                    <a:gd name="connsiteY25" fmla="*/ 33260 h 49640"/>
                    <a:gd name="connsiteX26" fmla="*/ 28463 w 44589"/>
                    <a:gd name="connsiteY26" fmla="*/ 23072 h 49640"/>
                    <a:gd name="connsiteX27" fmla="*/ 20807 w 44589"/>
                    <a:gd name="connsiteY27" fmla="*/ 21140 h 49640"/>
                    <a:gd name="connsiteX28" fmla="*/ 13967 w 44589"/>
                    <a:gd name="connsiteY28" fmla="*/ 18951 h 49640"/>
                    <a:gd name="connsiteX29" fmla="*/ 11506 w 44589"/>
                    <a:gd name="connsiteY29" fmla="*/ 14529 h 49640"/>
                    <a:gd name="connsiteX30" fmla="*/ 13466 w 44589"/>
                    <a:gd name="connsiteY30" fmla="*/ 9964 h 49640"/>
                    <a:gd name="connsiteX31" fmla="*/ 18489 w 44589"/>
                    <a:gd name="connsiteY31" fmla="*/ 8047 h 49640"/>
                    <a:gd name="connsiteX32" fmla="*/ 24971 w 44589"/>
                    <a:gd name="connsiteY32" fmla="*/ 10279 h 49640"/>
                    <a:gd name="connsiteX33" fmla="*/ 27962 w 44589"/>
                    <a:gd name="connsiteY33" fmla="*/ 14443 h 49640"/>
                    <a:gd name="connsiteX34" fmla="*/ 28463 w 44589"/>
                    <a:gd name="connsiteY34" fmla="*/ 2056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649" y="33260"/>
                      </a:moveTo>
                      <a:lnTo>
                        <a:pt x="244" y="35321"/>
                      </a:lnTo>
                      <a:cubicBezTo>
                        <a:pt x="1522" y="39910"/>
                        <a:pt x="3726" y="43306"/>
                        <a:pt x="6855" y="45510"/>
                      </a:cubicBezTo>
                      <a:cubicBezTo>
                        <a:pt x="9984" y="47723"/>
                        <a:pt x="14635" y="48830"/>
                        <a:pt x="20807" y="48830"/>
                      </a:cubicBezTo>
                      <a:cubicBezTo>
                        <a:pt x="26417" y="48830"/>
                        <a:pt x="30590" y="48167"/>
                        <a:pt x="33328" y="46840"/>
                      </a:cubicBezTo>
                      <a:cubicBezTo>
                        <a:pt x="36076" y="45514"/>
                        <a:pt x="38008" y="43831"/>
                        <a:pt x="39124" y="41789"/>
                      </a:cubicBezTo>
                      <a:cubicBezTo>
                        <a:pt x="40240" y="39748"/>
                        <a:pt x="40798" y="35998"/>
                        <a:pt x="40798" y="30542"/>
                      </a:cubicBezTo>
                      <a:lnTo>
                        <a:pt x="40669" y="15874"/>
                      </a:lnTo>
                      <a:cubicBezTo>
                        <a:pt x="40669" y="11696"/>
                        <a:pt x="40870" y="8614"/>
                        <a:pt x="41270" y="6630"/>
                      </a:cubicBezTo>
                      <a:cubicBezTo>
                        <a:pt x="41671" y="4655"/>
                        <a:pt x="42425" y="2532"/>
                        <a:pt x="43531" y="262"/>
                      </a:cubicBezTo>
                      <a:lnTo>
                        <a:pt x="31096" y="262"/>
                      </a:lnTo>
                      <a:cubicBezTo>
                        <a:pt x="30772" y="1101"/>
                        <a:pt x="30371" y="2337"/>
                        <a:pt x="29894" y="3968"/>
                      </a:cubicBezTo>
                      <a:cubicBezTo>
                        <a:pt x="29684" y="4722"/>
                        <a:pt x="29532" y="5218"/>
                        <a:pt x="29436" y="5456"/>
                      </a:cubicBezTo>
                      <a:cubicBezTo>
                        <a:pt x="27290" y="3367"/>
                        <a:pt x="24995" y="1798"/>
                        <a:pt x="22553" y="749"/>
                      </a:cubicBezTo>
                      <a:cubicBezTo>
                        <a:pt x="20111" y="-291"/>
                        <a:pt x="17502" y="-811"/>
                        <a:pt x="14726" y="-811"/>
                      </a:cubicBezTo>
                      <a:cubicBezTo>
                        <a:pt x="9841" y="-811"/>
                        <a:pt x="5987" y="515"/>
                        <a:pt x="3163" y="3167"/>
                      </a:cubicBezTo>
                      <a:cubicBezTo>
                        <a:pt x="349" y="5819"/>
                        <a:pt x="-1058" y="9172"/>
                        <a:pt x="-1058" y="13227"/>
                      </a:cubicBezTo>
                      <a:cubicBezTo>
                        <a:pt x="-1058" y="15917"/>
                        <a:pt x="-419" y="18311"/>
                        <a:pt x="859" y="20410"/>
                      </a:cubicBezTo>
                      <a:cubicBezTo>
                        <a:pt x="2147" y="22509"/>
                        <a:pt x="3946" y="24116"/>
                        <a:pt x="6254" y="25233"/>
                      </a:cubicBezTo>
                      <a:cubicBezTo>
                        <a:pt x="8563" y="26358"/>
                        <a:pt x="11897" y="27336"/>
                        <a:pt x="16257" y="28166"/>
                      </a:cubicBezTo>
                      <a:cubicBezTo>
                        <a:pt x="22124" y="29273"/>
                        <a:pt x="26192" y="30303"/>
                        <a:pt x="28463" y="31257"/>
                      </a:cubicBezTo>
                      <a:lnTo>
                        <a:pt x="28463" y="32502"/>
                      </a:lnTo>
                      <a:cubicBezTo>
                        <a:pt x="28463" y="34916"/>
                        <a:pt x="27867" y="36638"/>
                        <a:pt x="26674" y="37668"/>
                      </a:cubicBezTo>
                      <a:cubicBezTo>
                        <a:pt x="25482" y="38698"/>
                        <a:pt x="23230" y="39213"/>
                        <a:pt x="19920" y="39213"/>
                      </a:cubicBezTo>
                      <a:cubicBezTo>
                        <a:pt x="17678" y="39213"/>
                        <a:pt x="15932" y="38774"/>
                        <a:pt x="14683" y="37897"/>
                      </a:cubicBezTo>
                      <a:cubicBezTo>
                        <a:pt x="13433" y="37019"/>
                        <a:pt x="12422" y="35474"/>
                        <a:pt x="11649" y="33260"/>
                      </a:cubicBezTo>
                      <a:close/>
                      <a:moveTo>
                        <a:pt x="28463" y="23072"/>
                      </a:moveTo>
                      <a:cubicBezTo>
                        <a:pt x="26851" y="22538"/>
                        <a:pt x="24299" y="21894"/>
                        <a:pt x="20807" y="21140"/>
                      </a:cubicBezTo>
                      <a:cubicBezTo>
                        <a:pt x="17325" y="20396"/>
                        <a:pt x="15045" y="19666"/>
                        <a:pt x="13967" y="18951"/>
                      </a:cubicBezTo>
                      <a:cubicBezTo>
                        <a:pt x="12326" y="17787"/>
                        <a:pt x="11506" y="16313"/>
                        <a:pt x="11506" y="14529"/>
                      </a:cubicBezTo>
                      <a:cubicBezTo>
                        <a:pt x="11506" y="12774"/>
                        <a:pt x="12159" y="11252"/>
                        <a:pt x="13466" y="9964"/>
                      </a:cubicBezTo>
                      <a:cubicBezTo>
                        <a:pt x="14783" y="8686"/>
                        <a:pt x="16457" y="8047"/>
                        <a:pt x="18489" y="8047"/>
                      </a:cubicBezTo>
                      <a:cubicBezTo>
                        <a:pt x="20750" y="8047"/>
                        <a:pt x="22911" y="8791"/>
                        <a:pt x="24971" y="10279"/>
                      </a:cubicBezTo>
                      <a:cubicBezTo>
                        <a:pt x="26488" y="11414"/>
                        <a:pt x="27485" y="12802"/>
                        <a:pt x="27962" y="14443"/>
                      </a:cubicBezTo>
                      <a:cubicBezTo>
                        <a:pt x="28296" y="15512"/>
                        <a:pt x="28463" y="17553"/>
                        <a:pt x="28463" y="20568"/>
                      </a:cubicBezTo>
                      <a:close/>
                    </a:path>
                  </a:pathLst>
                </a:custGeom>
                <a:solidFill>
                  <a:srgbClr val="000000"/>
                </a:solidFill>
                <a:ln w="14" cap="flat">
                  <a:noFill/>
                  <a:prstDash val="solid"/>
                  <a:round/>
                </a:ln>
              </p:spPr>
              <p:txBody>
                <a:bodyPr rtlCol="0" anchor="ctr"/>
                <a:lstStyle/>
                <a:p>
                  <a:endParaRPr lang="en-US"/>
                </a:p>
              </p:txBody>
            </p:sp>
            <p:sp>
              <p:nvSpPr>
                <p:cNvPr id="597" name="Freeform: Shape 596">
                  <a:extLst>
                    <a:ext uri="{FF2B5EF4-FFF2-40B4-BE49-F238E27FC236}">
                      <a16:creationId xmlns:a16="http://schemas.microsoft.com/office/drawing/2014/main" id="{F782916F-166E-798E-D5BE-707142271027}"/>
                    </a:ext>
                  </a:extLst>
                </p:cNvPr>
                <p:cNvSpPr/>
                <p:nvPr/>
              </p:nvSpPr>
              <p:spPr>
                <a:xfrm flipV="1">
                  <a:off x="3155718" y="5404864"/>
                  <a:ext cx="69846" cy="48567"/>
                </a:xfrm>
                <a:custGeom>
                  <a:avLst/>
                  <a:gdLst>
                    <a:gd name="connsiteX0" fmla="*/ -2091 w 69846"/>
                    <a:gd name="connsiteY0" fmla="*/ 46645 h 48567"/>
                    <a:gd name="connsiteX1" fmla="*/ 9485 w 69846"/>
                    <a:gd name="connsiteY1" fmla="*/ 46645 h 48567"/>
                    <a:gd name="connsiteX2" fmla="*/ 9485 w 69846"/>
                    <a:gd name="connsiteY2" fmla="*/ 40163 h 48567"/>
                    <a:gd name="connsiteX3" fmla="*/ 24296 w 69846"/>
                    <a:gd name="connsiteY3" fmla="*/ 47719 h 48567"/>
                    <a:gd name="connsiteX4" fmla="*/ 32195 w 69846"/>
                    <a:gd name="connsiteY4" fmla="*/ 45830 h 48567"/>
                    <a:gd name="connsiteX5" fmla="*/ 37704 w 69846"/>
                    <a:gd name="connsiteY5" fmla="*/ 40163 h 48567"/>
                    <a:gd name="connsiteX6" fmla="*/ 44459 w 69846"/>
                    <a:gd name="connsiteY6" fmla="*/ 45830 h 48567"/>
                    <a:gd name="connsiteX7" fmla="*/ 52200 w 69846"/>
                    <a:gd name="connsiteY7" fmla="*/ 47719 h 48567"/>
                    <a:gd name="connsiteX8" fmla="*/ 61044 w 69846"/>
                    <a:gd name="connsiteY8" fmla="*/ 45587 h 48567"/>
                    <a:gd name="connsiteX9" fmla="*/ 66453 w 69846"/>
                    <a:gd name="connsiteY9" fmla="*/ 39347 h 48567"/>
                    <a:gd name="connsiteX10" fmla="*/ 67755 w 69846"/>
                    <a:gd name="connsiteY10" fmla="*/ 29517 h 48567"/>
                    <a:gd name="connsiteX11" fmla="*/ 67755 w 69846"/>
                    <a:gd name="connsiteY11" fmla="*/ -849 h 48567"/>
                    <a:gd name="connsiteX12" fmla="*/ 55191 w 69846"/>
                    <a:gd name="connsiteY12" fmla="*/ -849 h 48567"/>
                    <a:gd name="connsiteX13" fmla="*/ 55191 w 69846"/>
                    <a:gd name="connsiteY13" fmla="*/ 26297 h 48567"/>
                    <a:gd name="connsiteX14" fmla="*/ 53889 w 69846"/>
                    <a:gd name="connsiteY14" fmla="*/ 35412 h 48567"/>
                    <a:gd name="connsiteX15" fmla="*/ 48523 w 69846"/>
                    <a:gd name="connsiteY15" fmla="*/ 38102 h 48567"/>
                    <a:gd name="connsiteX16" fmla="*/ 43557 w 69846"/>
                    <a:gd name="connsiteY16" fmla="*/ 36485 h 48567"/>
                    <a:gd name="connsiteX17" fmla="*/ 40209 w 69846"/>
                    <a:gd name="connsiteY17" fmla="*/ 31778 h 48567"/>
                    <a:gd name="connsiteX18" fmla="*/ 39178 w 69846"/>
                    <a:gd name="connsiteY18" fmla="*/ 21961 h 48567"/>
                    <a:gd name="connsiteX19" fmla="*/ 39178 w 69846"/>
                    <a:gd name="connsiteY19" fmla="*/ -849 h 48567"/>
                    <a:gd name="connsiteX20" fmla="*/ 26614 w 69846"/>
                    <a:gd name="connsiteY20" fmla="*/ -849 h 48567"/>
                    <a:gd name="connsiteX21" fmla="*/ 26614 w 69846"/>
                    <a:gd name="connsiteY21" fmla="*/ 25181 h 48567"/>
                    <a:gd name="connsiteX22" fmla="*/ 25942 w 69846"/>
                    <a:gd name="connsiteY22" fmla="*/ 34110 h 48567"/>
                    <a:gd name="connsiteX23" fmla="*/ 23852 w 69846"/>
                    <a:gd name="connsiteY23" fmla="*/ 37115 h 48567"/>
                    <a:gd name="connsiteX24" fmla="*/ 20046 w 69846"/>
                    <a:gd name="connsiteY24" fmla="*/ 38102 h 48567"/>
                    <a:gd name="connsiteX25" fmla="*/ 14809 w 69846"/>
                    <a:gd name="connsiteY25" fmla="*/ 36528 h 48567"/>
                    <a:gd name="connsiteX26" fmla="*/ 11474 w 69846"/>
                    <a:gd name="connsiteY26" fmla="*/ 32021 h 48567"/>
                    <a:gd name="connsiteX27" fmla="*/ 10473 w 69846"/>
                    <a:gd name="connsiteY27" fmla="*/ 22233 h 48567"/>
                    <a:gd name="connsiteX28" fmla="*/ 10473 w 69846"/>
                    <a:gd name="connsiteY28" fmla="*/ -849 h 48567"/>
                    <a:gd name="connsiteX29" fmla="*/ -2091 w 69846"/>
                    <a:gd name="connsiteY29" fmla="*/ -84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2091" y="46645"/>
                      </a:moveTo>
                      <a:lnTo>
                        <a:pt x="9485" y="46645"/>
                      </a:lnTo>
                      <a:lnTo>
                        <a:pt x="9485" y="40163"/>
                      </a:lnTo>
                      <a:cubicBezTo>
                        <a:pt x="13635" y="45200"/>
                        <a:pt x="18572" y="47719"/>
                        <a:pt x="24296" y="47719"/>
                      </a:cubicBezTo>
                      <a:cubicBezTo>
                        <a:pt x="27330" y="47719"/>
                        <a:pt x="29963" y="47089"/>
                        <a:pt x="32195" y="45830"/>
                      </a:cubicBezTo>
                      <a:cubicBezTo>
                        <a:pt x="34437" y="44580"/>
                        <a:pt x="36273" y="42691"/>
                        <a:pt x="37704" y="40163"/>
                      </a:cubicBezTo>
                      <a:cubicBezTo>
                        <a:pt x="39794" y="42691"/>
                        <a:pt x="42045" y="44580"/>
                        <a:pt x="44459" y="45830"/>
                      </a:cubicBezTo>
                      <a:cubicBezTo>
                        <a:pt x="46872" y="47089"/>
                        <a:pt x="49453" y="47719"/>
                        <a:pt x="52200" y="47719"/>
                      </a:cubicBezTo>
                      <a:cubicBezTo>
                        <a:pt x="55682" y="47719"/>
                        <a:pt x="58630" y="47008"/>
                        <a:pt x="61044" y="45587"/>
                      </a:cubicBezTo>
                      <a:cubicBezTo>
                        <a:pt x="63457" y="44175"/>
                        <a:pt x="65260" y="42095"/>
                        <a:pt x="66453" y="39347"/>
                      </a:cubicBezTo>
                      <a:cubicBezTo>
                        <a:pt x="67321" y="37325"/>
                        <a:pt x="67755" y="34048"/>
                        <a:pt x="67755" y="29517"/>
                      </a:cubicBezTo>
                      <a:lnTo>
                        <a:pt x="67755" y="-849"/>
                      </a:lnTo>
                      <a:lnTo>
                        <a:pt x="55191" y="-849"/>
                      </a:lnTo>
                      <a:lnTo>
                        <a:pt x="55191" y="26297"/>
                      </a:lnTo>
                      <a:cubicBezTo>
                        <a:pt x="55191" y="31010"/>
                        <a:pt x="54757" y="34048"/>
                        <a:pt x="53889" y="35412"/>
                      </a:cubicBezTo>
                      <a:cubicBezTo>
                        <a:pt x="52725" y="37206"/>
                        <a:pt x="50936" y="38102"/>
                        <a:pt x="48523" y="38102"/>
                      </a:cubicBezTo>
                      <a:cubicBezTo>
                        <a:pt x="46767" y="38102"/>
                        <a:pt x="45112" y="37563"/>
                        <a:pt x="43557" y="36485"/>
                      </a:cubicBezTo>
                      <a:cubicBezTo>
                        <a:pt x="42012" y="35417"/>
                        <a:pt x="40895" y="33848"/>
                        <a:pt x="40209" y="31778"/>
                      </a:cubicBezTo>
                      <a:cubicBezTo>
                        <a:pt x="39522" y="29707"/>
                        <a:pt x="39178" y="26435"/>
                        <a:pt x="39178" y="21961"/>
                      </a:cubicBezTo>
                      <a:lnTo>
                        <a:pt x="39178" y="-849"/>
                      </a:lnTo>
                      <a:lnTo>
                        <a:pt x="26614" y="-849"/>
                      </a:lnTo>
                      <a:lnTo>
                        <a:pt x="26614" y="25181"/>
                      </a:lnTo>
                      <a:cubicBezTo>
                        <a:pt x="26614" y="29798"/>
                        <a:pt x="26390" y="32774"/>
                        <a:pt x="25942" y="34110"/>
                      </a:cubicBezTo>
                      <a:cubicBezTo>
                        <a:pt x="25493" y="35455"/>
                        <a:pt x="24797" y="36457"/>
                        <a:pt x="23852" y="37115"/>
                      </a:cubicBezTo>
                      <a:cubicBezTo>
                        <a:pt x="22918" y="37773"/>
                        <a:pt x="21649" y="38102"/>
                        <a:pt x="20046" y="38102"/>
                      </a:cubicBezTo>
                      <a:cubicBezTo>
                        <a:pt x="18109" y="38102"/>
                        <a:pt x="16364" y="37578"/>
                        <a:pt x="14809" y="36528"/>
                      </a:cubicBezTo>
                      <a:cubicBezTo>
                        <a:pt x="13263" y="35488"/>
                        <a:pt x="12152" y="33986"/>
                        <a:pt x="11474" y="32021"/>
                      </a:cubicBezTo>
                      <a:cubicBezTo>
                        <a:pt x="10807" y="30056"/>
                        <a:pt x="10473" y="26793"/>
                        <a:pt x="10473" y="22233"/>
                      </a:cubicBezTo>
                      <a:lnTo>
                        <a:pt x="10473" y="-849"/>
                      </a:lnTo>
                      <a:lnTo>
                        <a:pt x="-2091" y="-849"/>
                      </a:lnTo>
                      <a:close/>
                    </a:path>
                  </a:pathLst>
                </a:custGeom>
                <a:solidFill>
                  <a:srgbClr val="000000"/>
                </a:solidFill>
                <a:ln w="14" cap="flat">
                  <a:noFill/>
                  <a:prstDash val="solid"/>
                  <a:round/>
                </a:ln>
              </p:spPr>
              <p:txBody>
                <a:bodyPr rtlCol="0" anchor="ctr"/>
                <a:lstStyle/>
                <a:p>
                  <a:endParaRPr lang="en-US"/>
                </a:p>
              </p:txBody>
            </p:sp>
            <p:sp>
              <p:nvSpPr>
                <p:cNvPr id="598" name="Freeform: Shape 597">
                  <a:extLst>
                    <a:ext uri="{FF2B5EF4-FFF2-40B4-BE49-F238E27FC236}">
                      <a16:creationId xmlns:a16="http://schemas.microsoft.com/office/drawing/2014/main" id="{E57D372C-8840-147D-FE54-9ABD81BA1067}"/>
                    </a:ext>
                  </a:extLst>
                </p:cNvPr>
                <p:cNvSpPr/>
                <p:nvPr/>
              </p:nvSpPr>
              <p:spPr>
                <a:xfrm flipV="1">
                  <a:off x="3237722" y="5404864"/>
                  <a:ext cx="46335" cy="66640"/>
                </a:xfrm>
                <a:custGeom>
                  <a:avLst/>
                  <a:gdLst>
                    <a:gd name="connsiteX0" fmla="*/ -1293 w 46335"/>
                    <a:gd name="connsiteY0" fmla="*/ 65352 h 66640"/>
                    <a:gd name="connsiteX1" fmla="*/ 10426 w 46335"/>
                    <a:gd name="connsiteY1" fmla="*/ 65352 h 66640"/>
                    <a:gd name="connsiteX2" fmla="*/ 10426 w 46335"/>
                    <a:gd name="connsiteY2" fmla="*/ 58369 h 66640"/>
                    <a:gd name="connsiteX3" fmla="*/ 16594 w 46335"/>
                    <a:gd name="connsiteY3" fmla="*/ 64179 h 66640"/>
                    <a:gd name="connsiteX4" fmla="*/ 25237 w 46335"/>
                    <a:gd name="connsiteY4" fmla="*/ 66426 h 66640"/>
                    <a:gd name="connsiteX5" fmla="*/ 39275 w 46335"/>
                    <a:gd name="connsiteY5" fmla="*/ 59943 h 66640"/>
                    <a:gd name="connsiteX6" fmla="*/ 45042 w 46335"/>
                    <a:gd name="connsiteY6" fmla="*/ 41870 h 66640"/>
                    <a:gd name="connsiteX7" fmla="*/ 39218 w 46335"/>
                    <a:gd name="connsiteY7" fmla="*/ 23382 h 66640"/>
                    <a:gd name="connsiteX8" fmla="*/ 25137 w 46335"/>
                    <a:gd name="connsiteY8" fmla="*/ 16785 h 66640"/>
                    <a:gd name="connsiteX9" fmla="*/ 17996 w 46335"/>
                    <a:gd name="connsiteY9" fmla="*/ 18345 h 66640"/>
                    <a:gd name="connsiteX10" fmla="*/ 11285 w 46335"/>
                    <a:gd name="connsiteY10" fmla="*/ 23711 h 66640"/>
                    <a:gd name="connsiteX11" fmla="*/ 11285 w 46335"/>
                    <a:gd name="connsiteY11" fmla="*/ -215 h 66640"/>
                    <a:gd name="connsiteX12" fmla="*/ -1293 w 46335"/>
                    <a:gd name="connsiteY12" fmla="*/ -215 h 66640"/>
                    <a:gd name="connsiteX13" fmla="*/ 11142 w 46335"/>
                    <a:gd name="connsiteY13" fmla="*/ 42414 h 66640"/>
                    <a:gd name="connsiteX14" fmla="*/ 14319 w 46335"/>
                    <a:gd name="connsiteY14" fmla="*/ 30579 h 66640"/>
                    <a:gd name="connsiteX15" fmla="*/ 22060 w 46335"/>
                    <a:gd name="connsiteY15" fmla="*/ 26759 h 66640"/>
                    <a:gd name="connsiteX16" fmla="*/ 29344 w 46335"/>
                    <a:gd name="connsiteY16" fmla="*/ 30265 h 66640"/>
                    <a:gd name="connsiteX17" fmla="*/ 32249 w 46335"/>
                    <a:gd name="connsiteY17" fmla="*/ 41784 h 66640"/>
                    <a:gd name="connsiteX18" fmla="*/ 29244 w 46335"/>
                    <a:gd name="connsiteY18" fmla="*/ 52874 h 66640"/>
                    <a:gd name="connsiteX19" fmla="*/ 21831 w 46335"/>
                    <a:gd name="connsiteY19" fmla="*/ 56495 h 66640"/>
                    <a:gd name="connsiteX20" fmla="*/ 14176 w 46335"/>
                    <a:gd name="connsiteY20" fmla="*/ 52931 h 66640"/>
                    <a:gd name="connsiteX21" fmla="*/ 11142 w 46335"/>
                    <a:gd name="connsiteY21" fmla="*/ 42414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293" y="65352"/>
                      </a:moveTo>
                      <a:lnTo>
                        <a:pt x="10426" y="65352"/>
                      </a:lnTo>
                      <a:lnTo>
                        <a:pt x="10426" y="58369"/>
                      </a:lnTo>
                      <a:cubicBezTo>
                        <a:pt x="11953" y="60754"/>
                        <a:pt x="14009" y="62691"/>
                        <a:pt x="16594" y="64179"/>
                      </a:cubicBezTo>
                      <a:cubicBezTo>
                        <a:pt x="19189" y="65677"/>
                        <a:pt x="22070" y="66426"/>
                        <a:pt x="25237" y="66426"/>
                      </a:cubicBezTo>
                      <a:cubicBezTo>
                        <a:pt x="30751" y="66426"/>
                        <a:pt x="35430" y="64265"/>
                        <a:pt x="39275" y="59943"/>
                      </a:cubicBezTo>
                      <a:cubicBezTo>
                        <a:pt x="43120" y="55622"/>
                        <a:pt x="45042" y="49597"/>
                        <a:pt x="45042" y="41870"/>
                      </a:cubicBezTo>
                      <a:cubicBezTo>
                        <a:pt x="45042" y="33942"/>
                        <a:pt x="43100" y="27780"/>
                        <a:pt x="39218" y="23382"/>
                      </a:cubicBezTo>
                      <a:cubicBezTo>
                        <a:pt x="35344" y="18984"/>
                        <a:pt x="30651" y="16785"/>
                        <a:pt x="25137" y="16785"/>
                      </a:cubicBezTo>
                      <a:cubicBezTo>
                        <a:pt x="22513" y="16785"/>
                        <a:pt x="20133" y="17305"/>
                        <a:pt x="17996" y="18345"/>
                      </a:cubicBezTo>
                      <a:cubicBezTo>
                        <a:pt x="15869" y="19394"/>
                        <a:pt x="13632" y="21183"/>
                        <a:pt x="11285" y="23711"/>
                      </a:cubicBezTo>
                      <a:lnTo>
                        <a:pt x="11285" y="-215"/>
                      </a:lnTo>
                      <a:lnTo>
                        <a:pt x="-1293" y="-215"/>
                      </a:lnTo>
                      <a:close/>
                      <a:moveTo>
                        <a:pt x="11142" y="42414"/>
                      </a:moveTo>
                      <a:cubicBezTo>
                        <a:pt x="11142" y="37071"/>
                        <a:pt x="12201" y="33127"/>
                        <a:pt x="14319" y="30579"/>
                      </a:cubicBezTo>
                      <a:cubicBezTo>
                        <a:pt x="16436" y="28032"/>
                        <a:pt x="19017" y="26759"/>
                        <a:pt x="22060" y="26759"/>
                      </a:cubicBezTo>
                      <a:cubicBezTo>
                        <a:pt x="24979" y="26759"/>
                        <a:pt x="27407" y="27927"/>
                        <a:pt x="29344" y="30265"/>
                      </a:cubicBezTo>
                      <a:cubicBezTo>
                        <a:pt x="31280" y="32611"/>
                        <a:pt x="32249" y="36451"/>
                        <a:pt x="32249" y="41784"/>
                      </a:cubicBezTo>
                      <a:cubicBezTo>
                        <a:pt x="32249" y="46764"/>
                        <a:pt x="31247" y="50461"/>
                        <a:pt x="29244" y="52874"/>
                      </a:cubicBezTo>
                      <a:cubicBezTo>
                        <a:pt x="27250" y="55288"/>
                        <a:pt x="24779" y="56495"/>
                        <a:pt x="21831" y="56495"/>
                      </a:cubicBezTo>
                      <a:cubicBezTo>
                        <a:pt x="18759" y="56495"/>
                        <a:pt x="16208" y="55307"/>
                        <a:pt x="14176" y="52931"/>
                      </a:cubicBezTo>
                      <a:cubicBezTo>
                        <a:pt x="12153" y="50566"/>
                        <a:pt x="11142" y="47060"/>
                        <a:pt x="11142" y="42414"/>
                      </a:cubicBezTo>
                      <a:close/>
                    </a:path>
                  </a:pathLst>
                </a:custGeom>
                <a:solidFill>
                  <a:srgbClr val="000000"/>
                </a:solidFill>
                <a:ln w="14" cap="flat">
                  <a:noFill/>
                  <a:prstDash val="solid"/>
                  <a:round/>
                </a:ln>
              </p:spPr>
              <p:txBody>
                <a:bodyPr rtlCol="0" anchor="ctr"/>
                <a:lstStyle/>
                <a:p>
                  <a:endParaRPr lang="en-US"/>
                </a:p>
              </p:txBody>
            </p:sp>
            <p:sp>
              <p:nvSpPr>
                <p:cNvPr id="599" name="Freeform: Shape 598">
                  <a:extLst>
                    <a:ext uri="{FF2B5EF4-FFF2-40B4-BE49-F238E27FC236}">
                      <a16:creationId xmlns:a16="http://schemas.microsoft.com/office/drawing/2014/main" id="{1C053EFA-DB08-B59D-CE60-860813E0B2F6}"/>
                    </a:ext>
                  </a:extLst>
                </p:cNvPr>
                <p:cNvSpPr/>
                <p:nvPr/>
              </p:nvSpPr>
              <p:spPr>
                <a:xfrm flipV="1">
                  <a:off x="3294022" y="5387878"/>
                  <a:ext cx="12578" cy="65553"/>
                </a:xfrm>
                <a:custGeom>
                  <a:avLst/>
                  <a:gdLst>
                    <a:gd name="connsiteX0" fmla="*/ -130 w 12578"/>
                    <a:gd name="connsiteY0" fmla="*/ -1444 h 65553"/>
                    <a:gd name="connsiteX1" fmla="*/ -130 w 12578"/>
                    <a:gd name="connsiteY1" fmla="*/ 64109 h 65553"/>
                    <a:gd name="connsiteX2" fmla="*/ 12449 w 12578"/>
                    <a:gd name="connsiteY2" fmla="*/ 64109 h 65553"/>
                    <a:gd name="connsiteX3" fmla="*/ 12449 w 12578"/>
                    <a:gd name="connsiteY3" fmla="*/ -1444 h 65553"/>
                  </a:gdLst>
                  <a:ahLst/>
                  <a:cxnLst>
                    <a:cxn ang="0">
                      <a:pos x="connsiteX0" y="connsiteY0"/>
                    </a:cxn>
                    <a:cxn ang="0">
                      <a:pos x="connsiteX1" y="connsiteY1"/>
                    </a:cxn>
                    <a:cxn ang="0">
                      <a:pos x="connsiteX2" y="connsiteY2"/>
                    </a:cxn>
                    <a:cxn ang="0">
                      <a:pos x="connsiteX3" y="connsiteY3"/>
                    </a:cxn>
                  </a:cxnLst>
                  <a:rect l="l" t="t" r="r" b="b"/>
                  <a:pathLst>
                    <a:path w="12578" h="65553">
                      <a:moveTo>
                        <a:pt x="-130" y="-1444"/>
                      </a:moveTo>
                      <a:lnTo>
                        <a:pt x="-130" y="64109"/>
                      </a:lnTo>
                      <a:lnTo>
                        <a:pt x="12449" y="64109"/>
                      </a:lnTo>
                      <a:lnTo>
                        <a:pt x="12449" y="-1444"/>
                      </a:lnTo>
                      <a:close/>
                    </a:path>
                  </a:pathLst>
                </a:custGeom>
                <a:solidFill>
                  <a:srgbClr val="000000"/>
                </a:solidFill>
                <a:ln w="14" cap="flat">
                  <a:noFill/>
                  <a:prstDash val="solid"/>
                  <a:round/>
                </a:ln>
              </p:spPr>
              <p:txBody>
                <a:bodyPr rtlCol="0" anchor="ctr"/>
                <a:lstStyle/>
                <a:p>
                  <a:endParaRPr lang="en-US"/>
                </a:p>
              </p:txBody>
            </p:sp>
            <p:sp>
              <p:nvSpPr>
                <p:cNvPr id="600" name="Freeform: Shape 599">
                  <a:extLst>
                    <a:ext uri="{FF2B5EF4-FFF2-40B4-BE49-F238E27FC236}">
                      <a16:creationId xmlns:a16="http://schemas.microsoft.com/office/drawing/2014/main" id="{2EF9B3C3-574E-9770-3EC5-C07D252F4FF4}"/>
                    </a:ext>
                  </a:extLst>
                </p:cNvPr>
                <p:cNvSpPr/>
                <p:nvPr/>
              </p:nvSpPr>
              <p:spPr>
                <a:xfrm flipV="1">
                  <a:off x="3315804" y="5404864"/>
                  <a:ext cx="44372" cy="49640"/>
                </a:xfrm>
                <a:custGeom>
                  <a:avLst/>
                  <a:gdLst>
                    <a:gd name="connsiteX0" fmla="*/ 30191 w 44372"/>
                    <a:gd name="connsiteY0" fmla="*/ 15373 h 49640"/>
                    <a:gd name="connsiteX1" fmla="*/ 42712 w 44372"/>
                    <a:gd name="connsiteY1" fmla="*/ 13270 h 49640"/>
                    <a:gd name="connsiteX2" fmla="*/ 35085 w 44372"/>
                    <a:gd name="connsiteY2" fmla="*/ 2781 h 49640"/>
                    <a:gd name="connsiteX3" fmla="*/ 22063 w 44372"/>
                    <a:gd name="connsiteY3" fmla="*/ -811 h 49640"/>
                    <a:gd name="connsiteX4" fmla="*/ 3718 w 44372"/>
                    <a:gd name="connsiteY4" fmla="*/ 7288 h 49640"/>
                    <a:gd name="connsiteX5" fmla="*/ -976 w 44372"/>
                    <a:gd name="connsiteY5" fmla="*/ 23644 h 49640"/>
                    <a:gd name="connsiteX6" fmla="*/ 5192 w 44372"/>
                    <a:gd name="connsiteY6" fmla="*/ 42133 h 49640"/>
                    <a:gd name="connsiteX7" fmla="*/ 20804 w 44372"/>
                    <a:gd name="connsiteY7" fmla="*/ 48830 h 49640"/>
                    <a:gd name="connsiteX8" fmla="*/ 37532 w 44372"/>
                    <a:gd name="connsiteY8" fmla="*/ 41832 h 49640"/>
                    <a:gd name="connsiteX9" fmla="*/ 43385 w 44372"/>
                    <a:gd name="connsiteY9" fmla="*/ 20382 h 49640"/>
                    <a:gd name="connsiteX10" fmla="*/ 11903 w 44372"/>
                    <a:gd name="connsiteY10" fmla="*/ 20382 h 49640"/>
                    <a:gd name="connsiteX11" fmla="*/ 14951 w 44372"/>
                    <a:gd name="connsiteY11" fmla="*/ 11681 h 49640"/>
                    <a:gd name="connsiteX12" fmla="*/ 22192 w 44372"/>
                    <a:gd name="connsiteY12" fmla="*/ 8576 h 49640"/>
                    <a:gd name="connsiteX13" fmla="*/ 27143 w 44372"/>
                    <a:gd name="connsiteY13" fmla="*/ 10179 h 49640"/>
                    <a:gd name="connsiteX14" fmla="*/ 30191 w 44372"/>
                    <a:gd name="connsiteY14" fmla="*/ 15373 h 49640"/>
                    <a:gd name="connsiteX15" fmla="*/ 30906 w 44372"/>
                    <a:gd name="connsiteY15" fmla="*/ 28080 h 49640"/>
                    <a:gd name="connsiteX16" fmla="*/ 28087 w 44372"/>
                    <a:gd name="connsiteY16" fmla="*/ 36366 h 49640"/>
                    <a:gd name="connsiteX17" fmla="*/ 21562 w 44372"/>
                    <a:gd name="connsiteY17" fmla="*/ 39213 h 49640"/>
                    <a:gd name="connsiteX18" fmla="*/ 14765 w 44372"/>
                    <a:gd name="connsiteY18" fmla="*/ 36223 h 49640"/>
                    <a:gd name="connsiteX19" fmla="*/ 12132 w 44372"/>
                    <a:gd name="connsiteY19" fmla="*/ 2808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191" y="15373"/>
                      </a:moveTo>
                      <a:lnTo>
                        <a:pt x="42712" y="13270"/>
                      </a:lnTo>
                      <a:cubicBezTo>
                        <a:pt x="41109" y="8681"/>
                        <a:pt x="38567" y="5185"/>
                        <a:pt x="35085" y="2781"/>
                      </a:cubicBezTo>
                      <a:cubicBezTo>
                        <a:pt x="31612" y="386"/>
                        <a:pt x="27272" y="-811"/>
                        <a:pt x="22063" y="-811"/>
                      </a:cubicBezTo>
                      <a:cubicBezTo>
                        <a:pt x="13801" y="-811"/>
                        <a:pt x="7686" y="1889"/>
                        <a:pt x="3718" y="7288"/>
                      </a:cubicBezTo>
                      <a:cubicBezTo>
                        <a:pt x="589" y="11610"/>
                        <a:pt x="-976" y="17062"/>
                        <a:pt x="-976" y="23644"/>
                      </a:cubicBezTo>
                      <a:cubicBezTo>
                        <a:pt x="-976" y="31515"/>
                        <a:pt x="1080" y="37677"/>
                        <a:pt x="5192" y="42133"/>
                      </a:cubicBezTo>
                      <a:cubicBezTo>
                        <a:pt x="9313" y="46597"/>
                        <a:pt x="14517" y="48830"/>
                        <a:pt x="20804" y="48830"/>
                      </a:cubicBezTo>
                      <a:cubicBezTo>
                        <a:pt x="27873" y="48830"/>
                        <a:pt x="33449" y="46497"/>
                        <a:pt x="37532" y="41832"/>
                      </a:cubicBezTo>
                      <a:cubicBezTo>
                        <a:pt x="41615" y="37167"/>
                        <a:pt x="43566" y="30017"/>
                        <a:pt x="43385" y="20382"/>
                      </a:cubicBezTo>
                      <a:lnTo>
                        <a:pt x="11903" y="20382"/>
                      </a:lnTo>
                      <a:cubicBezTo>
                        <a:pt x="11998" y="16661"/>
                        <a:pt x="13014" y="13761"/>
                        <a:pt x="14951" y="11681"/>
                      </a:cubicBezTo>
                      <a:cubicBezTo>
                        <a:pt x="16888" y="9611"/>
                        <a:pt x="19301" y="8576"/>
                        <a:pt x="22192" y="8576"/>
                      </a:cubicBezTo>
                      <a:cubicBezTo>
                        <a:pt x="24157" y="8576"/>
                        <a:pt x="25807" y="9110"/>
                        <a:pt x="27143" y="10179"/>
                      </a:cubicBezTo>
                      <a:cubicBezTo>
                        <a:pt x="28488" y="11257"/>
                        <a:pt x="29504" y="12988"/>
                        <a:pt x="30191" y="15373"/>
                      </a:cubicBezTo>
                      <a:close/>
                      <a:moveTo>
                        <a:pt x="30906" y="28080"/>
                      </a:moveTo>
                      <a:cubicBezTo>
                        <a:pt x="30821" y="31715"/>
                        <a:pt x="29881" y="34477"/>
                        <a:pt x="28087" y="36366"/>
                      </a:cubicBezTo>
                      <a:cubicBezTo>
                        <a:pt x="26303" y="38264"/>
                        <a:pt x="24128" y="39213"/>
                        <a:pt x="21562" y="39213"/>
                      </a:cubicBezTo>
                      <a:cubicBezTo>
                        <a:pt x="18824" y="39213"/>
                        <a:pt x="16558" y="38216"/>
                        <a:pt x="14765" y="36223"/>
                      </a:cubicBezTo>
                      <a:cubicBezTo>
                        <a:pt x="12981" y="34219"/>
                        <a:pt x="12103" y="31505"/>
                        <a:pt x="12132" y="28080"/>
                      </a:cubicBezTo>
                      <a:close/>
                    </a:path>
                  </a:pathLst>
                </a:custGeom>
                <a:solidFill>
                  <a:srgbClr val="000000"/>
                </a:solidFill>
                <a:ln w="14" cap="flat">
                  <a:noFill/>
                  <a:prstDash val="solid"/>
                  <a:round/>
                </a:ln>
              </p:spPr>
              <p:txBody>
                <a:bodyPr rtlCol="0" anchor="ctr"/>
                <a:lstStyle/>
                <a:p>
                  <a:endParaRPr lang="en-US"/>
                </a:p>
              </p:txBody>
            </p:sp>
            <p:sp>
              <p:nvSpPr>
                <p:cNvPr id="601" name="Freeform: Shape 600">
                  <a:extLst>
                    <a:ext uri="{FF2B5EF4-FFF2-40B4-BE49-F238E27FC236}">
                      <a16:creationId xmlns:a16="http://schemas.microsoft.com/office/drawing/2014/main" id="{A8ECD085-2271-B723-19F8-6C6F1BD4A397}"/>
                    </a:ext>
                  </a:extLst>
                </p:cNvPr>
                <p:cNvSpPr/>
                <p:nvPr/>
              </p:nvSpPr>
              <p:spPr>
                <a:xfrm flipV="1">
                  <a:off x="3365980" y="5404864"/>
                  <a:ext cx="44360" cy="49640"/>
                </a:xfrm>
                <a:custGeom>
                  <a:avLst/>
                  <a:gdLst>
                    <a:gd name="connsiteX0" fmla="*/ -911 w 44360"/>
                    <a:gd name="connsiteY0" fmla="*/ 13813 h 49640"/>
                    <a:gd name="connsiteX1" fmla="*/ 11696 w 44360"/>
                    <a:gd name="connsiteY1" fmla="*/ 15731 h 49640"/>
                    <a:gd name="connsiteX2" fmla="*/ 14959 w 44360"/>
                    <a:gd name="connsiteY2" fmla="*/ 10164 h 49640"/>
                    <a:gd name="connsiteX3" fmla="*/ 21856 w 44360"/>
                    <a:gd name="connsiteY3" fmla="*/ 8261 h 49640"/>
                    <a:gd name="connsiteX4" fmla="*/ 29183 w 44360"/>
                    <a:gd name="connsiteY4" fmla="*/ 10050 h 49640"/>
                    <a:gd name="connsiteX5" fmla="*/ 30843 w 44360"/>
                    <a:gd name="connsiteY5" fmla="*/ 13413 h 49640"/>
                    <a:gd name="connsiteX6" fmla="*/ 29941 w 44360"/>
                    <a:gd name="connsiteY6" fmla="*/ 15774 h 49640"/>
                    <a:gd name="connsiteX7" fmla="*/ 25748 w 44360"/>
                    <a:gd name="connsiteY7" fmla="*/ 17434 h 49640"/>
                    <a:gd name="connsiteX8" fmla="*/ 6473 w 44360"/>
                    <a:gd name="connsiteY8" fmla="*/ 23558 h 49640"/>
                    <a:gd name="connsiteX9" fmla="*/ 835 w 44360"/>
                    <a:gd name="connsiteY9" fmla="*/ 34248 h 49640"/>
                    <a:gd name="connsiteX10" fmla="*/ 5700 w 44360"/>
                    <a:gd name="connsiteY10" fmla="*/ 44622 h 49640"/>
                    <a:gd name="connsiteX11" fmla="*/ 20826 w 44360"/>
                    <a:gd name="connsiteY11" fmla="*/ 48830 h 49640"/>
                    <a:gd name="connsiteX12" fmla="*/ 35307 w 44360"/>
                    <a:gd name="connsiteY12" fmla="*/ 45653 h 49640"/>
                    <a:gd name="connsiteX13" fmla="*/ 41847 w 44360"/>
                    <a:gd name="connsiteY13" fmla="*/ 36266 h 49640"/>
                    <a:gd name="connsiteX14" fmla="*/ 29984 w 44360"/>
                    <a:gd name="connsiteY14" fmla="*/ 34076 h 49640"/>
                    <a:gd name="connsiteX15" fmla="*/ 27094 w 44360"/>
                    <a:gd name="connsiteY15" fmla="*/ 38312 h 49640"/>
                    <a:gd name="connsiteX16" fmla="*/ 21041 w 44360"/>
                    <a:gd name="connsiteY16" fmla="*/ 39800 h 49640"/>
                    <a:gd name="connsiteX17" fmla="*/ 13943 w 44360"/>
                    <a:gd name="connsiteY17" fmla="*/ 38412 h 49640"/>
                    <a:gd name="connsiteX18" fmla="*/ 12512 w 44360"/>
                    <a:gd name="connsiteY18" fmla="*/ 35865 h 49640"/>
                    <a:gd name="connsiteX19" fmla="*/ 13757 w 44360"/>
                    <a:gd name="connsiteY19" fmla="*/ 33575 h 49640"/>
                    <a:gd name="connsiteX20" fmla="*/ 25491 w 44360"/>
                    <a:gd name="connsiteY20" fmla="*/ 30041 h 49640"/>
                    <a:gd name="connsiteX21" fmla="*/ 39514 w 44360"/>
                    <a:gd name="connsiteY21" fmla="*/ 24460 h 49640"/>
                    <a:gd name="connsiteX22" fmla="*/ 43450 w 44360"/>
                    <a:gd name="connsiteY22" fmla="*/ 15116 h 49640"/>
                    <a:gd name="connsiteX23" fmla="*/ 37998 w 44360"/>
                    <a:gd name="connsiteY23" fmla="*/ 3882 h 49640"/>
                    <a:gd name="connsiteX24" fmla="*/ 21856 w 44360"/>
                    <a:gd name="connsiteY24" fmla="*/ -811 h 49640"/>
                    <a:gd name="connsiteX25" fmla="*/ 6487 w 44360"/>
                    <a:gd name="connsiteY25" fmla="*/ 3124 h 49640"/>
                    <a:gd name="connsiteX26" fmla="*/ -911 w 44360"/>
                    <a:gd name="connsiteY26" fmla="*/ 1381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911" y="13813"/>
                      </a:moveTo>
                      <a:lnTo>
                        <a:pt x="11696" y="15731"/>
                      </a:lnTo>
                      <a:cubicBezTo>
                        <a:pt x="12240" y="13289"/>
                        <a:pt x="13328" y="11433"/>
                        <a:pt x="14959" y="10164"/>
                      </a:cubicBezTo>
                      <a:cubicBezTo>
                        <a:pt x="16600" y="8896"/>
                        <a:pt x="18899" y="8261"/>
                        <a:pt x="21856" y="8261"/>
                      </a:cubicBezTo>
                      <a:cubicBezTo>
                        <a:pt x="25100" y="8261"/>
                        <a:pt x="27542" y="8857"/>
                        <a:pt x="29183" y="10050"/>
                      </a:cubicBezTo>
                      <a:cubicBezTo>
                        <a:pt x="30289" y="10889"/>
                        <a:pt x="30843" y="12010"/>
                        <a:pt x="30843" y="13413"/>
                      </a:cubicBezTo>
                      <a:cubicBezTo>
                        <a:pt x="30843" y="14367"/>
                        <a:pt x="30542" y="15154"/>
                        <a:pt x="29941" y="15774"/>
                      </a:cubicBezTo>
                      <a:cubicBezTo>
                        <a:pt x="29321" y="16375"/>
                        <a:pt x="27924" y="16928"/>
                        <a:pt x="25748" y="17434"/>
                      </a:cubicBezTo>
                      <a:cubicBezTo>
                        <a:pt x="15607" y="19666"/>
                        <a:pt x="9182" y="21708"/>
                        <a:pt x="6473" y="23558"/>
                      </a:cubicBezTo>
                      <a:cubicBezTo>
                        <a:pt x="2714" y="26125"/>
                        <a:pt x="835" y="29688"/>
                        <a:pt x="835" y="34248"/>
                      </a:cubicBezTo>
                      <a:cubicBezTo>
                        <a:pt x="835" y="38359"/>
                        <a:pt x="2457" y="41818"/>
                        <a:pt x="5700" y="44622"/>
                      </a:cubicBezTo>
                      <a:cubicBezTo>
                        <a:pt x="8953" y="47427"/>
                        <a:pt x="13995" y="48830"/>
                        <a:pt x="20826" y="48830"/>
                      </a:cubicBezTo>
                      <a:cubicBezTo>
                        <a:pt x="27323" y="48830"/>
                        <a:pt x="32150" y="47771"/>
                        <a:pt x="35307" y="45653"/>
                      </a:cubicBezTo>
                      <a:cubicBezTo>
                        <a:pt x="38475" y="43535"/>
                        <a:pt x="40655" y="40406"/>
                        <a:pt x="41847" y="36266"/>
                      </a:cubicBezTo>
                      <a:lnTo>
                        <a:pt x="29984" y="34076"/>
                      </a:lnTo>
                      <a:cubicBezTo>
                        <a:pt x="29479" y="35917"/>
                        <a:pt x="28515" y="37329"/>
                        <a:pt x="27094" y="38312"/>
                      </a:cubicBezTo>
                      <a:cubicBezTo>
                        <a:pt x="25682" y="39304"/>
                        <a:pt x="23664" y="39800"/>
                        <a:pt x="21041" y="39800"/>
                      </a:cubicBezTo>
                      <a:cubicBezTo>
                        <a:pt x="17740" y="39800"/>
                        <a:pt x="15374" y="39337"/>
                        <a:pt x="13943" y="38412"/>
                      </a:cubicBezTo>
                      <a:cubicBezTo>
                        <a:pt x="12989" y="37754"/>
                        <a:pt x="12512" y="36905"/>
                        <a:pt x="12512" y="35865"/>
                      </a:cubicBezTo>
                      <a:cubicBezTo>
                        <a:pt x="12512" y="34968"/>
                        <a:pt x="12927" y="34205"/>
                        <a:pt x="13757" y="33575"/>
                      </a:cubicBezTo>
                      <a:cubicBezTo>
                        <a:pt x="14892" y="32745"/>
                        <a:pt x="18803" y="31567"/>
                        <a:pt x="25491" y="30041"/>
                      </a:cubicBezTo>
                      <a:cubicBezTo>
                        <a:pt x="32188" y="28524"/>
                        <a:pt x="36862" y="26664"/>
                        <a:pt x="39514" y="24460"/>
                      </a:cubicBezTo>
                      <a:cubicBezTo>
                        <a:pt x="42138" y="22218"/>
                        <a:pt x="43450" y="19103"/>
                        <a:pt x="43450" y="15116"/>
                      </a:cubicBezTo>
                      <a:cubicBezTo>
                        <a:pt x="43450" y="10756"/>
                        <a:pt x="41632" y="7011"/>
                        <a:pt x="37998" y="3882"/>
                      </a:cubicBezTo>
                      <a:cubicBezTo>
                        <a:pt x="34363" y="753"/>
                        <a:pt x="28982" y="-811"/>
                        <a:pt x="21856" y="-811"/>
                      </a:cubicBezTo>
                      <a:cubicBezTo>
                        <a:pt x="15388" y="-811"/>
                        <a:pt x="10265" y="500"/>
                        <a:pt x="6487" y="3124"/>
                      </a:cubicBezTo>
                      <a:cubicBezTo>
                        <a:pt x="2719" y="5747"/>
                        <a:pt x="253" y="9311"/>
                        <a:pt x="-911" y="13813"/>
                      </a:cubicBezTo>
                      <a:close/>
                    </a:path>
                  </a:pathLst>
                </a:custGeom>
                <a:solidFill>
                  <a:srgbClr val="000000"/>
                </a:solidFill>
                <a:ln w="14" cap="flat">
                  <a:noFill/>
                  <a:prstDash val="solid"/>
                  <a:round/>
                </a:ln>
              </p:spPr>
              <p:txBody>
                <a:bodyPr rtlCol="0" anchor="ctr"/>
                <a:lstStyle/>
                <a:p>
                  <a:endParaRPr lang="en-US"/>
                </a:p>
              </p:txBody>
            </p:sp>
            <p:sp>
              <p:nvSpPr>
                <p:cNvPr id="602" name="Freeform: Shape 601">
                  <a:extLst>
                    <a:ext uri="{FF2B5EF4-FFF2-40B4-BE49-F238E27FC236}">
                      <a16:creationId xmlns:a16="http://schemas.microsoft.com/office/drawing/2014/main" id="{3C3A66DE-6C46-FBB5-DC63-4B73E137B236}"/>
                    </a:ext>
                  </a:extLst>
                </p:cNvPr>
                <p:cNvSpPr/>
                <p:nvPr/>
              </p:nvSpPr>
              <p:spPr>
                <a:xfrm flipV="1">
                  <a:off x="3414767" y="5453431"/>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03" name="Freeform: Shape 602">
                  <a:extLst>
                    <a:ext uri="{FF2B5EF4-FFF2-40B4-BE49-F238E27FC236}">
                      <a16:creationId xmlns:a16="http://schemas.microsoft.com/office/drawing/2014/main" id="{C4C5B62E-CB03-0238-08D9-B934DDEE5EAC}"/>
                    </a:ext>
                  </a:extLst>
                </p:cNvPr>
                <p:cNvSpPr/>
                <p:nvPr/>
              </p:nvSpPr>
              <p:spPr>
                <a:xfrm flipV="1">
                  <a:off x="3444018" y="5405407"/>
                  <a:ext cx="45834" cy="31381"/>
                </a:xfrm>
                <a:custGeom>
                  <a:avLst/>
                  <a:gdLst>
                    <a:gd name="connsiteX0" fmla="*/ -1060 w 45834"/>
                    <a:gd name="connsiteY0" fmla="*/ 18434 h 31381"/>
                    <a:gd name="connsiteX1" fmla="*/ -1060 w 45834"/>
                    <a:gd name="connsiteY1" fmla="*/ 29968 h 31381"/>
                    <a:gd name="connsiteX2" fmla="*/ 44774 w 45834"/>
                    <a:gd name="connsiteY2" fmla="*/ 29968 h 31381"/>
                    <a:gd name="connsiteX3" fmla="*/ 44774 w 45834"/>
                    <a:gd name="connsiteY3" fmla="*/ 18434 h 31381"/>
                    <a:gd name="connsiteX4" fmla="*/ -1060 w 45834"/>
                    <a:gd name="connsiteY4" fmla="*/ -1413 h 31381"/>
                    <a:gd name="connsiteX5" fmla="*/ -1060 w 45834"/>
                    <a:gd name="connsiteY5" fmla="*/ 10163 h 31381"/>
                    <a:gd name="connsiteX6" fmla="*/ 44774 w 45834"/>
                    <a:gd name="connsiteY6" fmla="*/ 10163 h 31381"/>
                    <a:gd name="connsiteX7" fmla="*/ 44774 w 45834"/>
                    <a:gd name="connsiteY7" fmla="*/ -1413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060" y="18434"/>
                      </a:moveTo>
                      <a:lnTo>
                        <a:pt x="-1060" y="29968"/>
                      </a:lnTo>
                      <a:lnTo>
                        <a:pt x="44774" y="29968"/>
                      </a:lnTo>
                      <a:lnTo>
                        <a:pt x="44774" y="18434"/>
                      </a:lnTo>
                      <a:close/>
                      <a:moveTo>
                        <a:pt x="-1060" y="-1413"/>
                      </a:moveTo>
                      <a:lnTo>
                        <a:pt x="-1060" y="10163"/>
                      </a:lnTo>
                      <a:lnTo>
                        <a:pt x="44774" y="10163"/>
                      </a:lnTo>
                      <a:lnTo>
                        <a:pt x="44774" y="-1413"/>
                      </a:lnTo>
                      <a:close/>
                    </a:path>
                  </a:pathLst>
                </a:custGeom>
                <a:solidFill>
                  <a:srgbClr val="000000"/>
                </a:solidFill>
                <a:ln w="14" cap="flat">
                  <a:noFill/>
                  <a:prstDash val="solid"/>
                  <a:round/>
                </a:ln>
              </p:spPr>
              <p:txBody>
                <a:bodyPr rtlCol="0" anchor="ctr"/>
                <a:lstStyle/>
                <a:p>
                  <a:endParaRPr lang="en-US"/>
                </a:p>
              </p:txBody>
            </p:sp>
            <p:sp>
              <p:nvSpPr>
                <p:cNvPr id="604" name="Freeform: Shape 603">
                  <a:extLst>
                    <a:ext uri="{FF2B5EF4-FFF2-40B4-BE49-F238E27FC236}">
                      <a16:creationId xmlns:a16="http://schemas.microsoft.com/office/drawing/2014/main" id="{F2BB83C9-829F-8386-4D3E-1E64F1B507FF}"/>
                    </a:ext>
                  </a:extLst>
                </p:cNvPr>
                <p:cNvSpPr/>
                <p:nvPr/>
              </p:nvSpPr>
              <p:spPr>
                <a:xfrm flipV="1">
                  <a:off x="3493695" y="5453431"/>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05" name="Freeform: Shape 604">
                  <a:extLst>
                    <a:ext uri="{FF2B5EF4-FFF2-40B4-BE49-F238E27FC236}">
                      <a16:creationId xmlns:a16="http://schemas.microsoft.com/office/drawing/2014/main" id="{9B73448B-2B7E-83F4-E568-BE7293A4A1DB}"/>
                    </a:ext>
                  </a:extLst>
                </p:cNvPr>
                <p:cNvSpPr/>
                <p:nvPr/>
              </p:nvSpPr>
              <p:spPr>
                <a:xfrm flipV="1">
                  <a:off x="3523032" y="5388765"/>
                  <a:ext cx="42972" cy="64666"/>
                </a:xfrm>
                <a:custGeom>
                  <a:avLst/>
                  <a:gdLst>
                    <a:gd name="connsiteX0" fmla="*/ -948 w 42972"/>
                    <a:gd name="connsiteY0" fmla="*/ 51576 h 64666"/>
                    <a:gd name="connsiteX1" fmla="*/ -948 w 42972"/>
                    <a:gd name="connsiteY1" fmla="*/ 63253 h 64666"/>
                    <a:gd name="connsiteX2" fmla="*/ 42025 w 42972"/>
                    <a:gd name="connsiteY2" fmla="*/ 63253 h 64666"/>
                    <a:gd name="connsiteX3" fmla="*/ 42025 w 42972"/>
                    <a:gd name="connsiteY3" fmla="*/ 54123 h 64666"/>
                    <a:gd name="connsiteX4" fmla="*/ 31192 w 42972"/>
                    <a:gd name="connsiteY4" fmla="*/ 39098 h 64666"/>
                    <a:gd name="connsiteX5" fmla="*/ 22806 w 42972"/>
                    <a:gd name="connsiteY5" fmla="*/ 18277 h 64666"/>
                    <a:gd name="connsiteX6" fmla="*/ 19973 w 42972"/>
                    <a:gd name="connsiteY6" fmla="*/ -1413 h 64666"/>
                    <a:gd name="connsiteX7" fmla="*/ 7867 w 42972"/>
                    <a:gd name="connsiteY7" fmla="*/ -1413 h 64666"/>
                    <a:gd name="connsiteX8" fmla="*/ 13462 w 42972"/>
                    <a:gd name="connsiteY8" fmla="*/ 26305 h 64666"/>
                    <a:gd name="connsiteX9" fmla="*/ 27629 w 42972"/>
                    <a:gd name="connsiteY9" fmla="*/ 51576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948" y="51576"/>
                      </a:moveTo>
                      <a:lnTo>
                        <a:pt x="-948" y="63253"/>
                      </a:lnTo>
                      <a:lnTo>
                        <a:pt x="42025" y="63253"/>
                      </a:lnTo>
                      <a:lnTo>
                        <a:pt x="42025" y="54123"/>
                      </a:lnTo>
                      <a:cubicBezTo>
                        <a:pt x="38476" y="50641"/>
                        <a:pt x="34865" y="45633"/>
                        <a:pt x="31192" y="39098"/>
                      </a:cubicBezTo>
                      <a:cubicBezTo>
                        <a:pt x="27529" y="32573"/>
                        <a:pt x="24734" y="25632"/>
                        <a:pt x="22806" y="18277"/>
                      </a:cubicBezTo>
                      <a:cubicBezTo>
                        <a:pt x="20889" y="10931"/>
                        <a:pt x="19945" y="4368"/>
                        <a:pt x="19973" y="-1413"/>
                      </a:cubicBezTo>
                      <a:lnTo>
                        <a:pt x="7867" y="-1413"/>
                      </a:lnTo>
                      <a:cubicBezTo>
                        <a:pt x="8067" y="7650"/>
                        <a:pt x="9932" y="16889"/>
                        <a:pt x="13462" y="26305"/>
                      </a:cubicBezTo>
                      <a:cubicBezTo>
                        <a:pt x="17001" y="35730"/>
                        <a:pt x="21724" y="44154"/>
                        <a:pt x="27629" y="51576"/>
                      </a:cubicBezTo>
                      <a:close/>
                    </a:path>
                  </a:pathLst>
                </a:custGeom>
                <a:solidFill>
                  <a:srgbClr val="000000"/>
                </a:solidFill>
                <a:ln w="14" cap="flat">
                  <a:noFill/>
                  <a:prstDash val="solid"/>
                  <a:round/>
                </a:ln>
              </p:spPr>
              <p:txBody>
                <a:bodyPr rtlCol="0" anchor="ctr"/>
                <a:lstStyle/>
                <a:p>
                  <a:endParaRPr lang="en-US"/>
                </a:p>
              </p:txBody>
            </p:sp>
            <p:sp>
              <p:nvSpPr>
                <p:cNvPr id="606" name="Freeform: Shape 605">
                  <a:extLst>
                    <a:ext uri="{FF2B5EF4-FFF2-40B4-BE49-F238E27FC236}">
                      <a16:creationId xmlns:a16="http://schemas.microsoft.com/office/drawing/2014/main" id="{176BD858-41B9-3EE8-52F7-8DB5F2D05255}"/>
                    </a:ext>
                  </a:extLst>
                </p:cNvPr>
                <p:cNvSpPr/>
                <p:nvPr/>
              </p:nvSpPr>
              <p:spPr>
                <a:xfrm flipV="1">
                  <a:off x="3574137" y="5388765"/>
                  <a:ext cx="44102" cy="65782"/>
                </a:xfrm>
                <a:custGeom>
                  <a:avLst/>
                  <a:gdLst>
                    <a:gd name="connsiteX0" fmla="*/ -987 w 44102"/>
                    <a:gd name="connsiteY0" fmla="*/ 16599 h 65782"/>
                    <a:gd name="connsiteX1" fmla="*/ 11534 w 44102"/>
                    <a:gd name="connsiteY1" fmla="*/ 17901 h 65782"/>
                    <a:gd name="connsiteX2" fmla="*/ 14711 w 44102"/>
                    <a:gd name="connsiteY2" fmla="*/ 11161 h 65782"/>
                    <a:gd name="connsiteX3" fmla="*/ 20792 w 44102"/>
                    <a:gd name="connsiteY3" fmla="*/ 8686 h 65782"/>
                    <a:gd name="connsiteX4" fmla="*/ 27461 w 44102"/>
                    <a:gd name="connsiteY4" fmla="*/ 11877 h 65782"/>
                    <a:gd name="connsiteX5" fmla="*/ 30194 w 44102"/>
                    <a:gd name="connsiteY5" fmla="*/ 21522 h 65782"/>
                    <a:gd name="connsiteX6" fmla="*/ 27475 w 44102"/>
                    <a:gd name="connsiteY6" fmla="*/ 30580 h 65782"/>
                    <a:gd name="connsiteX7" fmla="*/ 20435 w 44102"/>
                    <a:gd name="connsiteY7" fmla="*/ 33599 h 65782"/>
                    <a:gd name="connsiteX8" fmla="*/ 10732 w 44102"/>
                    <a:gd name="connsiteY8" fmla="*/ 28805 h 65782"/>
                    <a:gd name="connsiteX9" fmla="*/ 544 w 44102"/>
                    <a:gd name="connsiteY9" fmla="*/ 30279 h 65782"/>
                    <a:gd name="connsiteX10" fmla="*/ 6983 w 44102"/>
                    <a:gd name="connsiteY10" fmla="*/ 64408 h 65782"/>
                    <a:gd name="connsiteX11" fmla="*/ 40211 w 44102"/>
                    <a:gd name="connsiteY11" fmla="*/ 64408 h 65782"/>
                    <a:gd name="connsiteX12" fmla="*/ 40211 w 44102"/>
                    <a:gd name="connsiteY12" fmla="*/ 52645 h 65782"/>
                    <a:gd name="connsiteX13" fmla="*/ 16499 w 44102"/>
                    <a:gd name="connsiteY13" fmla="*/ 52645 h 65782"/>
                    <a:gd name="connsiteX14" fmla="*/ 14539 w 44102"/>
                    <a:gd name="connsiteY14" fmla="*/ 41512 h 65782"/>
                    <a:gd name="connsiteX15" fmla="*/ 23125 w 44102"/>
                    <a:gd name="connsiteY15" fmla="*/ 43616 h 65782"/>
                    <a:gd name="connsiteX16" fmla="*/ 37291 w 44102"/>
                    <a:gd name="connsiteY16" fmla="*/ 37534 h 65782"/>
                    <a:gd name="connsiteX17" fmla="*/ 43116 w 44102"/>
                    <a:gd name="connsiteY17" fmla="*/ 21751 h 65782"/>
                    <a:gd name="connsiteX18" fmla="*/ 38422 w 44102"/>
                    <a:gd name="connsiteY18" fmla="*/ 7298 h 65782"/>
                    <a:gd name="connsiteX19" fmla="*/ 20663 w 44102"/>
                    <a:gd name="connsiteY19" fmla="*/ -1374 h 65782"/>
                    <a:gd name="connsiteX20" fmla="*/ 5867 w 44102"/>
                    <a:gd name="connsiteY20" fmla="*/ 3491 h 65782"/>
                    <a:gd name="connsiteX21" fmla="*/ -987 w 44102"/>
                    <a:gd name="connsiteY21" fmla="*/ 16599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987" y="16599"/>
                      </a:moveTo>
                      <a:lnTo>
                        <a:pt x="11534" y="17901"/>
                      </a:lnTo>
                      <a:cubicBezTo>
                        <a:pt x="11896" y="15068"/>
                        <a:pt x="12955" y="12821"/>
                        <a:pt x="14711" y="11161"/>
                      </a:cubicBezTo>
                      <a:cubicBezTo>
                        <a:pt x="16475" y="9511"/>
                        <a:pt x="18503" y="8686"/>
                        <a:pt x="20792" y="8686"/>
                      </a:cubicBezTo>
                      <a:cubicBezTo>
                        <a:pt x="23416" y="8686"/>
                        <a:pt x="25639" y="9749"/>
                        <a:pt x="27461" y="11877"/>
                      </a:cubicBezTo>
                      <a:cubicBezTo>
                        <a:pt x="29283" y="14014"/>
                        <a:pt x="30194" y="17229"/>
                        <a:pt x="30194" y="21522"/>
                      </a:cubicBezTo>
                      <a:cubicBezTo>
                        <a:pt x="30194" y="25547"/>
                        <a:pt x="29288" y="28567"/>
                        <a:pt x="27475" y="30580"/>
                      </a:cubicBezTo>
                      <a:cubicBezTo>
                        <a:pt x="25672" y="32593"/>
                        <a:pt x="23325" y="33599"/>
                        <a:pt x="20435" y="33599"/>
                      </a:cubicBezTo>
                      <a:cubicBezTo>
                        <a:pt x="16828" y="33599"/>
                        <a:pt x="13594" y="32001"/>
                        <a:pt x="10732" y="28805"/>
                      </a:cubicBezTo>
                      <a:lnTo>
                        <a:pt x="544" y="30279"/>
                      </a:lnTo>
                      <a:lnTo>
                        <a:pt x="6983" y="64408"/>
                      </a:lnTo>
                      <a:lnTo>
                        <a:pt x="40211" y="64408"/>
                      </a:lnTo>
                      <a:lnTo>
                        <a:pt x="40211" y="52645"/>
                      </a:lnTo>
                      <a:lnTo>
                        <a:pt x="16499" y="52645"/>
                      </a:lnTo>
                      <a:lnTo>
                        <a:pt x="14539" y="41512"/>
                      </a:lnTo>
                      <a:cubicBezTo>
                        <a:pt x="17344" y="42915"/>
                        <a:pt x="20206" y="43616"/>
                        <a:pt x="23125" y="43616"/>
                      </a:cubicBezTo>
                      <a:cubicBezTo>
                        <a:pt x="28696" y="43616"/>
                        <a:pt x="33418" y="41589"/>
                        <a:pt x="37291" y="37534"/>
                      </a:cubicBezTo>
                      <a:cubicBezTo>
                        <a:pt x="41174" y="33480"/>
                        <a:pt x="43116" y="28219"/>
                        <a:pt x="43116" y="21751"/>
                      </a:cubicBezTo>
                      <a:cubicBezTo>
                        <a:pt x="43116" y="16351"/>
                        <a:pt x="41551" y="11533"/>
                        <a:pt x="38422" y="7298"/>
                      </a:cubicBezTo>
                      <a:cubicBezTo>
                        <a:pt x="34158" y="1516"/>
                        <a:pt x="28238" y="-1374"/>
                        <a:pt x="20663" y="-1374"/>
                      </a:cubicBezTo>
                      <a:cubicBezTo>
                        <a:pt x="14615" y="-1374"/>
                        <a:pt x="9683" y="248"/>
                        <a:pt x="5867" y="3491"/>
                      </a:cubicBezTo>
                      <a:cubicBezTo>
                        <a:pt x="2051" y="6744"/>
                        <a:pt x="-234" y="11114"/>
                        <a:pt x="-987" y="16599"/>
                      </a:cubicBezTo>
                      <a:close/>
                    </a:path>
                  </a:pathLst>
                </a:custGeom>
                <a:solidFill>
                  <a:srgbClr val="000000"/>
                </a:solidFill>
                <a:ln w="14" cap="flat">
                  <a:noFill/>
                  <a:prstDash val="solid"/>
                  <a:round/>
                </a:ln>
              </p:spPr>
              <p:txBody>
                <a:bodyPr rtlCol="0" anchor="ctr"/>
                <a:lstStyle/>
                <a:p>
                  <a:endParaRPr lang="en-US"/>
                </a:p>
              </p:txBody>
            </p:sp>
          </p:grpSp>
          <p:grpSp>
            <p:nvGrpSpPr>
              <p:cNvPr id="607" name="Graphic 3">
                <a:extLst>
                  <a:ext uri="{FF2B5EF4-FFF2-40B4-BE49-F238E27FC236}">
                    <a16:creationId xmlns:a16="http://schemas.microsoft.com/office/drawing/2014/main" id="{22DE8B5C-B14D-6B03-9250-6A2E36F47A4D}"/>
                  </a:ext>
                </a:extLst>
              </p:cNvPr>
              <p:cNvGrpSpPr/>
              <p:nvPr/>
            </p:nvGrpSpPr>
            <p:grpSpPr>
              <a:xfrm>
                <a:off x="3008013" y="5484672"/>
                <a:ext cx="647167" cy="84299"/>
                <a:chOff x="3008013" y="5484672"/>
                <a:chExt cx="647167" cy="84299"/>
              </a:xfrm>
              <a:solidFill>
                <a:srgbClr val="000000"/>
              </a:solidFill>
            </p:grpSpPr>
            <p:sp>
              <p:nvSpPr>
                <p:cNvPr id="608" name="Freeform: Shape 607">
                  <a:extLst>
                    <a:ext uri="{FF2B5EF4-FFF2-40B4-BE49-F238E27FC236}">
                      <a16:creationId xmlns:a16="http://schemas.microsoft.com/office/drawing/2014/main" id="{32DC9A9E-44D2-9D54-BAF1-D8C7F9122D91}"/>
                    </a:ext>
                  </a:extLst>
                </p:cNvPr>
                <p:cNvSpPr/>
                <p:nvPr/>
              </p:nvSpPr>
              <p:spPr>
                <a:xfrm flipV="1">
                  <a:off x="3008013" y="5503003"/>
                  <a:ext cx="49325" cy="47494"/>
                </a:xfrm>
                <a:custGeom>
                  <a:avLst/>
                  <a:gdLst>
                    <a:gd name="connsiteX0" fmla="*/ 18095 w 49325"/>
                    <a:gd name="connsiteY0" fmla="*/ -789 h 47494"/>
                    <a:gd name="connsiteX1" fmla="*/ -1051 w 49325"/>
                    <a:gd name="connsiteY1" fmla="*/ 46706 h 47494"/>
                    <a:gd name="connsiteX2" fmla="*/ 12143 w 49325"/>
                    <a:gd name="connsiteY2" fmla="*/ 46706 h 47494"/>
                    <a:gd name="connsiteX3" fmla="*/ 21086 w 49325"/>
                    <a:gd name="connsiteY3" fmla="*/ 22465 h 47494"/>
                    <a:gd name="connsiteX4" fmla="*/ 23691 w 49325"/>
                    <a:gd name="connsiteY4" fmla="*/ 14365 h 47494"/>
                    <a:gd name="connsiteX5" fmla="*/ 24979 w 49325"/>
                    <a:gd name="connsiteY5" fmla="*/ 18444 h 47494"/>
                    <a:gd name="connsiteX6" fmla="*/ 26324 w 49325"/>
                    <a:gd name="connsiteY6" fmla="*/ 22465 h 47494"/>
                    <a:gd name="connsiteX7" fmla="*/ 35353 w 49325"/>
                    <a:gd name="connsiteY7" fmla="*/ 46706 h 47494"/>
                    <a:gd name="connsiteX8" fmla="*/ 48275 w 49325"/>
                    <a:gd name="connsiteY8" fmla="*/ 46706 h 47494"/>
                    <a:gd name="connsiteX9" fmla="*/ 29415 w 49325"/>
                    <a:gd name="connsiteY9" fmla="*/ -789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8095" y="-789"/>
                      </a:moveTo>
                      <a:lnTo>
                        <a:pt x="-1051" y="46706"/>
                      </a:lnTo>
                      <a:lnTo>
                        <a:pt x="12143" y="46706"/>
                      </a:lnTo>
                      <a:lnTo>
                        <a:pt x="21086" y="22465"/>
                      </a:lnTo>
                      <a:lnTo>
                        <a:pt x="23691" y="14365"/>
                      </a:lnTo>
                      <a:cubicBezTo>
                        <a:pt x="24368" y="16426"/>
                        <a:pt x="24797" y="17786"/>
                        <a:pt x="24979" y="18444"/>
                      </a:cubicBezTo>
                      <a:cubicBezTo>
                        <a:pt x="25398" y="19779"/>
                        <a:pt x="25847" y="21120"/>
                        <a:pt x="26324" y="22465"/>
                      </a:cubicBezTo>
                      <a:lnTo>
                        <a:pt x="35353" y="46706"/>
                      </a:lnTo>
                      <a:lnTo>
                        <a:pt x="48275" y="46706"/>
                      </a:lnTo>
                      <a:lnTo>
                        <a:pt x="29415" y="-789"/>
                      </a:lnTo>
                      <a:close/>
                    </a:path>
                  </a:pathLst>
                </a:custGeom>
                <a:solidFill>
                  <a:srgbClr val="000000"/>
                </a:solidFill>
                <a:ln w="14" cap="flat">
                  <a:noFill/>
                  <a:prstDash val="solid"/>
                  <a:round/>
                </a:ln>
              </p:spPr>
              <p:txBody>
                <a:bodyPr rtlCol="0" anchor="ctr"/>
                <a:lstStyle/>
                <a:p>
                  <a:endParaRPr lang="en-US"/>
                </a:p>
              </p:txBody>
            </p:sp>
            <p:sp>
              <p:nvSpPr>
                <p:cNvPr id="609" name="Freeform: Shape 608">
                  <a:extLst>
                    <a:ext uri="{FF2B5EF4-FFF2-40B4-BE49-F238E27FC236}">
                      <a16:creationId xmlns:a16="http://schemas.microsoft.com/office/drawing/2014/main" id="{724334BD-BB3C-BF7D-3044-029B54C77300}"/>
                    </a:ext>
                  </a:extLst>
                </p:cNvPr>
                <p:cNvSpPr/>
                <p:nvPr/>
              </p:nvSpPr>
              <p:spPr>
                <a:xfrm flipV="1">
                  <a:off x="3061723" y="5501930"/>
                  <a:ext cx="44589" cy="49640"/>
                </a:xfrm>
                <a:custGeom>
                  <a:avLst/>
                  <a:gdLst>
                    <a:gd name="connsiteX0" fmla="*/ 11640 w 44589"/>
                    <a:gd name="connsiteY0" fmla="*/ 33283 h 49640"/>
                    <a:gd name="connsiteX1" fmla="*/ 235 w 44589"/>
                    <a:gd name="connsiteY1" fmla="*/ 35344 h 49640"/>
                    <a:gd name="connsiteX2" fmla="*/ 6846 w 44589"/>
                    <a:gd name="connsiteY2" fmla="*/ 45532 h 49640"/>
                    <a:gd name="connsiteX3" fmla="*/ 20798 w 44589"/>
                    <a:gd name="connsiteY3" fmla="*/ 48852 h 49640"/>
                    <a:gd name="connsiteX4" fmla="*/ 33319 w 44589"/>
                    <a:gd name="connsiteY4" fmla="*/ 46863 h 49640"/>
                    <a:gd name="connsiteX5" fmla="*/ 39114 w 44589"/>
                    <a:gd name="connsiteY5" fmla="*/ 41812 h 49640"/>
                    <a:gd name="connsiteX6" fmla="*/ 40789 w 44589"/>
                    <a:gd name="connsiteY6" fmla="*/ 30564 h 49640"/>
                    <a:gd name="connsiteX7" fmla="*/ 40660 w 44589"/>
                    <a:gd name="connsiteY7" fmla="*/ 15897 h 49640"/>
                    <a:gd name="connsiteX8" fmla="*/ 41261 w 44589"/>
                    <a:gd name="connsiteY8" fmla="*/ 6652 h 49640"/>
                    <a:gd name="connsiteX9" fmla="*/ 43522 w 44589"/>
                    <a:gd name="connsiteY9" fmla="*/ 285 h 49640"/>
                    <a:gd name="connsiteX10" fmla="*/ 31087 w 44589"/>
                    <a:gd name="connsiteY10" fmla="*/ 285 h 49640"/>
                    <a:gd name="connsiteX11" fmla="*/ 29885 w 44589"/>
                    <a:gd name="connsiteY11" fmla="*/ 3991 h 49640"/>
                    <a:gd name="connsiteX12" fmla="*/ 29427 w 44589"/>
                    <a:gd name="connsiteY12" fmla="*/ 5479 h 49640"/>
                    <a:gd name="connsiteX13" fmla="*/ 22544 w 44589"/>
                    <a:gd name="connsiteY13" fmla="*/ 771 h 49640"/>
                    <a:gd name="connsiteX14" fmla="*/ 14716 w 44589"/>
                    <a:gd name="connsiteY14" fmla="*/ -789 h 49640"/>
                    <a:gd name="connsiteX15" fmla="*/ 3154 w 44589"/>
                    <a:gd name="connsiteY15" fmla="*/ 3189 h 49640"/>
                    <a:gd name="connsiteX16" fmla="*/ -1068 w 44589"/>
                    <a:gd name="connsiteY16" fmla="*/ 13249 h 49640"/>
                    <a:gd name="connsiteX17" fmla="*/ 850 w 44589"/>
                    <a:gd name="connsiteY17" fmla="*/ 20433 h 49640"/>
                    <a:gd name="connsiteX18" fmla="*/ 6245 w 44589"/>
                    <a:gd name="connsiteY18" fmla="*/ 25255 h 49640"/>
                    <a:gd name="connsiteX19" fmla="*/ 16247 w 44589"/>
                    <a:gd name="connsiteY19" fmla="*/ 28189 h 49640"/>
                    <a:gd name="connsiteX20" fmla="*/ 28454 w 44589"/>
                    <a:gd name="connsiteY20" fmla="*/ 31280 h 49640"/>
                    <a:gd name="connsiteX21" fmla="*/ 28454 w 44589"/>
                    <a:gd name="connsiteY21" fmla="*/ 32525 h 49640"/>
                    <a:gd name="connsiteX22" fmla="*/ 26665 w 44589"/>
                    <a:gd name="connsiteY22" fmla="*/ 37690 h 49640"/>
                    <a:gd name="connsiteX23" fmla="*/ 19911 w 44589"/>
                    <a:gd name="connsiteY23" fmla="*/ 39236 h 49640"/>
                    <a:gd name="connsiteX24" fmla="*/ 14673 w 44589"/>
                    <a:gd name="connsiteY24" fmla="*/ 37919 h 49640"/>
                    <a:gd name="connsiteX25" fmla="*/ 11640 w 44589"/>
                    <a:gd name="connsiteY25" fmla="*/ 33283 h 49640"/>
                    <a:gd name="connsiteX26" fmla="*/ 28454 w 44589"/>
                    <a:gd name="connsiteY26" fmla="*/ 23094 h 49640"/>
                    <a:gd name="connsiteX27" fmla="*/ 20798 w 44589"/>
                    <a:gd name="connsiteY27" fmla="*/ 21163 h 49640"/>
                    <a:gd name="connsiteX28" fmla="*/ 13958 w 44589"/>
                    <a:gd name="connsiteY28" fmla="*/ 18973 h 49640"/>
                    <a:gd name="connsiteX29" fmla="*/ 11496 w 44589"/>
                    <a:gd name="connsiteY29" fmla="*/ 14551 h 49640"/>
                    <a:gd name="connsiteX30" fmla="*/ 13457 w 44589"/>
                    <a:gd name="connsiteY30" fmla="*/ 9987 h 49640"/>
                    <a:gd name="connsiteX31" fmla="*/ 18480 w 44589"/>
                    <a:gd name="connsiteY31" fmla="*/ 8069 h 49640"/>
                    <a:gd name="connsiteX32" fmla="*/ 24962 w 44589"/>
                    <a:gd name="connsiteY32" fmla="*/ 10301 h 49640"/>
                    <a:gd name="connsiteX33" fmla="*/ 27953 w 44589"/>
                    <a:gd name="connsiteY33" fmla="*/ 14466 h 49640"/>
                    <a:gd name="connsiteX34" fmla="*/ 28454 w 44589"/>
                    <a:gd name="connsiteY34" fmla="*/ 2059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640" y="33283"/>
                      </a:moveTo>
                      <a:lnTo>
                        <a:pt x="235" y="35344"/>
                      </a:lnTo>
                      <a:cubicBezTo>
                        <a:pt x="1513" y="39932"/>
                        <a:pt x="3717" y="43329"/>
                        <a:pt x="6846" y="45532"/>
                      </a:cubicBezTo>
                      <a:cubicBezTo>
                        <a:pt x="9975" y="47746"/>
                        <a:pt x="14626" y="48852"/>
                        <a:pt x="20798" y="48852"/>
                      </a:cubicBezTo>
                      <a:cubicBezTo>
                        <a:pt x="26407" y="48852"/>
                        <a:pt x="30581" y="48189"/>
                        <a:pt x="33319" y="46863"/>
                      </a:cubicBezTo>
                      <a:cubicBezTo>
                        <a:pt x="36066" y="45537"/>
                        <a:pt x="37998" y="43853"/>
                        <a:pt x="39114" y="41812"/>
                      </a:cubicBezTo>
                      <a:cubicBezTo>
                        <a:pt x="40231" y="39770"/>
                        <a:pt x="40789" y="36021"/>
                        <a:pt x="40789" y="30564"/>
                      </a:cubicBezTo>
                      <a:lnTo>
                        <a:pt x="40660" y="15897"/>
                      </a:lnTo>
                      <a:cubicBezTo>
                        <a:pt x="40660" y="11718"/>
                        <a:pt x="40860" y="8637"/>
                        <a:pt x="41261" y="6652"/>
                      </a:cubicBezTo>
                      <a:cubicBezTo>
                        <a:pt x="41662" y="4678"/>
                        <a:pt x="42415" y="2555"/>
                        <a:pt x="43522" y="285"/>
                      </a:cubicBezTo>
                      <a:lnTo>
                        <a:pt x="31087" y="285"/>
                      </a:lnTo>
                      <a:cubicBezTo>
                        <a:pt x="30762" y="1124"/>
                        <a:pt x="30361" y="2360"/>
                        <a:pt x="29885" y="3991"/>
                      </a:cubicBezTo>
                      <a:cubicBezTo>
                        <a:pt x="29675" y="4744"/>
                        <a:pt x="29522" y="5241"/>
                        <a:pt x="29427" y="5479"/>
                      </a:cubicBezTo>
                      <a:cubicBezTo>
                        <a:pt x="27280" y="3390"/>
                        <a:pt x="24986" y="1821"/>
                        <a:pt x="22544" y="771"/>
                      </a:cubicBezTo>
                      <a:cubicBezTo>
                        <a:pt x="20101" y="-269"/>
                        <a:pt x="17492" y="-789"/>
                        <a:pt x="14716" y="-789"/>
                      </a:cubicBezTo>
                      <a:cubicBezTo>
                        <a:pt x="9832" y="-789"/>
                        <a:pt x="5978" y="537"/>
                        <a:pt x="3154" y="3189"/>
                      </a:cubicBezTo>
                      <a:cubicBezTo>
                        <a:pt x="340" y="5842"/>
                        <a:pt x="-1068" y="9195"/>
                        <a:pt x="-1068" y="13249"/>
                      </a:cubicBezTo>
                      <a:cubicBezTo>
                        <a:pt x="-1068" y="15940"/>
                        <a:pt x="-428" y="18334"/>
                        <a:pt x="850" y="20433"/>
                      </a:cubicBezTo>
                      <a:cubicBezTo>
                        <a:pt x="2138" y="22532"/>
                        <a:pt x="3936" y="24139"/>
                        <a:pt x="6245" y="25255"/>
                      </a:cubicBezTo>
                      <a:cubicBezTo>
                        <a:pt x="8553" y="26381"/>
                        <a:pt x="11888" y="27359"/>
                        <a:pt x="16247" y="28189"/>
                      </a:cubicBezTo>
                      <a:cubicBezTo>
                        <a:pt x="22114" y="29295"/>
                        <a:pt x="26183" y="30326"/>
                        <a:pt x="28454" y="31280"/>
                      </a:cubicBezTo>
                      <a:lnTo>
                        <a:pt x="28454" y="32525"/>
                      </a:lnTo>
                      <a:cubicBezTo>
                        <a:pt x="28454" y="34938"/>
                        <a:pt x="27857" y="36660"/>
                        <a:pt x="26665" y="37690"/>
                      </a:cubicBezTo>
                      <a:cubicBezTo>
                        <a:pt x="25472" y="38721"/>
                        <a:pt x="23221" y="39236"/>
                        <a:pt x="19911" y="39236"/>
                      </a:cubicBezTo>
                      <a:cubicBezTo>
                        <a:pt x="17669" y="39236"/>
                        <a:pt x="15923" y="38797"/>
                        <a:pt x="14673" y="37919"/>
                      </a:cubicBezTo>
                      <a:cubicBezTo>
                        <a:pt x="13424" y="37042"/>
                        <a:pt x="12412" y="35496"/>
                        <a:pt x="11640" y="33283"/>
                      </a:cubicBezTo>
                      <a:close/>
                      <a:moveTo>
                        <a:pt x="28454" y="23094"/>
                      </a:moveTo>
                      <a:cubicBezTo>
                        <a:pt x="26841" y="22560"/>
                        <a:pt x="24289" y="21916"/>
                        <a:pt x="20798" y="21163"/>
                      </a:cubicBezTo>
                      <a:cubicBezTo>
                        <a:pt x="17316" y="20419"/>
                        <a:pt x="15036" y="19689"/>
                        <a:pt x="13958" y="18973"/>
                      </a:cubicBezTo>
                      <a:cubicBezTo>
                        <a:pt x="12317" y="17809"/>
                        <a:pt x="11496" y="16335"/>
                        <a:pt x="11496" y="14551"/>
                      </a:cubicBezTo>
                      <a:cubicBezTo>
                        <a:pt x="11496" y="12796"/>
                        <a:pt x="12150" y="11275"/>
                        <a:pt x="13457" y="9987"/>
                      </a:cubicBezTo>
                      <a:cubicBezTo>
                        <a:pt x="14773" y="8708"/>
                        <a:pt x="16448" y="8069"/>
                        <a:pt x="18480" y="8069"/>
                      </a:cubicBezTo>
                      <a:cubicBezTo>
                        <a:pt x="20741" y="8069"/>
                        <a:pt x="22901" y="8813"/>
                        <a:pt x="24962" y="10301"/>
                      </a:cubicBezTo>
                      <a:cubicBezTo>
                        <a:pt x="26479" y="11437"/>
                        <a:pt x="27476" y="12825"/>
                        <a:pt x="27953" y="14466"/>
                      </a:cubicBezTo>
                      <a:cubicBezTo>
                        <a:pt x="28287" y="15534"/>
                        <a:pt x="28454" y="17576"/>
                        <a:pt x="28454" y="20590"/>
                      </a:cubicBezTo>
                      <a:close/>
                    </a:path>
                  </a:pathLst>
                </a:custGeom>
                <a:solidFill>
                  <a:srgbClr val="000000"/>
                </a:solidFill>
                <a:ln w="14" cap="flat">
                  <a:noFill/>
                  <a:prstDash val="solid"/>
                  <a:round/>
                </a:ln>
              </p:spPr>
              <p:txBody>
                <a:bodyPr rtlCol="0" anchor="ctr"/>
                <a:lstStyle/>
                <a:p>
                  <a:endParaRPr lang="en-US"/>
                </a:p>
              </p:txBody>
            </p:sp>
            <p:sp>
              <p:nvSpPr>
                <p:cNvPr id="610" name="Freeform: Shape 609">
                  <a:extLst>
                    <a:ext uri="{FF2B5EF4-FFF2-40B4-BE49-F238E27FC236}">
                      <a16:creationId xmlns:a16="http://schemas.microsoft.com/office/drawing/2014/main" id="{984B259E-B281-7B3E-3B91-7B86ED15F5EF}"/>
                    </a:ext>
                  </a:extLst>
                </p:cNvPr>
                <p:cNvSpPr/>
                <p:nvPr/>
              </p:nvSpPr>
              <p:spPr>
                <a:xfrm flipV="1">
                  <a:off x="3115962" y="5484944"/>
                  <a:ext cx="12578" cy="65553"/>
                </a:xfrm>
                <a:custGeom>
                  <a:avLst/>
                  <a:gdLst>
                    <a:gd name="connsiteX0" fmla="*/ -171 w 12578"/>
                    <a:gd name="connsiteY0" fmla="*/ -1422 h 65553"/>
                    <a:gd name="connsiteX1" fmla="*/ -171 w 12578"/>
                    <a:gd name="connsiteY1" fmla="*/ 64132 h 65553"/>
                    <a:gd name="connsiteX2" fmla="*/ 12407 w 12578"/>
                    <a:gd name="connsiteY2" fmla="*/ 64132 h 65553"/>
                    <a:gd name="connsiteX3" fmla="*/ 12407 w 12578"/>
                    <a:gd name="connsiteY3" fmla="*/ -1422 h 65553"/>
                  </a:gdLst>
                  <a:ahLst/>
                  <a:cxnLst>
                    <a:cxn ang="0">
                      <a:pos x="connsiteX0" y="connsiteY0"/>
                    </a:cxn>
                    <a:cxn ang="0">
                      <a:pos x="connsiteX1" y="connsiteY1"/>
                    </a:cxn>
                    <a:cxn ang="0">
                      <a:pos x="connsiteX2" y="connsiteY2"/>
                    </a:cxn>
                    <a:cxn ang="0">
                      <a:pos x="connsiteX3" y="connsiteY3"/>
                    </a:cxn>
                  </a:cxnLst>
                  <a:rect l="l" t="t" r="r" b="b"/>
                  <a:pathLst>
                    <a:path w="12578" h="65553">
                      <a:moveTo>
                        <a:pt x="-171" y="-1422"/>
                      </a:moveTo>
                      <a:lnTo>
                        <a:pt x="-171" y="64132"/>
                      </a:lnTo>
                      <a:lnTo>
                        <a:pt x="12407" y="64132"/>
                      </a:lnTo>
                      <a:lnTo>
                        <a:pt x="12407" y="-1422"/>
                      </a:lnTo>
                      <a:close/>
                    </a:path>
                  </a:pathLst>
                </a:custGeom>
                <a:solidFill>
                  <a:srgbClr val="000000"/>
                </a:solidFill>
                <a:ln w="14" cap="flat">
                  <a:noFill/>
                  <a:prstDash val="solid"/>
                  <a:round/>
                </a:ln>
              </p:spPr>
              <p:txBody>
                <a:bodyPr rtlCol="0" anchor="ctr"/>
                <a:lstStyle/>
                <a:p>
                  <a:endParaRPr lang="en-US"/>
                </a:p>
              </p:txBody>
            </p:sp>
            <p:sp>
              <p:nvSpPr>
                <p:cNvPr id="611" name="Freeform: Shape 610">
                  <a:extLst>
                    <a:ext uri="{FF2B5EF4-FFF2-40B4-BE49-F238E27FC236}">
                      <a16:creationId xmlns:a16="http://schemas.microsoft.com/office/drawing/2014/main" id="{7DBC0D91-83A2-56ED-E972-B3CBB238048B}"/>
                    </a:ext>
                  </a:extLst>
                </p:cNvPr>
                <p:cNvSpPr/>
                <p:nvPr/>
              </p:nvSpPr>
              <p:spPr>
                <a:xfrm flipV="1">
                  <a:off x="3141150" y="5503003"/>
                  <a:ext cx="43187" cy="48567"/>
                </a:xfrm>
                <a:custGeom>
                  <a:avLst/>
                  <a:gdLst>
                    <a:gd name="connsiteX0" fmla="*/ 30311 w 43187"/>
                    <a:gd name="connsiteY0" fmla="*/ 322 h 48567"/>
                    <a:gd name="connsiteX1" fmla="*/ 30311 w 43187"/>
                    <a:gd name="connsiteY1" fmla="*/ 7434 h 48567"/>
                    <a:gd name="connsiteX2" fmla="*/ 23485 w 43187"/>
                    <a:gd name="connsiteY2" fmla="*/ 1438 h 48567"/>
                    <a:gd name="connsiteX3" fmla="*/ 14570 w 43187"/>
                    <a:gd name="connsiteY3" fmla="*/ -751 h 48567"/>
                    <a:gd name="connsiteX4" fmla="*/ 5970 w 43187"/>
                    <a:gd name="connsiteY4" fmla="*/ 1353 h 48567"/>
                    <a:gd name="connsiteX5" fmla="*/ 475 w 43187"/>
                    <a:gd name="connsiteY5" fmla="*/ 7248 h 48567"/>
                    <a:gd name="connsiteX6" fmla="*/ -1213 w 43187"/>
                    <a:gd name="connsiteY6" fmla="*/ 17766 h 48567"/>
                    <a:gd name="connsiteX7" fmla="*/ -1213 w 43187"/>
                    <a:gd name="connsiteY7" fmla="*/ 47817 h 48567"/>
                    <a:gd name="connsiteX8" fmla="*/ 11351 w 43187"/>
                    <a:gd name="connsiteY8" fmla="*/ 47817 h 48567"/>
                    <a:gd name="connsiteX9" fmla="*/ 11351 w 43187"/>
                    <a:gd name="connsiteY9" fmla="*/ 25994 h 48567"/>
                    <a:gd name="connsiteX10" fmla="*/ 12038 w 43187"/>
                    <a:gd name="connsiteY10" fmla="*/ 13716 h 48567"/>
                    <a:gd name="connsiteX11" fmla="*/ 14570 w 43187"/>
                    <a:gd name="connsiteY11" fmla="*/ 10139 h 48567"/>
                    <a:gd name="connsiteX12" fmla="*/ 19221 w 43187"/>
                    <a:gd name="connsiteY12" fmla="*/ 8822 h 48567"/>
                    <a:gd name="connsiteX13" fmla="*/ 24988 w 43187"/>
                    <a:gd name="connsiteY13" fmla="*/ 10582 h 48567"/>
                    <a:gd name="connsiteX14" fmla="*/ 28465 w 43187"/>
                    <a:gd name="connsiteY14" fmla="*/ 14961 h 48567"/>
                    <a:gd name="connsiteX15" fmla="*/ 29410 w 43187"/>
                    <a:gd name="connsiteY15" fmla="*/ 27783 h 48567"/>
                    <a:gd name="connsiteX16" fmla="*/ 29410 w 43187"/>
                    <a:gd name="connsiteY16" fmla="*/ 47817 h 48567"/>
                    <a:gd name="connsiteX17" fmla="*/ 41974 w 43187"/>
                    <a:gd name="connsiteY17" fmla="*/ 47817 h 48567"/>
                    <a:gd name="connsiteX18" fmla="*/ 41974 w 43187"/>
                    <a:gd name="connsiteY18" fmla="*/ 322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311" y="322"/>
                      </a:moveTo>
                      <a:lnTo>
                        <a:pt x="30311" y="7434"/>
                      </a:lnTo>
                      <a:cubicBezTo>
                        <a:pt x="28585" y="4897"/>
                        <a:pt x="26309" y="2898"/>
                        <a:pt x="23485" y="1438"/>
                      </a:cubicBezTo>
                      <a:cubicBezTo>
                        <a:pt x="20671" y="-21"/>
                        <a:pt x="17700" y="-751"/>
                        <a:pt x="14570" y="-751"/>
                      </a:cubicBezTo>
                      <a:cubicBezTo>
                        <a:pt x="11375" y="-751"/>
                        <a:pt x="8508" y="-50"/>
                        <a:pt x="5970" y="1353"/>
                      </a:cubicBezTo>
                      <a:cubicBezTo>
                        <a:pt x="3442" y="2755"/>
                        <a:pt x="1611" y="4720"/>
                        <a:pt x="475" y="7248"/>
                      </a:cubicBezTo>
                      <a:cubicBezTo>
                        <a:pt x="-650" y="9786"/>
                        <a:pt x="-1213" y="13292"/>
                        <a:pt x="-1213" y="17766"/>
                      </a:cubicBezTo>
                      <a:lnTo>
                        <a:pt x="-1213" y="47817"/>
                      </a:lnTo>
                      <a:lnTo>
                        <a:pt x="11351" y="47817"/>
                      </a:lnTo>
                      <a:lnTo>
                        <a:pt x="11351" y="25994"/>
                      </a:lnTo>
                      <a:cubicBezTo>
                        <a:pt x="11351" y="19316"/>
                        <a:pt x="11580" y="15223"/>
                        <a:pt x="12038" y="13716"/>
                      </a:cubicBezTo>
                      <a:cubicBezTo>
                        <a:pt x="12505" y="12209"/>
                        <a:pt x="13349" y="11016"/>
                        <a:pt x="14570" y="10139"/>
                      </a:cubicBezTo>
                      <a:cubicBezTo>
                        <a:pt x="15792" y="9261"/>
                        <a:pt x="17342" y="8822"/>
                        <a:pt x="19221" y="8822"/>
                      </a:cubicBezTo>
                      <a:cubicBezTo>
                        <a:pt x="21368" y="8822"/>
                        <a:pt x="23290" y="9409"/>
                        <a:pt x="24988" y="10582"/>
                      </a:cubicBezTo>
                      <a:cubicBezTo>
                        <a:pt x="26686" y="11765"/>
                        <a:pt x="27845" y="13225"/>
                        <a:pt x="28465" y="14961"/>
                      </a:cubicBezTo>
                      <a:cubicBezTo>
                        <a:pt x="29095" y="16707"/>
                        <a:pt x="29410" y="20981"/>
                        <a:pt x="29410" y="27783"/>
                      </a:cubicBezTo>
                      <a:lnTo>
                        <a:pt x="29410" y="47817"/>
                      </a:lnTo>
                      <a:lnTo>
                        <a:pt x="41974" y="47817"/>
                      </a:lnTo>
                      <a:lnTo>
                        <a:pt x="41974" y="322"/>
                      </a:lnTo>
                      <a:close/>
                    </a:path>
                  </a:pathLst>
                </a:custGeom>
                <a:solidFill>
                  <a:srgbClr val="000000"/>
                </a:solidFill>
                <a:ln w="14" cap="flat">
                  <a:noFill/>
                  <a:prstDash val="solid"/>
                  <a:round/>
                </a:ln>
              </p:spPr>
              <p:txBody>
                <a:bodyPr rtlCol="0" anchor="ctr"/>
                <a:lstStyle/>
                <a:p>
                  <a:endParaRPr lang="en-US"/>
                </a:p>
              </p:txBody>
            </p:sp>
            <p:sp>
              <p:nvSpPr>
                <p:cNvPr id="612" name="Freeform: Shape 611">
                  <a:extLst>
                    <a:ext uri="{FF2B5EF4-FFF2-40B4-BE49-F238E27FC236}">
                      <a16:creationId xmlns:a16="http://schemas.microsoft.com/office/drawing/2014/main" id="{6126D4A6-ABB2-563E-2B93-268B790BBEC8}"/>
                    </a:ext>
                  </a:extLst>
                </p:cNvPr>
                <p:cNvSpPr/>
                <p:nvPr/>
              </p:nvSpPr>
              <p:spPr>
                <a:xfrm flipV="1">
                  <a:off x="3193687" y="5501930"/>
                  <a:ext cx="44372" cy="49640"/>
                </a:xfrm>
                <a:custGeom>
                  <a:avLst/>
                  <a:gdLst>
                    <a:gd name="connsiteX0" fmla="*/ 30162 w 44372"/>
                    <a:gd name="connsiteY0" fmla="*/ 15396 h 49640"/>
                    <a:gd name="connsiteX1" fmla="*/ 42684 w 44372"/>
                    <a:gd name="connsiteY1" fmla="*/ 13292 h 49640"/>
                    <a:gd name="connsiteX2" fmla="*/ 35056 w 44372"/>
                    <a:gd name="connsiteY2" fmla="*/ 2803 h 49640"/>
                    <a:gd name="connsiteX3" fmla="*/ 22035 w 44372"/>
                    <a:gd name="connsiteY3" fmla="*/ -789 h 49640"/>
                    <a:gd name="connsiteX4" fmla="*/ 3689 w 44372"/>
                    <a:gd name="connsiteY4" fmla="*/ 7311 h 49640"/>
                    <a:gd name="connsiteX5" fmla="*/ -1004 w 44372"/>
                    <a:gd name="connsiteY5" fmla="*/ 23667 h 49640"/>
                    <a:gd name="connsiteX6" fmla="*/ 5163 w 44372"/>
                    <a:gd name="connsiteY6" fmla="*/ 42155 h 49640"/>
                    <a:gd name="connsiteX7" fmla="*/ 20775 w 44372"/>
                    <a:gd name="connsiteY7" fmla="*/ 48852 h 49640"/>
                    <a:gd name="connsiteX8" fmla="*/ 37503 w 44372"/>
                    <a:gd name="connsiteY8" fmla="*/ 41855 h 49640"/>
                    <a:gd name="connsiteX9" fmla="*/ 43356 w 44372"/>
                    <a:gd name="connsiteY9" fmla="*/ 20404 h 49640"/>
                    <a:gd name="connsiteX10" fmla="*/ 11875 w 44372"/>
                    <a:gd name="connsiteY10" fmla="*/ 20404 h 49640"/>
                    <a:gd name="connsiteX11" fmla="*/ 14923 w 44372"/>
                    <a:gd name="connsiteY11" fmla="*/ 11704 h 49640"/>
                    <a:gd name="connsiteX12" fmla="*/ 22163 w 44372"/>
                    <a:gd name="connsiteY12" fmla="*/ 8599 h 49640"/>
                    <a:gd name="connsiteX13" fmla="*/ 27115 w 44372"/>
                    <a:gd name="connsiteY13" fmla="*/ 10201 h 49640"/>
                    <a:gd name="connsiteX14" fmla="*/ 30162 w 44372"/>
                    <a:gd name="connsiteY14" fmla="*/ 15396 h 49640"/>
                    <a:gd name="connsiteX15" fmla="*/ 30878 w 44372"/>
                    <a:gd name="connsiteY15" fmla="*/ 28103 h 49640"/>
                    <a:gd name="connsiteX16" fmla="*/ 28059 w 44372"/>
                    <a:gd name="connsiteY16" fmla="*/ 36388 h 49640"/>
                    <a:gd name="connsiteX17" fmla="*/ 21534 w 44372"/>
                    <a:gd name="connsiteY17" fmla="*/ 39236 h 49640"/>
                    <a:gd name="connsiteX18" fmla="*/ 14737 w 44372"/>
                    <a:gd name="connsiteY18" fmla="*/ 36245 h 49640"/>
                    <a:gd name="connsiteX19" fmla="*/ 12103 w 44372"/>
                    <a:gd name="connsiteY19" fmla="*/ 2810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162" y="15396"/>
                      </a:moveTo>
                      <a:lnTo>
                        <a:pt x="42684" y="13292"/>
                      </a:lnTo>
                      <a:cubicBezTo>
                        <a:pt x="41081" y="8704"/>
                        <a:pt x="38538" y="5207"/>
                        <a:pt x="35056" y="2803"/>
                      </a:cubicBezTo>
                      <a:cubicBezTo>
                        <a:pt x="31584" y="409"/>
                        <a:pt x="27243" y="-789"/>
                        <a:pt x="22035" y="-789"/>
                      </a:cubicBezTo>
                      <a:cubicBezTo>
                        <a:pt x="13773" y="-789"/>
                        <a:pt x="7658" y="1911"/>
                        <a:pt x="3689" y="7311"/>
                      </a:cubicBezTo>
                      <a:cubicBezTo>
                        <a:pt x="560" y="11632"/>
                        <a:pt x="-1004" y="17084"/>
                        <a:pt x="-1004" y="23667"/>
                      </a:cubicBezTo>
                      <a:cubicBezTo>
                        <a:pt x="-1004" y="31537"/>
                        <a:pt x="1052" y="37700"/>
                        <a:pt x="5163" y="42155"/>
                      </a:cubicBezTo>
                      <a:cubicBezTo>
                        <a:pt x="9284" y="46620"/>
                        <a:pt x="14489" y="48852"/>
                        <a:pt x="20775" y="48852"/>
                      </a:cubicBezTo>
                      <a:cubicBezTo>
                        <a:pt x="27844" y="48852"/>
                        <a:pt x="33420" y="46520"/>
                        <a:pt x="37503" y="41855"/>
                      </a:cubicBezTo>
                      <a:cubicBezTo>
                        <a:pt x="41586" y="37190"/>
                        <a:pt x="43537" y="30039"/>
                        <a:pt x="43356" y="20404"/>
                      </a:cubicBezTo>
                      <a:lnTo>
                        <a:pt x="11875" y="20404"/>
                      </a:lnTo>
                      <a:cubicBezTo>
                        <a:pt x="11970" y="16684"/>
                        <a:pt x="12986" y="13784"/>
                        <a:pt x="14923" y="11704"/>
                      </a:cubicBezTo>
                      <a:cubicBezTo>
                        <a:pt x="16859" y="9634"/>
                        <a:pt x="19273" y="8599"/>
                        <a:pt x="22163" y="8599"/>
                      </a:cubicBezTo>
                      <a:cubicBezTo>
                        <a:pt x="24128" y="8599"/>
                        <a:pt x="25779" y="9133"/>
                        <a:pt x="27115" y="10201"/>
                      </a:cubicBezTo>
                      <a:cubicBezTo>
                        <a:pt x="28460" y="11279"/>
                        <a:pt x="29476" y="13011"/>
                        <a:pt x="30162" y="15396"/>
                      </a:cubicBezTo>
                      <a:close/>
                      <a:moveTo>
                        <a:pt x="30878" y="28103"/>
                      </a:moveTo>
                      <a:cubicBezTo>
                        <a:pt x="30792" y="31738"/>
                        <a:pt x="29852" y="34499"/>
                        <a:pt x="28059" y="36388"/>
                      </a:cubicBezTo>
                      <a:cubicBezTo>
                        <a:pt x="26275" y="38287"/>
                        <a:pt x="24100" y="39236"/>
                        <a:pt x="21534" y="39236"/>
                      </a:cubicBezTo>
                      <a:cubicBezTo>
                        <a:pt x="18796" y="39236"/>
                        <a:pt x="16530" y="38239"/>
                        <a:pt x="14737" y="36245"/>
                      </a:cubicBezTo>
                      <a:cubicBezTo>
                        <a:pt x="12953" y="34242"/>
                        <a:pt x="12075" y="31528"/>
                        <a:pt x="12103" y="28103"/>
                      </a:cubicBezTo>
                      <a:close/>
                    </a:path>
                  </a:pathLst>
                </a:custGeom>
                <a:solidFill>
                  <a:srgbClr val="000000"/>
                </a:solidFill>
                <a:ln w="14" cap="flat">
                  <a:noFill/>
                  <a:prstDash val="solid"/>
                  <a:round/>
                </a:ln>
              </p:spPr>
              <p:txBody>
                <a:bodyPr rtlCol="0" anchor="ctr"/>
                <a:lstStyle/>
                <a:p>
                  <a:endParaRPr lang="en-US"/>
                </a:p>
              </p:txBody>
            </p:sp>
            <p:sp>
              <p:nvSpPr>
                <p:cNvPr id="613" name="Freeform: Shape 612">
                  <a:extLst>
                    <a:ext uri="{FF2B5EF4-FFF2-40B4-BE49-F238E27FC236}">
                      <a16:creationId xmlns:a16="http://schemas.microsoft.com/office/drawing/2014/main" id="{0BD0856C-E992-B5CA-789E-518F7B354A1F}"/>
                    </a:ext>
                  </a:extLst>
                </p:cNvPr>
                <p:cNvSpPr/>
                <p:nvPr/>
              </p:nvSpPr>
              <p:spPr>
                <a:xfrm flipV="1">
                  <a:off x="3241716" y="555049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14" name="Freeform: Shape 613">
                  <a:extLst>
                    <a:ext uri="{FF2B5EF4-FFF2-40B4-BE49-F238E27FC236}">
                      <a16:creationId xmlns:a16="http://schemas.microsoft.com/office/drawing/2014/main" id="{AC5C1324-34D2-AC61-2D4F-37B89E55093D}"/>
                    </a:ext>
                  </a:extLst>
                </p:cNvPr>
                <p:cNvSpPr/>
                <p:nvPr/>
              </p:nvSpPr>
              <p:spPr>
                <a:xfrm flipV="1">
                  <a:off x="3270967" y="5502474"/>
                  <a:ext cx="45834" cy="31381"/>
                </a:xfrm>
                <a:custGeom>
                  <a:avLst/>
                  <a:gdLst>
                    <a:gd name="connsiteX0" fmla="*/ -1100 w 45834"/>
                    <a:gd name="connsiteY0" fmla="*/ 18457 h 31381"/>
                    <a:gd name="connsiteX1" fmla="*/ -1100 w 45834"/>
                    <a:gd name="connsiteY1" fmla="*/ 29991 h 31381"/>
                    <a:gd name="connsiteX2" fmla="*/ 44734 w 45834"/>
                    <a:gd name="connsiteY2" fmla="*/ 29991 h 31381"/>
                    <a:gd name="connsiteX3" fmla="*/ 44734 w 45834"/>
                    <a:gd name="connsiteY3" fmla="*/ 18457 h 31381"/>
                    <a:gd name="connsiteX4" fmla="*/ -1100 w 45834"/>
                    <a:gd name="connsiteY4" fmla="*/ -1391 h 31381"/>
                    <a:gd name="connsiteX5" fmla="*/ -1100 w 45834"/>
                    <a:gd name="connsiteY5" fmla="*/ 10186 h 31381"/>
                    <a:gd name="connsiteX6" fmla="*/ 44734 w 45834"/>
                    <a:gd name="connsiteY6" fmla="*/ 10186 h 31381"/>
                    <a:gd name="connsiteX7" fmla="*/ 44734 w 45834"/>
                    <a:gd name="connsiteY7" fmla="*/ -139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100" y="18457"/>
                      </a:moveTo>
                      <a:lnTo>
                        <a:pt x="-1100" y="29991"/>
                      </a:lnTo>
                      <a:lnTo>
                        <a:pt x="44734" y="29991"/>
                      </a:lnTo>
                      <a:lnTo>
                        <a:pt x="44734" y="18457"/>
                      </a:lnTo>
                      <a:close/>
                      <a:moveTo>
                        <a:pt x="-1100" y="-1391"/>
                      </a:moveTo>
                      <a:lnTo>
                        <a:pt x="-1100" y="10186"/>
                      </a:lnTo>
                      <a:lnTo>
                        <a:pt x="44734" y="10186"/>
                      </a:lnTo>
                      <a:lnTo>
                        <a:pt x="44734" y="-1391"/>
                      </a:lnTo>
                      <a:close/>
                    </a:path>
                  </a:pathLst>
                </a:custGeom>
                <a:solidFill>
                  <a:srgbClr val="000000"/>
                </a:solidFill>
                <a:ln w="14" cap="flat">
                  <a:noFill/>
                  <a:prstDash val="solid"/>
                  <a:round/>
                </a:ln>
              </p:spPr>
              <p:txBody>
                <a:bodyPr rtlCol="0" anchor="ctr"/>
                <a:lstStyle/>
                <a:p>
                  <a:endParaRPr lang="en-US"/>
                </a:p>
              </p:txBody>
            </p:sp>
            <p:sp>
              <p:nvSpPr>
                <p:cNvPr id="615" name="Freeform: Shape 614">
                  <a:extLst>
                    <a:ext uri="{FF2B5EF4-FFF2-40B4-BE49-F238E27FC236}">
                      <a16:creationId xmlns:a16="http://schemas.microsoft.com/office/drawing/2014/main" id="{12F0D5C5-3C5D-0085-4F56-C17126AEE98B}"/>
                    </a:ext>
                  </a:extLst>
                </p:cNvPr>
                <p:cNvSpPr/>
                <p:nvPr/>
              </p:nvSpPr>
              <p:spPr>
                <a:xfrm flipV="1">
                  <a:off x="3320644" y="555049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16" name="Freeform: Shape 615">
                  <a:extLst>
                    <a:ext uri="{FF2B5EF4-FFF2-40B4-BE49-F238E27FC236}">
                      <a16:creationId xmlns:a16="http://schemas.microsoft.com/office/drawing/2014/main" id="{B505A526-A6B1-2E6E-3449-C2C880CD77D8}"/>
                    </a:ext>
                  </a:extLst>
                </p:cNvPr>
                <p:cNvSpPr/>
                <p:nvPr/>
              </p:nvSpPr>
              <p:spPr>
                <a:xfrm flipV="1">
                  <a:off x="3352613" y="5484944"/>
                  <a:ext cx="22280" cy="84027"/>
                </a:xfrm>
                <a:custGeom>
                  <a:avLst/>
                  <a:gdLst>
                    <a:gd name="connsiteX0" fmla="*/ -451 w 22280"/>
                    <a:gd name="connsiteY0" fmla="*/ -774 h 84027"/>
                    <a:gd name="connsiteX1" fmla="*/ -451 w 22280"/>
                    <a:gd name="connsiteY1" fmla="*/ 83253 h 84027"/>
                    <a:gd name="connsiteX2" fmla="*/ 21829 w 22280"/>
                    <a:gd name="connsiteY2" fmla="*/ 83253 h 84027"/>
                    <a:gd name="connsiteX3" fmla="*/ 21829 w 22280"/>
                    <a:gd name="connsiteY3" fmla="*/ 73379 h 84027"/>
                    <a:gd name="connsiteX4" fmla="*/ 11498 w 22280"/>
                    <a:gd name="connsiteY4" fmla="*/ 73379 h 84027"/>
                    <a:gd name="connsiteX5" fmla="*/ 11498 w 22280"/>
                    <a:gd name="connsiteY5" fmla="*/ 9114 h 84027"/>
                    <a:gd name="connsiteX6" fmla="*/ 21829 w 22280"/>
                    <a:gd name="connsiteY6" fmla="*/ 9114 h 84027"/>
                    <a:gd name="connsiteX7" fmla="*/ 21829 w 22280"/>
                    <a:gd name="connsiteY7" fmla="*/ -774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451" y="-774"/>
                      </a:moveTo>
                      <a:lnTo>
                        <a:pt x="-451" y="83253"/>
                      </a:lnTo>
                      <a:lnTo>
                        <a:pt x="21829" y="83253"/>
                      </a:lnTo>
                      <a:lnTo>
                        <a:pt x="21829" y="73379"/>
                      </a:lnTo>
                      <a:lnTo>
                        <a:pt x="11498" y="73379"/>
                      </a:lnTo>
                      <a:lnTo>
                        <a:pt x="11498" y="9114"/>
                      </a:lnTo>
                      <a:lnTo>
                        <a:pt x="21829" y="9114"/>
                      </a:lnTo>
                      <a:lnTo>
                        <a:pt x="21829" y="-774"/>
                      </a:lnTo>
                      <a:close/>
                    </a:path>
                  </a:pathLst>
                </a:custGeom>
                <a:solidFill>
                  <a:srgbClr val="000000"/>
                </a:solidFill>
                <a:ln w="14" cap="flat">
                  <a:noFill/>
                  <a:prstDash val="solid"/>
                  <a:round/>
                </a:ln>
              </p:spPr>
              <p:txBody>
                <a:bodyPr rtlCol="0" anchor="ctr"/>
                <a:lstStyle/>
                <a:p>
                  <a:endParaRPr lang="en-US"/>
                </a:p>
              </p:txBody>
            </p:sp>
            <p:sp>
              <p:nvSpPr>
                <p:cNvPr id="617" name="Freeform: Shape 616">
                  <a:extLst>
                    <a:ext uri="{FF2B5EF4-FFF2-40B4-BE49-F238E27FC236}">
                      <a16:creationId xmlns:a16="http://schemas.microsoft.com/office/drawing/2014/main" id="{BC0473DF-C0CB-6002-F7D7-1A2CEB0B9128}"/>
                    </a:ext>
                  </a:extLst>
                </p:cNvPr>
                <p:cNvSpPr/>
                <p:nvPr/>
              </p:nvSpPr>
              <p:spPr>
                <a:xfrm flipV="1">
                  <a:off x="3380650" y="5485831"/>
                  <a:ext cx="44102" cy="65782"/>
                </a:xfrm>
                <a:custGeom>
                  <a:avLst/>
                  <a:gdLst>
                    <a:gd name="connsiteX0" fmla="*/ -1032 w 44102"/>
                    <a:gd name="connsiteY0" fmla="*/ 16622 h 65782"/>
                    <a:gd name="connsiteX1" fmla="*/ 11489 w 44102"/>
                    <a:gd name="connsiteY1" fmla="*/ 17924 h 65782"/>
                    <a:gd name="connsiteX2" fmla="*/ 14666 w 44102"/>
                    <a:gd name="connsiteY2" fmla="*/ 11184 h 65782"/>
                    <a:gd name="connsiteX3" fmla="*/ 20747 w 44102"/>
                    <a:gd name="connsiteY3" fmla="*/ 8708 h 65782"/>
                    <a:gd name="connsiteX4" fmla="*/ 27416 w 44102"/>
                    <a:gd name="connsiteY4" fmla="*/ 11899 h 65782"/>
                    <a:gd name="connsiteX5" fmla="*/ 30149 w 44102"/>
                    <a:gd name="connsiteY5" fmla="*/ 21544 h 65782"/>
                    <a:gd name="connsiteX6" fmla="*/ 27430 w 44102"/>
                    <a:gd name="connsiteY6" fmla="*/ 30602 h 65782"/>
                    <a:gd name="connsiteX7" fmla="*/ 20389 w 44102"/>
                    <a:gd name="connsiteY7" fmla="*/ 33622 h 65782"/>
                    <a:gd name="connsiteX8" fmla="*/ 10687 w 44102"/>
                    <a:gd name="connsiteY8" fmla="*/ 28828 h 65782"/>
                    <a:gd name="connsiteX9" fmla="*/ 499 w 44102"/>
                    <a:gd name="connsiteY9" fmla="*/ 30302 h 65782"/>
                    <a:gd name="connsiteX10" fmla="*/ 6938 w 44102"/>
                    <a:gd name="connsiteY10" fmla="*/ 64431 h 65782"/>
                    <a:gd name="connsiteX11" fmla="*/ 40166 w 44102"/>
                    <a:gd name="connsiteY11" fmla="*/ 64431 h 65782"/>
                    <a:gd name="connsiteX12" fmla="*/ 40166 w 44102"/>
                    <a:gd name="connsiteY12" fmla="*/ 52668 h 65782"/>
                    <a:gd name="connsiteX13" fmla="*/ 16454 w 44102"/>
                    <a:gd name="connsiteY13" fmla="*/ 52668 h 65782"/>
                    <a:gd name="connsiteX14" fmla="*/ 14494 w 44102"/>
                    <a:gd name="connsiteY14" fmla="*/ 41535 h 65782"/>
                    <a:gd name="connsiteX15" fmla="*/ 23080 w 44102"/>
                    <a:gd name="connsiteY15" fmla="*/ 43639 h 65782"/>
                    <a:gd name="connsiteX16" fmla="*/ 37246 w 44102"/>
                    <a:gd name="connsiteY16" fmla="*/ 37557 h 65782"/>
                    <a:gd name="connsiteX17" fmla="*/ 43071 w 44102"/>
                    <a:gd name="connsiteY17" fmla="*/ 21773 h 65782"/>
                    <a:gd name="connsiteX18" fmla="*/ 38377 w 44102"/>
                    <a:gd name="connsiteY18" fmla="*/ 7320 h 65782"/>
                    <a:gd name="connsiteX19" fmla="*/ 20618 w 44102"/>
                    <a:gd name="connsiteY19" fmla="*/ -1352 h 65782"/>
                    <a:gd name="connsiteX20" fmla="*/ 5822 w 44102"/>
                    <a:gd name="connsiteY20" fmla="*/ 3514 h 65782"/>
                    <a:gd name="connsiteX21" fmla="*/ -1032 w 44102"/>
                    <a:gd name="connsiteY21" fmla="*/ 16622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1032" y="16622"/>
                      </a:moveTo>
                      <a:lnTo>
                        <a:pt x="11489" y="17924"/>
                      </a:lnTo>
                      <a:cubicBezTo>
                        <a:pt x="11851" y="15090"/>
                        <a:pt x="12910" y="12844"/>
                        <a:pt x="14666" y="11184"/>
                      </a:cubicBezTo>
                      <a:cubicBezTo>
                        <a:pt x="16430" y="9533"/>
                        <a:pt x="18458" y="8708"/>
                        <a:pt x="20747" y="8708"/>
                      </a:cubicBezTo>
                      <a:cubicBezTo>
                        <a:pt x="23371" y="8708"/>
                        <a:pt x="25593" y="9772"/>
                        <a:pt x="27416" y="11899"/>
                      </a:cubicBezTo>
                      <a:cubicBezTo>
                        <a:pt x="29238" y="14036"/>
                        <a:pt x="30149" y="17251"/>
                        <a:pt x="30149" y="21544"/>
                      </a:cubicBezTo>
                      <a:cubicBezTo>
                        <a:pt x="30149" y="25570"/>
                        <a:pt x="29242" y="28589"/>
                        <a:pt x="27430" y="30602"/>
                      </a:cubicBezTo>
                      <a:cubicBezTo>
                        <a:pt x="25627" y="32615"/>
                        <a:pt x="23280" y="33622"/>
                        <a:pt x="20389" y="33622"/>
                      </a:cubicBezTo>
                      <a:cubicBezTo>
                        <a:pt x="16783" y="33622"/>
                        <a:pt x="13549" y="32024"/>
                        <a:pt x="10687" y="28828"/>
                      </a:cubicBezTo>
                      <a:lnTo>
                        <a:pt x="499" y="30302"/>
                      </a:lnTo>
                      <a:lnTo>
                        <a:pt x="6938" y="64431"/>
                      </a:lnTo>
                      <a:lnTo>
                        <a:pt x="40166" y="64431"/>
                      </a:lnTo>
                      <a:lnTo>
                        <a:pt x="40166" y="52668"/>
                      </a:lnTo>
                      <a:lnTo>
                        <a:pt x="16454" y="52668"/>
                      </a:lnTo>
                      <a:lnTo>
                        <a:pt x="14494" y="41535"/>
                      </a:lnTo>
                      <a:cubicBezTo>
                        <a:pt x="17299" y="42937"/>
                        <a:pt x="20160" y="43639"/>
                        <a:pt x="23080" y="43639"/>
                      </a:cubicBezTo>
                      <a:cubicBezTo>
                        <a:pt x="28651" y="43639"/>
                        <a:pt x="33373" y="41611"/>
                        <a:pt x="37246" y="37557"/>
                      </a:cubicBezTo>
                      <a:cubicBezTo>
                        <a:pt x="41129" y="33502"/>
                        <a:pt x="43071" y="28241"/>
                        <a:pt x="43071" y="21773"/>
                      </a:cubicBezTo>
                      <a:cubicBezTo>
                        <a:pt x="43071" y="16374"/>
                        <a:pt x="41506" y="11556"/>
                        <a:pt x="38377" y="7320"/>
                      </a:cubicBezTo>
                      <a:cubicBezTo>
                        <a:pt x="34113" y="1539"/>
                        <a:pt x="28193" y="-1352"/>
                        <a:pt x="20618" y="-1352"/>
                      </a:cubicBezTo>
                      <a:cubicBezTo>
                        <a:pt x="14570" y="-1352"/>
                        <a:pt x="9638" y="270"/>
                        <a:pt x="5822" y="3514"/>
                      </a:cubicBezTo>
                      <a:cubicBezTo>
                        <a:pt x="2006" y="6767"/>
                        <a:pt x="-279" y="11136"/>
                        <a:pt x="-1032" y="16622"/>
                      </a:cubicBezTo>
                      <a:close/>
                    </a:path>
                  </a:pathLst>
                </a:custGeom>
                <a:solidFill>
                  <a:srgbClr val="000000"/>
                </a:solidFill>
                <a:ln w="14" cap="flat">
                  <a:noFill/>
                  <a:prstDash val="solid"/>
                  <a:round/>
                </a:ln>
              </p:spPr>
              <p:txBody>
                <a:bodyPr rtlCol="0" anchor="ctr"/>
                <a:lstStyle/>
                <a:p>
                  <a:endParaRPr lang="en-US"/>
                </a:p>
              </p:txBody>
            </p:sp>
            <p:sp>
              <p:nvSpPr>
                <p:cNvPr id="618" name="Freeform: Shape 617">
                  <a:extLst>
                    <a:ext uri="{FF2B5EF4-FFF2-40B4-BE49-F238E27FC236}">
                      <a16:creationId xmlns:a16="http://schemas.microsoft.com/office/drawing/2014/main" id="{84FA71E2-23AE-522A-6BEA-42A9FB6A8CF1}"/>
                    </a:ext>
                  </a:extLst>
                </p:cNvPr>
                <p:cNvSpPr/>
                <p:nvPr/>
              </p:nvSpPr>
              <p:spPr>
                <a:xfrm flipV="1">
                  <a:off x="3430425" y="5484672"/>
                  <a:ext cx="43788" cy="66984"/>
                </a:xfrm>
                <a:custGeom>
                  <a:avLst/>
                  <a:gdLst>
                    <a:gd name="connsiteX0" fmla="*/ 330 w 43788"/>
                    <a:gd name="connsiteY0" fmla="*/ 14923 h 66984"/>
                    <a:gd name="connsiteX1" fmla="*/ 12494 w 43788"/>
                    <a:gd name="connsiteY1" fmla="*/ 16268 h 66984"/>
                    <a:gd name="connsiteX2" fmla="*/ 14812 w 43788"/>
                    <a:gd name="connsiteY2" fmla="*/ 10773 h 66984"/>
                    <a:gd name="connsiteX3" fmla="*/ 19777 w 43788"/>
                    <a:gd name="connsiteY3" fmla="*/ 8984 h 66984"/>
                    <a:gd name="connsiteX4" fmla="*/ 26389 w 43788"/>
                    <a:gd name="connsiteY4" fmla="*/ 12561 h 66984"/>
                    <a:gd name="connsiteX5" fmla="*/ 29880 w 43788"/>
                    <a:gd name="connsiteY5" fmla="*/ 27401 h 66984"/>
                    <a:gd name="connsiteX6" fmla="*/ 18032 w 43788"/>
                    <a:gd name="connsiteY6" fmla="*/ 21906 h 66984"/>
                    <a:gd name="connsiteX7" fmla="*/ 4681 w 43788"/>
                    <a:gd name="connsiteY7" fmla="*/ 27873 h 66984"/>
                    <a:gd name="connsiteX8" fmla="*/ -929 w 43788"/>
                    <a:gd name="connsiteY8" fmla="*/ 43413 h 66984"/>
                    <a:gd name="connsiteX9" fmla="*/ 4995 w 43788"/>
                    <a:gd name="connsiteY9" fmla="*/ 59483 h 66984"/>
                    <a:gd name="connsiteX10" fmla="*/ 20092 w 43788"/>
                    <a:gd name="connsiteY10" fmla="*/ 65594 h 66984"/>
                    <a:gd name="connsiteX11" fmla="*/ 36463 w 43788"/>
                    <a:gd name="connsiteY11" fmla="*/ 57881 h 66984"/>
                    <a:gd name="connsiteX12" fmla="*/ 42859 w 43788"/>
                    <a:gd name="connsiteY12" fmla="*/ 32509 h 66984"/>
                    <a:gd name="connsiteX13" fmla="*/ 36191 w 43788"/>
                    <a:gd name="connsiteY13" fmla="*/ 6566 h 66984"/>
                    <a:gd name="connsiteX14" fmla="*/ 18833 w 43788"/>
                    <a:gd name="connsiteY14" fmla="*/ -1391 h 66984"/>
                    <a:gd name="connsiteX15" fmla="*/ 6398 w 43788"/>
                    <a:gd name="connsiteY15" fmla="*/ 2702 h 66984"/>
                    <a:gd name="connsiteX16" fmla="*/ 330 w 43788"/>
                    <a:gd name="connsiteY16" fmla="*/ 14923 h 66984"/>
                    <a:gd name="connsiteX17" fmla="*/ 28764 w 43788"/>
                    <a:gd name="connsiteY17" fmla="*/ 42383 h 66984"/>
                    <a:gd name="connsiteX18" fmla="*/ 25974 w 43788"/>
                    <a:gd name="connsiteY18" fmla="*/ 51813 h 66984"/>
                    <a:gd name="connsiteX19" fmla="*/ 19506 w 43788"/>
                    <a:gd name="connsiteY19" fmla="*/ 55176 h 66984"/>
                    <a:gd name="connsiteX20" fmla="*/ 13724 w 43788"/>
                    <a:gd name="connsiteY20" fmla="*/ 52429 h 66984"/>
                    <a:gd name="connsiteX21" fmla="*/ 11421 w 43788"/>
                    <a:gd name="connsiteY21" fmla="*/ 43413 h 66984"/>
                    <a:gd name="connsiteX22" fmla="*/ 13925 w 43788"/>
                    <a:gd name="connsiteY22" fmla="*/ 34083 h 66984"/>
                    <a:gd name="connsiteX23" fmla="*/ 20178 w 43788"/>
                    <a:gd name="connsiteY23" fmla="*/ 31121 h 66984"/>
                    <a:gd name="connsiteX24" fmla="*/ 26274 w 43788"/>
                    <a:gd name="connsiteY24" fmla="*/ 33983 h 66984"/>
                    <a:gd name="connsiteX25" fmla="*/ 28764 w 43788"/>
                    <a:gd name="connsiteY25" fmla="*/ 42383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330" y="14923"/>
                      </a:moveTo>
                      <a:lnTo>
                        <a:pt x="12494" y="16268"/>
                      </a:lnTo>
                      <a:cubicBezTo>
                        <a:pt x="12790" y="13797"/>
                        <a:pt x="13562" y="11965"/>
                        <a:pt x="14812" y="10773"/>
                      </a:cubicBezTo>
                      <a:cubicBezTo>
                        <a:pt x="16062" y="9580"/>
                        <a:pt x="17717" y="8984"/>
                        <a:pt x="19777" y="8984"/>
                      </a:cubicBezTo>
                      <a:cubicBezTo>
                        <a:pt x="22372" y="8984"/>
                        <a:pt x="24576" y="10176"/>
                        <a:pt x="26389" y="12561"/>
                      </a:cubicBezTo>
                      <a:cubicBezTo>
                        <a:pt x="28211" y="14946"/>
                        <a:pt x="29375" y="19893"/>
                        <a:pt x="29880" y="27401"/>
                      </a:cubicBezTo>
                      <a:cubicBezTo>
                        <a:pt x="26722" y="23737"/>
                        <a:pt x="22773" y="21906"/>
                        <a:pt x="18032" y="21906"/>
                      </a:cubicBezTo>
                      <a:cubicBezTo>
                        <a:pt x="12880" y="21906"/>
                        <a:pt x="8430" y="23895"/>
                        <a:pt x="4681" y="27873"/>
                      </a:cubicBezTo>
                      <a:cubicBezTo>
                        <a:pt x="941" y="31851"/>
                        <a:pt x="-929" y="37031"/>
                        <a:pt x="-929" y="43413"/>
                      </a:cubicBezTo>
                      <a:cubicBezTo>
                        <a:pt x="-929" y="50063"/>
                        <a:pt x="1046" y="55419"/>
                        <a:pt x="4995" y="59483"/>
                      </a:cubicBezTo>
                      <a:cubicBezTo>
                        <a:pt x="8945" y="63557"/>
                        <a:pt x="13977" y="65594"/>
                        <a:pt x="20092" y="65594"/>
                      </a:cubicBezTo>
                      <a:cubicBezTo>
                        <a:pt x="26742" y="65594"/>
                        <a:pt x="32198" y="63023"/>
                        <a:pt x="36463" y="57881"/>
                      </a:cubicBezTo>
                      <a:cubicBezTo>
                        <a:pt x="40727" y="52739"/>
                        <a:pt x="42859" y="44282"/>
                        <a:pt x="42859" y="32509"/>
                      </a:cubicBezTo>
                      <a:cubicBezTo>
                        <a:pt x="42859" y="20518"/>
                        <a:pt x="40636" y="11870"/>
                        <a:pt x="36191" y="6566"/>
                      </a:cubicBezTo>
                      <a:cubicBezTo>
                        <a:pt x="31745" y="1261"/>
                        <a:pt x="25959" y="-1391"/>
                        <a:pt x="18833" y="-1391"/>
                      </a:cubicBezTo>
                      <a:cubicBezTo>
                        <a:pt x="13710" y="-1391"/>
                        <a:pt x="9565" y="-26"/>
                        <a:pt x="6398" y="2702"/>
                      </a:cubicBezTo>
                      <a:cubicBezTo>
                        <a:pt x="3240" y="5430"/>
                        <a:pt x="1218" y="9504"/>
                        <a:pt x="330" y="14923"/>
                      </a:cubicBezTo>
                      <a:close/>
                      <a:moveTo>
                        <a:pt x="28764" y="42383"/>
                      </a:moveTo>
                      <a:cubicBezTo>
                        <a:pt x="28764" y="46438"/>
                        <a:pt x="27834" y="49581"/>
                        <a:pt x="25974" y="51813"/>
                      </a:cubicBezTo>
                      <a:cubicBezTo>
                        <a:pt x="24113" y="54055"/>
                        <a:pt x="21957" y="55176"/>
                        <a:pt x="19506" y="55176"/>
                      </a:cubicBezTo>
                      <a:cubicBezTo>
                        <a:pt x="17187" y="55176"/>
                        <a:pt x="15260" y="54260"/>
                        <a:pt x="13724" y="52429"/>
                      </a:cubicBezTo>
                      <a:cubicBezTo>
                        <a:pt x="12189" y="50597"/>
                        <a:pt x="11421" y="47592"/>
                        <a:pt x="11421" y="43413"/>
                      </a:cubicBezTo>
                      <a:cubicBezTo>
                        <a:pt x="11421" y="39178"/>
                        <a:pt x="12255" y="36068"/>
                        <a:pt x="13925" y="34083"/>
                      </a:cubicBezTo>
                      <a:cubicBezTo>
                        <a:pt x="15594" y="32109"/>
                        <a:pt x="17679" y="31121"/>
                        <a:pt x="20178" y="31121"/>
                      </a:cubicBezTo>
                      <a:cubicBezTo>
                        <a:pt x="22592" y="31121"/>
                        <a:pt x="24624" y="32075"/>
                        <a:pt x="26274" y="33983"/>
                      </a:cubicBezTo>
                      <a:cubicBezTo>
                        <a:pt x="27934" y="35891"/>
                        <a:pt x="28764" y="38691"/>
                        <a:pt x="28764" y="42383"/>
                      </a:cubicBezTo>
                      <a:close/>
                    </a:path>
                  </a:pathLst>
                </a:custGeom>
                <a:solidFill>
                  <a:srgbClr val="000000"/>
                </a:solidFill>
                <a:ln w="14" cap="flat">
                  <a:noFill/>
                  <a:prstDash val="solid"/>
                  <a:round/>
                </a:ln>
              </p:spPr>
              <p:txBody>
                <a:bodyPr rtlCol="0" anchor="ctr"/>
                <a:lstStyle/>
                <a:p>
                  <a:endParaRPr lang="en-US"/>
                </a:p>
              </p:txBody>
            </p:sp>
            <p:sp>
              <p:nvSpPr>
                <p:cNvPr id="619" name="Freeform: Shape 618">
                  <a:extLst>
                    <a:ext uri="{FF2B5EF4-FFF2-40B4-BE49-F238E27FC236}">
                      <a16:creationId xmlns:a16="http://schemas.microsoft.com/office/drawing/2014/main" id="{1A64F60F-9074-1B6C-F512-FC10B5A5D443}"/>
                    </a:ext>
                  </a:extLst>
                </p:cNvPr>
                <p:cNvSpPr/>
                <p:nvPr/>
              </p:nvSpPr>
              <p:spPr>
                <a:xfrm flipV="1">
                  <a:off x="3483691" y="5537934"/>
                  <a:ext cx="13594" cy="27188"/>
                </a:xfrm>
                <a:custGeom>
                  <a:avLst/>
                  <a:gdLst>
                    <a:gd name="connsiteX0" fmla="*/ 1002 w 13594"/>
                    <a:gd name="connsiteY0" fmla="*/ 28137 h 27188"/>
                    <a:gd name="connsiteX1" fmla="*/ 13566 w 13594"/>
                    <a:gd name="connsiteY1" fmla="*/ 28137 h 27188"/>
                    <a:gd name="connsiteX2" fmla="*/ 13566 w 13594"/>
                    <a:gd name="connsiteY2" fmla="*/ 19151 h 27188"/>
                    <a:gd name="connsiteX3" fmla="*/ 12622 w 13594"/>
                    <a:gd name="connsiteY3" fmla="*/ 10551 h 27188"/>
                    <a:gd name="connsiteX4" fmla="*/ 9059 w 13594"/>
                    <a:gd name="connsiteY4" fmla="*/ 4884 h 27188"/>
                    <a:gd name="connsiteX5" fmla="*/ 2433 w 13594"/>
                    <a:gd name="connsiteY5" fmla="*/ 949 h 27188"/>
                    <a:gd name="connsiteX6" fmla="*/ -28 w 13594"/>
                    <a:gd name="connsiteY6" fmla="*/ 6143 h 27188"/>
                    <a:gd name="connsiteX7" fmla="*/ 5367 w 13594"/>
                    <a:gd name="connsiteY7" fmla="*/ 9577 h 27188"/>
                    <a:gd name="connsiteX8" fmla="*/ 7084 w 13594"/>
                    <a:gd name="connsiteY8" fmla="*/ 15573 h 27188"/>
                    <a:gd name="connsiteX9" fmla="*/ 1002 w 13594"/>
                    <a:gd name="connsiteY9" fmla="*/ 15573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1002" y="28137"/>
                      </a:moveTo>
                      <a:lnTo>
                        <a:pt x="13566" y="28137"/>
                      </a:lnTo>
                      <a:lnTo>
                        <a:pt x="13566" y="19151"/>
                      </a:lnTo>
                      <a:cubicBezTo>
                        <a:pt x="13566" y="15516"/>
                        <a:pt x="13252" y="12649"/>
                        <a:pt x="12622" y="10551"/>
                      </a:cubicBezTo>
                      <a:cubicBezTo>
                        <a:pt x="11992" y="8442"/>
                        <a:pt x="10805" y="6553"/>
                        <a:pt x="9059" y="4884"/>
                      </a:cubicBezTo>
                      <a:cubicBezTo>
                        <a:pt x="7323" y="3214"/>
                        <a:pt x="5114" y="1903"/>
                        <a:pt x="2433" y="949"/>
                      </a:cubicBezTo>
                      <a:lnTo>
                        <a:pt x="-28" y="6143"/>
                      </a:lnTo>
                      <a:cubicBezTo>
                        <a:pt x="2500" y="6973"/>
                        <a:pt x="4298" y="8118"/>
                        <a:pt x="5367" y="9577"/>
                      </a:cubicBezTo>
                      <a:cubicBezTo>
                        <a:pt x="6445" y="11037"/>
                        <a:pt x="7017" y="13036"/>
                        <a:pt x="7084" y="15573"/>
                      </a:cubicBezTo>
                      <a:lnTo>
                        <a:pt x="1002" y="15573"/>
                      </a:lnTo>
                      <a:close/>
                    </a:path>
                  </a:pathLst>
                </a:custGeom>
                <a:solidFill>
                  <a:srgbClr val="000000"/>
                </a:solidFill>
                <a:ln w="14" cap="flat">
                  <a:noFill/>
                  <a:prstDash val="solid"/>
                  <a:round/>
                </a:ln>
              </p:spPr>
              <p:txBody>
                <a:bodyPr rtlCol="0" anchor="ctr"/>
                <a:lstStyle/>
                <a:p>
                  <a:endParaRPr lang="en-US"/>
                </a:p>
              </p:txBody>
            </p:sp>
            <p:sp>
              <p:nvSpPr>
                <p:cNvPr id="620" name="Freeform: Shape 619">
                  <a:extLst>
                    <a:ext uri="{FF2B5EF4-FFF2-40B4-BE49-F238E27FC236}">
                      <a16:creationId xmlns:a16="http://schemas.microsoft.com/office/drawing/2014/main" id="{12A09410-31B0-1506-C094-4ABC51C02FC9}"/>
                    </a:ext>
                  </a:extLst>
                </p:cNvPr>
                <p:cNvSpPr/>
                <p:nvPr/>
              </p:nvSpPr>
              <p:spPr>
                <a:xfrm flipV="1">
                  <a:off x="3503898" y="555049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21" name="Freeform: Shape 620">
                  <a:extLst>
                    <a:ext uri="{FF2B5EF4-FFF2-40B4-BE49-F238E27FC236}">
                      <a16:creationId xmlns:a16="http://schemas.microsoft.com/office/drawing/2014/main" id="{A16C6E4F-6B18-574C-1CDE-1184CB290D91}"/>
                    </a:ext>
                  </a:extLst>
                </p:cNvPr>
                <p:cNvSpPr/>
                <p:nvPr/>
              </p:nvSpPr>
              <p:spPr>
                <a:xfrm flipV="1">
                  <a:off x="3536583" y="5484672"/>
                  <a:ext cx="28805" cy="65825"/>
                </a:xfrm>
                <a:custGeom>
                  <a:avLst/>
                  <a:gdLst>
                    <a:gd name="connsiteX0" fmla="*/ 28120 w 28805"/>
                    <a:gd name="connsiteY0" fmla="*/ -1431 h 65825"/>
                    <a:gd name="connsiteX1" fmla="*/ 15556 w 28805"/>
                    <a:gd name="connsiteY1" fmla="*/ -1431 h 65825"/>
                    <a:gd name="connsiteX2" fmla="*/ 15556 w 28805"/>
                    <a:gd name="connsiteY2" fmla="*/ 45920 h 65825"/>
                    <a:gd name="connsiteX3" fmla="*/ -685 w 28805"/>
                    <a:gd name="connsiteY3" fmla="*/ 36404 h 65825"/>
                    <a:gd name="connsiteX4" fmla="*/ -685 w 28805"/>
                    <a:gd name="connsiteY4" fmla="*/ 47809 h 65825"/>
                    <a:gd name="connsiteX5" fmla="*/ 10004 w 28805"/>
                    <a:gd name="connsiteY5" fmla="*/ 53905 h 65825"/>
                    <a:gd name="connsiteX6" fmla="*/ 17917 w 28805"/>
                    <a:gd name="connsiteY6" fmla="*/ 64394 h 65825"/>
                    <a:gd name="connsiteX7" fmla="*/ 28120 w 28805"/>
                    <a:gd name="connsiteY7" fmla="*/ 6439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120" y="-1431"/>
                      </a:moveTo>
                      <a:lnTo>
                        <a:pt x="15556" y="-1431"/>
                      </a:lnTo>
                      <a:lnTo>
                        <a:pt x="15556" y="45920"/>
                      </a:lnTo>
                      <a:cubicBezTo>
                        <a:pt x="10958" y="41627"/>
                        <a:pt x="5544" y="38455"/>
                        <a:pt x="-685" y="36404"/>
                      </a:cubicBezTo>
                      <a:lnTo>
                        <a:pt x="-685" y="47809"/>
                      </a:lnTo>
                      <a:cubicBezTo>
                        <a:pt x="2596" y="48877"/>
                        <a:pt x="6160" y="50909"/>
                        <a:pt x="10004" y="53905"/>
                      </a:cubicBezTo>
                      <a:cubicBezTo>
                        <a:pt x="13849" y="56900"/>
                        <a:pt x="16486" y="60397"/>
                        <a:pt x="17917" y="64394"/>
                      </a:cubicBezTo>
                      <a:lnTo>
                        <a:pt x="28120" y="64394"/>
                      </a:lnTo>
                      <a:close/>
                    </a:path>
                  </a:pathLst>
                </a:custGeom>
                <a:solidFill>
                  <a:srgbClr val="000000"/>
                </a:solidFill>
                <a:ln w="14" cap="flat">
                  <a:noFill/>
                  <a:prstDash val="solid"/>
                  <a:round/>
                </a:ln>
              </p:spPr>
              <p:txBody>
                <a:bodyPr rtlCol="0" anchor="ctr"/>
                <a:lstStyle/>
                <a:p>
                  <a:endParaRPr lang="en-US"/>
                </a:p>
              </p:txBody>
            </p:sp>
            <p:sp>
              <p:nvSpPr>
                <p:cNvPr id="622" name="Freeform: Shape 621">
                  <a:extLst>
                    <a:ext uri="{FF2B5EF4-FFF2-40B4-BE49-F238E27FC236}">
                      <a16:creationId xmlns:a16="http://schemas.microsoft.com/office/drawing/2014/main" id="{23F4A566-D656-C66F-8E54-C7D14DA2A990}"/>
                    </a:ext>
                  </a:extLst>
                </p:cNvPr>
                <p:cNvSpPr/>
                <p:nvPr/>
              </p:nvSpPr>
              <p:spPr>
                <a:xfrm flipV="1">
                  <a:off x="3584170" y="5484672"/>
                  <a:ext cx="43773" cy="66941"/>
                </a:xfrm>
                <a:custGeom>
                  <a:avLst/>
                  <a:gdLst>
                    <a:gd name="connsiteX0" fmla="*/ 41610 w 43773"/>
                    <a:gd name="connsiteY0" fmla="*/ 49222 h 66941"/>
                    <a:gd name="connsiteX1" fmla="*/ 29447 w 43773"/>
                    <a:gd name="connsiteY1" fmla="*/ 47891 h 66941"/>
                    <a:gd name="connsiteX2" fmla="*/ 27114 w 43773"/>
                    <a:gd name="connsiteY2" fmla="*/ 53429 h 66941"/>
                    <a:gd name="connsiteX3" fmla="*/ 22249 w 43773"/>
                    <a:gd name="connsiteY3" fmla="*/ 55218 h 66941"/>
                    <a:gd name="connsiteX4" fmla="*/ 15509 w 43773"/>
                    <a:gd name="connsiteY4" fmla="*/ 51640 h 66941"/>
                    <a:gd name="connsiteX5" fmla="*/ 12046 w 43773"/>
                    <a:gd name="connsiteY5" fmla="*/ 36758 h 66941"/>
                    <a:gd name="connsiteX6" fmla="*/ 23723 w 43773"/>
                    <a:gd name="connsiteY6" fmla="*/ 42296 h 66941"/>
                    <a:gd name="connsiteX7" fmla="*/ 37203 w 43773"/>
                    <a:gd name="connsiteY7" fmla="*/ 36300 h 66941"/>
                    <a:gd name="connsiteX8" fmla="*/ 42812 w 43773"/>
                    <a:gd name="connsiteY8" fmla="*/ 20831 h 66941"/>
                    <a:gd name="connsiteX9" fmla="*/ 36902 w 43773"/>
                    <a:gd name="connsiteY9" fmla="*/ 4690 h 66941"/>
                    <a:gd name="connsiteX10" fmla="*/ 21748 w 43773"/>
                    <a:gd name="connsiteY10" fmla="*/ -1392 h 66941"/>
                    <a:gd name="connsiteX11" fmla="*/ 5435 w 43773"/>
                    <a:gd name="connsiteY11" fmla="*/ 6321 h 66941"/>
                    <a:gd name="connsiteX12" fmla="*/ -962 w 43773"/>
                    <a:gd name="connsiteY12" fmla="*/ 31606 h 66941"/>
                    <a:gd name="connsiteX13" fmla="*/ 5693 w 43773"/>
                    <a:gd name="connsiteY13" fmla="*/ 57593 h 66941"/>
                    <a:gd name="connsiteX14" fmla="*/ 23007 w 43773"/>
                    <a:gd name="connsiteY14" fmla="*/ 65549 h 66941"/>
                    <a:gd name="connsiteX15" fmla="*/ 35371 w 43773"/>
                    <a:gd name="connsiteY15" fmla="*/ 61371 h 66941"/>
                    <a:gd name="connsiteX16" fmla="*/ 41610 w 43773"/>
                    <a:gd name="connsiteY16" fmla="*/ 49222 h 66941"/>
                    <a:gd name="connsiteX17" fmla="*/ 13119 w 43773"/>
                    <a:gd name="connsiteY17" fmla="*/ 21818 h 66941"/>
                    <a:gd name="connsiteX18" fmla="*/ 15938 w 43773"/>
                    <a:gd name="connsiteY18" fmla="*/ 12360 h 66941"/>
                    <a:gd name="connsiteX19" fmla="*/ 22378 w 43773"/>
                    <a:gd name="connsiteY19" fmla="*/ 9025 h 66941"/>
                    <a:gd name="connsiteX20" fmla="*/ 28188 w 43773"/>
                    <a:gd name="connsiteY20" fmla="*/ 11744 h 66941"/>
                    <a:gd name="connsiteX21" fmla="*/ 30520 w 43773"/>
                    <a:gd name="connsiteY21" fmla="*/ 20702 h 66941"/>
                    <a:gd name="connsiteX22" fmla="*/ 28016 w 43773"/>
                    <a:gd name="connsiteY22" fmla="*/ 30061 h 66941"/>
                    <a:gd name="connsiteX23" fmla="*/ 21748 w 43773"/>
                    <a:gd name="connsiteY23" fmla="*/ 33037 h 66941"/>
                    <a:gd name="connsiteX24" fmla="*/ 15624 w 43773"/>
                    <a:gd name="connsiteY24" fmla="*/ 30190 h 66941"/>
                    <a:gd name="connsiteX25" fmla="*/ 13119 w 43773"/>
                    <a:gd name="connsiteY25" fmla="*/ 2181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1610" y="49222"/>
                      </a:moveTo>
                      <a:lnTo>
                        <a:pt x="29447" y="47891"/>
                      </a:lnTo>
                      <a:cubicBezTo>
                        <a:pt x="29151" y="50390"/>
                        <a:pt x="28374" y="52236"/>
                        <a:pt x="27114" y="53429"/>
                      </a:cubicBezTo>
                      <a:cubicBezTo>
                        <a:pt x="25865" y="54621"/>
                        <a:pt x="24243" y="55218"/>
                        <a:pt x="22249" y="55218"/>
                      </a:cubicBezTo>
                      <a:cubicBezTo>
                        <a:pt x="19597" y="55218"/>
                        <a:pt x="17350" y="54025"/>
                        <a:pt x="15509" y="51640"/>
                      </a:cubicBezTo>
                      <a:cubicBezTo>
                        <a:pt x="13677" y="49255"/>
                        <a:pt x="12523" y="44294"/>
                        <a:pt x="12046" y="36758"/>
                      </a:cubicBezTo>
                      <a:cubicBezTo>
                        <a:pt x="15175" y="40450"/>
                        <a:pt x="19068" y="42296"/>
                        <a:pt x="23723" y="42296"/>
                      </a:cubicBezTo>
                      <a:cubicBezTo>
                        <a:pt x="28970" y="42296"/>
                        <a:pt x="33463" y="40297"/>
                        <a:pt x="37203" y="36300"/>
                      </a:cubicBezTo>
                      <a:cubicBezTo>
                        <a:pt x="40942" y="32312"/>
                        <a:pt x="42812" y="27156"/>
                        <a:pt x="42812" y="20831"/>
                      </a:cubicBezTo>
                      <a:cubicBezTo>
                        <a:pt x="42812" y="14124"/>
                        <a:pt x="40842" y="8744"/>
                        <a:pt x="36902" y="4690"/>
                      </a:cubicBezTo>
                      <a:cubicBezTo>
                        <a:pt x="32972" y="635"/>
                        <a:pt x="27920" y="-1392"/>
                        <a:pt x="21748" y="-1392"/>
                      </a:cubicBezTo>
                      <a:cubicBezTo>
                        <a:pt x="15137" y="-1392"/>
                        <a:pt x="9699" y="1179"/>
                        <a:pt x="5435" y="6321"/>
                      </a:cubicBezTo>
                      <a:cubicBezTo>
                        <a:pt x="1171" y="11463"/>
                        <a:pt x="-962" y="19891"/>
                        <a:pt x="-962" y="31606"/>
                      </a:cubicBezTo>
                      <a:cubicBezTo>
                        <a:pt x="-962" y="43627"/>
                        <a:pt x="1257" y="52289"/>
                        <a:pt x="5693" y="57593"/>
                      </a:cubicBezTo>
                      <a:cubicBezTo>
                        <a:pt x="10138" y="62897"/>
                        <a:pt x="15910" y="65549"/>
                        <a:pt x="23007" y="65549"/>
                      </a:cubicBezTo>
                      <a:cubicBezTo>
                        <a:pt x="27987" y="65549"/>
                        <a:pt x="32108" y="64156"/>
                        <a:pt x="35371" y="61371"/>
                      </a:cubicBezTo>
                      <a:cubicBezTo>
                        <a:pt x="38634" y="58585"/>
                        <a:pt x="40713" y="54535"/>
                        <a:pt x="41610" y="49222"/>
                      </a:cubicBezTo>
                      <a:close/>
                      <a:moveTo>
                        <a:pt x="13119" y="21818"/>
                      </a:moveTo>
                      <a:cubicBezTo>
                        <a:pt x="13119" y="17735"/>
                        <a:pt x="14059" y="14582"/>
                        <a:pt x="15938" y="12360"/>
                      </a:cubicBezTo>
                      <a:cubicBezTo>
                        <a:pt x="17818" y="10137"/>
                        <a:pt x="19964" y="9025"/>
                        <a:pt x="22378" y="9025"/>
                      </a:cubicBezTo>
                      <a:cubicBezTo>
                        <a:pt x="24706" y="9025"/>
                        <a:pt x="26642" y="9932"/>
                        <a:pt x="28188" y="11744"/>
                      </a:cubicBezTo>
                      <a:cubicBezTo>
                        <a:pt x="29743" y="13566"/>
                        <a:pt x="30520" y="16552"/>
                        <a:pt x="30520" y="20702"/>
                      </a:cubicBezTo>
                      <a:cubicBezTo>
                        <a:pt x="30520" y="24967"/>
                        <a:pt x="29685" y="28086"/>
                        <a:pt x="28016" y="30061"/>
                      </a:cubicBezTo>
                      <a:cubicBezTo>
                        <a:pt x="26346" y="32045"/>
                        <a:pt x="24257" y="33037"/>
                        <a:pt x="21748" y="33037"/>
                      </a:cubicBezTo>
                      <a:cubicBezTo>
                        <a:pt x="19335" y="33037"/>
                        <a:pt x="17293" y="32088"/>
                        <a:pt x="15624" y="30190"/>
                      </a:cubicBezTo>
                      <a:cubicBezTo>
                        <a:pt x="13954" y="28301"/>
                        <a:pt x="13119" y="25510"/>
                        <a:pt x="13119" y="21818"/>
                      </a:cubicBezTo>
                      <a:close/>
                    </a:path>
                  </a:pathLst>
                </a:custGeom>
                <a:solidFill>
                  <a:srgbClr val="000000"/>
                </a:solidFill>
                <a:ln w="14" cap="flat">
                  <a:noFill/>
                  <a:prstDash val="solid"/>
                  <a:round/>
                </a:ln>
              </p:spPr>
              <p:txBody>
                <a:bodyPr rtlCol="0" anchor="ctr"/>
                <a:lstStyle/>
                <a:p>
                  <a:endParaRPr lang="en-US"/>
                </a:p>
              </p:txBody>
            </p:sp>
            <p:sp>
              <p:nvSpPr>
                <p:cNvPr id="623" name="Freeform: Shape 622">
                  <a:extLst>
                    <a:ext uri="{FF2B5EF4-FFF2-40B4-BE49-F238E27FC236}">
                      <a16:creationId xmlns:a16="http://schemas.microsoft.com/office/drawing/2014/main" id="{EF9190B6-5FC3-59BB-A91A-00231D531D98}"/>
                    </a:ext>
                  </a:extLst>
                </p:cNvPr>
                <p:cNvSpPr/>
                <p:nvPr/>
              </p:nvSpPr>
              <p:spPr>
                <a:xfrm flipV="1">
                  <a:off x="3632914" y="5484944"/>
                  <a:ext cx="22266" cy="84027"/>
                </a:xfrm>
                <a:custGeom>
                  <a:avLst/>
                  <a:gdLst>
                    <a:gd name="connsiteX0" fmla="*/ 22218 w 22266"/>
                    <a:gd name="connsiteY0" fmla="*/ 83253 h 84027"/>
                    <a:gd name="connsiteX1" fmla="*/ 22218 w 22266"/>
                    <a:gd name="connsiteY1" fmla="*/ -774 h 84027"/>
                    <a:gd name="connsiteX2" fmla="*/ -48 w 22266"/>
                    <a:gd name="connsiteY2" fmla="*/ -774 h 84027"/>
                    <a:gd name="connsiteX3" fmla="*/ -48 w 22266"/>
                    <a:gd name="connsiteY3" fmla="*/ 9114 h 84027"/>
                    <a:gd name="connsiteX4" fmla="*/ 10284 w 22266"/>
                    <a:gd name="connsiteY4" fmla="*/ 9114 h 84027"/>
                    <a:gd name="connsiteX5" fmla="*/ 10284 w 22266"/>
                    <a:gd name="connsiteY5" fmla="*/ 73465 h 84027"/>
                    <a:gd name="connsiteX6" fmla="*/ -48 w 22266"/>
                    <a:gd name="connsiteY6" fmla="*/ 73465 h 84027"/>
                    <a:gd name="connsiteX7" fmla="*/ -48 w 22266"/>
                    <a:gd name="connsiteY7" fmla="*/ 83253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2218" y="83253"/>
                      </a:moveTo>
                      <a:lnTo>
                        <a:pt x="22218" y="-774"/>
                      </a:lnTo>
                      <a:lnTo>
                        <a:pt x="-48" y="-774"/>
                      </a:lnTo>
                      <a:lnTo>
                        <a:pt x="-48" y="9114"/>
                      </a:lnTo>
                      <a:lnTo>
                        <a:pt x="10284" y="9114"/>
                      </a:lnTo>
                      <a:lnTo>
                        <a:pt x="10284" y="73465"/>
                      </a:lnTo>
                      <a:lnTo>
                        <a:pt x="-48" y="73465"/>
                      </a:lnTo>
                      <a:lnTo>
                        <a:pt x="-48" y="83253"/>
                      </a:lnTo>
                      <a:close/>
                    </a:path>
                  </a:pathLst>
                </a:custGeom>
                <a:solidFill>
                  <a:srgbClr val="000000"/>
                </a:solidFill>
                <a:ln w="14" cap="flat">
                  <a:noFill/>
                  <a:prstDash val="solid"/>
                  <a:round/>
                </a:ln>
              </p:spPr>
              <p:txBody>
                <a:bodyPr rtlCol="0" anchor="ctr"/>
                <a:lstStyle/>
                <a:p>
                  <a:endParaRPr lang="en-US"/>
                </a:p>
              </p:txBody>
            </p:sp>
          </p:grpSp>
        </p:grpSp>
        <p:grpSp>
          <p:nvGrpSpPr>
            <p:cNvPr id="624" name="Graphic 3">
              <a:extLst>
                <a:ext uri="{FF2B5EF4-FFF2-40B4-BE49-F238E27FC236}">
                  <a16:creationId xmlns:a16="http://schemas.microsoft.com/office/drawing/2014/main" id="{2F5EF8B0-1D5B-DE68-F409-93D07DE93A0A}"/>
                </a:ext>
              </a:extLst>
            </p:cNvPr>
            <p:cNvGrpSpPr/>
            <p:nvPr/>
          </p:nvGrpSpPr>
          <p:grpSpPr>
            <a:xfrm>
              <a:off x="4279172" y="4507826"/>
              <a:ext cx="329681" cy="722005"/>
              <a:chOff x="4279172" y="4507826"/>
              <a:chExt cx="329681" cy="722005"/>
            </a:xfrm>
            <a:noFill/>
          </p:grpSpPr>
          <p:sp>
            <p:nvSpPr>
              <p:cNvPr id="625" name="Freeform: Shape 624">
                <a:extLst>
                  <a:ext uri="{FF2B5EF4-FFF2-40B4-BE49-F238E27FC236}">
                    <a16:creationId xmlns:a16="http://schemas.microsoft.com/office/drawing/2014/main" id="{B5BCCFE2-A91F-5035-B34B-853017303ED4}"/>
                  </a:ext>
                </a:extLst>
              </p:cNvPr>
              <p:cNvSpPr/>
              <p:nvPr/>
            </p:nvSpPr>
            <p:spPr>
              <a:xfrm>
                <a:off x="4280689" y="4507826"/>
                <a:ext cx="328164" cy="722005"/>
              </a:xfrm>
              <a:custGeom>
                <a:avLst/>
                <a:gdLst>
                  <a:gd name="connsiteX0" fmla="*/ 246 w 328164"/>
                  <a:gd name="connsiteY0" fmla="*/ 722154 h 722005"/>
                  <a:gd name="connsiteX1" fmla="*/ 328410 w 328164"/>
                  <a:gd name="connsiteY1" fmla="*/ 149 h 722005"/>
                </a:gdLst>
                <a:ahLst/>
                <a:cxnLst>
                  <a:cxn ang="0">
                    <a:pos x="connsiteX0" y="connsiteY0"/>
                  </a:cxn>
                  <a:cxn ang="0">
                    <a:pos x="connsiteX1" y="connsiteY1"/>
                  </a:cxn>
                </a:cxnLst>
                <a:rect l="l" t="t" r="r" b="b"/>
                <a:pathLst>
                  <a:path w="328164" h="722005">
                    <a:moveTo>
                      <a:pt x="246" y="722154"/>
                    </a:moveTo>
                    <a:cubicBezTo>
                      <a:pt x="108748" y="483426"/>
                      <a:pt x="218138" y="242757"/>
                      <a:pt x="328410" y="149"/>
                    </a:cubicBezTo>
                  </a:path>
                </a:pathLst>
              </a:custGeom>
              <a:noFill/>
              <a:ln w="11448" cap="rnd">
                <a:solidFill>
                  <a:srgbClr val="000000"/>
                </a:solidFill>
                <a:prstDash val="solid"/>
                <a:round/>
              </a:ln>
            </p:spPr>
            <p:txBody>
              <a:bodyPr rtlCol="0" anchor="ctr"/>
              <a:lstStyle/>
              <a:p>
                <a:endParaRPr lang="en-US"/>
              </a:p>
            </p:txBody>
          </p:sp>
          <p:sp>
            <p:nvSpPr>
              <p:cNvPr id="626" name="Freeform: Shape 625">
                <a:extLst>
                  <a:ext uri="{FF2B5EF4-FFF2-40B4-BE49-F238E27FC236}">
                    <a16:creationId xmlns:a16="http://schemas.microsoft.com/office/drawing/2014/main" id="{76AB9775-249F-89F0-8677-29BACB8CD494}"/>
                  </a:ext>
                </a:extLst>
              </p:cNvPr>
              <p:cNvSpPr/>
              <p:nvPr/>
            </p:nvSpPr>
            <p:spPr>
              <a:xfrm>
                <a:off x="4279172" y="5188900"/>
                <a:ext cx="33347" cy="40931"/>
              </a:xfrm>
              <a:custGeom>
                <a:avLst/>
                <a:gdLst>
                  <a:gd name="connsiteX0" fmla="*/ 33584 w 33347"/>
                  <a:gd name="connsiteY0" fmla="*/ 15325 h 40931"/>
                  <a:gd name="connsiteX1" fmla="*/ 1754 w 33347"/>
                  <a:gd name="connsiteY1" fmla="*/ 41100 h 40931"/>
                  <a:gd name="connsiteX2" fmla="*/ 237 w 33347"/>
                  <a:gd name="connsiteY2" fmla="*/ 169 h 40931"/>
                </a:gdLst>
                <a:ahLst/>
                <a:cxnLst>
                  <a:cxn ang="0">
                    <a:pos x="connsiteX0" y="connsiteY0"/>
                  </a:cxn>
                  <a:cxn ang="0">
                    <a:pos x="connsiteX1" y="connsiteY1"/>
                  </a:cxn>
                  <a:cxn ang="0">
                    <a:pos x="connsiteX2" y="connsiteY2"/>
                  </a:cxn>
                </a:cxnLst>
                <a:rect l="l" t="t" r="r" b="b"/>
                <a:pathLst>
                  <a:path w="33347" h="40931">
                    <a:moveTo>
                      <a:pt x="33584" y="15325"/>
                    </a:moveTo>
                    <a:lnTo>
                      <a:pt x="1754" y="41100"/>
                    </a:lnTo>
                    <a:lnTo>
                      <a:pt x="237" y="169"/>
                    </a:lnTo>
                  </a:path>
                </a:pathLst>
              </a:custGeom>
              <a:noFill/>
              <a:ln w="11448" cap="rnd">
                <a:solidFill>
                  <a:srgbClr val="000000"/>
                </a:solidFill>
                <a:prstDash val="solid"/>
                <a:round/>
              </a:ln>
            </p:spPr>
            <p:txBody>
              <a:bodyPr rtlCol="0" anchor="ctr"/>
              <a:lstStyle/>
              <a:p>
                <a:endParaRPr lang="en-US"/>
              </a:p>
            </p:txBody>
          </p:sp>
        </p:grpSp>
        <p:grpSp>
          <p:nvGrpSpPr>
            <p:cNvPr id="627" name="Graphic 3">
              <a:extLst>
                <a:ext uri="{FF2B5EF4-FFF2-40B4-BE49-F238E27FC236}">
                  <a16:creationId xmlns:a16="http://schemas.microsoft.com/office/drawing/2014/main" id="{F8936082-8BDA-1345-E9C1-FB5E9AE484D2}"/>
                </a:ext>
              </a:extLst>
            </p:cNvPr>
            <p:cNvGrpSpPr/>
            <p:nvPr/>
          </p:nvGrpSpPr>
          <p:grpSpPr>
            <a:xfrm>
              <a:off x="3806799" y="5248972"/>
              <a:ext cx="760922" cy="372015"/>
              <a:chOff x="3806799" y="5248972"/>
              <a:chExt cx="760922" cy="372015"/>
            </a:xfrm>
          </p:grpSpPr>
          <p:sp>
            <p:nvSpPr>
              <p:cNvPr id="628" name="Freeform: Shape 627">
                <a:extLst>
                  <a:ext uri="{FF2B5EF4-FFF2-40B4-BE49-F238E27FC236}">
                    <a16:creationId xmlns:a16="http://schemas.microsoft.com/office/drawing/2014/main" id="{18055B18-E042-BA3A-A44C-5F24572B6C0D}"/>
                  </a:ext>
                </a:extLst>
              </p:cNvPr>
              <p:cNvSpPr/>
              <p:nvPr/>
            </p:nvSpPr>
            <p:spPr>
              <a:xfrm>
                <a:off x="3806799" y="5248972"/>
                <a:ext cx="760922" cy="372015"/>
              </a:xfrm>
              <a:custGeom>
                <a:avLst/>
                <a:gdLst>
                  <a:gd name="connsiteX0" fmla="*/ 231 w 760922"/>
                  <a:gd name="connsiteY0" fmla="*/ 372197 h 372015"/>
                  <a:gd name="connsiteX1" fmla="*/ 761153 w 760922"/>
                  <a:gd name="connsiteY1" fmla="*/ 372197 h 372015"/>
                  <a:gd name="connsiteX2" fmla="*/ 761153 w 760922"/>
                  <a:gd name="connsiteY2" fmla="*/ 182 h 372015"/>
                  <a:gd name="connsiteX3" fmla="*/ 231 w 760922"/>
                  <a:gd name="connsiteY3" fmla="*/ 182 h 372015"/>
                </a:gdLst>
                <a:ahLst/>
                <a:cxnLst>
                  <a:cxn ang="0">
                    <a:pos x="connsiteX0" y="connsiteY0"/>
                  </a:cxn>
                  <a:cxn ang="0">
                    <a:pos x="connsiteX1" y="connsiteY1"/>
                  </a:cxn>
                  <a:cxn ang="0">
                    <a:pos x="connsiteX2" y="connsiteY2"/>
                  </a:cxn>
                  <a:cxn ang="0">
                    <a:pos x="connsiteX3" y="connsiteY3"/>
                  </a:cxn>
                </a:cxnLst>
                <a:rect l="l" t="t" r="r" b="b"/>
                <a:pathLst>
                  <a:path w="760922" h="372015">
                    <a:moveTo>
                      <a:pt x="231" y="372197"/>
                    </a:moveTo>
                    <a:lnTo>
                      <a:pt x="761153" y="372197"/>
                    </a:lnTo>
                    <a:lnTo>
                      <a:pt x="761153" y="182"/>
                    </a:lnTo>
                    <a:lnTo>
                      <a:pt x="231" y="182"/>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629" name="Graphic 3">
                <a:extLst>
                  <a:ext uri="{FF2B5EF4-FFF2-40B4-BE49-F238E27FC236}">
                    <a16:creationId xmlns:a16="http://schemas.microsoft.com/office/drawing/2014/main" id="{F14D0839-2E39-1A45-CC4D-726D8293A229}"/>
                  </a:ext>
                </a:extLst>
              </p:cNvPr>
              <p:cNvGrpSpPr/>
              <p:nvPr/>
            </p:nvGrpSpPr>
            <p:grpSpPr>
              <a:xfrm>
                <a:off x="3855495" y="5295565"/>
                <a:ext cx="663714" cy="85100"/>
                <a:chOff x="3855495" y="5295565"/>
                <a:chExt cx="663714" cy="85100"/>
              </a:xfrm>
              <a:solidFill>
                <a:srgbClr val="000000"/>
              </a:solidFill>
            </p:grpSpPr>
            <p:sp>
              <p:nvSpPr>
                <p:cNvPr id="630" name="Freeform: Shape 629">
                  <a:extLst>
                    <a:ext uri="{FF2B5EF4-FFF2-40B4-BE49-F238E27FC236}">
                      <a16:creationId xmlns:a16="http://schemas.microsoft.com/office/drawing/2014/main" id="{A582CB3D-5207-2470-6720-9DA9D8AF69F3}"/>
                    </a:ext>
                  </a:extLst>
                </p:cNvPr>
                <p:cNvSpPr/>
                <p:nvPr/>
              </p:nvSpPr>
              <p:spPr>
                <a:xfrm flipV="1">
                  <a:off x="3855495" y="5312823"/>
                  <a:ext cx="44372" cy="49640"/>
                </a:xfrm>
                <a:custGeom>
                  <a:avLst/>
                  <a:gdLst>
                    <a:gd name="connsiteX0" fmla="*/ 30317 w 44372"/>
                    <a:gd name="connsiteY0" fmla="*/ 15352 h 49640"/>
                    <a:gd name="connsiteX1" fmla="*/ 42838 w 44372"/>
                    <a:gd name="connsiteY1" fmla="*/ 13248 h 49640"/>
                    <a:gd name="connsiteX2" fmla="*/ 35211 w 44372"/>
                    <a:gd name="connsiteY2" fmla="*/ 2759 h 49640"/>
                    <a:gd name="connsiteX3" fmla="*/ 22189 w 44372"/>
                    <a:gd name="connsiteY3" fmla="*/ -833 h 49640"/>
                    <a:gd name="connsiteX4" fmla="*/ 3843 w 44372"/>
                    <a:gd name="connsiteY4" fmla="*/ 7267 h 49640"/>
                    <a:gd name="connsiteX5" fmla="*/ -850 w 44372"/>
                    <a:gd name="connsiteY5" fmla="*/ 23623 h 49640"/>
                    <a:gd name="connsiteX6" fmla="*/ 5317 w 44372"/>
                    <a:gd name="connsiteY6" fmla="*/ 42111 h 49640"/>
                    <a:gd name="connsiteX7" fmla="*/ 20929 w 44372"/>
                    <a:gd name="connsiteY7" fmla="*/ 48808 h 49640"/>
                    <a:gd name="connsiteX8" fmla="*/ 37658 w 44372"/>
                    <a:gd name="connsiteY8" fmla="*/ 41811 h 49640"/>
                    <a:gd name="connsiteX9" fmla="*/ 43510 w 44372"/>
                    <a:gd name="connsiteY9" fmla="*/ 20360 h 49640"/>
                    <a:gd name="connsiteX10" fmla="*/ 12029 w 44372"/>
                    <a:gd name="connsiteY10" fmla="*/ 20360 h 49640"/>
                    <a:gd name="connsiteX11" fmla="*/ 15077 w 44372"/>
                    <a:gd name="connsiteY11" fmla="*/ 11660 h 49640"/>
                    <a:gd name="connsiteX12" fmla="*/ 22317 w 44372"/>
                    <a:gd name="connsiteY12" fmla="*/ 8555 h 49640"/>
                    <a:gd name="connsiteX13" fmla="*/ 27269 w 44372"/>
                    <a:gd name="connsiteY13" fmla="*/ 10157 h 49640"/>
                    <a:gd name="connsiteX14" fmla="*/ 30317 w 44372"/>
                    <a:gd name="connsiteY14" fmla="*/ 15352 h 49640"/>
                    <a:gd name="connsiteX15" fmla="*/ 31032 w 44372"/>
                    <a:gd name="connsiteY15" fmla="*/ 28059 h 49640"/>
                    <a:gd name="connsiteX16" fmla="*/ 28213 w 44372"/>
                    <a:gd name="connsiteY16" fmla="*/ 36344 h 49640"/>
                    <a:gd name="connsiteX17" fmla="*/ 21688 w 44372"/>
                    <a:gd name="connsiteY17" fmla="*/ 39192 h 49640"/>
                    <a:gd name="connsiteX18" fmla="*/ 14891 w 44372"/>
                    <a:gd name="connsiteY18" fmla="*/ 36201 h 49640"/>
                    <a:gd name="connsiteX19" fmla="*/ 12258 w 44372"/>
                    <a:gd name="connsiteY19" fmla="*/ 2805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317" y="15352"/>
                      </a:moveTo>
                      <a:lnTo>
                        <a:pt x="42838" y="13248"/>
                      </a:lnTo>
                      <a:cubicBezTo>
                        <a:pt x="41235" y="8659"/>
                        <a:pt x="38693" y="5163"/>
                        <a:pt x="35211" y="2759"/>
                      </a:cubicBezTo>
                      <a:cubicBezTo>
                        <a:pt x="31738" y="365"/>
                        <a:pt x="27397" y="-833"/>
                        <a:pt x="22189" y="-833"/>
                      </a:cubicBezTo>
                      <a:cubicBezTo>
                        <a:pt x="13927" y="-833"/>
                        <a:pt x="7812" y="1867"/>
                        <a:pt x="3843" y="7267"/>
                      </a:cubicBezTo>
                      <a:cubicBezTo>
                        <a:pt x="714" y="11588"/>
                        <a:pt x="-850" y="17040"/>
                        <a:pt x="-850" y="23623"/>
                      </a:cubicBezTo>
                      <a:cubicBezTo>
                        <a:pt x="-850" y="31493"/>
                        <a:pt x="1206" y="37656"/>
                        <a:pt x="5317" y="42111"/>
                      </a:cubicBezTo>
                      <a:cubicBezTo>
                        <a:pt x="9439" y="46576"/>
                        <a:pt x="14643" y="48808"/>
                        <a:pt x="20929" y="48808"/>
                      </a:cubicBezTo>
                      <a:cubicBezTo>
                        <a:pt x="27998" y="48808"/>
                        <a:pt x="33575" y="46476"/>
                        <a:pt x="37658" y="41811"/>
                      </a:cubicBezTo>
                      <a:cubicBezTo>
                        <a:pt x="41741" y="37146"/>
                        <a:pt x="43692" y="29995"/>
                        <a:pt x="43510" y="20360"/>
                      </a:cubicBezTo>
                      <a:lnTo>
                        <a:pt x="12029" y="20360"/>
                      </a:lnTo>
                      <a:cubicBezTo>
                        <a:pt x="12124" y="16640"/>
                        <a:pt x="13140" y="13739"/>
                        <a:pt x="15077" y="11660"/>
                      </a:cubicBezTo>
                      <a:cubicBezTo>
                        <a:pt x="17013" y="9590"/>
                        <a:pt x="19427" y="8555"/>
                        <a:pt x="22317" y="8555"/>
                      </a:cubicBezTo>
                      <a:cubicBezTo>
                        <a:pt x="24283" y="8555"/>
                        <a:pt x="25933" y="9089"/>
                        <a:pt x="27269" y="10157"/>
                      </a:cubicBezTo>
                      <a:cubicBezTo>
                        <a:pt x="28614" y="11235"/>
                        <a:pt x="29630" y="12967"/>
                        <a:pt x="30317" y="15352"/>
                      </a:cubicBezTo>
                      <a:close/>
                      <a:moveTo>
                        <a:pt x="31032" y="28059"/>
                      </a:moveTo>
                      <a:cubicBezTo>
                        <a:pt x="30946" y="31694"/>
                        <a:pt x="30007" y="34455"/>
                        <a:pt x="28213" y="36344"/>
                      </a:cubicBezTo>
                      <a:cubicBezTo>
                        <a:pt x="26429" y="38243"/>
                        <a:pt x="24254" y="39192"/>
                        <a:pt x="21688" y="39192"/>
                      </a:cubicBezTo>
                      <a:cubicBezTo>
                        <a:pt x="18950" y="39192"/>
                        <a:pt x="16684" y="38195"/>
                        <a:pt x="14891" y="36201"/>
                      </a:cubicBezTo>
                      <a:cubicBezTo>
                        <a:pt x="13107" y="34198"/>
                        <a:pt x="12229" y="31484"/>
                        <a:pt x="12258" y="28059"/>
                      </a:cubicBezTo>
                      <a:close/>
                    </a:path>
                  </a:pathLst>
                </a:custGeom>
                <a:solidFill>
                  <a:srgbClr val="000000"/>
                </a:solidFill>
                <a:ln w="14" cap="flat">
                  <a:noFill/>
                  <a:prstDash val="solid"/>
                  <a:round/>
                </a:ln>
              </p:spPr>
              <p:txBody>
                <a:bodyPr rtlCol="0" anchor="ctr"/>
                <a:lstStyle/>
                <a:p>
                  <a:endParaRPr lang="en-US"/>
                </a:p>
              </p:txBody>
            </p:sp>
            <p:sp>
              <p:nvSpPr>
                <p:cNvPr id="631" name="Freeform: Shape 630">
                  <a:extLst>
                    <a:ext uri="{FF2B5EF4-FFF2-40B4-BE49-F238E27FC236}">
                      <a16:creationId xmlns:a16="http://schemas.microsoft.com/office/drawing/2014/main" id="{8F27F9FD-B816-4679-6889-C3202B90F84E}"/>
                    </a:ext>
                  </a:extLst>
                </p:cNvPr>
                <p:cNvSpPr/>
                <p:nvPr/>
              </p:nvSpPr>
              <p:spPr>
                <a:xfrm flipV="1">
                  <a:off x="3910006" y="5312823"/>
                  <a:ext cx="43287" cy="48567"/>
                </a:xfrm>
                <a:custGeom>
                  <a:avLst/>
                  <a:gdLst>
                    <a:gd name="connsiteX0" fmla="*/ 42238 w 43287"/>
                    <a:gd name="connsiteY0" fmla="*/ -870 h 48567"/>
                    <a:gd name="connsiteX1" fmla="*/ 29674 w 43287"/>
                    <a:gd name="connsiteY1" fmla="*/ -870 h 48567"/>
                    <a:gd name="connsiteX2" fmla="*/ 29674 w 43287"/>
                    <a:gd name="connsiteY2" fmla="*/ 23371 h 48567"/>
                    <a:gd name="connsiteX3" fmla="*/ 28872 w 43287"/>
                    <a:gd name="connsiteY3" fmla="*/ 33316 h 48567"/>
                    <a:gd name="connsiteX4" fmla="*/ 26253 w 43287"/>
                    <a:gd name="connsiteY4" fmla="*/ 36822 h 48567"/>
                    <a:gd name="connsiteX5" fmla="*/ 21889 w 43287"/>
                    <a:gd name="connsiteY5" fmla="*/ 38081 h 48567"/>
                    <a:gd name="connsiteX6" fmla="*/ 16036 w 43287"/>
                    <a:gd name="connsiteY6" fmla="*/ 36292 h 48567"/>
                    <a:gd name="connsiteX7" fmla="*/ 12473 w 43287"/>
                    <a:gd name="connsiteY7" fmla="*/ 31541 h 48567"/>
                    <a:gd name="connsiteX8" fmla="*/ 11514 w 43287"/>
                    <a:gd name="connsiteY8" fmla="*/ 20637 h 48567"/>
                    <a:gd name="connsiteX9" fmla="*/ 11514 w 43287"/>
                    <a:gd name="connsiteY9" fmla="*/ -870 h 48567"/>
                    <a:gd name="connsiteX10" fmla="*/ -1050 w 43287"/>
                    <a:gd name="connsiteY10" fmla="*/ -870 h 48567"/>
                    <a:gd name="connsiteX11" fmla="*/ -1050 w 43287"/>
                    <a:gd name="connsiteY11" fmla="*/ 46624 h 48567"/>
                    <a:gd name="connsiteX12" fmla="*/ 10627 w 43287"/>
                    <a:gd name="connsiteY12" fmla="*/ 46624 h 48567"/>
                    <a:gd name="connsiteX13" fmla="*/ 10627 w 43287"/>
                    <a:gd name="connsiteY13" fmla="*/ 39641 h 48567"/>
                    <a:gd name="connsiteX14" fmla="*/ 26282 w 43287"/>
                    <a:gd name="connsiteY14" fmla="*/ 47697 h 48567"/>
                    <a:gd name="connsiteX15" fmla="*/ 33866 w 43287"/>
                    <a:gd name="connsiteY15" fmla="*/ 46195 h 48567"/>
                    <a:gd name="connsiteX16" fmla="*/ 39075 w 43287"/>
                    <a:gd name="connsiteY16" fmla="*/ 42360 h 48567"/>
                    <a:gd name="connsiteX17" fmla="*/ 41536 w 43287"/>
                    <a:gd name="connsiteY17" fmla="*/ 37094 h 48567"/>
                    <a:gd name="connsiteX18" fmla="*/ 42238 w 43287"/>
                    <a:gd name="connsiteY18" fmla="*/ 2865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238" y="-870"/>
                      </a:moveTo>
                      <a:lnTo>
                        <a:pt x="29674" y="-870"/>
                      </a:lnTo>
                      <a:lnTo>
                        <a:pt x="29674" y="23371"/>
                      </a:lnTo>
                      <a:cubicBezTo>
                        <a:pt x="29674" y="28493"/>
                        <a:pt x="29406" y="31809"/>
                        <a:pt x="28872" y="33316"/>
                      </a:cubicBezTo>
                      <a:cubicBezTo>
                        <a:pt x="28338" y="34823"/>
                        <a:pt x="27465" y="35992"/>
                        <a:pt x="26253" y="36822"/>
                      </a:cubicBezTo>
                      <a:cubicBezTo>
                        <a:pt x="25042" y="37661"/>
                        <a:pt x="23587" y="38081"/>
                        <a:pt x="21889" y="38081"/>
                      </a:cubicBezTo>
                      <a:cubicBezTo>
                        <a:pt x="19714" y="38081"/>
                        <a:pt x="17763" y="37485"/>
                        <a:pt x="16036" y="36292"/>
                      </a:cubicBezTo>
                      <a:cubicBezTo>
                        <a:pt x="14309" y="35100"/>
                        <a:pt x="13122" y="33516"/>
                        <a:pt x="12473" y="31541"/>
                      </a:cubicBezTo>
                      <a:cubicBezTo>
                        <a:pt x="11834" y="29576"/>
                        <a:pt x="11514" y="25942"/>
                        <a:pt x="11514" y="20637"/>
                      </a:cubicBezTo>
                      <a:lnTo>
                        <a:pt x="11514" y="-870"/>
                      </a:lnTo>
                      <a:lnTo>
                        <a:pt x="-1050" y="-870"/>
                      </a:lnTo>
                      <a:lnTo>
                        <a:pt x="-1050" y="46624"/>
                      </a:lnTo>
                      <a:lnTo>
                        <a:pt x="10627" y="46624"/>
                      </a:lnTo>
                      <a:lnTo>
                        <a:pt x="10627" y="39641"/>
                      </a:lnTo>
                      <a:cubicBezTo>
                        <a:pt x="14767" y="45012"/>
                        <a:pt x="19986" y="47697"/>
                        <a:pt x="26282" y="47697"/>
                      </a:cubicBezTo>
                      <a:cubicBezTo>
                        <a:pt x="29049" y="47697"/>
                        <a:pt x="31577" y="47196"/>
                        <a:pt x="33866" y="46195"/>
                      </a:cubicBezTo>
                      <a:cubicBezTo>
                        <a:pt x="36165" y="45193"/>
                        <a:pt x="37902" y="43915"/>
                        <a:pt x="39075" y="42360"/>
                      </a:cubicBezTo>
                      <a:cubicBezTo>
                        <a:pt x="40258" y="40814"/>
                        <a:pt x="41078" y="39059"/>
                        <a:pt x="41536" y="37094"/>
                      </a:cubicBezTo>
                      <a:cubicBezTo>
                        <a:pt x="42004" y="35128"/>
                        <a:pt x="42238" y="32314"/>
                        <a:pt x="42238" y="28651"/>
                      </a:cubicBezTo>
                      <a:close/>
                    </a:path>
                  </a:pathLst>
                </a:custGeom>
                <a:solidFill>
                  <a:srgbClr val="000000"/>
                </a:solidFill>
                <a:ln w="14" cap="flat">
                  <a:noFill/>
                  <a:prstDash val="solid"/>
                  <a:round/>
                </a:ln>
              </p:spPr>
              <p:txBody>
                <a:bodyPr rtlCol="0" anchor="ctr"/>
                <a:lstStyle/>
                <a:p>
                  <a:endParaRPr lang="en-US"/>
                </a:p>
              </p:txBody>
            </p:sp>
            <p:sp>
              <p:nvSpPr>
                <p:cNvPr id="632" name="Freeform: Shape 631">
                  <a:extLst>
                    <a:ext uri="{FF2B5EF4-FFF2-40B4-BE49-F238E27FC236}">
                      <a16:creationId xmlns:a16="http://schemas.microsoft.com/office/drawing/2014/main" id="{6F90A4FB-78B6-556B-A362-F5D0C6C4131B}"/>
                    </a:ext>
                  </a:extLst>
                </p:cNvPr>
                <p:cNvSpPr/>
                <p:nvPr/>
              </p:nvSpPr>
              <p:spPr>
                <a:xfrm flipV="1">
                  <a:off x="3960854" y="5297125"/>
                  <a:ext cx="27990" cy="65338"/>
                </a:xfrm>
                <a:custGeom>
                  <a:avLst/>
                  <a:gdLst>
                    <a:gd name="connsiteX0" fmla="*/ 26811 w 27990"/>
                    <a:gd name="connsiteY0" fmla="*/ 47185 h 65338"/>
                    <a:gd name="connsiteX1" fmla="*/ 26811 w 27990"/>
                    <a:gd name="connsiteY1" fmla="*/ 37168 h 65338"/>
                    <a:gd name="connsiteX2" fmla="*/ 18225 w 27990"/>
                    <a:gd name="connsiteY2" fmla="*/ 37168 h 65338"/>
                    <a:gd name="connsiteX3" fmla="*/ 18225 w 27990"/>
                    <a:gd name="connsiteY3" fmla="*/ 18021 h 65338"/>
                    <a:gd name="connsiteX4" fmla="*/ 18468 w 27990"/>
                    <a:gd name="connsiteY4" fmla="*/ 11253 h 65338"/>
                    <a:gd name="connsiteX5" fmla="*/ 19598 w 27990"/>
                    <a:gd name="connsiteY5" fmla="*/ 9664 h 65338"/>
                    <a:gd name="connsiteX6" fmla="*/ 21716 w 27990"/>
                    <a:gd name="connsiteY6" fmla="*/ 9035 h 65338"/>
                    <a:gd name="connsiteX7" fmla="*/ 26768 w 27990"/>
                    <a:gd name="connsiteY7" fmla="*/ 10251 h 65338"/>
                    <a:gd name="connsiteX8" fmla="*/ 27841 w 27990"/>
                    <a:gd name="connsiteY8" fmla="*/ 492 h 65338"/>
                    <a:gd name="connsiteX9" fmla="*/ 17910 w 27990"/>
                    <a:gd name="connsiteY9" fmla="*/ -1383 h 65338"/>
                    <a:gd name="connsiteX10" fmla="*/ 11785 w 27990"/>
                    <a:gd name="connsiteY10" fmla="*/ -253 h 65338"/>
                    <a:gd name="connsiteX11" fmla="*/ 7793 w 27990"/>
                    <a:gd name="connsiteY11" fmla="*/ 2710 h 65338"/>
                    <a:gd name="connsiteX12" fmla="*/ 6018 w 27990"/>
                    <a:gd name="connsiteY12" fmla="*/ 7604 h 65338"/>
                    <a:gd name="connsiteX13" fmla="*/ 5618 w 27990"/>
                    <a:gd name="connsiteY13" fmla="*/ 16461 h 65338"/>
                    <a:gd name="connsiteX14" fmla="*/ 5618 w 27990"/>
                    <a:gd name="connsiteY14" fmla="*/ 37168 h 65338"/>
                    <a:gd name="connsiteX15" fmla="*/ -149 w 27990"/>
                    <a:gd name="connsiteY15" fmla="*/ 37168 h 65338"/>
                    <a:gd name="connsiteX16" fmla="*/ -149 w 27990"/>
                    <a:gd name="connsiteY16" fmla="*/ 47185 h 65338"/>
                    <a:gd name="connsiteX17" fmla="*/ 5618 w 27990"/>
                    <a:gd name="connsiteY17" fmla="*/ 47185 h 65338"/>
                    <a:gd name="connsiteX18" fmla="*/ 5618 w 27990"/>
                    <a:gd name="connsiteY18" fmla="*/ 56615 h 65338"/>
                    <a:gd name="connsiteX19" fmla="*/ 18225 w 27990"/>
                    <a:gd name="connsiteY19" fmla="*/ 63956 h 65338"/>
                    <a:gd name="connsiteX20" fmla="*/ 18225 w 27990"/>
                    <a:gd name="connsiteY20" fmla="*/ 47185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6811" y="47185"/>
                      </a:moveTo>
                      <a:lnTo>
                        <a:pt x="26811" y="37168"/>
                      </a:lnTo>
                      <a:lnTo>
                        <a:pt x="18225" y="37168"/>
                      </a:lnTo>
                      <a:lnTo>
                        <a:pt x="18225" y="18021"/>
                      </a:lnTo>
                      <a:cubicBezTo>
                        <a:pt x="18225" y="14148"/>
                        <a:pt x="18306" y="11892"/>
                        <a:pt x="18468" y="11253"/>
                      </a:cubicBezTo>
                      <a:cubicBezTo>
                        <a:pt x="18640" y="10613"/>
                        <a:pt x="19016" y="10084"/>
                        <a:pt x="19598" y="9664"/>
                      </a:cubicBezTo>
                      <a:cubicBezTo>
                        <a:pt x="20180" y="9244"/>
                        <a:pt x="20886" y="9035"/>
                        <a:pt x="21716" y="9035"/>
                      </a:cubicBezTo>
                      <a:cubicBezTo>
                        <a:pt x="22880" y="9035"/>
                        <a:pt x="24564" y="9440"/>
                        <a:pt x="26768" y="10251"/>
                      </a:cubicBezTo>
                      <a:lnTo>
                        <a:pt x="27841" y="492"/>
                      </a:lnTo>
                      <a:cubicBezTo>
                        <a:pt x="24922" y="-758"/>
                        <a:pt x="21611" y="-1383"/>
                        <a:pt x="17910" y="-1383"/>
                      </a:cubicBezTo>
                      <a:cubicBezTo>
                        <a:pt x="15649" y="-1383"/>
                        <a:pt x="13607" y="-1006"/>
                        <a:pt x="11785" y="-253"/>
                      </a:cubicBezTo>
                      <a:cubicBezTo>
                        <a:pt x="9973" y="511"/>
                        <a:pt x="8642" y="1498"/>
                        <a:pt x="7793" y="2710"/>
                      </a:cubicBezTo>
                      <a:cubicBezTo>
                        <a:pt x="6944" y="3921"/>
                        <a:pt x="6352" y="5552"/>
                        <a:pt x="6018" y="7604"/>
                      </a:cubicBezTo>
                      <a:cubicBezTo>
                        <a:pt x="5751" y="9063"/>
                        <a:pt x="5618" y="12016"/>
                        <a:pt x="5618" y="16461"/>
                      </a:cubicBezTo>
                      <a:lnTo>
                        <a:pt x="5618" y="37168"/>
                      </a:lnTo>
                      <a:lnTo>
                        <a:pt x="-149" y="37168"/>
                      </a:lnTo>
                      <a:lnTo>
                        <a:pt x="-149" y="47185"/>
                      </a:lnTo>
                      <a:lnTo>
                        <a:pt x="5618" y="47185"/>
                      </a:lnTo>
                      <a:lnTo>
                        <a:pt x="5618" y="56615"/>
                      </a:lnTo>
                      <a:lnTo>
                        <a:pt x="18225" y="63956"/>
                      </a:lnTo>
                      <a:lnTo>
                        <a:pt x="18225" y="47185"/>
                      </a:lnTo>
                      <a:close/>
                    </a:path>
                  </a:pathLst>
                </a:custGeom>
                <a:solidFill>
                  <a:srgbClr val="000000"/>
                </a:solidFill>
                <a:ln w="14" cap="flat">
                  <a:noFill/>
                  <a:prstDash val="solid"/>
                  <a:round/>
                </a:ln>
              </p:spPr>
              <p:txBody>
                <a:bodyPr rtlCol="0" anchor="ctr"/>
                <a:lstStyle/>
                <a:p>
                  <a:endParaRPr lang="en-US"/>
                </a:p>
              </p:txBody>
            </p:sp>
            <p:sp>
              <p:nvSpPr>
                <p:cNvPr id="633" name="Freeform: Shape 632">
                  <a:extLst>
                    <a:ext uri="{FF2B5EF4-FFF2-40B4-BE49-F238E27FC236}">
                      <a16:creationId xmlns:a16="http://schemas.microsoft.com/office/drawing/2014/main" id="{43933EE7-C85A-D79E-4385-A2D6F86022AA}"/>
                    </a:ext>
                  </a:extLst>
                </p:cNvPr>
                <p:cNvSpPr/>
                <p:nvPr/>
              </p:nvSpPr>
              <p:spPr>
                <a:xfrm flipV="1">
                  <a:off x="3996003" y="5312823"/>
                  <a:ext cx="30766" cy="48567"/>
                </a:xfrm>
                <a:custGeom>
                  <a:avLst/>
                  <a:gdLst>
                    <a:gd name="connsiteX0" fmla="*/ 12001 w 30766"/>
                    <a:gd name="connsiteY0" fmla="*/ -870 h 48567"/>
                    <a:gd name="connsiteX1" fmla="*/ -563 w 30766"/>
                    <a:gd name="connsiteY1" fmla="*/ -870 h 48567"/>
                    <a:gd name="connsiteX2" fmla="*/ -563 w 30766"/>
                    <a:gd name="connsiteY2" fmla="*/ 46624 h 48567"/>
                    <a:gd name="connsiteX3" fmla="*/ 11114 w 30766"/>
                    <a:gd name="connsiteY3" fmla="*/ 46624 h 48567"/>
                    <a:gd name="connsiteX4" fmla="*/ 11114 w 30766"/>
                    <a:gd name="connsiteY4" fmla="*/ 39870 h 48567"/>
                    <a:gd name="connsiteX5" fmla="*/ 16495 w 30766"/>
                    <a:gd name="connsiteY5" fmla="*/ 46166 h 48567"/>
                    <a:gd name="connsiteX6" fmla="*/ 21932 w 30766"/>
                    <a:gd name="connsiteY6" fmla="*/ 47697 h 48567"/>
                    <a:gd name="connsiteX7" fmla="*/ 30204 w 30766"/>
                    <a:gd name="connsiteY7" fmla="*/ 45322 h 48567"/>
                    <a:gd name="connsiteX8" fmla="*/ 26311 w 30766"/>
                    <a:gd name="connsiteY8" fmla="*/ 34375 h 48567"/>
                    <a:gd name="connsiteX9" fmla="*/ 20416 w 30766"/>
                    <a:gd name="connsiteY9" fmla="*/ 36421 h 48567"/>
                    <a:gd name="connsiteX10" fmla="*/ 15937 w 30766"/>
                    <a:gd name="connsiteY10" fmla="*/ 34961 h 48567"/>
                    <a:gd name="connsiteX11" fmla="*/ 13046 w 30766"/>
                    <a:gd name="connsiteY11" fmla="*/ 29710 h 48567"/>
                    <a:gd name="connsiteX12" fmla="*/ 12001 w 30766"/>
                    <a:gd name="connsiteY12" fmla="*/ 13797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2001" y="-870"/>
                      </a:moveTo>
                      <a:lnTo>
                        <a:pt x="-563" y="-870"/>
                      </a:lnTo>
                      <a:lnTo>
                        <a:pt x="-563" y="46624"/>
                      </a:lnTo>
                      <a:lnTo>
                        <a:pt x="11114" y="46624"/>
                      </a:lnTo>
                      <a:lnTo>
                        <a:pt x="11114" y="39870"/>
                      </a:lnTo>
                      <a:cubicBezTo>
                        <a:pt x="13108" y="43056"/>
                        <a:pt x="14902" y="45155"/>
                        <a:pt x="16495" y="46166"/>
                      </a:cubicBezTo>
                      <a:cubicBezTo>
                        <a:pt x="18088" y="47187"/>
                        <a:pt x="19900" y="47697"/>
                        <a:pt x="21932" y="47697"/>
                      </a:cubicBezTo>
                      <a:cubicBezTo>
                        <a:pt x="24794" y="47697"/>
                        <a:pt x="27551" y="46905"/>
                        <a:pt x="30204" y="45322"/>
                      </a:cubicBezTo>
                      <a:lnTo>
                        <a:pt x="26311" y="34375"/>
                      </a:lnTo>
                      <a:cubicBezTo>
                        <a:pt x="24193" y="35739"/>
                        <a:pt x="22228" y="36421"/>
                        <a:pt x="20416" y="36421"/>
                      </a:cubicBezTo>
                      <a:cubicBezTo>
                        <a:pt x="18651" y="36421"/>
                        <a:pt x="17158" y="35935"/>
                        <a:pt x="15937" y="34961"/>
                      </a:cubicBezTo>
                      <a:cubicBezTo>
                        <a:pt x="14716" y="33998"/>
                        <a:pt x="13752" y="32247"/>
                        <a:pt x="13046" y="29710"/>
                      </a:cubicBezTo>
                      <a:cubicBezTo>
                        <a:pt x="12350" y="27182"/>
                        <a:pt x="12001" y="21878"/>
                        <a:pt x="12001" y="13797"/>
                      </a:cubicBezTo>
                      <a:close/>
                    </a:path>
                  </a:pathLst>
                </a:custGeom>
                <a:solidFill>
                  <a:srgbClr val="000000"/>
                </a:solidFill>
                <a:ln w="14" cap="flat">
                  <a:noFill/>
                  <a:prstDash val="solid"/>
                  <a:round/>
                </a:ln>
              </p:spPr>
              <p:txBody>
                <a:bodyPr rtlCol="0" anchor="ctr"/>
                <a:lstStyle/>
                <a:p>
                  <a:endParaRPr lang="en-US"/>
                </a:p>
              </p:txBody>
            </p:sp>
            <p:sp>
              <p:nvSpPr>
                <p:cNvPr id="634" name="Freeform: Shape 633">
                  <a:extLst>
                    <a:ext uri="{FF2B5EF4-FFF2-40B4-BE49-F238E27FC236}">
                      <a16:creationId xmlns:a16="http://schemas.microsoft.com/office/drawing/2014/main" id="{C0386EB5-E61E-5BAB-8197-B3B42EEEFEC7}"/>
                    </a:ext>
                  </a:extLst>
                </p:cNvPr>
                <p:cNvSpPr/>
                <p:nvPr/>
              </p:nvSpPr>
              <p:spPr>
                <a:xfrm flipV="1">
                  <a:off x="4029268" y="5312823"/>
                  <a:ext cx="49011" cy="49640"/>
                </a:xfrm>
                <a:custGeom>
                  <a:avLst/>
                  <a:gdLst>
                    <a:gd name="connsiteX0" fmla="*/ -1024 w 49011"/>
                    <a:gd name="connsiteY0" fmla="*/ 24653 h 49640"/>
                    <a:gd name="connsiteX1" fmla="*/ 2067 w 49011"/>
                    <a:gd name="connsiteY1" fmla="*/ 36774 h 49640"/>
                    <a:gd name="connsiteX2" fmla="*/ 10810 w 49011"/>
                    <a:gd name="connsiteY2" fmla="*/ 45717 h 49640"/>
                    <a:gd name="connsiteX3" fmla="*/ 23446 w 49011"/>
                    <a:gd name="connsiteY3" fmla="*/ 48808 h 49640"/>
                    <a:gd name="connsiteX4" fmla="*/ 41104 w 49011"/>
                    <a:gd name="connsiteY4" fmla="*/ 41811 h 49640"/>
                    <a:gd name="connsiteX5" fmla="*/ 47987 w 49011"/>
                    <a:gd name="connsiteY5" fmla="*/ 24124 h 49640"/>
                    <a:gd name="connsiteX6" fmla="*/ 41032 w 49011"/>
                    <a:gd name="connsiteY6" fmla="*/ 6251 h 49640"/>
                    <a:gd name="connsiteX7" fmla="*/ 23531 w 49011"/>
                    <a:gd name="connsiteY7" fmla="*/ -833 h 49640"/>
                    <a:gd name="connsiteX8" fmla="*/ 11082 w 49011"/>
                    <a:gd name="connsiteY8" fmla="*/ 2115 h 49640"/>
                    <a:gd name="connsiteX9" fmla="*/ 2067 w 49011"/>
                    <a:gd name="connsiteY9" fmla="*/ 10773 h 49640"/>
                    <a:gd name="connsiteX10" fmla="*/ -1024 w 49011"/>
                    <a:gd name="connsiteY10" fmla="*/ 24653 h 49640"/>
                    <a:gd name="connsiteX11" fmla="*/ 11855 w 49011"/>
                    <a:gd name="connsiteY11" fmla="*/ 23981 h 49640"/>
                    <a:gd name="connsiteX12" fmla="*/ 15203 w 49011"/>
                    <a:gd name="connsiteY12" fmla="*/ 13162 h 49640"/>
                    <a:gd name="connsiteX13" fmla="*/ 23489 w 49011"/>
                    <a:gd name="connsiteY13" fmla="*/ 9413 h 49640"/>
                    <a:gd name="connsiteX14" fmla="*/ 31731 w 49011"/>
                    <a:gd name="connsiteY14" fmla="*/ 13162 h 49640"/>
                    <a:gd name="connsiteX15" fmla="*/ 35065 w 49011"/>
                    <a:gd name="connsiteY15" fmla="*/ 24081 h 49640"/>
                    <a:gd name="connsiteX16" fmla="*/ 31731 w 49011"/>
                    <a:gd name="connsiteY16" fmla="*/ 34799 h 49640"/>
                    <a:gd name="connsiteX17" fmla="*/ 23489 w 49011"/>
                    <a:gd name="connsiteY17" fmla="*/ 38562 h 49640"/>
                    <a:gd name="connsiteX18" fmla="*/ 15203 w 49011"/>
                    <a:gd name="connsiteY18" fmla="*/ 34799 h 49640"/>
                    <a:gd name="connsiteX19" fmla="*/ 11855 w 49011"/>
                    <a:gd name="connsiteY19" fmla="*/ 2398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024" y="24653"/>
                      </a:moveTo>
                      <a:cubicBezTo>
                        <a:pt x="-1024" y="28832"/>
                        <a:pt x="6" y="32872"/>
                        <a:pt x="2067" y="36774"/>
                      </a:cubicBezTo>
                      <a:cubicBezTo>
                        <a:pt x="4127" y="40685"/>
                        <a:pt x="7042" y="43666"/>
                        <a:pt x="10810" y="45717"/>
                      </a:cubicBezTo>
                      <a:cubicBezTo>
                        <a:pt x="14578" y="47778"/>
                        <a:pt x="18790" y="48808"/>
                        <a:pt x="23446" y="48808"/>
                      </a:cubicBezTo>
                      <a:cubicBezTo>
                        <a:pt x="30629" y="48808"/>
                        <a:pt x="36515" y="46476"/>
                        <a:pt x="41104" y="41811"/>
                      </a:cubicBezTo>
                      <a:cubicBezTo>
                        <a:pt x="45693" y="37146"/>
                        <a:pt x="47987" y="31250"/>
                        <a:pt x="47987" y="24124"/>
                      </a:cubicBezTo>
                      <a:cubicBezTo>
                        <a:pt x="47987" y="16940"/>
                        <a:pt x="45669" y="10982"/>
                        <a:pt x="41032" y="6251"/>
                      </a:cubicBezTo>
                      <a:cubicBezTo>
                        <a:pt x="36396" y="1528"/>
                        <a:pt x="30562" y="-833"/>
                        <a:pt x="23531" y="-833"/>
                      </a:cubicBezTo>
                      <a:cubicBezTo>
                        <a:pt x="19181" y="-833"/>
                        <a:pt x="15031" y="150"/>
                        <a:pt x="11082" y="2115"/>
                      </a:cubicBezTo>
                      <a:cubicBezTo>
                        <a:pt x="7132" y="4090"/>
                        <a:pt x="4127" y="6976"/>
                        <a:pt x="2067" y="10773"/>
                      </a:cubicBezTo>
                      <a:cubicBezTo>
                        <a:pt x="6" y="14569"/>
                        <a:pt x="-1024" y="19196"/>
                        <a:pt x="-1024" y="24653"/>
                      </a:cubicBezTo>
                      <a:close/>
                      <a:moveTo>
                        <a:pt x="11855" y="23981"/>
                      </a:moveTo>
                      <a:cubicBezTo>
                        <a:pt x="11855" y="19277"/>
                        <a:pt x="12971" y="15671"/>
                        <a:pt x="15203" y="13162"/>
                      </a:cubicBezTo>
                      <a:cubicBezTo>
                        <a:pt x="17445" y="10663"/>
                        <a:pt x="20207" y="9413"/>
                        <a:pt x="23489" y="9413"/>
                      </a:cubicBezTo>
                      <a:cubicBezTo>
                        <a:pt x="26770" y="9413"/>
                        <a:pt x="29518" y="10663"/>
                        <a:pt x="31731" y="13162"/>
                      </a:cubicBezTo>
                      <a:cubicBezTo>
                        <a:pt x="33954" y="15671"/>
                        <a:pt x="35065" y="19311"/>
                        <a:pt x="35065" y="24081"/>
                      </a:cubicBezTo>
                      <a:cubicBezTo>
                        <a:pt x="35065" y="28727"/>
                        <a:pt x="33954" y="32299"/>
                        <a:pt x="31731" y="34799"/>
                      </a:cubicBezTo>
                      <a:cubicBezTo>
                        <a:pt x="29518" y="37308"/>
                        <a:pt x="26770" y="38562"/>
                        <a:pt x="23489" y="38562"/>
                      </a:cubicBezTo>
                      <a:cubicBezTo>
                        <a:pt x="20207" y="38562"/>
                        <a:pt x="17445" y="37308"/>
                        <a:pt x="15203" y="34799"/>
                      </a:cubicBezTo>
                      <a:cubicBezTo>
                        <a:pt x="12971" y="32299"/>
                        <a:pt x="11855" y="28693"/>
                        <a:pt x="11855" y="23981"/>
                      </a:cubicBezTo>
                      <a:close/>
                    </a:path>
                  </a:pathLst>
                </a:custGeom>
                <a:solidFill>
                  <a:srgbClr val="000000"/>
                </a:solidFill>
                <a:ln w="14" cap="flat">
                  <a:noFill/>
                  <a:prstDash val="solid"/>
                  <a:round/>
                </a:ln>
              </p:spPr>
              <p:txBody>
                <a:bodyPr rtlCol="0" anchor="ctr"/>
                <a:lstStyle/>
                <a:p>
                  <a:endParaRPr lang="en-US"/>
                </a:p>
              </p:txBody>
            </p:sp>
            <p:sp>
              <p:nvSpPr>
                <p:cNvPr id="635" name="Freeform: Shape 634">
                  <a:extLst>
                    <a:ext uri="{FF2B5EF4-FFF2-40B4-BE49-F238E27FC236}">
                      <a16:creationId xmlns:a16="http://schemas.microsoft.com/office/drawing/2014/main" id="{86277DC8-40FE-B3CB-E050-D19B3AFB9C22}"/>
                    </a:ext>
                  </a:extLst>
                </p:cNvPr>
                <p:cNvSpPr/>
                <p:nvPr/>
              </p:nvSpPr>
              <p:spPr>
                <a:xfrm flipV="1">
                  <a:off x="4087758" y="5312823"/>
                  <a:ext cx="46335" cy="66640"/>
                </a:xfrm>
                <a:custGeom>
                  <a:avLst/>
                  <a:gdLst>
                    <a:gd name="connsiteX0" fmla="*/ -1095 w 46335"/>
                    <a:gd name="connsiteY0" fmla="*/ 65331 h 66640"/>
                    <a:gd name="connsiteX1" fmla="*/ 10624 w 46335"/>
                    <a:gd name="connsiteY1" fmla="*/ 65331 h 66640"/>
                    <a:gd name="connsiteX2" fmla="*/ 10624 w 46335"/>
                    <a:gd name="connsiteY2" fmla="*/ 58348 h 66640"/>
                    <a:gd name="connsiteX3" fmla="*/ 16792 w 46335"/>
                    <a:gd name="connsiteY3" fmla="*/ 64157 h 66640"/>
                    <a:gd name="connsiteX4" fmla="*/ 25435 w 46335"/>
                    <a:gd name="connsiteY4" fmla="*/ 66404 h 66640"/>
                    <a:gd name="connsiteX5" fmla="*/ 39473 w 46335"/>
                    <a:gd name="connsiteY5" fmla="*/ 59922 h 66640"/>
                    <a:gd name="connsiteX6" fmla="*/ 45240 w 46335"/>
                    <a:gd name="connsiteY6" fmla="*/ 41848 h 66640"/>
                    <a:gd name="connsiteX7" fmla="*/ 39416 w 46335"/>
                    <a:gd name="connsiteY7" fmla="*/ 23360 h 66640"/>
                    <a:gd name="connsiteX8" fmla="*/ 25335 w 46335"/>
                    <a:gd name="connsiteY8" fmla="*/ 16763 h 66640"/>
                    <a:gd name="connsiteX9" fmla="*/ 18194 w 46335"/>
                    <a:gd name="connsiteY9" fmla="*/ 18323 h 66640"/>
                    <a:gd name="connsiteX10" fmla="*/ 11483 w 46335"/>
                    <a:gd name="connsiteY10" fmla="*/ 23689 h 66640"/>
                    <a:gd name="connsiteX11" fmla="*/ 11483 w 46335"/>
                    <a:gd name="connsiteY11" fmla="*/ -237 h 66640"/>
                    <a:gd name="connsiteX12" fmla="*/ -1095 w 46335"/>
                    <a:gd name="connsiteY12" fmla="*/ -237 h 66640"/>
                    <a:gd name="connsiteX13" fmla="*/ 11340 w 46335"/>
                    <a:gd name="connsiteY13" fmla="*/ 42392 h 66640"/>
                    <a:gd name="connsiteX14" fmla="*/ 14517 w 46335"/>
                    <a:gd name="connsiteY14" fmla="*/ 30558 h 66640"/>
                    <a:gd name="connsiteX15" fmla="*/ 22258 w 46335"/>
                    <a:gd name="connsiteY15" fmla="*/ 26737 h 66640"/>
                    <a:gd name="connsiteX16" fmla="*/ 29542 w 46335"/>
                    <a:gd name="connsiteY16" fmla="*/ 30243 h 66640"/>
                    <a:gd name="connsiteX17" fmla="*/ 32447 w 46335"/>
                    <a:gd name="connsiteY17" fmla="*/ 41763 h 66640"/>
                    <a:gd name="connsiteX18" fmla="*/ 29442 w 46335"/>
                    <a:gd name="connsiteY18" fmla="*/ 52853 h 66640"/>
                    <a:gd name="connsiteX19" fmla="*/ 22029 w 46335"/>
                    <a:gd name="connsiteY19" fmla="*/ 56473 h 66640"/>
                    <a:gd name="connsiteX20" fmla="*/ 14374 w 46335"/>
                    <a:gd name="connsiteY20" fmla="*/ 52910 h 66640"/>
                    <a:gd name="connsiteX21" fmla="*/ 11340 w 46335"/>
                    <a:gd name="connsiteY21" fmla="*/ 42392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095" y="65331"/>
                      </a:moveTo>
                      <a:lnTo>
                        <a:pt x="10624" y="65331"/>
                      </a:lnTo>
                      <a:lnTo>
                        <a:pt x="10624" y="58348"/>
                      </a:lnTo>
                      <a:cubicBezTo>
                        <a:pt x="12151" y="60733"/>
                        <a:pt x="14207" y="62669"/>
                        <a:pt x="16792" y="64157"/>
                      </a:cubicBezTo>
                      <a:cubicBezTo>
                        <a:pt x="19387" y="65655"/>
                        <a:pt x="22268" y="66404"/>
                        <a:pt x="25435" y="66404"/>
                      </a:cubicBezTo>
                      <a:cubicBezTo>
                        <a:pt x="30949" y="66404"/>
                        <a:pt x="35628" y="64243"/>
                        <a:pt x="39473" y="59922"/>
                      </a:cubicBezTo>
                      <a:cubicBezTo>
                        <a:pt x="43318" y="55600"/>
                        <a:pt x="45240" y="49576"/>
                        <a:pt x="45240" y="41848"/>
                      </a:cubicBezTo>
                      <a:cubicBezTo>
                        <a:pt x="45240" y="33921"/>
                        <a:pt x="43298" y="27758"/>
                        <a:pt x="39416" y="23360"/>
                      </a:cubicBezTo>
                      <a:cubicBezTo>
                        <a:pt x="35542" y="18962"/>
                        <a:pt x="30849" y="16763"/>
                        <a:pt x="25335" y="16763"/>
                      </a:cubicBezTo>
                      <a:cubicBezTo>
                        <a:pt x="22711" y="16763"/>
                        <a:pt x="20331" y="17283"/>
                        <a:pt x="18194" y="18323"/>
                      </a:cubicBezTo>
                      <a:cubicBezTo>
                        <a:pt x="16067" y="19373"/>
                        <a:pt x="13830" y="21161"/>
                        <a:pt x="11483" y="23689"/>
                      </a:cubicBezTo>
                      <a:lnTo>
                        <a:pt x="11483" y="-237"/>
                      </a:lnTo>
                      <a:lnTo>
                        <a:pt x="-1095" y="-237"/>
                      </a:lnTo>
                      <a:close/>
                      <a:moveTo>
                        <a:pt x="11340" y="42392"/>
                      </a:moveTo>
                      <a:cubicBezTo>
                        <a:pt x="11340" y="37050"/>
                        <a:pt x="12399" y="33105"/>
                        <a:pt x="14517" y="30558"/>
                      </a:cubicBezTo>
                      <a:cubicBezTo>
                        <a:pt x="16634" y="28011"/>
                        <a:pt x="19215" y="26737"/>
                        <a:pt x="22258" y="26737"/>
                      </a:cubicBezTo>
                      <a:cubicBezTo>
                        <a:pt x="25177" y="26737"/>
                        <a:pt x="27605" y="27906"/>
                        <a:pt x="29542" y="30243"/>
                      </a:cubicBezTo>
                      <a:cubicBezTo>
                        <a:pt x="31478" y="32590"/>
                        <a:pt x="32447" y="36430"/>
                        <a:pt x="32447" y="41763"/>
                      </a:cubicBezTo>
                      <a:cubicBezTo>
                        <a:pt x="32447" y="46742"/>
                        <a:pt x="31445" y="50439"/>
                        <a:pt x="29442" y="52853"/>
                      </a:cubicBezTo>
                      <a:cubicBezTo>
                        <a:pt x="27448" y="55266"/>
                        <a:pt x="24977" y="56473"/>
                        <a:pt x="22029" y="56473"/>
                      </a:cubicBezTo>
                      <a:cubicBezTo>
                        <a:pt x="18957" y="56473"/>
                        <a:pt x="16406" y="55285"/>
                        <a:pt x="14374" y="52910"/>
                      </a:cubicBezTo>
                      <a:cubicBezTo>
                        <a:pt x="12351" y="50544"/>
                        <a:pt x="11340" y="47038"/>
                        <a:pt x="11340" y="42392"/>
                      </a:cubicBezTo>
                      <a:close/>
                    </a:path>
                  </a:pathLst>
                </a:custGeom>
                <a:solidFill>
                  <a:srgbClr val="000000"/>
                </a:solidFill>
                <a:ln w="14" cap="flat">
                  <a:noFill/>
                  <a:prstDash val="solid"/>
                  <a:round/>
                </a:ln>
              </p:spPr>
              <p:txBody>
                <a:bodyPr rtlCol="0" anchor="ctr"/>
                <a:lstStyle/>
                <a:p>
                  <a:endParaRPr lang="en-US"/>
                </a:p>
              </p:txBody>
            </p:sp>
            <p:sp>
              <p:nvSpPr>
                <p:cNvPr id="636" name="Freeform: Shape 635">
                  <a:extLst>
                    <a:ext uri="{FF2B5EF4-FFF2-40B4-BE49-F238E27FC236}">
                      <a16:creationId xmlns:a16="http://schemas.microsoft.com/office/drawing/2014/main" id="{F4166ACF-B5D2-9CD2-A5AC-37DDEDA83DCD}"/>
                    </a:ext>
                  </a:extLst>
                </p:cNvPr>
                <p:cNvSpPr/>
                <p:nvPr/>
              </p:nvSpPr>
              <p:spPr>
                <a:xfrm flipV="1">
                  <a:off x="4138119" y="5313896"/>
                  <a:ext cx="48825" cy="66769"/>
                </a:xfrm>
                <a:custGeom>
                  <a:avLst/>
                  <a:gdLst>
                    <a:gd name="connsiteX0" fmla="*/ -780 w 48825"/>
                    <a:gd name="connsiteY0" fmla="*/ 66613 h 66769"/>
                    <a:gd name="connsiteX1" fmla="*/ 12585 w 48825"/>
                    <a:gd name="connsiteY1" fmla="*/ 66613 h 66769"/>
                    <a:gd name="connsiteX2" fmla="*/ 23947 w 48825"/>
                    <a:gd name="connsiteY2" fmla="*/ 32899 h 66769"/>
                    <a:gd name="connsiteX3" fmla="*/ 35037 w 48825"/>
                    <a:gd name="connsiteY3" fmla="*/ 66613 h 66769"/>
                    <a:gd name="connsiteX4" fmla="*/ 48045 w 48825"/>
                    <a:gd name="connsiteY4" fmla="*/ 66613 h 66769"/>
                    <a:gd name="connsiteX5" fmla="*/ 31274 w 48825"/>
                    <a:gd name="connsiteY5" fmla="*/ 20907 h 66769"/>
                    <a:gd name="connsiteX6" fmla="*/ 28283 w 48825"/>
                    <a:gd name="connsiteY6" fmla="*/ 12636 h 66769"/>
                    <a:gd name="connsiteX7" fmla="*/ 25120 w 48825"/>
                    <a:gd name="connsiteY7" fmla="*/ 6282 h 66769"/>
                    <a:gd name="connsiteX8" fmla="*/ 21686 w 48825"/>
                    <a:gd name="connsiteY8" fmla="*/ 2734 h 66769"/>
                    <a:gd name="connsiteX9" fmla="*/ 16892 w 48825"/>
                    <a:gd name="connsiteY9" fmla="*/ 601 h 66769"/>
                    <a:gd name="connsiteX10" fmla="*/ 10481 w 48825"/>
                    <a:gd name="connsiteY10" fmla="*/ -157 h 66769"/>
                    <a:gd name="connsiteX11" fmla="*/ 3369 w 48825"/>
                    <a:gd name="connsiteY11" fmla="*/ 601 h 66769"/>
                    <a:gd name="connsiteX12" fmla="*/ 2253 w 48825"/>
                    <a:gd name="connsiteY12" fmla="*/ 10447 h 66769"/>
                    <a:gd name="connsiteX13" fmla="*/ 7577 w 48825"/>
                    <a:gd name="connsiteY13" fmla="*/ 9860 h 66769"/>
                    <a:gd name="connsiteX14" fmla="*/ 14059 w 48825"/>
                    <a:gd name="connsiteY14" fmla="*/ 12436 h 66769"/>
                    <a:gd name="connsiteX15" fmla="*/ 17279 w 48825"/>
                    <a:gd name="connsiteY15" fmla="*/ 18990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780" y="66613"/>
                      </a:moveTo>
                      <a:lnTo>
                        <a:pt x="12585" y="66613"/>
                      </a:lnTo>
                      <a:lnTo>
                        <a:pt x="23947" y="32899"/>
                      </a:lnTo>
                      <a:lnTo>
                        <a:pt x="35037" y="66613"/>
                      </a:lnTo>
                      <a:lnTo>
                        <a:pt x="48045" y="66613"/>
                      </a:lnTo>
                      <a:lnTo>
                        <a:pt x="31274" y="20907"/>
                      </a:lnTo>
                      <a:lnTo>
                        <a:pt x="28283" y="12636"/>
                      </a:lnTo>
                      <a:cubicBezTo>
                        <a:pt x="27176" y="9860"/>
                        <a:pt x="26122" y="7742"/>
                        <a:pt x="25120" y="6282"/>
                      </a:cubicBezTo>
                      <a:cubicBezTo>
                        <a:pt x="24128" y="4823"/>
                        <a:pt x="22984" y="3640"/>
                        <a:pt x="21686" y="2734"/>
                      </a:cubicBezTo>
                      <a:cubicBezTo>
                        <a:pt x="20389" y="1818"/>
                        <a:pt x="18791" y="1107"/>
                        <a:pt x="16892" y="601"/>
                      </a:cubicBezTo>
                      <a:cubicBezTo>
                        <a:pt x="15003" y="96"/>
                        <a:pt x="12866" y="-157"/>
                        <a:pt x="10481" y="-157"/>
                      </a:cubicBezTo>
                      <a:cubicBezTo>
                        <a:pt x="8068" y="-157"/>
                        <a:pt x="5697" y="96"/>
                        <a:pt x="3369" y="601"/>
                      </a:cubicBezTo>
                      <a:lnTo>
                        <a:pt x="2253" y="10447"/>
                      </a:lnTo>
                      <a:cubicBezTo>
                        <a:pt x="4228" y="10056"/>
                        <a:pt x="6002" y="9860"/>
                        <a:pt x="7577" y="9860"/>
                      </a:cubicBezTo>
                      <a:cubicBezTo>
                        <a:pt x="10496" y="9860"/>
                        <a:pt x="12657" y="10719"/>
                        <a:pt x="14059" y="12436"/>
                      </a:cubicBezTo>
                      <a:cubicBezTo>
                        <a:pt x="15461" y="14143"/>
                        <a:pt x="16535" y="16328"/>
                        <a:pt x="17279" y="18990"/>
                      </a:cubicBezTo>
                      <a:close/>
                    </a:path>
                  </a:pathLst>
                </a:custGeom>
                <a:solidFill>
                  <a:srgbClr val="000000"/>
                </a:solidFill>
                <a:ln w="14" cap="flat">
                  <a:noFill/>
                  <a:prstDash val="solid"/>
                  <a:round/>
                </a:ln>
              </p:spPr>
              <p:txBody>
                <a:bodyPr rtlCol="0" anchor="ctr"/>
                <a:lstStyle/>
                <a:p>
                  <a:endParaRPr lang="en-US"/>
                </a:p>
              </p:txBody>
            </p:sp>
            <p:sp>
              <p:nvSpPr>
                <p:cNvPr id="637" name="Freeform: Shape 636">
                  <a:extLst>
                    <a:ext uri="{FF2B5EF4-FFF2-40B4-BE49-F238E27FC236}">
                      <a16:creationId xmlns:a16="http://schemas.microsoft.com/office/drawing/2014/main" id="{DF6C4566-DC84-8465-1722-216F11431271}"/>
                    </a:ext>
                  </a:extLst>
                </p:cNvPr>
                <p:cNvSpPr/>
                <p:nvPr/>
              </p:nvSpPr>
              <p:spPr>
                <a:xfrm flipV="1">
                  <a:off x="4188424" y="536139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38" name="Freeform: Shape 637">
                  <a:extLst>
                    <a:ext uri="{FF2B5EF4-FFF2-40B4-BE49-F238E27FC236}">
                      <a16:creationId xmlns:a16="http://schemas.microsoft.com/office/drawing/2014/main" id="{0EA802C4-88C0-4EF2-4F1A-50508700F723}"/>
                    </a:ext>
                  </a:extLst>
                </p:cNvPr>
                <p:cNvSpPr/>
                <p:nvPr/>
              </p:nvSpPr>
              <p:spPr>
                <a:xfrm flipV="1">
                  <a:off x="4217674" y="5313367"/>
                  <a:ext cx="45834" cy="31381"/>
                </a:xfrm>
                <a:custGeom>
                  <a:avLst/>
                  <a:gdLst>
                    <a:gd name="connsiteX0" fmla="*/ -880 w 45834"/>
                    <a:gd name="connsiteY0" fmla="*/ 18413 h 31381"/>
                    <a:gd name="connsiteX1" fmla="*/ -880 w 45834"/>
                    <a:gd name="connsiteY1" fmla="*/ 29947 h 31381"/>
                    <a:gd name="connsiteX2" fmla="*/ 44955 w 45834"/>
                    <a:gd name="connsiteY2" fmla="*/ 29947 h 31381"/>
                    <a:gd name="connsiteX3" fmla="*/ 44955 w 45834"/>
                    <a:gd name="connsiteY3" fmla="*/ 18413 h 31381"/>
                    <a:gd name="connsiteX4" fmla="*/ -880 w 45834"/>
                    <a:gd name="connsiteY4" fmla="*/ -1435 h 31381"/>
                    <a:gd name="connsiteX5" fmla="*/ -880 w 45834"/>
                    <a:gd name="connsiteY5" fmla="*/ 10142 h 31381"/>
                    <a:gd name="connsiteX6" fmla="*/ 44955 w 45834"/>
                    <a:gd name="connsiteY6" fmla="*/ 10142 h 31381"/>
                    <a:gd name="connsiteX7" fmla="*/ 44955 w 45834"/>
                    <a:gd name="connsiteY7" fmla="*/ -1435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880" y="18413"/>
                      </a:moveTo>
                      <a:lnTo>
                        <a:pt x="-880" y="29947"/>
                      </a:lnTo>
                      <a:lnTo>
                        <a:pt x="44955" y="29947"/>
                      </a:lnTo>
                      <a:lnTo>
                        <a:pt x="44955" y="18413"/>
                      </a:lnTo>
                      <a:close/>
                      <a:moveTo>
                        <a:pt x="-880" y="-1435"/>
                      </a:moveTo>
                      <a:lnTo>
                        <a:pt x="-880" y="10142"/>
                      </a:lnTo>
                      <a:lnTo>
                        <a:pt x="44955" y="10142"/>
                      </a:lnTo>
                      <a:lnTo>
                        <a:pt x="44955" y="-1435"/>
                      </a:lnTo>
                      <a:close/>
                    </a:path>
                  </a:pathLst>
                </a:custGeom>
                <a:solidFill>
                  <a:srgbClr val="000000"/>
                </a:solidFill>
                <a:ln w="14" cap="flat">
                  <a:noFill/>
                  <a:prstDash val="solid"/>
                  <a:round/>
                </a:ln>
              </p:spPr>
              <p:txBody>
                <a:bodyPr rtlCol="0" anchor="ctr"/>
                <a:lstStyle/>
                <a:p>
                  <a:endParaRPr lang="en-US"/>
                </a:p>
              </p:txBody>
            </p:sp>
            <p:sp>
              <p:nvSpPr>
                <p:cNvPr id="639" name="Freeform: Shape 638">
                  <a:extLst>
                    <a:ext uri="{FF2B5EF4-FFF2-40B4-BE49-F238E27FC236}">
                      <a16:creationId xmlns:a16="http://schemas.microsoft.com/office/drawing/2014/main" id="{BC33DD01-51F4-3EE3-5176-B9DAC868C53E}"/>
                    </a:ext>
                  </a:extLst>
                </p:cNvPr>
                <p:cNvSpPr/>
                <p:nvPr/>
              </p:nvSpPr>
              <p:spPr>
                <a:xfrm flipV="1">
                  <a:off x="4267352" y="536139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40" name="Freeform: Shape 639">
                  <a:extLst>
                    <a:ext uri="{FF2B5EF4-FFF2-40B4-BE49-F238E27FC236}">
                      <a16:creationId xmlns:a16="http://schemas.microsoft.com/office/drawing/2014/main" id="{3952687E-BB22-D0BE-75C8-4ED9EF879417}"/>
                    </a:ext>
                  </a:extLst>
                </p:cNvPr>
                <p:cNvSpPr/>
                <p:nvPr/>
              </p:nvSpPr>
              <p:spPr>
                <a:xfrm flipV="1">
                  <a:off x="4296645" y="5295565"/>
                  <a:ext cx="42571" cy="66941"/>
                </a:xfrm>
                <a:custGeom>
                  <a:avLst/>
                  <a:gdLst>
                    <a:gd name="connsiteX0" fmla="*/ 20528 w 42571"/>
                    <a:gd name="connsiteY0" fmla="*/ 65505 h 66941"/>
                    <a:gd name="connsiteX1" fmla="*/ 35425 w 42571"/>
                    <a:gd name="connsiteY1" fmla="*/ 58708 h 66941"/>
                    <a:gd name="connsiteX2" fmla="*/ 41821 w 42571"/>
                    <a:gd name="connsiteY2" fmla="*/ 32006 h 66941"/>
                    <a:gd name="connsiteX3" fmla="*/ 35382 w 42571"/>
                    <a:gd name="connsiteY3" fmla="*/ 5275 h 66941"/>
                    <a:gd name="connsiteX4" fmla="*/ 20528 w 42571"/>
                    <a:gd name="connsiteY4" fmla="*/ -1436 h 66941"/>
                    <a:gd name="connsiteX5" fmla="*/ 5102 w 42571"/>
                    <a:gd name="connsiteY5" fmla="*/ 5919 h 66941"/>
                    <a:gd name="connsiteX6" fmla="*/ -751 w 42571"/>
                    <a:gd name="connsiteY6" fmla="*/ 32149 h 66941"/>
                    <a:gd name="connsiteX7" fmla="*/ 5689 w 42571"/>
                    <a:gd name="connsiteY7" fmla="*/ 58794 h 66941"/>
                    <a:gd name="connsiteX8" fmla="*/ 20528 w 42571"/>
                    <a:gd name="connsiteY8" fmla="*/ 65505 h 66941"/>
                    <a:gd name="connsiteX9" fmla="*/ 20528 w 42571"/>
                    <a:gd name="connsiteY9" fmla="*/ 55088 h 66941"/>
                    <a:gd name="connsiteX10" fmla="*/ 16464 w 42571"/>
                    <a:gd name="connsiteY10" fmla="*/ 53628 h 66941"/>
                    <a:gd name="connsiteX11" fmla="*/ 13688 w 42571"/>
                    <a:gd name="connsiteY11" fmla="*/ 48419 h 66941"/>
                    <a:gd name="connsiteX12" fmla="*/ 12400 w 42571"/>
                    <a:gd name="connsiteY12" fmla="*/ 32006 h 66941"/>
                    <a:gd name="connsiteX13" fmla="*/ 13559 w 42571"/>
                    <a:gd name="connsiteY13" fmla="*/ 16151 h 66941"/>
                    <a:gd name="connsiteX14" fmla="*/ 16478 w 42571"/>
                    <a:gd name="connsiteY14" fmla="*/ 10412 h 66941"/>
                    <a:gd name="connsiteX15" fmla="*/ 20528 w 42571"/>
                    <a:gd name="connsiteY15" fmla="*/ 8981 h 66941"/>
                    <a:gd name="connsiteX16" fmla="*/ 24606 w 42571"/>
                    <a:gd name="connsiteY16" fmla="*/ 10427 h 66941"/>
                    <a:gd name="connsiteX17" fmla="*/ 27368 w 42571"/>
                    <a:gd name="connsiteY17" fmla="*/ 15650 h 66941"/>
                    <a:gd name="connsiteX18" fmla="*/ 28670 w 42571"/>
                    <a:gd name="connsiteY18" fmla="*/ 32006 h 66941"/>
                    <a:gd name="connsiteX19" fmla="*/ 27511 w 42571"/>
                    <a:gd name="connsiteY19" fmla="*/ 47861 h 66941"/>
                    <a:gd name="connsiteX20" fmla="*/ 24578 w 42571"/>
                    <a:gd name="connsiteY20" fmla="*/ 53628 h 66941"/>
                    <a:gd name="connsiteX21" fmla="*/ 20528 w 42571"/>
                    <a:gd name="connsiteY21" fmla="*/ 5508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528" y="65505"/>
                      </a:moveTo>
                      <a:cubicBezTo>
                        <a:pt x="26882" y="65505"/>
                        <a:pt x="31847" y="63239"/>
                        <a:pt x="35425" y="58708"/>
                      </a:cubicBezTo>
                      <a:cubicBezTo>
                        <a:pt x="39689" y="53347"/>
                        <a:pt x="41821" y="44446"/>
                        <a:pt x="41821" y="32006"/>
                      </a:cubicBezTo>
                      <a:cubicBezTo>
                        <a:pt x="41821" y="19604"/>
                        <a:pt x="39675" y="10694"/>
                        <a:pt x="35382" y="5275"/>
                      </a:cubicBezTo>
                      <a:cubicBezTo>
                        <a:pt x="31833" y="801"/>
                        <a:pt x="26882" y="-1436"/>
                        <a:pt x="20528" y="-1436"/>
                      </a:cubicBezTo>
                      <a:cubicBezTo>
                        <a:pt x="14155" y="-1436"/>
                        <a:pt x="9013" y="1016"/>
                        <a:pt x="5102" y="5919"/>
                      </a:cubicBezTo>
                      <a:cubicBezTo>
                        <a:pt x="1200" y="10823"/>
                        <a:pt x="-751" y="19566"/>
                        <a:pt x="-751" y="32149"/>
                      </a:cubicBezTo>
                      <a:cubicBezTo>
                        <a:pt x="-751" y="44494"/>
                        <a:pt x="1396" y="53375"/>
                        <a:pt x="5689" y="58794"/>
                      </a:cubicBezTo>
                      <a:cubicBezTo>
                        <a:pt x="9238" y="63268"/>
                        <a:pt x="14184" y="65505"/>
                        <a:pt x="20528" y="65505"/>
                      </a:cubicBezTo>
                      <a:close/>
                      <a:moveTo>
                        <a:pt x="20528" y="55088"/>
                      </a:moveTo>
                      <a:cubicBezTo>
                        <a:pt x="19011" y="55088"/>
                        <a:pt x="17656" y="54601"/>
                        <a:pt x="16464" y="53628"/>
                      </a:cubicBezTo>
                      <a:cubicBezTo>
                        <a:pt x="15272" y="52665"/>
                        <a:pt x="14346" y="50928"/>
                        <a:pt x="13688" y="48419"/>
                      </a:cubicBezTo>
                      <a:cubicBezTo>
                        <a:pt x="12829" y="45176"/>
                        <a:pt x="12400" y="39705"/>
                        <a:pt x="12400" y="32006"/>
                      </a:cubicBezTo>
                      <a:cubicBezTo>
                        <a:pt x="12400" y="24317"/>
                        <a:pt x="12786" y="19032"/>
                        <a:pt x="13559" y="16151"/>
                      </a:cubicBezTo>
                      <a:cubicBezTo>
                        <a:pt x="14332" y="13279"/>
                        <a:pt x="15305" y="11366"/>
                        <a:pt x="16478" y="10412"/>
                      </a:cubicBezTo>
                      <a:cubicBezTo>
                        <a:pt x="17661" y="9458"/>
                        <a:pt x="19011" y="8981"/>
                        <a:pt x="20528" y="8981"/>
                      </a:cubicBezTo>
                      <a:cubicBezTo>
                        <a:pt x="22054" y="8981"/>
                        <a:pt x="23414" y="9463"/>
                        <a:pt x="24606" y="10427"/>
                      </a:cubicBezTo>
                      <a:cubicBezTo>
                        <a:pt x="25799" y="11400"/>
                        <a:pt x="26719" y="13141"/>
                        <a:pt x="27368" y="15650"/>
                      </a:cubicBezTo>
                      <a:cubicBezTo>
                        <a:pt x="28236" y="18865"/>
                        <a:pt x="28670" y="24317"/>
                        <a:pt x="28670" y="32006"/>
                      </a:cubicBezTo>
                      <a:cubicBezTo>
                        <a:pt x="28670" y="39705"/>
                        <a:pt x="28284" y="44990"/>
                        <a:pt x="27511" y="47861"/>
                      </a:cubicBezTo>
                      <a:cubicBezTo>
                        <a:pt x="26738" y="50742"/>
                        <a:pt x="25761" y="52665"/>
                        <a:pt x="24578" y="53628"/>
                      </a:cubicBezTo>
                      <a:cubicBezTo>
                        <a:pt x="23404" y="54601"/>
                        <a:pt x="22054" y="55088"/>
                        <a:pt x="20528" y="55088"/>
                      </a:cubicBezTo>
                      <a:close/>
                    </a:path>
                  </a:pathLst>
                </a:custGeom>
                <a:solidFill>
                  <a:srgbClr val="000000"/>
                </a:solidFill>
                <a:ln w="14" cap="flat">
                  <a:noFill/>
                  <a:prstDash val="solid"/>
                  <a:round/>
                </a:ln>
              </p:spPr>
              <p:txBody>
                <a:bodyPr rtlCol="0" anchor="ctr"/>
                <a:lstStyle/>
                <a:p>
                  <a:endParaRPr lang="en-US"/>
                </a:p>
              </p:txBody>
            </p:sp>
            <p:sp>
              <p:nvSpPr>
                <p:cNvPr id="641" name="Freeform: Shape 640">
                  <a:extLst>
                    <a:ext uri="{FF2B5EF4-FFF2-40B4-BE49-F238E27FC236}">
                      <a16:creationId xmlns:a16="http://schemas.microsoft.com/office/drawing/2014/main" id="{B5AC3ABA-736B-B6C1-AFFF-7013F8522DE8}"/>
                    </a:ext>
                  </a:extLst>
                </p:cNvPr>
                <p:cNvSpPr/>
                <p:nvPr/>
              </p:nvSpPr>
              <p:spPr>
                <a:xfrm flipV="1">
                  <a:off x="4350298" y="5348826"/>
                  <a:ext cx="12578" cy="12564"/>
                </a:xfrm>
                <a:custGeom>
                  <a:avLst/>
                  <a:gdLst>
                    <a:gd name="connsiteX0" fmla="*/ 116 w 12578"/>
                    <a:gd name="connsiteY0" fmla="*/ 392 h 12564"/>
                    <a:gd name="connsiteX1" fmla="*/ 116 w 12578"/>
                    <a:gd name="connsiteY1" fmla="*/ 12956 h 12564"/>
                    <a:gd name="connsiteX2" fmla="*/ 12695 w 12578"/>
                    <a:gd name="connsiteY2" fmla="*/ 12956 h 12564"/>
                    <a:gd name="connsiteX3" fmla="*/ 12695 w 12578"/>
                    <a:gd name="connsiteY3" fmla="*/ 392 h 12564"/>
                  </a:gdLst>
                  <a:ahLst/>
                  <a:cxnLst>
                    <a:cxn ang="0">
                      <a:pos x="connsiteX0" y="connsiteY0"/>
                    </a:cxn>
                    <a:cxn ang="0">
                      <a:pos x="connsiteX1" y="connsiteY1"/>
                    </a:cxn>
                    <a:cxn ang="0">
                      <a:pos x="connsiteX2" y="connsiteY2"/>
                    </a:cxn>
                    <a:cxn ang="0">
                      <a:pos x="connsiteX3" y="connsiteY3"/>
                    </a:cxn>
                  </a:cxnLst>
                  <a:rect l="l" t="t" r="r" b="b"/>
                  <a:pathLst>
                    <a:path w="12578" h="12564">
                      <a:moveTo>
                        <a:pt x="116" y="392"/>
                      </a:moveTo>
                      <a:lnTo>
                        <a:pt x="116" y="12956"/>
                      </a:lnTo>
                      <a:lnTo>
                        <a:pt x="12695" y="12956"/>
                      </a:lnTo>
                      <a:lnTo>
                        <a:pt x="12695" y="392"/>
                      </a:lnTo>
                      <a:close/>
                    </a:path>
                  </a:pathLst>
                </a:custGeom>
                <a:solidFill>
                  <a:srgbClr val="000000"/>
                </a:solidFill>
                <a:ln w="14" cap="flat">
                  <a:noFill/>
                  <a:prstDash val="solid"/>
                  <a:round/>
                </a:ln>
              </p:spPr>
              <p:txBody>
                <a:bodyPr rtlCol="0" anchor="ctr"/>
                <a:lstStyle/>
                <a:p>
                  <a:endParaRPr lang="en-US"/>
                </a:p>
              </p:txBody>
            </p:sp>
            <p:sp>
              <p:nvSpPr>
                <p:cNvPr id="642" name="Freeform: Shape 641">
                  <a:extLst>
                    <a:ext uri="{FF2B5EF4-FFF2-40B4-BE49-F238E27FC236}">
                      <a16:creationId xmlns:a16="http://schemas.microsoft.com/office/drawing/2014/main" id="{1440F1B1-E17E-2AA3-FEA8-862E67FF095B}"/>
                    </a:ext>
                  </a:extLst>
                </p:cNvPr>
                <p:cNvSpPr/>
                <p:nvPr/>
              </p:nvSpPr>
              <p:spPr>
                <a:xfrm flipV="1">
                  <a:off x="4373067" y="5295565"/>
                  <a:ext cx="43773" cy="66941"/>
                </a:xfrm>
                <a:custGeom>
                  <a:avLst/>
                  <a:gdLst>
                    <a:gd name="connsiteX0" fmla="*/ 41794 w 43773"/>
                    <a:gd name="connsiteY0" fmla="*/ 49178 h 66941"/>
                    <a:gd name="connsiteX1" fmla="*/ 29631 w 43773"/>
                    <a:gd name="connsiteY1" fmla="*/ 47847 h 66941"/>
                    <a:gd name="connsiteX2" fmla="*/ 27298 w 43773"/>
                    <a:gd name="connsiteY2" fmla="*/ 53385 h 66941"/>
                    <a:gd name="connsiteX3" fmla="*/ 22433 w 43773"/>
                    <a:gd name="connsiteY3" fmla="*/ 55173 h 66941"/>
                    <a:gd name="connsiteX4" fmla="*/ 15693 w 43773"/>
                    <a:gd name="connsiteY4" fmla="*/ 51596 h 66941"/>
                    <a:gd name="connsiteX5" fmla="*/ 12230 w 43773"/>
                    <a:gd name="connsiteY5" fmla="*/ 36714 h 66941"/>
                    <a:gd name="connsiteX6" fmla="*/ 23907 w 43773"/>
                    <a:gd name="connsiteY6" fmla="*/ 42252 h 66941"/>
                    <a:gd name="connsiteX7" fmla="*/ 37387 w 43773"/>
                    <a:gd name="connsiteY7" fmla="*/ 36256 h 66941"/>
                    <a:gd name="connsiteX8" fmla="*/ 42996 w 43773"/>
                    <a:gd name="connsiteY8" fmla="*/ 20787 h 66941"/>
                    <a:gd name="connsiteX9" fmla="*/ 37086 w 43773"/>
                    <a:gd name="connsiteY9" fmla="*/ 4645 h 66941"/>
                    <a:gd name="connsiteX10" fmla="*/ 21932 w 43773"/>
                    <a:gd name="connsiteY10" fmla="*/ -1436 h 66941"/>
                    <a:gd name="connsiteX11" fmla="*/ 5619 w 43773"/>
                    <a:gd name="connsiteY11" fmla="*/ 6277 h 66941"/>
                    <a:gd name="connsiteX12" fmla="*/ -778 w 43773"/>
                    <a:gd name="connsiteY12" fmla="*/ 31562 h 66941"/>
                    <a:gd name="connsiteX13" fmla="*/ 5876 w 43773"/>
                    <a:gd name="connsiteY13" fmla="*/ 57549 h 66941"/>
                    <a:gd name="connsiteX14" fmla="*/ 23191 w 43773"/>
                    <a:gd name="connsiteY14" fmla="*/ 65505 h 66941"/>
                    <a:gd name="connsiteX15" fmla="*/ 35555 w 43773"/>
                    <a:gd name="connsiteY15" fmla="*/ 61327 h 66941"/>
                    <a:gd name="connsiteX16" fmla="*/ 41794 w 43773"/>
                    <a:gd name="connsiteY16" fmla="*/ 49178 h 66941"/>
                    <a:gd name="connsiteX17" fmla="*/ 13303 w 43773"/>
                    <a:gd name="connsiteY17" fmla="*/ 21774 h 66941"/>
                    <a:gd name="connsiteX18" fmla="*/ 16122 w 43773"/>
                    <a:gd name="connsiteY18" fmla="*/ 12316 h 66941"/>
                    <a:gd name="connsiteX19" fmla="*/ 22562 w 43773"/>
                    <a:gd name="connsiteY19" fmla="*/ 8981 h 66941"/>
                    <a:gd name="connsiteX20" fmla="*/ 28371 w 43773"/>
                    <a:gd name="connsiteY20" fmla="*/ 11700 h 66941"/>
                    <a:gd name="connsiteX21" fmla="*/ 30704 w 43773"/>
                    <a:gd name="connsiteY21" fmla="*/ 20658 h 66941"/>
                    <a:gd name="connsiteX22" fmla="*/ 28200 w 43773"/>
                    <a:gd name="connsiteY22" fmla="*/ 30017 h 66941"/>
                    <a:gd name="connsiteX23" fmla="*/ 21932 w 43773"/>
                    <a:gd name="connsiteY23" fmla="*/ 32993 h 66941"/>
                    <a:gd name="connsiteX24" fmla="*/ 15807 w 43773"/>
                    <a:gd name="connsiteY24" fmla="*/ 30146 h 66941"/>
                    <a:gd name="connsiteX25" fmla="*/ 13303 w 43773"/>
                    <a:gd name="connsiteY25" fmla="*/ 21774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1794" y="49178"/>
                      </a:moveTo>
                      <a:lnTo>
                        <a:pt x="29631" y="47847"/>
                      </a:lnTo>
                      <a:cubicBezTo>
                        <a:pt x="29335" y="50346"/>
                        <a:pt x="28557" y="52192"/>
                        <a:pt x="27298" y="53385"/>
                      </a:cubicBezTo>
                      <a:cubicBezTo>
                        <a:pt x="26048" y="54577"/>
                        <a:pt x="24427" y="55173"/>
                        <a:pt x="22433" y="55173"/>
                      </a:cubicBezTo>
                      <a:cubicBezTo>
                        <a:pt x="19781" y="55173"/>
                        <a:pt x="17534" y="53981"/>
                        <a:pt x="15693" y="51596"/>
                      </a:cubicBezTo>
                      <a:cubicBezTo>
                        <a:pt x="13861" y="49211"/>
                        <a:pt x="12707" y="44250"/>
                        <a:pt x="12230" y="36714"/>
                      </a:cubicBezTo>
                      <a:cubicBezTo>
                        <a:pt x="15359" y="40406"/>
                        <a:pt x="19251" y="42252"/>
                        <a:pt x="23907" y="42252"/>
                      </a:cubicBezTo>
                      <a:cubicBezTo>
                        <a:pt x="29154" y="42252"/>
                        <a:pt x="33647" y="40253"/>
                        <a:pt x="37387" y="36256"/>
                      </a:cubicBezTo>
                      <a:cubicBezTo>
                        <a:pt x="41126" y="32268"/>
                        <a:pt x="42996" y="27112"/>
                        <a:pt x="42996" y="20787"/>
                      </a:cubicBezTo>
                      <a:cubicBezTo>
                        <a:pt x="42996" y="14080"/>
                        <a:pt x="41026" y="8700"/>
                        <a:pt x="37086" y="4645"/>
                      </a:cubicBezTo>
                      <a:cubicBezTo>
                        <a:pt x="33156" y="591"/>
                        <a:pt x="28104" y="-1436"/>
                        <a:pt x="21932" y="-1436"/>
                      </a:cubicBezTo>
                      <a:cubicBezTo>
                        <a:pt x="15321" y="-1436"/>
                        <a:pt x="9883" y="1135"/>
                        <a:pt x="5619" y="6277"/>
                      </a:cubicBezTo>
                      <a:cubicBezTo>
                        <a:pt x="1354" y="11419"/>
                        <a:pt x="-778" y="19847"/>
                        <a:pt x="-778" y="31562"/>
                      </a:cubicBezTo>
                      <a:cubicBezTo>
                        <a:pt x="-778" y="43583"/>
                        <a:pt x="1440" y="52245"/>
                        <a:pt x="5876" y="57549"/>
                      </a:cubicBezTo>
                      <a:cubicBezTo>
                        <a:pt x="10322" y="62853"/>
                        <a:pt x="16094" y="65505"/>
                        <a:pt x="23191" y="65505"/>
                      </a:cubicBezTo>
                      <a:cubicBezTo>
                        <a:pt x="28171" y="65505"/>
                        <a:pt x="32292" y="64112"/>
                        <a:pt x="35555" y="61327"/>
                      </a:cubicBezTo>
                      <a:cubicBezTo>
                        <a:pt x="38818" y="58541"/>
                        <a:pt x="40897" y="54491"/>
                        <a:pt x="41794" y="49178"/>
                      </a:cubicBezTo>
                      <a:close/>
                      <a:moveTo>
                        <a:pt x="13303" y="21774"/>
                      </a:moveTo>
                      <a:cubicBezTo>
                        <a:pt x="13303" y="17691"/>
                        <a:pt x="14243" y="14538"/>
                        <a:pt x="16122" y="12316"/>
                      </a:cubicBezTo>
                      <a:cubicBezTo>
                        <a:pt x="18001" y="10093"/>
                        <a:pt x="20148" y="8981"/>
                        <a:pt x="22562" y="8981"/>
                      </a:cubicBezTo>
                      <a:cubicBezTo>
                        <a:pt x="24889" y="8981"/>
                        <a:pt x="26826" y="9888"/>
                        <a:pt x="28371" y="11700"/>
                      </a:cubicBezTo>
                      <a:cubicBezTo>
                        <a:pt x="29926" y="13522"/>
                        <a:pt x="30704" y="16508"/>
                        <a:pt x="30704" y="20658"/>
                      </a:cubicBezTo>
                      <a:cubicBezTo>
                        <a:pt x="30704" y="24922"/>
                        <a:pt x="29869" y="28042"/>
                        <a:pt x="28200" y="30017"/>
                      </a:cubicBezTo>
                      <a:cubicBezTo>
                        <a:pt x="26530" y="32001"/>
                        <a:pt x="24441" y="32993"/>
                        <a:pt x="21932" y="32993"/>
                      </a:cubicBezTo>
                      <a:cubicBezTo>
                        <a:pt x="19518" y="32993"/>
                        <a:pt x="17477" y="32044"/>
                        <a:pt x="15807" y="30146"/>
                      </a:cubicBezTo>
                      <a:cubicBezTo>
                        <a:pt x="14138" y="28257"/>
                        <a:pt x="13303" y="25466"/>
                        <a:pt x="13303" y="21774"/>
                      </a:cubicBezTo>
                      <a:close/>
                    </a:path>
                  </a:pathLst>
                </a:custGeom>
                <a:solidFill>
                  <a:srgbClr val="000000"/>
                </a:solidFill>
                <a:ln w="14" cap="flat">
                  <a:noFill/>
                  <a:prstDash val="solid"/>
                  <a:round/>
                </a:ln>
              </p:spPr>
              <p:txBody>
                <a:bodyPr rtlCol="0" anchor="ctr"/>
                <a:lstStyle/>
                <a:p>
                  <a:endParaRPr lang="en-US"/>
                </a:p>
              </p:txBody>
            </p:sp>
            <p:sp>
              <p:nvSpPr>
                <p:cNvPr id="643" name="Freeform: Shape 642">
                  <a:extLst>
                    <a:ext uri="{FF2B5EF4-FFF2-40B4-BE49-F238E27FC236}">
                      <a16:creationId xmlns:a16="http://schemas.microsoft.com/office/drawing/2014/main" id="{391C551F-397F-3F05-A7EF-3FBEAFFACA02}"/>
                    </a:ext>
                  </a:extLst>
                </p:cNvPr>
                <p:cNvSpPr/>
                <p:nvPr/>
              </p:nvSpPr>
              <p:spPr>
                <a:xfrm flipV="1">
                  <a:off x="4423958" y="5295565"/>
                  <a:ext cx="42571" cy="66941"/>
                </a:xfrm>
                <a:custGeom>
                  <a:avLst/>
                  <a:gdLst>
                    <a:gd name="connsiteX0" fmla="*/ 20558 w 42571"/>
                    <a:gd name="connsiteY0" fmla="*/ 65505 h 66941"/>
                    <a:gd name="connsiteX1" fmla="*/ 35454 w 42571"/>
                    <a:gd name="connsiteY1" fmla="*/ 58708 h 66941"/>
                    <a:gd name="connsiteX2" fmla="*/ 41851 w 42571"/>
                    <a:gd name="connsiteY2" fmla="*/ 32006 h 66941"/>
                    <a:gd name="connsiteX3" fmla="*/ 35411 w 42571"/>
                    <a:gd name="connsiteY3" fmla="*/ 5275 h 66941"/>
                    <a:gd name="connsiteX4" fmla="*/ 20558 w 42571"/>
                    <a:gd name="connsiteY4" fmla="*/ -1436 h 66941"/>
                    <a:gd name="connsiteX5" fmla="*/ 5132 w 42571"/>
                    <a:gd name="connsiteY5" fmla="*/ 5919 h 66941"/>
                    <a:gd name="connsiteX6" fmla="*/ -721 w 42571"/>
                    <a:gd name="connsiteY6" fmla="*/ 32149 h 66941"/>
                    <a:gd name="connsiteX7" fmla="*/ 5718 w 42571"/>
                    <a:gd name="connsiteY7" fmla="*/ 58794 h 66941"/>
                    <a:gd name="connsiteX8" fmla="*/ 20558 w 42571"/>
                    <a:gd name="connsiteY8" fmla="*/ 65505 h 66941"/>
                    <a:gd name="connsiteX9" fmla="*/ 20558 w 42571"/>
                    <a:gd name="connsiteY9" fmla="*/ 55088 h 66941"/>
                    <a:gd name="connsiteX10" fmla="*/ 16494 w 42571"/>
                    <a:gd name="connsiteY10" fmla="*/ 53628 h 66941"/>
                    <a:gd name="connsiteX11" fmla="*/ 13718 w 42571"/>
                    <a:gd name="connsiteY11" fmla="*/ 48419 h 66941"/>
                    <a:gd name="connsiteX12" fmla="*/ 12430 w 42571"/>
                    <a:gd name="connsiteY12" fmla="*/ 32006 h 66941"/>
                    <a:gd name="connsiteX13" fmla="*/ 13589 w 42571"/>
                    <a:gd name="connsiteY13" fmla="*/ 16151 h 66941"/>
                    <a:gd name="connsiteX14" fmla="*/ 16508 w 42571"/>
                    <a:gd name="connsiteY14" fmla="*/ 10412 h 66941"/>
                    <a:gd name="connsiteX15" fmla="*/ 20558 w 42571"/>
                    <a:gd name="connsiteY15" fmla="*/ 8981 h 66941"/>
                    <a:gd name="connsiteX16" fmla="*/ 24636 w 42571"/>
                    <a:gd name="connsiteY16" fmla="*/ 10427 h 66941"/>
                    <a:gd name="connsiteX17" fmla="*/ 27398 w 42571"/>
                    <a:gd name="connsiteY17" fmla="*/ 15650 h 66941"/>
                    <a:gd name="connsiteX18" fmla="*/ 28700 w 42571"/>
                    <a:gd name="connsiteY18" fmla="*/ 32006 h 66941"/>
                    <a:gd name="connsiteX19" fmla="*/ 27541 w 42571"/>
                    <a:gd name="connsiteY19" fmla="*/ 47861 h 66941"/>
                    <a:gd name="connsiteX20" fmla="*/ 24607 w 42571"/>
                    <a:gd name="connsiteY20" fmla="*/ 53628 h 66941"/>
                    <a:gd name="connsiteX21" fmla="*/ 20558 w 42571"/>
                    <a:gd name="connsiteY21" fmla="*/ 5508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558" y="65505"/>
                      </a:moveTo>
                      <a:cubicBezTo>
                        <a:pt x="26911" y="65505"/>
                        <a:pt x="31877" y="63239"/>
                        <a:pt x="35454" y="58708"/>
                      </a:cubicBezTo>
                      <a:cubicBezTo>
                        <a:pt x="39719" y="53347"/>
                        <a:pt x="41851" y="44446"/>
                        <a:pt x="41851" y="32006"/>
                      </a:cubicBezTo>
                      <a:cubicBezTo>
                        <a:pt x="41851" y="19604"/>
                        <a:pt x="39704" y="10694"/>
                        <a:pt x="35411" y="5275"/>
                      </a:cubicBezTo>
                      <a:cubicBezTo>
                        <a:pt x="31862" y="801"/>
                        <a:pt x="26911" y="-1436"/>
                        <a:pt x="20558" y="-1436"/>
                      </a:cubicBezTo>
                      <a:cubicBezTo>
                        <a:pt x="14185" y="-1436"/>
                        <a:pt x="9043" y="1016"/>
                        <a:pt x="5132" y="5919"/>
                      </a:cubicBezTo>
                      <a:cubicBezTo>
                        <a:pt x="1230" y="10823"/>
                        <a:pt x="-721" y="19566"/>
                        <a:pt x="-721" y="32149"/>
                      </a:cubicBezTo>
                      <a:cubicBezTo>
                        <a:pt x="-721" y="44494"/>
                        <a:pt x="1425" y="53375"/>
                        <a:pt x="5718" y="58794"/>
                      </a:cubicBezTo>
                      <a:cubicBezTo>
                        <a:pt x="9267" y="63268"/>
                        <a:pt x="14214" y="65505"/>
                        <a:pt x="20558" y="65505"/>
                      </a:cubicBezTo>
                      <a:close/>
                      <a:moveTo>
                        <a:pt x="20558" y="55088"/>
                      </a:moveTo>
                      <a:cubicBezTo>
                        <a:pt x="19041" y="55088"/>
                        <a:pt x="17686" y="54601"/>
                        <a:pt x="16494" y="53628"/>
                      </a:cubicBezTo>
                      <a:cubicBezTo>
                        <a:pt x="15301" y="52665"/>
                        <a:pt x="14376" y="50928"/>
                        <a:pt x="13718" y="48419"/>
                      </a:cubicBezTo>
                      <a:cubicBezTo>
                        <a:pt x="12859" y="45176"/>
                        <a:pt x="12430" y="39705"/>
                        <a:pt x="12430" y="32006"/>
                      </a:cubicBezTo>
                      <a:cubicBezTo>
                        <a:pt x="12430" y="24317"/>
                        <a:pt x="12816" y="19032"/>
                        <a:pt x="13589" y="16151"/>
                      </a:cubicBezTo>
                      <a:cubicBezTo>
                        <a:pt x="14362" y="13279"/>
                        <a:pt x="15335" y="11366"/>
                        <a:pt x="16508" y="10412"/>
                      </a:cubicBezTo>
                      <a:cubicBezTo>
                        <a:pt x="17691" y="9458"/>
                        <a:pt x="19041" y="8981"/>
                        <a:pt x="20558" y="8981"/>
                      </a:cubicBezTo>
                      <a:cubicBezTo>
                        <a:pt x="22084" y="8981"/>
                        <a:pt x="23444" y="9463"/>
                        <a:pt x="24636" y="10427"/>
                      </a:cubicBezTo>
                      <a:cubicBezTo>
                        <a:pt x="25828" y="11400"/>
                        <a:pt x="26749" y="13141"/>
                        <a:pt x="27398" y="15650"/>
                      </a:cubicBezTo>
                      <a:cubicBezTo>
                        <a:pt x="28266" y="18865"/>
                        <a:pt x="28700" y="24317"/>
                        <a:pt x="28700" y="32006"/>
                      </a:cubicBezTo>
                      <a:cubicBezTo>
                        <a:pt x="28700" y="39705"/>
                        <a:pt x="28314" y="44990"/>
                        <a:pt x="27541" y="47861"/>
                      </a:cubicBezTo>
                      <a:cubicBezTo>
                        <a:pt x="26768" y="50742"/>
                        <a:pt x="25790" y="52665"/>
                        <a:pt x="24607" y="53628"/>
                      </a:cubicBezTo>
                      <a:cubicBezTo>
                        <a:pt x="23434" y="54601"/>
                        <a:pt x="22084" y="55088"/>
                        <a:pt x="20558" y="55088"/>
                      </a:cubicBezTo>
                      <a:close/>
                    </a:path>
                  </a:pathLst>
                </a:custGeom>
                <a:solidFill>
                  <a:srgbClr val="000000"/>
                </a:solidFill>
                <a:ln w="14" cap="flat">
                  <a:noFill/>
                  <a:prstDash val="solid"/>
                  <a:round/>
                </a:ln>
              </p:spPr>
              <p:txBody>
                <a:bodyPr rtlCol="0" anchor="ctr"/>
                <a:lstStyle/>
                <a:p>
                  <a:endParaRPr lang="en-US"/>
                </a:p>
              </p:txBody>
            </p:sp>
            <p:sp>
              <p:nvSpPr>
                <p:cNvPr id="644" name="Freeform: Shape 643">
                  <a:extLst>
                    <a:ext uri="{FF2B5EF4-FFF2-40B4-BE49-F238E27FC236}">
                      <a16:creationId xmlns:a16="http://schemas.microsoft.com/office/drawing/2014/main" id="{5A829483-D8C8-432F-FB50-767EB531CE07}"/>
                    </a:ext>
                  </a:extLst>
                </p:cNvPr>
                <p:cNvSpPr/>
                <p:nvPr/>
              </p:nvSpPr>
              <p:spPr>
                <a:xfrm flipV="1">
                  <a:off x="4475107" y="5296724"/>
                  <a:ext cx="44102" cy="65782"/>
                </a:xfrm>
                <a:custGeom>
                  <a:avLst/>
                  <a:gdLst>
                    <a:gd name="connsiteX0" fmla="*/ -777 w 44102"/>
                    <a:gd name="connsiteY0" fmla="*/ 16578 h 65782"/>
                    <a:gd name="connsiteX1" fmla="*/ 11744 w 44102"/>
                    <a:gd name="connsiteY1" fmla="*/ 17880 h 65782"/>
                    <a:gd name="connsiteX2" fmla="*/ 14920 w 44102"/>
                    <a:gd name="connsiteY2" fmla="*/ 11140 h 65782"/>
                    <a:gd name="connsiteX3" fmla="*/ 21002 w 44102"/>
                    <a:gd name="connsiteY3" fmla="*/ 8664 h 65782"/>
                    <a:gd name="connsiteX4" fmla="*/ 27670 w 44102"/>
                    <a:gd name="connsiteY4" fmla="*/ 11855 h 65782"/>
                    <a:gd name="connsiteX5" fmla="*/ 30404 w 44102"/>
                    <a:gd name="connsiteY5" fmla="*/ 21500 h 65782"/>
                    <a:gd name="connsiteX6" fmla="*/ 27685 w 44102"/>
                    <a:gd name="connsiteY6" fmla="*/ 30558 h 65782"/>
                    <a:gd name="connsiteX7" fmla="*/ 20644 w 44102"/>
                    <a:gd name="connsiteY7" fmla="*/ 33578 h 65782"/>
                    <a:gd name="connsiteX8" fmla="*/ 10942 w 44102"/>
                    <a:gd name="connsiteY8" fmla="*/ 28784 h 65782"/>
                    <a:gd name="connsiteX9" fmla="*/ 754 w 44102"/>
                    <a:gd name="connsiteY9" fmla="*/ 30258 h 65782"/>
                    <a:gd name="connsiteX10" fmla="*/ 7193 w 44102"/>
                    <a:gd name="connsiteY10" fmla="*/ 64387 h 65782"/>
                    <a:gd name="connsiteX11" fmla="*/ 40421 w 44102"/>
                    <a:gd name="connsiteY11" fmla="*/ 64387 h 65782"/>
                    <a:gd name="connsiteX12" fmla="*/ 40421 w 44102"/>
                    <a:gd name="connsiteY12" fmla="*/ 52624 h 65782"/>
                    <a:gd name="connsiteX13" fmla="*/ 16709 w 44102"/>
                    <a:gd name="connsiteY13" fmla="*/ 52624 h 65782"/>
                    <a:gd name="connsiteX14" fmla="*/ 14749 w 44102"/>
                    <a:gd name="connsiteY14" fmla="*/ 41491 h 65782"/>
                    <a:gd name="connsiteX15" fmla="*/ 23335 w 44102"/>
                    <a:gd name="connsiteY15" fmla="*/ 43595 h 65782"/>
                    <a:gd name="connsiteX16" fmla="*/ 37501 w 44102"/>
                    <a:gd name="connsiteY16" fmla="*/ 37513 h 65782"/>
                    <a:gd name="connsiteX17" fmla="*/ 43325 w 44102"/>
                    <a:gd name="connsiteY17" fmla="*/ 21729 h 65782"/>
                    <a:gd name="connsiteX18" fmla="*/ 38632 w 44102"/>
                    <a:gd name="connsiteY18" fmla="*/ 7276 h 65782"/>
                    <a:gd name="connsiteX19" fmla="*/ 20873 w 44102"/>
                    <a:gd name="connsiteY19" fmla="*/ -1396 h 65782"/>
                    <a:gd name="connsiteX20" fmla="*/ 6077 w 44102"/>
                    <a:gd name="connsiteY20" fmla="*/ 3470 h 65782"/>
                    <a:gd name="connsiteX21" fmla="*/ -777 w 44102"/>
                    <a:gd name="connsiteY21" fmla="*/ 16578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777" y="16578"/>
                      </a:moveTo>
                      <a:lnTo>
                        <a:pt x="11744" y="17880"/>
                      </a:lnTo>
                      <a:cubicBezTo>
                        <a:pt x="12106" y="15046"/>
                        <a:pt x="13165" y="12800"/>
                        <a:pt x="14920" y="11140"/>
                      </a:cubicBezTo>
                      <a:cubicBezTo>
                        <a:pt x="16685" y="9489"/>
                        <a:pt x="18713" y="8664"/>
                        <a:pt x="21002" y="8664"/>
                      </a:cubicBezTo>
                      <a:cubicBezTo>
                        <a:pt x="23626" y="8664"/>
                        <a:pt x="25848" y="9728"/>
                        <a:pt x="27670" y="11855"/>
                      </a:cubicBezTo>
                      <a:cubicBezTo>
                        <a:pt x="29493" y="13992"/>
                        <a:pt x="30404" y="17207"/>
                        <a:pt x="30404" y="21500"/>
                      </a:cubicBezTo>
                      <a:cubicBezTo>
                        <a:pt x="30404" y="25526"/>
                        <a:pt x="29497" y="28545"/>
                        <a:pt x="27685" y="30558"/>
                      </a:cubicBezTo>
                      <a:cubicBezTo>
                        <a:pt x="25882" y="32571"/>
                        <a:pt x="23535" y="33578"/>
                        <a:pt x="20644" y="33578"/>
                      </a:cubicBezTo>
                      <a:cubicBezTo>
                        <a:pt x="17038" y="33578"/>
                        <a:pt x="13804" y="31980"/>
                        <a:pt x="10942" y="28784"/>
                      </a:cubicBezTo>
                      <a:lnTo>
                        <a:pt x="754" y="30258"/>
                      </a:lnTo>
                      <a:lnTo>
                        <a:pt x="7193" y="64387"/>
                      </a:lnTo>
                      <a:lnTo>
                        <a:pt x="40421" y="64387"/>
                      </a:lnTo>
                      <a:lnTo>
                        <a:pt x="40421" y="52624"/>
                      </a:lnTo>
                      <a:lnTo>
                        <a:pt x="16709" y="52624"/>
                      </a:lnTo>
                      <a:lnTo>
                        <a:pt x="14749" y="41491"/>
                      </a:lnTo>
                      <a:cubicBezTo>
                        <a:pt x="17553" y="42893"/>
                        <a:pt x="20415" y="43595"/>
                        <a:pt x="23335" y="43595"/>
                      </a:cubicBezTo>
                      <a:cubicBezTo>
                        <a:pt x="28906" y="43595"/>
                        <a:pt x="33628" y="41567"/>
                        <a:pt x="37501" y="37513"/>
                      </a:cubicBezTo>
                      <a:cubicBezTo>
                        <a:pt x="41384" y="33458"/>
                        <a:pt x="43325" y="28197"/>
                        <a:pt x="43325" y="21729"/>
                      </a:cubicBezTo>
                      <a:cubicBezTo>
                        <a:pt x="43325" y="16330"/>
                        <a:pt x="41761" y="11512"/>
                        <a:pt x="38632" y="7276"/>
                      </a:cubicBezTo>
                      <a:cubicBezTo>
                        <a:pt x="34367" y="1495"/>
                        <a:pt x="28448" y="-1396"/>
                        <a:pt x="20873" y="-1396"/>
                      </a:cubicBezTo>
                      <a:cubicBezTo>
                        <a:pt x="14825" y="-1396"/>
                        <a:pt x="9893" y="226"/>
                        <a:pt x="6077" y="3470"/>
                      </a:cubicBezTo>
                      <a:cubicBezTo>
                        <a:pt x="2261" y="6723"/>
                        <a:pt x="-24" y="11092"/>
                        <a:pt x="-777" y="16578"/>
                      </a:cubicBezTo>
                      <a:close/>
                    </a:path>
                  </a:pathLst>
                </a:custGeom>
                <a:solidFill>
                  <a:srgbClr val="000000"/>
                </a:solidFill>
                <a:ln w="14" cap="flat">
                  <a:noFill/>
                  <a:prstDash val="solid"/>
                  <a:round/>
                </a:ln>
              </p:spPr>
              <p:txBody>
                <a:bodyPr rtlCol="0" anchor="ctr"/>
                <a:lstStyle/>
                <a:p>
                  <a:endParaRPr lang="en-US"/>
                </a:p>
              </p:txBody>
            </p:sp>
          </p:grpSp>
          <p:grpSp>
            <p:nvGrpSpPr>
              <p:cNvPr id="645" name="Graphic 3">
                <a:extLst>
                  <a:ext uri="{FF2B5EF4-FFF2-40B4-BE49-F238E27FC236}">
                    <a16:creationId xmlns:a16="http://schemas.microsoft.com/office/drawing/2014/main" id="{2C6EDDAE-74AA-F770-B42A-919C0F784735}"/>
                  </a:ext>
                </a:extLst>
              </p:cNvPr>
              <p:cNvGrpSpPr/>
              <p:nvPr/>
            </p:nvGrpSpPr>
            <p:grpSpPr>
              <a:xfrm>
                <a:off x="3903024" y="5393834"/>
                <a:ext cx="566579" cy="83898"/>
                <a:chOff x="3903024" y="5393834"/>
                <a:chExt cx="566579" cy="83898"/>
              </a:xfrm>
              <a:solidFill>
                <a:srgbClr val="000000"/>
              </a:solidFill>
            </p:grpSpPr>
            <p:sp>
              <p:nvSpPr>
                <p:cNvPr id="646" name="Freeform: Shape 645">
                  <a:extLst>
                    <a:ext uri="{FF2B5EF4-FFF2-40B4-BE49-F238E27FC236}">
                      <a16:creationId xmlns:a16="http://schemas.microsoft.com/office/drawing/2014/main" id="{67972EEA-6891-2600-AD58-E4382A7788F4}"/>
                    </a:ext>
                  </a:extLst>
                </p:cNvPr>
                <p:cNvSpPr/>
                <p:nvPr/>
              </p:nvSpPr>
              <p:spPr>
                <a:xfrm flipV="1">
                  <a:off x="3903024" y="5411091"/>
                  <a:ext cx="44360" cy="49640"/>
                </a:xfrm>
                <a:custGeom>
                  <a:avLst/>
                  <a:gdLst>
                    <a:gd name="connsiteX0" fmla="*/ -786 w 44360"/>
                    <a:gd name="connsiteY0" fmla="*/ 13815 h 49640"/>
                    <a:gd name="connsiteX1" fmla="*/ 11821 w 44360"/>
                    <a:gd name="connsiteY1" fmla="*/ 15732 h 49640"/>
                    <a:gd name="connsiteX2" fmla="*/ 15084 w 44360"/>
                    <a:gd name="connsiteY2" fmla="*/ 10166 h 49640"/>
                    <a:gd name="connsiteX3" fmla="*/ 21981 w 44360"/>
                    <a:gd name="connsiteY3" fmla="*/ 8263 h 49640"/>
                    <a:gd name="connsiteX4" fmla="*/ 29308 w 44360"/>
                    <a:gd name="connsiteY4" fmla="*/ 10051 h 49640"/>
                    <a:gd name="connsiteX5" fmla="*/ 30968 w 44360"/>
                    <a:gd name="connsiteY5" fmla="*/ 13414 h 49640"/>
                    <a:gd name="connsiteX6" fmla="*/ 30066 w 44360"/>
                    <a:gd name="connsiteY6" fmla="*/ 15775 h 49640"/>
                    <a:gd name="connsiteX7" fmla="*/ 25874 w 44360"/>
                    <a:gd name="connsiteY7" fmla="*/ 17435 h 49640"/>
                    <a:gd name="connsiteX8" fmla="*/ 6598 w 44360"/>
                    <a:gd name="connsiteY8" fmla="*/ 23560 h 49640"/>
                    <a:gd name="connsiteX9" fmla="*/ 960 w 44360"/>
                    <a:gd name="connsiteY9" fmla="*/ 34249 h 49640"/>
                    <a:gd name="connsiteX10" fmla="*/ 5825 w 44360"/>
                    <a:gd name="connsiteY10" fmla="*/ 44624 h 49640"/>
                    <a:gd name="connsiteX11" fmla="*/ 20951 w 44360"/>
                    <a:gd name="connsiteY11" fmla="*/ 48831 h 49640"/>
                    <a:gd name="connsiteX12" fmla="*/ 35433 w 44360"/>
                    <a:gd name="connsiteY12" fmla="*/ 45654 h 49640"/>
                    <a:gd name="connsiteX13" fmla="*/ 41972 w 44360"/>
                    <a:gd name="connsiteY13" fmla="*/ 36267 h 49640"/>
                    <a:gd name="connsiteX14" fmla="*/ 30109 w 44360"/>
                    <a:gd name="connsiteY14" fmla="*/ 34078 h 49640"/>
                    <a:gd name="connsiteX15" fmla="*/ 27219 w 44360"/>
                    <a:gd name="connsiteY15" fmla="*/ 38313 h 49640"/>
                    <a:gd name="connsiteX16" fmla="*/ 21166 w 44360"/>
                    <a:gd name="connsiteY16" fmla="*/ 39801 h 49640"/>
                    <a:gd name="connsiteX17" fmla="*/ 14068 w 44360"/>
                    <a:gd name="connsiteY17" fmla="*/ 38413 h 49640"/>
                    <a:gd name="connsiteX18" fmla="*/ 12637 w 44360"/>
                    <a:gd name="connsiteY18" fmla="*/ 35866 h 49640"/>
                    <a:gd name="connsiteX19" fmla="*/ 13882 w 44360"/>
                    <a:gd name="connsiteY19" fmla="*/ 33577 h 49640"/>
                    <a:gd name="connsiteX20" fmla="*/ 25616 w 44360"/>
                    <a:gd name="connsiteY20" fmla="*/ 30042 h 49640"/>
                    <a:gd name="connsiteX21" fmla="*/ 39640 w 44360"/>
                    <a:gd name="connsiteY21" fmla="*/ 24461 h 49640"/>
                    <a:gd name="connsiteX22" fmla="*/ 43575 w 44360"/>
                    <a:gd name="connsiteY22" fmla="*/ 15117 h 49640"/>
                    <a:gd name="connsiteX23" fmla="*/ 38123 w 44360"/>
                    <a:gd name="connsiteY23" fmla="*/ 3884 h 49640"/>
                    <a:gd name="connsiteX24" fmla="*/ 21981 w 44360"/>
                    <a:gd name="connsiteY24" fmla="*/ -810 h 49640"/>
                    <a:gd name="connsiteX25" fmla="*/ 6613 w 44360"/>
                    <a:gd name="connsiteY25" fmla="*/ 3125 h 49640"/>
                    <a:gd name="connsiteX26" fmla="*/ -786 w 44360"/>
                    <a:gd name="connsiteY26" fmla="*/ 1381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786" y="13815"/>
                      </a:moveTo>
                      <a:lnTo>
                        <a:pt x="11821" y="15732"/>
                      </a:lnTo>
                      <a:cubicBezTo>
                        <a:pt x="12365" y="13290"/>
                        <a:pt x="13453" y="11435"/>
                        <a:pt x="15084" y="10166"/>
                      </a:cubicBezTo>
                      <a:cubicBezTo>
                        <a:pt x="16725" y="8897"/>
                        <a:pt x="19024" y="8263"/>
                        <a:pt x="21981" y="8263"/>
                      </a:cubicBezTo>
                      <a:cubicBezTo>
                        <a:pt x="25225" y="8263"/>
                        <a:pt x="27667" y="8859"/>
                        <a:pt x="29308" y="10051"/>
                      </a:cubicBezTo>
                      <a:cubicBezTo>
                        <a:pt x="30414" y="10891"/>
                        <a:pt x="30968" y="12012"/>
                        <a:pt x="30968" y="13414"/>
                      </a:cubicBezTo>
                      <a:cubicBezTo>
                        <a:pt x="30968" y="14368"/>
                        <a:pt x="30667" y="15155"/>
                        <a:pt x="30066" y="15775"/>
                      </a:cubicBezTo>
                      <a:cubicBezTo>
                        <a:pt x="29446" y="16376"/>
                        <a:pt x="28049" y="16930"/>
                        <a:pt x="25874" y="17435"/>
                      </a:cubicBezTo>
                      <a:cubicBezTo>
                        <a:pt x="15733" y="19668"/>
                        <a:pt x="9308" y="21709"/>
                        <a:pt x="6598" y="23560"/>
                      </a:cubicBezTo>
                      <a:cubicBezTo>
                        <a:pt x="2839" y="26126"/>
                        <a:pt x="960" y="29689"/>
                        <a:pt x="960" y="34249"/>
                      </a:cubicBezTo>
                      <a:cubicBezTo>
                        <a:pt x="960" y="38361"/>
                        <a:pt x="2582" y="41819"/>
                        <a:pt x="5825" y="44624"/>
                      </a:cubicBezTo>
                      <a:cubicBezTo>
                        <a:pt x="9079" y="47429"/>
                        <a:pt x="14120" y="48831"/>
                        <a:pt x="20951" y="48831"/>
                      </a:cubicBezTo>
                      <a:cubicBezTo>
                        <a:pt x="27448" y="48831"/>
                        <a:pt x="32275" y="47772"/>
                        <a:pt x="35433" y="45654"/>
                      </a:cubicBezTo>
                      <a:cubicBezTo>
                        <a:pt x="38600" y="43536"/>
                        <a:pt x="40780" y="40407"/>
                        <a:pt x="41972" y="36267"/>
                      </a:cubicBezTo>
                      <a:lnTo>
                        <a:pt x="30109" y="34078"/>
                      </a:lnTo>
                      <a:cubicBezTo>
                        <a:pt x="29604" y="35919"/>
                        <a:pt x="28640" y="37331"/>
                        <a:pt x="27219" y="38313"/>
                      </a:cubicBezTo>
                      <a:cubicBezTo>
                        <a:pt x="25807" y="39305"/>
                        <a:pt x="23789" y="39801"/>
                        <a:pt x="21166" y="39801"/>
                      </a:cubicBezTo>
                      <a:cubicBezTo>
                        <a:pt x="17865" y="39801"/>
                        <a:pt x="15499" y="39339"/>
                        <a:pt x="14068" y="38413"/>
                      </a:cubicBezTo>
                      <a:cubicBezTo>
                        <a:pt x="13114" y="37755"/>
                        <a:pt x="12637" y="36906"/>
                        <a:pt x="12637" y="35866"/>
                      </a:cubicBezTo>
                      <a:cubicBezTo>
                        <a:pt x="12637" y="34969"/>
                        <a:pt x="13052" y="34206"/>
                        <a:pt x="13882" y="33577"/>
                      </a:cubicBezTo>
                      <a:cubicBezTo>
                        <a:pt x="15017" y="32747"/>
                        <a:pt x="18929" y="31569"/>
                        <a:pt x="25616" y="30042"/>
                      </a:cubicBezTo>
                      <a:cubicBezTo>
                        <a:pt x="32313" y="28525"/>
                        <a:pt x="36988" y="26665"/>
                        <a:pt x="39640" y="24461"/>
                      </a:cubicBezTo>
                      <a:cubicBezTo>
                        <a:pt x="42263" y="22219"/>
                        <a:pt x="43575" y="19105"/>
                        <a:pt x="43575" y="15117"/>
                      </a:cubicBezTo>
                      <a:cubicBezTo>
                        <a:pt x="43575" y="10757"/>
                        <a:pt x="41757" y="7013"/>
                        <a:pt x="38123" y="3884"/>
                      </a:cubicBezTo>
                      <a:cubicBezTo>
                        <a:pt x="34488" y="755"/>
                        <a:pt x="29108" y="-810"/>
                        <a:pt x="21981" y="-810"/>
                      </a:cubicBezTo>
                      <a:cubicBezTo>
                        <a:pt x="15513" y="-810"/>
                        <a:pt x="10390" y="502"/>
                        <a:pt x="6613" y="3125"/>
                      </a:cubicBezTo>
                      <a:cubicBezTo>
                        <a:pt x="2844" y="5749"/>
                        <a:pt x="378" y="9312"/>
                        <a:pt x="-786" y="13815"/>
                      </a:cubicBezTo>
                      <a:close/>
                    </a:path>
                  </a:pathLst>
                </a:custGeom>
                <a:solidFill>
                  <a:srgbClr val="000000"/>
                </a:solidFill>
                <a:ln w="14" cap="flat">
                  <a:noFill/>
                  <a:prstDash val="solid"/>
                  <a:round/>
                </a:ln>
              </p:spPr>
              <p:txBody>
                <a:bodyPr rtlCol="0" anchor="ctr"/>
                <a:lstStyle/>
                <a:p>
                  <a:endParaRPr lang="en-US"/>
                </a:p>
              </p:txBody>
            </p:sp>
            <p:sp>
              <p:nvSpPr>
                <p:cNvPr id="647" name="Freeform: Shape 646">
                  <a:extLst>
                    <a:ext uri="{FF2B5EF4-FFF2-40B4-BE49-F238E27FC236}">
                      <a16:creationId xmlns:a16="http://schemas.microsoft.com/office/drawing/2014/main" id="{51F77D8B-DAC6-893C-5AF3-DA5536CAB7BE}"/>
                    </a:ext>
                  </a:extLst>
                </p:cNvPr>
                <p:cNvSpPr/>
                <p:nvPr/>
              </p:nvSpPr>
              <p:spPr>
                <a:xfrm flipV="1">
                  <a:off x="3955074" y="5411091"/>
                  <a:ext cx="44589" cy="49640"/>
                </a:xfrm>
                <a:custGeom>
                  <a:avLst/>
                  <a:gdLst>
                    <a:gd name="connsiteX0" fmla="*/ 11848 w 44589"/>
                    <a:gd name="connsiteY0" fmla="*/ 33262 h 49640"/>
                    <a:gd name="connsiteX1" fmla="*/ 443 w 44589"/>
                    <a:gd name="connsiteY1" fmla="*/ 35323 h 49640"/>
                    <a:gd name="connsiteX2" fmla="*/ 7054 w 44589"/>
                    <a:gd name="connsiteY2" fmla="*/ 45511 h 49640"/>
                    <a:gd name="connsiteX3" fmla="*/ 21006 w 44589"/>
                    <a:gd name="connsiteY3" fmla="*/ 48831 h 49640"/>
                    <a:gd name="connsiteX4" fmla="*/ 33527 w 44589"/>
                    <a:gd name="connsiteY4" fmla="*/ 46842 h 49640"/>
                    <a:gd name="connsiteX5" fmla="*/ 39322 w 44589"/>
                    <a:gd name="connsiteY5" fmla="*/ 41791 h 49640"/>
                    <a:gd name="connsiteX6" fmla="*/ 40997 w 44589"/>
                    <a:gd name="connsiteY6" fmla="*/ 30543 h 49640"/>
                    <a:gd name="connsiteX7" fmla="*/ 40868 w 44589"/>
                    <a:gd name="connsiteY7" fmla="*/ 15875 h 49640"/>
                    <a:gd name="connsiteX8" fmla="*/ 41469 w 44589"/>
                    <a:gd name="connsiteY8" fmla="*/ 6631 h 49640"/>
                    <a:gd name="connsiteX9" fmla="*/ 43730 w 44589"/>
                    <a:gd name="connsiteY9" fmla="*/ 263 h 49640"/>
                    <a:gd name="connsiteX10" fmla="*/ 31295 w 44589"/>
                    <a:gd name="connsiteY10" fmla="*/ 263 h 49640"/>
                    <a:gd name="connsiteX11" fmla="*/ 30093 w 44589"/>
                    <a:gd name="connsiteY11" fmla="*/ 3970 h 49640"/>
                    <a:gd name="connsiteX12" fmla="*/ 29635 w 44589"/>
                    <a:gd name="connsiteY12" fmla="*/ 5458 h 49640"/>
                    <a:gd name="connsiteX13" fmla="*/ 22752 w 44589"/>
                    <a:gd name="connsiteY13" fmla="*/ 750 h 49640"/>
                    <a:gd name="connsiteX14" fmla="*/ 14924 w 44589"/>
                    <a:gd name="connsiteY14" fmla="*/ -810 h 49640"/>
                    <a:gd name="connsiteX15" fmla="*/ 3362 w 44589"/>
                    <a:gd name="connsiteY15" fmla="*/ 3168 h 49640"/>
                    <a:gd name="connsiteX16" fmla="*/ -860 w 44589"/>
                    <a:gd name="connsiteY16" fmla="*/ 13228 h 49640"/>
                    <a:gd name="connsiteX17" fmla="*/ 1058 w 44589"/>
                    <a:gd name="connsiteY17" fmla="*/ 20412 h 49640"/>
                    <a:gd name="connsiteX18" fmla="*/ 6453 w 44589"/>
                    <a:gd name="connsiteY18" fmla="*/ 25234 h 49640"/>
                    <a:gd name="connsiteX19" fmla="*/ 16455 w 44589"/>
                    <a:gd name="connsiteY19" fmla="*/ 28168 h 49640"/>
                    <a:gd name="connsiteX20" fmla="*/ 28662 w 44589"/>
                    <a:gd name="connsiteY20" fmla="*/ 31259 h 49640"/>
                    <a:gd name="connsiteX21" fmla="*/ 28662 w 44589"/>
                    <a:gd name="connsiteY21" fmla="*/ 32503 h 49640"/>
                    <a:gd name="connsiteX22" fmla="*/ 26873 w 44589"/>
                    <a:gd name="connsiteY22" fmla="*/ 37669 h 49640"/>
                    <a:gd name="connsiteX23" fmla="*/ 20119 w 44589"/>
                    <a:gd name="connsiteY23" fmla="*/ 39215 h 49640"/>
                    <a:gd name="connsiteX24" fmla="*/ 14881 w 44589"/>
                    <a:gd name="connsiteY24" fmla="*/ 37898 h 49640"/>
                    <a:gd name="connsiteX25" fmla="*/ 11848 w 44589"/>
                    <a:gd name="connsiteY25" fmla="*/ 33262 h 49640"/>
                    <a:gd name="connsiteX26" fmla="*/ 28662 w 44589"/>
                    <a:gd name="connsiteY26" fmla="*/ 23073 h 49640"/>
                    <a:gd name="connsiteX27" fmla="*/ 21006 w 44589"/>
                    <a:gd name="connsiteY27" fmla="*/ 21141 h 49640"/>
                    <a:gd name="connsiteX28" fmla="*/ 14166 w 44589"/>
                    <a:gd name="connsiteY28" fmla="*/ 18952 h 49640"/>
                    <a:gd name="connsiteX29" fmla="*/ 11705 w 44589"/>
                    <a:gd name="connsiteY29" fmla="*/ 14530 h 49640"/>
                    <a:gd name="connsiteX30" fmla="*/ 13665 w 44589"/>
                    <a:gd name="connsiteY30" fmla="*/ 9965 h 49640"/>
                    <a:gd name="connsiteX31" fmla="*/ 18688 w 44589"/>
                    <a:gd name="connsiteY31" fmla="*/ 8048 h 49640"/>
                    <a:gd name="connsiteX32" fmla="*/ 25170 w 44589"/>
                    <a:gd name="connsiteY32" fmla="*/ 10280 h 49640"/>
                    <a:gd name="connsiteX33" fmla="*/ 28161 w 44589"/>
                    <a:gd name="connsiteY33" fmla="*/ 14444 h 49640"/>
                    <a:gd name="connsiteX34" fmla="*/ 28662 w 44589"/>
                    <a:gd name="connsiteY34" fmla="*/ 2056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848" y="33262"/>
                      </a:moveTo>
                      <a:lnTo>
                        <a:pt x="443" y="35323"/>
                      </a:lnTo>
                      <a:cubicBezTo>
                        <a:pt x="1721" y="39911"/>
                        <a:pt x="3925" y="43307"/>
                        <a:pt x="7054" y="45511"/>
                      </a:cubicBezTo>
                      <a:cubicBezTo>
                        <a:pt x="10183" y="47724"/>
                        <a:pt x="14834" y="48831"/>
                        <a:pt x="21006" y="48831"/>
                      </a:cubicBezTo>
                      <a:cubicBezTo>
                        <a:pt x="26615" y="48831"/>
                        <a:pt x="30789" y="48168"/>
                        <a:pt x="33527" y="46842"/>
                      </a:cubicBezTo>
                      <a:cubicBezTo>
                        <a:pt x="36274" y="45516"/>
                        <a:pt x="38206" y="43832"/>
                        <a:pt x="39322" y="41791"/>
                      </a:cubicBezTo>
                      <a:cubicBezTo>
                        <a:pt x="40439" y="39749"/>
                        <a:pt x="40997" y="36000"/>
                        <a:pt x="40997" y="30543"/>
                      </a:cubicBezTo>
                      <a:lnTo>
                        <a:pt x="40868" y="15875"/>
                      </a:lnTo>
                      <a:cubicBezTo>
                        <a:pt x="40868" y="11697"/>
                        <a:pt x="41068" y="8616"/>
                        <a:pt x="41469" y="6631"/>
                      </a:cubicBezTo>
                      <a:cubicBezTo>
                        <a:pt x="41870" y="4657"/>
                        <a:pt x="42623" y="2534"/>
                        <a:pt x="43730" y="263"/>
                      </a:cubicBezTo>
                      <a:lnTo>
                        <a:pt x="31295" y="263"/>
                      </a:lnTo>
                      <a:cubicBezTo>
                        <a:pt x="30970" y="1103"/>
                        <a:pt x="30570" y="2338"/>
                        <a:pt x="30093" y="3970"/>
                      </a:cubicBezTo>
                      <a:cubicBezTo>
                        <a:pt x="29883" y="4723"/>
                        <a:pt x="29730" y="5219"/>
                        <a:pt x="29635" y="5458"/>
                      </a:cubicBezTo>
                      <a:cubicBezTo>
                        <a:pt x="27488" y="3369"/>
                        <a:pt x="25194" y="1799"/>
                        <a:pt x="22752" y="750"/>
                      </a:cubicBezTo>
                      <a:cubicBezTo>
                        <a:pt x="20309" y="-290"/>
                        <a:pt x="17700" y="-810"/>
                        <a:pt x="14924" y="-810"/>
                      </a:cubicBezTo>
                      <a:cubicBezTo>
                        <a:pt x="10040" y="-810"/>
                        <a:pt x="6186" y="516"/>
                        <a:pt x="3362" y="3168"/>
                      </a:cubicBezTo>
                      <a:cubicBezTo>
                        <a:pt x="548" y="5820"/>
                        <a:pt x="-860" y="9174"/>
                        <a:pt x="-860" y="13228"/>
                      </a:cubicBezTo>
                      <a:cubicBezTo>
                        <a:pt x="-860" y="15918"/>
                        <a:pt x="-220" y="18313"/>
                        <a:pt x="1058" y="20412"/>
                      </a:cubicBezTo>
                      <a:cubicBezTo>
                        <a:pt x="2346" y="22510"/>
                        <a:pt x="4144" y="24118"/>
                        <a:pt x="6453" y="25234"/>
                      </a:cubicBezTo>
                      <a:cubicBezTo>
                        <a:pt x="8761" y="26360"/>
                        <a:pt x="12096" y="27338"/>
                        <a:pt x="16455" y="28168"/>
                      </a:cubicBezTo>
                      <a:cubicBezTo>
                        <a:pt x="22322" y="29274"/>
                        <a:pt x="26391" y="30304"/>
                        <a:pt x="28662" y="31259"/>
                      </a:cubicBezTo>
                      <a:lnTo>
                        <a:pt x="28662" y="32503"/>
                      </a:lnTo>
                      <a:cubicBezTo>
                        <a:pt x="28662" y="34917"/>
                        <a:pt x="28065" y="36639"/>
                        <a:pt x="26873" y="37669"/>
                      </a:cubicBezTo>
                      <a:cubicBezTo>
                        <a:pt x="25680" y="38700"/>
                        <a:pt x="23429" y="39215"/>
                        <a:pt x="20119" y="39215"/>
                      </a:cubicBezTo>
                      <a:cubicBezTo>
                        <a:pt x="17877" y="39215"/>
                        <a:pt x="16131" y="38776"/>
                        <a:pt x="14881" y="37898"/>
                      </a:cubicBezTo>
                      <a:cubicBezTo>
                        <a:pt x="13632" y="37021"/>
                        <a:pt x="12620" y="35475"/>
                        <a:pt x="11848" y="33262"/>
                      </a:cubicBezTo>
                      <a:close/>
                      <a:moveTo>
                        <a:pt x="28662" y="23073"/>
                      </a:moveTo>
                      <a:cubicBezTo>
                        <a:pt x="27049" y="22539"/>
                        <a:pt x="24497" y="21895"/>
                        <a:pt x="21006" y="21141"/>
                      </a:cubicBezTo>
                      <a:cubicBezTo>
                        <a:pt x="17524" y="20397"/>
                        <a:pt x="15244" y="19668"/>
                        <a:pt x="14166" y="18952"/>
                      </a:cubicBezTo>
                      <a:cubicBezTo>
                        <a:pt x="12525" y="17788"/>
                        <a:pt x="11705" y="16314"/>
                        <a:pt x="11705" y="14530"/>
                      </a:cubicBezTo>
                      <a:cubicBezTo>
                        <a:pt x="11705" y="12775"/>
                        <a:pt x="12358" y="11253"/>
                        <a:pt x="13665" y="9965"/>
                      </a:cubicBezTo>
                      <a:cubicBezTo>
                        <a:pt x="14981" y="8687"/>
                        <a:pt x="16656" y="8048"/>
                        <a:pt x="18688" y="8048"/>
                      </a:cubicBezTo>
                      <a:cubicBezTo>
                        <a:pt x="20949" y="8048"/>
                        <a:pt x="23109" y="8792"/>
                        <a:pt x="25170" y="10280"/>
                      </a:cubicBezTo>
                      <a:cubicBezTo>
                        <a:pt x="26687" y="11416"/>
                        <a:pt x="27684" y="12804"/>
                        <a:pt x="28161" y="14444"/>
                      </a:cubicBezTo>
                      <a:cubicBezTo>
                        <a:pt x="28495" y="15513"/>
                        <a:pt x="28662" y="17554"/>
                        <a:pt x="28662" y="20569"/>
                      </a:cubicBezTo>
                      <a:close/>
                    </a:path>
                  </a:pathLst>
                </a:custGeom>
                <a:solidFill>
                  <a:srgbClr val="000000"/>
                </a:solidFill>
                <a:ln w="14" cap="flat">
                  <a:noFill/>
                  <a:prstDash val="solid"/>
                  <a:round/>
                </a:ln>
              </p:spPr>
              <p:txBody>
                <a:bodyPr rtlCol="0" anchor="ctr"/>
                <a:lstStyle/>
                <a:p>
                  <a:endParaRPr lang="en-US"/>
                </a:p>
              </p:txBody>
            </p:sp>
            <p:sp>
              <p:nvSpPr>
                <p:cNvPr id="648" name="Freeform: Shape 647">
                  <a:extLst>
                    <a:ext uri="{FF2B5EF4-FFF2-40B4-BE49-F238E27FC236}">
                      <a16:creationId xmlns:a16="http://schemas.microsoft.com/office/drawing/2014/main" id="{30888328-E598-B6F2-2D36-F0E475530227}"/>
                    </a:ext>
                  </a:extLst>
                </p:cNvPr>
                <p:cNvSpPr/>
                <p:nvPr/>
              </p:nvSpPr>
              <p:spPr>
                <a:xfrm flipV="1">
                  <a:off x="4008383" y="5411091"/>
                  <a:ext cx="69846" cy="48567"/>
                </a:xfrm>
                <a:custGeom>
                  <a:avLst/>
                  <a:gdLst>
                    <a:gd name="connsiteX0" fmla="*/ -1893 w 69846"/>
                    <a:gd name="connsiteY0" fmla="*/ 46647 h 48567"/>
                    <a:gd name="connsiteX1" fmla="*/ 9684 w 69846"/>
                    <a:gd name="connsiteY1" fmla="*/ 46647 h 48567"/>
                    <a:gd name="connsiteX2" fmla="*/ 9684 w 69846"/>
                    <a:gd name="connsiteY2" fmla="*/ 40165 h 48567"/>
                    <a:gd name="connsiteX3" fmla="*/ 24495 w 69846"/>
                    <a:gd name="connsiteY3" fmla="*/ 47720 h 48567"/>
                    <a:gd name="connsiteX4" fmla="*/ 32394 w 69846"/>
                    <a:gd name="connsiteY4" fmla="*/ 45831 h 48567"/>
                    <a:gd name="connsiteX5" fmla="*/ 37903 w 69846"/>
                    <a:gd name="connsiteY5" fmla="*/ 40165 h 48567"/>
                    <a:gd name="connsiteX6" fmla="*/ 44657 w 69846"/>
                    <a:gd name="connsiteY6" fmla="*/ 45831 h 48567"/>
                    <a:gd name="connsiteX7" fmla="*/ 52399 w 69846"/>
                    <a:gd name="connsiteY7" fmla="*/ 47720 h 48567"/>
                    <a:gd name="connsiteX8" fmla="*/ 61242 w 69846"/>
                    <a:gd name="connsiteY8" fmla="*/ 45588 h 48567"/>
                    <a:gd name="connsiteX9" fmla="*/ 66651 w 69846"/>
                    <a:gd name="connsiteY9" fmla="*/ 39349 h 48567"/>
                    <a:gd name="connsiteX10" fmla="*/ 67954 w 69846"/>
                    <a:gd name="connsiteY10" fmla="*/ 29518 h 48567"/>
                    <a:gd name="connsiteX11" fmla="*/ 67954 w 69846"/>
                    <a:gd name="connsiteY11" fmla="*/ -847 h 48567"/>
                    <a:gd name="connsiteX12" fmla="*/ 55390 w 69846"/>
                    <a:gd name="connsiteY12" fmla="*/ -847 h 48567"/>
                    <a:gd name="connsiteX13" fmla="*/ 55390 w 69846"/>
                    <a:gd name="connsiteY13" fmla="*/ 26298 h 48567"/>
                    <a:gd name="connsiteX14" fmla="*/ 54087 w 69846"/>
                    <a:gd name="connsiteY14" fmla="*/ 35414 h 48567"/>
                    <a:gd name="connsiteX15" fmla="*/ 48721 w 69846"/>
                    <a:gd name="connsiteY15" fmla="*/ 38104 h 48567"/>
                    <a:gd name="connsiteX16" fmla="*/ 43756 w 69846"/>
                    <a:gd name="connsiteY16" fmla="*/ 36487 h 48567"/>
                    <a:gd name="connsiteX17" fmla="*/ 40407 w 69846"/>
                    <a:gd name="connsiteY17" fmla="*/ 31779 h 48567"/>
                    <a:gd name="connsiteX18" fmla="*/ 39377 w 69846"/>
                    <a:gd name="connsiteY18" fmla="*/ 21962 h 48567"/>
                    <a:gd name="connsiteX19" fmla="*/ 39377 w 69846"/>
                    <a:gd name="connsiteY19" fmla="*/ -847 h 48567"/>
                    <a:gd name="connsiteX20" fmla="*/ 26813 w 69846"/>
                    <a:gd name="connsiteY20" fmla="*/ -847 h 48567"/>
                    <a:gd name="connsiteX21" fmla="*/ 26813 w 69846"/>
                    <a:gd name="connsiteY21" fmla="*/ 25182 h 48567"/>
                    <a:gd name="connsiteX22" fmla="*/ 26140 w 69846"/>
                    <a:gd name="connsiteY22" fmla="*/ 34111 h 48567"/>
                    <a:gd name="connsiteX23" fmla="*/ 24051 w 69846"/>
                    <a:gd name="connsiteY23" fmla="*/ 37117 h 48567"/>
                    <a:gd name="connsiteX24" fmla="*/ 20245 w 69846"/>
                    <a:gd name="connsiteY24" fmla="*/ 38104 h 48567"/>
                    <a:gd name="connsiteX25" fmla="*/ 15007 w 69846"/>
                    <a:gd name="connsiteY25" fmla="*/ 36530 h 48567"/>
                    <a:gd name="connsiteX26" fmla="*/ 11673 w 69846"/>
                    <a:gd name="connsiteY26" fmla="*/ 32022 h 48567"/>
                    <a:gd name="connsiteX27" fmla="*/ 10671 w 69846"/>
                    <a:gd name="connsiteY27" fmla="*/ 22234 h 48567"/>
                    <a:gd name="connsiteX28" fmla="*/ 10671 w 69846"/>
                    <a:gd name="connsiteY28" fmla="*/ -847 h 48567"/>
                    <a:gd name="connsiteX29" fmla="*/ -1893 w 69846"/>
                    <a:gd name="connsiteY29" fmla="*/ -847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1893" y="46647"/>
                      </a:moveTo>
                      <a:lnTo>
                        <a:pt x="9684" y="46647"/>
                      </a:lnTo>
                      <a:lnTo>
                        <a:pt x="9684" y="40165"/>
                      </a:lnTo>
                      <a:cubicBezTo>
                        <a:pt x="13834" y="45202"/>
                        <a:pt x="18771" y="47720"/>
                        <a:pt x="24495" y="47720"/>
                      </a:cubicBezTo>
                      <a:cubicBezTo>
                        <a:pt x="27528" y="47720"/>
                        <a:pt x="30161" y="47090"/>
                        <a:pt x="32394" y="45831"/>
                      </a:cubicBezTo>
                      <a:cubicBezTo>
                        <a:pt x="34636" y="44582"/>
                        <a:pt x="36472" y="42693"/>
                        <a:pt x="37903" y="40165"/>
                      </a:cubicBezTo>
                      <a:cubicBezTo>
                        <a:pt x="39992" y="42693"/>
                        <a:pt x="42244" y="44582"/>
                        <a:pt x="44657" y="45831"/>
                      </a:cubicBezTo>
                      <a:cubicBezTo>
                        <a:pt x="47071" y="47090"/>
                        <a:pt x="49651" y="47720"/>
                        <a:pt x="52399" y="47720"/>
                      </a:cubicBezTo>
                      <a:cubicBezTo>
                        <a:pt x="55881" y="47720"/>
                        <a:pt x="58829" y="47009"/>
                        <a:pt x="61242" y="45588"/>
                      </a:cubicBezTo>
                      <a:cubicBezTo>
                        <a:pt x="63656" y="44176"/>
                        <a:pt x="65459" y="42096"/>
                        <a:pt x="66651" y="39349"/>
                      </a:cubicBezTo>
                      <a:cubicBezTo>
                        <a:pt x="67520" y="37326"/>
                        <a:pt x="67954" y="34050"/>
                        <a:pt x="67954" y="29518"/>
                      </a:cubicBezTo>
                      <a:lnTo>
                        <a:pt x="67954" y="-847"/>
                      </a:lnTo>
                      <a:lnTo>
                        <a:pt x="55390" y="-847"/>
                      </a:lnTo>
                      <a:lnTo>
                        <a:pt x="55390" y="26298"/>
                      </a:lnTo>
                      <a:cubicBezTo>
                        <a:pt x="55390" y="31011"/>
                        <a:pt x="54956" y="34050"/>
                        <a:pt x="54087" y="35414"/>
                      </a:cubicBezTo>
                      <a:cubicBezTo>
                        <a:pt x="52924" y="37207"/>
                        <a:pt x="51135" y="38104"/>
                        <a:pt x="48721" y="38104"/>
                      </a:cubicBezTo>
                      <a:cubicBezTo>
                        <a:pt x="46966" y="38104"/>
                        <a:pt x="45311" y="37565"/>
                        <a:pt x="43756" y="36487"/>
                      </a:cubicBezTo>
                      <a:cubicBezTo>
                        <a:pt x="42210" y="35418"/>
                        <a:pt x="41094" y="33849"/>
                        <a:pt x="40407" y="31779"/>
                      </a:cubicBezTo>
                      <a:cubicBezTo>
                        <a:pt x="39720" y="29709"/>
                        <a:pt x="39377" y="26437"/>
                        <a:pt x="39377" y="21962"/>
                      </a:cubicBezTo>
                      <a:lnTo>
                        <a:pt x="39377" y="-847"/>
                      </a:lnTo>
                      <a:lnTo>
                        <a:pt x="26813" y="-847"/>
                      </a:lnTo>
                      <a:lnTo>
                        <a:pt x="26813" y="25182"/>
                      </a:lnTo>
                      <a:cubicBezTo>
                        <a:pt x="26813" y="29799"/>
                        <a:pt x="26589" y="32776"/>
                        <a:pt x="26140" y="34111"/>
                      </a:cubicBezTo>
                      <a:cubicBezTo>
                        <a:pt x="25692" y="35457"/>
                        <a:pt x="24996" y="36458"/>
                        <a:pt x="24051" y="37117"/>
                      </a:cubicBezTo>
                      <a:cubicBezTo>
                        <a:pt x="23116" y="37775"/>
                        <a:pt x="21847" y="38104"/>
                        <a:pt x="20245" y="38104"/>
                      </a:cubicBezTo>
                      <a:cubicBezTo>
                        <a:pt x="18308" y="38104"/>
                        <a:pt x="16562" y="37579"/>
                        <a:pt x="15007" y="36530"/>
                      </a:cubicBezTo>
                      <a:cubicBezTo>
                        <a:pt x="13462" y="35490"/>
                        <a:pt x="12350" y="33987"/>
                        <a:pt x="11673" y="32022"/>
                      </a:cubicBezTo>
                      <a:cubicBezTo>
                        <a:pt x="11005" y="30057"/>
                        <a:pt x="10671" y="26794"/>
                        <a:pt x="10671" y="22234"/>
                      </a:cubicBezTo>
                      <a:lnTo>
                        <a:pt x="10671" y="-847"/>
                      </a:lnTo>
                      <a:lnTo>
                        <a:pt x="-1893" y="-847"/>
                      </a:lnTo>
                      <a:close/>
                    </a:path>
                  </a:pathLst>
                </a:custGeom>
                <a:solidFill>
                  <a:srgbClr val="000000"/>
                </a:solidFill>
                <a:ln w="14" cap="flat">
                  <a:noFill/>
                  <a:prstDash val="solid"/>
                  <a:round/>
                </a:ln>
              </p:spPr>
              <p:txBody>
                <a:bodyPr rtlCol="0" anchor="ctr"/>
                <a:lstStyle/>
                <a:p>
                  <a:endParaRPr lang="en-US"/>
                </a:p>
              </p:txBody>
            </p:sp>
            <p:sp>
              <p:nvSpPr>
                <p:cNvPr id="649" name="Freeform: Shape 648">
                  <a:extLst>
                    <a:ext uri="{FF2B5EF4-FFF2-40B4-BE49-F238E27FC236}">
                      <a16:creationId xmlns:a16="http://schemas.microsoft.com/office/drawing/2014/main" id="{B713C8EC-8F56-5031-9679-C400A9946B86}"/>
                    </a:ext>
                  </a:extLst>
                </p:cNvPr>
                <p:cNvSpPr/>
                <p:nvPr/>
              </p:nvSpPr>
              <p:spPr>
                <a:xfrm flipV="1">
                  <a:off x="4090387" y="5411091"/>
                  <a:ext cx="46335" cy="66640"/>
                </a:xfrm>
                <a:custGeom>
                  <a:avLst/>
                  <a:gdLst>
                    <a:gd name="connsiteX0" fmla="*/ -1095 w 46335"/>
                    <a:gd name="connsiteY0" fmla="*/ 65354 h 66640"/>
                    <a:gd name="connsiteX1" fmla="*/ 10625 w 46335"/>
                    <a:gd name="connsiteY1" fmla="*/ 65354 h 66640"/>
                    <a:gd name="connsiteX2" fmla="*/ 10625 w 46335"/>
                    <a:gd name="connsiteY2" fmla="*/ 58371 h 66640"/>
                    <a:gd name="connsiteX3" fmla="*/ 16792 w 46335"/>
                    <a:gd name="connsiteY3" fmla="*/ 64180 h 66640"/>
                    <a:gd name="connsiteX4" fmla="*/ 25436 w 46335"/>
                    <a:gd name="connsiteY4" fmla="*/ 66427 h 66640"/>
                    <a:gd name="connsiteX5" fmla="*/ 39474 w 46335"/>
                    <a:gd name="connsiteY5" fmla="*/ 59945 h 66640"/>
                    <a:gd name="connsiteX6" fmla="*/ 45240 w 46335"/>
                    <a:gd name="connsiteY6" fmla="*/ 41871 h 66640"/>
                    <a:gd name="connsiteX7" fmla="*/ 39416 w 46335"/>
                    <a:gd name="connsiteY7" fmla="*/ 23383 h 66640"/>
                    <a:gd name="connsiteX8" fmla="*/ 25335 w 46335"/>
                    <a:gd name="connsiteY8" fmla="*/ 16786 h 66640"/>
                    <a:gd name="connsiteX9" fmla="*/ 18195 w 46335"/>
                    <a:gd name="connsiteY9" fmla="*/ 18346 h 66640"/>
                    <a:gd name="connsiteX10" fmla="*/ 11484 w 46335"/>
                    <a:gd name="connsiteY10" fmla="*/ 23712 h 66640"/>
                    <a:gd name="connsiteX11" fmla="*/ 11484 w 46335"/>
                    <a:gd name="connsiteY11" fmla="*/ -214 h 66640"/>
                    <a:gd name="connsiteX12" fmla="*/ -1095 w 46335"/>
                    <a:gd name="connsiteY12" fmla="*/ -214 h 66640"/>
                    <a:gd name="connsiteX13" fmla="*/ 11340 w 46335"/>
                    <a:gd name="connsiteY13" fmla="*/ 42415 h 66640"/>
                    <a:gd name="connsiteX14" fmla="*/ 14517 w 46335"/>
                    <a:gd name="connsiteY14" fmla="*/ 30581 h 66640"/>
                    <a:gd name="connsiteX15" fmla="*/ 22259 w 46335"/>
                    <a:gd name="connsiteY15" fmla="*/ 26760 h 66640"/>
                    <a:gd name="connsiteX16" fmla="*/ 29543 w 46335"/>
                    <a:gd name="connsiteY16" fmla="*/ 30266 h 66640"/>
                    <a:gd name="connsiteX17" fmla="*/ 32447 w 46335"/>
                    <a:gd name="connsiteY17" fmla="*/ 41786 h 66640"/>
                    <a:gd name="connsiteX18" fmla="*/ 29442 w 46335"/>
                    <a:gd name="connsiteY18" fmla="*/ 52876 h 66640"/>
                    <a:gd name="connsiteX19" fmla="*/ 22030 w 46335"/>
                    <a:gd name="connsiteY19" fmla="*/ 56496 h 66640"/>
                    <a:gd name="connsiteX20" fmla="*/ 14374 w 46335"/>
                    <a:gd name="connsiteY20" fmla="*/ 52933 h 66640"/>
                    <a:gd name="connsiteX21" fmla="*/ 11340 w 46335"/>
                    <a:gd name="connsiteY21" fmla="*/ 42415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095" y="65354"/>
                      </a:moveTo>
                      <a:lnTo>
                        <a:pt x="10625" y="65354"/>
                      </a:lnTo>
                      <a:lnTo>
                        <a:pt x="10625" y="58371"/>
                      </a:lnTo>
                      <a:cubicBezTo>
                        <a:pt x="12151" y="60756"/>
                        <a:pt x="14207" y="62692"/>
                        <a:pt x="16792" y="64180"/>
                      </a:cubicBezTo>
                      <a:cubicBezTo>
                        <a:pt x="19387" y="65678"/>
                        <a:pt x="22268" y="66427"/>
                        <a:pt x="25436" y="66427"/>
                      </a:cubicBezTo>
                      <a:cubicBezTo>
                        <a:pt x="30950" y="66427"/>
                        <a:pt x="35629" y="64266"/>
                        <a:pt x="39474" y="59945"/>
                      </a:cubicBezTo>
                      <a:cubicBezTo>
                        <a:pt x="43318" y="55623"/>
                        <a:pt x="45240" y="49599"/>
                        <a:pt x="45240" y="41871"/>
                      </a:cubicBezTo>
                      <a:cubicBezTo>
                        <a:pt x="45240" y="33944"/>
                        <a:pt x="43299" y="27781"/>
                        <a:pt x="39416" y="23383"/>
                      </a:cubicBezTo>
                      <a:cubicBezTo>
                        <a:pt x="35543" y="18985"/>
                        <a:pt x="30849" y="16786"/>
                        <a:pt x="25335" y="16786"/>
                      </a:cubicBezTo>
                      <a:cubicBezTo>
                        <a:pt x="22712" y="16786"/>
                        <a:pt x="20332" y="17306"/>
                        <a:pt x="18195" y="18346"/>
                      </a:cubicBezTo>
                      <a:cubicBezTo>
                        <a:pt x="16067" y="19395"/>
                        <a:pt x="13830" y="21184"/>
                        <a:pt x="11484" y="23712"/>
                      </a:cubicBezTo>
                      <a:lnTo>
                        <a:pt x="11484" y="-214"/>
                      </a:lnTo>
                      <a:lnTo>
                        <a:pt x="-1095" y="-214"/>
                      </a:lnTo>
                      <a:close/>
                      <a:moveTo>
                        <a:pt x="11340" y="42415"/>
                      </a:moveTo>
                      <a:cubicBezTo>
                        <a:pt x="11340" y="37073"/>
                        <a:pt x="12399" y="33128"/>
                        <a:pt x="14517" y="30581"/>
                      </a:cubicBezTo>
                      <a:cubicBezTo>
                        <a:pt x="16635" y="28034"/>
                        <a:pt x="19216" y="26760"/>
                        <a:pt x="22259" y="26760"/>
                      </a:cubicBezTo>
                      <a:cubicBezTo>
                        <a:pt x="25178" y="26760"/>
                        <a:pt x="27606" y="27929"/>
                        <a:pt x="29543" y="30266"/>
                      </a:cubicBezTo>
                      <a:cubicBezTo>
                        <a:pt x="31479" y="32613"/>
                        <a:pt x="32447" y="36453"/>
                        <a:pt x="32447" y="41786"/>
                      </a:cubicBezTo>
                      <a:cubicBezTo>
                        <a:pt x="32447" y="46765"/>
                        <a:pt x="31446" y="50462"/>
                        <a:pt x="29442" y="52876"/>
                      </a:cubicBezTo>
                      <a:cubicBezTo>
                        <a:pt x="27449" y="55289"/>
                        <a:pt x="24978" y="56496"/>
                        <a:pt x="22030" y="56496"/>
                      </a:cubicBezTo>
                      <a:cubicBezTo>
                        <a:pt x="18958" y="56496"/>
                        <a:pt x="16406" y="55308"/>
                        <a:pt x="14374" y="52933"/>
                      </a:cubicBezTo>
                      <a:cubicBezTo>
                        <a:pt x="12352" y="50567"/>
                        <a:pt x="11340" y="47061"/>
                        <a:pt x="11340" y="42415"/>
                      </a:cubicBezTo>
                      <a:close/>
                    </a:path>
                  </a:pathLst>
                </a:custGeom>
                <a:solidFill>
                  <a:srgbClr val="000000"/>
                </a:solidFill>
                <a:ln w="14" cap="flat">
                  <a:noFill/>
                  <a:prstDash val="solid"/>
                  <a:round/>
                </a:ln>
              </p:spPr>
              <p:txBody>
                <a:bodyPr rtlCol="0" anchor="ctr"/>
                <a:lstStyle/>
                <a:p>
                  <a:endParaRPr lang="en-US"/>
                </a:p>
              </p:txBody>
            </p:sp>
            <p:sp>
              <p:nvSpPr>
                <p:cNvPr id="650" name="Freeform: Shape 649">
                  <a:extLst>
                    <a:ext uri="{FF2B5EF4-FFF2-40B4-BE49-F238E27FC236}">
                      <a16:creationId xmlns:a16="http://schemas.microsoft.com/office/drawing/2014/main" id="{D1E46DA7-250A-E051-1C6A-9F75D3512264}"/>
                    </a:ext>
                  </a:extLst>
                </p:cNvPr>
                <p:cNvSpPr/>
                <p:nvPr/>
              </p:nvSpPr>
              <p:spPr>
                <a:xfrm flipV="1">
                  <a:off x="4146687" y="5394105"/>
                  <a:ext cx="12578" cy="65553"/>
                </a:xfrm>
                <a:custGeom>
                  <a:avLst/>
                  <a:gdLst>
                    <a:gd name="connsiteX0" fmla="*/ 69 w 12578"/>
                    <a:gd name="connsiteY0" fmla="*/ -1443 h 65553"/>
                    <a:gd name="connsiteX1" fmla="*/ 69 w 12578"/>
                    <a:gd name="connsiteY1" fmla="*/ 64110 h 65553"/>
                    <a:gd name="connsiteX2" fmla="*/ 12647 w 12578"/>
                    <a:gd name="connsiteY2" fmla="*/ 64110 h 65553"/>
                    <a:gd name="connsiteX3" fmla="*/ 12647 w 12578"/>
                    <a:gd name="connsiteY3" fmla="*/ -1443 h 65553"/>
                  </a:gdLst>
                  <a:ahLst/>
                  <a:cxnLst>
                    <a:cxn ang="0">
                      <a:pos x="connsiteX0" y="connsiteY0"/>
                    </a:cxn>
                    <a:cxn ang="0">
                      <a:pos x="connsiteX1" y="connsiteY1"/>
                    </a:cxn>
                    <a:cxn ang="0">
                      <a:pos x="connsiteX2" y="connsiteY2"/>
                    </a:cxn>
                    <a:cxn ang="0">
                      <a:pos x="connsiteX3" y="connsiteY3"/>
                    </a:cxn>
                  </a:cxnLst>
                  <a:rect l="l" t="t" r="r" b="b"/>
                  <a:pathLst>
                    <a:path w="12578" h="65553">
                      <a:moveTo>
                        <a:pt x="69" y="-1443"/>
                      </a:moveTo>
                      <a:lnTo>
                        <a:pt x="69" y="64110"/>
                      </a:lnTo>
                      <a:lnTo>
                        <a:pt x="12647" y="64110"/>
                      </a:lnTo>
                      <a:lnTo>
                        <a:pt x="12647" y="-1443"/>
                      </a:lnTo>
                      <a:close/>
                    </a:path>
                  </a:pathLst>
                </a:custGeom>
                <a:solidFill>
                  <a:srgbClr val="000000"/>
                </a:solidFill>
                <a:ln w="14" cap="flat">
                  <a:noFill/>
                  <a:prstDash val="solid"/>
                  <a:round/>
                </a:ln>
              </p:spPr>
              <p:txBody>
                <a:bodyPr rtlCol="0" anchor="ctr"/>
                <a:lstStyle/>
                <a:p>
                  <a:endParaRPr lang="en-US"/>
                </a:p>
              </p:txBody>
            </p:sp>
            <p:sp>
              <p:nvSpPr>
                <p:cNvPr id="651" name="Freeform: Shape 650">
                  <a:extLst>
                    <a:ext uri="{FF2B5EF4-FFF2-40B4-BE49-F238E27FC236}">
                      <a16:creationId xmlns:a16="http://schemas.microsoft.com/office/drawing/2014/main" id="{0ABEF1AE-1552-36BB-D9B3-BC6EEEA23F15}"/>
                    </a:ext>
                  </a:extLst>
                </p:cNvPr>
                <p:cNvSpPr/>
                <p:nvPr/>
              </p:nvSpPr>
              <p:spPr>
                <a:xfrm flipV="1">
                  <a:off x="4168469" y="5411091"/>
                  <a:ext cx="44372" cy="49640"/>
                </a:xfrm>
                <a:custGeom>
                  <a:avLst/>
                  <a:gdLst>
                    <a:gd name="connsiteX0" fmla="*/ 30390 w 44372"/>
                    <a:gd name="connsiteY0" fmla="*/ 15375 h 49640"/>
                    <a:gd name="connsiteX1" fmla="*/ 42911 w 44372"/>
                    <a:gd name="connsiteY1" fmla="*/ 13271 h 49640"/>
                    <a:gd name="connsiteX2" fmla="*/ 35284 w 44372"/>
                    <a:gd name="connsiteY2" fmla="*/ 2782 h 49640"/>
                    <a:gd name="connsiteX3" fmla="*/ 22262 w 44372"/>
                    <a:gd name="connsiteY3" fmla="*/ -810 h 49640"/>
                    <a:gd name="connsiteX4" fmla="*/ 3916 w 44372"/>
                    <a:gd name="connsiteY4" fmla="*/ 7290 h 49640"/>
                    <a:gd name="connsiteX5" fmla="*/ -777 w 44372"/>
                    <a:gd name="connsiteY5" fmla="*/ 23646 h 49640"/>
                    <a:gd name="connsiteX6" fmla="*/ 5390 w 44372"/>
                    <a:gd name="connsiteY6" fmla="*/ 42134 h 49640"/>
                    <a:gd name="connsiteX7" fmla="*/ 21002 w 44372"/>
                    <a:gd name="connsiteY7" fmla="*/ 48831 h 49640"/>
                    <a:gd name="connsiteX8" fmla="*/ 37731 w 44372"/>
                    <a:gd name="connsiteY8" fmla="*/ 41833 h 49640"/>
                    <a:gd name="connsiteX9" fmla="*/ 43583 w 44372"/>
                    <a:gd name="connsiteY9" fmla="*/ 20383 h 49640"/>
                    <a:gd name="connsiteX10" fmla="*/ 12102 w 44372"/>
                    <a:gd name="connsiteY10" fmla="*/ 20383 h 49640"/>
                    <a:gd name="connsiteX11" fmla="*/ 15150 w 44372"/>
                    <a:gd name="connsiteY11" fmla="*/ 11683 h 49640"/>
                    <a:gd name="connsiteX12" fmla="*/ 22390 w 44372"/>
                    <a:gd name="connsiteY12" fmla="*/ 8577 h 49640"/>
                    <a:gd name="connsiteX13" fmla="*/ 27342 w 44372"/>
                    <a:gd name="connsiteY13" fmla="*/ 10180 h 49640"/>
                    <a:gd name="connsiteX14" fmla="*/ 30390 w 44372"/>
                    <a:gd name="connsiteY14" fmla="*/ 15375 h 49640"/>
                    <a:gd name="connsiteX15" fmla="*/ 31105 w 44372"/>
                    <a:gd name="connsiteY15" fmla="*/ 28082 h 49640"/>
                    <a:gd name="connsiteX16" fmla="*/ 28286 w 44372"/>
                    <a:gd name="connsiteY16" fmla="*/ 36367 h 49640"/>
                    <a:gd name="connsiteX17" fmla="*/ 21761 w 44372"/>
                    <a:gd name="connsiteY17" fmla="*/ 39215 h 49640"/>
                    <a:gd name="connsiteX18" fmla="*/ 14964 w 44372"/>
                    <a:gd name="connsiteY18" fmla="*/ 36224 h 49640"/>
                    <a:gd name="connsiteX19" fmla="*/ 12331 w 44372"/>
                    <a:gd name="connsiteY19" fmla="*/ 2808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390" y="15375"/>
                      </a:moveTo>
                      <a:lnTo>
                        <a:pt x="42911" y="13271"/>
                      </a:lnTo>
                      <a:cubicBezTo>
                        <a:pt x="41308" y="8682"/>
                        <a:pt x="38766" y="5186"/>
                        <a:pt x="35284" y="2782"/>
                      </a:cubicBezTo>
                      <a:cubicBezTo>
                        <a:pt x="31811" y="387"/>
                        <a:pt x="27470" y="-810"/>
                        <a:pt x="22262" y="-810"/>
                      </a:cubicBezTo>
                      <a:cubicBezTo>
                        <a:pt x="14000" y="-810"/>
                        <a:pt x="7885" y="1890"/>
                        <a:pt x="3916" y="7290"/>
                      </a:cubicBezTo>
                      <a:cubicBezTo>
                        <a:pt x="787" y="11611"/>
                        <a:pt x="-777" y="17063"/>
                        <a:pt x="-777" y="23646"/>
                      </a:cubicBezTo>
                      <a:cubicBezTo>
                        <a:pt x="-777" y="31516"/>
                        <a:pt x="1279" y="37679"/>
                        <a:pt x="5390" y="42134"/>
                      </a:cubicBezTo>
                      <a:cubicBezTo>
                        <a:pt x="9512" y="46599"/>
                        <a:pt x="14716" y="48831"/>
                        <a:pt x="21002" y="48831"/>
                      </a:cubicBezTo>
                      <a:cubicBezTo>
                        <a:pt x="28071" y="48831"/>
                        <a:pt x="33647" y="46498"/>
                        <a:pt x="37731" y="41833"/>
                      </a:cubicBezTo>
                      <a:cubicBezTo>
                        <a:pt x="41814" y="37168"/>
                        <a:pt x="43765" y="30018"/>
                        <a:pt x="43583" y="20383"/>
                      </a:cubicBezTo>
                      <a:lnTo>
                        <a:pt x="12102" y="20383"/>
                      </a:lnTo>
                      <a:cubicBezTo>
                        <a:pt x="12197" y="16662"/>
                        <a:pt x="13213" y="13762"/>
                        <a:pt x="15150" y="11683"/>
                      </a:cubicBezTo>
                      <a:cubicBezTo>
                        <a:pt x="17086" y="9613"/>
                        <a:pt x="19500" y="8577"/>
                        <a:pt x="22390" y="8577"/>
                      </a:cubicBezTo>
                      <a:cubicBezTo>
                        <a:pt x="24356" y="8577"/>
                        <a:pt x="26006" y="9112"/>
                        <a:pt x="27342" y="10180"/>
                      </a:cubicBezTo>
                      <a:cubicBezTo>
                        <a:pt x="28687" y="11258"/>
                        <a:pt x="29703" y="12990"/>
                        <a:pt x="30390" y="15375"/>
                      </a:cubicBezTo>
                      <a:close/>
                      <a:moveTo>
                        <a:pt x="31105" y="28082"/>
                      </a:moveTo>
                      <a:cubicBezTo>
                        <a:pt x="31019" y="31716"/>
                        <a:pt x="30079" y="34478"/>
                        <a:pt x="28286" y="36367"/>
                      </a:cubicBezTo>
                      <a:cubicBezTo>
                        <a:pt x="26502" y="38266"/>
                        <a:pt x="24327" y="39215"/>
                        <a:pt x="21761" y="39215"/>
                      </a:cubicBezTo>
                      <a:cubicBezTo>
                        <a:pt x="19023" y="39215"/>
                        <a:pt x="16757" y="38218"/>
                        <a:pt x="14964" y="36224"/>
                      </a:cubicBezTo>
                      <a:cubicBezTo>
                        <a:pt x="13180" y="34221"/>
                        <a:pt x="12302" y="31507"/>
                        <a:pt x="12331" y="28082"/>
                      </a:cubicBezTo>
                      <a:close/>
                    </a:path>
                  </a:pathLst>
                </a:custGeom>
                <a:solidFill>
                  <a:srgbClr val="000000"/>
                </a:solidFill>
                <a:ln w="14" cap="flat">
                  <a:noFill/>
                  <a:prstDash val="solid"/>
                  <a:round/>
                </a:ln>
              </p:spPr>
              <p:txBody>
                <a:bodyPr rtlCol="0" anchor="ctr"/>
                <a:lstStyle/>
                <a:p>
                  <a:endParaRPr lang="en-US"/>
                </a:p>
              </p:txBody>
            </p:sp>
            <p:sp>
              <p:nvSpPr>
                <p:cNvPr id="652" name="Freeform: Shape 651">
                  <a:extLst>
                    <a:ext uri="{FF2B5EF4-FFF2-40B4-BE49-F238E27FC236}">
                      <a16:creationId xmlns:a16="http://schemas.microsoft.com/office/drawing/2014/main" id="{E0CA92AB-7944-B4EF-AC8F-6F5F3A7CF057}"/>
                    </a:ext>
                  </a:extLst>
                </p:cNvPr>
                <p:cNvSpPr/>
                <p:nvPr/>
              </p:nvSpPr>
              <p:spPr>
                <a:xfrm flipV="1">
                  <a:off x="4218645" y="5411091"/>
                  <a:ext cx="44360" cy="49640"/>
                </a:xfrm>
                <a:custGeom>
                  <a:avLst/>
                  <a:gdLst>
                    <a:gd name="connsiteX0" fmla="*/ -712 w 44360"/>
                    <a:gd name="connsiteY0" fmla="*/ 13815 h 49640"/>
                    <a:gd name="connsiteX1" fmla="*/ 11895 w 44360"/>
                    <a:gd name="connsiteY1" fmla="*/ 15732 h 49640"/>
                    <a:gd name="connsiteX2" fmla="*/ 15157 w 44360"/>
                    <a:gd name="connsiteY2" fmla="*/ 10166 h 49640"/>
                    <a:gd name="connsiteX3" fmla="*/ 22055 w 44360"/>
                    <a:gd name="connsiteY3" fmla="*/ 8263 h 49640"/>
                    <a:gd name="connsiteX4" fmla="*/ 29381 w 44360"/>
                    <a:gd name="connsiteY4" fmla="*/ 10051 h 49640"/>
                    <a:gd name="connsiteX5" fmla="*/ 31041 w 44360"/>
                    <a:gd name="connsiteY5" fmla="*/ 13414 h 49640"/>
                    <a:gd name="connsiteX6" fmla="*/ 30140 w 44360"/>
                    <a:gd name="connsiteY6" fmla="*/ 15775 h 49640"/>
                    <a:gd name="connsiteX7" fmla="*/ 25947 w 44360"/>
                    <a:gd name="connsiteY7" fmla="*/ 17435 h 49640"/>
                    <a:gd name="connsiteX8" fmla="*/ 6672 w 44360"/>
                    <a:gd name="connsiteY8" fmla="*/ 23560 h 49640"/>
                    <a:gd name="connsiteX9" fmla="*/ 1034 w 44360"/>
                    <a:gd name="connsiteY9" fmla="*/ 34249 h 49640"/>
                    <a:gd name="connsiteX10" fmla="*/ 5899 w 44360"/>
                    <a:gd name="connsiteY10" fmla="*/ 44624 h 49640"/>
                    <a:gd name="connsiteX11" fmla="*/ 21024 w 44360"/>
                    <a:gd name="connsiteY11" fmla="*/ 48831 h 49640"/>
                    <a:gd name="connsiteX12" fmla="*/ 35506 w 44360"/>
                    <a:gd name="connsiteY12" fmla="*/ 45654 h 49640"/>
                    <a:gd name="connsiteX13" fmla="*/ 42046 w 44360"/>
                    <a:gd name="connsiteY13" fmla="*/ 36267 h 49640"/>
                    <a:gd name="connsiteX14" fmla="*/ 30183 w 44360"/>
                    <a:gd name="connsiteY14" fmla="*/ 34078 h 49640"/>
                    <a:gd name="connsiteX15" fmla="*/ 27292 w 44360"/>
                    <a:gd name="connsiteY15" fmla="*/ 38313 h 49640"/>
                    <a:gd name="connsiteX16" fmla="*/ 21239 w 44360"/>
                    <a:gd name="connsiteY16" fmla="*/ 39801 h 49640"/>
                    <a:gd name="connsiteX17" fmla="*/ 14141 w 44360"/>
                    <a:gd name="connsiteY17" fmla="*/ 38413 h 49640"/>
                    <a:gd name="connsiteX18" fmla="*/ 12710 w 44360"/>
                    <a:gd name="connsiteY18" fmla="*/ 35866 h 49640"/>
                    <a:gd name="connsiteX19" fmla="*/ 13955 w 44360"/>
                    <a:gd name="connsiteY19" fmla="*/ 33577 h 49640"/>
                    <a:gd name="connsiteX20" fmla="*/ 25689 w 44360"/>
                    <a:gd name="connsiteY20" fmla="*/ 30042 h 49640"/>
                    <a:gd name="connsiteX21" fmla="*/ 39713 w 44360"/>
                    <a:gd name="connsiteY21" fmla="*/ 24461 h 49640"/>
                    <a:gd name="connsiteX22" fmla="*/ 43648 w 44360"/>
                    <a:gd name="connsiteY22" fmla="*/ 15117 h 49640"/>
                    <a:gd name="connsiteX23" fmla="*/ 38196 w 44360"/>
                    <a:gd name="connsiteY23" fmla="*/ 3884 h 49640"/>
                    <a:gd name="connsiteX24" fmla="*/ 22055 w 44360"/>
                    <a:gd name="connsiteY24" fmla="*/ -810 h 49640"/>
                    <a:gd name="connsiteX25" fmla="*/ 6686 w 44360"/>
                    <a:gd name="connsiteY25" fmla="*/ 3125 h 49640"/>
                    <a:gd name="connsiteX26" fmla="*/ -712 w 44360"/>
                    <a:gd name="connsiteY26" fmla="*/ 1381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712" y="13815"/>
                      </a:moveTo>
                      <a:lnTo>
                        <a:pt x="11895" y="15732"/>
                      </a:lnTo>
                      <a:cubicBezTo>
                        <a:pt x="12439" y="13290"/>
                        <a:pt x="13526" y="11435"/>
                        <a:pt x="15157" y="10166"/>
                      </a:cubicBezTo>
                      <a:cubicBezTo>
                        <a:pt x="16798" y="8897"/>
                        <a:pt x="19097" y="8263"/>
                        <a:pt x="22055" y="8263"/>
                      </a:cubicBezTo>
                      <a:cubicBezTo>
                        <a:pt x="25298" y="8263"/>
                        <a:pt x="27741" y="8859"/>
                        <a:pt x="29381" y="10051"/>
                      </a:cubicBezTo>
                      <a:cubicBezTo>
                        <a:pt x="30488" y="10891"/>
                        <a:pt x="31041" y="12012"/>
                        <a:pt x="31041" y="13414"/>
                      </a:cubicBezTo>
                      <a:cubicBezTo>
                        <a:pt x="31041" y="14368"/>
                        <a:pt x="30741" y="15155"/>
                        <a:pt x="30140" y="15775"/>
                      </a:cubicBezTo>
                      <a:cubicBezTo>
                        <a:pt x="29520" y="16376"/>
                        <a:pt x="28122" y="16930"/>
                        <a:pt x="25947" y="17435"/>
                      </a:cubicBezTo>
                      <a:cubicBezTo>
                        <a:pt x="15806" y="19668"/>
                        <a:pt x="9381" y="21709"/>
                        <a:pt x="6672" y="23560"/>
                      </a:cubicBezTo>
                      <a:cubicBezTo>
                        <a:pt x="2913" y="26126"/>
                        <a:pt x="1034" y="29689"/>
                        <a:pt x="1034" y="34249"/>
                      </a:cubicBezTo>
                      <a:cubicBezTo>
                        <a:pt x="1034" y="38361"/>
                        <a:pt x="2655" y="41819"/>
                        <a:pt x="5899" y="44624"/>
                      </a:cubicBezTo>
                      <a:cubicBezTo>
                        <a:pt x="9152" y="47429"/>
                        <a:pt x="14194" y="48831"/>
                        <a:pt x="21024" y="48831"/>
                      </a:cubicBezTo>
                      <a:cubicBezTo>
                        <a:pt x="27521" y="48831"/>
                        <a:pt x="32348" y="47772"/>
                        <a:pt x="35506" y="45654"/>
                      </a:cubicBezTo>
                      <a:cubicBezTo>
                        <a:pt x="38673" y="43536"/>
                        <a:pt x="40853" y="40407"/>
                        <a:pt x="42046" y="36267"/>
                      </a:cubicBezTo>
                      <a:lnTo>
                        <a:pt x="30183" y="34078"/>
                      </a:lnTo>
                      <a:cubicBezTo>
                        <a:pt x="29677" y="35919"/>
                        <a:pt x="28714" y="37331"/>
                        <a:pt x="27292" y="38313"/>
                      </a:cubicBezTo>
                      <a:cubicBezTo>
                        <a:pt x="25880" y="39305"/>
                        <a:pt x="23863" y="39801"/>
                        <a:pt x="21239" y="39801"/>
                      </a:cubicBezTo>
                      <a:cubicBezTo>
                        <a:pt x="17938" y="39801"/>
                        <a:pt x="15572" y="39339"/>
                        <a:pt x="14141" y="38413"/>
                      </a:cubicBezTo>
                      <a:cubicBezTo>
                        <a:pt x="13187" y="37755"/>
                        <a:pt x="12710" y="36906"/>
                        <a:pt x="12710" y="35866"/>
                      </a:cubicBezTo>
                      <a:cubicBezTo>
                        <a:pt x="12710" y="34969"/>
                        <a:pt x="13125" y="34206"/>
                        <a:pt x="13955" y="33577"/>
                      </a:cubicBezTo>
                      <a:cubicBezTo>
                        <a:pt x="15091" y="32747"/>
                        <a:pt x="19002" y="31569"/>
                        <a:pt x="25689" y="30042"/>
                      </a:cubicBezTo>
                      <a:cubicBezTo>
                        <a:pt x="32386" y="28525"/>
                        <a:pt x="37061" y="26665"/>
                        <a:pt x="39713" y="24461"/>
                      </a:cubicBezTo>
                      <a:cubicBezTo>
                        <a:pt x="42337" y="22219"/>
                        <a:pt x="43648" y="19105"/>
                        <a:pt x="43648" y="15117"/>
                      </a:cubicBezTo>
                      <a:cubicBezTo>
                        <a:pt x="43648" y="10757"/>
                        <a:pt x="41831" y="7013"/>
                        <a:pt x="38196" y="3884"/>
                      </a:cubicBezTo>
                      <a:cubicBezTo>
                        <a:pt x="34562" y="755"/>
                        <a:pt x="29181" y="-810"/>
                        <a:pt x="22055" y="-810"/>
                      </a:cubicBezTo>
                      <a:cubicBezTo>
                        <a:pt x="15587" y="-810"/>
                        <a:pt x="10464" y="502"/>
                        <a:pt x="6686" y="3125"/>
                      </a:cubicBezTo>
                      <a:cubicBezTo>
                        <a:pt x="2918" y="5749"/>
                        <a:pt x="452" y="9312"/>
                        <a:pt x="-712" y="13815"/>
                      </a:cubicBezTo>
                      <a:close/>
                    </a:path>
                  </a:pathLst>
                </a:custGeom>
                <a:solidFill>
                  <a:srgbClr val="000000"/>
                </a:solidFill>
                <a:ln w="14" cap="flat">
                  <a:noFill/>
                  <a:prstDash val="solid"/>
                  <a:round/>
                </a:ln>
              </p:spPr>
              <p:txBody>
                <a:bodyPr rtlCol="0" anchor="ctr"/>
                <a:lstStyle/>
                <a:p>
                  <a:endParaRPr lang="en-US"/>
                </a:p>
              </p:txBody>
            </p:sp>
            <p:sp>
              <p:nvSpPr>
                <p:cNvPr id="653" name="Freeform: Shape 652">
                  <a:extLst>
                    <a:ext uri="{FF2B5EF4-FFF2-40B4-BE49-F238E27FC236}">
                      <a16:creationId xmlns:a16="http://schemas.microsoft.com/office/drawing/2014/main" id="{142DE0A5-F2B5-D77A-AA23-2ADCE1CF8790}"/>
                    </a:ext>
                  </a:extLst>
                </p:cNvPr>
                <p:cNvSpPr/>
                <p:nvPr/>
              </p:nvSpPr>
              <p:spPr>
                <a:xfrm flipV="1">
                  <a:off x="4267432" y="545965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54" name="Freeform: Shape 653">
                  <a:extLst>
                    <a:ext uri="{FF2B5EF4-FFF2-40B4-BE49-F238E27FC236}">
                      <a16:creationId xmlns:a16="http://schemas.microsoft.com/office/drawing/2014/main" id="{1F28F23C-63BE-BC77-8A80-17A401B1DF4F}"/>
                    </a:ext>
                  </a:extLst>
                </p:cNvPr>
                <p:cNvSpPr/>
                <p:nvPr/>
              </p:nvSpPr>
              <p:spPr>
                <a:xfrm flipV="1">
                  <a:off x="4296683" y="5411635"/>
                  <a:ext cx="45834" cy="31381"/>
                </a:xfrm>
                <a:custGeom>
                  <a:avLst/>
                  <a:gdLst>
                    <a:gd name="connsiteX0" fmla="*/ -861 w 45834"/>
                    <a:gd name="connsiteY0" fmla="*/ 18436 h 31381"/>
                    <a:gd name="connsiteX1" fmla="*/ -861 w 45834"/>
                    <a:gd name="connsiteY1" fmla="*/ 29970 h 31381"/>
                    <a:gd name="connsiteX2" fmla="*/ 44973 w 45834"/>
                    <a:gd name="connsiteY2" fmla="*/ 29970 h 31381"/>
                    <a:gd name="connsiteX3" fmla="*/ 44973 w 45834"/>
                    <a:gd name="connsiteY3" fmla="*/ 18436 h 31381"/>
                    <a:gd name="connsiteX4" fmla="*/ -861 w 45834"/>
                    <a:gd name="connsiteY4" fmla="*/ -1412 h 31381"/>
                    <a:gd name="connsiteX5" fmla="*/ -861 w 45834"/>
                    <a:gd name="connsiteY5" fmla="*/ 10165 h 31381"/>
                    <a:gd name="connsiteX6" fmla="*/ 44973 w 45834"/>
                    <a:gd name="connsiteY6" fmla="*/ 10165 h 31381"/>
                    <a:gd name="connsiteX7" fmla="*/ 44973 w 45834"/>
                    <a:gd name="connsiteY7" fmla="*/ -141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861" y="18436"/>
                      </a:moveTo>
                      <a:lnTo>
                        <a:pt x="-861" y="29970"/>
                      </a:lnTo>
                      <a:lnTo>
                        <a:pt x="44973" y="29970"/>
                      </a:lnTo>
                      <a:lnTo>
                        <a:pt x="44973" y="18436"/>
                      </a:lnTo>
                      <a:close/>
                      <a:moveTo>
                        <a:pt x="-861" y="-1412"/>
                      </a:moveTo>
                      <a:lnTo>
                        <a:pt x="-861" y="10165"/>
                      </a:lnTo>
                      <a:lnTo>
                        <a:pt x="44973" y="10165"/>
                      </a:lnTo>
                      <a:lnTo>
                        <a:pt x="44973" y="-1412"/>
                      </a:lnTo>
                      <a:close/>
                    </a:path>
                  </a:pathLst>
                </a:custGeom>
                <a:solidFill>
                  <a:srgbClr val="000000"/>
                </a:solidFill>
                <a:ln w="14" cap="flat">
                  <a:noFill/>
                  <a:prstDash val="solid"/>
                  <a:round/>
                </a:ln>
              </p:spPr>
              <p:txBody>
                <a:bodyPr rtlCol="0" anchor="ctr"/>
                <a:lstStyle/>
                <a:p>
                  <a:endParaRPr lang="en-US"/>
                </a:p>
              </p:txBody>
            </p:sp>
            <p:sp>
              <p:nvSpPr>
                <p:cNvPr id="655" name="Freeform: Shape 654">
                  <a:extLst>
                    <a:ext uri="{FF2B5EF4-FFF2-40B4-BE49-F238E27FC236}">
                      <a16:creationId xmlns:a16="http://schemas.microsoft.com/office/drawing/2014/main" id="{56A1CBE3-E304-3742-995F-FCDC782FF180}"/>
                    </a:ext>
                  </a:extLst>
                </p:cNvPr>
                <p:cNvSpPr/>
                <p:nvPr/>
              </p:nvSpPr>
              <p:spPr>
                <a:xfrm flipV="1">
                  <a:off x="4346360" y="545965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56" name="Freeform: Shape 655">
                  <a:extLst>
                    <a:ext uri="{FF2B5EF4-FFF2-40B4-BE49-F238E27FC236}">
                      <a16:creationId xmlns:a16="http://schemas.microsoft.com/office/drawing/2014/main" id="{CF98354B-6800-A9F1-50CB-71D99D27EB69}"/>
                    </a:ext>
                  </a:extLst>
                </p:cNvPr>
                <p:cNvSpPr/>
                <p:nvPr/>
              </p:nvSpPr>
              <p:spPr>
                <a:xfrm flipV="1">
                  <a:off x="4374080" y="5393834"/>
                  <a:ext cx="44059" cy="65825"/>
                </a:xfrm>
                <a:custGeom>
                  <a:avLst/>
                  <a:gdLst>
                    <a:gd name="connsiteX0" fmla="*/ 43385 w 44059"/>
                    <a:gd name="connsiteY0" fmla="*/ 10224 h 65825"/>
                    <a:gd name="connsiteX1" fmla="*/ 43385 w 44059"/>
                    <a:gd name="connsiteY1" fmla="*/ -1452 h 65825"/>
                    <a:gd name="connsiteX2" fmla="*/ -674 w 44059"/>
                    <a:gd name="connsiteY2" fmla="*/ -1452 h 65825"/>
                    <a:gd name="connsiteX3" fmla="*/ 3618 w 44059"/>
                    <a:gd name="connsiteY3" fmla="*/ 11097 h 65825"/>
                    <a:gd name="connsiteX4" fmla="*/ 17757 w 44059"/>
                    <a:gd name="connsiteY4" fmla="*/ 26809 h 65825"/>
                    <a:gd name="connsiteX5" fmla="*/ 28174 w 44059"/>
                    <a:gd name="connsiteY5" fmla="*/ 37542 h 65825"/>
                    <a:gd name="connsiteX6" fmla="*/ 30764 w 44059"/>
                    <a:gd name="connsiteY6" fmla="*/ 45241 h 65825"/>
                    <a:gd name="connsiteX7" fmla="*/ 28503 w 44059"/>
                    <a:gd name="connsiteY7" fmla="*/ 51694 h 65825"/>
                    <a:gd name="connsiteX8" fmla="*/ 22278 w 44059"/>
                    <a:gd name="connsiteY8" fmla="*/ 53955 h 65825"/>
                    <a:gd name="connsiteX9" fmla="*/ 16011 w 44059"/>
                    <a:gd name="connsiteY9" fmla="*/ 51580 h 65825"/>
                    <a:gd name="connsiteX10" fmla="*/ 13335 w 44059"/>
                    <a:gd name="connsiteY10" fmla="*/ 43709 h 65825"/>
                    <a:gd name="connsiteX11" fmla="*/ 814 w 44059"/>
                    <a:gd name="connsiteY11" fmla="*/ 44969 h 65825"/>
                    <a:gd name="connsiteX12" fmla="*/ 7826 w 44059"/>
                    <a:gd name="connsiteY12" fmla="*/ 59851 h 65825"/>
                    <a:gd name="connsiteX13" fmla="*/ 22579 w 44059"/>
                    <a:gd name="connsiteY13" fmla="*/ 64373 h 65825"/>
                    <a:gd name="connsiteX14" fmla="*/ 37833 w 44059"/>
                    <a:gd name="connsiteY14" fmla="*/ 59135 h 65825"/>
                    <a:gd name="connsiteX15" fmla="*/ 43385 w 44059"/>
                    <a:gd name="connsiteY15" fmla="*/ 46128 h 65825"/>
                    <a:gd name="connsiteX16" fmla="*/ 41797 w 44059"/>
                    <a:gd name="connsiteY16" fmla="*/ 37699 h 65825"/>
                    <a:gd name="connsiteX17" fmla="*/ 36760 w 44059"/>
                    <a:gd name="connsiteY17" fmla="*/ 29314 h 65825"/>
                    <a:gd name="connsiteX18" fmla="*/ 28532 w 44059"/>
                    <a:gd name="connsiteY18" fmla="*/ 20942 h 65825"/>
                    <a:gd name="connsiteX19" fmla="*/ 20991 w 44059"/>
                    <a:gd name="connsiteY19" fmla="*/ 13702 h 65825"/>
                    <a:gd name="connsiteX20" fmla="*/ 18429 w 44059"/>
                    <a:gd name="connsiteY20" fmla="*/ 1022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385" y="10224"/>
                      </a:moveTo>
                      <a:lnTo>
                        <a:pt x="43385" y="-1452"/>
                      </a:lnTo>
                      <a:lnTo>
                        <a:pt x="-674" y="-1452"/>
                      </a:lnTo>
                      <a:cubicBezTo>
                        <a:pt x="-197" y="2965"/>
                        <a:pt x="1234" y="7148"/>
                        <a:pt x="3618" y="11097"/>
                      </a:cubicBezTo>
                      <a:cubicBezTo>
                        <a:pt x="6003" y="15047"/>
                        <a:pt x="10716" y="20284"/>
                        <a:pt x="17757" y="26809"/>
                      </a:cubicBezTo>
                      <a:cubicBezTo>
                        <a:pt x="23423" y="32085"/>
                        <a:pt x="26896" y="35663"/>
                        <a:pt x="28174" y="37542"/>
                      </a:cubicBezTo>
                      <a:cubicBezTo>
                        <a:pt x="29901" y="40137"/>
                        <a:pt x="30764" y="42703"/>
                        <a:pt x="30764" y="45241"/>
                      </a:cubicBezTo>
                      <a:cubicBezTo>
                        <a:pt x="30764" y="48036"/>
                        <a:pt x="30011" y="50187"/>
                        <a:pt x="28503" y="51694"/>
                      </a:cubicBezTo>
                      <a:cubicBezTo>
                        <a:pt x="27005" y="53202"/>
                        <a:pt x="24931" y="53955"/>
                        <a:pt x="22278" y="53955"/>
                      </a:cubicBezTo>
                      <a:cubicBezTo>
                        <a:pt x="19655" y="53955"/>
                        <a:pt x="17566" y="53163"/>
                        <a:pt x="16011" y="51580"/>
                      </a:cubicBezTo>
                      <a:cubicBezTo>
                        <a:pt x="14465" y="50006"/>
                        <a:pt x="13573" y="47382"/>
                        <a:pt x="13335" y="43709"/>
                      </a:cubicBezTo>
                      <a:lnTo>
                        <a:pt x="814" y="44969"/>
                      </a:lnTo>
                      <a:cubicBezTo>
                        <a:pt x="1558" y="51885"/>
                        <a:pt x="3895" y="56846"/>
                        <a:pt x="7826" y="59851"/>
                      </a:cubicBezTo>
                      <a:cubicBezTo>
                        <a:pt x="11765" y="62866"/>
                        <a:pt x="16683" y="64373"/>
                        <a:pt x="22579" y="64373"/>
                      </a:cubicBezTo>
                      <a:cubicBezTo>
                        <a:pt x="29057" y="64373"/>
                        <a:pt x="34141" y="62627"/>
                        <a:pt x="37833" y="59135"/>
                      </a:cubicBezTo>
                      <a:cubicBezTo>
                        <a:pt x="41535" y="55653"/>
                        <a:pt x="43385" y="51317"/>
                        <a:pt x="43385" y="46128"/>
                      </a:cubicBezTo>
                      <a:cubicBezTo>
                        <a:pt x="43385" y="43180"/>
                        <a:pt x="42856" y="40370"/>
                        <a:pt x="41797" y="37699"/>
                      </a:cubicBezTo>
                      <a:cubicBezTo>
                        <a:pt x="40738" y="35028"/>
                        <a:pt x="39059" y="32233"/>
                        <a:pt x="36760" y="29314"/>
                      </a:cubicBezTo>
                      <a:cubicBezTo>
                        <a:pt x="35243" y="27377"/>
                        <a:pt x="32500" y="24587"/>
                        <a:pt x="28532" y="20942"/>
                      </a:cubicBezTo>
                      <a:cubicBezTo>
                        <a:pt x="24563" y="17308"/>
                        <a:pt x="22050" y="14894"/>
                        <a:pt x="20991" y="13702"/>
                      </a:cubicBezTo>
                      <a:cubicBezTo>
                        <a:pt x="19941" y="12509"/>
                        <a:pt x="19087" y="11350"/>
                        <a:pt x="18429" y="10224"/>
                      </a:cubicBezTo>
                      <a:close/>
                    </a:path>
                  </a:pathLst>
                </a:custGeom>
                <a:solidFill>
                  <a:srgbClr val="000000"/>
                </a:solidFill>
                <a:ln w="14" cap="flat">
                  <a:noFill/>
                  <a:prstDash val="solid"/>
                  <a:round/>
                </a:ln>
              </p:spPr>
              <p:txBody>
                <a:bodyPr rtlCol="0" anchor="ctr"/>
                <a:lstStyle/>
                <a:p>
                  <a:endParaRPr lang="en-US"/>
                </a:p>
              </p:txBody>
            </p:sp>
            <p:sp>
              <p:nvSpPr>
                <p:cNvPr id="657" name="Freeform: Shape 656">
                  <a:extLst>
                    <a:ext uri="{FF2B5EF4-FFF2-40B4-BE49-F238E27FC236}">
                      <a16:creationId xmlns:a16="http://schemas.microsoft.com/office/drawing/2014/main" id="{0A472BB9-97DF-0C93-96D8-F72BC787DE0E}"/>
                    </a:ext>
                  </a:extLst>
                </p:cNvPr>
                <p:cNvSpPr/>
                <p:nvPr/>
              </p:nvSpPr>
              <p:spPr>
                <a:xfrm flipV="1">
                  <a:off x="4426631" y="5394993"/>
                  <a:ext cx="42972" cy="64666"/>
                </a:xfrm>
                <a:custGeom>
                  <a:avLst/>
                  <a:gdLst>
                    <a:gd name="connsiteX0" fmla="*/ -737 w 42972"/>
                    <a:gd name="connsiteY0" fmla="*/ 51577 h 64666"/>
                    <a:gd name="connsiteX1" fmla="*/ -737 w 42972"/>
                    <a:gd name="connsiteY1" fmla="*/ 63254 h 64666"/>
                    <a:gd name="connsiteX2" fmla="*/ 42235 w 42972"/>
                    <a:gd name="connsiteY2" fmla="*/ 63254 h 64666"/>
                    <a:gd name="connsiteX3" fmla="*/ 42235 w 42972"/>
                    <a:gd name="connsiteY3" fmla="*/ 54125 h 64666"/>
                    <a:gd name="connsiteX4" fmla="*/ 31403 w 42972"/>
                    <a:gd name="connsiteY4" fmla="*/ 39099 h 64666"/>
                    <a:gd name="connsiteX5" fmla="*/ 23017 w 42972"/>
                    <a:gd name="connsiteY5" fmla="*/ 18279 h 64666"/>
                    <a:gd name="connsiteX6" fmla="*/ 20184 w 42972"/>
                    <a:gd name="connsiteY6" fmla="*/ -1412 h 64666"/>
                    <a:gd name="connsiteX7" fmla="*/ 8077 w 42972"/>
                    <a:gd name="connsiteY7" fmla="*/ -1412 h 64666"/>
                    <a:gd name="connsiteX8" fmla="*/ 13673 w 42972"/>
                    <a:gd name="connsiteY8" fmla="*/ 26306 h 64666"/>
                    <a:gd name="connsiteX9" fmla="*/ 27839 w 42972"/>
                    <a:gd name="connsiteY9" fmla="*/ 51577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737" y="51577"/>
                      </a:moveTo>
                      <a:lnTo>
                        <a:pt x="-737" y="63254"/>
                      </a:lnTo>
                      <a:lnTo>
                        <a:pt x="42235" y="63254"/>
                      </a:lnTo>
                      <a:lnTo>
                        <a:pt x="42235" y="54125"/>
                      </a:lnTo>
                      <a:cubicBezTo>
                        <a:pt x="38686" y="50643"/>
                        <a:pt x="35075" y="45634"/>
                        <a:pt x="31403" y="39099"/>
                      </a:cubicBezTo>
                      <a:cubicBezTo>
                        <a:pt x="27739" y="32574"/>
                        <a:pt x="24944" y="25634"/>
                        <a:pt x="23017" y="18279"/>
                      </a:cubicBezTo>
                      <a:cubicBezTo>
                        <a:pt x="21099" y="10933"/>
                        <a:pt x="20155" y="4369"/>
                        <a:pt x="20184" y="-1412"/>
                      </a:cubicBezTo>
                      <a:lnTo>
                        <a:pt x="8077" y="-1412"/>
                      </a:lnTo>
                      <a:cubicBezTo>
                        <a:pt x="8278" y="7651"/>
                        <a:pt x="10143" y="16890"/>
                        <a:pt x="13673" y="26306"/>
                      </a:cubicBezTo>
                      <a:cubicBezTo>
                        <a:pt x="17212" y="35732"/>
                        <a:pt x="21934" y="44155"/>
                        <a:pt x="27839" y="51577"/>
                      </a:cubicBezTo>
                      <a:close/>
                    </a:path>
                  </a:pathLst>
                </a:custGeom>
                <a:solidFill>
                  <a:srgbClr val="000000"/>
                </a:solidFill>
                <a:ln w="14" cap="flat">
                  <a:noFill/>
                  <a:prstDash val="solid"/>
                  <a:round/>
                </a:ln>
              </p:spPr>
              <p:txBody>
                <a:bodyPr rtlCol="0" anchor="ctr"/>
                <a:lstStyle/>
                <a:p>
                  <a:endParaRPr lang="en-US"/>
                </a:p>
              </p:txBody>
            </p:sp>
          </p:grpSp>
          <p:grpSp>
            <p:nvGrpSpPr>
              <p:cNvPr id="658" name="Graphic 3">
                <a:extLst>
                  <a:ext uri="{FF2B5EF4-FFF2-40B4-BE49-F238E27FC236}">
                    <a16:creationId xmlns:a16="http://schemas.microsoft.com/office/drawing/2014/main" id="{AF791446-B6A9-399C-BD69-09B15F4B389D}"/>
                  </a:ext>
                </a:extLst>
              </p:cNvPr>
              <p:cNvGrpSpPr/>
              <p:nvPr/>
            </p:nvGrpSpPr>
            <p:grpSpPr>
              <a:xfrm>
                <a:off x="3886144" y="5490894"/>
                <a:ext cx="596233" cy="84299"/>
                <a:chOff x="3886144" y="5490894"/>
                <a:chExt cx="596233" cy="84299"/>
              </a:xfrm>
              <a:solidFill>
                <a:srgbClr val="000000"/>
              </a:solidFill>
            </p:grpSpPr>
            <p:sp>
              <p:nvSpPr>
                <p:cNvPr id="659" name="Freeform: Shape 658">
                  <a:extLst>
                    <a:ext uri="{FF2B5EF4-FFF2-40B4-BE49-F238E27FC236}">
                      <a16:creationId xmlns:a16="http://schemas.microsoft.com/office/drawing/2014/main" id="{B5661CE3-81D6-8341-4371-B4D3B9678ACC}"/>
                    </a:ext>
                  </a:extLst>
                </p:cNvPr>
                <p:cNvSpPr/>
                <p:nvPr/>
              </p:nvSpPr>
              <p:spPr>
                <a:xfrm flipV="1">
                  <a:off x="3886144" y="5509225"/>
                  <a:ext cx="49325" cy="47494"/>
                </a:xfrm>
                <a:custGeom>
                  <a:avLst/>
                  <a:gdLst>
                    <a:gd name="connsiteX0" fmla="*/ 18300 w 49325"/>
                    <a:gd name="connsiteY0" fmla="*/ -787 h 47494"/>
                    <a:gd name="connsiteX1" fmla="*/ -847 w 49325"/>
                    <a:gd name="connsiteY1" fmla="*/ 46707 h 47494"/>
                    <a:gd name="connsiteX2" fmla="*/ 12347 w 49325"/>
                    <a:gd name="connsiteY2" fmla="*/ 46707 h 47494"/>
                    <a:gd name="connsiteX3" fmla="*/ 21291 w 49325"/>
                    <a:gd name="connsiteY3" fmla="*/ 22466 h 47494"/>
                    <a:gd name="connsiteX4" fmla="*/ 23895 w 49325"/>
                    <a:gd name="connsiteY4" fmla="*/ 14367 h 47494"/>
                    <a:gd name="connsiteX5" fmla="*/ 25183 w 49325"/>
                    <a:gd name="connsiteY5" fmla="*/ 18445 h 47494"/>
                    <a:gd name="connsiteX6" fmla="*/ 26528 w 49325"/>
                    <a:gd name="connsiteY6" fmla="*/ 22466 h 47494"/>
                    <a:gd name="connsiteX7" fmla="*/ 35558 w 49325"/>
                    <a:gd name="connsiteY7" fmla="*/ 46707 h 47494"/>
                    <a:gd name="connsiteX8" fmla="*/ 48479 w 49325"/>
                    <a:gd name="connsiteY8" fmla="*/ 46707 h 47494"/>
                    <a:gd name="connsiteX9" fmla="*/ 29619 w 49325"/>
                    <a:gd name="connsiteY9" fmla="*/ -787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8300" y="-787"/>
                      </a:moveTo>
                      <a:lnTo>
                        <a:pt x="-847" y="46707"/>
                      </a:lnTo>
                      <a:lnTo>
                        <a:pt x="12347" y="46707"/>
                      </a:lnTo>
                      <a:lnTo>
                        <a:pt x="21291" y="22466"/>
                      </a:lnTo>
                      <a:lnTo>
                        <a:pt x="23895" y="14367"/>
                      </a:lnTo>
                      <a:cubicBezTo>
                        <a:pt x="24572" y="16428"/>
                        <a:pt x="25002" y="17787"/>
                        <a:pt x="25183" y="18445"/>
                      </a:cubicBezTo>
                      <a:cubicBezTo>
                        <a:pt x="25603" y="19781"/>
                        <a:pt x="26051" y="21121"/>
                        <a:pt x="26528" y="22466"/>
                      </a:cubicBezTo>
                      <a:lnTo>
                        <a:pt x="35558" y="46707"/>
                      </a:lnTo>
                      <a:lnTo>
                        <a:pt x="48479" y="46707"/>
                      </a:lnTo>
                      <a:lnTo>
                        <a:pt x="29619" y="-787"/>
                      </a:lnTo>
                      <a:close/>
                    </a:path>
                  </a:pathLst>
                </a:custGeom>
                <a:solidFill>
                  <a:srgbClr val="000000"/>
                </a:solidFill>
                <a:ln w="14" cap="flat">
                  <a:noFill/>
                  <a:prstDash val="solid"/>
                  <a:round/>
                </a:ln>
              </p:spPr>
              <p:txBody>
                <a:bodyPr rtlCol="0" anchor="ctr"/>
                <a:lstStyle/>
                <a:p>
                  <a:endParaRPr lang="en-US"/>
                </a:p>
              </p:txBody>
            </p:sp>
            <p:sp>
              <p:nvSpPr>
                <p:cNvPr id="660" name="Freeform: Shape 659">
                  <a:extLst>
                    <a:ext uri="{FF2B5EF4-FFF2-40B4-BE49-F238E27FC236}">
                      <a16:creationId xmlns:a16="http://schemas.microsoft.com/office/drawing/2014/main" id="{90BA6154-C6E5-29CA-4CD2-37C6380D8831}"/>
                    </a:ext>
                  </a:extLst>
                </p:cNvPr>
                <p:cNvSpPr/>
                <p:nvPr/>
              </p:nvSpPr>
              <p:spPr>
                <a:xfrm flipV="1">
                  <a:off x="3939854" y="5508152"/>
                  <a:ext cx="44589" cy="49640"/>
                </a:xfrm>
                <a:custGeom>
                  <a:avLst/>
                  <a:gdLst>
                    <a:gd name="connsiteX0" fmla="*/ 11844 w 44589"/>
                    <a:gd name="connsiteY0" fmla="*/ 33284 h 49640"/>
                    <a:gd name="connsiteX1" fmla="*/ 439 w 44589"/>
                    <a:gd name="connsiteY1" fmla="*/ 35345 h 49640"/>
                    <a:gd name="connsiteX2" fmla="*/ 7050 w 44589"/>
                    <a:gd name="connsiteY2" fmla="*/ 45534 h 49640"/>
                    <a:gd name="connsiteX3" fmla="*/ 21002 w 44589"/>
                    <a:gd name="connsiteY3" fmla="*/ 48854 h 49640"/>
                    <a:gd name="connsiteX4" fmla="*/ 33523 w 44589"/>
                    <a:gd name="connsiteY4" fmla="*/ 46865 h 49640"/>
                    <a:gd name="connsiteX5" fmla="*/ 39319 w 44589"/>
                    <a:gd name="connsiteY5" fmla="*/ 41813 h 49640"/>
                    <a:gd name="connsiteX6" fmla="*/ 40993 w 44589"/>
                    <a:gd name="connsiteY6" fmla="*/ 30566 h 49640"/>
                    <a:gd name="connsiteX7" fmla="*/ 40864 w 44589"/>
                    <a:gd name="connsiteY7" fmla="*/ 15898 h 49640"/>
                    <a:gd name="connsiteX8" fmla="*/ 41465 w 44589"/>
                    <a:gd name="connsiteY8" fmla="*/ 6654 h 49640"/>
                    <a:gd name="connsiteX9" fmla="*/ 43726 w 44589"/>
                    <a:gd name="connsiteY9" fmla="*/ 286 h 49640"/>
                    <a:gd name="connsiteX10" fmla="*/ 31291 w 44589"/>
                    <a:gd name="connsiteY10" fmla="*/ 286 h 49640"/>
                    <a:gd name="connsiteX11" fmla="*/ 30089 w 44589"/>
                    <a:gd name="connsiteY11" fmla="*/ 3992 h 49640"/>
                    <a:gd name="connsiteX12" fmla="*/ 29631 w 44589"/>
                    <a:gd name="connsiteY12" fmla="*/ 5481 h 49640"/>
                    <a:gd name="connsiteX13" fmla="*/ 22748 w 44589"/>
                    <a:gd name="connsiteY13" fmla="*/ 773 h 49640"/>
                    <a:gd name="connsiteX14" fmla="*/ 14921 w 44589"/>
                    <a:gd name="connsiteY14" fmla="*/ -787 h 49640"/>
                    <a:gd name="connsiteX15" fmla="*/ 3358 w 44589"/>
                    <a:gd name="connsiteY15" fmla="*/ 3191 h 49640"/>
                    <a:gd name="connsiteX16" fmla="*/ -863 w 44589"/>
                    <a:gd name="connsiteY16" fmla="*/ 13251 h 49640"/>
                    <a:gd name="connsiteX17" fmla="*/ 1054 w 44589"/>
                    <a:gd name="connsiteY17" fmla="*/ 20434 h 49640"/>
                    <a:gd name="connsiteX18" fmla="*/ 6449 w 44589"/>
                    <a:gd name="connsiteY18" fmla="*/ 25257 h 49640"/>
                    <a:gd name="connsiteX19" fmla="*/ 16452 w 44589"/>
                    <a:gd name="connsiteY19" fmla="*/ 28190 h 49640"/>
                    <a:gd name="connsiteX20" fmla="*/ 28658 w 44589"/>
                    <a:gd name="connsiteY20" fmla="*/ 31281 h 49640"/>
                    <a:gd name="connsiteX21" fmla="*/ 28658 w 44589"/>
                    <a:gd name="connsiteY21" fmla="*/ 32526 h 49640"/>
                    <a:gd name="connsiteX22" fmla="*/ 26869 w 44589"/>
                    <a:gd name="connsiteY22" fmla="*/ 37692 h 49640"/>
                    <a:gd name="connsiteX23" fmla="*/ 20115 w 44589"/>
                    <a:gd name="connsiteY23" fmla="*/ 39237 h 49640"/>
                    <a:gd name="connsiteX24" fmla="*/ 14878 w 44589"/>
                    <a:gd name="connsiteY24" fmla="*/ 37921 h 49640"/>
                    <a:gd name="connsiteX25" fmla="*/ 11844 w 44589"/>
                    <a:gd name="connsiteY25" fmla="*/ 33284 h 49640"/>
                    <a:gd name="connsiteX26" fmla="*/ 28658 w 44589"/>
                    <a:gd name="connsiteY26" fmla="*/ 23096 h 49640"/>
                    <a:gd name="connsiteX27" fmla="*/ 21002 w 44589"/>
                    <a:gd name="connsiteY27" fmla="*/ 21164 h 49640"/>
                    <a:gd name="connsiteX28" fmla="*/ 14162 w 44589"/>
                    <a:gd name="connsiteY28" fmla="*/ 18975 h 49640"/>
                    <a:gd name="connsiteX29" fmla="*/ 11701 w 44589"/>
                    <a:gd name="connsiteY29" fmla="*/ 14553 h 49640"/>
                    <a:gd name="connsiteX30" fmla="*/ 13661 w 44589"/>
                    <a:gd name="connsiteY30" fmla="*/ 9988 h 49640"/>
                    <a:gd name="connsiteX31" fmla="*/ 18684 w 44589"/>
                    <a:gd name="connsiteY31" fmla="*/ 8071 h 49640"/>
                    <a:gd name="connsiteX32" fmla="*/ 25167 w 44589"/>
                    <a:gd name="connsiteY32" fmla="*/ 10303 h 49640"/>
                    <a:gd name="connsiteX33" fmla="*/ 28157 w 44589"/>
                    <a:gd name="connsiteY33" fmla="*/ 14467 h 49640"/>
                    <a:gd name="connsiteX34" fmla="*/ 28658 w 44589"/>
                    <a:gd name="connsiteY34" fmla="*/ 2059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844" y="33284"/>
                      </a:moveTo>
                      <a:lnTo>
                        <a:pt x="439" y="35345"/>
                      </a:lnTo>
                      <a:cubicBezTo>
                        <a:pt x="1717" y="39934"/>
                        <a:pt x="3921" y="43330"/>
                        <a:pt x="7050" y="45534"/>
                      </a:cubicBezTo>
                      <a:cubicBezTo>
                        <a:pt x="10179" y="47747"/>
                        <a:pt x="14830" y="48854"/>
                        <a:pt x="21002" y="48854"/>
                      </a:cubicBezTo>
                      <a:cubicBezTo>
                        <a:pt x="26612" y="48854"/>
                        <a:pt x="30786" y="48191"/>
                        <a:pt x="33523" y="46865"/>
                      </a:cubicBezTo>
                      <a:cubicBezTo>
                        <a:pt x="36271" y="45538"/>
                        <a:pt x="38203" y="43855"/>
                        <a:pt x="39319" y="41813"/>
                      </a:cubicBezTo>
                      <a:cubicBezTo>
                        <a:pt x="40435" y="39772"/>
                        <a:pt x="40993" y="36022"/>
                        <a:pt x="40993" y="30566"/>
                      </a:cubicBezTo>
                      <a:lnTo>
                        <a:pt x="40864" y="15898"/>
                      </a:lnTo>
                      <a:cubicBezTo>
                        <a:pt x="40864" y="11720"/>
                        <a:pt x="41065" y="8638"/>
                        <a:pt x="41465" y="6654"/>
                      </a:cubicBezTo>
                      <a:cubicBezTo>
                        <a:pt x="41866" y="4679"/>
                        <a:pt x="42620" y="2557"/>
                        <a:pt x="43726" y="286"/>
                      </a:cubicBezTo>
                      <a:lnTo>
                        <a:pt x="31291" y="286"/>
                      </a:lnTo>
                      <a:cubicBezTo>
                        <a:pt x="30967" y="1126"/>
                        <a:pt x="30566" y="2361"/>
                        <a:pt x="30089" y="3992"/>
                      </a:cubicBezTo>
                      <a:cubicBezTo>
                        <a:pt x="29879" y="4746"/>
                        <a:pt x="29727" y="5242"/>
                        <a:pt x="29631" y="5481"/>
                      </a:cubicBezTo>
                      <a:cubicBezTo>
                        <a:pt x="27485" y="3391"/>
                        <a:pt x="25190" y="1822"/>
                        <a:pt x="22748" y="773"/>
                      </a:cubicBezTo>
                      <a:cubicBezTo>
                        <a:pt x="20306" y="-267"/>
                        <a:pt x="17697" y="-787"/>
                        <a:pt x="14921" y="-787"/>
                      </a:cubicBezTo>
                      <a:cubicBezTo>
                        <a:pt x="10036" y="-787"/>
                        <a:pt x="6182" y="539"/>
                        <a:pt x="3358" y="3191"/>
                      </a:cubicBezTo>
                      <a:cubicBezTo>
                        <a:pt x="544" y="5843"/>
                        <a:pt x="-863" y="9196"/>
                        <a:pt x="-863" y="13251"/>
                      </a:cubicBezTo>
                      <a:cubicBezTo>
                        <a:pt x="-863" y="15941"/>
                        <a:pt x="-224" y="18335"/>
                        <a:pt x="1054" y="20434"/>
                      </a:cubicBezTo>
                      <a:cubicBezTo>
                        <a:pt x="2342" y="22533"/>
                        <a:pt x="4141" y="24141"/>
                        <a:pt x="6449" y="25257"/>
                      </a:cubicBezTo>
                      <a:cubicBezTo>
                        <a:pt x="8758" y="26382"/>
                        <a:pt x="12092" y="27360"/>
                        <a:pt x="16452" y="28190"/>
                      </a:cubicBezTo>
                      <a:cubicBezTo>
                        <a:pt x="22319" y="29297"/>
                        <a:pt x="26388" y="30327"/>
                        <a:pt x="28658" y="31281"/>
                      </a:cubicBezTo>
                      <a:lnTo>
                        <a:pt x="28658" y="32526"/>
                      </a:lnTo>
                      <a:cubicBezTo>
                        <a:pt x="28658" y="34940"/>
                        <a:pt x="28062" y="36662"/>
                        <a:pt x="26869" y="37692"/>
                      </a:cubicBezTo>
                      <a:cubicBezTo>
                        <a:pt x="25677" y="38722"/>
                        <a:pt x="23425" y="39237"/>
                        <a:pt x="20115" y="39237"/>
                      </a:cubicBezTo>
                      <a:cubicBezTo>
                        <a:pt x="17873" y="39237"/>
                        <a:pt x="16127" y="38799"/>
                        <a:pt x="14878" y="37921"/>
                      </a:cubicBezTo>
                      <a:cubicBezTo>
                        <a:pt x="13628" y="37043"/>
                        <a:pt x="12617" y="35498"/>
                        <a:pt x="11844" y="33284"/>
                      </a:cubicBezTo>
                      <a:close/>
                      <a:moveTo>
                        <a:pt x="28658" y="23096"/>
                      </a:moveTo>
                      <a:cubicBezTo>
                        <a:pt x="27046" y="22562"/>
                        <a:pt x="24494" y="21918"/>
                        <a:pt x="21002" y="21164"/>
                      </a:cubicBezTo>
                      <a:cubicBezTo>
                        <a:pt x="17520" y="20420"/>
                        <a:pt x="15240" y="19690"/>
                        <a:pt x="14162" y="18975"/>
                      </a:cubicBezTo>
                      <a:cubicBezTo>
                        <a:pt x="12521" y="17811"/>
                        <a:pt x="11701" y="16337"/>
                        <a:pt x="11701" y="14553"/>
                      </a:cubicBezTo>
                      <a:cubicBezTo>
                        <a:pt x="11701" y="12798"/>
                        <a:pt x="12354" y="11276"/>
                        <a:pt x="13661" y="9988"/>
                      </a:cubicBezTo>
                      <a:cubicBezTo>
                        <a:pt x="14978" y="8710"/>
                        <a:pt x="16652" y="8071"/>
                        <a:pt x="18684" y="8071"/>
                      </a:cubicBezTo>
                      <a:cubicBezTo>
                        <a:pt x="20945" y="8071"/>
                        <a:pt x="23106" y="8815"/>
                        <a:pt x="25167" y="10303"/>
                      </a:cubicBezTo>
                      <a:cubicBezTo>
                        <a:pt x="26683" y="11438"/>
                        <a:pt x="27680" y="12826"/>
                        <a:pt x="28157" y="14467"/>
                      </a:cubicBezTo>
                      <a:cubicBezTo>
                        <a:pt x="28491" y="15536"/>
                        <a:pt x="28658" y="17577"/>
                        <a:pt x="28658" y="20592"/>
                      </a:cubicBezTo>
                      <a:close/>
                    </a:path>
                  </a:pathLst>
                </a:custGeom>
                <a:solidFill>
                  <a:srgbClr val="000000"/>
                </a:solidFill>
                <a:ln w="14" cap="flat">
                  <a:noFill/>
                  <a:prstDash val="solid"/>
                  <a:round/>
                </a:ln>
              </p:spPr>
              <p:txBody>
                <a:bodyPr rtlCol="0" anchor="ctr"/>
                <a:lstStyle/>
                <a:p>
                  <a:endParaRPr lang="en-US"/>
                </a:p>
              </p:txBody>
            </p:sp>
            <p:sp>
              <p:nvSpPr>
                <p:cNvPr id="661" name="Freeform: Shape 660">
                  <a:extLst>
                    <a:ext uri="{FF2B5EF4-FFF2-40B4-BE49-F238E27FC236}">
                      <a16:creationId xmlns:a16="http://schemas.microsoft.com/office/drawing/2014/main" id="{AF780CCB-76AA-AB34-0F75-FDEEAC879787}"/>
                    </a:ext>
                  </a:extLst>
                </p:cNvPr>
                <p:cNvSpPr/>
                <p:nvPr/>
              </p:nvSpPr>
              <p:spPr>
                <a:xfrm flipV="1">
                  <a:off x="3994093" y="5491166"/>
                  <a:ext cx="12578" cy="65553"/>
                </a:xfrm>
                <a:custGeom>
                  <a:avLst/>
                  <a:gdLst>
                    <a:gd name="connsiteX0" fmla="*/ 33 w 12578"/>
                    <a:gd name="connsiteY0" fmla="*/ -1420 h 65553"/>
                    <a:gd name="connsiteX1" fmla="*/ 33 w 12578"/>
                    <a:gd name="connsiteY1" fmla="*/ 64133 h 65553"/>
                    <a:gd name="connsiteX2" fmla="*/ 12612 w 12578"/>
                    <a:gd name="connsiteY2" fmla="*/ 64133 h 65553"/>
                    <a:gd name="connsiteX3" fmla="*/ 12612 w 12578"/>
                    <a:gd name="connsiteY3" fmla="*/ -1420 h 65553"/>
                  </a:gdLst>
                  <a:ahLst/>
                  <a:cxnLst>
                    <a:cxn ang="0">
                      <a:pos x="connsiteX0" y="connsiteY0"/>
                    </a:cxn>
                    <a:cxn ang="0">
                      <a:pos x="connsiteX1" y="connsiteY1"/>
                    </a:cxn>
                    <a:cxn ang="0">
                      <a:pos x="connsiteX2" y="connsiteY2"/>
                    </a:cxn>
                    <a:cxn ang="0">
                      <a:pos x="connsiteX3" y="connsiteY3"/>
                    </a:cxn>
                  </a:cxnLst>
                  <a:rect l="l" t="t" r="r" b="b"/>
                  <a:pathLst>
                    <a:path w="12578" h="65553">
                      <a:moveTo>
                        <a:pt x="33" y="-1420"/>
                      </a:moveTo>
                      <a:lnTo>
                        <a:pt x="33" y="64133"/>
                      </a:lnTo>
                      <a:lnTo>
                        <a:pt x="12612" y="64133"/>
                      </a:lnTo>
                      <a:lnTo>
                        <a:pt x="12612" y="-1420"/>
                      </a:lnTo>
                      <a:close/>
                    </a:path>
                  </a:pathLst>
                </a:custGeom>
                <a:solidFill>
                  <a:srgbClr val="000000"/>
                </a:solidFill>
                <a:ln w="14" cap="flat">
                  <a:noFill/>
                  <a:prstDash val="solid"/>
                  <a:round/>
                </a:ln>
              </p:spPr>
              <p:txBody>
                <a:bodyPr rtlCol="0" anchor="ctr"/>
                <a:lstStyle/>
                <a:p>
                  <a:endParaRPr lang="en-US"/>
                </a:p>
              </p:txBody>
            </p:sp>
            <p:sp>
              <p:nvSpPr>
                <p:cNvPr id="662" name="Freeform: Shape 661">
                  <a:extLst>
                    <a:ext uri="{FF2B5EF4-FFF2-40B4-BE49-F238E27FC236}">
                      <a16:creationId xmlns:a16="http://schemas.microsoft.com/office/drawing/2014/main" id="{327DD75A-7DA7-39EA-CBBB-FF8CDD502113}"/>
                    </a:ext>
                  </a:extLst>
                </p:cNvPr>
                <p:cNvSpPr/>
                <p:nvPr/>
              </p:nvSpPr>
              <p:spPr>
                <a:xfrm flipV="1">
                  <a:off x="4019281" y="5509225"/>
                  <a:ext cx="43187" cy="48567"/>
                </a:xfrm>
                <a:custGeom>
                  <a:avLst/>
                  <a:gdLst>
                    <a:gd name="connsiteX0" fmla="*/ 30516 w 43187"/>
                    <a:gd name="connsiteY0" fmla="*/ 324 h 48567"/>
                    <a:gd name="connsiteX1" fmla="*/ 30516 w 43187"/>
                    <a:gd name="connsiteY1" fmla="*/ 7436 h 48567"/>
                    <a:gd name="connsiteX2" fmla="*/ 23690 w 43187"/>
                    <a:gd name="connsiteY2" fmla="*/ 1440 h 48567"/>
                    <a:gd name="connsiteX3" fmla="*/ 14775 w 43187"/>
                    <a:gd name="connsiteY3" fmla="*/ -750 h 48567"/>
                    <a:gd name="connsiteX4" fmla="*/ 6175 w 43187"/>
                    <a:gd name="connsiteY4" fmla="*/ 1354 h 48567"/>
                    <a:gd name="connsiteX5" fmla="*/ 680 w 43187"/>
                    <a:gd name="connsiteY5" fmla="*/ 7250 h 48567"/>
                    <a:gd name="connsiteX6" fmla="*/ -1009 w 43187"/>
                    <a:gd name="connsiteY6" fmla="*/ 17767 h 48567"/>
                    <a:gd name="connsiteX7" fmla="*/ -1009 w 43187"/>
                    <a:gd name="connsiteY7" fmla="*/ 47818 h 48567"/>
                    <a:gd name="connsiteX8" fmla="*/ 11555 w 43187"/>
                    <a:gd name="connsiteY8" fmla="*/ 47818 h 48567"/>
                    <a:gd name="connsiteX9" fmla="*/ 11555 w 43187"/>
                    <a:gd name="connsiteY9" fmla="*/ 25995 h 48567"/>
                    <a:gd name="connsiteX10" fmla="*/ 12242 w 43187"/>
                    <a:gd name="connsiteY10" fmla="*/ 13718 h 48567"/>
                    <a:gd name="connsiteX11" fmla="*/ 14775 w 43187"/>
                    <a:gd name="connsiteY11" fmla="*/ 10140 h 48567"/>
                    <a:gd name="connsiteX12" fmla="*/ 19426 w 43187"/>
                    <a:gd name="connsiteY12" fmla="*/ 8824 h 48567"/>
                    <a:gd name="connsiteX13" fmla="*/ 25193 w 43187"/>
                    <a:gd name="connsiteY13" fmla="*/ 10584 h 48567"/>
                    <a:gd name="connsiteX14" fmla="*/ 28670 w 43187"/>
                    <a:gd name="connsiteY14" fmla="*/ 14963 h 48567"/>
                    <a:gd name="connsiteX15" fmla="*/ 29614 w 43187"/>
                    <a:gd name="connsiteY15" fmla="*/ 27784 h 48567"/>
                    <a:gd name="connsiteX16" fmla="*/ 29614 w 43187"/>
                    <a:gd name="connsiteY16" fmla="*/ 47818 h 48567"/>
                    <a:gd name="connsiteX17" fmla="*/ 42178 w 43187"/>
                    <a:gd name="connsiteY17" fmla="*/ 47818 h 48567"/>
                    <a:gd name="connsiteX18" fmla="*/ 42178 w 43187"/>
                    <a:gd name="connsiteY18" fmla="*/ 32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516" y="324"/>
                      </a:moveTo>
                      <a:lnTo>
                        <a:pt x="30516" y="7436"/>
                      </a:lnTo>
                      <a:cubicBezTo>
                        <a:pt x="28789" y="4898"/>
                        <a:pt x="26514" y="2899"/>
                        <a:pt x="23690" y="1440"/>
                      </a:cubicBezTo>
                      <a:cubicBezTo>
                        <a:pt x="20876" y="-20"/>
                        <a:pt x="17904" y="-750"/>
                        <a:pt x="14775" y="-750"/>
                      </a:cubicBezTo>
                      <a:cubicBezTo>
                        <a:pt x="11579" y="-750"/>
                        <a:pt x="8712" y="-48"/>
                        <a:pt x="6175" y="1354"/>
                      </a:cubicBezTo>
                      <a:cubicBezTo>
                        <a:pt x="3647" y="2756"/>
                        <a:pt x="1815" y="4722"/>
                        <a:pt x="680" y="7250"/>
                      </a:cubicBezTo>
                      <a:cubicBezTo>
                        <a:pt x="-446" y="9787"/>
                        <a:pt x="-1009" y="13293"/>
                        <a:pt x="-1009" y="17767"/>
                      </a:cubicBezTo>
                      <a:lnTo>
                        <a:pt x="-1009" y="47818"/>
                      </a:lnTo>
                      <a:lnTo>
                        <a:pt x="11555" y="47818"/>
                      </a:lnTo>
                      <a:lnTo>
                        <a:pt x="11555" y="25995"/>
                      </a:lnTo>
                      <a:cubicBezTo>
                        <a:pt x="11555" y="19318"/>
                        <a:pt x="11784" y="15225"/>
                        <a:pt x="12242" y="13718"/>
                      </a:cubicBezTo>
                      <a:cubicBezTo>
                        <a:pt x="12710" y="12210"/>
                        <a:pt x="13554" y="11018"/>
                        <a:pt x="14775" y="10140"/>
                      </a:cubicBezTo>
                      <a:cubicBezTo>
                        <a:pt x="15996" y="9263"/>
                        <a:pt x="17546" y="8824"/>
                        <a:pt x="19426" y="8824"/>
                      </a:cubicBezTo>
                      <a:cubicBezTo>
                        <a:pt x="21572" y="8824"/>
                        <a:pt x="23494" y="9410"/>
                        <a:pt x="25193" y="10584"/>
                      </a:cubicBezTo>
                      <a:cubicBezTo>
                        <a:pt x="26891" y="11767"/>
                        <a:pt x="28050" y="13226"/>
                        <a:pt x="28670" y="14963"/>
                      </a:cubicBezTo>
                      <a:cubicBezTo>
                        <a:pt x="29299" y="16708"/>
                        <a:pt x="29614" y="20982"/>
                        <a:pt x="29614" y="27784"/>
                      </a:cubicBezTo>
                      <a:lnTo>
                        <a:pt x="29614" y="47818"/>
                      </a:lnTo>
                      <a:lnTo>
                        <a:pt x="42178" y="47818"/>
                      </a:lnTo>
                      <a:lnTo>
                        <a:pt x="42178" y="324"/>
                      </a:lnTo>
                      <a:close/>
                    </a:path>
                  </a:pathLst>
                </a:custGeom>
                <a:solidFill>
                  <a:srgbClr val="000000"/>
                </a:solidFill>
                <a:ln w="14" cap="flat">
                  <a:noFill/>
                  <a:prstDash val="solid"/>
                  <a:round/>
                </a:ln>
              </p:spPr>
              <p:txBody>
                <a:bodyPr rtlCol="0" anchor="ctr"/>
                <a:lstStyle/>
                <a:p>
                  <a:endParaRPr lang="en-US"/>
                </a:p>
              </p:txBody>
            </p:sp>
            <p:sp>
              <p:nvSpPr>
                <p:cNvPr id="663" name="Freeform: Shape 662">
                  <a:extLst>
                    <a:ext uri="{FF2B5EF4-FFF2-40B4-BE49-F238E27FC236}">
                      <a16:creationId xmlns:a16="http://schemas.microsoft.com/office/drawing/2014/main" id="{6C2CB2E2-8101-9233-68F0-3853165E9819}"/>
                    </a:ext>
                  </a:extLst>
                </p:cNvPr>
                <p:cNvSpPr/>
                <p:nvPr/>
              </p:nvSpPr>
              <p:spPr>
                <a:xfrm flipV="1">
                  <a:off x="4071818" y="5508152"/>
                  <a:ext cx="44372" cy="49640"/>
                </a:xfrm>
                <a:custGeom>
                  <a:avLst/>
                  <a:gdLst>
                    <a:gd name="connsiteX0" fmla="*/ 30367 w 44372"/>
                    <a:gd name="connsiteY0" fmla="*/ 15397 h 49640"/>
                    <a:gd name="connsiteX1" fmla="*/ 42888 w 44372"/>
                    <a:gd name="connsiteY1" fmla="*/ 13294 h 49640"/>
                    <a:gd name="connsiteX2" fmla="*/ 35261 w 44372"/>
                    <a:gd name="connsiteY2" fmla="*/ 2805 h 49640"/>
                    <a:gd name="connsiteX3" fmla="*/ 22239 w 44372"/>
                    <a:gd name="connsiteY3" fmla="*/ -787 h 49640"/>
                    <a:gd name="connsiteX4" fmla="*/ 3894 w 44372"/>
                    <a:gd name="connsiteY4" fmla="*/ 7312 h 49640"/>
                    <a:gd name="connsiteX5" fmla="*/ -800 w 44372"/>
                    <a:gd name="connsiteY5" fmla="*/ 23668 h 49640"/>
                    <a:gd name="connsiteX6" fmla="*/ 5368 w 44372"/>
                    <a:gd name="connsiteY6" fmla="*/ 42157 h 49640"/>
                    <a:gd name="connsiteX7" fmla="*/ 20980 w 44372"/>
                    <a:gd name="connsiteY7" fmla="*/ 48854 h 49640"/>
                    <a:gd name="connsiteX8" fmla="*/ 37708 w 44372"/>
                    <a:gd name="connsiteY8" fmla="*/ 41856 h 49640"/>
                    <a:gd name="connsiteX9" fmla="*/ 43561 w 44372"/>
                    <a:gd name="connsiteY9" fmla="*/ 20406 h 49640"/>
                    <a:gd name="connsiteX10" fmla="*/ 12079 w 44372"/>
                    <a:gd name="connsiteY10" fmla="*/ 20406 h 49640"/>
                    <a:gd name="connsiteX11" fmla="*/ 15127 w 44372"/>
                    <a:gd name="connsiteY11" fmla="*/ 11705 h 49640"/>
                    <a:gd name="connsiteX12" fmla="*/ 22368 w 44372"/>
                    <a:gd name="connsiteY12" fmla="*/ 8600 h 49640"/>
                    <a:gd name="connsiteX13" fmla="*/ 27319 w 44372"/>
                    <a:gd name="connsiteY13" fmla="*/ 10203 h 49640"/>
                    <a:gd name="connsiteX14" fmla="*/ 30367 w 44372"/>
                    <a:gd name="connsiteY14" fmla="*/ 15397 h 49640"/>
                    <a:gd name="connsiteX15" fmla="*/ 31083 w 44372"/>
                    <a:gd name="connsiteY15" fmla="*/ 28104 h 49640"/>
                    <a:gd name="connsiteX16" fmla="*/ 28264 w 44372"/>
                    <a:gd name="connsiteY16" fmla="*/ 36390 h 49640"/>
                    <a:gd name="connsiteX17" fmla="*/ 21738 w 44372"/>
                    <a:gd name="connsiteY17" fmla="*/ 39237 h 49640"/>
                    <a:gd name="connsiteX18" fmla="*/ 14941 w 44372"/>
                    <a:gd name="connsiteY18" fmla="*/ 36247 h 49640"/>
                    <a:gd name="connsiteX19" fmla="*/ 12308 w 44372"/>
                    <a:gd name="connsiteY19" fmla="*/ 2810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367" y="15397"/>
                      </a:moveTo>
                      <a:lnTo>
                        <a:pt x="42888" y="13294"/>
                      </a:lnTo>
                      <a:cubicBezTo>
                        <a:pt x="41285" y="8705"/>
                        <a:pt x="38743" y="5209"/>
                        <a:pt x="35261" y="2805"/>
                      </a:cubicBezTo>
                      <a:cubicBezTo>
                        <a:pt x="31788" y="410"/>
                        <a:pt x="27448" y="-787"/>
                        <a:pt x="22239" y="-787"/>
                      </a:cubicBezTo>
                      <a:cubicBezTo>
                        <a:pt x="13978" y="-787"/>
                        <a:pt x="7862" y="1913"/>
                        <a:pt x="3894" y="7312"/>
                      </a:cubicBezTo>
                      <a:cubicBezTo>
                        <a:pt x="765" y="11634"/>
                        <a:pt x="-800" y="17086"/>
                        <a:pt x="-800" y="23668"/>
                      </a:cubicBezTo>
                      <a:cubicBezTo>
                        <a:pt x="-800" y="31539"/>
                        <a:pt x="1256" y="37702"/>
                        <a:pt x="5368" y="42157"/>
                      </a:cubicBezTo>
                      <a:cubicBezTo>
                        <a:pt x="9489" y="46621"/>
                        <a:pt x="14693" y="48854"/>
                        <a:pt x="20980" y="48854"/>
                      </a:cubicBezTo>
                      <a:cubicBezTo>
                        <a:pt x="28049" y="48854"/>
                        <a:pt x="33625" y="46521"/>
                        <a:pt x="37708" y="41856"/>
                      </a:cubicBezTo>
                      <a:cubicBezTo>
                        <a:pt x="41791" y="37191"/>
                        <a:pt x="43742" y="30041"/>
                        <a:pt x="43561" y="20406"/>
                      </a:cubicBezTo>
                      <a:lnTo>
                        <a:pt x="12079" y="20406"/>
                      </a:lnTo>
                      <a:cubicBezTo>
                        <a:pt x="12175" y="16685"/>
                        <a:pt x="13191" y="13785"/>
                        <a:pt x="15127" y="11705"/>
                      </a:cubicBezTo>
                      <a:cubicBezTo>
                        <a:pt x="17064" y="9635"/>
                        <a:pt x="19477" y="8600"/>
                        <a:pt x="22368" y="8600"/>
                      </a:cubicBezTo>
                      <a:cubicBezTo>
                        <a:pt x="24333" y="8600"/>
                        <a:pt x="25984" y="9134"/>
                        <a:pt x="27319" y="10203"/>
                      </a:cubicBezTo>
                      <a:cubicBezTo>
                        <a:pt x="28664" y="11281"/>
                        <a:pt x="29680" y="13012"/>
                        <a:pt x="30367" y="15397"/>
                      </a:cubicBezTo>
                      <a:close/>
                      <a:moveTo>
                        <a:pt x="31083" y="28104"/>
                      </a:moveTo>
                      <a:cubicBezTo>
                        <a:pt x="30997" y="31739"/>
                        <a:pt x="30057" y="34501"/>
                        <a:pt x="28264" y="36390"/>
                      </a:cubicBezTo>
                      <a:cubicBezTo>
                        <a:pt x="26479" y="38288"/>
                        <a:pt x="24304" y="39237"/>
                        <a:pt x="21738" y="39237"/>
                      </a:cubicBezTo>
                      <a:cubicBezTo>
                        <a:pt x="19000" y="39237"/>
                        <a:pt x="16735" y="38240"/>
                        <a:pt x="14941" y="36247"/>
                      </a:cubicBezTo>
                      <a:cubicBezTo>
                        <a:pt x="13157" y="34243"/>
                        <a:pt x="12279" y="31529"/>
                        <a:pt x="12308" y="28104"/>
                      </a:cubicBezTo>
                      <a:close/>
                    </a:path>
                  </a:pathLst>
                </a:custGeom>
                <a:solidFill>
                  <a:srgbClr val="000000"/>
                </a:solidFill>
                <a:ln w="14" cap="flat">
                  <a:noFill/>
                  <a:prstDash val="solid"/>
                  <a:round/>
                </a:ln>
              </p:spPr>
              <p:txBody>
                <a:bodyPr rtlCol="0" anchor="ctr"/>
                <a:lstStyle/>
                <a:p>
                  <a:endParaRPr lang="en-US"/>
                </a:p>
              </p:txBody>
            </p:sp>
            <p:sp>
              <p:nvSpPr>
                <p:cNvPr id="664" name="Freeform: Shape 663">
                  <a:extLst>
                    <a:ext uri="{FF2B5EF4-FFF2-40B4-BE49-F238E27FC236}">
                      <a16:creationId xmlns:a16="http://schemas.microsoft.com/office/drawing/2014/main" id="{B201C285-96D2-CC5E-864A-EF8C326D688E}"/>
                    </a:ext>
                  </a:extLst>
                </p:cNvPr>
                <p:cNvSpPr/>
                <p:nvPr/>
              </p:nvSpPr>
              <p:spPr>
                <a:xfrm flipV="1">
                  <a:off x="4119847" y="555671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65" name="Freeform: Shape 664">
                  <a:extLst>
                    <a:ext uri="{FF2B5EF4-FFF2-40B4-BE49-F238E27FC236}">
                      <a16:creationId xmlns:a16="http://schemas.microsoft.com/office/drawing/2014/main" id="{FBEB61E4-6A20-9A60-CFE5-E23F8EF522EF}"/>
                    </a:ext>
                  </a:extLst>
                </p:cNvPr>
                <p:cNvSpPr/>
                <p:nvPr/>
              </p:nvSpPr>
              <p:spPr>
                <a:xfrm flipV="1">
                  <a:off x="4149097" y="5508696"/>
                  <a:ext cx="45834" cy="31381"/>
                </a:xfrm>
                <a:custGeom>
                  <a:avLst/>
                  <a:gdLst>
                    <a:gd name="connsiteX0" fmla="*/ -896 w 45834"/>
                    <a:gd name="connsiteY0" fmla="*/ 18459 h 31381"/>
                    <a:gd name="connsiteX1" fmla="*/ -896 w 45834"/>
                    <a:gd name="connsiteY1" fmla="*/ 29992 h 31381"/>
                    <a:gd name="connsiteX2" fmla="*/ 44939 w 45834"/>
                    <a:gd name="connsiteY2" fmla="*/ 29992 h 31381"/>
                    <a:gd name="connsiteX3" fmla="*/ 44939 w 45834"/>
                    <a:gd name="connsiteY3" fmla="*/ 18459 h 31381"/>
                    <a:gd name="connsiteX4" fmla="*/ -896 w 45834"/>
                    <a:gd name="connsiteY4" fmla="*/ -1389 h 31381"/>
                    <a:gd name="connsiteX5" fmla="*/ -896 w 45834"/>
                    <a:gd name="connsiteY5" fmla="*/ 10187 h 31381"/>
                    <a:gd name="connsiteX6" fmla="*/ 44939 w 45834"/>
                    <a:gd name="connsiteY6" fmla="*/ 10187 h 31381"/>
                    <a:gd name="connsiteX7" fmla="*/ 44939 w 45834"/>
                    <a:gd name="connsiteY7" fmla="*/ -1389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896" y="18459"/>
                      </a:moveTo>
                      <a:lnTo>
                        <a:pt x="-896" y="29992"/>
                      </a:lnTo>
                      <a:lnTo>
                        <a:pt x="44939" y="29992"/>
                      </a:lnTo>
                      <a:lnTo>
                        <a:pt x="44939" y="18459"/>
                      </a:lnTo>
                      <a:close/>
                      <a:moveTo>
                        <a:pt x="-896" y="-1389"/>
                      </a:moveTo>
                      <a:lnTo>
                        <a:pt x="-896" y="10187"/>
                      </a:lnTo>
                      <a:lnTo>
                        <a:pt x="44939" y="10187"/>
                      </a:lnTo>
                      <a:lnTo>
                        <a:pt x="44939" y="-1389"/>
                      </a:lnTo>
                      <a:close/>
                    </a:path>
                  </a:pathLst>
                </a:custGeom>
                <a:solidFill>
                  <a:srgbClr val="000000"/>
                </a:solidFill>
                <a:ln w="14" cap="flat">
                  <a:noFill/>
                  <a:prstDash val="solid"/>
                  <a:round/>
                </a:ln>
              </p:spPr>
              <p:txBody>
                <a:bodyPr rtlCol="0" anchor="ctr"/>
                <a:lstStyle/>
                <a:p>
                  <a:endParaRPr lang="en-US"/>
                </a:p>
              </p:txBody>
            </p:sp>
            <p:sp>
              <p:nvSpPr>
                <p:cNvPr id="666" name="Freeform: Shape 665">
                  <a:extLst>
                    <a:ext uri="{FF2B5EF4-FFF2-40B4-BE49-F238E27FC236}">
                      <a16:creationId xmlns:a16="http://schemas.microsoft.com/office/drawing/2014/main" id="{C901FEDE-2D25-C5E2-8366-3222B343CE5F}"/>
                    </a:ext>
                  </a:extLst>
                </p:cNvPr>
                <p:cNvSpPr/>
                <p:nvPr/>
              </p:nvSpPr>
              <p:spPr>
                <a:xfrm flipV="1">
                  <a:off x="4198775" y="555671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67" name="Freeform: Shape 666">
                  <a:extLst>
                    <a:ext uri="{FF2B5EF4-FFF2-40B4-BE49-F238E27FC236}">
                      <a16:creationId xmlns:a16="http://schemas.microsoft.com/office/drawing/2014/main" id="{06769778-F27B-56FC-1761-CBF8EF870D5E}"/>
                    </a:ext>
                  </a:extLst>
                </p:cNvPr>
                <p:cNvSpPr/>
                <p:nvPr/>
              </p:nvSpPr>
              <p:spPr>
                <a:xfrm flipV="1">
                  <a:off x="4230744" y="5491166"/>
                  <a:ext cx="22280" cy="84027"/>
                </a:xfrm>
                <a:custGeom>
                  <a:avLst/>
                  <a:gdLst>
                    <a:gd name="connsiteX0" fmla="*/ -246 w 22280"/>
                    <a:gd name="connsiteY0" fmla="*/ -773 h 84027"/>
                    <a:gd name="connsiteX1" fmla="*/ -246 w 22280"/>
                    <a:gd name="connsiteY1" fmla="*/ 83255 h 84027"/>
                    <a:gd name="connsiteX2" fmla="*/ 22034 w 22280"/>
                    <a:gd name="connsiteY2" fmla="*/ 83255 h 84027"/>
                    <a:gd name="connsiteX3" fmla="*/ 22034 w 22280"/>
                    <a:gd name="connsiteY3" fmla="*/ 73381 h 84027"/>
                    <a:gd name="connsiteX4" fmla="*/ 11702 w 22280"/>
                    <a:gd name="connsiteY4" fmla="*/ 73381 h 84027"/>
                    <a:gd name="connsiteX5" fmla="*/ 11702 w 22280"/>
                    <a:gd name="connsiteY5" fmla="*/ 9115 h 84027"/>
                    <a:gd name="connsiteX6" fmla="*/ 22034 w 22280"/>
                    <a:gd name="connsiteY6" fmla="*/ 9115 h 84027"/>
                    <a:gd name="connsiteX7" fmla="*/ 22034 w 22280"/>
                    <a:gd name="connsiteY7" fmla="*/ -773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246" y="-773"/>
                      </a:moveTo>
                      <a:lnTo>
                        <a:pt x="-246" y="83255"/>
                      </a:lnTo>
                      <a:lnTo>
                        <a:pt x="22034" y="83255"/>
                      </a:lnTo>
                      <a:lnTo>
                        <a:pt x="22034" y="73381"/>
                      </a:lnTo>
                      <a:lnTo>
                        <a:pt x="11702" y="73381"/>
                      </a:lnTo>
                      <a:lnTo>
                        <a:pt x="11702" y="9115"/>
                      </a:lnTo>
                      <a:lnTo>
                        <a:pt x="22034" y="9115"/>
                      </a:lnTo>
                      <a:lnTo>
                        <a:pt x="22034" y="-773"/>
                      </a:lnTo>
                      <a:close/>
                    </a:path>
                  </a:pathLst>
                </a:custGeom>
                <a:solidFill>
                  <a:srgbClr val="000000"/>
                </a:solidFill>
                <a:ln w="14" cap="flat">
                  <a:noFill/>
                  <a:prstDash val="solid"/>
                  <a:round/>
                </a:ln>
              </p:spPr>
              <p:txBody>
                <a:bodyPr rtlCol="0" anchor="ctr"/>
                <a:lstStyle/>
                <a:p>
                  <a:endParaRPr lang="en-US"/>
                </a:p>
              </p:txBody>
            </p:sp>
            <p:sp>
              <p:nvSpPr>
                <p:cNvPr id="668" name="Freeform: Shape 667">
                  <a:extLst>
                    <a:ext uri="{FF2B5EF4-FFF2-40B4-BE49-F238E27FC236}">
                      <a16:creationId xmlns:a16="http://schemas.microsoft.com/office/drawing/2014/main" id="{23DF151B-F6B5-93AB-1C03-A978725F35CF}"/>
                    </a:ext>
                  </a:extLst>
                </p:cNvPr>
                <p:cNvSpPr/>
                <p:nvPr/>
              </p:nvSpPr>
              <p:spPr>
                <a:xfrm flipV="1">
                  <a:off x="4256992" y="5490894"/>
                  <a:ext cx="44059" cy="65825"/>
                </a:xfrm>
                <a:custGeom>
                  <a:avLst/>
                  <a:gdLst>
                    <a:gd name="connsiteX0" fmla="*/ 43358 w 44059"/>
                    <a:gd name="connsiteY0" fmla="*/ 10247 h 65825"/>
                    <a:gd name="connsiteX1" fmla="*/ 43358 w 44059"/>
                    <a:gd name="connsiteY1" fmla="*/ -1430 h 65825"/>
                    <a:gd name="connsiteX2" fmla="*/ -702 w 44059"/>
                    <a:gd name="connsiteY2" fmla="*/ -1430 h 65825"/>
                    <a:gd name="connsiteX3" fmla="*/ 3591 w 44059"/>
                    <a:gd name="connsiteY3" fmla="*/ 11120 h 65825"/>
                    <a:gd name="connsiteX4" fmla="*/ 17729 w 44059"/>
                    <a:gd name="connsiteY4" fmla="*/ 26832 h 65825"/>
                    <a:gd name="connsiteX5" fmla="*/ 28147 w 44059"/>
                    <a:gd name="connsiteY5" fmla="*/ 37564 h 65825"/>
                    <a:gd name="connsiteX6" fmla="*/ 30737 w 44059"/>
                    <a:gd name="connsiteY6" fmla="*/ 45263 h 65825"/>
                    <a:gd name="connsiteX7" fmla="*/ 28476 w 44059"/>
                    <a:gd name="connsiteY7" fmla="*/ 51717 h 65825"/>
                    <a:gd name="connsiteX8" fmla="*/ 22251 w 44059"/>
                    <a:gd name="connsiteY8" fmla="*/ 53978 h 65825"/>
                    <a:gd name="connsiteX9" fmla="*/ 15984 w 44059"/>
                    <a:gd name="connsiteY9" fmla="*/ 51602 h 65825"/>
                    <a:gd name="connsiteX10" fmla="*/ 13308 w 44059"/>
                    <a:gd name="connsiteY10" fmla="*/ 43732 h 65825"/>
                    <a:gd name="connsiteX11" fmla="*/ 786 w 44059"/>
                    <a:gd name="connsiteY11" fmla="*/ 44991 h 65825"/>
                    <a:gd name="connsiteX12" fmla="*/ 7798 w 44059"/>
                    <a:gd name="connsiteY12" fmla="*/ 59873 h 65825"/>
                    <a:gd name="connsiteX13" fmla="*/ 22552 w 44059"/>
                    <a:gd name="connsiteY13" fmla="*/ 64395 h 65825"/>
                    <a:gd name="connsiteX14" fmla="*/ 37806 w 44059"/>
                    <a:gd name="connsiteY14" fmla="*/ 59158 h 65825"/>
                    <a:gd name="connsiteX15" fmla="*/ 43358 w 44059"/>
                    <a:gd name="connsiteY15" fmla="*/ 46150 h 65825"/>
                    <a:gd name="connsiteX16" fmla="*/ 41770 w 44059"/>
                    <a:gd name="connsiteY16" fmla="*/ 37722 h 65825"/>
                    <a:gd name="connsiteX17" fmla="*/ 36733 w 44059"/>
                    <a:gd name="connsiteY17" fmla="*/ 29336 h 65825"/>
                    <a:gd name="connsiteX18" fmla="*/ 28505 w 44059"/>
                    <a:gd name="connsiteY18" fmla="*/ 20965 h 65825"/>
                    <a:gd name="connsiteX19" fmla="*/ 20963 w 44059"/>
                    <a:gd name="connsiteY19" fmla="*/ 13724 h 65825"/>
                    <a:gd name="connsiteX20" fmla="*/ 18402 w 44059"/>
                    <a:gd name="connsiteY20" fmla="*/ 10247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358" y="10247"/>
                      </a:moveTo>
                      <a:lnTo>
                        <a:pt x="43358" y="-1430"/>
                      </a:lnTo>
                      <a:lnTo>
                        <a:pt x="-702" y="-1430"/>
                      </a:lnTo>
                      <a:cubicBezTo>
                        <a:pt x="-225" y="2987"/>
                        <a:pt x="1206" y="7170"/>
                        <a:pt x="3591" y="11120"/>
                      </a:cubicBezTo>
                      <a:cubicBezTo>
                        <a:pt x="5976" y="15069"/>
                        <a:pt x="10689" y="20307"/>
                        <a:pt x="17729" y="26832"/>
                      </a:cubicBezTo>
                      <a:cubicBezTo>
                        <a:pt x="23396" y="32108"/>
                        <a:pt x="26869" y="35685"/>
                        <a:pt x="28147" y="37564"/>
                      </a:cubicBezTo>
                      <a:cubicBezTo>
                        <a:pt x="29874" y="40159"/>
                        <a:pt x="30737" y="42726"/>
                        <a:pt x="30737" y="45263"/>
                      </a:cubicBezTo>
                      <a:cubicBezTo>
                        <a:pt x="30737" y="48058"/>
                        <a:pt x="29983" y="50210"/>
                        <a:pt x="28476" y="51717"/>
                      </a:cubicBezTo>
                      <a:cubicBezTo>
                        <a:pt x="26978" y="53224"/>
                        <a:pt x="24903" y="53978"/>
                        <a:pt x="22251" y="53978"/>
                      </a:cubicBezTo>
                      <a:cubicBezTo>
                        <a:pt x="19628" y="53978"/>
                        <a:pt x="17539" y="53186"/>
                        <a:pt x="15984" y="51602"/>
                      </a:cubicBezTo>
                      <a:cubicBezTo>
                        <a:pt x="14438" y="50028"/>
                        <a:pt x="13546" y="47405"/>
                        <a:pt x="13308" y="43732"/>
                      </a:cubicBezTo>
                      <a:lnTo>
                        <a:pt x="786" y="44991"/>
                      </a:lnTo>
                      <a:cubicBezTo>
                        <a:pt x="1531" y="51908"/>
                        <a:pt x="3868" y="56868"/>
                        <a:pt x="7798" y="59873"/>
                      </a:cubicBezTo>
                      <a:cubicBezTo>
                        <a:pt x="11738" y="62888"/>
                        <a:pt x="16656" y="64395"/>
                        <a:pt x="22552" y="64395"/>
                      </a:cubicBezTo>
                      <a:cubicBezTo>
                        <a:pt x="29029" y="64395"/>
                        <a:pt x="34114" y="62650"/>
                        <a:pt x="37806" y="59158"/>
                      </a:cubicBezTo>
                      <a:cubicBezTo>
                        <a:pt x="41508" y="55676"/>
                        <a:pt x="43358" y="51340"/>
                        <a:pt x="43358" y="46150"/>
                      </a:cubicBezTo>
                      <a:cubicBezTo>
                        <a:pt x="43358" y="43203"/>
                        <a:pt x="42829" y="40393"/>
                        <a:pt x="41770" y="37722"/>
                      </a:cubicBezTo>
                      <a:cubicBezTo>
                        <a:pt x="40711" y="35051"/>
                        <a:pt x="39032" y="32255"/>
                        <a:pt x="36733" y="29336"/>
                      </a:cubicBezTo>
                      <a:cubicBezTo>
                        <a:pt x="35216" y="27400"/>
                        <a:pt x="32473" y="24609"/>
                        <a:pt x="28505" y="20965"/>
                      </a:cubicBezTo>
                      <a:cubicBezTo>
                        <a:pt x="24536" y="17330"/>
                        <a:pt x="22022" y="14917"/>
                        <a:pt x="20963" y="13724"/>
                      </a:cubicBezTo>
                      <a:cubicBezTo>
                        <a:pt x="19914" y="12532"/>
                        <a:pt x="19060" y="11373"/>
                        <a:pt x="18402" y="10247"/>
                      </a:cubicBezTo>
                      <a:close/>
                    </a:path>
                  </a:pathLst>
                </a:custGeom>
                <a:solidFill>
                  <a:srgbClr val="000000"/>
                </a:solidFill>
                <a:ln w="14" cap="flat">
                  <a:noFill/>
                  <a:prstDash val="solid"/>
                  <a:round/>
                </a:ln>
              </p:spPr>
              <p:txBody>
                <a:bodyPr rtlCol="0" anchor="ctr"/>
                <a:lstStyle/>
                <a:p>
                  <a:endParaRPr lang="en-US"/>
                </a:p>
              </p:txBody>
            </p:sp>
            <p:sp>
              <p:nvSpPr>
                <p:cNvPr id="669" name="Freeform: Shape 668">
                  <a:extLst>
                    <a:ext uri="{FF2B5EF4-FFF2-40B4-BE49-F238E27FC236}">
                      <a16:creationId xmlns:a16="http://schemas.microsoft.com/office/drawing/2014/main" id="{ED65DA34-7003-744C-6B0F-BB6BCBC15078}"/>
                    </a:ext>
                  </a:extLst>
                </p:cNvPr>
                <p:cNvSpPr/>
                <p:nvPr/>
              </p:nvSpPr>
              <p:spPr>
                <a:xfrm flipV="1">
                  <a:off x="4309099" y="5490894"/>
                  <a:ext cx="43544" cy="66941"/>
                </a:xfrm>
                <a:custGeom>
                  <a:avLst/>
                  <a:gdLst>
                    <a:gd name="connsiteX0" fmla="*/ -754 w 43544"/>
                    <a:gd name="connsiteY0" fmla="*/ 17126 h 66941"/>
                    <a:gd name="connsiteX1" fmla="*/ 11410 w 43544"/>
                    <a:gd name="connsiteY1" fmla="*/ 18600 h 66941"/>
                    <a:gd name="connsiteX2" fmla="*/ 14529 w 43544"/>
                    <a:gd name="connsiteY2" fmla="*/ 11488 h 66941"/>
                    <a:gd name="connsiteX3" fmla="*/ 20711 w 43544"/>
                    <a:gd name="connsiteY3" fmla="*/ 9027 h 66941"/>
                    <a:gd name="connsiteX4" fmla="*/ 27251 w 43544"/>
                    <a:gd name="connsiteY4" fmla="*/ 11975 h 66941"/>
                    <a:gd name="connsiteX5" fmla="*/ 29912 w 43544"/>
                    <a:gd name="connsiteY5" fmla="*/ 19945 h 66941"/>
                    <a:gd name="connsiteX6" fmla="*/ 27365 w 43544"/>
                    <a:gd name="connsiteY6" fmla="*/ 27444 h 66941"/>
                    <a:gd name="connsiteX7" fmla="*/ 21155 w 43544"/>
                    <a:gd name="connsiteY7" fmla="*/ 30220 h 66941"/>
                    <a:gd name="connsiteX8" fmla="*/ 15388 w 43544"/>
                    <a:gd name="connsiteY8" fmla="*/ 29290 h 66941"/>
                    <a:gd name="connsiteX9" fmla="*/ 16776 w 43544"/>
                    <a:gd name="connsiteY9" fmla="*/ 39521 h 66941"/>
                    <a:gd name="connsiteX10" fmla="*/ 24546 w 43544"/>
                    <a:gd name="connsiteY10" fmla="*/ 41739 h 66941"/>
                    <a:gd name="connsiteX11" fmla="*/ 27236 w 43544"/>
                    <a:gd name="connsiteY11" fmla="*/ 47978 h 66941"/>
                    <a:gd name="connsiteX12" fmla="*/ 25262 w 43544"/>
                    <a:gd name="connsiteY12" fmla="*/ 53244 h 66941"/>
                    <a:gd name="connsiteX13" fmla="*/ 20039 w 43544"/>
                    <a:gd name="connsiteY13" fmla="*/ 55219 h 66941"/>
                    <a:gd name="connsiteX14" fmla="*/ 14529 w 43544"/>
                    <a:gd name="connsiteY14" fmla="*/ 52987 h 66941"/>
                    <a:gd name="connsiteX15" fmla="*/ 11767 w 43544"/>
                    <a:gd name="connsiteY15" fmla="*/ 46461 h 66941"/>
                    <a:gd name="connsiteX16" fmla="*/ 176 w 43544"/>
                    <a:gd name="connsiteY16" fmla="*/ 48422 h 66941"/>
                    <a:gd name="connsiteX17" fmla="*/ 3825 w 43544"/>
                    <a:gd name="connsiteY17" fmla="*/ 57924 h 66941"/>
                    <a:gd name="connsiteX18" fmla="*/ 10623 w 43544"/>
                    <a:gd name="connsiteY18" fmla="*/ 63519 h 66941"/>
                    <a:gd name="connsiteX19" fmla="*/ 20396 w 43544"/>
                    <a:gd name="connsiteY19" fmla="*/ 65551 h 66941"/>
                    <a:gd name="connsiteX20" fmla="*/ 35236 w 43544"/>
                    <a:gd name="connsiteY20" fmla="*/ 59655 h 66941"/>
                    <a:gd name="connsiteX21" fmla="*/ 39843 w 43544"/>
                    <a:gd name="connsiteY21" fmla="*/ 48737 h 66941"/>
                    <a:gd name="connsiteX22" fmla="*/ 30413 w 43544"/>
                    <a:gd name="connsiteY22" fmla="*/ 34971 h 66941"/>
                    <a:gd name="connsiteX23" fmla="*/ 39414 w 43544"/>
                    <a:gd name="connsiteY23" fmla="*/ 29547 h 66941"/>
                    <a:gd name="connsiteX24" fmla="*/ 42791 w 43544"/>
                    <a:gd name="connsiteY24" fmla="*/ 19401 h 66941"/>
                    <a:gd name="connsiteX25" fmla="*/ 36480 w 43544"/>
                    <a:gd name="connsiteY25" fmla="*/ 4691 h 66941"/>
                    <a:gd name="connsiteX26" fmla="*/ 20797 w 43544"/>
                    <a:gd name="connsiteY26" fmla="*/ -1391 h 66941"/>
                    <a:gd name="connsiteX27" fmla="*/ 6029 w 43544"/>
                    <a:gd name="connsiteY27" fmla="*/ 3732 h 66941"/>
                    <a:gd name="connsiteX28" fmla="*/ -754 w 43544"/>
                    <a:gd name="connsiteY28" fmla="*/ 17126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754" y="17126"/>
                      </a:moveTo>
                      <a:lnTo>
                        <a:pt x="11410" y="18600"/>
                      </a:lnTo>
                      <a:cubicBezTo>
                        <a:pt x="11791" y="15500"/>
                        <a:pt x="12831" y="13129"/>
                        <a:pt x="14529" y="11488"/>
                      </a:cubicBezTo>
                      <a:cubicBezTo>
                        <a:pt x="16237" y="9847"/>
                        <a:pt x="18297" y="9027"/>
                        <a:pt x="20711" y="9027"/>
                      </a:cubicBezTo>
                      <a:cubicBezTo>
                        <a:pt x="23306" y="9027"/>
                        <a:pt x="25486" y="10009"/>
                        <a:pt x="27251" y="11975"/>
                      </a:cubicBezTo>
                      <a:cubicBezTo>
                        <a:pt x="29025" y="13949"/>
                        <a:pt x="29912" y="16606"/>
                        <a:pt x="29912" y="19945"/>
                      </a:cubicBezTo>
                      <a:cubicBezTo>
                        <a:pt x="29912" y="23103"/>
                        <a:pt x="29063" y="25602"/>
                        <a:pt x="27365" y="27444"/>
                      </a:cubicBezTo>
                      <a:cubicBezTo>
                        <a:pt x="25667" y="29294"/>
                        <a:pt x="23597" y="30220"/>
                        <a:pt x="21155" y="30220"/>
                      </a:cubicBezTo>
                      <a:cubicBezTo>
                        <a:pt x="19542" y="30220"/>
                        <a:pt x="17620" y="29910"/>
                        <a:pt x="15388" y="29290"/>
                      </a:cubicBezTo>
                      <a:lnTo>
                        <a:pt x="16776" y="39521"/>
                      </a:lnTo>
                      <a:cubicBezTo>
                        <a:pt x="20172" y="39435"/>
                        <a:pt x="22762" y="40175"/>
                        <a:pt x="24546" y="41739"/>
                      </a:cubicBezTo>
                      <a:cubicBezTo>
                        <a:pt x="26340" y="43304"/>
                        <a:pt x="27236" y="45383"/>
                        <a:pt x="27236" y="47978"/>
                      </a:cubicBezTo>
                      <a:cubicBezTo>
                        <a:pt x="27236" y="50182"/>
                        <a:pt x="26578" y="51937"/>
                        <a:pt x="25262" y="53244"/>
                      </a:cubicBezTo>
                      <a:cubicBezTo>
                        <a:pt x="23955" y="54561"/>
                        <a:pt x="22214" y="55219"/>
                        <a:pt x="20039" y="55219"/>
                      </a:cubicBezTo>
                      <a:cubicBezTo>
                        <a:pt x="17892" y="55219"/>
                        <a:pt x="16056" y="54475"/>
                        <a:pt x="14529" y="52987"/>
                      </a:cubicBezTo>
                      <a:cubicBezTo>
                        <a:pt x="13012" y="51498"/>
                        <a:pt x="12092" y="49323"/>
                        <a:pt x="11767" y="46461"/>
                      </a:cubicBezTo>
                      <a:lnTo>
                        <a:pt x="176" y="48422"/>
                      </a:lnTo>
                      <a:cubicBezTo>
                        <a:pt x="987" y="52390"/>
                        <a:pt x="2204" y="55558"/>
                        <a:pt x="3825" y="57924"/>
                      </a:cubicBezTo>
                      <a:cubicBezTo>
                        <a:pt x="5447" y="60299"/>
                        <a:pt x="7713" y="62164"/>
                        <a:pt x="10623" y="63519"/>
                      </a:cubicBezTo>
                      <a:cubicBezTo>
                        <a:pt x="13532" y="64873"/>
                        <a:pt x="16790" y="65551"/>
                        <a:pt x="20396" y="65551"/>
                      </a:cubicBezTo>
                      <a:cubicBezTo>
                        <a:pt x="26569" y="65551"/>
                        <a:pt x="31515" y="63585"/>
                        <a:pt x="35236" y="59655"/>
                      </a:cubicBezTo>
                      <a:cubicBezTo>
                        <a:pt x="38307" y="56431"/>
                        <a:pt x="39843" y="52791"/>
                        <a:pt x="39843" y="48737"/>
                      </a:cubicBezTo>
                      <a:cubicBezTo>
                        <a:pt x="39843" y="42984"/>
                        <a:pt x="36700" y="38395"/>
                        <a:pt x="30413" y="34971"/>
                      </a:cubicBezTo>
                      <a:cubicBezTo>
                        <a:pt x="34172" y="34160"/>
                        <a:pt x="37172" y="32352"/>
                        <a:pt x="39414" y="29547"/>
                      </a:cubicBezTo>
                      <a:cubicBezTo>
                        <a:pt x="41665" y="26752"/>
                        <a:pt x="42791" y="23370"/>
                        <a:pt x="42791" y="19401"/>
                      </a:cubicBezTo>
                      <a:cubicBezTo>
                        <a:pt x="42791" y="13649"/>
                        <a:pt x="40688" y="8745"/>
                        <a:pt x="36480" y="4691"/>
                      </a:cubicBezTo>
                      <a:cubicBezTo>
                        <a:pt x="32283" y="637"/>
                        <a:pt x="27055" y="-1391"/>
                        <a:pt x="20797" y="-1391"/>
                      </a:cubicBezTo>
                      <a:cubicBezTo>
                        <a:pt x="14863" y="-1391"/>
                        <a:pt x="9941" y="317"/>
                        <a:pt x="6029" y="3732"/>
                      </a:cubicBezTo>
                      <a:cubicBezTo>
                        <a:pt x="2127" y="7148"/>
                        <a:pt x="-134" y="11612"/>
                        <a:pt x="-754" y="17126"/>
                      </a:cubicBezTo>
                      <a:close/>
                    </a:path>
                  </a:pathLst>
                </a:custGeom>
                <a:solidFill>
                  <a:srgbClr val="000000"/>
                </a:solidFill>
                <a:ln w="14" cap="flat">
                  <a:noFill/>
                  <a:prstDash val="solid"/>
                  <a:round/>
                </a:ln>
              </p:spPr>
              <p:txBody>
                <a:bodyPr rtlCol="0" anchor="ctr"/>
                <a:lstStyle/>
                <a:p>
                  <a:endParaRPr lang="en-US"/>
                </a:p>
              </p:txBody>
            </p:sp>
            <p:sp>
              <p:nvSpPr>
                <p:cNvPr id="670" name="Freeform: Shape 669">
                  <a:extLst>
                    <a:ext uri="{FF2B5EF4-FFF2-40B4-BE49-F238E27FC236}">
                      <a16:creationId xmlns:a16="http://schemas.microsoft.com/office/drawing/2014/main" id="{524E51FF-0108-4C9B-F5D2-B15DD7F9A676}"/>
                    </a:ext>
                  </a:extLst>
                </p:cNvPr>
                <p:cNvSpPr/>
                <p:nvPr/>
              </p:nvSpPr>
              <p:spPr>
                <a:xfrm flipV="1">
                  <a:off x="4361822" y="5544155"/>
                  <a:ext cx="13594" cy="27188"/>
                </a:xfrm>
                <a:custGeom>
                  <a:avLst/>
                  <a:gdLst>
                    <a:gd name="connsiteX0" fmla="*/ 1207 w 13594"/>
                    <a:gd name="connsiteY0" fmla="*/ 28139 h 27188"/>
                    <a:gd name="connsiteX1" fmla="*/ 13771 w 13594"/>
                    <a:gd name="connsiteY1" fmla="*/ 28139 h 27188"/>
                    <a:gd name="connsiteX2" fmla="*/ 13771 w 13594"/>
                    <a:gd name="connsiteY2" fmla="*/ 19152 h 27188"/>
                    <a:gd name="connsiteX3" fmla="*/ 12827 w 13594"/>
                    <a:gd name="connsiteY3" fmla="*/ 10552 h 27188"/>
                    <a:gd name="connsiteX4" fmla="*/ 9263 w 13594"/>
                    <a:gd name="connsiteY4" fmla="*/ 4885 h 27188"/>
                    <a:gd name="connsiteX5" fmla="*/ 2638 w 13594"/>
                    <a:gd name="connsiteY5" fmla="*/ 950 h 27188"/>
                    <a:gd name="connsiteX6" fmla="*/ 177 w 13594"/>
                    <a:gd name="connsiteY6" fmla="*/ 6145 h 27188"/>
                    <a:gd name="connsiteX7" fmla="*/ 5571 w 13594"/>
                    <a:gd name="connsiteY7" fmla="*/ 9579 h 27188"/>
                    <a:gd name="connsiteX8" fmla="*/ 7289 w 13594"/>
                    <a:gd name="connsiteY8" fmla="*/ 15575 h 27188"/>
                    <a:gd name="connsiteX9" fmla="*/ 1207 w 13594"/>
                    <a:gd name="connsiteY9" fmla="*/ 15575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1207" y="28139"/>
                      </a:moveTo>
                      <a:lnTo>
                        <a:pt x="13771" y="28139"/>
                      </a:lnTo>
                      <a:lnTo>
                        <a:pt x="13771" y="19152"/>
                      </a:lnTo>
                      <a:cubicBezTo>
                        <a:pt x="13771" y="15517"/>
                        <a:pt x="13456" y="12651"/>
                        <a:pt x="12827" y="10552"/>
                      </a:cubicBezTo>
                      <a:cubicBezTo>
                        <a:pt x="12197" y="8444"/>
                        <a:pt x="11009" y="6555"/>
                        <a:pt x="9263" y="4885"/>
                      </a:cubicBezTo>
                      <a:cubicBezTo>
                        <a:pt x="7527" y="3216"/>
                        <a:pt x="5319" y="1904"/>
                        <a:pt x="2638" y="950"/>
                      </a:cubicBezTo>
                      <a:lnTo>
                        <a:pt x="177" y="6145"/>
                      </a:lnTo>
                      <a:cubicBezTo>
                        <a:pt x="2705" y="6975"/>
                        <a:pt x="4503" y="8119"/>
                        <a:pt x="5571" y="9579"/>
                      </a:cubicBezTo>
                      <a:cubicBezTo>
                        <a:pt x="6649" y="11039"/>
                        <a:pt x="7222" y="13037"/>
                        <a:pt x="7289" y="15575"/>
                      </a:cubicBezTo>
                      <a:lnTo>
                        <a:pt x="1207" y="15575"/>
                      </a:lnTo>
                      <a:close/>
                    </a:path>
                  </a:pathLst>
                </a:custGeom>
                <a:solidFill>
                  <a:srgbClr val="000000"/>
                </a:solidFill>
                <a:ln w="14" cap="flat">
                  <a:noFill/>
                  <a:prstDash val="solid"/>
                  <a:round/>
                </a:ln>
              </p:spPr>
              <p:txBody>
                <a:bodyPr rtlCol="0" anchor="ctr"/>
                <a:lstStyle/>
                <a:p>
                  <a:endParaRPr lang="en-US"/>
                </a:p>
              </p:txBody>
            </p:sp>
            <p:sp>
              <p:nvSpPr>
                <p:cNvPr id="671" name="Freeform: Shape 670">
                  <a:extLst>
                    <a:ext uri="{FF2B5EF4-FFF2-40B4-BE49-F238E27FC236}">
                      <a16:creationId xmlns:a16="http://schemas.microsoft.com/office/drawing/2014/main" id="{AD62E3B6-D905-F328-5029-779388EEB101}"/>
                    </a:ext>
                  </a:extLst>
                </p:cNvPr>
                <p:cNvSpPr/>
                <p:nvPr/>
              </p:nvSpPr>
              <p:spPr>
                <a:xfrm flipV="1">
                  <a:off x="4382029" y="555671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72" name="Freeform: Shape 671">
                  <a:extLst>
                    <a:ext uri="{FF2B5EF4-FFF2-40B4-BE49-F238E27FC236}">
                      <a16:creationId xmlns:a16="http://schemas.microsoft.com/office/drawing/2014/main" id="{9A9173AB-8612-7C60-DDB1-6F71BEC0A7D2}"/>
                    </a:ext>
                  </a:extLst>
                </p:cNvPr>
                <p:cNvSpPr/>
                <p:nvPr/>
              </p:nvSpPr>
              <p:spPr>
                <a:xfrm flipV="1">
                  <a:off x="4409176" y="5490894"/>
                  <a:ext cx="47136" cy="65825"/>
                </a:xfrm>
                <a:custGeom>
                  <a:avLst/>
                  <a:gdLst>
                    <a:gd name="connsiteX0" fmla="*/ 26097 w 47136"/>
                    <a:gd name="connsiteY0" fmla="*/ -1430 h 65825"/>
                    <a:gd name="connsiteX1" fmla="*/ 26097 w 47136"/>
                    <a:gd name="connsiteY1" fmla="*/ 11764 h 65825"/>
                    <a:gd name="connsiteX2" fmla="*/ -733 w 47136"/>
                    <a:gd name="connsiteY2" fmla="*/ 11764 h 65825"/>
                    <a:gd name="connsiteX3" fmla="*/ -733 w 47136"/>
                    <a:gd name="connsiteY3" fmla="*/ 22768 h 65825"/>
                    <a:gd name="connsiteX4" fmla="*/ 27700 w 47136"/>
                    <a:gd name="connsiteY4" fmla="*/ 64395 h 65825"/>
                    <a:gd name="connsiteX5" fmla="*/ 38261 w 47136"/>
                    <a:gd name="connsiteY5" fmla="*/ 64395 h 65825"/>
                    <a:gd name="connsiteX6" fmla="*/ 38261 w 47136"/>
                    <a:gd name="connsiteY6" fmla="*/ 22811 h 65825"/>
                    <a:gd name="connsiteX7" fmla="*/ 46403 w 47136"/>
                    <a:gd name="connsiteY7" fmla="*/ 22811 h 65825"/>
                    <a:gd name="connsiteX8" fmla="*/ 46403 w 47136"/>
                    <a:gd name="connsiteY8" fmla="*/ 11764 h 65825"/>
                    <a:gd name="connsiteX9" fmla="*/ 38261 w 47136"/>
                    <a:gd name="connsiteY9" fmla="*/ 11764 h 65825"/>
                    <a:gd name="connsiteX10" fmla="*/ 38261 w 47136"/>
                    <a:gd name="connsiteY10" fmla="*/ -1430 h 65825"/>
                    <a:gd name="connsiteX11" fmla="*/ 26097 w 47136"/>
                    <a:gd name="connsiteY11" fmla="*/ 22811 h 65825"/>
                    <a:gd name="connsiteX12" fmla="*/ 26097 w 47136"/>
                    <a:gd name="connsiteY12" fmla="*/ 45206 h 65825"/>
                    <a:gd name="connsiteX13" fmla="*/ 11029 w 47136"/>
                    <a:gd name="connsiteY13" fmla="*/ 22811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6097" y="-1430"/>
                      </a:moveTo>
                      <a:lnTo>
                        <a:pt x="26097" y="11764"/>
                      </a:lnTo>
                      <a:lnTo>
                        <a:pt x="-733" y="11764"/>
                      </a:lnTo>
                      <a:lnTo>
                        <a:pt x="-733" y="22768"/>
                      </a:lnTo>
                      <a:lnTo>
                        <a:pt x="27700" y="64395"/>
                      </a:lnTo>
                      <a:lnTo>
                        <a:pt x="38261" y="64395"/>
                      </a:lnTo>
                      <a:lnTo>
                        <a:pt x="38261" y="22811"/>
                      </a:lnTo>
                      <a:lnTo>
                        <a:pt x="46403" y="22811"/>
                      </a:lnTo>
                      <a:lnTo>
                        <a:pt x="46403" y="11764"/>
                      </a:lnTo>
                      <a:lnTo>
                        <a:pt x="38261" y="11764"/>
                      </a:lnTo>
                      <a:lnTo>
                        <a:pt x="38261" y="-1430"/>
                      </a:lnTo>
                      <a:close/>
                      <a:moveTo>
                        <a:pt x="26097" y="22811"/>
                      </a:moveTo>
                      <a:lnTo>
                        <a:pt x="26097" y="45206"/>
                      </a:lnTo>
                      <a:lnTo>
                        <a:pt x="11029" y="22811"/>
                      </a:lnTo>
                      <a:close/>
                    </a:path>
                  </a:pathLst>
                </a:custGeom>
                <a:solidFill>
                  <a:srgbClr val="000000"/>
                </a:solidFill>
                <a:ln w="14" cap="flat">
                  <a:noFill/>
                  <a:prstDash val="solid"/>
                  <a:round/>
                </a:ln>
              </p:spPr>
              <p:txBody>
                <a:bodyPr rtlCol="0" anchor="ctr"/>
                <a:lstStyle/>
                <a:p>
                  <a:endParaRPr lang="en-US"/>
                </a:p>
              </p:txBody>
            </p:sp>
            <p:sp>
              <p:nvSpPr>
                <p:cNvPr id="673" name="Freeform: Shape 672">
                  <a:extLst>
                    <a:ext uri="{FF2B5EF4-FFF2-40B4-BE49-F238E27FC236}">
                      <a16:creationId xmlns:a16="http://schemas.microsoft.com/office/drawing/2014/main" id="{B56519FA-7BB3-9193-8CA3-3D84B346F2D8}"/>
                    </a:ext>
                  </a:extLst>
                </p:cNvPr>
                <p:cNvSpPr/>
                <p:nvPr/>
              </p:nvSpPr>
              <p:spPr>
                <a:xfrm flipV="1">
                  <a:off x="4460111" y="5491166"/>
                  <a:ext cx="22266" cy="84027"/>
                </a:xfrm>
                <a:custGeom>
                  <a:avLst/>
                  <a:gdLst>
                    <a:gd name="connsiteX0" fmla="*/ 22411 w 22266"/>
                    <a:gd name="connsiteY0" fmla="*/ 83255 h 84027"/>
                    <a:gd name="connsiteX1" fmla="*/ 22411 w 22266"/>
                    <a:gd name="connsiteY1" fmla="*/ -773 h 84027"/>
                    <a:gd name="connsiteX2" fmla="*/ 145 w 22266"/>
                    <a:gd name="connsiteY2" fmla="*/ -773 h 84027"/>
                    <a:gd name="connsiteX3" fmla="*/ 145 w 22266"/>
                    <a:gd name="connsiteY3" fmla="*/ 9115 h 84027"/>
                    <a:gd name="connsiteX4" fmla="*/ 10476 w 22266"/>
                    <a:gd name="connsiteY4" fmla="*/ 9115 h 84027"/>
                    <a:gd name="connsiteX5" fmla="*/ 10476 w 22266"/>
                    <a:gd name="connsiteY5" fmla="*/ 73467 h 84027"/>
                    <a:gd name="connsiteX6" fmla="*/ 145 w 22266"/>
                    <a:gd name="connsiteY6" fmla="*/ 73467 h 84027"/>
                    <a:gd name="connsiteX7" fmla="*/ 145 w 22266"/>
                    <a:gd name="connsiteY7" fmla="*/ 83255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2411" y="83255"/>
                      </a:moveTo>
                      <a:lnTo>
                        <a:pt x="22411" y="-773"/>
                      </a:lnTo>
                      <a:lnTo>
                        <a:pt x="145" y="-773"/>
                      </a:lnTo>
                      <a:lnTo>
                        <a:pt x="145" y="9115"/>
                      </a:lnTo>
                      <a:lnTo>
                        <a:pt x="10476" y="9115"/>
                      </a:lnTo>
                      <a:lnTo>
                        <a:pt x="10476" y="73467"/>
                      </a:lnTo>
                      <a:lnTo>
                        <a:pt x="145" y="73467"/>
                      </a:lnTo>
                      <a:lnTo>
                        <a:pt x="145" y="83255"/>
                      </a:lnTo>
                      <a:close/>
                    </a:path>
                  </a:pathLst>
                </a:custGeom>
                <a:solidFill>
                  <a:srgbClr val="000000"/>
                </a:solidFill>
                <a:ln w="14" cap="flat">
                  <a:noFill/>
                  <a:prstDash val="solid"/>
                  <a:round/>
                </a:ln>
              </p:spPr>
              <p:txBody>
                <a:bodyPr rtlCol="0" anchor="ctr"/>
                <a:lstStyle/>
                <a:p>
                  <a:endParaRPr lang="en-US"/>
                </a:p>
              </p:txBody>
            </p:sp>
          </p:grpSp>
        </p:grpSp>
        <p:grpSp>
          <p:nvGrpSpPr>
            <p:cNvPr id="674" name="Graphic 3">
              <a:extLst>
                <a:ext uri="{FF2B5EF4-FFF2-40B4-BE49-F238E27FC236}">
                  <a16:creationId xmlns:a16="http://schemas.microsoft.com/office/drawing/2014/main" id="{1074D580-3F91-AD23-73C1-97BB3DE1D369}"/>
                </a:ext>
              </a:extLst>
            </p:cNvPr>
            <p:cNvGrpSpPr/>
            <p:nvPr/>
          </p:nvGrpSpPr>
          <p:grpSpPr>
            <a:xfrm>
              <a:off x="4619722" y="4507054"/>
              <a:ext cx="290563" cy="457971"/>
              <a:chOff x="4619722" y="4507054"/>
              <a:chExt cx="290563" cy="457971"/>
            </a:xfrm>
            <a:noFill/>
          </p:grpSpPr>
          <p:sp>
            <p:nvSpPr>
              <p:cNvPr id="675" name="Freeform: Shape 674">
                <a:extLst>
                  <a:ext uri="{FF2B5EF4-FFF2-40B4-BE49-F238E27FC236}">
                    <a16:creationId xmlns:a16="http://schemas.microsoft.com/office/drawing/2014/main" id="{7C866197-FE80-6D38-1CF4-F16882A83D20}"/>
                  </a:ext>
                </a:extLst>
              </p:cNvPr>
              <p:cNvSpPr/>
              <p:nvPr/>
            </p:nvSpPr>
            <p:spPr>
              <a:xfrm>
                <a:off x="4619722" y="4507054"/>
                <a:ext cx="290563" cy="457971"/>
              </a:xfrm>
              <a:custGeom>
                <a:avLst/>
                <a:gdLst>
                  <a:gd name="connsiteX0" fmla="*/ 290828 w 290563"/>
                  <a:gd name="connsiteY0" fmla="*/ 458113 h 457971"/>
                  <a:gd name="connsiteX1" fmla="*/ 264 w 290563"/>
                  <a:gd name="connsiteY1" fmla="*/ 141 h 457971"/>
                </a:gdLst>
                <a:ahLst/>
                <a:cxnLst>
                  <a:cxn ang="0">
                    <a:pos x="connsiteX0" y="connsiteY0"/>
                  </a:cxn>
                  <a:cxn ang="0">
                    <a:pos x="connsiteX1" y="connsiteY1"/>
                  </a:cxn>
                </a:cxnLst>
                <a:rect l="l" t="t" r="r" b="b"/>
                <a:pathLst>
                  <a:path w="290563" h="457971">
                    <a:moveTo>
                      <a:pt x="290828" y="458113"/>
                    </a:moveTo>
                    <a:cubicBezTo>
                      <a:pt x="195113" y="307258"/>
                      <a:pt x="98258" y="154601"/>
                      <a:pt x="264" y="141"/>
                    </a:cubicBezTo>
                  </a:path>
                </a:pathLst>
              </a:custGeom>
              <a:noFill/>
              <a:ln w="11448" cap="rnd">
                <a:solidFill>
                  <a:srgbClr val="000000"/>
                </a:solidFill>
                <a:prstDash val="solid"/>
                <a:round/>
              </a:ln>
            </p:spPr>
            <p:txBody>
              <a:bodyPr rtlCol="0" anchor="ctr"/>
              <a:lstStyle/>
              <a:p>
                <a:endParaRPr lang="en-US"/>
              </a:p>
            </p:txBody>
          </p:sp>
          <p:sp>
            <p:nvSpPr>
              <p:cNvPr id="676" name="Freeform: Shape 675">
                <a:extLst>
                  <a:ext uri="{FF2B5EF4-FFF2-40B4-BE49-F238E27FC236}">
                    <a16:creationId xmlns:a16="http://schemas.microsoft.com/office/drawing/2014/main" id="{3629409D-15A6-8889-D948-EEC284AF1447}"/>
                  </a:ext>
                </a:extLst>
              </p:cNvPr>
              <p:cNvSpPr/>
              <p:nvPr/>
            </p:nvSpPr>
            <p:spPr>
              <a:xfrm>
                <a:off x="4875193" y="4924277"/>
                <a:ext cx="35093" cy="40748"/>
              </a:xfrm>
              <a:custGeom>
                <a:avLst/>
                <a:gdLst>
                  <a:gd name="connsiteX0" fmla="*/ 31204 w 35093"/>
                  <a:gd name="connsiteY0" fmla="*/ 153 h 40748"/>
                  <a:gd name="connsiteX1" fmla="*/ 35365 w 35093"/>
                  <a:gd name="connsiteY1" fmla="*/ 40902 h 40748"/>
                  <a:gd name="connsiteX2" fmla="*/ 272 w 35093"/>
                  <a:gd name="connsiteY2" fmla="*/ 19781 h 40748"/>
                </a:gdLst>
                <a:ahLst/>
                <a:cxnLst>
                  <a:cxn ang="0">
                    <a:pos x="connsiteX0" y="connsiteY0"/>
                  </a:cxn>
                  <a:cxn ang="0">
                    <a:pos x="connsiteX1" y="connsiteY1"/>
                  </a:cxn>
                  <a:cxn ang="0">
                    <a:pos x="connsiteX2" y="connsiteY2"/>
                  </a:cxn>
                </a:cxnLst>
                <a:rect l="l" t="t" r="r" b="b"/>
                <a:pathLst>
                  <a:path w="35093" h="40748">
                    <a:moveTo>
                      <a:pt x="31204" y="153"/>
                    </a:moveTo>
                    <a:lnTo>
                      <a:pt x="35365" y="40902"/>
                    </a:lnTo>
                    <a:lnTo>
                      <a:pt x="272" y="19781"/>
                    </a:lnTo>
                  </a:path>
                </a:pathLst>
              </a:custGeom>
              <a:noFill/>
              <a:ln w="11448" cap="rnd">
                <a:solidFill>
                  <a:srgbClr val="000000"/>
                </a:solidFill>
                <a:prstDash val="solid"/>
                <a:round/>
              </a:ln>
            </p:spPr>
            <p:txBody>
              <a:bodyPr rtlCol="0" anchor="ctr"/>
              <a:lstStyle/>
              <a:p>
                <a:endParaRPr lang="en-US"/>
              </a:p>
            </p:txBody>
          </p:sp>
        </p:grpSp>
        <p:grpSp>
          <p:nvGrpSpPr>
            <p:cNvPr id="677" name="Graphic 3">
              <a:extLst>
                <a:ext uri="{FF2B5EF4-FFF2-40B4-BE49-F238E27FC236}">
                  <a16:creationId xmlns:a16="http://schemas.microsoft.com/office/drawing/2014/main" id="{27FB3B76-F13A-E837-91E1-DAF53907959B}"/>
                </a:ext>
              </a:extLst>
            </p:cNvPr>
            <p:cNvGrpSpPr/>
            <p:nvPr/>
          </p:nvGrpSpPr>
          <p:grpSpPr>
            <a:xfrm>
              <a:off x="4667071" y="4982959"/>
              <a:ext cx="745713" cy="372009"/>
              <a:chOff x="4667071" y="4982959"/>
              <a:chExt cx="745713" cy="372009"/>
            </a:xfrm>
          </p:grpSpPr>
          <p:sp>
            <p:nvSpPr>
              <p:cNvPr id="678" name="Freeform: Shape 677">
                <a:extLst>
                  <a:ext uri="{FF2B5EF4-FFF2-40B4-BE49-F238E27FC236}">
                    <a16:creationId xmlns:a16="http://schemas.microsoft.com/office/drawing/2014/main" id="{47A2C029-087E-AA3F-C4D2-003592145F54}"/>
                  </a:ext>
                </a:extLst>
              </p:cNvPr>
              <p:cNvSpPr/>
              <p:nvPr/>
            </p:nvSpPr>
            <p:spPr>
              <a:xfrm>
                <a:off x="4667071" y="4982959"/>
                <a:ext cx="745713" cy="372009"/>
              </a:xfrm>
              <a:custGeom>
                <a:avLst/>
                <a:gdLst>
                  <a:gd name="connsiteX0" fmla="*/ 280 w 745713"/>
                  <a:gd name="connsiteY0" fmla="*/ 372176 h 372009"/>
                  <a:gd name="connsiteX1" fmla="*/ 745994 w 745713"/>
                  <a:gd name="connsiteY1" fmla="*/ 372176 h 372009"/>
                  <a:gd name="connsiteX2" fmla="*/ 745994 w 745713"/>
                  <a:gd name="connsiteY2" fmla="*/ 166 h 372009"/>
                  <a:gd name="connsiteX3" fmla="*/ 280 w 745713"/>
                  <a:gd name="connsiteY3" fmla="*/ 166 h 372009"/>
                </a:gdLst>
                <a:ahLst/>
                <a:cxnLst>
                  <a:cxn ang="0">
                    <a:pos x="connsiteX0" y="connsiteY0"/>
                  </a:cxn>
                  <a:cxn ang="0">
                    <a:pos x="connsiteX1" y="connsiteY1"/>
                  </a:cxn>
                  <a:cxn ang="0">
                    <a:pos x="connsiteX2" y="connsiteY2"/>
                  </a:cxn>
                  <a:cxn ang="0">
                    <a:pos x="connsiteX3" y="connsiteY3"/>
                  </a:cxn>
                </a:cxnLst>
                <a:rect l="l" t="t" r="r" b="b"/>
                <a:pathLst>
                  <a:path w="745713" h="372009">
                    <a:moveTo>
                      <a:pt x="280" y="372176"/>
                    </a:moveTo>
                    <a:lnTo>
                      <a:pt x="745994" y="372176"/>
                    </a:lnTo>
                    <a:lnTo>
                      <a:pt x="745994" y="166"/>
                    </a:lnTo>
                    <a:lnTo>
                      <a:pt x="280" y="166"/>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679" name="Graphic 3">
                <a:extLst>
                  <a:ext uri="{FF2B5EF4-FFF2-40B4-BE49-F238E27FC236}">
                    <a16:creationId xmlns:a16="http://schemas.microsoft.com/office/drawing/2014/main" id="{EB5763B1-CF6C-C547-65DD-513071568D18}"/>
                  </a:ext>
                </a:extLst>
              </p:cNvPr>
              <p:cNvGrpSpPr/>
              <p:nvPr/>
            </p:nvGrpSpPr>
            <p:grpSpPr>
              <a:xfrm>
                <a:off x="4759092" y="5029551"/>
                <a:ext cx="560101" cy="85100"/>
                <a:chOff x="4759092" y="5029551"/>
                <a:chExt cx="560101" cy="85100"/>
              </a:xfrm>
              <a:solidFill>
                <a:srgbClr val="000000"/>
              </a:solidFill>
            </p:grpSpPr>
            <p:sp>
              <p:nvSpPr>
                <p:cNvPr id="680" name="Freeform: Shape 679">
                  <a:extLst>
                    <a:ext uri="{FF2B5EF4-FFF2-40B4-BE49-F238E27FC236}">
                      <a16:creationId xmlns:a16="http://schemas.microsoft.com/office/drawing/2014/main" id="{783C4957-C669-10D9-2A05-634810CE9F6C}"/>
                    </a:ext>
                  </a:extLst>
                </p:cNvPr>
                <p:cNvSpPr/>
                <p:nvPr/>
              </p:nvSpPr>
              <p:spPr>
                <a:xfrm flipV="1">
                  <a:off x="4759092" y="5046809"/>
                  <a:ext cx="44372" cy="49640"/>
                </a:xfrm>
                <a:custGeom>
                  <a:avLst/>
                  <a:gdLst>
                    <a:gd name="connsiteX0" fmla="*/ 30527 w 44372"/>
                    <a:gd name="connsiteY0" fmla="*/ 15290 h 49640"/>
                    <a:gd name="connsiteX1" fmla="*/ 43048 w 44372"/>
                    <a:gd name="connsiteY1" fmla="*/ 13186 h 49640"/>
                    <a:gd name="connsiteX2" fmla="*/ 35421 w 44372"/>
                    <a:gd name="connsiteY2" fmla="*/ 2697 h 49640"/>
                    <a:gd name="connsiteX3" fmla="*/ 22399 w 44372"/>
                    <a:gd name="connsiteY3" fmla="*/ -895 h 49640"/>
                    <a:gd name="connsiteX4" fmla="*/ 4054 w 44372"/>
                    <a:gd name="connsiteY4" fmla="*/ 7205 h 49640"/>
                    <a:gd name="connsiteX5" fmla="*/ -640 w 44372"/>
                    <a:gd name="connsiteY5" fmla="*/ 23561 h 49640"/>
                    <a:gd name="connsiteX6" fmla="*/ 5528 w 44372"/>
                    <a:gd name="connsiteY6" fmla="*/ 42049 h 49640"/>
                    <a:gd name="connsiteX7" fmla="*/ 21140 w 44372"/>
                    <a:gd name="connsiteY7" fmla="*/ 48746 h 49640"/>
                    <a:gd name="connsiteX8" fmla="*/ 37868 w 44372"/>
                    <a:gd name="connsiteY8" fmla="*/ 41749 h 49640"/>
                    <a:gd name="connsiteX9" fmla="*/ 43721 w 44372"/>
                    <a:gd name="connsiteY9" fmla="*/ 20298 h 49640"/>
                    <a:gd name="connsiteX10" fmla="*/ 12239 w 44372"/>
                    <a:gd name="connsiteY10" fmla="*/ 20298 h 49640"/>
                    <a:gd name="connsiteX11" fmla="*/ 15287 w 44372"/>
                    <a:gd name="connsiteY11" fmla="*/ 11598 h 49640"/>
                    <a:gd name="connsiteX12" fmla="*/ 22528 w 44372"/>
                    <a:gd name="connsiteY12" fmla="*/ 8493 h 49640"/>
                    <a:gd name="connsiteX13" fmla="*/ 27479 w 44372"/>
                    <a:gd name="connsiteY13" fmla="*/ 10095 h 49640"/>
                    <a:gd name="connsiteX14" fmla="*/ 30527 w 44372"/>
                    <a:gd name="connsiteY14" fmla="*/ 15290 h 49640"/>
                    <a:gd name="connsiteX15" fmla="*/ 31243 w 44372"/>
                    <a:gd name="connsiteY15" fmla="*/ 27997 h 49640"/>
                    <a:gd name="connsiteX16" fmla="*/ 28424 w 44372"/>
                    <a:gd name="connsiteY16" fmla="*/ 36282 h 49640"/>
                    <a:gd name="connsiteX17" fmla="*/ 21898 w 44372"/>
                    <a:gd name="connsiteY17" fmla="*/ 39130 h 49640"/>
                    <a:gd name="connsiteX18" fmla="*/ 15101 w 44372"/>
                    <a:gd name="connsiteY18" fmla="*/ 36139 h 49640"/>
                    <a:gd name="connsiteX19" fmla="*/ 12468 w 44372"/>
                    <a:gd name="connsiteY19" fmla="*/ 2799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527" y="15290"/>
                      </a:moveTo>
                      <a:lnTo>
                        <a:pt x="43048" y="13186"/>
                      </a:lnTo>
                      <a:cubicBezTo>
                        <a:pt x="41446" y="8598"/>
                        <a:pt x="38903" y="5101"/>
                        <a:pt x="35421" y="2697"/>
                      </a:cubicBezTo>
                      <a:cubicBezTo>
                        <a:pt x="31949" y="303"/>
                        <a:pt x="27608" y="-895"/>
                        <a:pt x="22399" y="-895"/>
                      </a:cubicBezTo>
                      <a:cubicBezTo>
                        <a:pt x="14138" y="-895"/>
                        <a:pt x="8023" y="1805"/>
                        <a:pt x="4054" y="7205"/>
                      </a:cubicBezTo>
                      <a:cubicBezTo>
                        <a:pt x="925" y="11526"/>
                        <a:pt x="-640" y="16978"/>
                        <a:pt x="-640" y="23561"/>
                      </a:cubicBezTo>
                      <a:cubicBezTo>
                        <a:pt x="-640" y="31431"/>
                        <a:pt x="1416" y="37594"/>
                        <a:pt x="5528" y="42049"/>
                      </a:cubicBezTo>
                      <a:cubicBezTo>
                        <a:pt x="9649" y="46514"/>
                        <a:pt x="14853" y="48746"/>
                        <a:pt x="21140" y="48746"/>
                      </a:cubicBezTo>
                      <a:cubicBezTo>
                        <a:pt x="28209" y="48746"/>
                        <a:pt x="33785" y="46414"/>
                        <a:pt x="37868" y="41749"/>
                      </a:cubicBezTo>
                      <a:cubicBezTo>
                        <a:pt x="41951" y="37084"/>
                        <a:pt x="43902" y="29933"/>
                        <a:pt x="43721" y="20298"/>
                      </a:cubicBezTo>
                      <a:lnTo>
                        <a:pt x="12239" y="20298"/>
                      </a:lnTo>
                      <a:cubicBezTo>
                        <a:pt x="12335" y="16578"/>
                        <a:pt x="13351" y="13678"/>
                        <a:pt x="15287" y="11598"/>
                      </a:cubicBezTo>
                      <a:cubicBezTo>
                        <a:pt x="17224" y="9528"/>
                        <a:pt x="19637" y="8493"/>
                        <a:pt x="22528" y="8493"/>
                      </a:cubicBezTo>
                      <a:cubicBezTo>
                        <a:pt x="24493" y="8493"/>
                        <a:pt x="26144" y="9027"/>
                        <a:pt x="27479" y="10095"/>
                      </a:cubicBezTo>
                      <a:cubicBezTo>
                        <a:pt x="28824" y="11173"/>
                        <a:pt x="29840" y="12905"/>
                        <a:pt x="30527" y="15290"/>
                      </a:cubicBezTo>
                      <a:close/>
                      <a:moveTo>
                        <a:pt x="31243" y="27997"/>
                      </a:moveTo>
                      <a:cubicBezTo>
                        <a:pt x="31157" y="31632"/>
                        <a:pt x="30217" y="34393"/>
                        <a:pt x="28424" y="36282"/>
                      </a:cubicBezTo>
                      <a:cubicBezTo>
                        <a:pt x="26640" y="38181"/>
                        <a:pt x="24464" y="39130"/>
                        <a:pt x="21898" y="39130"/>
                      </a:cubicBezTo>
                      <a:cubicBezTo>
                        <a:pt x="19160" y="39130"/>
                        <a:pt x="16895" y="38133"/>
                        <a:pt x="15101" y="36139"/>
                      </a:cubicBezTo>
                      <a:cubicBezTo>
                        <a:pt x="13317" y="34136"/>
                        <a:pt x="12440" y="31422"/>
                        <a:pt x="12468" y="27997"/>
                      </a:cubicBezTo>
                      <a:close/>
                    </a:path>
                  </a:pathLst>
                </a:custGeom>
                <a:solidFill>
                  <a:srgbClr val="000000"/>
                </a:solidFill>
                <a:ln w="14" cap="flat">
                  <a:noFill/>
                  <a:prstDash val="solid"/>
                  <a:round/>
                </a:ln>
              </p:spPr>
              <p:txBody>
                <a:bodyPr rtlCol="0" anchor="ctr"/>
                <a:lstStyle/>
                <a:p>
                  <a:endParaRPr lang="en-US"/>
                </a:p>
              </p:txBody>
            </p:sp>
            <p:sp>
              <p:nvSpPr>
                <p:cNvPr id="681" name="Freeform: Shape 680">
                  <a:extLst>
                    <a:ext uri="{FF2B5EF4-FFF2-40B4-BE49-F238E27FC236}">
                      <a16:creationId xmlns:a16="http://schemas.microsoft.com/office/drawing/2014/main" id="{CF7EF623-526A-CC16-DE69-57ADDA38FC40}"/>
                    </a:ext>
                  </a:extLst>
                </p:cNvPr>
                <p:cNvSpPr/>
                <p:nvPr/>
              </p:nvSpPr>
              <p:spPr>
                <a:xfrm flipV="1">
                  <a:off x="4813603" y="5046809"/>
                  <a:ext cx="43287" cy="48567"/>
                </a:xfrm>
                <a:custGeom>
                  <a:avLst/>
                  <a:gdLst>
                    <a:gd name="connsiteX0" fmla="*/ 42448 w 43287"/>
                    <a:gd name="connsiteY0" fmla="*/ -932 h 48567"/>
                    <a:gd name="connsiteX1" fmla="*/ 29884 w 43287"/>
                    <a:gd name="connsiteY1" fmla="*/ -932 h 48567"/>
                    <a:gd name="connsiteX2" fmla="*/ 29884 w 43287"/>
                    <a:gd name="connsiteY2" fmla="*/ 23309 h 48567"/>
                    <a:gd name="connsiteX3" fmla="*/ 29083 w 43287"/>
                    <a:gd name="connsiteY3" fmla="*/ 33254 h 48567"/>
                    <a:gd name="connsiteX4" fmla="*/ 26464 w 43287"/>
                    <a:gd name="connsiteY4" fmla="*/ 36760 h 48567"/>
                    <a:gd name="connsiteX5" fmla="*/ 22099 w 43287"/>
                    <a:gd name="connsiteY5" fmla="*/ 38019 h 48567"/>
                    <a:gd name="connsiteX6" fmla="*/ 16247 w 43287"/>
                    <a:gd name="connsiteY6" fmla="*/ 36230 h 48567"/>
                    <a:gd name="connsiteX7" fmla="*/ 12684 w 43287"/>
                    <a:gd name="connsiteY7" fmla="*/ 31479 h 48567"/>
                    <a:gd name="connsiteX8" fmla="*/ 11725 w 43287"/>
                    <a:gd name="connsiteY8" fmla="*/ 20575 h 48567"/>
                    <a:gd name="connsiteX9" fmla="*/ 11725 w 43287"/>
                    <a:gd name="connsiteY9" fmla="*/ -932 h 48567"/>
                    <a:gd name="connsiteX10" fmla="*/ -839 w 43287"/>
                    <a:gd name="connsiteY10" fmla="*/ -932 h 48567"/>
                    <a:gd name="connsiteX11" fmla="*/ -839 w 43287"/>
                    <a:gd name="connsiteY11" fmla="*/ 46562 h 48567"/>
                    <a:gd name="connsiteX12" fmla="*/ 10838 w 43287"/>
                    <a:gd name="connsiteY12" fmla="*/ 46562 h 48567"/>
                    <a:gd name="connsiteX13" fmla="*/ 10838 w 43287"/>
                    <a:gd name="connsiteY13" fmla="*/ 39579 h 48567"/>
                    <a:gd name="connsiteX14" fmla="*/ 26493 w 43287"/>
                    <a:gd name="connsiteY14" fmla="*/ 47635 h 48567"/>
                    <a:gd name="connsiteX15" fmla="*/ 34077 w 43287"/>
                    <a:gd name="connsiteY15" fmla="*/ 46133 h 48567"/>
                    <a:gd name="connsiteX16" fmla="*/ 39286 w 43287"/>
                    <a:gd name="connsiteY16" fmla="*/ 42298 h 48567"/>
                    <a:gd name="connsiteX17" fmla="*/ 41747 w 43287"/>
                    <a:gd name="connsiteY17" fmla="*/ 37032 h 48567"/>
                    <a:gd name="connsiteX18" fmla="*/ 42448 w 43287"/>
                    <a:gd name="connsiteY18" fmla="*/ 2858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448" y="-932"/>
                      </a:moveTo>
                      <a:lnTo>
                        <a:pt x="29884" y="-932"/>
                      </a:lnTo>
                      <a:lnTo>
                        <a:pt x="29884" y="23309"/>
                      </a:lnTo>
                      <a:cubicBezTo>
                        <a:pt x="29884" y="28431"/>
                        <a:pt x="29617" y="31747"/>
                        <a:pt x="29083" y="33254"/>
                      </a:cubicBezTo>
                      <a:cubicBezTo>
                        <a:pt x="28548" y="34761"/>
                        <a:pt x="27676" y="35930"/>
                        <a:pt x="26464" y="36760"/>
                      </a:cubicBezTo>
                      <a:cubicBezTo>
                        <a:pt x="25252" y="37599"/>
                        <a:pt x="23798" y="38019"/>
                        <a:pt x="22099" y="38019"/>
                      </a:cubicBezTo>
                      <a:cubicBezTo>
                        <a:pt x="19924" y="38019"/>
                        <a:pt x="17974" y="37423"/>
                        <a:pt x="16247" y="36230"/>
                      </a:cubicBezTo>
                      <a:cubicBezTo>
                        <a:pt x="14520" y="35038"/>
                        <a:pt x="13332" y="33454"/>
                        <a:pt x="12684" y="31479"/>
                      </a:cubicBezTo>
                      <a:cubicBezTo>
                        <a:pt x="12044" y="29514"/>
                        <a:pt x="11725" y="25880"/>
                        <a:pt x="11725" y="20575"/>
                      </a:cubicBezTo>
                      <a:lnTo>
                        <a:pt x="11725" y="-932"/>
                      </a:lnTo>
                      <a:lnTo>
                        <a:pt x="-839" y="-932"/>
                      </a:lnTo>
                      <a:lnTo>
                        <a:pt x="-839" y="46562"/>
                      </a:lnTo>
                      <a:lnTo>
                        <a:pt x="10838" y="46562"/>
                      </a:lnTo>
                      <a:lnTo>
                        <a:pt x="10838" y="39579"/>
                      </a:lnTo>
                      <a:cubicBezTo>
                        <a:pt x="14978" y="44950"/>
                        <a:pt x="20196" y="47635"/>
                        <a:pt x="26493" y="47635"/>
                      </a:cubicBezTo>
                      <a:cubicBezTo>
                        <a:pt x="29259" y="47635"/>
                        <a:pt x="31787" y="47134"/>
                        <a:pt x="34077" y="46133"/>
                      </a:cubicBezTo>
                      <a:cubicBezTo>
                        <a:pt x="36376" y="45131"/>
                        <a:pt x="38112" y="43853"/>
                        <a:pt x="39286" y="42298"/>
                      </a:cubicBezTo>
                      <a:cubicBezTo>
                        <a:pt x="40469" y="40752"/>
                        <a:pt x="41289" y="38997"/>
                        <a:pt x="41747" y="37032"/>
                      </a:cubicBezTo>
                      <a:cubicBezTo>
                        <a:pt x="42214" y="35067"/>
                        <a:pt x="42448" y="32252"/>
                        <a:pt x="42448" y="28589"/>
                      </a:cubicBezTo>
                      <a:close/>
                    </a:path>
                  </a:pathLst>
                </a:custGeom>
                <a:solidFill>
                  <a:srgbClr val="000000"/>
                </a:solidFill>
                <a:ln w="14" cap="flat">
                  <a:noFill/>
                  <a:prstDash val="solid"/>
                  <a:round/>
                </a:ln>
              </p:spPr>
              <p:txBody>
                <a:bodyPr rtlCol="0" anchor="ctr"/>
                <a:lstStyle/>
                <a:p>
                  <a:endParaRPr lang="en-US"/>
                </a:p>
              </p:txBody>
            </p:sp>
            <p:sp>
              <p:nvSpPr>
                <p:cNvPr id="682" name="Freeform: Shape 681">
                  <a:extLst>
                    <a:ext uri="{FF2B5EF4-FFF2-40B4-BE49-F238E27FC236}">
                      <a16:creationId xmlns:a16="http://schemas.microsoft.com/office/drawing/2014/main" id="{25B84624-3D88-0FD5-70EB-542FC34EC22B}"/>
                    </a:ext>
                  </a:extLst>
                </p:cNvPr>
                <p:cNvSpPr/>
                <p:nvPr/>
              </p:nvSpPr>
              <p:spPr>
                <a:xfrm flipV="1">
                  <a:off x="4864451" y="5031111"/>
                  <a:ext cx="27990" cy="65338"/>
                </a:xfrm>
                <a:custGeom>
                  <a:avLst/>
                  <a:gdLst>
                    <a:gd name="connsiteX0" fmla="*/ 27021 w 27990"/>
                    <a:gd name="connsiteY0" fmla="*/ 47123 h 65338"/>
                    <a:gd name="connsiteX1" fmla="*/ 27021 w 27990"/>
                    <a:gd name="connsiteY1" fmla="*/ 37106 h 65338"/>
                    <a:gd name="connsiteX2" fmla="*/ 18435 w 27990"/>
                    <a:gd name="connsiteY2" fmla="*/ 37106 h 65338"/>
                    <a:gd name="connsiteX3" fmla="*/ 18435 w 27990"/>
                    <a:gd name="connsiteY3" fmla="*/ 17959 h 65338"/>
                    <a:gd name="connsiteX4" fmla="*/ 18678 w 27990"/>
                    <a:gd name="connsiteY4" fmla="*/ 11191 h 65338"/>
                    <a:gd name="connsiteX5" fmla="*/ 19809 w 27990"/>
                    <a:gd name="connsiteY5" fmla="*/ 9602 h 65338"/>
                    <a:gd name="connsiteX6" fmla="*/ 21927 w 27990"/>
                    <a:gd name="connsiteY6" fmla="*/ 8973 h 65338"/>
                    <a:gd name="connsiteX7" fmla="*/ 26978 w 27990"/>
                    <a:gd name="connsiteY7" fmla="*/ 10189 h 65338"/>
                    <a:gd name="connsiteX8" fmla="*/ 28051 w 27990"/>
                    <a:gd name="connsiteY8" fmla="*/ 430 h 65338"/>
                    <a:gd name="connsiteX9" fmla="*/ 18120 w 27990"/>
                    <a:gd name="connsiteY9" fmla="*/ -1445 h 65338"/>
                    <a:gd name="connsiteX10" fmla="*/ 11996 w 27990"/>
                    <a:gd name="connsiteY10" fmla="*/ -315 h 65338"/>
                    <a:gd name="connsiteX11" fmla="*/ 8003 w 27990"/>
                    <a:gd name="connsiteY11" fmla="*/ 2648 h 65338"/>
                    <a:gd name="connsiteX12" fmla="*/ 6229 w 27990"/>
                    <a:gd name="connsiteY12" fmla="*/ 7542 h 65338"/>
                    <a:gd name="connsiteX13" fmla="*/ 5828 w 27990"/>
                    <a:gd name="connsiteY13" fmla="*/ 16399 h 65338"/>
                    <a:gd name="connsiteX14" fmla="*/ 5828 w 27990"/>
                    <a:gd name="connsiteY14" fmla="*/ 37106 h 65338"/>
                    <a:gd name="connsiteX15" fmla="*/ 61 w 27990"/>
                    <a:gd name="connsiteY15" fmla="*/ 37106 h 65338"/>
                    <a:gd name="connsiteX16" fmla="*/ 61 w 27990"/>
                    <a:gd name="connsiteY16" fmla="*/ 47123 h 65338"/>
                    <a:gd name="connsiteX17" fmla="*/ 5828 w 27990"/>
                    <a:gd name="connsiteY17" fmla="*/ 47123 h 65338"/>
                    <a:gd name="connsiteX18" fmla="*/ 5828 w 27990"/>
                    <a:gd name="connsiteY18" fmla="*/ 56553 h 65338"/>
                    <a:gd name="connsiteX19" fmla="*/ 18435 w 27990"/>
                    <a:gd name="connsiteY19" fmla="*/ 63894 h 65338"/>
                    <a:gd name="connsiteX20" fmla="*/ 18435 w 27990"/>
                    <a:gd name="connsiteY20" fmla="*/ 47123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7021" y="47123"/>
                      </a:moveTo>
                      <a:lnTo>
                        <a:pt x="27021" y="37106"/>
                      </a:lnTo>
                      <a:lnTo>
                        <a:pt x="18435" y="37106"/>
                      </a:lnTo>
                      <a:lnTo>
                        <a:pt x="18435" y="17959"/>
                      </a:lnTo>
                      <a:cubicBezTo>
                        <a:pt x="18435" y="14086"/>
                        <a:pt x="18516" y="11830"/>
                        <a:pt x="18678" y="11191"/>
                      </a:cubicBezTo>
                      <a:cubicBezTo>
                        <a:pt x="18850" y="10551"/>
                        <a:pt x="19227" y="10022"/>
                        <a:pt x="19809" y="9602"/>
                      </a:cubicBezTo>
                      <a:cubicBezTo>
                        <a:pt x="20391" y="9182"/>
                        <a:pt x="21097" y="8973"/>
                        <a:pt x="21927" y="8973"/>
                      </a:cubicBezTo>
                      <a:cubicBezTo>
                        <a:pt x="23091" y="8973"/>
                        <a:pt x="24774" y="9378"/>
                        <a:pt x="26978" y="10189"/>
                      </a:cubicBezTo>
                      <a:lnTo>
                        <a:pt x="28051" y="430"/>
                      </a:lnTo>
                      <a:cubicBezTo>
                        <a:pt x="25132" y="-820"/>
                        <a:pt x="21822" y="-1445"/>
                        <a:pt x="18120" y="-1445"/>
                      </a:cubicBezTo>
                      <a:cubicBezTo>
                        <a:pt x="15859" y="-1445"/>
                        <a:pt x="13818" y="-1068"/>
                        <a:pt x="11996" y="-315"/>
                      </a:cubicBezTo>
                      <a:cubicBezTo>
                        <a:pt x="10183" y="449"/>
                        <a:pt x="8852" y="1436"/>
                        <a:pt x="8003" y="2648"/>
                      </a:cubicBezTo>
                      <a:cubicBezTo>
                        <a:pt x="7154" y="3859"/>
                        <a:pt x="6563" y="5491"/>
                        <a:pt x="6229" y="7542"/>
                      </a:cubicBezTo>
                      <a:cubicBezTo>
                        <a:pt x="5962" y="9001"/>
                        <a:pt x="5828" y="11954"/>
                        <a:pt x="5828" y="16399"/>
                      </a:cubicBezTo>
                      <a:lnTo>
                        <a:pt x="5828" y="37106"/>
                      </a:lnTo>
                      <a:lnTo>
                        <a:pt x="61" y="37106"/>
                      </a:lnTo>
                      <a:lnTo>
                        <a:pt x="61" y="47123"/>
                      </a:lnTo>
                      <a:lnTo>
                        <a:pt x="5828" y="47123"/>
                      </a:lnTo>
                      <a:lnTo>
                        <a:pt x="5828" y="56553"/>
                      </a:lnTo>
                      <a:lnTo>
                        <a:pt x="18435" y="63894"/>
                      </a:lnTo>
                      <a:lnTo>
                        <a:pt x="18435" y="47123"/>
                      </a:lnTo>
                      <a:close/>
                    </a:path>
                  </a:pathLst>
                </a:custGeom>
                <a:solidFill>
                  <a:srgbClr val="000000"/>
                </a:solidFill>
                <a:ln w="14" cap="flat">
                  <a:noFill/>
                  <a:prstDash val="solid"/>
                  <a:round/>
                </a:ln>
              </p:spPr>
              <p:txBody>
                <a:bodyPr rtlCol="0" anchor="ctr"/>
                <a:lstStyle/>
                <a:p>
                  <a:endParaRPr lang="en-US"/>
                </a:p>
              </p:txBody>
            </p:sp>
            <p:sp>
              <p:nvSpPr>
                <p:cNvPr id="683" name="Freeform: Shape 682">
                  <a:extLst>
                    <a:ext uri="{FF2B5EF4-FFF2-40B4-BE49-F238E27FC236}">
                      <a16:creationId xmlns:a16="http://schemas.microsoft.com/office/drawing/2014/main" id="{6CF9BB9B-E203-30F1-BA0A-33286F53A7D1}"/>
                    </a:ext>
                  </a:extLst>
                </p:cNvPr>
                <p:cNvSpPr/>
                <p:nvPr/>
              </p:nvSpPr>
              <p:spPr>
                <a:xfrm flipV="1">
                  <a:off x="4899600" y="5046809"/>
                  <a:ext cx="30766" cy="48567"/>
                </a:xfrm>
                <a:custGeom>
                  <a:avLst/>
                  <a:gdLst>
                    <a:gd name="connsiteX0" fmla="*/ 12212 w 30766"/>
                    <a:gd name="connsiteY0" fmla="*/ -932 h 48567"/>
                    <a:gd name="connsiteX1" fmla="*/ -352 w 30766"/>
                    <a:gd name="connsiteY1" fmla="*/ -932 h 48567"/>
                    <a:gd name="connsiteX2" fmla="*/ -352 w 30766"/>
                    <a:gd name="connsiteY2" fmla="*/ 46562 h 48567"/>
                    <a:gd name="connsiteX3" fmla="*/ 11325 w 30766"/>
                    <a:gd name="connsiteY3" fmla="*/ 46562 h 48567"/>
                    <a:gd name="connsiteX4" fmla="*/ 11325 w 30766"/>
                    <a:gd name="connsiteY4" fmla="*/ 39808 h 48567"/>
                    <a:gd name="connsiteX5" fmla="*/ 16705 w 30766"/>
                    <a:gd name="connsiteY5" fmla="*/ 46104 h 48567"/>
                    <a:gd name="connsiteX6" fmla="*/ 22143 w 30766"/>
                    <a:gd name="connsiteY6" fmla="*/ 47635 h 48567"/>
                    <a:gd name="connsiteX7" fmla="*/ 30414 w 30766"/>
                    <a:gd name="connsiteY7" fmla="*/ 45260 h 48567"/>
                    <a:gd name="connsiteX8" fmla="*/ 26522 w 30766"/>
                    <a:gd name="connsiteY8" fmla="*/ 34313 h 48567"/>
                    <a:gd name="connsiteX9" fmla="*/ 20626 w 30766"/>
                    <a:gd name="connsiteY9" fmla="*/ 36359 h 48567"/>
                    <a:gd name="connsiteX10" fmla="*/ 16147 w 30766"/>
                    <a:gd name="connsiteY10" fmla="*/ 34900 h 48567"/>
                    <a:gd name="connsiteX11" fmla="*/ 13257 w 30766"/>
                    <a:gd name="connsiteY11" fmla="*/ 29648 h 48567"/>
                    <a:gd name="connsiteX12" fmla="*/ 12212 w 30766"/>
                    <a:gd name="connsiteY12" fmla="*/ 1373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2212" y="-932"/>
                      </a:moveTo>
                      <a:lnTo>
                        <a:pt x="-352" y="-932"/>
                      </a:lnTo>
                      <a:lnTo>
                        <a:pt x="-352" y="46562"/>
                      </a:lnTo>
                      <a:lnTo>
                        <a:pt x="11325" y="46562"/>
                      </a:lnTo>
                      <a:lnTo>
                        <a:pt x="11325" y="39808"/>
                      </a:lnTo>
                      <a:cubicBezTo>
                        <a:pt x="13318" y="42994"/>
                        <a:pt x="15112" y="45093"/>
                        <a:pt x="16705" y="46104"/>
                      </a:cubicBezTo>
                      <a:cubicBezTo>
                        <a:pt x="18298" y="47125"/>
                        <a:pt x="20111" y="47635"/>
                        <a:pt x="22143" y="47635"/>
                      </a:cubicBezTo>
                      <a:cubicBezTo>
                        <a:pt x="25005" y="47635"/>
                        <a:pt x="27762" y="46843"/>
                        <a:pt x="30414" y="45260"/>
                      </a:cubicBezTo>
                      <a:lnTo>
                        <a:pt x="26522" y="34313"/>
                      </a:lnTo>
                      <a:cubicBezTo>
                        <a:pt x="24404" y="35677"/>
                        <a:pt x="22439" y="36359"/>
                        <a:pt x="20626" y="36359"/>
                      </a:cubicBezTo>
                      <a:cubicBezTo>
                        <a:pt x="18861" y="36359"/>
                        <a:pt x="17368" y="35873"/>
                        <a:pt x="16147" y="34900"/>
                      </a:cubicBezTo>
                      <a:cubicBezTo>
                        <a:pt x="14926" y="33936"/>
                        <a:pt x="13962" y="32185"/>
                        <a:pt x="13257" y="29648"/>
                      </a:cubicBezTo>
                      <a:cubicBezTo>
                        <a:pt x="12560" y="27120"/>
                        <a:pt x="12212" y="21816"/>
                        <a:pt x="12212" y="13735"/>
                      </a:cubicBezTo>
                      <a:close/>
                    </a:path>
                  </a:pathLst>
                </a:custGeom>
                <a:solidFill>
                  <a:srgbClr val="000000"/>
                </a:solidFill>
                <a:ln w="14" cap="flat">
                  <a:noFill/>
                  <a:prstDash val="solid"/>
                  <a:round/>
                </a:ln>
              </p:spPr>
              <p:txBody>
                <a:bodyPr rtlCol="0" anchor="ctr"/>
                <a:lstStyle/>
                <a:p>
                  <a:endParaRPr lang="en-US"/>
                </a:p>
              </p:txBody>
            </p:sp>
            <p:sp>
              <p:nvSpPr>
                <p:cNvPr id="684" name="Freeform: Shape 683">
                  <a:extLst>
                    <a:ext uri="{FF2B5EF4-FFF2-40B4-BE49-F238E27FC236}">
                      <a16:creationId xmlns:a16="http://schemas.microsoft.com/office/drawing/2014/main" id="{471A1D3C-1637-BA3D-A85C-3B51C4C7585F}"/>
                    </a:ext>
                  </a:extLst>
                </p:cNvPr>
                <p:cNvSpPr/>
                <p:nvPr/>
              </p:nvSpPr>
              <p:spPr>
                <a:xfrm flipV="1">
                  <a:off x="4932865" y="5046809"/>
                  <a:ext cx="49011" cy="49640"/>
                </a:xfrm>
                <a:custGeom>
                  <a:avLst/>
                  <a:gdLst>
                    <a:gd name="connsiteX0" fmla="*/ -814 w 49011"/>
                    <a:gd name="connsiteY0" fmla="*/ 24591 h 49640"/>
                    <a:gd name="connsiteX1" fmla="*/ 2277 w 49011"/>
                    <a:gd name="connsiteY1" fmla="*/ 36712 h 49640"/>
                    <a:gd name="connsiteX2" fmla="*/ 11020 w 49011"/>
                    <a:gd name="connsiteY2" fmla="*/ 45655 h 49640"/>
                    <a:gd name="connsiteX3" fmla="*/ 23656 w 49011"/>
                    <a:gd name="connsiteY3" fmla="*/ 48746 h 49640"/>
                    <a:gd name="connsiteX4" fmla="*/ 41314 w 49011"/>
                    <a:gd name="connsiteY4" fmla="*/ 41749 h 49640"/>
                    <a:gd name="connsiteX5" fmla="*/ 48197 w 49011"/>
                    <a:gd name="connsiteY5" fmla="*/ 24062 h 49640"/>
                    <a:gd name="connsiteX6" fmla="*/ 41243 w 49011"/>
                    <a:gd name="connsiteY6" fmla="*/ 6189 h 49640"/>
                    <a:gd name="connsiteX7" fmla="*/ 23742 w 49011"/>
                    <a:gd name="connsiteY7" fmla="*/ -895 h 49640"/>
                    <a:gd name="connsiteX8" fmla="*/ 11292 w 49011"/>
                    <a:gd name="connsiteY8" fmla="*/ 2053 h 49640"/>
                    <a:gd name="connsiteX9" fmla="*/ 2277 w 49011"/>
                    <a:gd name="connsiteY9" fmla="*/ 10711 h 49640"/>
                    <a:gd name="connsiteX10" fmla="*/ -814 w 49011"/>
                    <a:gd name="connsiteY10" fmla="*/ 24591 h 49640"/>
                    <a:gd name="connsiteX11" fmla="*/ 12065 w 49011"/>
                    <a:gd name="connsiteY11" fmla="*/ 23919 h 49640"/>
                    <a:gd name="connsiteX12" fmla="*/ 15414 w 49011"/>
                    <a:gd name="connsiteY12" fmla="*/ 13100 h 49640"/>
                    <a:gd name="connsiteX13" fmla="*/ 23699 w 49011"/>
                    <a:gd name="connsiteY13" fmla="*/ 9351 h 49640"/>
                    <a:gd name="connsiteX14" fmla="*/ 31941 w 49011"/>
                    <a:gd name="connsiteY14" fmla="*/ 13100 h 49640"/>
                    <a:gd name="connsiteX15" fmla="*/ 35276 w 49011"/>
                    <a:gd name="connsiteY15" fmla="*/ 24019 h 49640"/>
                    <a:gd name="connsiteX16" fmla="*/ 31941 w 49011"/>
                    <a:gd name="connsiteY16" fmla="*/ 34737 h 49640"/>
                    <a:gd name="connsiteX17" fmla="*/ 23699 w 49011"/>
                    <a:gd name="connsiteY17" fmla="*/ 38500 h 49640"/>
                    <a:gd name="connsiteX18" fmla="*/ 15414 w 49011"/>
                    <a:gd name="connsiteY18" fmla="*/ 34737 h 49640"/>
                    <a:gd name="connsiteX19" fmla="*/ 12065 w 49011"/>
                    <a:gd name="connsiteY19" fmla="*/ 2391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814" y="24591"/>
                      </a:moveTo>
                      <a:cubicBezTo>
                        <a:pt x="-814" y="28770"/>
                        <a:pt x="217" y="32810"/>
                        <a:pt x="2277" y="36712"/>
                      </a:cubicBezTo>
                      <a:cubicBezTo>
                        <a:pt x="4338" y="40623"/>
                        <a:pt x="7252" y="43604"/>
                        <a:pt x="11020" y="45655"/>
                      </a:cubicBezTo>
                      <a:cubicBezTo>
                        <a:pt x="14789" y="47716"/>
                        <a:pt x="19001" y="48746"/>
                        <a:pt x="23656" y="48746"/>
                      </a:cubicBezTo>
                      <a:cubicBezTo>
                        <a:pt x="30840" y="48746"/>
                        <a:pt x="36726" y="46414"/>
                        <a:pt x="41314" y="41749"/>
                      </a:cubicBezTo>
                      <a:cubicBezTo>
                        <a:pt x="45903" y="37084"/>
                        <a:pt x="48197" y="31188"/>
                        <a:pt x="48197" y="24062"/>
                      </a:cubicBezTo>
                      <a:cubicBezTo>
                        <a:pt x="48197" y="16878"/>
                        <a:pt x="45879" y="10920"/>
                        <a:pt x="41243" y="6189"/>
                      </a:cubicBezTo>
                      <a:cubicBezTo>
                        <a:pt x="36606" y="1466"/>
                        <a:pt x="30773" y="-895"/>
                        <a:pt x="23742" y="-895"/>
                      </a:cubicBezTo>
                      <a:cubicBezTo>
                        <a:pt x="19392" y="-895"/>
                        <a:pt x="15242" y="88"/>
                        <a:pt x="11292" y="2053"/>
                      </a:cubicBezTo>
                      <a:cubicBezTo>
                        <a:pt x="7343" y="4028"/>
                        <a:pt x="4338" y="6914"/>
                        <a:pt x="2277" y="10711"/>
                      </a:cubicBezTo>
                      <a:cubicBezTo>
                        <a:pt x="217" y="14507"/>
                        <a:pt x="-814" y="19134"/>
                        <a:pt x="-814" y="24591"/>
                      </a:cubicBezTo>
                      <a:close/>
                      <a:moveTo>
                        <a:pt x="12065" y="23919"/>
                      </a:moveTo>
                      <a:cubicBezTo>
                        <a:pt x="12065" y="19215"/>
                        <a:pt x="13181" y="15609"/>
                        <a:pt x="15414" y="13100"/>
                      </a:cubicBezTo>
                      <a:cubicBezTo>
                        <a:pt x="17656" y="10601"/>
                        <a:pt x="20417" y="9351"/>
                        <a:pt x="23699" y="9351"/>
                      </a:cubicBezTo>
                      <a:cubicBezTo>
                        <a:pt x="26981" y="9351"/>
                        <a:pt x="29728" y="10601"/>
                        <a:pt x="31941" y="13100"/>
                      </a:cubicBezTo>
                      <a:cubicBezTo>
                        <a:pt x="34164" y="15609"/>
                        <a:pt x="35276" y="19249"/>
                        <a:pt x="35276" y="24019"/>
                      </a:cubicBezTo>
                      <a:cubicBezTo>
                        <a:pt x="35276" y="28665"/>
                        <a:pt x="34164" y="32237"/>
                        <a:pt x="31941" y="34737"/>
                      </a:cubicBezTo>
                      <a:cubicBezTo>
                        <a:pt x="29728" y="37246"/>
                        <a:pt x="26981" y="38500"/>
                        <a:pt x="23699" y="38500"/>
                      </a:cubicBezTo>
                      <a:cubicBezTo>
                        <a:pt x="20417" y="38500"/>
                        <a:pt x="17656" y="37246"/>
                        <a:pt x="15414" y="34737"/>
                      </a:cubicBezTo>
                      <a:cubicBezTo>
                        <a:pt x="13181" y="32237"/>
                        <a:pt x="12065" y="28631"/>
                        <a:pt x="12065" y="23919"/>
                      </a:cubicBezTo>
                      <a:close/>
                    </a:path>
                  </a:pathLst>
                </a:custGeom>
                <a:solidFill>
                  <a:srgbClr val="000000"/>
                </a:solidFill>
                <a:ln w="14" cap="flat">
                  <a:noFill/>
                  <a:prstDash val="solid"/>
                  <a:round/>
                </a:ln>
              </p:spPr>
              <p:txBody>
                <a:bodyPr rtlCol="0" anchor="ctr"/>
                <a:lstStyle/>
                <a:p>
                  <a:endParaRPr lang="en-US"/>
                </a:p>
              </p:txBody>
            </p:sp>
            <p:sp>
              <p:nvSpPr>
                <p:cNvPr id="685" name="Freeform: Shape 684">
                  <a:extLst>
                    <a:ext uri="{FF2B5EF4-FFF2-40B4-BE49-F238E27FC236}">
                      <a16:creationId xmlns:a16="http://schemas.microsoft.com/office/drawing/2014/main" id="{FEEF9582-C136-2620-62AA-2AE14AF7A6C9}"/>
                    </a:ext>
                  </a:extLst>
                </p:cNvPr>
                <p:cNvSpPr/>
                <p:nvPr/>
              </p:nvSpPr>
              <p:spPr>
                <a:xfrm flipV="1">
                  <a:off x="4991354" y="5046809"/>
                  <a:ext cx="46335" cy="66640"/>
                </a:xfrm>
                <a:custGeom>
                  <a:avLst/>
                  <a:gdLst>
                    <a:gd name="connsiteX0" fmla="*/ -885 w 46335"/>
                    <a:gd name="connsiteY0" fmla="*/ 65269 h 66640"/>
                    <a:gd name="connsiteX1" fmla="*/ 10835 w 46335"/>
                    <a:gd name="connsiteY1" fmla="*/ 65269 h 66640"/>
                    <a:gd name="connsiteX2" fmla="*/ 10835 w 46335"/>
                    <a:gd name="connsiteY2" fmla="*/ 58286 h 66640"/>
                    <a:gd name="connsiteX3" fmla="*/ 17002 w 46335"/>
                    <a:gd name="connsiteY3" fmla="*/ 64096 h 66640"/>
                    <a:gd name="connsiteX4" fmla="*/ 25645 w 46335"/>
                    <a:gd name="connsiteY4" fmla="*/ 66342 h 66640"/>
                    <a:gd name="connsiteX5" fmla="*/ 39683 w 46335"/>
                    <a:gd name="connsiteY5" fmla="*/ 59860 h 66640"/>
                    <a:gd name="connsiteX6" fmla="*/ 45450 w 46335"/>
                    <a:gd name="connsiteY6" fmla="*/ 41787 h 66640"/>
                    <a:gd name="connsiteX7" fmla="*/ 39626 w 46335"/>
                    <a:gd name="connsiteY7" fmla="*/ 23298 h 66640"/>
                    <a:gd name="connsiteX8" fmla="*/ 25545 w 46335"/>
                    <a:gd name="connsiteY8" fmla="*/ 16701 h 66640"/>
                    <a:gd name="connsiteX9" fmla="*/ 18405 w 46335"/>
                    <a:gd name="connsiteY9" fmla="*/ 18261 h 66640"/>
                    <a:gd name="connsiteX10" fmla="*/ 11693 w 46335"/>
                    <a:gd name="connsiteY10" fmla="*/ 23627 h 66640"/>
                    <a:gd name="connsiteX11" fmla="*/ 11693 w 46335"/>
                    <a:gd name="connsiteY11" fmla="*/ -299 h 66640"/>
                    <a:gd name="connsiteX12" fmla="*/ -885 w 46335"/>
                    <a:gd name="connsiteY12" fmla="*/ -299 h 66640"/>
                    <a:gd name="connsiteX13" fmla="*/ 11550 w 46335"/>
                    <a:gd name="connsiteY13" fmla="*/ 42330 h 66640"/>
                    <a:gd name="connsiteX14" fmla="*/ 14727 w 46335"/>
                    <a:gd name="connsiteY14" fmla="*/ 30496 h 66640"/>
                    <a:gd name="connsiteX15" fmla="*/ 22469 w 46335"/>
                    <a:gd name="connsiteY15" fmla="*/ 26675 h 66640"/>
                    <a:gd name="connsiteX16" fmla="*/ 29752 w 46335"/>
                    <a:gd name="connsiteY16" fmla="*/ 30181 h 66640"/>
                    <a:gd name="connsiteX17" fmla="*/ 32657 w 46335"/>
                    <a:gd name="connsiteY17" fmla="*/ 41701 h 66640"/>
                    <a:gd name="connsiteX18" fmla="*/ 29652 w 46335"/>
                    <a:gd name="connsiteY18" fmla="*/ 52791 h 66640"/>
                    <a:gd name="connsiteX19" fmla="*/ 22240 w 46335"/>
                    <a:gd name="connsiteY19" fmla="*/ 56411 h 66640"/>
                    <a:gd name="connsiteX20" fmla="*/ 14584 w 46335"/>
                    <a:gd name="connsiteY20" fmla="*/ 52848 h 66640"/>
                    <a:gd name="connsiteX21" fmla="*/ 11550 w 46335"/>
                    <a:gd name="connsiteY21" fmla="*/ 42330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885" y="65269"/>
                      </a:moveTo>
                      <a:lnTo>
                        <a:pt x="10835" y="65269"/>
                      </a:lnTo>
                      <a:lnTo>
                        <a:pt x="10835" y="58286"/>
                      </a:lnTo>
                      <a:cubicBezTo>
                        <a:pt x="12361" y="60671"/>
                        <a:pt x="14417" y="62607"/>
                        <a:pt x="17002" y="64096"/>
                      </a:cubicBezTo>
                      <a:cubicBezTo>
                        <a:pt x="19597" y="65593"/>
                        <a:pt x="22478" y="66342"/>
                        <a:pt x="25645" y="66342"/>
                      </a:cubicBezTo>
                      <a:cubicBezTo>
                        <a:pt x="31159" y="66342"/>
                        <a:pt x="35839" y="64181"/>
                        <a:pt x="39683" y="59860"/>
                      </a:cubicBezTo>
                      <a:cubicBezTo>
                        <a:pt x="43528" y="55538"/>
                        <a:pt x="45450" y="49514"/>
                        <a:pt x="45450" y="41787"/>
                      </a:cubicBezTo>
                      <a:cubicBezTo>
                        <a:pt x="45450" y="33859"/>
                        <a:pt x="43509" y="27696"/>
                        <a:pt x="39626" y="23298"/>
                      </a:cubicBezTo>
                      <a:cubicBezTo>
                        <a:pt x="35753" y="18900"/>
                        <a:pt x="31059" y="16701"/>
                        <a:pt x="25545" y="16701"/>
                      </a:cubicBezTo>
                      <a:cubicBezTo>
                        <a:pt x="22922" y="16701"/>
                        <a:pt x="20542" y="17221"/>
                        <a:pt x="18405" y="18261"/>
                      </a:cubicBezTo>
                      <a:cubicBezTo>
                        <a:pt x="16277" y="19311"/>
                        <a:pt x="14040" y="21099"/>
                        <a:pt x="11693" y="23627"/>
                      </a:cubicBezTo>
                      <a:lnTo>
                        <a:pt x="11693" y="-299"/>
                      </a:lnTo>
                      <a:lnTo>
                        <a:pt x="-885" y="-299"/>
                      </a:lnTo>
                      <a:close/>
                      <a:moveTo>
                        <a:pt x="11550" y="42330"/>
                      </a:moveTo>
                      <a:cubicBezTo>
                        <a:pt x="11550" y="36988"/>
                        <a:pt x="12609" y="33043"/>
                        <a:pt x="14727" y="30496"/>
                      </a:cubicBezTo>
                      <a:cubicBezTo>
                        <a:pt x="16845" y="27949"/>
                        <a:pt x="19425" y="26675"/>
                        <a:pt x="22469" y="26675"/>
                      </a:cubicBezTo>
                      <a:cubicBezTo>
                        <a:pt x="25388" y="26675"/>
                        <a:pt x="27816" y="27844"/>
                        <a:pt x="29752" y="30181"/>
                      </a:cubicBezTo>
                      <a:cubicBezTo>
                        <a:pt x="31689" y="32528"/>
                        <a:pt x="32657" y="36368"/>
                        <a:pt x="32657" y="41701"/>
                      </a:cubicBezTo>
                      <a:cubicBezTo>
                        <a:pt x="32657" y="46680"/>
                        <a:pt x="31656" y="50377"/>
                        <a:pt x="29652" y="52791"/>
                      </a:cubicBezTo>
                      <a:cubicBezTo>
                        <a:pt x="27658" y="55204"/>
                        <a:pt x="25188" y="56411"/>
                        <a:pt x="22240" y="56411"/>
                      </a:cubicBezTo>
                      <a:cubicBezTo>
                        <a:pt x="19168" y="56411"/>
                        <a:pt x="16616" y="55223"/>
                        <a:pt x="14584" y="52848"/>
                      </a:cubicBezTo>
                      <a:cubicBezTo>
                        <a:pt x="12562" y="50482"/>
                        <a:pt x="11550" y="46976"/>
                        <a:pt x="11550" y="42330"/>
                      </a:cubicBezTo>
                      <a:close/>
                    </a:path>
                  </a:pathLst>
                </a:custGeom>
                <a:solidFill>
                  <a:srgbClr val="000000"/>
                </a:solidFill>
                <a:ln w="14" cap="flat">
                  <a:noFill/>
                  <a:prstDash val="solid"/>
                  <a:round/>
                </a:ln>
              </p:spPr>
              <p:txBody>
                <a:bodyPr rtlCol="0" anchor="ctr"/>
                <a:lstStyle/>
                <a:p>
                  <a:endParaRPr lang="en-US"/>
                </a:p>
              </p:txBody>
            </p:sp>
            <p:sp>
              <p:nvSpPr>
                <p:cNvPr id="686" name="Freeform: Shape 685">
                  <a:extLst>
                    <a:ext uri="{FF2B5EF4-FFF2-40B4-BE49-F238E27FC236}">
                      <a16:creationId xmlns:a16="http://schemas.microsoft.com/office/drawing/2014/main" id="{C9F74B84-8753-7159-4BC5-D637F9B47585}"/>
                    </a:ext>
                  </a:extLst>
                </p:cNvPr>
                <p:cNvSpPr/>
                <p:nvPr/>
              </p:nvSpPr>
              <p:spPr>
                <a:xfrm flipV="1">
                  <a:off x="5041716" y="5047882"/>
                  <a:ext cx="48825" cy="66769"/>
                </a:xfrm>
                <a:custGeom>
                  <a:avLst/>
                  <a:gdLst>
                    <a:gd name="connsiteX0" fmla="*/ -570 w 48825"/>
                    <a:gd name="connsiteY0" fmla="*/ 66551 h 66769"/>
                    <a:gd name="connsiteX1" fmla="*/ 12795 w 48825"/>
                    <a:gd name="connsiteY1" fmla="*/ 66551 h 66769"/>
                    <a:gd name="connsiteX2" fmla="*/ 24157 w 48825"/>
                    <a:gd name="connsiteY2" fmla="*/ 32837 h 66769"/>
                    <a:gd name="connsiteX3" fmla="*/ 35248 w 48825"/>
                    <a:gd name="connsiteY3" fmla="*/ 66551 h 66769"/>
                    <a:gd name="connsiteX4" fmla="*/ 48255 w 48825"/>
                    <a:gd name="connsiteY4" fmla="*/ 66551 h 66769"/>
                    <a:gd name="connsiteX5" fmla="*/ 31484 w 48825"/>
                    <a:gd name="connsiteY5" fmla="*/ 20845 h 66769"/>
                    <a:gd name="connsiteX6" fmla="*/ 28493 w 48825"/>
                    <a:gd name="connsiteY6" fmla="*/ 12574 h 66769"/>
                    <a:gd name="connsiteX7" fmla="*/ 25331 w 48825"/>
                    <a:gd name="connsiteY7" fmla="*/ 6221 h 66769"/>
                    <a:gd name="connsiteX8" fmla="*/ 21897 w 48825"/>
                    <a:gd name="connsiteY8" fmla="*/ 2672 h 66769"/>
                    <a:gd name="connsiteX9" fmla="*/ 17103 w 48825"/>
                    <a:gd name="connsiteY9" fmla="*/ 540 h 66769"/>
                    <a:gd name="connsiteX10" fmla="*/ 10692 w 48825"/>
                    <a:gd name="connsiteY10" fmla="*/ -219 h 66769"/>
                    <a:gd name="connsiteX11" fmla="*/ 3580 w 48825"/>
                    <a:gd name="connsiteY11" fmla="*/ 540 h 66769"/>
                    <a:gd name="connsiteX12" fmla="*/ 2464 w 48825"/>
                    <a:gd name="connsiteY12" fmla="*/ 10385 h 66769"/>
                    <a:gd name="connsiteX13" fmla="*/ 7787 w 48825"/>
                    <a:gd name="connsiteY13" fmla="*/ 9798 h 66769"/>
                    <a:gd name="connsiteX14" fmla="*/ 14269 w 48825"/>
                    <a:gd name="connsiteY14" fmla="*/ 12374 h 66769"/>
                    <a:gd name="connsiteX15" fmla="*/ 17489 w 48825"/>
                    <a:gd name="connsiteY15" fmla="*/ 18928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570" y="66551"/>
                      </a:moveTo>
                      <a:lnTo>
                        <a:pt x="12795" y="66551"/>
                      </a:lnTo>
                      <a:lnTo>
                        <a:pt x="24157" y="32837"/>
                      </a:lnTo>
                      <a:lnTo>
                        <a:pt x="35248" y="66551"/>
                      </a:lnTo>
                      <a:lnTo>
                        <a:pt x="48255" y="66551"/>
                      </a:lnTo>
                      <a:lnTo>
                        <a:pt x="31484" y="20845"/>
                      </a:lnTo>
                      <a:lnTo>
                        <a:pt x="28493" y="12574"/>
                      </a:lnTo>
                      <a:cubicBezTo>
                        <a:pt x="27387" y="9798"/>
                        <a:pt x="26333" y="7680"/>
                        <a:pt x="25331" y="6221"/>
                      </a:cubicBezTo>
                      <a:cubicBezTo>
                        <a:pt x="24339" y="4761"/>
                        <a:pt x="23194" y="3578"/>
                        <a:pt x="21897" y="2672"/>
                      </a:cubicBezTo>
                      <a:cubicBezTo>
                        <a:pt x="20599" y="1756"/>
                        <a:pt x="19001" y="1045"/>
                        <a:pt x="17103" y="540"/>
                      </a:cubicBezTo>
                      <a:cubicBezTo>
                        <a:pt x="15214" y="34"/>
                        <a:pt x="13077" y="-219"/>
                        <a:pt x="10692" y="-219"/>
                      </a:cubicBezTo>
                      <a:cubicBezTo>
                        <a:pt x="8278" y="-219"/>
                        <a:pt x="5908" y="34"/>
                        <a:pt x="3580" y="540"/>
                      </a:cubicBezTo>
                      <a:lnTo>
                        <a:pt x="2464" y="10385"/>
                      </a:lnTo>
                      <a:cubicBezTo>
                        <a:pt x="4439" y="9994"/>
                        <a:pt x="6213" y="9798"/>
                        <a:pt x="7787" y="9798"/>
                      </a:cubicBezTo>
                      <a:cubicBezTo>
                        <a:pt x="10706" y="9798"/>
                        <a:pt x="12867" y="10657"/>
                        <a:pt x="14269" y="12374"/>
                      </a:cubicBezTo>
                      <a:cubicBezTo>
                        <a:pt x="15672" y="14081"/>
                        <a:pt x="16745" y="16266"/>
                        <a:pt x="17489" y="18928"/>
                      </a:cubicBezTo>
                      <a:close/>
                    </a:path>
                  </a:pathLst>
                </a:custGeom>
                <a:solidFill>
                  <a:srgbClr val="000000"/>
                </a:solidFill>
                <a:ln w="14" cap="flat">
                  <a:noFill/>
                  <a:prstDash val="solid"/>
                  <a:round/>
                </a:ln>
              </p:spPr>
              <p:txBody>
                <a:bodyPr rtlCol="0" anchor="ctr"/>
                <a:lstStyle/>
                <a:p>
                  <a:endParaRPr lang="en-US"/>
                </a:p>
              </p:txBody>
            </p:sp>
            <p:sp>
              <p:nvSpPr>
                <p:cNvPr id="687" name="Freeform: Shape 686">
                  <a:extLst>
                    <a:ext uri="{FF2B5EF4-FFF2-40B4-BE49-F238E27FC236}">
                      <a16:creationId xmlns:a16="http://schemas.microsoft.com/office/drawing/2014/main" id="{CC0E9879-2B66-09D3-65A7-17B219B366F0}"/>
                    </a:ext>
                  </a:extLst>
                </p:cNvPr>
                <p:cNvSpPr/>
                <p:nvPr/>
              </p:nvSpPr>
              <p:spPr>
                <a:xfrm flipV="1">
                  <a:off x="5092020" y="509537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88" name="Freeform: Shape 687">
                  <a:extLst>
                    <a:ext uri="{FF2B5EF4-FFF2-40B4-BE49-F238E27FC236}">
                      <a16:creationId xmlns:a16="http://schemas.microsoft.com/office/drawing/2014/main" id="{43CC2A58-7CFF-4771-202C-8F1005B47630}"/>
                    </a:ext>
                  </a:extLst>
                </p:cNvPr>
                <p:cNvSpPr/>
                <p:nvPr/>
              </p:nvSpPr>
              <p:spPr>
                <a:xfrm flipV="1">
                  <a:off x="5121271" y="5047353"/>
                  <a:ext cx="45834" cy="31381"/>
                </a:xfrm>
                <a:custGeom>
                  <a:avLst/>
                  <a:gdLst>
                    <a:gd name="connsiteX0" fmla="*/ -669 w 45834"/>
                    <a:gd name="connsiteY0" fmla="*/ 18351 h 31381"/>
                    <a:gd name="connsiteX1" fmla="*/ -669 w 45834"/>
                    <a:gd name="connsiteY1" fmla="*/ 29885 h 31381"/>
                    <a:gd name="connsiteX2" fmla="*/ 45165 w 45834"/>
                    <a:gd name="connsiteY2" fmla="*/ 29885 h 31381"/>
                    <a:gd name="connsiteX3" fmla="*/ 45165 w 45834"/>
                    <a:gd name="connsiteY3" fmla="*/ 18351 h 31381"/>
                    <a:gd name="connsiteX4" fmla="*/ -669 w 45834"/>
                    <a:gd name="connsiteY4" fmla="*/ -1497 h 31381"/>
                    <a:gd name="connsiteX5" fmla="*/ -669 w 45834"/>
                    <a:gd name="connsiteY5" fmla="*/ 10080 h 31381"/>
                    <a:gd name="connsiteX6" fmla="*/ 45165 w 45834"/>
                    <a:gd name="connsiteY6" fmla="*/ 10080 h 31381"/>
                    <a:gd name="connsiteX7" fmla="*/ 45165 w 45834"/>
                    <a:gd name="connsiteY7" fmla="*/ -1497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669" y="18351"/>
                      </a:moveTo>
                      <a:lnTo>
                        <a:pt x="-669" y="29885"/>
                      </a:lnTo>
                      <a:lnTo>
                        <a:pt x="45165" y="29885"/>
                      </a:lnTo>
                      <a:lnTo>
                        <a:pt x="45165" y="18351"/>
                      </a:lnTo>
                      <a:close/>
                      <a:moveTo>
                        <a:pt x="-669" y="-1497"/>
                      </a:moveTo>
                      <a:lnTo>
                        <a:pt x="-669" y="10080"/>
                      </a:lnTo>
                      <a:lnTo>
                        <a:pt x="45165" y="10080"/>
                      </a:lnTo>
                      <a:lnTo>
                        <a:pt x="45165" y="-1497"/>
                      </a:lnTo>
                      <a:close/>
                    </a:path>
                  </a:pathLst>
                </a:custGeom>
                <a:solidFill>
                  <a:srgbClr val="000000"/>
                </a:solidFill>
                <a:ln w="14" cap="flat">
                  <a:noFill/>
                  <a:prstDash val="solid"/>
                  <a:round/>
                </a:ln>
              </p:spPr>
              <p:txBody>
                <a:bodyPr rtlCol="0" anchor="ctr"/>
                <a:lstStyle/>
                <a:p>
                  <a:endParaRPr lang="en-US"/>
                </a:p>
              </p:txBody>
            </p:sp>
            <p:sp>
              <p:nvSpPr>
                <p:cNvPr id="689" name="Freeform: Shape 688">
                  <a:extLst>
                    <a:ext uri="{FF2B5EF4-FFF2-40B4-BE49-F238E27FC236}">
                      <a16:creationId xmlns:a16="http://schemas.microsoft.com/office/drawing/2014/main" id="{945CD3E5-93AC-CF27-0F27-AE58D1F91090}"/>
                    </a:ext>
                  </a:extLst>
                </p:cNvPr>
                <p:cNvSpPr/>
                <p:nvPr/>
              </p:nvSpPr>
              <p:spPr>
                <a:xfrm flipV="1">
                  <a:off x="5170948" y="509537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690" name="Freeform: Shape 689">
                  <a:extLst>
                    <a:ext uri="{FF2B5EF4-FFF2-40B4-BE49-F238E27FC236}">
                      <a16:creationId xmlns:a16="http://schemas.microsoft.com/office/drawing/2014/main" id="{41A9082A-8761-58E5-8518-FD1766467A05}"/>
                    </a:ext>
                  </a:extLst>
                </p:cNvPr>
                <p:cNvSpPr/>
                <p:nvPr/>
              </p:nvSpPr>
              <p:spPr>
                <a:xfrm flipV="1">
                  <a:off x="5203633" y="5029551"/>
                  <a:ext cx="28805" cy="65825"/>
                </a:xfrm>
                <a:custGeom>
                  <a:avLst/>
                  <a:gdLst>
                    <a:gd name="connsiteX0" fmla="*/ 28509 w 28805"/>
                    <a:gd name="connsiteY0" fmla="*/ -1537 h 65825"/>
                    <a:gd name="connsiteX1" fmla="*/ 15945 w 28805"/>
                    <a:gd name="connsiteY1" fmla="*/ -1537 h 65825"/>
                    <a:gd name="connsiteX2" fmla="*/ 15945 w 28805"/>
                    <a:gd name="connsiteY2" fmla="*/ 45814 h 65825"/>
                    <a:gd name="connsiteX3" fmla="*/ -297 w 28805"/>
                    <a:gd name="connsiteY3" fmla="*/ 36298 h 65825"/>
                    <a:gd name="connsiteX4" fmla="*/ -297 w 28805"/>
                    <a:gd name="connsiteY4" fmla="*/ 47703 h 65825"/>
                    <a:gd name="connsiteX5" fmla="*/ 10392 w 28805"/>
                    <a:gd name="connsiteY5" fmla="*/ 53799 h 65825"/>
                    <a:gd name="connsiteX6" fmla="*/ 18306 w 28805"/>
                    <a:gd name="connsiteY6" fmla="*/ 64288 h 65825"/>
                    <a:gd name="connsiteX7" fmla="*/ 28509 w 28805"/>
                    <a:gd name="connsiteY7" fmla="*/ 64288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509" y="-1537"/>
                      </a:moveTo>
                      <a:lnTo>
                        <a:pt x="15945" y="-1537"/>
                      </a:lnTo>
                      <a:lnTo>
                        <a:pt x="15945" y="45814"/>
                      </a:lnTo>
                      <a:cubicBezTo>
                        <a:pt x="11346" y="41521"/>
                        <a:pt x="5933" y="38349"/>
                        <a:pt x="-297" y="36298"/>
                      </a:cubicBezTo>
                      <a:lnTo>
                        <a:pt x="-297" y="47703"/>
                      </a:lnTo>
                      <a:cubicBezTo>
                        <a:pt x="2985" y="48771"/>
                        <a:pt x="6548" y="50803"/>
                        <a:pt x="10392" y="53799"/>
                      </a:cubicBezTo>
                      <a:cubicBezTo>
                        <a:pt x="14237" y="56794"/>
                        <a:pt x="16875" y="60291"/>
                        <a:pt x="18306" y="64288"/>
                      </a:cubicBezTo>
                      <a:lnTo>
                        <a:pt x="28509" y="64288"/>
                      </a:lnTo>
                      <a:close/>
                    </a:path>
                  </a:pathLst>
                </a:custGeom>
                <a:solidFill>
                  <a:srgbClr val="000000"/>
                </a:solidFill>
                <a:ln w="14" cap="flat">
                  <a:noFill/>
                  <a:prstDash val="solid"/>
                  <a:round/>
                </a:ln>
              </p:spPr>
              <p:txBody>
                <a:bodyPr rtlCol="0" anchor="ctr"/>
                <a:lstStyle/>
                <a:p>
                  <a:endParaRPr lang="en-US"/>
                </a:p>
              </p:txBody>
            </p:sp>
            <p:sp>
              <p:nvSpPr>
                <p:cNvPr id="691" name="Freeform: Shape 690">
                  <a:extLst>
                    <a:ext uri="{FF2B5EF4-FFF2-40B4-BE49-F238E27FC236}">
                      <a16:creationId xmlns:a16="http://schemas.microsoft.com/office/drawing/2014/main" id="{6D8F4DFE-C539-7368-37D6-2D044B17916E}"/>
                    </a:ext>
                  </a:extLst>
                </p:cNvPr>
                <p:cNvSpPr/>
                <p:nvPr/>
              </p:nvSpPr>
              <p:spPr>
                <a:xfrm flipV="1">
                  <a:off x="5253895" y="5082812"/>
                  <a:ext cx="12578" cy="12564"/>
                </a:xfrm>
                <a:custGeom>
                  <a:avLst/>
                  <a:gdLst>
                    <a:gd name="connsiteX0" fmla="*/ 327 w 12578"/>
                    <a:gd name="connsiteY0" fmla="*/ 330 h 12564"/>
                    <a:gd name="connsiteX1" fmla="*/ 327 w 12578"/>
                    <a:gd name="connsiteY1" fmla="*/ 12894 h 12564"/>
                    <a:gd name="connsiteX2" fmla="*/ 12905 w 12578"/>
                    <a:gd name="connsiteY2" fmla="*/ 12894 h 12564"/>
                    <a:gd name="connsiteX3" fmla="*/ 12905 w 12578"/>
                    <a:gd name="connsiteY3" fmla="*/ 330 h 12564"/>
                  </a:gdLst>
                  <a:ahLst/>
                  <a:cxnLst>
                    <a:cxn ang="0">
                      <a:pos x="connsiteX0" y="connsiteY0"/>
                    </a:cxn>
                    <a:cxn ang="0">
                      <a:pos x="connsiteX1" y="connsiteY1"/>
                    </a:cxn>
                    <a:cxn ang="0">
                      <a:pos x="connsiteX2" y="connsiteY2"/>
                    </a:cxn>
                    <a:cxn ang="0">
                      <a:pos x="connsiteX3" y="connsiteY3"/>
                    </a:cxn>
                  </a:cxnLst>
                  <a:rect l="l" t="t" r="r" b="b"/>
                  <a:pathLst>
                    <a:path w="12578" h="12564">
                      <a:moveTo>
                        <a:pt x="327" y="330"/>
                      </a:moveTo>
                      <a:lnTo>
                        <a:pt x="327" y="12894"/>
                      </a:lnTo>
                      <a:lnTo>
                        <a:pt x="12905" y="12894"/>
                      </a:lnTo>
                      <a:lnTo>
                        <a:pt x="12905" y="330"/>
                      </a:lnTo>
                      <a:close/>
                    </a:path>
                  </a:pathLst>
                </a:custGeom>
                <a:solidFill>
                  <a:srgbClr val="000000"/>
                </a:solidFill>
                <a:ln w="14" cap="flat">
                  <a:noFill/>
                  <a:prstDash val="solid"/>
                  <a:round/>
                </a:ln>
              </p:spPr>
              <p:txBody>
                <a:bodyPr rtlCol="0" anchor="ctr"/>
                <a:lstStyle/>
                <a:p>
                  <a:endParaRPr lang="en-US"/>
                </a:p>
              </p:txBody>
            </p:sp>
            <p:sp>
              <p:nvSpPr>
                <p:cNvPr id="692" name="Freeform: Shape 691">
                  <a:extLst>
                    <a:ext uri="{FF2B5EF4-FFF2-40B4-BE49-F238E27FC236}">
                      <a16:creationId xmlns:a16="http://schemas.microsoft.com/office/drawing/2014/main" id="{7722BF0F-0BFF-3282-440E-C6486834FC76}"/>
                    </a:ext>
                  </a:extLst>
                </p:cNvPr>
                <p:cNvSpPr/>
                <p:nvPr/>
              </p:nvSpPr>
              <p:spPr>
                <a:xfrm flipV="1">
                  <a:off x="5276621" y="5029551"/>
                  <a:ext cx="42571" cy="66941"/>
                </a:xfrm>
                <a:custGeom>
                  <a:avLst/>
                  <a:gdLst>
                    <a:gd name="connsiteX0" fmla="*/ 20756 w 42571"/>
                    <a:gd name="connsiteY0" fmla="*/ 65443 h 66941"/>
                    <a:gd name="connsiteX1" fmla="*/ 35653 w 42571"/>
                    <a:gd name="connsiteY1" fmla="*/ 58646 h 66941"/>
                    <a:gd name="connsiteX2" fmla="*/ 42049 w 42571"/>
                    <a:gd name="connsiteY2" fmla="*/ 31944 h 66941"/>
                    <a:gd name="connsiteX3" fmla="*/ 35610 w 42571"/>
                    <a:gd name="connsiteY3" fmla="*/ 5213 h 66941"/>
                    <a:gd name="connsiteX4" fmla="*/ 20756 w 42571"/>
                    <a:gd name="connsiteY4" fmla="*/ -1498 h 66941"/>
                    <a:gd name="connsiteX5" fmla="*/ 5330 w 42571"/>
                    <a:gd name="connsiteY5" fmla="*/ 5857 h 66941"/>
                    <a:gd name="connsiteX6" fmla="*/ -522 w 42571"/>
                    <a:gd name="connsiteY6" fmla="*/ 32087 h 66941"/>
                    <a:gd name="connsiteX7" fmla="*/ 5917 w 42571"/>
                    <a:gd name="connsiteY7" fmla="*/ 58732 h 66941"/>
                    <a:gd name="connsiteX8" fmla="*/ 20756 w 42571"/>
                    <a:gd name="connsiteY8" fmla="*/ 65443 h 66941"/>
                    <a:gd name="connsiteX9" fmla="*/ 20756 w 42571"/>
                    <a:gd name="connsiteY9" fmla="*/ 55026 h 66941"/>
                    <a:gd name="connsiteX10" fmla="*/ 16692 w 42571"/>
                    <a:gd name="connsiteY10" fmla="*/ 53566 h 66941"/>
                    <a:gd name="connsiteX11" fmla="*/ 13916 w 42571"/>
                    <a:gd name="connsiteY11" fmla="*/ 48357 h 66941"/>
                    <a:gd name="connsiteX12" fmla="*/ 12628 w 42571"/>
                    <a:gd name="connsiteY12" fmla="*/ 31944 h 66941"/>
                    <a:gd name="connsiteX13" fmla="*/ 13787 w 42571"/>
                    <a:gd name="connsiteY13" fmla="*/ 16089 h 66941"/>
                    <a:gd name="connsiteX14" fmla="*/ 16707 w 42571"/>
                    <a:gd name="connsiteY14" fmla="*/ 10350 h 66941"/>
                    <a:gd name="connsiteX15" fmla="*/ 20756 w 42571"/>
                    <a:gd name="connsiteY15" fmla="*/ 8919 h 66941"/>
                    <a:gd name="connsiteX16" fmla="*/ 24835 w 42571"/>
                    <a:gd name="connsiteY16" fmla="*/ 10365 h 66941"/>
                    <a:gd name="connsiteX17" fmla="*/ 27596 w 42571"/>
                    <a:gd name="connsiteY17" fmla="*/ 15588 h 66941"/>
                    <a:gd name="connsiteX18" fmla="*/ 28899 w 42571"/>
                    <a:gd name="connsiteY18" fmla="*/ 31944 h 66941"/>
                    <a:gd name="connsiteX19" fmla="*/ 27739 w 42571"/>
                    <a:gd name="connsiteY19" fmla="*/ 47799 h 66941"/>
                    <a:gd name="connsiteX20" fmla="*/ 24806 w 42571"/>
                    <a:gd name="connsiteY20" fmla="*/ 53566 h 66941"/>
                    <a:gd name="connsiteX21" fmla="*/ 20756 w 42571"/>
                    <a:gd name="connsiteY21" fmla="*/ 55026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756" y="65443"/>
                      </a:moveTo>
                      <a:cubicBezTo>
                        <a:pt x="27110" y="65443"/>
                        <a:pt x="32075" y="63178"/>
                        <a:pt x="35653" y="58646"/>
                      </a:cubicBezTo>
                      <a:cubicBezTo>
                        <a:pt x="39917" y="53285"/>
                        <a:pt x="42049" y="44384"/>
                        <a:pt x="42049" y="31944"/>
                      </a:cubicBezTo>
                      <a:cubicBezTo>
                        <a:pt x="42049" y="19542"/>
                        <a:pt x="39903" y="10632"/>
                        <a:pt x="35610" y="5213"/>
                      </a:cubicBezTo>
                      <a:cubicBezTo>
                        <a:pt x="32061" y="739"/>
                        <a:pt x="27110" y="-1498"/>
                        <a:pt x="20756" y="-1498"/>
                      </a:cubicBezTo>
                      <a:cubicBezTo>
                        <a:pt x="14384" y="-1498"/>
                        <a:pt x="9242" y="954"/>
                        <a:pt x="5330" y="5857"/>
                      </a:cubicBezTo>
                      <a:cubicBezTo>
                        <a:pt x="1428" y="10761"/>
                        <a:pt x="-522" y="19504"/>
                        <a:pt x="-522" y="32087"/>
                      </a:cubicBezTo>
                      <a:cubicBezTo>
                        <a:pt x="-522" y="44432"/>
                        <a:pt x="1624" y="53313"/>
                        <a:pt x="5917" y="58732"/>
                      </a:cubicBezTo>
                      <a:cubicBezTo>
                        <a:pt x="9466" y="63206"/>
                        <a:pt x="14412" y="65443"/>
                        <a:pt x="20756" y="65443"/>
                      </a:cubicBezTo>
                      <a:close/>
                      <a:moveTo>
                        <a:pt x="20756" y="55026"/>
                      </a:moveTo>
                      <a:cubicBezTo>
                        <a:pt x="19239" y="55026"/>
                        <a:pt x="17885" y="54539"/>
                        <a:pt x="16692" y="53566"/>
                      </a:cubicBezTo>
                      <a:cubicBezTo>
                        <a:pt x="15500" y="52603"/>
                        <a:pt x="14574" y="50866"/>
                        <a:pt x="13916" y="48357"/>
                      </a:cubicBezTo>
                      <a:cubicBezTo>
                        <a:pt x="13058" y="45114"/>
                        <a:pt x="12628" y="39643"/>
                        <a:pt x="12628" y="31944"/>
                      </a:cubicBezTo>
                      <a:cubicBezTo>
                        <a:pt x="12628" y="24255"/>
                        <a:pt x="13015" y="18970"/>
                        <a:pt x="13787" y="16089"/>
                      </a:cubicBezTo>
                      <a:cubicBezTo>
                        <a:pt x="14560" y="13217"/>
                        <a:pt x="15533" y="11304"/>
                        <a:pt x="16707" y="10350"/>
                      </a:cubicBezTo>
                      <a:cubicBezTo>
                        <a:pt x="17890" y="9396"/>
                        <a:pt x="19239" y="8919"/>
                        <a:pt x="20756" y="8919"/>
                      </a:cubicBezTo>
                      <a:cubicBezTo>
                        <a:pt x="22283" y="8919"/>
                        <a:pt x="23642" y="9401"/>
                        <a:pt x="24835" y="10365"/>
                      </a:cubicBezTo>
                      <a:cubicBezTo>
                        <a:pt x="26027" y="11338"/>
                        <a:pt x="26948" y="13079"/>
                        <a:pt x="27596" y="15588"/>
                      </a:cubicBezTo>
                      <a:cubicBezTo>
                        <a:pt x="28465" y="18803"/>
                        <a:pt x="28899" y="24255"/>
                        <a:pt x="28899" y="31944"/>
                      </a:cubicBezTo>
                      <a:cubicBezTo>
                        <a:pt x="28899" y="39643"/>
                        <a:pt x="28512" y="44928"/>
                        <a:pt x="27739" y="47799"/>
                      </a:cubicBezTo>
                      <a:cubicBezTo>
                        <a:pt x="26967" y="50680"/>
                        <a:pt x="25989" y="52603"/>
                        <a:pt x="24806" y="53566"/>
                      </a:cubicBezTo>
                      <a:cubicBezTo>
                        <a:pt x="23633" y="54539"/>
                        <a:pt x="22283" y="55026"/>
                        <a:pt x="20756" y="55026"/>
                      </a:cubicBezTo>
                      <a:close/>
                    </a:path>
                  </a:pathLst>
                </a:custGeom>
                <a:solidFill>
                  <a:srgbClr val="000000"/>
                </a:solidFill>
                <a:ln w="14" cap="flat">
                  <a:noFill/>
                  <a:prstDash val="solid"/>
                  <a:round/>
                </a:ln>
              </p:spPr>
              <p:txBody>
                <a:bodyPr rtlCol="0" anchor="ctr"/>
                <a:lstStyle/>
                <a:p>
                  <a:endParaRPr lang="en-US"/>
                </a:p>
              </p:txBody>
            </p:sp>
          </p:grpSp>
          <p:grpSp>
            <p:nvGrpSpPr>
              <p:cNvPr id="693" name="Graphic 3">
                <a:extLst>
                  <a:ext uri="{FF2B5EF4-FFF2-40B4-BE49-F238E27FC236}">
                    <a16:creationId xmlns:a16="http://schemas.microsoft.com/office/drawing/2014/main" id="{19754A36-AD93-AC1F-7E1B-5E975CE53FBE}"/>
                  </a:ext>
                </a:extLst>
              </p:cNvPr>
              <p:cNvGrpSpPr/>
              <p:nvPr/>
            </p:nvGrpSpPr>
            <p:grpSpPr>
              <a:xfrm>
                <a:off x="4755695" y="5127814"/>
                <a:ext cx="566135" cy="83898"/>
                <a:chOff x="4755695" y="5127814"/>
                <a:chExt cx="566135" cy="83898"/>
              </a:xfrm>
              <a:solidFill>
                <a:srgbClr val="000000"/>
              </a:solidFill>
            </p:grpSpPr>
            <p:sp>
              <p:nvSpPr>
                <p:cNvPr id="694" name="Freeform: Shape 693">
                  <a:extLst>
                    <a:ext uri="{FF2B5EF4-FFF2-40B4-BE49-F238E27FC236}">
                      <a16:creationId xmlns:a16="http://schemas.microsoft.com/office/drawing/2014/main" id="{4940B26E-1547-3F46-B9DB-21DBCBD30328}"/>
                    </a:ext>
                  </a:extLst>
                </p:cNvPr>
                <p:cNvSpPr/>
                <p:nvPr/>
              </p:nvSpPr>
              <p:spPr>
                <a:xfrm flipV="1">
                  <a:off x="4755695" y="5145072"/>
                  <a:ext cx="44360" cy="49640"/>
                </a:xfrm>
                <a:custGeom>
                  <a:avLst/>
                  <a:gdLst>
                    <a:gd name="connsiteX0" fmla="*/ -587 w 44360"/>
                    <a:gd name="connsiteY0" fmla="*/ 13753 h 49640"/>
                    <a:gd name="connsiteX1" fmla="*/ 12020 w 44360"/>
                    <a:gd name="connsiteY1" fmla="*/ 15670 h 49640"/>
                    <a:gd name="connsiteX2" fmla="*/ 15283 w 44360"/>
                    <a:gd name="connsiteY2" fmla="*/ 10104 h 49640"/>
                    <a:gd name="connsiteX3" fmla="*/ 22180 w 44360"/>
                    <a:gd name="connsiteY3" fmla="*/ 8201 h 49640"/>
                    <a:gd name="connsiteX4" fmla="*/ 29507 w 44360"/>
                    <a:gd name="connsiteY4" fmla="*/ 9989 h 49640"/>
                    <a:gd name="connsiteX5" fmla="*/ 31166 w 44360"/>
                    <a:gd name="connsiteY5" fmla="*/ 13352 h 49640"/>
                    <a:gd name="connsiteX6" fmla="*/ 30265 w 44360"/>
                    <a:gd name="connsiteY6" fmla="*/ 15713 h 49640"/>
                    <a:gd name="connsiteX7" fmla="*/ 26072 w 44360"/>
                    <a:gd name="connsiteY7" fmla="*/ 17373 h 49640"/>
                    <a:gd name="connsiteX8" fmla="*/ 6797 w 44360"/>
                    <a:gd name="connsiteY8" fmla="*/ 23498 h 49640"/>
                    <a:gd name="connsiteX9" fmla="*/ 1159 w 44360"/>
                    <a:gd name="connsiteY9" fmla="*/ 34187 h 49640"/>
                    <a:gd name="connsiteX10" fmla="*/ 6024 w 44360"/>
                    <a:gd name="connsiteY10" fmla="*/ 44562 h 49640"/>
                    <a:gd name="connsiteX11" fmla="*/ 21150 w 44360"/>
                    <a:gd name="connsiteY11" fmla="*/ 48769 h 49640"/>
                    <a:gd name="connsiteX12" fmla="*/ 35631 w 44360"/>
                    <a:gd name="connsiteY12" fmla="*/ 45592 h 49640"/>
                    <a:gd name="connsiteX13" fmla="*/ 42171 w 44360"/>
                    <a:gd name="connsiteY13" fmla="*/ 36205 h 49640"/>
                    <a:gd name="connsiteX14" fmla="*/ 30308 w 44360"/>
                    <a:gd name="connsiteY14" fmla="*/ 34016 h 49640"/>
                    <a:gd name="connsiteX15" fmla="*/ 27417 w 44360"/>
                    <a:gd name="connsiteY15" fmla="*/ 38251 h 49640"/>
                    <a:gd name="connsiteX16" fmla="*/ 21364 w 44360"/>
                    <a:gd name="connsiteY16" fmla="*/ 39740 h 49640"/>
                    <a:gd name="connsiteX17" fmla="*/ 14267 w 44360"/>
                    <a:gd name="connsiteY17" fmla="*/ 38351 h 49640"/>
                    <a:gd name="connsiteX18" fmla="*/ 12836 w 44360"/>
                    <a:gd name="connsiteY18" fmla="*/ 35804 h 49640"/>
                    <a:gd name="connsiteX19" fmla="*/ 14081 w 44360"/>
                    <a:gd name="connsiteY19" fmla="*/ 33515 h 49640"/>
                    <a:gd name="connsiteX20" fmla="*/ 25815 w 44360"/>
                    <a:gd name="connsiteY20" fmla="*/ 29980 h 49640"/>
                    <a:gd name="connsiteX21" fmla="*/ 39838 w 44360"/>
                    <a:gd name="connsiteY21" fmla="*/ 24399 h 49640"/>
                    <a:gd name="connsiteX22" fmla="*/ 43773 w 44360"/>
                    <a:gd name="connsiteY22" fmla="*/ 15055 h 49640"/>
                    <a:gd name="connsiteX23" fmla="*/ 38321 w 44360"/>
                    <a:gd name="connsiteY23" fmla="*/ 3822 h 49640"/>
                    <a:gd name="connsiteX24" fmla="*/ 22180 w 44360"/>
                    <a:gd name="connsiteY24" fmla="*/ -872 h 49640"/>
                    <a:gd name="connsiteX25" fmla="*/ 6811 w 44360"/>
                    <a:gd name="connsiteY25" fmla="*/ 3063 h 49640"/>
                    <a:gd name="connsiteX26" fmla="*/ -587 w 44360"/>
                    <a:gd name="connsiteY26" fmla="*/ 1375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587" y="13753"/>
                      </a:moveTo>
                      <a:lnTo>
                        <a:pt x="12020" y="15670"/>
                      </a:lnTo>
                      <a:cubicBezTo>
                        <a:pt x="12564" y="13228"/>
                        <a:pt x="13651" y="11373"/>
                        <a:pt x="15283" y="10104"/>
                      </a:cubicBezTo>
                      <a:cubicBezTo>
                        <a:pt x="16923" y="8835"/>
                        <a:pt x="19222" y="8201"/>
                        <a:pt x="22180" y="8201"/>
                      </a:cubicBezTo>
                      <a:cubicBezTo>
                        <a:pt x="25423" y="8201"/>
                        <a:pt x="27866" y="8797"/>
                        <a:pt x="29507" y="9989"/>
                      </a:cubicBezTo>
                      <a:cubicBezTo>
                        <a:pt x="30613" y="10829"/>
                        <a:pt x="31166" y="11950"/>
                        <a:pt x="31166" y="13352"/>
                      </a:cubicBezTo>
                      <a:cubicBezTo>
                        <a:pt x="31166" y="14306"/>
                        <a:pt x="30866" y="15093"/>
                        <a:pt x="30265" y="15713"/>
                      </a:cubicBezTo>
                      <a:cubicBezTo>
                        <a:pt x="29645" y="16314"/>
                        <a:pt x="28247" y="16868"/>
                        <a:pt x="26072" y="17373"/>
                      </a:cubicBezTo>
                      <a:cubicBezTo>
                        <a:pt x="15931" y="19606"/>
                        <a:pt x="9506" y="21647"/>
                        <a:pt x="6797" y="23498"/>
                      </a:cubicBezTo>
                      <a:cubicBezTo>
                        <a:pt x="3038" y="26064"/>
                        <a:pt x="1159" y="29627"/>
                        <a:pt x="1159" y="34187"/>
                      </a:cubicBezTo>
                      <a:cubicBezTo>
                        <a:pt x="1159" y="38299"/>
                        <a:pt x="2781" y="41757"/>
                        <a:pt x="6024" y="44562"/>
                      </a:cubicBezTo>
                      <a:cubicBezTo>
                        <a:pt x="9277" y="47367"/>
                        <a:pt x="14319" y="48769"/>
                        <a:pt x="21150" y="48769"/>
                      </a:cubicBezTo>
                      <a:cubicBezTo>
                        <a:pt x="27646" y="48769"/>
                        <a:pt x="32473" y="47710"/>
                        <a:pt x="35631" y="45592"/>
                      </a:cubicBezTo>
                      <a:cubicBezTo>
                        <a:pt x="38798" y="43474"/>
                        <a:pt x="40978" y="40345"/>
                        <a:pt x="42171" y="36205"/>
                      </a:cubicBezTo>
                      <a:lnTo>
                        <a:pt x="30308" y="34016"/>
                      </a:lnTo>
                      <a:cubicBezTo>
                        <a:pt x="29802" y="35857"/>
                        <a:pt x="28839" y="37269"/>
                        <a:pt x="27417" y="38251"/>
                      </a:cubicBezTo>
                      <a:cubicBezTo>
                        <a:pt x="26005" y="39243"/>
                        <a:pt x="23988" y="39740"/>
                        <a:pt x="21364" y="39740"/>
                      </a:cubicBezTo>
                      <a:cubicBezTo>
                        <a:pt x="18063" y="39740"/>
                        <a:pt x="15698" y="39277"/>
                        <a:pt x="14267" y="38351"/>
                      </a:cubicBezTo>
                      <a:cubicBezTo>
                        <a:pt x="13313" y="37693"/>
                        <a:pt x="12836" y="36844"/>
                        <a:pt x="12836" y="35804"/>
                      </a:cubicBezTo>
                      <a:cubicBezTo>
                        <a:pt x="12836" y="34908"/>
                        <a:pt x="13251" y="34144"/>
                        <a:pt x="14081" y="33515"/>
                      </a:cubicBezTo>
                      <a:cubicBezTo>
                        <a:pt x="15216" y="32685"/>
                        <a:pt x="19127" y="31507"/>
                        <a:pt x="25815" y="29980"/>
                      </a:cubicBezTo>
                      <a:cubicBezTo>
                        <a:pt x="32512" y="28463"/>
                        <a:pt x="37186" y="26603"/>
                        <a:pt x="39838" y="24399"/>
                      </a:cubicBezTo>
                      <a:cubicBezTo>
                        <a:pt x="42462" y="22157"/>
                        <a:pt x="43773" y="19043"/>
                        <a:pt x="43773" y="15055"/>
                      </a:cubicBezTo>
                      <a:cubicBezTo>
                        <a:pt x="43773" y="10695"/>
                        <a:pt x="41956" y="6951"/>
                        <a:pt x="38321" y="3822"/>
                      </a:cubicBezTo>
                      <a:cubicBezTo>
                        <a:pt x="34687" y="693"/>
                        <a:pt x="29306" y="-872"/>
                        <a:pt x="22180" y="-872"/>
                      </a:cubicBezTo>
                      <a:cubicBezTo>
                        <a:pt x="15712" y="-872"/>
                        <a:pt x="10589" y="440"/>
                        <a:pt x="6811" y="3063"/>
                      </a:cubicBezTo>
                      <a:cubicBezTo>
                        <a:pt x="3043" y="5687"/>
                        <a:pt x="577" y="9250"/>
                        <a:pt x="-587" y="13753"/>
                      </a:cubicBezTo>
                      <a:close/>
                    </a:path>
                  </a:pathLst>
                </a:custGeom>
                <a:solidFill>
                  <a:srgbClr val="000000"/>
                </a:solidFill>
                <a:ln w="14" cap="flat">
                  <a:noFill/>
                  <a:prstDash val="solid"/>
                  <a:round/>
                </a:ln>
              </p:spPr>
              <p:txBody>
                <a:bodyPr rtlCol="0" anchor="ctr"/>
                <a:lstStyle/>
                <a:p>
                  <a:endParaRPr lang="en-US"/>
                </a:p>
              </p:txBody>
            </p:sp>
            <p:sp>
              <p:nvSpPr>
                <p:cNvPr id="695" name="Freeform: Shape 694">
                  <a:extLst>
                    <a:ext uri="{FF2B5EF4-FFF2-40B4-BE49-F238E27FC236}">
                      <a16:creationId xmlns:a16="http://schemas.microsoft.com/office/drawing/2014/main" id="{79D772BB-03B1-3F57-8B51-2412CA113703}"/>
                    </a:ext>
                  </a:extLst>
                </p:cNvPr>
                <p:cNvSpPr/>
                <p:nvPr/>
              </p:nvSpPr>
              <p:spPr>
                <a:xfrm flipV="1">
                  <a:off x="4807745" y="5145072"/>
                  <a:ext cx="44589" cy="49640"/>
                </a:xfrm>
                <a:custGeom>
                  <a:avLst/>
                  <a:gdLst>
                    <a:gd name="connsiteX0" fmla="*/ 12046 w 44589"/>
                    <a:gd name="connsiteY0" fmla="*/ 33200 h 49640"/>
                    <a:gd name="connsiteX1" fmla="*/ 641 w 44589"/>
                    <a:gd name="connsiteY1" fmla="*/ 35261 h 49640"/>
                    <a:gd name="connsiteX2" fmla="*/ 7252 w 44589"/>
                    <a:gd name="connsiteY2" fmla="*/ 45449 h 49640"/>
                    <a:gd name="connsiteX3" fmla="*/ 21205 w 44589"/>
                    <a:gd name="connsiteY3" fmla="*/ 48769 h 49640"/>
                    <a:gd name="connsiteX4" fmla="*/ 33726 w 44589"/>
                    <a:gd name="connsiteY4" fmla="*/ 46780 h 49640"/>
                    <a:gd name="connsiteX5" fmla="*/ 39521 w 44589"/>
                    <a:gd name="connsiteY5" fmla="*/ 41729 h 49640"/>
                    <a:gd name="connsiteX6" fmla="*/ 41195 w 44589"/>
                    <a:gd name="connsiteY6" fmla="*/ 30481 h 49640"/>
                    <a:gd name="connsiteX7" fmla="*/ 41067 w 44589"/>
                    <a:gd name="connsiteY7" fmla="*/ 15813 h 49640"/>
                    <a:gd name="connsiteX8" fmla="*/ 41668 w 44589"/>
                    <a:gd name="connsiteY8" fmla="*/ 6569 h 49640"/>
                    <a:gd name="connsiteX9" fmla="*/ 43929 w 44589"/>
                    <a:gd name="connsiteY9" fmla="*/ 201 h 49640"/>
                    <a:gd name="connsiteX10" fmla="*/ 31493 w 44589"/>
                    <a:gd name="connsiteY10" fmla="*/ 201 h 49640"/>
                    <a:gd name="connsiteX11" fmla="*/ 30291 w 44589"/>
                    <a:gd name="connsiteY11" fmla="*/ 3908 h 49640"/>
                    <a:gd name="connsiteX12" fmla="*/ 29833 w 44589"/>
                    <a:gd name="connsiteY12" fmla="*/ 5396 h 49640"/>
                    <a:gd name="connsiteX13" fmla="*/ 22950 w 44589"/>
                    <a:gd name="connsiteY13" fmla="*/ 688 h 49640"/>
                    <a:gd name="connsiteX14" fmla="*/ 15123 w 44589"/>
                    <a:gd name="connsiteY14" fmla="*/ -872 h 49640"/>
                    <a:gd name="connsiteX15" fmla="*/ 3561 w 44589"/>
                    <a:gd name="connsiteY15" fmla="*/ 3106 h 49640"/>
                    <a:gd name="connsiteX16" fmla="*/ -661 w 44589"/>
                    <a:gd name="connsiteY16" fmla="*/ 13166 h 49640"/>
                    <a:gd name="connsiteX17" fmla="*/ 1257 w 44589"/>
                    <a:gd name="connsiteY17" fmla="*/ 20350 h 49640"/>
                    <a:gd name="connsiteX18" fmla="*/ 6651 w 44589"/>
                    <a:gd name="connsiteY18" fmla="*/ 25172 h 49640"/>
                    <a:gd name="connsiteX19" fmla="*/ 16654 w 44589"/>
                    <a:gd name="connsiteY19" fmla="*/ 28106 h 49640"/>
                    <a:gd name="connsiteX20" fmla="*/ 28860 w 44589"/>
                    <a:gd name="connsiteY20" fmla="*/ 31197 h 49640"/>
                    <a:gd name="connsiteX21" fmla="*/ 28860 w 44589"/>
                    <a:gd name="connsiteY21" fmla="*/ 32442 h 49640"/>
                    <a:gd name="connsiteX22" fmla="*/ 27072 w 44589"/>
                    <a:gd name="connsiteY22" fmla="*/ 37607 h 49640"/>
                    <a:gd name="connsiteX23" fmla="*/ 20317 w 44589"/>
                    <a:gd name="connsiteY23" fmla="*/ 39153 h 49640"/>
                    <a:gd name="connsiteX24" fmla="*/ 15080 w 44589"/>
                    <a:gd name="connsiteY24" fmla="*/ 37836 h 49640"/>
                    <a:gd name="connsiteX25" fmla="*/ 12046 w 44589"/>
                    <a:gd name="connsiteY25" fmla="*/ 33200 h 49640"/>
                    <a:gd name="connsiteX26" fmla="*/ 28860 w 44589"/>
                    <a:gd name="connsiteY26" fmla="*/ 23011 h 49640"/>
                    <a:gd name="connsiteX27" fmla="*/ 21205 w 44589"/>
                    <a:gd name="connsiteY27" fmla="*/ 21080 h 49640"/>
                    <a:gd name="connsiteX28" fmla="*/ 14364 w 44589"/>
                    <a:gd name="connsiteY28" fmla="*/ 18890 h 49640"/>
                    <a:gd name="connsiteX29" fmla="*/ 11903 w 44589"/>
                    <a:gd name="connsiteY29" fmla="*/ 14468 h 49640"/>
                    <a:gd name="connsiteX30" fmla="*/ 13864 w 44589"/>
                    <a:gd name="connsiteY30" fmla="*/ 9904 h 49640"/>
                    <a:gd name="connsiteX31" fmla="*/ 18886 w 44589"/>
                    <a:gd name="connsiteY31" fmla="*/ 7986 h 49640"/>
                    <a:gd name="connsiteX32" fmla="*/ 25369 w 44589"/>
                    <a:gd name="connsiteY32" fmla="*/ 10218 h 49640"/>
                    <a:gd name="connsiteX33" fmla="*/ 28359 w 44589"/>
                    <a:gd name="connsiteY33" fmla="*/ 14383 h 49640"/>
                    <a:gd name="connsiteX34" fmla="*/ 28860 w 44589"/>
                    <a:gd name="connsiteY34" fmla="*/ 2050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046" y="33200"/>
                      </a:moveTo>
                      <a:lnTo>
                        <a:pt x="641" y="35261"/>
                      </a:lnTo>
                      <a:cubicBezTo>
                        <a:pt x="1920" y="39849"/>
                        <a:pt x="4123" y="43245"/>
                        <a:pt x="7252" y="45449"/>
                      </a:cubicBezTo>
                      <a:cubicBezTo>
                        <a:pt x="10382" y="47662"/>
                        <a:pt x="15032" y="48769"/>
                        <a:pt x="21205" y="48769"/>
                      </a:cubicBezTo>
                      <a:cubicBezTo>
                        <a:pt x="26814" y="48769"/>
                        <a:pt x="30988" y="48106"/>
                        <a:pt x="33726" y="46780"/>
                      </a:cubicBezTo>
                      <a:cubicBezTo>
                        <a:pt x="36473" y="45454"/>
                        <a:pt x="38405" y="43770"/>
                        <a:pt x="39521" y="41729"/>
                      </a:cubicBezTo>
                      <a:cubicBezTo>
                        <a:pt x="40637" y="39687"/>
                        <a:pt x="41195" y="35938"/>
                        <a:pt x="41195" y="30481"/>
                      </a:cubicBezTo>
                      <a:lnTo>
                        <a:pt x="41067" y="15813"/>
                      </a:lnTo>
                      <a:cubicBezTo>
                        <a:pt x="41067" y="11635"/>
                        <a:pt x="41267" y="8554"/>
                        <a:pt x="41668" y="6569"/>
                      </a:cubicBezTo>
                      <a:cubicBezTo>
                        <a:pt x="42068" y="4595"/>
                        <a:pt x="42822" y="2472"/>
                        <a:pt x="43929" y="201"/>
                      </a:cubicBezTo>
                      <a:lnTo>
                        <a:pt x="31493" y="201"/>
                      </a:lnTo>
                      <a:cubicBezTo>
                        <a:pt x="31169" y="1041"/>
                        <a:pt x="30768" y="2276"/>
                        <a:pt x="30291" y="3908"/>
                      </a:cubicBezTo>
                      <a:cubicBezTo>
                        <a:pt x="30081" y="4661"/>
                        <a:pt x="29929" y="5157"/>
                        <a:pt x="29833" y="5396"/>
                      </a:cubicBezTo>
                      <a:cubicBezTo>
                        <a:pt x="27687" y="3307"/>
                        <a:pt x="25393" y="1737"/>
                        <a:pt x="22950" y="688"/>
                      </a:cubicBezTo>
                      <a:cubicBezTo>
                        <a:pt x="20508" y="-352"/>
                        <a:pt x="17899" y="-872"/>
                        <a:pt x="15123" y="-872"/>
                      </a:cubicBezTo>
                      <a:cubicBezTo>
                        <a:pt x="10238" y="-872"/>
                        <a:pt x="6384" y="454"/>
                        <a:pt x="3561" y="3106"/>
                      </a:cubicBezTo>
                      <a:cubicBezTo>
                        <a:pt x="746" y="5758"/>
                        <a:pt x="-661" y="9112"/>
                        <a:pt x="-661" y="13166"/>
                      </a:cubicBezTo>
                      <a:cubicBezTo>
                        <a:pt x="-661" y="15856"/>
                        <a:pt x="-22" y="18251"/>
                        <a:pt x="1257" y="20350"/>
                      </a:cubicBezTo>
                      <a:cubicBezTo>
                        <a:pt x="2545" y="22449"/>
                        <a:pt x="4343" y="24056"/>
                        <a:pt x="6651" y="25172"/>
                      </a:cubicBezTo>
                      <a:cubicBezTo>
                        <a:pt x="8960" y="26298"/>
                        <a:pt x="12294" y="27276"/>
                        <a:pt x="16654" y="28106"/>
                      </a:cubicBezTo>
                      <a:cubicBezTo>
                        <a:pt x="22521" y="29212"/>
                        <a:pt x="26590" y="30243"/>
                        <a:pt x="28860" y="31197"/>
                      </a:cubicBezTo>
                      <a:lnTo>
                        <a:pt x="28860" y="32442"/>
                      </a:lnTo>
                      <a:cubicBezTo>
                        <a:pt x="28860" y="34855"/>
                        <a:pt x="28264" y="36577"/>
                        <a:pt x="27072" y="37607"/>
                      </a:cubicBezTo>
                      <a:cubicBezTo>
                        <a:pt x="25879" y="38638"/>
                        <a:pt x="23628" y="39153"/>
                        <a:pt x="20317" y="39153"/>
                      </a:cubicBezTo>
                      <a:cubicBezTo>
                        <a:pt x="18075" y="39153"/>
                        <a:pt x="16330" y="38714"/>
                        <a:pt x="15080" y="37836"/>
                      </a:cubicBezTo>
                      <a:cubicBezTo>
                        <a:pt x="13830" y="36959"/>
                        <a:pt x="12819" y="35413"/>
                        <a:pt x="12046" y="33200"/>
                      </a:cubicBezTo>
                      <a:close/>
                      <a:moveTo>
                        <a:pt x="28860" y="23011"/>
                      </a:moveTo>
                      <a:cubicBezTo>
                        <a:pt x="27248" y="22477"/>
                        <a:pt x="24696" y="21833"/>
                        <a:pt x="21205" y="21080"/>
                      </a:cubicBezTo>
                      <a:cubicBezTo>
                        <a:pt x="17723" y="20335"/>
                        <a:pt x="15442" y="19606"/>
                        <a:pt x="14364" y="18890"/>
                      </a:cubicBezTo>
                      <a:cubicBezTo>
                        <a:pt x="12724" y="17726"/>
                        <a:pt x="11903" y="16252"/>
                        <a:pt x="11903" y="14468"/>
                      </a:cubicBezTo>
                      <a:cubicBezTo>
                        <a:pt x="11903" y="12713"/>
                        <a:pt x="12557" y="11191"/>
                        <a:pt x="13864" y="9904"/>
                      </a:cubicBezTo>
                      <a:cubicBezTo>
                        <a:pt x="15180" y="8625"/>
                        <a:pt x="16854" y="7986"/>
                        <a:pt x="18886" y="7986"/>
                      </a:cubicBezTo>
                      <a:cubicBezTo>
                        <a:pt x="21147" y="7986"/>
                        <a:pt x="23308" y="8730"/>
                        <a:pt x="25369" y="10218"/>
                      </a:cubicBezTo>
                      <a:cubicBezTo>
                        <a:pt x="26886" y="11354"/>
                        <a:pt x="27882" y="12742"/>
                        <a:pt x="28359" y="14383"/>
                      </a:cubicBezTo>
                      <a:cubicBezTo>
                        <a:pt x="28693" y="15451"/>
                        <a:pt x="28860" y="17492"/>
                        <a:pt x="28860" y="20507"/>
                      </a:cubicBezTo>
                      <a:close/>
                    </a:path>
                  </a:pathLst>
                </a:custGeom>
                <a:solidFill>
                  <a:srgbClr val="000000"/>
                </a:solidFill>
                <a:ln w="14" cap="flat">
                  <a:noFill/>
                  <a:prstDash val="solid"/>
                  <a:round/>
                </a:ln>
              </p:spPr>
              <p:txBody>
                <a:bodyPr rtlCol="0" anchor="ctr"/>
                <a:lstStyle/>
                <a:p>
                  <a:endParaRPr lang="en-US"/>
                </a:p>
              </p:txBody>
            </p:sp>
            <p:sp>
              <p:nvSpPr>
                <p:cNvPr id="696" name="Freeform: Shape 695">
                  <a:extLst>
                    <a:ext uri="{FF2B5EF4-FFF2-40B4-BE49-F238E27FC236}">
                      <a16:creationId xmlns:a16="http://schemas.microsoft.com/office/drawing/2014/main" id="{BF58F65E-2DC7-E950-E21B-77F4DAE0A228}"/>
                    </a:ext>
                  </a:extLst>
                </p:cNvPr>
                <p:cNvSpPr/>
                <p:nvPr/>
              </p:nvSpPr>
              <p:spPr>
                <a:xfrm flipV="1">
                  <a:off x="4861054" y="5145072"/>
                  <a:ext cx="69846" cy="48567"/>
                </a:xfrm>
                <a:custGeom>
                  <a:avLst/>
                  <a:gdLst>
                    <a:gd name="connsiteX0" fmla="*/ -1694 w 69846"/>
                    <a:gd name="connsiteY0" fmla="*/ 46585 h 48567"/>
                    <a:gd name="connsiteX1" fmla="*/ 9883 w 69846"/>
                    <a:gd name="connsiteY1" fmla="*/ 46585 h 48567"/>
                    <a:gd name="connsiteX2" fmla="*/ 9883 w 69846"/>
                    <a:gd name="connsiteY2" fmla="*/ 40103 h 48567"/>
                    <a:gd name="connsiteX3" fmla="*/ 24693 w 69846"/>
                    <a:gd name="connsiteY3" fmla="*/ 47658 h 48567"/>
                    <a:gd name="connsiteX4" fmla="*/ 32592 w 69846"/>
                    <a:gd name="connsiteY4" fmla="*/ 45769 h 48567"/>
                    <a:gd name="connsiteX5" fmla="*/ 38102 w 69846"/>
                    <a:gd name="connsiteY5" fmla="*/ 40103 h 48567"/>
                    <a:gd name="connsiteX6" fmla="*/ 44856 w 69846"/>
                    <a:gd name="connsiteY6" fmla="*/ 45769 h 48567"/>
                    <a:gd name="connsiteX7" fmla="*/ 52597 w 69846"/>
                    <a:gd name="connsiteY7" fmla="*/ 47658 h 48567"/>
                    <a:gd name="connsiteX8" fmla="*/ 61441 w 69846"/>
                    <a:gd name="connsiteY8" fmla="*/ 45526 h 48567"/>
                    <a:gd name="connsiteX9" fmla="*/ 66850 w 69846"/>
                    <a:gd name="connsiteY9" fmla="*/ 39287 h 48567"/>
                    <a:gd name="connsiteX10" fmla="*/ 68152 w 69846"/>
                    <a:gd name="connsiteY10" fmla="*/ 29456 h 48567"/>
                    <a:gd name="connsiteX11" fmla="*/ 68152 w 69846"/>
                    <a:gd name="connsiteY11" fmla="*/ -909 h 48567"/>
                    <a:gd name="connsiteX12" fmla="*/ 55588 w 69846"/>
                    <a:gd name="connsiteY12" fmla="*/ -909 h 48567"/>
                    <a:gd name="connsiteX13" fmla="*/ 55588 w 69846"/>
                    <a:gd name="connsiteY13" fmla="*/ 26236 h 48567"/>
                    <a:gd name="connsiteX14" fmla="*/ 54286 w 69846"/>
                    <a:gd name="connsiteY14" fmla="*/ 35352 h 48567"/>
                    <a:gd name="connsiteX15" fmla="*/ 48920 w 69846"/>
                    <a:gd name="connsiteY15" fmla="*/ 38042 h 48567"/>
                    <a:gd name="connsiteX16" fmla="*/ 43954 w 69846"/>
                    <a:gd name="connsiteY16" fmla="*/ 36425 h 48567"/>
                    <a:gd name="connsiteX17" fmla="*/ 40606 w 69846"/>
                    <a:gd name="connsiteY17" fmla="*/ 31717 h 48567"/>
                    <a:gd name="connsiteX18" fmla="*/ 39575 w 69846"/>
                    <a:gd name="connsiteY18" fmla="*/ 21900 h 48567"/>
                    <a:gd name="connsiteX19" fmla="*/ 39575 w 69846"/>
                    <a:gd name="connsiteY19" fmla="*/ -909 h 48567"/>
                    <a:gd name="connsiteX20" fmla="*/ 27011 w 69846"/>
                    <a:gd name="connsiteY20" fmla="*/ -909 h 48567"/>
                    <a:gd name="connsiteX21" fmla="*/ 27011 w 69846"/>
                    <a:gd name="connsiteY21" fmla="*/ 25120 h 48567"/>
                    <a:gd name="connsiteX22" fmla="*/ 26339 w 69846"/>
                    <a:gd name="connsiteY22" fmla="*/ 34050 h 48567"/>
                    <a:gd name="connsiteX23" fmla="*/ 24250 w 69846"/>
                    <a:gd name="connsiteY23" fmla="*/ 37055 h 48567"/>
                    <a:gd name="connsiteX24" fmla="*/ 20443 w 69846"/>
                    <a:gd name="connsiteY24" fmla="*/ 38042 h 48567"/>
                    <a:gd name="connsiteX25" fmla="*/ 15206 w 69846"/>
                    <a:gd name="connsiteY25" fmla="*/ 36468 h 48567"/>
                    <a:gd name="connsiteX26" fmla="*/ 11872 w 69846"/>
                    <a:gd name="connsiteY26" fmla="*/ 31960 h 48567"/>
                    <a:gd name="connsiteX27" fmla="*/ 10870 w 69846"/>
                    <a:gd name="connsiteY27" fmla="*/ 22172 h 48567"/>
                    <a:gd name="connsiteX28" fmla="*/ 10870 w 69846"/>
                    <a:gd name="connsiteY28" fmla="*/ -909 h 48567"/>
                    <a:gd name="connsiteX29" fmla="*/ -1694 w 69846"/>
                    <a:gd name="connsiteY29" fmla="*/ -90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1694" y="46585"/>
                      </a:moveTo>
                      <a:lnTo>
                        <a:pt x="9883" y="46585"/>
                      </a:lnTo>
                      <a:lnTo>
                        <a:pt x="9883" y="40103"/>
                      </a:lnTo>
                      <a:cubicBezTo>
                        <a:pt x="14032" y="45140"/>
                        <a:pt x="18969" y="47658"/>
                        <a:pt x="24693" y="47658"/>
                      </a:cubicBezTo>
                      <a:cubicBezTo>
                        <a:pt x="27727" y="47658"/>
                        <a:pt x="30360" y="47029"/>
                        <a:pt x="32592" y="45769"/>
                      </a:cubicBezTo>
                      <a:cubicBezTo>
                        <a:pt x="34834" y="44520"/>
                        <a:pt x="36671" y="42631"/>
                        <a:pt x="38102" y="40103"/>
                      </a:cubicBezTo>
                      <a:cubicBezTo>
                        <a:pt x="40191" y="42631"/>
                        <a:pt x="42442" y="44520"/>
                        <a:pt x="44856" y="45769"/>
                      </a:cubicBezTo>
                      <a:cubicBezTo>
                        <a:pt x="47269" y="47029"/>
                        <a:pt x="49850" y="47658"/>
                        <a:pt x="52597" y="47658"/>
                      </a:cubicBezTo>
                      <a:cubicBezTo>
                        <a:pt x="56079" y="47658"/>
                        <a:pt x="59027" y="46947"/>
                        <a:pt x="61441" y="45526"/>
                      </a:cubicBezTo>
                      <a:cubicBezTo>
                        <a:pt x="63855" y="44114"/>
                        <a:pt x="65658" y="42034"/>
                        <a:pt x="66850" y="39287"/>
                      </a:cubicBezTo>
                      <a:cubicBezTo>
                        <a:pt x="67718" y="37264"/>
                        <a:pt x="68152" y="33988"/>
                        <a:pt x="68152" y="29456"/>
                      </a:cubicBezTo>
                      <a:lnTo>
                        <a:pt x="68152" y="-909"/>
                      </a:lnTo>
                      <a:lnTo>
                        <a:pt x="55588" y="-909"/>
                      </a:lnTo>
                      <a:lnTo>
                        <a:pt x="55588" y="26236"/>
                      </a:lnTo>
                      <a:cubicBezTo>
                        <a:pt x="55588" y="30949"/>
                        <a:pt x="55154" y="33988"/>
                        <a:pt x="54286" y="35352"/>
                      </a:cubicBezTo>
                      <a:cubicBezTo>
                        <a:pt x="53122" y="37145"/>
                        <a:pt x="51333" y="38042"/>
                        <a:pt x="48920" y="38042"/>
                      </a:cubicBezTo>
                      <a:cubicBezTo>
                        <a:pt x="47164" y="38042"/>
                        <a:pt x="45509" y="37503"/>
                        <a:pt x="43954" y="36425"/>
                      </a:cubicBezTo>
                      <a:cubicBezTo>
                        <a:pt x="42409" y="35356"/>
                        <a:pt x="41293" y="33787"/>
                        <a:pt x="40606" y="31717"/>
                      </a:cubicBezTo>
                      <a:cubicBezTo>
                        <a:pt x="39919" y="29647"/>
                        <a:pt x="39575" y="26375"/>
                        <a:pt x="39575" y="21900"/>
                      </a:cubicBezTo>
                      <a:lnTo>
                        <a:pt x="39575" y="-909"/>
                      </a:lnTo>
                      <a:lnTo>
                        <a:pt x="27011" y="-909"/>
                      </a:lnTo>
                      <a:lnTo>
                        <a:pt x="27011" y="25120"/>
                      </a:lnTo>
                      <a:cubicBezTo>
                        <a:pt x="27011" y="29738"/>
                        <a:pt x="26787" y="32714"/>
                        <a:pt x="26339" y="34050"/>
                      </a:cubicBezTo>
                      <a:cubicBezTo>
                        <a:pt x="25891" y="35395"/>
                        <a:pt x="25194" y="36396"/>
                        <a:pt x="24250" y="37055"/>
                      </a:cubicBezTo>
                      <a:cubicBezTo>
                        <a:pt x="23315" y="37713"/>
                        <a:pt x="22046" y="38042"/>
                        <a:pt x="20443" y="38042"/>
                      </a:cubicBezTo>
                      <a:cubicBezTo>
                        <a:pt x="18507" y="38042"/>
                        <a:pt x="16761" y="37517"/>
                        <a:pt x="15206" y="36468"/>
                      </a:cubicBezTo>
                      <a:cubicBezTo>
                        <a:pt x="13660" y="35428"/>
                        <a:pt x="12549" y="33925"/>
                        <a:pt x="11872" y="31960"/>
                      </a:cubicBezTo>
                      <a:cubicBezTo>
                        <a:pt x="11204" y="29995"/>
                        <a:pt x="10870" y="26732"/>
                        <a:pt x="10870" y="22172"/>
                      </a:cubicBezTo>
                      <a:lnTo>
                        <a:pt x="10870" y="-909"/>
                      </a:lnTo>
                      <a:lnTo>
                        <a:pt x="-1694" y="-909"/>
                      </a:lnTo>
                      <a:close/>
                    </a:path>
                  </a:pathLst>
                </a:custGeom>
                <a:solidFill>
                  <a:srgbClr val="000000"/>
                </a:solidFill>
                <a:ln w="14" cap="flat">
                  <a:noFill/>
                  <a:prstDash val="solid"/>
                  <a:round/>
                </a:ln>
              </p:spPr>
              <p:txBody>
                <a:bodyPr rtlCol="0" anchor="ctr"/>
                <a:lstStyle/>
                <a:p>
                  <a:endParaRPr lang="en-US"/>
                </a:p>
              </p:txBody>
            </p:sp>
            <p:sp>
              <p:nvSpPr>
                <p:cNvPr id="697" name="Freeform: Shape 696">
                  <a:extLst>
                    <a:ext uri="{FF2B5EF4-FFF2-40B4-BE49-F238E27FC236}">
                      <a16:creationId xmlns:a16="http://schemas.microsoft.com/office/drawing/2014/main" id="{B66F7E7C-6FDB-9B6A-DFBE-AA6B6943EFA6}"/>
                    </a:ext>
                  </a:extLst>
                </p:cNvPr>
                <p:cNvSpPr/>
                <p:nvPr/>
              </p:nvSpPr>
              <p:spPr>
                <a:xfrm flipV="1">
                  <a:off x="4943058" y="5145072"/>
                  <a:ext cx="46335" cy="66640"/>
                </a:xfrm>
                <a:custGeom>
                  <a:avLst/>
                  <a:gdLst>
                    <a:gd name="connsiteX0" fmla="*/ -896 w 46335"/>
                    <a:gd name="connsiteY0" fmla="*/ 65292 h 66640"/>
                    <a:gd name="connsiteX1" fmla="*/ 10824 w 46335"/>
                    <a:gd name="connsiteY1" fmla="*/ 65292 h 66640"/>
                    <a:gd name="connsiteX2" fmla="*/ 10824 w 46335"/>
                    <a:gd name="connsiteY2" fmla="*/ 58309 h 66640"/>
                    <a:gd name="connsiteX3" fmla="*/ 16991 w 46335"/>
                    <a:gd name="connsiteY3" fmla="*/ 64118 h 66640"/>
                    <a:gd name="connsiteX4" fmla="*/ 25634 w 46335"/>
                    <a:gd name="connsiteY4" fmla="*/ 66365 h 66640"/>
                    <a:gd name="connsiteX5" fmla="*/ 39672 w 46335"/>
                    <a:gd name="connsiteY5" fmla="*/ 59883 h 66640"/>
                    <a:gd name="connsiteX6" fmla="*/ 45439 w 46335"/>
                    <a:gd name="connsiteY6" fmla="*/ 41809 h 66640"/>
                    <a:gd name="connsiteX7" fmla="*/ 39615 w 46335"/>
                    <a:gd name="connsiteY7" fmla="*/ 23321 h 66640"/>
                    <a:gd name="connsiteX8" fmla="*/ 25534 w 46335"/>
                    <a:gd name="connsiteY8" fmla="*/ 16724 h 66640"/>
                    <a:gd name="connsiteX9" fmla="*/ 18393 w 46335"/>
                    <a:gd name="connsiteY9" fmla="*/ 18284 h 66640"/>
                    <a:gd name="connsiteX10" fmla="*/ 11682 w 46335"/>
                    <a:gd name="connsiteY10" fmla="*/ 23650 h 66640"/>
                    <a:gd name="connsiteX11" fmla="*/ 11682 w 46335"/>
                    <a:gd name="connsiteY11" fmla="*/ -276 h 66640"/>
                    <a:gd name="connsiteX12" fmla="*/ -896 w 46335"/>
                    <a:gd name="connsiteY12" fmla="*/ -276 h 66640"/>
                    <a:gd name="connsiteX13" fmla="*/ 11539 w 46335"/>
                    <a:gd name="connsiteY13" fmla="*/ 42353 h 66640"/>
                    <a:gd name="connsiteX14" fmla="*/ 14716 w 46335"/>
                    <a:gd name="connsiteY14" fmla="*/ 30519 h 66640"/>
                    <a:gd name="connsiteX15" fmla="*/ 22457 w 46335"/>
                    <a:gd name="connsiteY15" fmla="*/ 26698 h 66640"/>
                    <a:gd name="connsiteX16" fmla="*/ 29741 w 46335"/>
                    <a:gd name="connsiteY16" fmla="*/ 30204 h 66640"/>
                    <a:gd name="connsiteX17" fmla="*/ 32646 w 46335"/>
                    <a:gd name="connsiteY17" fmla="*/ 41724 h 66640"/>
                    <a:gd name="connsiteX18" fmla="*/ 29641 w 46335"/>
                    <a:gd name="connsiteY18" fmla="*/ 52814 h 66640"/>
                    <a:gd name="connsiteX19" fmla="*/ 22229 w 46335"/>
                    <a:gd name="connsiteY19" fmla="*/ 56434 h 66640"/>
                    <a:gd name="connsiteX20" fmla="*/ 14573 w 46335"/>
                    <a:gd name="connsiteY20" fmla="*/ 52871 h 66640"/>
                    <a:gd name="connsiteX21" fmla="*/ 11539 w 46335"/>
                    <a:gd name="connsiteY21" fmla="*/ 42353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896" y="65292"/>
                      </a:moveTo>
                      <a:lnTo>
                        <a:pt x="10824" y="65292"/>
                      </a:lnTo>
                      <a:lnTo>
                        <a:pt x="10824" y="58309"/>
                      </a:lnTo>
                      <a:cubicBezTo>
                        <a:pt x="12350" y="60694"/>
                        <a:pt x="14406" y="62630"/>
                        <a:pt x="16991" y="64118"/>
                      </a:cubicBezTo>
                      <a:cubicBezTo>
                        <a:pt x="19586" y="65616"/>
                        <a:pt x="22467" y="66365"/>
                        <a:pt x="25634" y="66365"/>
                      </a:cubicBezTo>
                      <a:cubicBezTo>
                        <a:pt x="31148" y="66365"/>
                        <a:pt x="35828" y="64204"/>
                        <a:pt x="39672" y="59883"/>
                      </a:cubicBezTo>
                      <a:cubicBezTo>
                        <a:pt x="43517" y="55561"/>
                        <a:pt x="45439" y="49537"/>
                        <a:pt x="45439" y="41809"/>
                      </a:cubicBezTo>
                      <a:cubicBezTo>
                        <a:pt x="45439" y="33882"/>
                        <a:pt x="43498" y="27719"/>
                        <a:pt x="39615" y="23321"/>
                      </a:cubicBezTo>
                      <a:cubicBezTo>
                        <a:pt x="35742" y="18923"/>
                        <a:pt x="31048" y="16724"/>
                        <a:pt x="25534" y="16724"/>
                      </a:cubicBezTo>
                      <a:cubicBezTo>
                        <a:pt x="22911" y="16724"/>
                        <a:pt x="20530" y="17244"/>
                        <a:pt x="18393" y="18284"/>
                      </a:cubicBezTo>
                      <a:cubicBezTo>
                        <a:pt x="16266" y="19333"/>
                        <a:pt x="14029" y="21122"/>
                        <a:pt x="11682" y="23650"/>
                      </a:cubicBezTo>
                      <a:lnTo>
                        <a:pt x="11682" y="-276"/>
                      </a:lnTo>
                      <a:lnTo>
                        <a:pt x="-896" y="-276"/>
                      </a:lnTo>
                      <a:close/>
                      <a:moveTo>
                        <a:pt x="11539" y="42353"/>
                      </a:moveTo>
                      <a:cubicBezTo>
                        <a:pt x="11539" y="37011"/>
                        <a:pt x="12598" y="33066"/>
                        <a:pt x="14716" y="30519"/>
                      </a:cubicBezTo>
                      <a:cubicBezTo>
                        <a:pt x="16834" y="27972"/>
                        <a:pt x="19414" y="26698"/>
                        <a:pt x="22457" y="26698"/>
                      </a:cubicBezTo>
                      <a:cubicBezTo>
                        <a:pt x="25377" y="26698"/>
                        <a:pt x="27805" y="27867"/>
                        <a:pt x="29741" y="30204"/>
                      </a:cubicBezTo>
                      <a:cubicBezTo>
                        <a:pt x="31678" y="32551"/>
                        <a:pt x="32646" y="36391"/>
                        <a:pt x="32646" y="41724"/>
                      </a:cubicBezTo>
                      <a:cubicBezTo>
                        <a:pt x="32646" y="46703"/>
                        <a:pt x="31644" y="50400"/>
                        <a:pt x="29641" y="52814"/>
                      </a:cubicBezTo>
                      <a:cubicBezTo>
                        <a:pt x="27647" y="55227"/>
                        <a:pt x="25176" y="56434"/>
                        <a:pt x="22229" y="56434"/>
                      </a:cubicBezTo>
                      <a:cubicBezTo>
                        <a:pt x="19157" y="56434"/>
                        <a:pt x="16605" y="55246"/>
                        <a:pt x="14573" y="52871"/>
                      </a:cubicBezTo>
                      <a:cubicBezTo>
                        <a:pt x="12550" y="50505"/>
                        <a:pt x="11539" y="46999"/>
                        <a:pt x="11539" y="42353"/>
                      </a:cubicBezTo>
                      <a:close/>
                    </a:path>
                  </a:pathLst>
                </a:custGeom>
                <a:solidFill>
                  <a:srgbClr val="000000"/>
                </a:solidFill>
                <a:ln w="14" cap="flat">
                  <a:noFill/>
                  <a:prstDash val="solid"/>
                  <a:round/>
                </a:ln>
              </p:spPr>
              <p:txBody>
                <a:bodyPr rtlCol="0" anchor="ctr"/>
                <a:lstStyle/>
                <a:p>
                  <a:endParaRPr lang="en-US"/>
                </a:p>
              </p:txBody>
            </p:sp>
            <p:sp>
              <p:nvSpPr>
                <p:cNvPr id="698" name="Freeform: Shape 697">
                  <a:extLst>
                    <a:ext uri="{FF2B5EF4-FFF2-40B4-BE49-F238E27FC236}">
                      <a16:creationId xmlns:a16="http://schemas.microsoft.com/office/drawing/2014/main" id="{3206DF83-2E1F-A701-6CF3-344E899D61FD}"/>
                    </a:ext>
                  </a:extLst>
                </p:cNvPr>
                <p:cNvSpPr/>
                <p:nvPr/>
              </p:nvSpPr>
              <p:spPr>
                <a:xfrm flipV="1">
                  <a:off x="4999358" y="5128086"/>
                  <a:ext cx="12578" cy="65553"/>
                </a:xfrm>
                <a:custGeom>
                  <a:avLst/>
                  <a:gdLst>
                    <a:gd name="connsiteX0" fmla="*/ 268 w 12578"/>
                    <a:gd name="connsiteY0" fmla="*/ -1505 h 65553"/>
                    <a:gd name="connsiteX1" fmla="*/ 268 w 12578"/>
                    <a:gd name="connsiteY1" fmla="*/ 64048 h 65553"/>
                    <a:gd name="connsiteX2" fmla="*/ 12846 w 12578"/>
                    <a:gd name="connsiteY2" fmla="*/ 64048 h 65553"/>
                    <a:gd name="connsiteX3" fmla="*/ 12846 w 12578"/>
                    <a:gd name="connsiteY3" fmla="*/ -1505 h 65553"/>
                  </a:gdLst>
                  <a:ahLst/>
                  <a:cxnLst>
                    <a:cxn ang="0">
                      <a:pos x="connsiteX0" y="connsiteY0"/>
                    </a:cxn>
                    <a:cxn ang="0">
                      <a:pos x="connsiteX1" y="connsiteY1"/>
                    </a:cxn>
                    <a:cxn ang="0">
                      <a:pos x="connsiteX2" y="connsiteY2"/>
                    </a:cxn>
                    <a:cxn ang="0">
                      <a:pos x="connsiteX3" y="connsiteY3"/>
                    </a:cxn>
                  </a:cxnLst>
                  <a:rect l="l" t="t" r="r" b="b"/>
                  <a:pathLst>
                    <a:path w="12578" h="65553">
                      <a:moveTo>
                        <a:pt x="268" y="-1505"/>
                      </a:moveTo>
                      <a:lnTo>
                        <a:pt x="268" y="64048"/>
                      </a:lnTo>
                      <a:lnTo>
                        <a:pt x="12846" y="64048"/>
                      </a:lnTo>
                      <a:lnTo>
                        <a:pt x="12846" y="-1505"/>
                      </a:lnTo>
                      <a:close/>
                    </a:path>
                  </a:pathLst>
                </a:custGeom>
                <a:solidFill>
                  <a:srgbClr val="000000"/>
                </a:solidFill>
                <a:ln w="14" cap="flat">
                  <a:noFill/>
                  <a:prstDash val="solid"/>
                  <a:round/>
                </a:ln>
              </p:spPr>
              <p:txBody>
                <a:bodyPr rtlCol="0" anchor="ctr"/>
                <a:lstStyle/>
                <a:p>
                  <a:endParaRPr lang="en-US"/>
                </a:p>
              </p:txBody>
            </p:sp>
            <p:sp>
              <p:nvSpPr>
                <p:cNvPr id="699" name="Freeform: Shape 698">
                  <a:extLst>
                    <a:ext uri="{FF2B5EF4-FFF2-40B4-BE49-F238E27FC236}">
                      <a16:creationId xmlns:a16="http://schemas.microsoft.com/office/drawing/2014/main" id="{55F89E7B-2798-31A7-5766-2D7C5975087E}"/>
                    </a:ext>
                  </a:extLst>
                </p:cNvPr>
                <p:cNvSpPr/>
                <p:nvPr/>
              </p:nvSpPr>
              <p:spPr>
                <a:xfrm flipV="1">
                  <a:off x="5021140" y="5145072"/>
                  <a:ext cx="44372" cy="49640"/>
                </a:xfrm>
                <a:custGeom>
                  <a:avLst/>
                  <a:gdLst>
                    <a:gd name="connsiteX0" fmla="*/ 30588 w 44372"/>
                    <a:gd name="connsiteY0" fmla="*/ 15313 h 49640"/>
                    <a:gd name="connsiteX1" fmla="*/ 43109 w 44372"/>
                    <a:gd name="connsiteY1" fmla="*/ 13209 h 49640"/>
                    <a:gd name="connsiteX2" fmla="*/ 35482 w 44372"/>
                    <a:gd name="connsiteY2" fmla="*/ 2720 h 49640"/>
                    <a:gd name="connsiteX3" fmla="*/ 22460 w 44372"/>
                    <a:gd name="connsiteY3" fmla="*/ -872 h 49640"/>
                    <a:gd name="connsiteX4" fmla="*/ 4115 w 44372"/>
                    <a:gd name="connsiteY4" fmla="*/ 7228 h 49640"/>
                    <a:gd name="connsiteX5" fmla="*/ -579 w 44372"/>
                    <a:gd name="connsiteY5" fmla="*/ 23584 h 49640"/>
                    <a:gd name="connsiteX6" fmla="*/ 5589 w 44372"/>
                    <a:gd name="connsiteY6" fmla="*/ 42072 h 49640"/>
                    <a:gd name="connsiteX7" fmla="*/ 21201 w 44372"/>
                    <a:gd name="connsiteY7" fmla="*/ 48769 h 49640"/>
                    <a:gd name="connsiteX8" fmla="*/ 37929 w 44372"/>
                    <a:gd name="connsiteY8" fmla="*/ 41772 h 49640"/>
                    <a:gd name="connsiteX9" fmla="*/ 43782 w 44372"/>
                    <a:gd name="connsiteY9" fmla="*/ 20321 h 49640"/>
                    <a:gd name="connsiteX10" fmla="*/ 12300 w 44372"/>
                    <a:gd name="connsiteY10" fmla="*/ 20321 h 49640"/>
                    <a:gd name="connsiteX11" fmla="*/ 15348 w 44372"/>
                    <a:gd name="connsiteY11" fmla="*/ 11621 h 49640"/>
                    <a:gd name="connsiteX12" fmla="*/ 22589 w 44372"/>
                    <a:gd name="connsiteY12" fmla="*/ 8515 h 49640"/>
                    <a:gd name="connsiteX13" fmla="*/ 27540 w 44372"/>
                    <a:gd name="connsiteY13" fmla="*/ 10118 h 49640"/>
                    <a:gd name="connsiteX14" fmla="*/ 30588 w 44372"/>
                    <a:gd name="connsiteY14" fmla="*/ 15313 h 49640"/>
                    <a:gd name="connsiteX15" fmla="*/ 31304 w 44372"/>
                    <a:gd name="connsiteY15" fmla="*/ 28020 h 49640"/>
                    <a:gd name="connsiteX16" fmla="*/ 28485 w 44372"/>
                    <a:gd name="connsiteY16" fmla="*/ 36305 h 49640"/>
                    <a:gd name="connsiteX17" fmla="*/ 21959 w 44372"/>
                    <a:gd name="connsiteY17" fmla="*/ 39153 h 49640"/>
                    <a:gd name="connsiteX18" fmla="*/ 15162 w 44372"/>
                    <a:gd name="connsiteY18" fmla="*/ 36162 h 49640"/>
                    <a:gd name="connsiteX19" fmla="*/ 12529 w 44372"/>
                    <a:gd name="connsiteY19" fmla="*/ 2802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588" y="15313"/>
                      </a:moveTo>
                      <a:lnTo>
                        <a:pt x="43109" y="13209"/>
                      </a:lnTo>
                      <a:cubicBezTo>
                        <a:pt x="41507" y="8620"/>
                        <a:pt x="38964" y="5124"/>
                        <a:pt x="35482" y="2720"/>
                      </a:cubicBezTo>
                      <a:cubicBezTo>
                        <a:pt x="32010" y="325"/>
                        <a:pt x="27669" y="-872"/>
                        <a:pt x="22460" y="-872"/>
                      </a:cubicBezTo>
                      <a:cubicBezTo>
                        <a:pt x="14199" y="-872"/>
                        <a:pt x="8084" y="1828"/>
                        <a:pt x="4115" y="7228"/>
                      </a:cubicBezTo>
                      <a:cubicBezTo>
                        <a:pt x="986" y="11549"/>
                        <a:pt x="-579" y="17001"/>
                        <a:pt x="-579" y="23584"/>
                      </a:cubicBezTo>
                      <a:cubicBezTo>
                        <a:pt x="-579" y="31454"/>
                        <a:pt x="1477" y="37617"/>
                        <a:pt x="5589" y="42072"/>
                      </a:cubicBezTo>
                      <a:cubicBezTo>
                        <a:pt x="9710" y="46537"/>
                        <a:pt x="14914" y="48769"/>
                        <a:pt x="21201" y="48769"/>
                      </a:cubicBezTo>
                      <a:cubicBezTo>
                        <a:pt x="28270" y="48769"/>
                        <a:pt x="33846" y="46437"/>
                        <a:pt x="37929" y="41772"/>
                      </a:cubicBezTo>
                      <a:cubicBezTo>
                        <a:pt x="42012" y="37107"/>
                        <a:pt x="43963" y="29956"/>
                        <a:pt x="43782" y="20321"/>
                      </a:cubicBezTo>
                      <a:lnTo>
                        <a:pt x="12300" y="20321"/>
                      </a:lnTo>
                      <a:cubicBezTo>
                        <a:pt x="12396" y="16601"/>
                        <a:pt x="13412" y="13700"/>
                        <a:pt x="15348" y="11621"/>
                      </a:cubicBezTo>
                      <a:cubicBezTo>
                        <a:pt x="17285" y="9551"/>
                        <a:pt x="19698" y="8515"/>
                        <a:pt x="22589" y="8515"/>
                      </a:cubicBezTo>
                      <a:cubicBezTo>
                        <a:pt x="24554" y="8515"/>
                        <a:pt x="26205" y="9050"/>
                        <a:pt x="27540" y="10118"/>
                      </a:cubicBezTo>
                      <a:cubicBezTo>
                        <a:pt x="28885" y="11196"/>
                        <a:pt x="29901" y="12928"/>
                        <a:pt x="30588" y="15313"/>
                      </a:cubicBezTo>
                      <a:close/>
                      <a:moveTo>
                        <a:pt x="31304" y="28020"/>
                      </a:moveTo>
                      <a:cubicBezTo>
                        <a:pt x="31218" y="31654"/>
                        <a:pt x="30278" y="34416"/>
                        <a:pt x="28485" y="36305"/>
                      </a:cubicBezTo>
                      <a:cubicBezTo>
                        <a:pt x="26701" y="38204"/>
                        <a:pt x="24526" y="39153"/>
                        <a:pt x="21959" y="39153"/>
                      </a:cubicBezTo>
                      <a:cubicBezTo>
                        <a:pt x="19221" y="39153"/>
                        <a:pt x="16956" y="38156"/>
                        <a:pt x="15162" y="36162"/>
                      </a:cubicBezTo>
                      <a:cubicBezTo>
                        <a:pt x="13378" y="34159"/>
                        <a:pt x="12501" y="31445"/>
                        <a:pt x="12529" y="28020"/>
                      </a:cubicBezTo>
                      <a:close/>
                    </a:path>
                  </a:pathLst>
                </a:custGeom>
                <a:solidFill>
                  <a:srgbClr val="000000"/>
                </a:solidFill>
                <a:ln w="14" cap="flat">
                  <a:noFill/>
                  <a:prstDash val="solid"/>
                  <a:round/>
                </a:ln>
              </p:spPr>
              <p:txBody>
                <a:bodyPr rtlCol="0" anchor="ctr"/>
                <a:lstStyle/>
                <a:p>
                  <a:endParaRPr lang="en-US"/>
                </a:p>
              </p:txBody>
            </p:sp>
            <p:sp>
              <p:nvSpPr>
                <p:cNvPr id="700" name="Freeform: Shape 699">
                  <a:extLst>
                    <a:ext uri="{FF2B5EF4-FFF2-40B4-BE49-F238E27FC236}">
                      <a16:creationId xmlns:a16="http://schemas.microsoft.com/office/drawing/2014/main" id="{E12B8D37-A89B-8EA6-64E0-BB2B8A0E62B3}"/>
                    </a:ext>
                  </a:extLst>
                </p:cNvPr>
                <p:cNvSpPr/>
                <p:nvPr/>
              </p:nvSpPr>
              <p:spPr>
                <a:xfrm flipV="1">
                  <a:off x="5071316" y="5145072"/>
                  <a:ext cx="44360" cy="49640"/>
                </a:xfrm>
                <a:custGeom>
                  <a:avLst/>
                  <a:gdLst>
                    <a:gd name="connsiteX0" fmla="*/ -514 w 44360"/>
                    <a:gd name="connsiteY0" fmla="*/ 13753 h 49640"/>
                    <a:gd name="connsiteX1" fmla="*/ 12093 w 44360"/>
                    <a:gd name="connsiteY1" fmla="*/ 15670 h 49640"/>
                    <a:gd name="connsiteX2" fmla="*/ 15356 w 44360"/>
                    <a:gd name="connsiteY2" fmla="*/ 10104 h 49640"/>
                    <a:gd name="connsiteX3" fmla="*/ 22253 w 44360"/>
                    <a:gd name="connsiteY3" fmla="*/ 8201 h 49640"/>
                    <a:gd name="connsiteX4" fmla="*/ 29580 w 44360"/>
                    <a:gd name="connsiteY4" fmla="*/ 9989 h 49640"/>
                    <a:gd name="connsiteX5" fmla="*/ 31240 w 44360"/>
                    <a:gd name="connsiteY5" fmla="*/ 13352 h 49640"/>
                    <a:gd name="connsiteX6" fmla="*/ 30338 w 44360"/>
                    <a:gd name="connsiteY6" fmla="*/ 15713 h 49640"/>
                    <a:gd name="connsiteX7" fmla="*/ 26146 w 44360"/>
                    <a:gd name="connsiteY7" fmla="*/ 17373 h 49640"/>
                    <a:gd name="connsiteX8" fmla="*/ 6870 w 44360"/>
                    <a:gd name="connsiteY8" fmla="*/ 23498 h 49640"/>
                    <a:gd name="connsiteX9" fmla="*/ 1232 w 44360"/>
                    <a:gd name="connsiteY9" fmla="*/ 34187 h 49640"/>
                    <a:gd name="connsiteX10" fmla="*/ 6098 w 44360"/>
                    <a:gd name="connsiteY10" fmla="*/ 44562 h 49640"/>
                    <a:gd name="connsiteX11" fmla="*/ 21223 w 44360"/>
                    <a:gd name="connsiteY11" fmla="*/ 48769 h 49640"/>
                    <a:gd name="connsiteX12" fmla="*/ 35705 w 44360"/>
                    <a:gd name="connsiteY12" fmla="*/ 45592 h 49640"/>
                    <a:gd name="connsiteX13" fmla="*/ 42244 w 44360"/>
                    <a:gd name="connsiteY13" fmla="*/ 36205 h 49640"/>
                    <a:gd name="connsiteX14" fmla="*/ 30381 w 44360"/>
                    <a:gd name="connsiteY14" fmla="*/ 34016 h 49640"/>
                    <a:gd name="connsiteX15" fmla="*/ 27491 w 44360"/>
                    <a:gd name="connsiteY15" fmla="*/ 38251 h 49640"/>
                    <a:gd name="connsiteX16" fmla="*/ 21438 w 44360"/>
                    <a:gd name="connsiteY16" fmla="*/ 39740 h 49640"/>
                    <a:gd name="connsiteX17" fmla="*/ 14340 w 44360"/>
                    <a:gd name="connsiteY17" fmla="*/ 38351 h 49640"/>
                    <a:gd name="connsiteX18" fmla="*/ 12909 w 44360"/>
                    <a:gd name="connsiteY18" fmla="*/ 35804 h 49640"/>
                    <a:gd name="connsiteX19" fmla="*/ 14154 w 44360"/>
                    <a:gd name="connsiteY19" fmla="*/ 33515 h 49640"/>
                    <a:gd name="connsiteX20" fmla="*/ 25888 w 44360"/>
                    <a:gd name="connsiteY20" fmla="*/ 29980 h 49640"/>
                    <a:gd name="connsiteX21" fmla="*/ 39912 w 44360"/>
                    <a:gd name="connsiteY21" fmla="*/ 24399 h 49640"/>
                    <a:gd name="connsiteX22" fmla="*/ 43847 w 44360"/>
                    <a:gd name="connsiteY22" fmla="*/ 15055 h 49640"/>
                    <a:gd name="connsiteX23" fmla="*/ 38395 w 44360"/>
                    <a:gd name="connsiteY23" fmla="*/ 3822 h 49640"/>
                    <a:gd name="connsiteX24" fmla="*/ 22253 w 44360"/>
                    <a:gd name="connsiteY24" fmla="*/ -872 h 49640"/>
                    <a:gd name="connsiteX25" fmla="*/ 6885 w 44360"/>
                    <a:gd name="connsiteY25" fmla="*/ 3063 h 49640"/>
                    <a:gd name="connsiteX26" fmla="*/ -514 w 44360"/>
                    <a:gd name="connsiteY26" fmla="*/ 1375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514" y="13753"/>
                      </a:moveTo>
                      <a:lnTo>
                        <a:pt x="12093" y="15670"/>
                      </a:lnTo>
                      <a:cubicBezTo>
                        <a:pt x="12637" y="13228"/>
                        <a:pt x="13725" y="11373"/>
                        <a:pt x="15356" y="10104"/>
                      </a:cubicBezTo>
                      <a:cubicBezTo>
                        <a:pt x="16997" y="8835"/>
                        <a:pt x="19296" y="8201"/>
                        <a:pt x="22253" y="8201"/>
                      </a:cubicBezTo>
                      <a:cubicBezTo>
                        <a:pt x="25497" y="8201"/>
                        <a:pt x="27939" y="8797"/>
                        <a:pt x="29580" y="9989"/>
                      </a:cubicBezTo>
                      <a:cubicBezTo>
                        <a:pt x="30687" y="10829"/>
                        <a:pt x="31240" y="11950"/>
                        <a:pt x="31240" y="13352"/>
                      </a:cubicBezTo>
                      <a:cubicBezTo>
                        <a:pt x="31240" y="14306"/>
                        <a:pt x="30939" y="15093"/>
                        <a:pt x="30338" y="15713"/>
                      </a:cubicBezTo>
                      <a:cubicBezTo>
                        <a:pt x="29718" y="16314"/>
                        <a:pt x="28321" y="16868"/>
                        <a:pt x="26146" y="17373"/>
                      </a:cubicBezTo>
                      <a:cubicBezTo>
                        <a:pt x="16005" y="19606"/>
                        <a:pt x="9580" y="21647"/>
                        <a:pt x="6870" y="23498"/>
                      </a:cubicBezTo>
                      <a:cubicBezTo>
                        <a:pt x="3112" y="26064"/>
                        <a:pt x="1232" y="29627"/>
                        <a:pt x="1232" y="34187"/>
                      </a:cubicBezTo>
                      <a:cubicBezTo>
                        <a:pt x="1232" y="38299"/>
                        <a:pt x="2854" y="41757"/>
                        <a:pt x="6098" y="44562"/>
                      </a:cubicBezTo>
                      <a:cubicBezTo>
                        <a:pt x="9351" y="47367"/>
                        <a:pt x="14393" y="48769"/>
                        <a:pt x="21223" y="48769"/>
                      </a:cubicBezTo>
                      <a:cubicBezTo>
                        <a:pt x="27720" y="48769"/>
                        <a:pt x="32547" y="47710"/>
                        <a:pt x="35705" y="45592"/>
                      </a:cubicBezTo>
                      <a:cubicBezTo>
                        <a:pt x="38872" y="43474"/>
                        <a:pt x="41052" y="40345"/>
                        <a:pt x="42244" y="36205"/>
                      </a:cubicBezTo>
                      <a:lnTo>
                        <a:pt x="30381" y="34016"/>
                      </a:lnTo>
                      <a:cubicBezTo>
                        <a:pt x="29876" y="35857"/>
                        <a:pt x="28912" y="37269"/>
                        <a:pt x="27491" y="38251"/>
                      </a:cubicBezTo>
                      <a:cubicBezTo>
                        <a:pt x="26079" y="39243"/>
                        <a:pt x="24061" y="39740"/>
                        <a:pt x="21438" y="39740"/>
                      </a:cubicBezTo>
                      <a:cubicBezTo>
                        <a:pt x="18137" y="39740"/>
                        <a:pt x="15771" y="39277"/>
                        <a:pt x="14340" y="38351"/>
                      </a:cubicBezTo>
                      <a:cubicBezTo>
                        <a:pt x="13386" y="37693"/>
                        <a:pt x="12909" y="36844"/>
                        <a:pt x="12909" y="35804"/>
                      </a:cubicBezTo>
                      <a:cubicBezTo>
                        <a:pt x="12909" y="34908"/>
                        <a:pt x="13324" y="34144"/>
                        <a:pt x="14154" y="33515"/>
                      </a:cubicBezTo>
                      <a:cubicBezTo>
                        <a:pt x="15289" y="32685"/>
                        <a:pt x="19201" y="31507"/>
                        <a:pt x="25888" y="29980"/>
                      </a:cubicBezTo>
                      <a:cubicBezTo>
                        <a:pt x="32585" y="28463"/>
                        <a:pt x="37260" y="26603"/>
                        <a:pt x="39912" y="24399"/>
                      </a:cubicBezTo>
                      <a:cubicBezTo>
                        <a:pt x="42535" y="22157"/>
                        <a:pt x="43847" y="19043"/>
                        <a:pt x="43847" y="15055"/>
                      </a:cubicBezTo>
                      <a:cubicBezTo>
                        <a:pt x="43847" y="10695"/>
                        <a:pt x="42030" y="6951"/>
                        <a:pt x="38395" y="3822"/>
                      </a:cubicBezTo>
                      <a:cubicBezTo>
                        <a:pt x="34760" y="693"/>
                        <a:pt x="29380" y="-872"/>
                        <a:pt x="22253" y="-872"/>
                      </a:cubicBezTo>
                      <a:cubicBezTo>
                        <a:pt x="15785" y="-872"/>
                        <a:pt x="10662" y="440"/>
                        <a:pt x="6885" y="3063"/>
                      </a:cubicBezTo>
                      <a:cubicBezTo>
                        <a:pt x="3116" y="5687"/>
                        <a:pt x="650" y="9250"/>
                        <a:pt x="-514" y="13753"/>
                      </a:cubicBezTo>
                      <a:close/>
                    </a:path>
                  </a:pathLst>
                </a:custGeom>
                <a:solidFill>
                  <a:srgbClr val="000000"/>
                </a:solidFill>
                <a:ln w="14" cap="flat">
                  <a:noFill/>
                  <a:prstDash val="solid"/>
                  <a:round/>
                </a:ln>
              </p:spPr>
              <p:txBody>
                <a:bodyPr rtlCol="0" anchor="ctr"/>
                <a:lstStyle/>
                <a:p>
                  <a:endParaRPr lang="en-US"/>
                </a:p>
              </p:txBody>
            </p:sp>
            <p:sp>
              <p:nvSpPr>
                <p:cNvPr id="701" name="Freeform: Shape 700">
                  <a:extLst>
                    <a:ext uri="{FF2B5EF4-FFF2-40B4-BE49-F238E27FC236}">
                      <a16:creationId xmlns:a16="http://schemas.microsoft.com/office/drawing/2014/main" id="{BE4C84E3-8232-17CC-8865-B8D03C0205E4}"/>
                    </a:ext>
                  </a:extLst>
                </p:cNvPr>
                <p:cNvSpPr/>
                <p:nvPr/>
              </p:nvSpPr>
              <p:spPr>
                <a:xfrm flipV="1">
                  <a:off x="5120103" y="519363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02" name="Freeform: Shape 701">
                  <a:extLst>
                    <a:ext uri="{FF2B5EF4-FFF2-40B4-BE49-F238E27FC236}">
                      <a16:creationId xmlns:a16="http://schemas.microsoft.com/office/drawing/2014/main" id="{C7841FA0-48F6-C9BC-DF61-AAB4BD289881}"/>
                    </a:ext>
                  </a:extLst>
                </p:cNvPr>
                <p:cNvSpPr/>
                <p:nvPr/>
              </p:nvSpPr>
              <p:spPr>
                <a:xfrm flipV="1">
                  <a:off x="5149354" y="5145615"/>
                  <a:ext cx="45834" cy="31381"/>
                </a:xfrm>
                <a:custGeom>
                  <a:avLst/>
                  <a:gdLst>
                    <a:gd name="connsiteX0" fmla="*/ -663 w 45834"/>
                    <a:gd name="connsiteY0" fmla="*/ 18374 h 31381"/>
                    <a:gd name="connsiteX1" fmla="*/ -663 w 45834"/>
                    <a:gd name="connsiteY1" fmla="*/ 29908 h 31381"/>
                    <a:gd name="connsiteX2" fmla="*/ 45172 w 45834"/>
                    <a:gd name="connsiteY2" fmla="*/ 29908 h 31381"/>
                    <a:gd name="connsiteX3" fmla="*/ 45172 w 45834"/>
                    <a:gd name="connsiteY3" fmla="*/ 18374 h 31381"/>
                    <a:gd name="connsiteX4" fmla="*/ -663 w 45834"/>
                    <a:gd name="connsiteY4" fmla="*/ -1474 h 31381"/>
                    <a:gd name="connsiteX5" fmla="*/ -663 w 45834"/>
                    <a:gd name="connsiteY5" fmla="*/ 10103 h 31381"/>
                    <a:gd name="connsiteX6" fmla="*/ 45172 w 45834"/>
                    <a:gd name="connsiteY6" fmla="*/ 10103 h 31381"/>
                    <a:gd name="connsiteX7" fmla="*/ 45172 w 45834"/>
                    <a:gd name="connsiteY7" fmla="*/ -1474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663" y="18374"/>
                      </a:moveTo>
                      <a:lnTo>
                        <a:pt x="-663" y="29908"/>
                      </a:lnTo>
                      <a:lnTo>
                        <a:pt x="45172" y="29908"/>
                      </a:lnTo>
                      <a:lnTo>
                        <a:pt x="45172" y="18374"/>
                      </a:lnTo>
                      <a:close/>
                      <a:moveTo>
                        <a:pt x="-663" y="-1474"/>
                      </a:moveTo>
                      <a:lnTo>
                        <a:pt x="-663" y="10103"/>
                      </a:lnTo>
                      <a:lnTo>
                        <a:pt x="45172" y="10103"/>
                      </a:lnTo>
                      <a:lnTo>
                        <a:pt x="45172" y="-1474"/>
                      </a:lnTo>
                      <a:close/>
                    </a:path>
                  </a:pathLst>
                </a:custGeom>
                <a:solidFill>
                  <a:srgbClr val="000000"/>
                </a:solidFill>
                <a:ln w="14" cap="flat">
                  <a:noFill/>
                  <a:prstDash val="solid"/>
                  <a:round/>
                </a:ln>
              </p:spPr>
              <p:txBody>
                <a:bodyPr rtlCol="0" anchor="ctr"/>
                <a:lstStyle/>
                <a:p>
                  <a:endParaRPr lang="en-US"/>
                </a:p>
              </p:txBody>
            </p:sp>
            <p:sp>
              <p:nvSpPr>
                <p:cNvPr id="703" name="Freeform: Shape 702">
                  <a:extLst>
                    <a:ext uri="{FF2B5EF4-FFF2-40B4-BE49-F238E27FC236}">
                      <a16:creationId xmlns:a16="http://schemas.microsoft.com/office/drawing/2014/main" id="{32D6DF6D-C082-EC3D-D489-89794A6DFF36}"/>
                    </a:ext>
                  </a:extLst>
                </p:cNvPr>
                <p:cNvSpPr/>
                <p:nvPr/>
              </p:nvSpPr>
              <p:spPr>
                <a:xfrm flipV="1">
                  <a:off x="5199031" y="519363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04" name="Freeform: Shape 703">
                  <a:extLst>
                    <a:ext uri="{FF2B5EF4-FFF2-40B4-BE49-F238E27FC236}">
                      <a16:creationId xmlns:a16="http://schemas.microsoft.com/office/drawing/2014/main" id="{0325DDD7-68B2-7D28-074C-B573263C19FC}"/>
                    </a:ext>
                  </a:extLst>
                </p:cNvPr>
                <p:cNvSpPr/>
                <p:nvPr/>
              </p:nvSpPr>
              <p:spPr>
                <a:xfrm flipV="1">
                  <a:off x="5228182" y="5127814"/>
                  <a:ext cx="43115" cy="66984"/>
                </a:xfrm>
                <a:custGeom>
                  <a:avLst/>
                  <a:gdLst>
                    <a:gd name="connsiteX0" fmla="*/ 10419 w 43115"/>
                    <a:gd name="connsiteY0" fmla="*/ 35059 h 66984"/>
                    <a:gd name="connsiteX1" fmla="*/ 3321 w 43115"/>
                    <a:gd name="connsiteY1" fmla="*/ 40712 h 66984"/>
                    <a:gd name="connsiteX2" fmla="*/ 1117 w 43115"/>
                    <a:gd name="connsiteY2" fmla="*/ 48611 h 66984"/>
                    <a:gd name="connsiteX3" fmla="*/ 6240 w 43115"/>
                    <a:gd name="connsiteY3" fmla="*/ 60717 h 66984"/>
                    <a:gd name="connsiteX4" fmla="*/ 20793 w 43115"/>
                    <a:gd name="connsiteY4" fmla="*/ 65511 h 66984"/>
                    <a:gd name="connsiteX5" fmla="*/ 35303 w 43115"/>
                    <a:gd name="connsiteY5" fmla="*/ 60717 h 66984"/>
                    <a:gd name="connsiteX6" fmla="*/ 40469 w 43115"/>
                    <a:gd name="connsiteY6" fmla="*/ 48611 h 66984"/>
                    <a:gd name="connsiteX7" fmla="*/ 38094 w 43115"/>
                    <a:gd name="connsiteY7" fmla="*/ 40483 h 66984"/>
                    <a:gd name="connsiteX8" fmla="*/ 31440 w 43115"/>
                    <a:gd name="connsiteY8" fmla="*/ 35059 h 66984"/>
                    <a:gd name="connsiteX9" fmla="*/ 39725 w 43115"/>
                    <a:gd name="connsiteY9" fmla="*/ 28663 h 66984"/>
                    <a:gd name="connsiteX10" fmla="*/ 42573 w 43115"/>
                    <a:gd name="connsiteY10" fmla="*/ 18961 h 66984"/>
                    <a:gd name="connsiteX11" fmla="*/ 36777 w 43115"/>
                    <a:gd name="connsiteY11" fmla="*/ 4207 h 66984"/>
                    <a:gd name="connsiteX12" fmla="*/ 21380 w 43115"/>
                    <a:gd name="connsiteY12" fmla="*/ -1474 h 66984"/>
                    <a:gd name="connsiteX13" fmla="*/ 6483 w 43115"/>
                    <a:gd name="connsiteY13" fmla="*/ 3220 h 66984"/>
                    <a:gd name="connsiteX14" fmla="*/ -543 w 43115"/>
                    <a:gd name="connsiteY14" fmla="*/ 18417 h 66984"/>
                    <a:gd name="connsiteX15" fmla="*/ 2090 w 43115"/>
                    <a:gd name="connsiteY15" fmla="*/ 28190 h 66984"/>
                    <a:gd name="connsiteX16" fmla="*/ 10419 w 43115"/>
                    <a:gd name="connsiteY16" fmla="*/ 35059 h 66984"/>
                    <a:gd name="connsiteX17" fmla="*/ 13009 w 43115"/>
                    <a:gd name="connsiteY17" fmla="*/ 47709 h 66984"/>
                    <a:gd name="connsiteX18" fmla="*/ 15127 w 43115"/>
                    <a:gd name="connsiteY18" fmla="*/ 41856 h 66984"/>
                    <a:gd name="connsiteX19" fmla="*/ 20793 w 43115"/>
                    <a:gd name="connsiteY19" fmla="*/ 39753 h 66984"/>
                    <a:gd name="connsiteX20" fmla="*/ 26517 w 43115"/>
                    <a:gd name="connsiteY20" fmla="*/ 41871 h 66984"/>
                    <a:gd name="connsiteX21" fmla="*/ 28664 w 43115"/>
                    <a:gd name="connsiteY21" fmla="*/ 47752 h 66984"/>
                    <a:gd name="connsiteX22" fmla="*/ 26532 w 43115"/>
                    <a:gd name="connsiteY22" fmla="*/ 53404 h 66984"/>
                    <a:gd name="connsiteX23" fmla="*/ 20922 w 43115"/>
                    <a:gd name="connsiteY23" fmla="*/ 55537 h 66984"/>
                    <a:gd name="connsiteX24" fmla="*/ 15155 w 43115"/>
                    <a:gd name="connsiteY24" fmla="*/ 53390 h 66984"/>
                    <a:gd name="connsiteX25" fmla="*/ 13009 w 43115"/>
                    <a:gd name="connsiteY25" fmla="*/ 47709 h 66984"/>
                    <a:gd name="connsiteX26" fmla="*/ 11850 w 43115"/>
                    <a:gd name="connsiteY26" fmla="*/ 19633 h 66984"/>
                    <a:gd name="connsiteX27" fmla="*/ 14511 w 43115"/>
                    <a:gd name="connsiteY27" fmla="*/ 11534 h 66984"/>
                    <a:gd name="connsiteX28" fmla="*/ 21151 w 43115"/>
                    <a:gd name="connsiteY28" fmla="*/ 8629 h 66984"/>
                    <a:gd name="connsiteX29" fmla="*/ 27590 w 43115"/>
                    <a:gd name="connsiteY29" fmla="*/ 11419 h 66984"/>
                    <a:gd name="connsiteX30" fmla="*/ 30138 w 43115"/>
                    <a:gd name="connsiteY30" fmla="*/ 19490 h 66984"/>
                    <a:gd name="connsiteX31" fmla="*/ 27548 w 43115"/>
                    <a:gd name="connsiteY31" fmla="*/ 26888 h 66984"/>
                    <a:gd name="connsiteX32" fmla="*/ 20979 w 43115"/>
                    <a:gd name="connsiteY32" fmla="*/ 29693 h 66984"/>
                    <a:gd name="connsiteX33" fmla="*/ 14111 w 43115"/>
                    <a:gd name="connsiteY33" fmla="*/ 26516 h 66984"/>
                    <a:gd name="connsiteX34" fmla="*/ 11850 w 43115"/>
                    <a:gd name="connsiteY34" fmla="*/ 19633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0419" y="35059"/>
                      </a:moveTo>
                      <a:cubicBezTo>
                        <a:pt x="7166" y="36433"/>
                        <a:pt x="4800" y="38317"/>
                        <a:pt x="3321" y="40712"/>
                      </a:cubicBezTo>
                      <a:cubicBezTo>
                        <a:pt x="1852" y="43116"/>
                        <a:pt x="1117" y="45749"/>
                        <a:pt x="1117" y="48611"/>
                      </a:cubicBezTo>
                      <a:cubicBezTo>
                        <a:pt x="1117" y="53495"/>
                        <a:pt x="2825" y="57530"/>
                        <a:pt x="6240" y="60717"/>
                      </a:cubicBezTo>
                      <a:cubicBezTo>
                        <a:pt x="9656" y="63913"/>
                        <a:pt x="14507" y="65511"/>
                        <a:pt x="20793" y="65511"/>
                      </a:cubicBezTo>
                      <a:cubicBezTo>
                        <a:pt x="27023" y="65511"/>
                        <a:pt x="31860" y="63913"/>
                        <a:pt x="35303" y="60717"/>
                      </a:cubicBezTo>
                      <a:cubicBezTo>
                        <a:pt x="38747" y="57530"/>
                        <a:pt x="40469" y="53495"/>
                        <a:pt x="40469" y="48611"/>
                      </a:cubicBezTo>
                      <a:cubicBezTo>
                        <a:pt x="40469" y="45567"/>
                        <a:pt x="39678" y="42858"/>
                        <a:pt x="38094" y="40483"/>
                      </a:cubicBezTo>
                      <a:cubicBezTo>
                        <a:pt x="36520" y="38117"/>
                        <a:pt x="34302" y="36309"/>
                        <a:pt x="31440" y="35059"/>
                      </a:cubicBezTo>
                      <a:cubicBezTo>
                        <a:pt x="35075" y="33600"/>
                        <a:pt x="37836" y="31467"/>
                        <a:pt x="39725" y="28663"/>
                      </a:cubicBezTo>
                      <a:cubicBezTo>
                        <a:pt x="41624" y="25858"/>
                        <a:pt x="42573" y="22624"/>
                        <a:pt x="42573" y="18961"/>
                      </a:cubicBezTo>
                      <a:cubicBezTo>
                        <a:pt x="42573" y="12912"/>
                        <a:pt x="40641" y="7995"/>
                        <a:pt x="36777" y="4207"/>
                      </a:cubicBezTo>
                      <a:cubicBezTo>
                        <a:pt x="32923" y="420"/>
                        <a:pt x="27791" y="-1474"/>
                        <a:pt x="21380" y="-1474"/>
                      </a:cubicBezTo>
                      <a:cubicBezTo>
                        <a:pt x="15418" y="-1474"/>
                        <a:pt x="10452" y="91"/>
                        <a:pt x="6483" y="3220"/>
                      </a:cubicBezTo>
                      <a:cubicBezTo>
                        <a:pt x="1799" y="6912"/>
                        <a:pt x="-543" y="11977"/>
                        <a:pt x="-543" y="18417"/>
                      </a:cubicBezTo>
                      <a:cubicBezTo>
                        <a:pt x="-543" y="21966"/>
                        <a:pt x="335" y="25224"/>
                        <a:pt x="2090" y="28190"/>
                      </a:cubicBezTo>
                      <a:cubicBezTo>
                        <a:pt x="3855" y="31157"/>
                        <a:pt x="6631" y="33447"/>
                        <a:pt x="10419" y="35059"/>
                      </a:cubicBezTo>
                      <a:close/>
                      <a:moveTo>
                        <a:pt x="13009" y="47709"/>
                      </a:moveTo>
                      <a:cubicBezTo>
                        <a:pt x="13009" y="45210"/>
                        <a:pt x="13715" y="43259"/>
                        <a:pt x="15127" y="41856"/>
                      </a:cubicBezTo>
                      <a:cubicBezTo>
                        <a:pt x="16548" y="40454"/>
                        <a:pt x="18437" y="39753"/>
                        <a:pt x="20793" y="39753"/>
                      </a:cubicBezTo>
                      <a:cubicBezTo>
                        <a:pt x="23178" y="39753"/>
                        <a:pt x="25086" y="40459"/>
                        <a:pt x="26517" y="41871"/>
                      </a:cubicBezTo>
                      <a:cubicBezTo>
                        <a:pt x="27948" y="43292"/>
                        <a:pt x="28664" y="45253"/>
                        <a:pt x="28664" y="47752"/>
                      </a:cubicBezTo>
                      <a:cubicBezTo>
                        <a:pt x="28664" y="50108"/>
                        <a:pt x="27953" y="51992"/>
                        <a:pt x="26532" y="53404"/>
                      </a:cubicBezTo>
                      <a:cubicBezTo>
                        <a:pt x="25120" y="54826"/>
                        <a:pt x="23250" y="55537"/>
                        <a:pt x="20922" y="55537"/>
                      </a:cubicBezTo>
                      <a:cubicBezTo>
                        <a:pt x="18508" y="55537"/>
                        <a:pt x="16586" y="54821"/>
                        <a:pt x="15155" y="53390"/>
                      </a:cubicBezTo>
                      <a:cubicBezTo>
                        <a:pt x="13724" y="51959"/>
                        <a:pt x="13009" y="50065"/>
                        <a:pt x="13009" y="47709"/>
                      </a:cubicBezTo>
                      <a:close/>
                      <a:moveTo>
                        <a:pt x="11850" y="19633"/>
                      </a:moveTo>
                      <a:cubicBezTo>
                        <a:pt x="11850" y="16170"/>
                        <a:pt x="12737" y="13470"/>
                        <a:pt x="14511" y="11534"/>
                      </a:cubicBezTo>
                      <a:cubicBezTo>
                        <a:pt x="16286" y="9597"/>
                        <a:pt x="18499" y="8629"/>
                        <a:pt x="21151" y="8629"/>
                      </a:cubicBezTo>
                      <a:cubicBezTo>
                        <a:pt x="23746" y="8629"/>
                        <a:pt x="25892" y="9559"/>
                        <a:pt x="27590" y="11419"/>
                      </a:cubicBezTo>
                      <a:cubicBezTo>
                        <a:pt x="29289" y="13289"/>
                        <a:pt x="30138" y="15979"/>
                        <a:pt x="30138" y="19490"/>
                      </a:cubicBezTo>
                      <a:cubicBezTo>
                        <a:pt x="30138" y="22562"/>
                        <a:pt x="29274" y="25028"/>
                        <a:pt x="27548" y="26888"/>
                      </a:cubicBezTo>
                      <a:cubicBezTo>
                        <a:pt x="25821" y="28758"/>
                        <a:pt x="23631" y="29693"/>
                        <a:pt x="20979" y="29693"/>
                      </a:cubicBezTo>
                      <a:cubicBezTo>
                        <a:pt x="17907" y="29693"/>
                        <a:pt x="15618" y="28634"/>
                        <a:pt x="14111" y="26516"/>
                      </a:cubicBezTo>
                      <a:cubicBezTo>
                        <a:pt x="12603" y="24398"/>
                        <a:pt x="11850" y="22104"/>
                        <a:pt x="11850" y="19633"/>
                      </a:cubicBezTo>
                      <a:close/>
                    </a:path>
                  </a:pathLst>
                </a:custGeom>
                <a:solidFill>
                  <a:srgbClr val="000000"/>
                </a:solidFill>
                <a:ln w="14" cap="flat">
                  <a:noFill/>
                  <a:prstDash val="solid"/>
                  <a:round/>
                </a:ln>
              </p:spPr>
              <p:txBody>
                <a:bodyPr rtlCol="0" anchor="ctr"/>
                <a:lstStyle/>
                <a:p>
                  <a:endParaRPr lang="en-US"/>
                </a:p>
              </p:txBody>
            </p:sp>
            <p:sp>
              <p:nvSpPr>
                <p:cNvPr id="705" name="Freeform: Shape 704">
                  <a:extLst>
                    <a:ext uri="{FF2B5EF4-FFF2-40B4-BE49-F238E27FC236}">
                      <a16:creationId xmlns:a16="http://schemas.microsoft.com/office/drawing/2014/main" id="{5B4D917A-8792-B565-00F9-AB99232ABFE7}"/>
                    </a:ext>
                  </a:extLst>
                </p:cNvPr>
                <p:cNvSpPr/>
                <p:nvPr/>
              </p:nvSpPr>
              <p:spPr>
                <a:xfrm flipV="1">
                  <a:off x="5279259" y="5127814"/>
                  <a:ext cx="42571" cy="66941"/>
                </a:xfrm>
                <a:custGeom>
                  <a:avLst/>
                  <a:gdLst>
                    <a:gd name="connsiteX0" fmla="*/ 20757 w 42571"/>
                    <a:gd name="connsiteY0" fmla="*/ 65466 h 66941"/>
                    <a:gd name="connsiteX1" fmla="*/ 35653 w 42571"/>
                    <a:gd name="connsiteY1" fmla="*/ 58669 h 66941"/>
                    <a:gd name="connsiteX2" fmla="*/ 42050 w 42571"/>
                    <a:gd name="connsiteY2" fmla="*/ 31967 h 66941"/>
                    <a:gd name="connsiteX3" fmla="*/ 35611 w 42571"/>
                    <a:gd name="connsiteY3" fmla="*/ 5236 h 66941"/>
                    <a:gd name="connsiteX4" fmla="*/ 20757 w 42571"/>
                    <a:gd name="connsiteY4" fmla="*/ -1475 h 66941"/>
                    <a:gd name="connsiteX5" fmla="*/ 5331 w 42571"/>
                    <a:gd name="connsiteY5" fmla="*/ 5880 h 66941"/>
                    <a:gd name="connsiteX6" fmla="*/ -522 w 42571"/>
                    <a:gd name="connsiteY6" fmla="*/ 32110 h 66941"/>
                    <a:gd name="connsiteX7" fmla="*/ 5918 w 42571"/>
                    <a:gd name="connsiteY7" fmla="*/ 58755 h 66941"/>
                    <a:gd name="connsiteX8" fmla="*/ 20757 w 42571"/>
                    <a:gd name="connsiteY8" fmla="*/ 65466 h 66941"/>
                    <a:gd name="connsiteX9" fmla="*/ 20757 w 42571"/>
                    <a:gd name="connsiteY9" fmla="*/ 55049 h 66941"/>
                    <a:gd name="connsiteX10" fmla="*/ 16693 w 42571"/>
                    <a:gd name="connsiteY10" fmla="*/ 53589 h 66941"/>
                    <a:gd name="connsiteX11" fmla="*/ 13917 w 42571"/>
                    <a:gd name="connsiteY11" fmla="*/ 48380 h 66941"/>
                    <a:gd name="connsiteX12" fmla="*/ 12629 w 42571"/>
                    <a:gd name="connsiteY12" fmla="*/ 31967 h 66941"/>
                    <a:gd name="connsiteX13" fmla="*/ 13788 w 42571"/>
                    <a:gd name="connsiteY13" fmla="*/ 16112 h 66941"/>
                    <a:gd name="connsiteX14" fmla="*/ 16707 w 42571"/>
                    <a:gd name="connsiteY14" fmla="*/ 10373 h 66941"/>
                    <a:gd name="connsiteX15" fmla="*/ 20757 w 42571"/>
                    <a:gd name="connsiteY15" fmla="*/ 8942 h 66941"/>
                    <a:gd name="connsiteX16" fmla="*/ 24835 w 42571"/>
                    <a:gd name="connsiteY16" fmla="*/ 10388 h 66941"/>
                    <a:gd name="connsiteX17" fmla="*/ 27597 w 42571"/>
                    <a:gd name="connsiteY17" fmla="*/ 15611 h 66941"/>
                    <a:gd name="connsiteX18" fmla="*/ 28899 w 42571"/>
                    <a:gd name="connsiteY18" fmla="*/ 31967 h 66941"/>
                    <a:gd name="connsiteX19" fmla="*/ 27740 w 42571"/>
                    <a:gd name="connsiteY19" fmla="*/ 47822 h 66941"/>
                    <a:gd name="connsiteX20" fmla="*/ 24807 w 42571"/>
                    <a:gd name="connsiteY20" fmla="*/ 53589 h 66941"/>
                    <a:gd name="connsiteX21" fmla="*/ 20757 w 42571"/>
                    <a:gd name="connsiteY21" fmla="*/ 5504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757" y="65466"/>
                      </a:moveTo>
                      <a:cubicBezTo>
                        <a:pt x="27110" y="65466"/>
                        <a:pt x="32076" y="63200"/>
                        <a:pt x="35653" y="58669"/>
                      </a:cubicBezTo>
                      <a:cubicBezTo>
                        <a:pt x="39918" y="53307"/>
                        <a:pt x="42050" y="44407"/>
                        <a:pt x="42050" y="31967"/>
                      </a:cubicBezTo>
                      <a:cubicBezTo>
                        <a:pt x="42050" y="19565"/>
                        <a:pt x="39903" y="10655"/>
                        <a:pt x="35611" y="5236"/>
                      </a:cubicBezTo>
                      <a:cubicBezTo>
                        <a:pt x="32062" y="762"/>
                        <a:pt x="27110" y="-1475"/>
                        <a:pt x="20757" y="-1475"/>
                      </a:cubicBezTo>
                      <a:cubicBezTo>
                        <a:pt x="14384" y="-1475"/>
                        <a:pt x="9242" y="976"/>
                        <a:pt x="5331" y="5880"/>
                      </a:cubicBezTo>
                      <a:cubicBezTo>
                        <a:pt x="1429" y="10783"/>
                        <a:pt x="-522" y="19527"/>
                        <a:pt x="-522" y="32110"/>
                      </a:cubicBezTo>
                      <a:cubicBezTo>
                        <a:pt x="-522" y="44455"/>
                        <a:pt x="1625" y="53336"/>
                        <a:pt x="5918" y="58755"/>
                      </a:cubicBezTo>
                      <a:cubicBezTo>
                        <a:pt x="9466" y="63229"/>
                        <a:pt x="14413" y="65466"/>
                        <a:pt x="20757" y="65466"/>
                      </a:cubicBezTo>
                      <a:close/>
                      <a:moveTo>
                        <a:pt x="20757" y="55049"/>
                      </a:moveTo>
                      <a:cubicBezTo>
                        <a:pt x="19240" y="55049"/>
                        <a:pt x="17885" y="54562"/>
                        <a:pt x="16693" y="53589"/>
                      </a:cubicBezTo>
                      <a:cubicBezTo>
                        <a:pt x="15500" y="52625"/>
                        <a:pt x="14575" y="50889"/>
                        <a:pt x="13917" y="48380"/>
                      </a:cubicBezTo>
                      <a:cubicBezTo>
                        <a:pt x="13058" y="45137"/>
                        <a:pt x="12629" y="39665"/>
                        <a:pt x="12629" y="31967"/>
                      </a:cubicBezTo>
                      <a:cubicBezTo>
                        <a:pt x="12629" y="24278"/>
                        <a:pt x="13015" y="18992"/>
                        <a:pt x="13788" y="16112"/>
                      </a:cubicBezTo>
                      <a:cubicBezTo>
                        <a:pt x="14561" y="13240"/>
                        <a:pt x="15534" y="11327"/>
                        <a:pt x="16707" y="10373"/>
                      </a:cubicBezTo>
                      <a:cubicBezTo>
                        <a:pt x="17890" y="9419"/>
                        <a:pt x="19240" y="8942"/>
                        <a:pt x="20757" y="8942"/>
                      </a:cubicBezTo>
                      <a:cubicBezTo>
                        <a:pt x="22283" y="8942"/>
                        <a:pt x="23643" y="9424"/>
                        <a:pt x="24835" y="10388"/>
                      </a:cubicBezTo>
                      <a:cubicBezTo>
                        <a:pt x="26028" y="11361"/>
                        <a:pt x="26948" y="13102"/>
                        <a:pt x="27597" y="15611"/>
                      </a:cubicBezTo>
                      <a:cubicBezTo>
                        <a:pt x="28465" y="18826"/>
                        <a:pt x="28899" y="24278"/>
                        <a:pt x="28899" y="31967"/>
                      </a:cubicBezTo>
                      <a:cubicBezTo>
                        <a:pt x="28899" y="39665"/>
                        <a:pt x="28513" y="44951"/>
                        <a:pt x="27740" y="47822"/>
                      </a:cubicBezTo>
                      <a:cubicBezTo>
                        <a:pt x="26967" y="50703"/>
                        <a:pt x="25990" y="52625"/>
                        <a:pt x="24807" y="53589"/>
                      </a:cubicBezTo>
                      <a:cubicBezTo>
                        <a:pt x="23633" y="54562"/>
                        <a:pt x="22283" y="55049"/>
                        <a:pt x="20757" y="55049"/>
                      </a:cubicBezTo>
                      <a:close/>
                    </a:path>
                  </a:pathLst>
                </a:custGeom>
                <a:solidFill>
                  <a:srgbClr val="000000"/>
                </a:solidFill>
                <a:ln w="14" cap="flat">
                  <a:noFill/>
                  <a:prstDash val="solid"/>
                  <a:round/>
                </a:ln>
              </p:spPr>
              <p:txBody>
                <a:bodyPr rtlCol="0" anchor="ctr"/>
                <a:lstStyle/>
                <a:p>
                  <a:endParaRPr lang="en-US"/>
                </a:p>
              </p:txBody>
            </p:sp>
          </p:grpSp>
          <p:grpSp>
            <p:nvGrpSpPr>
              <p:cNvPr id="706" name="Graphic 3">
                <a:extLst>
                  <a:ext uri="{FF2B5EF4-FFF2-40B4-BE49-F238E27FC236}">
                    <a16:creationId xmlns:a16="http://schemas.microsoft.com/office/drawing/2014/main" id="{306947BD-A873-78B6-F3F5-22AF77730B25}"/>
                  </a:ext>
                </a:extLst>
              </p:cNvPr>
              <p:cNvGrpSpPr/>
              <p:nvPr/>
            </p:nvGrpSpPr>
            <p:grpSpPr>
              <a:xfrm>
                <a:off x="4713349" y="5224880"/>
                <a:ext cx="647167" cy="84299"/>
                <a:chOff x="4713349" y="5224880"/>
                <a:chExt cx="647167" cy="84299"/>
              </a:xfrm>
              <a:solidFill>
                <a:srgbClr val="000000"/>
              </a:solidFill>
            </p:grpSpPr>
            <p:sp>
              <p:nvSpPr>
                <p:cNvPr id="707" name="Freeform: Shape 706">
                  <a:extLst>
                    <a:ext uri="{FF2B5EF4-FFF2-40B4-BE49-F238E27FC236}">
                      <a16:creationId xmlns:a16="http://schemas.microsoft.com/office/drawing/2014/main" id="{F3CFE0B8-BB6C-2CFE-BAC6-C6E20937BB6A}"/>
                    </a:ext>
                  </a:extLst>
                </p:cNvPr>
                <p:cNvSpPr/>
                <p:nvPr/>
              </p:nvSpPr>
              <p:spPr>
                <a:xfrm flipV="1">
                  <a:off x="4713349" y="5243211"/>
                  <a:ext cx="49325" cy="47494"/>
                </a:xfrm>
                <a:custGeom>
                  <a:avLst/>
                  <a:gdLst>
                    <a:gd name="connsiteX0" fmla="*/ 18493 w 49325"/>
                    <a:gd name="connsiteY0" fmla="*/ -849 h 47494"/>
                    <a:gd name="connsiteX1" fmla="*/ -654 w 49325"/>
                    <a:gd name="connsiteY1" fmla="*/ 46645 h 47494"/>
                    <a:gd name="connsiteX2" fmla="*/ 12540 w 49325"/>
                    <a:gd name="connsiteY2" fmla="*/ 46645 h 47494"/>
                    <a:gd name="connsiteX3" fmla="*/ 21483 w 49325"/>
                    <a:gd name="connsiteY3" fmla="*/ 22404 h 47494"/>
                    <a:gd name="connsiteX4" fmla="*/ 24088 w 49325"/>
                    <a:gd name="connsiteY4" fmla="*/ 14305 h 47494"/>
                    <a:gd name="connsiteX5" fmla="*/ 25376 w 49325"/>
                    <a:gd name="connsiteY5" fmla="*/ 18383 h 47494"/>
                    <a:gd name="connsiteX6" fmla="*/ 26721 w 49325"/>
                    <a:gd name="connsiteY6" fmla="*/ 22404 h 47494"/>
                    <a:gd name="connsiteX7" fmla="*/ 35750 w 49325"/>
                    <a:gd name="connsiteY7" fmla="*/ 46645 h 47494"/>
                    <a:gd name="connsiteX8" fmla="*/ 48672 w 49325"/>
                    <a:gd name="connsiteY8" fmla="*/ 46645 h 47494"/>
                    <a:gd name="connsiteX9" fmla="*/ 29812 w 49325"/>
                    <a:gd name="connsiteY9" fmla="*/ -849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8493" y="-849"/>
                      </a:moveTo>
                      <a:lnTo>
                        <a:pt x="-654" y="46645"/>
                      </a:lnTo>
                      <a:lnTo>
                        <a:pt x="12540" y="46645"/>
                      </a:lnTo>
                      <a:lnTo>
                        <a:pt x="21483" y="22404"/>
                      </a:lnTo>
                      <a:lnTo>
                        <a:pt x="24088" y="14305"/>
                      </a:lnTo>
                      <a:cubicBezTo>
                        <a:pt x="24765" y="16366"/>
                        <a:pt x="25194" y="17725"/>
                        <a:pt x="25376" y="18383"/>
                      </a:cubicBezTo>
                      <a:cubicBezTo>
                        <a:pt x="25795" y="19719"/>
                        <a:pt x="26244" y="21059"/>
                        <a:pt x="26721" y="22404"/>
                      </a:cubicBezTo>
                      <a:lnTo>
                        <a:pt x="35750" y="46645"/>
                      </a:lnTo>
                      <a:lnTo>
                        <a:pt x="48672" y="46645"/>
                      </a:lnTo>
                      <a:lnTo>
                        <a:pt x="29812" y="-849"/>
                      </a:lnTo>
                      <a:close/>
                    </a:path>
                  </a:pathLst>
                </a:custGeom>
                <a:solidFill>
                  <a:srgbClr val="000000"/>
                </a:solidFill>
                <a:ln w="14" cap="flat">
                  <a:noFill/>
                  <a:prstDash val="solid"/>
                  <a:round/>
                </a:ln>
              </p:spPr>
              <p:txBody>
                <a:bodyPr rtlCol="0" anchor="ctr"/>
                <a:lstStyle/>
                <a:p>
                  <a:endParaRPr lang="en-US"/>
                </a:p>
              </p:txBody>
            </p:sp>
            <p:sp>
              <p:nvSpPr>
                <p:cNvPr id="708" name="Freeform: Shape 707">
                  <a:extLst>
                    <a:ext uri="{FF2B5EF4-FFF2-40B4-BE49-F238E27FC236}">
                      <a16:creationId xmlns:a16="http://schemas.microsoft.com/office/drawing/2014/main" id="{CE10810D-403E-07DC-CA06-79A9A3D8F279}"/>
                    </a:ext>
                  </a:extLst>
                </p:cNvPr>
                <p:cNvSpPr/>
                <p:nvPr/>
              </p:nvSpPr>
              <p:spPr>
                <a:xfrm flipV="1">
                  <a:off x="4767059" y="5242138"/>
                  <a:ext cx="44589" cy="49640"/>
                </a:xfrm>
                <a:custGeom>
                  <a:avLst/>
                  <a:gdLst>
                    <a:gd name="connsiteX0" fmla="*/ 12037 w 44589"/>
                    <a:gd name="connsiteY0" fmla="*/ 33223 h 49640"/>
                    <a:gd name="connsiteX1" fmla="*/ 632 w 44589"/>
                    <a:gd name="connsiteY1" fmla="*/ 35283 h 49640"/>
                    <a:gd name="connsiteX2" fmla="*/ 7243 w 44589"/>
                    <a:gd name="connsiteY2" fmla="*/ 45472 h 49640"/>
                    <a:gd name="connsiteX3" fmla="*/ 21195 w 44589"/>
                    <a:gd name="connsiteY3" fmla="*/ 48792 h 49640"/>
                    <a:gd name="connsiteX4" fmla="*/ 33716 w 44589"/>
                    <a:gd name="connsiteY4" fmla="*/ 46803 h 49640"/>
                    <a:gd name="connsiteX5" fmla="*/ 39512 w 44589"/>
                    <a:gd name="connsiteY5" fmla="*/ 41751 h 49640"/>
                    <a:gd name="connsiteX6" fmla="*/ 41186 w 44589"/>
                    <a:gd name="connsiteY6" fmla="*/ 30504 h 49640"/>
                    <a:gd name="connsiteX7" fmla="*/ 41057 w 44589"/>
                    <a:gd name="connsiteY7" fmla="*/ 15836 h 49640"/>
                    <a:gd name="connsiteX8" fmla="*/ 41658 w 44589"/>
                    <a:gd name="connsiteY8" fmla="*/ 6592 h 49640"/>
                    <a:gd name="connsiteX9" fmla="*/ 43919 w 44589"/>
                    <a:gd name="connsiteY9" fmla="*/ 224 h 49640"/>
                    <a:gd name="connsiteX10" fmla="*/ 31484 w 44589"/>
                    <a:gd name="connsiteY10" fmla="*/ 224 h 49640"/>
                    <a:gd name="connsiteX11" fmla="*/ 30282 w 44589"/>
                    <a:gd name="connsiteY11" fmla="*/ 3930 h 49640"/>
                    <a:gd name="connsiteX12" fmla="*/ 29824 w 44589"/>
                    <a:gd name="connsiteY12" fmla="*/ 5419 h 49640"/>
                    <a:gd name="connsiteX13" fmla="*/ 22941 w 44589"/>
                    <a:gd name="connsiteY13" fmla="*/ 711 h 49640"/>
                    <a:gd name="connsiteX14" fmla="*/ 15113 w 44589"/>
                    <a:gd name="connsiteY14" fmla="*/ -849 h 49640"/>
                    <a:gd name="connsiteX15" fmla="*/ 3551 w 44589"/>
                    <a:gd name="connsiteY15" fmla="*/ 3129 h 49640"/>
                    <a:gd name="connsiteX16" fmla="*/ -670 w 44589"/>
                    <a:gd name="connsiteY16" fmla="*/ 13189 h 49640"/>
                    <a:gd name="connsiteX17" fmla="*/ 1247 w 44589"/>
                    <a:gd name="connsiteY17" fmla="*/ 20372 h 49640"/>
                    <a:gd name="connsiteX18" fmla="*/ 6642 w 44589"/>
                    <a:gd name="connsiteY18" fmla="*/ 25195 h 49640"/>
                    <a:gd name="connsiteX19" fmla="*/ 16645 w 44589"/>
                    <a:gd name="connsiteY19" fmla="*/ 28128 h 49640"/>
                    <a:gd name="connsiteX20" fmla="*/ 28851 w 44589"/>
                    <a:gd name="connsiteY20" fmla="*/ 31219 h 49640"/>
                    <a:gd name="connsiteX21" fmla="*/ 28851 w 44589"/>
                    <a:gd name="connsiteY21" fmla="*/ 32464 h 49640"/>
                    <a:gd name="connsiteX22" fmla="*/ 27062 w 44589"/>
                    <a:gd name="connsiteY22" fmla="*/ 37630 h 49640"/>
                    <a:gd name="connsiteX23" fmla="*/ 20308 w 44589"/>
                    <a:gd name="connsiteY23" fmla="*/ 39175 h 49640"/>
                    <a:gd name="connsiteX24" fmla="*/ 15070 w 44589"/>
                    <a:gd name="connsiteY24" fmla="*/ 37859 h 49640"/>
                    <a:gd name="connsiteX25" fmla="*/ 12037 w 44589"/>
                    <a:gd name="connsiteY25" fmla="*/ 33223 h 49640"/>
                    <a:gd name="connsiteX26" fmla="*/ 28851 w 44589"/>
                    <a:gd name="connsiteY26" fmla="*/ 23034 h 49640"/>
                    <a:gd name="connsiteX27" fmla="*/ 21195 w 44589"/>
                    <a:gd name="connsiteY27" fmla="*/ 21102 h 49640"/>
                    <a:gd name="connsiteX28" fmla="*/ 14355 w 44589"/>
                    <a:gd name="connsiteY28" fmla="*/ 18913 h 49640"/>
                    <a:gd name="connsiteX29" fmla="*/ 11894 w 44589"/>
                    <a:gd name="connsiteY29" fmla="*/ 14491 h 49640"/>
                    <a:gd name="connsiteX30" fmla="*/ 13854 w 44589"/>
                    <a:gd name="connsiteY30" fmla="*/ 9926 h 49640"/>
                    <a:gd name="connsiteX31" fmla="*/ 18877 w 44589"/>
                    <a:gd name="connsiteY31" fmla="*/ 8009 h 49640"/>
                    <a:gd name="connsiteX32" fmla="*/ 25359 w 44589"/>
                    <a:gd name="connsiteY32" fmla="*/ 10241 h 49640"/>
                    <a:gd name="connsiteX33" fmla="*/ 28350 w 44589"/>
                    <a:gd name="connsiteY33" fmla="*/ 14405 h 49640"/>
                    <a:gd name="connsiteX34" fmla="*/ 28851 w 44589"/>
                    <a:gd name="connsiteY34" fmla="*/ 2053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037" y="33223"/>
                      </a:moveTo>
                      <a:lnTo>
                        <a:pt x="632" y="35283"/>
                      </a:lnTo>
                      <a:cubicBezTo>
                        <a:pt x="1910" y="39872"/>
                        <a:pt x="4114" y="43268"/>
                        <a:pt x="7243" y="45472"/>
                      </a:cubicBezTo>
                      <a:cubicBezTo>
                        <a:pt x="10372" y="47685"/>
                        <a:pt x="15023" y="48792"/>
                        <a:pt x="21195" y="48792"/>
                      </a:cubicBezTo>
                      <a:cubicBezTo>
                        <a:pt x="26804" y="48792"/>
                        <a:pt x="30978" y="48129"/>
                        <a:pt x="33716" y="46803"/>
                      </a:cubicBezTo>
                      <a:cubicBezTo>
                        <a:pt x="36464" y="45476"/>
                        <a:pt x="38395" y="43793"/>
                        <a:pt x="39512" y="41751"/>
                      </a:cubicBezTo>
                      <a:cubicBezTo>
                        <a:pt x="40628" y="39710"/>
                        <a:pt x="41186" y="35960"/>
                        <a:pt x="41186" y="30504"/>
                      </a:cubicBezTo>
                      <a:lnTo>
                        <a:pt x="41057" y="15836"/>
                      </a:lnTo>
                      <a:cubicBezTo>
                        <a:pt x="41057" y="11658"/>
                        <a:pt x="41257" y="8576"/>
                        <a:pt x="41658" y="6592"/>
                      </a:cubicBezTo>
                      <a:cubicBezTo>
                        <a:pt x="42059" y="4617"/>
                        <a:pt x="42812" y="2495"/>
                        <a:pt x="43919" y="224"/>
                      </a:cubicBezTo>
                      <a:lnTo>
                        <a:pt x="31484" y="224"/>
                      </a:lnTo>
                      <a:cubicBezTo>
                        <a:pt x="31159" y="1064"/>
                        <a:pt x="30759" y="2299"/>
                        <a:pt x="30282" y="3930"/>
                      </a:cubicBezTo>
                      <a:cubicBezTo>
                        <a:pt x="30072" y="4684"/>
                        <a:pt x="29919" y="5180"/>
                        <a:pt x="29824" y="5419"/>
                      </a:cubicBezTo>
                      <a:cubicBezTo>
                        <a:pt x="27677" y="3329"/>
                        <a:pt x="25383" y="1760"/>
                        <a:pt x="22941" y="711"/>
                      </a:cubicBezTo>
                      <a:cubicBezTo>
                        <a:pt x="20499" y="-329"/>
                        <a:pt x="17889" y="-849"/>
                        <a:pt x="15113" y="-849"/>
                      </a:cubicBezTo>
                      <a:cubicBezTo>
                        <a:pt x="10229" y="-849"/>
                        <a:pt x="6375" y="477"/>
                        <a:pt x="3551" y="3129"/>
                      </a:cubicBezTo>
                      <a:cubicBezTo>
                        <a:pt x="737" y="5781"/>
                        <a:pt x="-670" y="9134"/>
                        <a:pt x="-670" y="13189"/>
                      </a:cubicBezTo>
                      <a:cubicBezTo>
                        <a:pt x="-670" y="15879"/>
                        <a:pt x="-31" y="18273"/>
                        <a:pt x="1247" y="20372"/>
                      </a:cubicBezTo>
                      <a:cubicBezTo>
                        <a:pt x="2535" y="22471"/>
                        <a:pt x="4333" y="24079"/>
                        <a:pt x="6642" y="25195"/>
                      </a:cubicBezTo>
                      <a:cubicBezTo>
                        <a:pt x="8951" y="26320"/>
                        <a:pt x="12285" y="27298"/>
                        <a:pt x="16645" y="28128"/>
                      </a:cubicBezTo>
                      <a:cubicBezTo>
                        <a:pt x="22512" y="29235"/>
                        <a:pt x="26580" y="30265"/>
                        <a:pt x="28851" y="31219"/>
                      </a:cubicBezTo>
                      <a:lnTo>
                        <a:pt x="28851" y="32464"/>
                      </a:lnTo>
                      <a:cubicBezTo>
                        <a:pt x="28851" y="34878"/>
                        <a:pt x="28255" y="36600"/>
                        <a:pt x="27062" y="37630"/>
                      </a:cubicBezTo>
                      <a:cubicBezTo>
                        <a:pt x="25870" y="38660"/>
                        <a:pt x="23618" y="39175"/>
                        <a:pt x="20308" y="39175"/>
                      </a:cubicBezTo>
                      <a:cubicBezTo>
                        <a:pt x="18066" y="39175"/>
                        <a:pt x="16320" y="38737"/>
                        <a:pt x="15070" y="37859"/>
                      </a:cubicBezTo>
                      <a:cubicBezTo>
                        <a:pt x="13821" y="36981"/>
                        <a:pt x="12809" y="35436"/>
                        <a:pt x="12037" y="33223"/>
                      </a:cubicBezTo>
                      <a:close/>
                      <a:moveTo>
                        <a:pt x="28851" y="23034"/>
                      </a:moveTo>
                      <a:cubicBezTo>
                        <a:pt x="27239" y="22500"/>
                        <a:pt x="24687" y="21856"/>
                        <a:pt x="21195" y="21102"/>
                      </a:cubicBezTo>
                      <a:cubicBezTo>
                        <a:pt x="17713" y="20358"/>
                        <a:pt x="15433" y="19628"/>
                        <a:pt x="14355" y="18913"/>
                      </a:cubicBezTo>
                      <a:cubicBezTo>
                        <a:pt x="12714" y="17749"/>
                        <a:pt x="11894" y="16275"/>
                        <a:pt x="11894" y="14491"/>
                      </a:cubicBezTo>
                      <a:cubicBezTo>
                        <a:pt x="11894" y="12736"/>
                        <a:pt x="12547" y="11214"/>
                        <a:pt x="13854" y="9926"/>
                      </a:cubicBezTo>
                      <a:cubicBezTo>
                        <a:pt x="15171" y="8648"/>
                        <a:pt x="16845" y="8009"/>
                        <a:pt x="18877" y="8009"/>
                      </a:cubicBezTo>
                      <a:cubicBezTo>
                        <a:pt x="21138" y="8009"/>
                        <a:pt x="23299" y="8753"/>
                        <a:pt x="25359" y="10241"/>
                      </a:cubicBezTo>
                      <a:cubicBezTo>
                        <a:pt x="26876" y="11376"/>
                        <a:pt x="27873" y="12764"/>
                        <a:pt x="28350" y="14405"/>
                      </a:cubicBezTo>
                      <a:cubicBezTo>
                        <a:pt x="28684" y="15474"/>
                        <a:pt x="28851" y="17515"/>
                        <a:pt x="28851" y="20530"/>
                      </a:cubicBezTo>
                      <a:close/>
                    </a:path>
                  </a:pathLst>
                </a:custGeom>
                <a:solidFill>
                  <a:srgbClr val="000000"/>
                </a:solidFill>
                <a:ln w="14" cap="flat">
                  <a:noFill/>
                  <a:prstDash val="solid"/>
                  <a:round/>
                </a:ln>
              </p:spPr>
              <p:txBody>
                <a:bodyPr rtlCol="0" anchor="ctr"/>
                <a:lstStyle/>
                <a:p>
                  <a:endParaRPr lang="en-US"/>
                </a:p>
              </p:txBody>
            </p:sp>
            <p:sp>
              <p:nvSpPr>
                <p:cNvPr id="709" name="Freeform: Shape 708">
                  <a:extLst>
                    <a:ext uri="{FF2B5EF4-FFF2-40B4-BE49-F238E27FC236}">
                      <a16:creationId xmlns:a16="http://schemas.microsoft.com/office/drawing/2014/main" id="{3220C969-E6E1-FAFE-B7B2-7B8C6ECA00FA}"/>
                    </a:ext>
                  </a:extLst>
                </p:cNvPr>
                <p:cNvSpPr/>
                <p:nvPr/>
              </p:nvSpPr>
              <p:spPr>
                <a:xfrm flipV="1">
                  <a:off x="4821298" y="5225152"/>
                  <a:ext cx="12578" cy="65553"/>
                </a:xfrm>
                <a:custGeom>
                  <a:avLst/>
                  <a:gdLst>
                    <a:gd name="connsiteX0" fmla="*/ 226 w 12578"/>
                    <a:gd name="connsiteY0" fmla="*/ -1482 h 65553"/>
                    <a:gd name="connsiteX1" fmla="*/ 226 w 12578"/>
                    <a:gd name="connsiteY1" fmla="*/ 64071 h 65553"/>
                    <a:gd name="connsiteX2" fmla="*/ 12804 w 12578"/>
                    <a:gd name="connsiteY2" fmla="*/ 64071 h 65553"/>
                    <a:gd name="connsiteX3" fmla="*/ 12804 w 12578"/>
                    <a:gd name="connsiteY3" fmla="*/ -1482 h 65553"/>
                  </a:gdLst>
                  <a:ahLst/>
                  <a:cxnLst>
                    <a:cxn ang="0">
                      <a:pos x="connsiteX0" y="connsiteY0"/>
                    </a:cxn>
                    <a:cxn ang="0">
                      <a:pos x="connsiteX1" y="connsiteY1"/>
                    </a:cxn>
                    <a:cxn ang="0">
                      <a:pos x="connsiteX2" y="connsiteY2"/>
                    </a:cxn>
                    <a:cxn ang="0">
                      <a:pos x="connsiteX3" y="connsiteY3"/>
                    </a:cxn>
                  </a:cxnLst>
                  <a:rect l="l" t="t" r="r" b="b"/>
                  <a:pathLst>
                    <a:path w="12578" h="65553">
                      <a:moveTo>
                        <a:pt x="226" y="-1482"/>
                      </a:moveTo>
                      <a:lnTo>
                        <a:pt x="226" y="64071"/>
                      </a:lnTo>
                      <a:lnTo>
                        <a:pt x="12804" y="64071"/>
                      </a:lnTo>
                      <a:lnTo>
                        <a:pt x="12804" y="-1482"/>
                      </a:lnTo>
                      <a:close/>
                    </a:path>
                  </a:pathLst>
                </a:custGeom>
                <a:solidFill>
                  <a:srgbClr val="000000"/>
                </a:solidFill>
                <a:ln w="14" cap="flat">
                  <a:noFill/>
                  <a:prstDash val="solid"/>
                  <a:round/>
                </a:ln>
              </p:spPr>
              <p:txBody>
                <a:bodyPr rtlCol="0" anchor="ctr"/>
                <a:lstStyle/>
                <a:p>
                  <a:endParaRPr lang="en-US"/>
                </a:p>
              </p:txBody>
            </p:sp>
            <p:sp>
              <p:nvSpPr>
                <p:cNvPr id="710" name="Freeform: Shape 709">
                  <a:extLst>
                    <a:ext uri="{FF2B5EF4-FFF2-40B4-BE49-F238E27FC236}">
                      <a16:creationId xmlns:a16="http://schemas.microsoft.com/office/drawing/2014/main" id="{DA1A3D71-4BF7-2323-3F52-72A668198CD8}"/>
                    </a:ext>
                  </a:extLst>
                </p:cNvPr>
                <p:cNvSpPr/>
                <p:nvPr/>
              </p:nvSpPr>
              <p:spPr>
                <a:xfrm flipV="1">
                  <a:off x="4846486" y="5243211"/>
                  <a:ext cx="43187" cy="48567"/>
                </a:xfrm>
                <a:custGeom>
                  <a:avLst/>
                  <a:gdLst>
                    <a:gd name="connsiteX0" fmla="*/ 30709 w 43187"/>
                    <a:gd name="connsiteY0" fmla="*/ 262 h 48567"/>
                    <a:gd name="connsiteX1" fmla="*/ 30709 w 43187"/>
                    <a:gd name="connsiteY1" fmla="*/ 7374 h 48567"/>
                    <a:gd name="connsiteX2" fmla="*/ 23883 w 43187"/>
                    <a:gd name="connsiteY2" fmla="*/ 1378 h 48567"/>
                    <a:gd name="connsiteX3" fmla="*/ 14968 w 43187"/>
                    <a:gd name="connsiteY3" fmla="*/ -812 h 48567"/>
                    <a:gd name="connsiteX4" fmla="*/ 6368 w 43187"/>
                    <a:gd name="connsiteY4" fmla="*/ 1292 h 48567"/>
                    <a:gd name="connsiteX5" fmla="*/ 873 w 43187"/>
                    <a:gd name="connsiteY5" fmla="*/ 7188 h 48567"/>
                    <a:gd name="connsiteX6" fmla="*/ -816 w 43187"/>
                    <a:gd name="connsiteY6" fmla="*/ 17705 h 48567"/>
                    <a:gd name="connsiteX7" fmla="*/ -816 w 43187"/>
                    <a:gd name="connsiteY7" fmla="*/ 47756 h 48567"/>
                    <a:gd name="connsiteX8" fmla="*/ 11748 w 43187"/>
                    <a:gd name="connsiteY8" fmla="*/ 47756 h 48567"/>
                    <a:gd name="connsiteX9" fmla="*/ 11748 w 43187"/>
                    <a:gd name="connsiteY9" fmla="*/ 25934 h 48567"/>
                    <a:gd name="connsiteX10" fmla="*/ 12435 w 43187"/>
                    <a:gd name="connsiteY10" fmla="*/ 13656 h 48567"/>
                    <a:gd name="connsiteX11" fmla="*/ 14968 w 43187"/>
                    <a:gd name="connsiteY11" fmla="*/ 10078 h 48567"/>
                    <a:gd name="connsiteX12" fmla="*/ 19618 w 43187"/>
                    <a:gd name="connsiteY12" fmla="*/ 8762 h 48567"/>
                    <a:gd name="connsiteX13" fmla="*/ 25385 w 43187"/>
                    <a:gd name="connsiteY13" fmla="*/ 10522 h 48567"/>
                    <a:gd name="connsiteX14" fmla="*/ 28863 w 43187"/>
                    <a:gd name="connsiteY14" fmla="*/ 14901 h 48567"/>
                    <a:gd name="connsiteX15" fmla="*/ 29807 w 43187"/>
                    <a:gd name="connsiteY15" fmla="*/ 27722 h 48567"/>
                    <a:gd name="connsiteX16" fmla="*/ 29807 w 43187"/>
                    <a:gd name="connsiteY16" fmla="*/ 47756 h 48567"/>
                    <a:gd name="connsiteX17" fmla="*/ 42371 w 43187"/>
                    <a:gd name="connsiteY17" fmla="*/ 47756 h 48567"/>
                    <a:gd name="connsiteX18" fmla="*/ 42371 w 43187"/>
                    <a:gd name="connsiteY18" fmla="*/ 262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709" y="262"/>
                      </a:moveTo>
                      <a:lnTo>
                        <a:pt x="30709" y="7374"/>
                      </a:lnTo>
                      <a:cubicBezTo>
                        <a:pt x="28982" y="4836"/>
                        <a:pt x="26706" y="2837"/>
                        <a:pt x="23883" y="1378"/>
                      </a:cubicBezTo>
                      <a:cubicBezTo>
                        <a:pt x="21068" y="-82"/>
                        <a:pt x="18097" y="-812"/>
                        <a:pt x="14968" y="-812"/>
                      </a:cubicBezTo>
                      <a:cubicBezTo>
                        <a:pt x="11772" y="-812"/>
                        <a:pt x="8905" y="-110"/>
                        <a:pt x="6368" y="1292"/>
                      </a:cubicBezTo>
                      <a:cubicBezTo>
                        <a:pt x="3839" y="2694"/>
                        <a:pt x="2008" y="4660"/>
                        <a:pt x="873" y="7188"/>
                      </a:cubicBezTo>
                      <a:cubicBezTo>
                        <a:pt x="-253" y="9725"/>
                        <a:pt x="-816" y="13231"/>
                        <a:pt x="-816" y="17705"/>
                      </a:cubicBezTo>
                      <a:lnTo>
                        <a:pt x="-816" y="47756"/>
                      </a:lnTo>
                      <a:lnTo>
                        <a:pt x="11748" y="47756"/>
                      </a:lnTo>
                      <a:lnTo>
                        <a:pt x="11748" y="25934"/>
                      </a:lnTo>
                      <a:cubicBezTo>
                        <a:pt x="11748" y="19256"/>
                        <a:pt x="11977" y="15163"/>
                        <a:pt x="12435" y="13656"/>
                      </a:cubicBezTo>
                      <a:cubicBezTo>
                        <a:pt x="12902" y="12148"/>
                        <a:pt x="13747" y="10956"/>
                        <a:pt x="14968" y="10078"/>
                      </a:cubicBezTo>
                      <a:cubicBezTo>
                        <a:pt x="16189" y="9201"/>
                        <a:pt x="17739" y="8762"/>
                        <a:pt x="19618" y="8762"/>
                      </a:cubicBezTo>
                      <a:cubicBezTo>
                        <a:pt x="21765" y="8762"/>
                        <a:pt x="23687" y="9348"/>
                        <a:pt x="25385" y="10522"/>
                      </a:cubicBezTo>
                      <a:cubicBezTo>
                        <a:pt x="27083" y="11705"/>
                        <a:pt x="28242" y="13164"/>
                        <a:pt x="28863" y="14901"/>
                      </a:cubicBezTo>
                      <a:cubicBezTo>
                        <a:pt x="29492" y="16646"/>
                        <a:pt x="29807" y="20920"/>
                        <a:pt x="29807" y="27722"/>
                      </a:cubicBezTo>
                      <a:lnTo>
                        <a:pt x="29807" y="47756"/>
                      </a:lnTo>
                      <a:lnTo>
                        <a:pt x="42371" y="47756"/>
                      </a:lnTo>
                      <a:lnTo>
                        <a:pt x="42371" y="262"/>
                      </a:lnTo>
                      <a:close/>
                    </a:path>
                  </a:pathLst>
                </a:custGeom>
                <a:solidFill>
                  <a:srgbClr val="000000"/>
                </a:solidFill>
                <a:ln w="14" cap="flat">
                  <a:noFill/>
                  <a:prstDash val="solid"/>
                  <a:round/>
                </a:ln>
              </p:spPr>
              <p:txBody>
                <a:bodyPr rtlCol="0" anchor="ctr"/>
                <a:lstStyle/>
                <a:p>
                  <a:endParaRPr lang="en-US"/>
                </a:p>
              </p:txBody>
            </p:sp>
            <p:sp>
              <p:nvSpPr>
                <p:cNvPr id="711" name="Freeform: Shape 710">
                  <a:extLst>
                    <a:ext uri="{FF2B5EF4-FFF2-40B4-BE49-F238E27FC236}">
                      <a16:creationId xmlns:a16="http://schemas.microsoft.com/office/drawing/2014/main" id="{FD5D189E-B46D-F925-7109-07A68F69399C}"/>
                    </a:ext>
                  </a:extLst>
                </p:cNvPr>
                <p:cNvSpPr/>
                <p:nvPr/>
              </p:nvSpPr>
              <p:spPr>
                <a:xfrm flipV="1">
                  <a:off x="4899023" y="5242138"/>
                  <a:ext cx="44372" cy="49640"/>
                </a:xfrm>
                <a:custGeom>
                  <a:avLst/>
                  <a:gdLst>
                    <a:gd name="connsiteX0" fmla="*/ 30560 w 44372"/>
                    <a:gd name="connsiteY0" fmla="*/ 15335 h 49640"/>
                    <a:gd name="connsiteX1" fmla="*/ 43081 w 44372"/>
                    <a:gd name="connsiteY1" fmla="*/ 13232 h 49640"/>
                    <a:gd name="connsiteX2" fmla="*/ 35454 w 44372"/>
                    <a:gd name="connsiteY2" fmla="*/ 2743 h 49640"/>
                    <a:gd name="connsiteX3" fmla="*/ 22432 w 44372"/>
                    <a:gd name="connsiteY3" fmla="*/ -849 h 49640"/>
                    <a:gd name="connsiteX4" fmla="*/ 4087 w 44372"/>
                    <a:gd name="connsiteY4" fmla="*/ 7250 h 49640"/>
                    <a:gd name="connsiteX5" fmla="*/ -607 w 44372"/>
                    <a:gd name="connsiteY5" fmla="*/ 23606 h 49640"/>
                    <a:gd name="connsiteX6" fmla="*/ 5560 w 44372"/>
                    <a:gd name="connsiteY6" fmla="*/ 42095 h 49640"/>
                    <a:gd name="connsiteX7" fmla="*/ 21172 w 44372"/>
                    <a:gd name="connsiteY7" fmla="*/ 48792 h 49640"/>
                    <a:gd name="connsiteX8" fmla="*/ 37901 w 44372"/>
                    <a:gd name="connsiteY8" fmla="*/ 41794 h 49640"/>
                    <a:gd name="connsiteX9" fmla="*/ 43753 w 44372"/>
                    <a:gd name="connsiteY9" fmla="*/ 20344 h 49640"/>
                    <a:gd name="connsiteX10" fmla="*/ 12272 w 44372"/>
                    <a:gd name="connsiteY10" fmla="*/ 20344 h 49640"/>
                    <a:gd name="connsiteX11" fmla="*/ 15320 w 44372"/>
                    <a:gd name="connsiteY11" fmla="*/ 11643 h 49640"/>
                    <a:gd name="connsiteX12" fmla="*/ 22561 w 44372"/>
                    <a:gd name="connsiteY12" fmla="*/ 8538 h 49640"/>
                    <a:gd name="connsiteX13" fmla="*/ 27512 w 44372"/>
                    <a:gd name="connsiteY13" fmla="*/ 10141 h 49640"/>
                    <a:gd name="connsiteX14" fmla="*/ 30560 w 44372"/>
                    <a:gd name="connsiteY14" fmla="*/ 15335 h 49640"/>
                    <a:gd name="connsiteX15" fmla="*/ 31275 w 44372"/>
                    <a:gd name="connsiteY15" fmla="*/ 28042 h 49640"/>
                    <a:gd name="connsiteX16" fmla="*/ 28456 w 44372"/>
                    <a:gd name="connsiteY16" fmla="*/ 36328 h 49640"/>
                    <a:gd name="connsiteX17" fmla="*/ 21931 w 44372"/>
                    <a:gd name="connsiteY17" fmla="*/ 39175 h 49640"/>
                    <a:gd name="connsiteX18" fmla="*/ 15134 w 44372"/>
                    <a:gd name="connsiteY18" fmla="*/ 36185 h 49640"/>
                    <a:gd name="connsiteX19" fmla="*/ 12501 w 44372"/>
                    <a:gd name="connsiteY19" fmla="*/ 2804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560" y="15335"/>
                      </a:moveTo>
                      <a:lnTo>
                        <a:pt x="43081" y="13232"/>
                      </a:lnTo>
                      <a:cubicBezTo>
                        <a:pt x="41478" y="8643"/>
                        <a:pt x="38936" y="5147"/>
                        <a:pt x="35454" y="2743"/>
                      </a:cubicBezTo>
                      <a:cubicBezTo>
                        <a:pt x="31981" y="348"/>
                        <a:pt x="27641" y="-849"/>
                        <a:pt x="22432" y="-849"/>
                      </a:cubicBezTo>
                      <a:cubicBezTo>
                        <a:pt x="14170" y="-849"/>
                        <a:pt x="8055" y="1851"/>
                        <a:pt x="4087" y="7250"/>
                      </a:cubicBezTo>
                      <a:cubicBezTo>
                        <a:pt x="957" y="11572"/>
                        <a:pt x="-607" y="17024"/>
                        <a:pt x="-607" y="23606"/>
                      </a:cubicBezTo>
                      <a:cubicBezTo>
                        <a:pt x="-607" y="31477"/>
                        <a:pt x="1449" y="37640"/>
                        <a:pt x="5560" y="42095"/>
                      </a:cubicBezTo>
                      <a:cubicBezTo>
                        <a:pt x="9682" y="46559"/>
                        <a:pt x="14886" y="48792"/>
                        <a:pt x="21172" y="48792"/>
                      </a:cubicBezTo>
                      <a:cubicBezTo>
                        <a:pt x="28242" y="48792"/>
                        <a:pt x="33818" y="46459"/>
                        <a:pt x="37901" y="41794"/>
                      </a:cubicBezTo>
                      <a:cubicBezTo>
                        <a:pt x="41984" y="37129"/>
                        <a:pt x="43935" y="29979"/>
                        <a:pt x="43753" y="20344"/>
                      </a:cubicBezTo>
                      <a:lnTo>
                        <a:pt x="12272" y="20344"/>
                      </a:lnTo>
                      <a:cubicBezTo>
                        <a:pt x="12367" y="16623"/>
                        <a:pt x="13383" y="13723"/>
                        <a:pt x="15320" y="11643"/>
                      </a:cubicBezTo>
                      <a:cubicBezTo>
                        <a:pt x="17256" y="9573"/>
                        <a:pt x="19670" y="8538"/>
                        <a:pt x="22561" y="8538"/>
                      </a:cubicBezTo>
                      <a:cubicBezTo>
                        <a:pt x="24526" y="8538"/>
                        <a:pt x="26176" y="9072"/>
                        <a:pt x="27512" y="10141"/>
                      </a:cubicBezTo>
                      <a:cubicBezTo>
                        <a:pt x="28857" y="11219"/>
                        <a:pt x="29873" y="12950"/>
                        <a:pt x="30560" y="15335"/>
                      </a:cubicBezTo>
                      <a:close/>
                      <a:moveTo>
                        <a:pt x="31275" y="28042"/>
                      </a:moveTo>
                      <a:cubicBezTo>
                        <a:pt x="31189" y="31677"/>
                        <a:pt x="30250" y="34439"/>
                        <a:pt x="28456" y="36328"/>
                      </a:cubicBezTo>
                      <a:cubicBezTo>
                        <a:pt x="26672" y="38226"/>
                        <a:pt x="24497" y="39175"/>
                        <a:pt x="21931" y="39175"/>
                      </a:cubicBezTo>
                      <a:cubicBezTo>
                        <a:pt x="19193" y="39175"/>
                        <a:pt x="16927" y="38178"/>
                        <a:pt x="15134" y="36185"/>
                      </a:cubicBezTo>
                      <a:cubicBezTo>
                        <a:pt x="13350" y="34181"/>
                        <a:pt x="12472" y="31467"/>
                        <a:pt x="12501" y="28042"/>
                      </a:cubicBezTo>
                      <a:close/>
                    </a:path>
                  </a:pathLst>
                </a:custGeom>
                <a:solidFill>
                  <a:srgbClr val="000000"/>
                </a:solidFill>
                <a:ln w="14" cap="flat">
                  <a:noFill/>
                  <a:prstDash val="solid"/>
                  <a:round/>
                </a:ln>
              </p:spPr>
              <p:txBody>
                <a:bodyPr rtlCol="0" anchor="ctr"/>
                <a:lstStyle/>
                <a:p>
                  <a:endParaRPr lang="en-US"/>
                </a:p>
              </p:txBody>
            </p:sp>
            <p:sp>
              <p:nvSpPr>
                <p:cNvPr id="712" name="Freeform: Shape 711">
                  <a:extLst>
                    <a:ext uri="{FF2B5EF4-FFF2-40B4-BE49-F238E27FC236}">
                      <a16:creationId xmlns:a16="http://schemas.microsoft.com/office/drawing/2014/main" id="{F287DF7A-96BD-1112-6C4E-D70F9601F7F8}"/>
                    </a:ext>
                  </a:extLst>
                </p:cNvPr>
                <p:cNvSpPr/>
                <p:nvPr/>
              </p:nvSpPr>
              <p:spPr>
                <a:xfrm flipV="1">
                  <a:off x="4947052" y="529070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13" name="Freeform: Shape 712">
                  <a:extLst>
                    <a:ext uri="{FF2B5EF4-FFF2-40B4-BE49-F238E27FC236}">
                      <a16:creationId xmlns:a16="http://schemas.microsoft.com/office/drawing/2014/main" id="{38BF241F-2E32-71AD-C159-AAAE863C9B82}"/>
                    </a:ext>
                  </a:extLst>
                </p:cNvPr>
                <p:cNvSpPr/>
                <p:nvPr/>
              </p:nvSpPr>
              <p:spPr>
                <a:xfrm flipV="1">
                  <a:off x="4976303" y="5242682"/>
                  <a:ext cx="45834" cy="31381"/>
                </a:xfrm>
                <a:custGeom>
                  <a:avLst/>
                  <a:gdLst>
                    <a:gd name="connsiteX0" fmla="*/ -703 w 45834"/>
                    <a:gd name="connsiteY0" fmla="*/ 18397 h 31381"/>
                    <a:gd name="connsiteX1" fmla="*/ -703 w 45834"/>
                    <a:gd name="connsiteY1" fmla="*/ 29930 h 31381"/>
                    <a:gd name="connsiteX2" fmla="*/ 45131 w 45834"/>
                    <a:gd name="connsiteY2" fmla="*/ 29930 h 31381"/>
                    <a:gd name="connsiteX3" fmla="*/ 45131 w 45834"/>
                    <a:gd name="connsiteY3" fmla="*/ 18397 h 31381"/>
                    <a:gd name="connsiteX4" fmla="*/ -703 w 45834"/>
                    <a:gd name="connsiteY4" fmla="*/ -1451 h 31381"/>
                    <a:gd name="connsiteX5" fmla="*/ -703 w 45834"/>
                    <a:gd name="connsiteY5" fmla="*/ 10125 h 31381"/>
                    <a:gd name="connsiteX6" fmla="*/ 45131 w 45834"/>
                    <a:gd name="connsiteY6" fmla="*/ 10125 h 31381"/>
                    <a:gd name="connsiteX7" fmla="*/ 45131 w 45834"/>
                    <a:gd name="connsiteY7" fmla="*/ -145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703" y="18397"/>
                      </a:moveTo>
                      <a:lnTo>
                        <a:pt x="-703" y="29930"/>
                      </a:lnTo>
                      <a:lnTo>
                        <a:pt x="45131" y="29930"/>
                      </a:lnTo>
                      <a:lnTo>
                        <a:pt x="45131" y="18397"/>
                      </a:lnTo>
                      <a:close/>
                      <a:moveTo>
                        <a:pt x="-703" y="-1451"/>
                      </a:moveTo>
                      <a:lnTo>
                        <a:pt x="-703" y="10125"/>
                      </a:lnTo>
                      <a:lnTo>
                        <a:pt x="45131" y="10125"/>
                      </a:lnTo>
                      <a:lnTo>
                        <a:pt x="45131" y="-1451"/>
                      </a:lnTo>
                      <a:close/>
                    </a:path>
                  </a:pathLst>
                </a:custGeom>
                <a:solidFill>
                  <a:srgbClr val="000000"/>
                </a:solidFill>
                <a:ln w="14" cap="flat">
                  <a:noFill/>
                  <a:prstDash val="solid"/>
                  <a:round/>
                </a:ln>
              </p:spPr>
              <p:txBody>
                <a:bodyPr rtlCol="0" anchor="ctr"/>
                <a:lstStyle/>
                <a:p>
                  <a:endParaRPr lang="en-US"/>
                </a:p>
              </p:txBody>
            </p:sp>
            <p:sp>
              <p:nvSpPr>
                <p:cNvPr id="714" name="Freeform: Shape 713">
                  <a:extLst>
                    <a:ext uri="{FF2B5EF4-FFF2-40B4-BE49-F238E27FC236}">
                      <a16:creationId xmlns:a16="http://schemas.microsoft.com/office/drawing/2014/main" id="{3930B449-3EE9-DAE4-7C5D-0187D3DDED28}"/>
                    </a:ext>
                  </a:extLst>
                </p:cNvPr>
                <p:cNvSpPr/>
                <p:nvPr/>
              </p:nvSpPr>
              <p:spPr>
                <a:xfrm flipV="1">
                  <a:off x="5025980" y="529070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15" name="Freeform: Shape 714">
                  <a:extLst>
                    <a:ext uri="{FF2B5EF4-FFF2-40B4-BE49-F238E27FC236}">
                      <a16:creationId xmlns:a16="http://schemas.microsoft.com/office/drawing/2014/main" id="{F1429942-2BCA-0BC9-D383-B06A971DD1FE}"/>
                    </a:ext>
                  </a:extLst>
                </p:cNvPr>
                <p:cNvSpPr/>
                <p:nvPr/>
              </p:nvSpPr>
              <p:spPr>
                <a:xfrm flipV="1">
                  <a:off x="5057949" y="5225152"/>
                  <a:ext cx="22280" cy="84027"/>
                </a:xfrm>
                <a:custGeom>
                  <a:avLst/>
                  <a:gdLst>
                    <a:gd name="connsiteX0" fmla="*/ -54 w 22280"/>
                    <a:gd name="connsiteY0" fmla="*/ -835 h 84027"/>
                    <a:gd name="connsiteX1" fmla="*/ -54 w 22280"/>
                    <a:gd name="connsiteY1" fmla="*/ 83193 h 84027"/>
                    <a:gd name="connsiteX2" fmla="*/ 22227 w 22280"/>
                    <a:gd name="connsiteY2" fmla="*/ 83193 h 84027"/>
                    <a:gd name="connsiteX3" fmla="*/ 22227 w 22280"/>
                    <a:gd name="connsiteY3" fmla="*/ 73319 h 84027"/>
                    <a:gd name="connsiteX4" fmla="*/ 11895 w 22280"/>
                    <a:gd name="connsiteY4" fmla="*/ 73319 h 84027"/>
                    <a:gd name="connsiteX5" fmla="*/ 11895 w 22280"/>
                    <a:gd name="connsiteY5" fmla="*/ 9053 h 84027"/>
                    <a:gd name="connsiteX6" fmla="*/ 22227 w 22280"/>
                    <a:gd name="connsiteY6" fmla="*/ 9053 h 84027"/>
                    <a:gd name="connsiteX7" fmla="*/ 22227 w 22280"/>
                    <a:gd name="connsiteY7" fmla="*/ -835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54" y="-835"/>
                      </a:moveTo>
                      <a:lnTo>
                        <a:pt x="-54" y="83193"/>
                      </a:lnTo>
                      <a:lnTo>
                        <a:pt x="22227" y="83193"/>
                      </a:lnTo>
                      <a:lnTo>
                        <a:pt x="22227" y="73319"/>
                      </a:lnTo>
                      <a:lnTo>
                        <a:pt x="11895" y="73319"/>
                      </a:lnTo>
                      <a:lnTo>
                        <a:pt x="11895" y="9053"/>
                      </a:lnTo>
                      <a:lnTo>
                        <a:pt x="22227" y="9053"/>
                      </a:lnTo>
                      <a:lnTo>
                        <a:pt x="22227" y="-835"/>
                      </a:lnTo>
                      <a:close/>
                    </a:path>
                  </a:pathLst>
                </a:custGeom>
                <a:solidFill>
                  <a:srgbClr val="000000"/>
                </a:solidFill>
                <a:ln w="14" cap="flat">
                  <a:noFill/>
                  <a:prstDash val="solid"/>
                  <a:round/>
                </a:ln>
              </p:spPr>
              <p:txBody>
                <a:bodyPr rtlCol="0" anchor="ctr"/>
                <a:lstStyle/>
                <a:p>
                  <a:endParaRPr lang="en-US"/>
                </a:p>
              </p:txBody>
            </p:sp>
            <p:sp>
              <p:nvSpPr>
                <p:cNvPr id="716" name="Freeform: Shape 715">
                  <a:extLst>
                    <a:ext uri="{FF2B5EF4-FFF2-40B4-BE49-F238E27FC236}">
                      <a16:creationId xmlns:a16="http://schemas.microsoft.com/office/drawing/2014/main" id="{533DE468-CE30-1A7A-0D0C-675843160266}"/>
                    </a:ext>
                  </a:extLst>
                </p:cNvPr>
                <p:cNvSpPr/>
                <p:nvPr/>
              </p:nvSpPr>
              <p:spPr>
                <a:xfrm flipV="1">
                  <a:off x="5083625" y="5224880"/>
                  <a:ext cx="47136" cy="65825"/>
                </a:xfrm>
                <a:custGeom>
                  <a:avLst/>
                  <a:gdLst>
                    <a:gd name="connsiteX0" fmla="*/ 26255 w 47136"/>
                    <a:gd name="connsiteY0" fmla="*/ -1492 h 65825"/>
                    <a:gd name="connsiteX1" fmla="*/ 26255 w 47136"/>
                    <a:gd name="connsiteY1" fmla="*/ 11702 h 65825"/>
                    <a:gd name="connsiteX2" fmla="*/ -576 w 47136"/>
                    <a:gd name="connsiteY2" fmla="*/ 11702 h 65825"/>
                    <a:gd name="connsiteX3" fmla="*/ -576 w 47136"/>
                    <a:gd name="connsiteY3" fmla="*/ 22706 h 65825"/>
                    <a:gd name="connsiteX4" fmla="*/ 27857 w 47136"/>
                    <a:gd name="connsiteY4" fmla="*/ 64333 h 65825"/>
                    <a:gd name="connsiteX5" fmla="*/ 38418 w 47136"/>
                    <a:gd name="connsiteY5" fmla="*/ 64333 h 65825"/>
                    <a:gd name="connsiteX6" fmla="*/ 38418 w 47136"/>
                    <a:gd name="connsiteY6" fmla="*/ 22749 h 65825"/>
                    <a:gd name="connsiteX7" fmla="*/ 46560 w 47136"/>
                    <a:gd name="connsiteY7" fmla="*/ 22749 h 65825"/>
                    <a:gd name="connsiteX8" fmla="*/ 46560 w 47136"/>
                    <a:gd name="connsiteY8" fmla="*/ 11702 h 65825"/>
                    <a:gd name="connsiteX9" fmla="*/ 38418 w 47136"/>
                    <a:gd name="connsiteY9" fmla="*/ 11702 h 65825"/>
                    <a:gd name="connsiteX10" fmla="*/ 38418 w 47136"/>
                    <a:gd name="connsiteY10" fmla="*/ -1492 h 65825"/>
                    <a:gd name="connsiteX11" fmla="*/ 26255 w 47136"/>
                    <a:gd name="connsiteY11" fmla="*/ 22749 h 65825"/>
                    <a:gd name="connsiteX12" fmla="*/ 26255 w 47136"/>
                    <a:gd name="connsiteY12" fmla="*/ 45144 h 65825"/>
                    <a:gd name="connsiteX13" fmla="*/ 11186 w 47136"/>
                    <a:gd name="connsiteY13" fmla="*/ 2274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6255" y="-1492"/>
                      </a:moveTo>
                      <a:lnTo>
                        <a:pt x="26255" y="11702"/>
                      </a:lnTo>
                      <a:lnTo>
                        <a:pt x="-576" y="11702"/>
                      </a:lnTo>
                      <a:lnTo>
                        <a:pt x="-576" y="22706"/>
                      </a:lnTo>
                      <a:lnTo>
                        <a:pt x="27857" y="64333"/>
                      </a:lnTo>
                      <a:lnTo>
                        <a:pt x="38418" y="64333"/>
                      </a:lnTo>
                      <a:lnTo>
                        <a:pt x="38418" y="22749"/>
                      </a:lnTo>
                      <a:lnTo>
                        <a:pt x="46560" y="22749"/>
                      </a:lnTo>
                      <a:lnTo>
                        <a:pt x="46560" y="11702"/>
                      </a:lnTo>
                      <a:lnTo>
                        <a:pt x="38418" y="11702"/>
                      </a:lnTo>
                      <a:lnTo>
                        <a:pt x="38418" y="-1492"/>
                      </a:lnTo>
                      <a:close/>
                      <a:moveTo>
                        <a:pt x="26255" y="22749"/>
                      </a:moveTo>
                      <a:lnTo>
                        <a:pt x="26255" y="45144"/>
                      </a:lnTo>
                      <a:lnTo>
                        <a:pt x="11186" y="22749"/>
                      </a:lnTo>
                      <a:close/>
                    </a:path>
                  </a:pathLst>
                </a:custGeom>
                <a:solidFill>
                  <a:srgbClr val="000000"/>
                </a:solidFill>
                <a:ln w="14" cap="flat">
                  <a:noFill/>
                  <a:prstDash val="solid"/>
                  <a:round/>
                </a:ln>
              </p:spPr>
              <p:txBody>
                <a:bodyPr rtlCol="0" anchor="ctr"/>
                <a:lstStyle/>
                <a:p>
                  <a:endParaRPr lang="en-US"/>
                </a:p>
              </p:txBody>
            </p:sp>
            <p:sp>
              <p:nvSpPr>
                <p:cNvPr id="717" name="Freeform: Shape 716">
                  <a:extLst>
                    <a:ext uri="{FF2B5EF4-FFF2-40B4-BE49-F238E27FC236}">
                      <a16:creationId xmlns:a16="http://schemas.microsoft.com/office/drawing/2014/main" id="{B50775BD-4C53-C058-BD2E-BCE265B587BC}"/>
                    </a:ext>
                  </a:extLst>
                </p:cNvPr>
                <p:cNvSpPr/>
                <p:nvPr/>
              </p:nvSpPr>
              <p:spPr>
                <a:xfrm flipV="1">
                  <a:off x="5140097" y="5224880"/>
                  <a:ext cx="28805" cy="65825"/>
                </a:xfrm>
                <a:custGeom>
                  <a:avLst/>
                  <a:gdLst>
                    <a:gd name="connsiteX0" fmla="*/ 28494 w 28805"/>
                    <a:gd name="connsiteY0" fmla="*/ -1492 h 65825"/>
                    <a:gd name="connsiteX1" fmla="*/ 15930 w 28805"/>
                    <a:gd name="connsiteY1" fmla="*/ -1492 h 65825"/>
                    <a:gd name="connsiteX2" fmla="*/ 15930 w 28805"/>
                    <a:gd name="connsiteY2" fmla="*/ 45859 h 65825"/>
                    <a:gd name="connsiteX3" fmla="*/ -312 w 28805"/>
                    <a:gd name="connsiteY3" fmla="*/ 36343 h 65825"/>
                    <a:gd name="connsiteX4" fmla="*/ -312 w 28805"/>
                    <a:gd name="connsiteY4" fmla="*/ 47748 h 65825"/>
                    <a:gd name="connsiteX5" fmla="*/ 10378 w 28805"/>
                    <a:gd name="connsiteY5" fmla="*/ 53844 h 65825"/>
                    <a:gd name="connsiteX6" fmla="*/ 18291 w 28805"/>
                    <a:gd name="connsiteY6" fmla="*/ 64333 h 65825"/>
                    <a:gd name="connsiteX7" fmla="*/ 28494 w 28805"/>
                    <a:gd name="connsiteY7" fmla="*/ 64333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494" y="-1492"/>
                      </a:moveTo>
                      <a:lnTo>
                        <a:pt x="15930" y="-1492"/>
                      </a:lnTo>
                      <a:lnTo>
                        <a:pt x="15930" y="45859"/>
                      </a:lnTo>
                      <a:cubicBezTo>
                        <a:pt x="11332" y="41566"/>
                        <a:pt x="5918" y="38394"/>
                        <a:pt x="-312" y="36343"/>
                      </a:cubicBezTo>
                      <a:lnTo>
                        <a:pt x="-312" y="47748"/>
                      </a:lnTo>
                      <a:cubicBezTo>
                        <a:pt x="2970" y="48817"/>
                        <a:pt x="6533" y="50849"/>
                        <a:pt x="10378" y="53844"/>
                      </a:cubicBezTo>
                      <a:cubicBezTo>
                        <a:pt x="14222" y="56840"/>
                        <a:pt x="16860" y="60336"/>
                        <a:pt x="18291" y="64333"/>
                      </a:cubicBezTo>
                      <a:lnTo>
                        <a:pt x="28494" y="64333"/>
                      </a:lnTo>
                      <a:close/>
                    </a:path>
                  </a:pathLst>
                </a:custGeom>
                <a:solidFill>
                  <a:srgbClr val="000000"/>
                </a:solidFill>
                <a:ln w="14" cap="flat">
                  <a:noFill/>
                  <a:prstDash val="solid"/>
                  <a:round/>
                </a:ln>
              </p:spPr>
              <p:txBody>
                <a:bodyPr rtlCol="0" anchor="ctr"/>
                <a:lstStyle/>
                <a:p>
                  <a:endParaRPr lang="en-US"/>
                </a:p>
              </p:txBody>
            </p:sp>
            <p:sp>
              <p:nvSpPr>
                <p:cNvPr id="718" name="Freeform: Shape 717">
                  <a:extLst>
                    <a:ext uri="{FF2B5EF4-FFF2-40B4-BE49-F238E27FC236}">
                      <a16:creationId xmlns:a16="http://schemas.microsoft.com/office/drawing/2014/main" id="{0F22BD81-FA07-D716-72C5-7F43C5897744}"/>
                    </a:ext>
                  </a:extLst>
                </p:cNvPr>
                <p:cNvSpPr/>
                <p:nvPr/>
              </p:nvSpPr>
              <p:spPr>
                <a:xfrm flipV="1">
                  <a:off x="5189027" y="5278142"/>
                  <a:ext cx="13594" cy="27188"/>
                </a:xfrm>
                <a:custGeom>
                  <a:avLst/>
                  <a:gdLst>
                    <a:gd name="connsiteX0" fmla="*/ 1400 w 13594"/>
                    <a:gd name="connsiteY0" fmla="*/ 28077 h 27188"/>
                    <a:gd name="connsiteX1" fmla="*/ 13964 w 13594"/>
                    <a:gd name="connsiteY1" fmla="*/ 28077 h 27188"/>
                    <a:gd name="connsiteX2" fmla="*/ 13964 w 13594"/>
                    <a:gd name="connsiteY2" fmla="*/ 19090 h 27188"/>
                    <a:gd name="connsiteX3" fmla="*/ 13019 w 13594"/>
                    <a:gd name="connsiteY3" fmla="*/ 10490 h 27188"/>
                    <a:gd name="connsiteX4" fmla="*/ 9456 w 13594"/>
                    <a:gd name="connsiteY4" fmla="*/ 4823 h 27188"/>
                    <a:gd name="connsiteX5" fmla="*/ 2831 w 13594"/>
                    <a:gd name="connsiteY5" fmla="*/ 888 h 27188"/>
                    <a:gd name="connsiteX6" fmla="*/ 369 w 13594"/>
                    <a:gd name="connsiteY6" fmla="*/ 6083 h 27188"/>
                    <a:gd name="connsiteX7" fmla="*/ 5764 w 13594"/>
                    <a:gd name="connsiteY7" fmla="*/ 9517 h 27188"/>
                    <a:gd name="connsiteX8" fmla="*/ 7481 w 13594"/>
                    <a:gd name="connsiteY8" fmla="*/ 15513 h 27188"/>
                    <a:gd name="connsiteX9" fmla="*/ 1400 w 13594"/>
                    <a:gd name="connsiteY9" fmla="*/ 15513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1400" y="28077"/>
                      </a:moveTo>
                      <a:lnTo>
                        <a:pt x="13964" y="28077"/>
                      </a:lnTo>
                      <a:lnTo>
                        <a:pt x="13964" y="19090"/>
                      </a:lnTo>
                      <a:cubicBezTo>
                        <a:pt x="13964" y="15456"/>
                        <a:pt x="13649" y="12589"/>
                        <a:pt x="13019" y="10490"/>
                      </a:cubicBezTo>
                      <a:cubicBezTo>
                        <a:pt x="12390" y="8382"/>
                        <a:pt x="11202" y="6493"/>
                        <a:pt x="9456" y="4823"/>
                      </a:cubicBezTo>
                      <a:cubicBezTo>
                        <a:pt x="7720" y="3154"/>
                        <a:pt x="5511" y="1842"/>
                        <a:pt x="2831" y="888"/>
                      </a:cubicBezTo>
                      <a:lnTo>
                        <a:pt x="369" y="6083"/>
                      </a:lnTo>
                      <a:cubicBezTo>
                        <a:pt x="2897" y="6913"/>
                        <a:pt x="4696" y="8057"/>
                        <a:pt x="5764" y="9517"/>
                      </a:cubicBezTo>
                      <a:cubicBezTo>
                        <a:pt x="6842" y="10977"/>
                        <a:pt x="7415" y="12975"/>
                        <a:pt x="7481" y="15513"/>
                      </a:cubicBezTo>
                      <a:lnTo>
                        <a:pt x="1400" y="15513"/>
                      </a:lnTo>
                      <a:close/>
                    </a:path>
                  </a:pathLst>
                </a:custGeom>
                <a:solidFill>
                  <a:srgbClr val="000000"/>
                </a:solidFill>
                <a:ln w="14" cap="flat">
                  <a:noFill/>
                  <a:prstDash val="solid"/>
                  <a:round/>
                </a:ln>
              </p:spPr>
              <p:txBody>
                <a:bodyPr rtlCol="0" anchor="ctr"/>
                <a:lstStyle/>
                <a:p>
                  <a:endParaRPr lang="en-US"/>
                </a:p>
              </p:txBody>
            </p:sp>
            <p:sp>
              <p:nvSpPr>
                <p:cNvPr id="719" name="Freeform: Shape 718">
                  <a:extLst>
                    <a:ext uri="{FF2B5EF4-FFF2-40B4-BE49-F238E27FC236}">
                      <a16:creationId xmlns:a16="http://schemas.microsoft.com/office/drawing/2014/main" id="{9545F9E7-132F-0DD3-7678-7E9D5849C65C}"/>
                    </a:ext>
                  </a:extLst>
                </p:cNvPr>
                <p:cNvSpPr/>
                <p:nvPr/>
              </p:nvSpPr>
              <p:spPr>
                <a:xfrm flipV="1">
                  <a:off x="5209234" y="529070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20" name="Freeform: Shape 719">
                  <a:extLst>
                    <a:ext uri="{FF2B5EF4-FFF2-40B4-BE49-F238E27FC236}">
                      <a16:creationId xmlns:a16="http://schemas.microsoft.com/office/drawing/2014/main" id="{2AACCC9D-4E28-D31B-C9D8-9B9813B07010}"/>
                    </a:ext>
                  </a:extLst>
                </p:cNvPr>
                <p:cNvSpPr/>
                <p:nvPr/>
              </p:nvSpPr>
              <p:spPr>
                <a:xfrm flipV="1">
                  <a:off x="5238127" y="5224880"/>
                  <a:ext cx="43544" cy="66941"/>
                </a:xfrm>
                <a:custGeom>
                  <a:avLst/>
                  <a:gdLst>
                    <a:gd name="connsiteX0" fmla="*/ -537 w 43544"/>
                    <a:gd name="connsiteY0" fmla="*/ 17064 h 66941"/>
                    <a:gd name="connsiteX1" fmla="*/ 11626 w 43544"/>
                    <a:gd name="connsiteY1" fmla="*/ 18538 h 66941"/>
                    <a:gd name="connsiteX2" fmla="*/ 14746 w 43544"/>
                    <a:gd name="connsiteY2" fmla="*/ 11426 h 66941"/>
                    <a:gd name="connsiteX3" fmla="*/ 20927 w 43544"/>
                    <a:gd name="connsiteY3" fmla="*/ 8965 h 66941"/>
                    <a:gd name="connsiteX4" fmla="*/ 27467 w 43544"/>
                    <a:gd name="connsiteY4" fmla="*/ 11913 h 66941"/>
                    <a:gd name="connsiteX5" fmla="*/ 30129 w 43544"/>
                    <a:gd name="connsiteY5" fmla="*/ 19883 h 66941"/>
                    <a:gd name="connsiteX6" fmla="*/ 27582 w 43544"/>
                    <a:gd name="connsiteY6" fmla="*/ 27382 h 66941"/>
                    <a:gd name="connsiteX7" fmla="*/ 21371 w 43544"/>
                    <a:gd name="connsiteY7" fmla="*/ 30158 h 66941"/>
                    <a:gd name="connsiteX8" fmla="*/ 15604 w 43544"/>
                    <a:gd name="connsiteY8" fmla="*/ 29228 h 66941"/>
                    <a:gd name="connsiteX9" fmla="*/ 16992 w 43544"/>
                    <a:gd name="connsiteY9" fmla="*/ 39459 h 66941"/>
                    <a:gd name="connsiteX10" fmla="*/ 24763 w 43544"/>
                    <a:gd name="connsiteY10" fmla="*/ 41677 h 66941"/>
                    <a:gd name="connsiteX11" fmla="*/ 27453 w 43544"/>
                    <a:gd name="connsiteY11" fmla="*/ 47916 h 66941"/>
                    <a:gd name="connsiteX12" fmla="*/ 25478 w 43544"/>
                    <a:gd name="connsiteY12" fmla="*/ 53182 h 66941"/>
                    <a:gd name="connsiteX13" fmla="*/ 20255 w 43544"/>
                    <a:gd name="connsiteY13" fmla="*/ 55157 h 66941"/>
                    <a:gd name="connsiteX14" fmla="*/ 14746 w 43544"/>
                    <a:gd name="connsiteY14" fmla="*/ 52925 h 66941"/>
                    <a:gd name="connsiteX15" fmla="*/ 11984 w 43544"/>
                    <a:gd name="connsiteY15" fmla="*/ 46399 h 66941"/>
                    <a:gd name="connsiteX16" fmla="*/ 393 w 43544"/>
                    <a:gd name="connsiteY16" fmla="*/ 48360 h 66941"/>
                    <a:gd name="connsiteX17" fmla="*/ 4042 w 43544"/>
                    <a:gd name="connsiteY17" fmla="*/ 57862 h 66941"/>
                    <a:gd name="connsiteX18" fmla="*/ 10839 w 43544"/>
                    <a:gd name="connsiteY18" fmla="*/ 63457 h 66941"/>
                    <a:gd name="connsiteX19" fmla="*/ 20613 w 43544"/>
                    <a:gd name="connsiteY19" fmla="*/ 65489 h 66941"/>
                    <a:gd name="connsiteX20" fmla="*/ 35452 w 43544"/>
                    <a:gd name="connsiteY20" fmla="*/ 59593 h 66941"/>
                    <a:gd name="connsiteX21" fmla="*/ 40060 w 43544"/>
                    <a:gd name="connsiteY21" fmla="*/ 48675 h 66941"/>
                    <a:gd name="connsiteX22" fmla="*/ 30630 w 43544"/>
                    <a:gd name="connsiteY22" fmla="*/ 34909 h 66941"/>
                    <a:gd name="connsiteX23" fmla="*/ 39630 w 43544"/>
                    <a:gd name="connsiteY23" fmla="*/ 29485 h 66941"/>
                    <a:gd name="connsiteX24" fmla="*/ 43008 w 43544"/>
                    <a:gd name="connsiteY24" fmla="*/ 19340 h 66941"/>
                    <a:gd name="connsiteX25" fmla="*/ 36697 w 43544"/>
                    <a:gd name="connsiteY25" fmla="*/ 4629 h 66941"/>
                    <a:gd name="connsiteX26" fmla="*/ 21013 w 43544"/>
                    <a:gd name="connsiteY26" fmla="*/ -1453 h 66941"/>
                    <a:gd name="connsiteX27" fmla="*/ 6246 w 43544"/>
                    <a:gd name="connsiteY27" fmla="*/ 3670 h 66941"/>
                    <a:gd name="connsiteX28" fmla="*/ -537 w 43544"/>
                    <a:gd name="connsiteY28" fmla="*/ 17064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537" y="17064"/>
                      </a:moveTo>
                      <a:lnTo>
                        <a:pt x="11626" y="18538"/>
                      </a:lnTo>
                      <a:cubicBezTo>
                        <a:pt x="12008" y="15438"/>
                        <a:pt x="13047" y="13067"/>
                        <a:pt x="14746" y="11426"/>
                      </a:cubicBezTo>
                      <a:cubicBezTo>
                        <a:pt x="16453" y="9785"/>
                        <a:pt x="18514" y="8965"/>
                        <a:pt x="20927" y="8965"/>
                      </a:cubicBezTo>
                      <a:cubicBezTo>
                        <a:pt x="23522" y="8965"/>
                        <a:pt x="25702" y="9948"/>
                        <a:pt x="27467" y="11913"/>
                      </a:cubicBezTo>
                      <a:cubicBezTo>
                        <a:pt x="29241" y="13887"/>
                        <a:pt x="30129" y="16544"/>
                        <a:pt x="30129" y="19883"/>
                      </a:cubicBezTo>
                      <a:cubicBezTo>
                        <a:pt x="30129" y="23041"/>
                        <a:pt x="29280" y="25540"/>
                        <a:pt x="27582" y="27382"/>
                      </a:cubicBezTo>
                      <a:cubicBezTo>
                        <a:pt x="25883" y="29232"/>
                        <a:pt x="23813" y="30158"/>
                        <a:pt x="21371" y="30158"/>
                      </a:cubicBezTo>
                      <a:cubicBezTo>
                        <a:pt x="19759" y="30158"/>
                        <a:pt x="17837" y="29848"/>
                        <a:pt x="15604" y="29228"/>
                      </a:cubicBezTo>
                      <a:lnTo>
                        <a:pt x="16992" y="39459"/>
                      </a:lnTo>
                      <a:cubicBezTo>
                        <a:pt x="20388" y="39373"/>
                        <a:pt x="22979" y="40113"/>
                        <a:pt x="24763" y="41677"/>
                      </a:cubicBezTo>
                      <a:cubicBezTo>
                        <a:pt x="26556" y="43242"/>
                        <a:pt x="27453" y="45321"/>
                        <a:pt x="27453" y="47916"/>
                      </a:cubicBezTo>
                      <a:cubicBezTo>
                        <a:pt x="27453" y="50120"/>
                        <a:pt x="26795" y="51875"/>
                        <a:pt x="25478" y="53182"/>
                      </a:cubicBezTo>
                      <a:cubicBezTo>
                        <a:pt x="24171" y="54499"/>
                        <a:pt x="22430" y="55157"/>
                        <a:pt x="20255" y="55157"/>
                      </a:cubicBezTo>
                      <a:cubicBezTo>
                        <a:pt x="18108" y="55157"/>
                        <a:pt x="16272" y="54413"/>
                        <a:pt x="14746" y="52925"/>
                      </a:cubicBezTo>
                      <a:cubicBezTo>
                        <a:pt x="13229" y="51436"/>
                        <a:pt x="12308" y="49261"/>
                        <a:pt x="11984" y="46399"/>
                      </a:cubicBezTo>
                      <a:lnTo>
                        <a:pt x="393" y="48360"/>
                      </a:lnTo>
                      <a:cubicBezTo>
                        <a:pt x="1204" y="52328"/>
                        <a:pt x="2420" y="55496"/>
                        <a:pt x="4042" y="57862"/>
                      </a:cubicBezTo>
                      <a:cubicBezTo>
                        <a:pt x="5664" y="60237"/>
                        <a:pt x="7929" y="62102"/>
                        <a:pt x="10839" y="63457"/>
                      </a:cubicBezTo>
                      <a:cubicBezTo>
                        <a:pt x="13749" y="64811"/>
                        <a:pt x="17007" y="65489"/>
                        <a:pt x="20613" y="65489"/>
                      </a:cubicBezTo>
                      <a:cubicBezTo>
                        <a:pt x="26785" y="65489"/>
                        <a:pt x="31731" y="63524"/>
                        <a:pt x="35452" y="59593"/>
                      </a:cubicBezTo>
                      <a:cubicBezTo>
                        <a:pt x="38524" y="56369"/>
                        <a:pt x="40060" y="52729"/>
                        <a:pt x="40060" y="48675"/>
                      </a:cubicBezTo>
                      <a:cubicBezTo>
                        <a:pt x="40060" y="42922"/>
                        <a:pt x="36916" y="38333"/>
                        <a:pt x="30630" y="34909"/>
                      </a:cubicBezTo>
                      <a:cubicBezTo>
                        <a:pt x="34388" y="34098"/>
                        <a:pt x="37388" y="32290"/>
                        <a:pt x="39630" y="29485"/>
                      </a:cubicBezTo>
                      <a:cubicBezTo>
                        <a:pt x="41882" y="26690"/>
                        <a:pt x="43008" y="23308"/>
                        <a:pt x="43008" y="19340"/>
                      </a:cubicBezTo>
                      <a:cubicBezTo>
                        <a:pt x="43008" y="13587"/>
                        <a:pt x="40904" y="8683"/>
                        <a:pt x="36697" y="4629"/>
                      </a:cubicBezTo>
                      <a:cubicBezTo>
                        <a:pt x="32499" y="575"/>
                        <a:pt x="27271" y="-1453"/>
                        <a:pt x="21013" y="-1453"/>
                      </a:cubicBezTo>
                      <a:cubicBezTo>
                        <a:pt x="15079" y="-1453"/>
                        <a:pt x="10157" y="255"/>
                        <a:pt x="6246" y="3670"/>
                      </a:cubicBezTo>
                      <a:cubicBezTo>
                        <a:pt x="2344" y="7086"/>
                        <a:pt x="83" y="11550"/>
                        <a:pt x="-537" y="17064"/>
                      </a:cubicBezTo>
                      <a:close/>
                    </a:path>
                  </a:pathLst>
                </a:custGeom>
                <a:solidFill>
                  <a:srgbClr val="000000"/>
                </a:solidFill>
                <a:ln w="14" cap="flat">
                  <a:noFill/>
                  <a:prstDash val="solid"/>
                  <a:round/>
                </a:ln>
              </p:spPr>
              <p:txBody>
                <a:bodyPr rtlCol="0" anchor="ctr"/>
                <a:lstStyle/>
                <a:p>
                  <a:endParaRPr lang="en-US"/>
                </a:p>
              </p:txBody>
            </p:sp>
            <p:sp>
              <p:nvSpPr>
                <p:cNvPr id="721" name="Freeform: Shape 720">
                  <a:extLst>
                    <a:ext uri="{FF2B5EF4-FFF2-40B4-BE49-F238E27FC236}">
                      <a16:creationId xmlns:a16="http://schemas.microsoft.com/office/drawing/2014/main" id="{2EA9A06C-188B-F844-9452-AD725E6C090E}"/>
                    </a:ext>
                  </a:extLst>
                </p:cNvPr>
                <p:cNvSpPr/>
                <p:nvPr/>
              </p:nvSpPr>
              <p:spPr>
                <a:xfrm flipV="1">
                  <a:off x="5288518" y="5224880"/>
                  <a:ext cx="43788" cy="66984"/>
                </a:xfrm>
                <a:custGeom>
                  <a:avLst/>
                  <a:gdLst>
                    <a:gd name="connsiteX0" fmla="*/ 763 w 43788"/>
                    <a:gd name="connsiteY0" fmla="*/ 14862 h 66984"/>
                    <a:gd name="connsiteX1" fmla="*/ 12927 w 43788"/>
                    <a:gd name="connsiteY1" fmla="*/ 16207 h 66984"/>
                    <a:gd name="connsiteX2" fmla="*/ 15245 w 43788"/>
                    <a:gd name="connsiteY2" fmla="*/ 10712 h 66984"/>
                    <a:gd name="connsiteX3" fmla="*/ 20210 w 43788"/>
                    <a:gd name="connsiteY3" fmla="*/ 8923 h 66984"/>
                    <a:gd name="connsiteX4" fmla="*/ 26821 w 43788"/>
                    <a:gd name="connsiteY4" fmla="*/ 12501 h 66984"/>
                    <a:gd name="connsiteX5" fmla="*/ 30313 w 43788"/>
                    <a:gd name="connsiteY5" fmla="*/ 27340 h 66984"/>
                    <a:gd name="connsiteX6" fmla="*/ 18465 w 43788"/>
                    <a:gd name="connsiteY6" fmla="*/ 21845 h 66984"/>
                    <a:gd name="connsiteX7" fmla="*/ 5113 w 43788"/>
                    <a:gd name="connsiteY7" fmla="*/ 27812 h 66984"/>
                    <a:gd name="connsiteX8" fmla="*/ -496 w 43788"/>
                    <a:gd name="connsiteY8" fmla="*/ 43353 h 66984"/>
                    <a:gd name="connsiteX9" fmla="*/ 5428 w 43788"/>
                    <a:gd name="connsiteY9" fmla="*/ 59423 h 66984"/>
                    <a:gd name="connsiteX10" fmla="*/ 20525 w 43788"/>
                    <a:gd name="connsiteY10" fmla="*/ 65533 h 66984"/>
                    <a:gd name="connsiteX11" fmla="*/ 36896 w 43788"/>
                    <a:gd name="connsiteY11" fmla="*/ 57820 h 66984"/>
                    <a:gd name="connsiteX12" fmla="*/ 43292 w 43788"/>
                    <a:gd name="connsiteY12" fmla="*/ 32449 h 66984"/>
                    <a:gd name="connsiteX13" fmla="*/ 36624 w 43788"/>
                    <a:gd name="connsiteY13" fmla="*/ 6505 h 66984"/>
                    <a:gd name="connsiteX14" fmla="*/ 19266 w 43788"/>
                    <a:gd name="connsiteY14" fmla="*/ -1451 h 66984"/>
                    <a:gd name="connsiteX15" fmla="*/ 6831 w 43788"/>
                    <a:gd name="connsiteY15" fmla="*/ 2641 h 66984"/>
                    <a:gd name="connsiteX16" fmla="*/ 763 w 43788"/>
                    <a:gd name="connsiteY16" fmla="*/ 14862 h 66984"/>
                    <a:gd name="connsiteX17" fmla="*/ 29197 w 43788"/>
                    <a:gd name="connsiteY17" fmla="*/ 42323 h 66984"/>
                    <a:gd name="connsiteX18" fmla="*/ 26406 w 43788"/>
                    <a:gd name="connsiteY18" fmla="*/ 51753 h 66984"/>
                    <a:gd name="connsiteX19" fmla="*/ 19938 w 43788"/>
                    <a:gd name="connsiteY19" fmla="*/ 55116 h 66984"/>
                    <a:gd name="connsiteX20" fmla="*/ 14157 w 43788"/>
                    <a:gd name="connsiteY20" fmla="*/ 52368 h 66984"/>
                    <a:gd name="connsiteX21" fmla="*/ 11853 w 43788"/>
                    <a:gd name="connsiteY21" fmla="*/ 43353 h 66984"/>
                    <a:gd name="connsiteX22" fmla="*/ 14358 w 43788"/>
                    <a:gd name="connsiteY22" fmla="*/ 34023 h 66984"/>
                    <a:gd name="connsiteX23" fmla="*/ 20611 w 43788"/>
                    <a:gd name="connsiteY23" fmla="*/ 31061 h 66984"/>
                    <a:gd name="connsiteX24" fmla="*/ 26707 w 43788"/>
                    <a:gd name="connsiteY24" fmla="*/ 33923 h 66984"/>
                    <a:gd name="connsiteX25" fmla="*/ 29197 w 43788"/>
                    <a:gd name="connsiteY25" fmla="*/ 42323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763" y="14862"/>
                      </a:moveTo>
                      <a:lnTo>
                        <a:pt x="12927" y="16207"/>
                      </a:lnTo>
                      <a:cubicBezTo>
                        <a:pt x="13222" y="13736"/>
                        <a:pt x="13995" y="11905"/>
                        <a:pt x="15245" y="10712"/>
                      </a:cubicBezTo>
                      <a:cubicBezTo>
                        <a:pt x="16494" y="9520"/>
                        <a:pt x="18150" y="8923"/>
                        <a:pt x="20210" y="8923"/>
                      </a:cubicBezTo>
                      <a:cubicBezTo>
                        <a:pt x="22805" y="8923"/>
                        <a:pt x="25009" y="10116"/>
                        <a:pt x="26821" y="12501"/>
                      </a:cubicBezTo>
                      <a:cubicBezTo>
                        <a:pt x="28644" y="14886"/>
                        <a:pt x="29807" y="19832"/>
                        <a:pt x="30313" y="27340"/>
                      </a:cubicBezTo>
                      <a:cubicBezTo>
                        <a:pt x="27155" y="23677"/>
                        <a:pt x="23206" y="21845"/>
                        <a:pt x="18465" y="21845"/>
                      </a:cubicBezTo>
                      <a:cubicBezTo>
                        <a:pt x="13313" y="21845"/>
                        <a:pt x="8863" y="23834"/>
                        <a:pt x="5113" y="27812"/>
                      </a:cubicBezTo>
                      <a:cubicBezTo>
                        <a:pt x="1374" y="31791"/>
                        <a:pt x="-496" y="36971"/>
                        <a:pt x="-496" y="43353"/>
                      </a:cubicBezTo>
                      <a:cubicBezTo>
                        <a:pt x="-496" y="50002"/>
                        <a:pt x="1479" y="55359"/>
                        <a:pt x="5428" y="59423"/>
                      </a:cubicBezTo>
                      <a:cubicBezTo>
                        <a:pt x="9378" y="63496"/>
                        <a:pt x="14410" y="65533"/>
                        <a:pt x="20525" y="65533"/>
                      </a:cubicBezTo>
                      <a:cubicBezTo>
                        <a:pt x="27174" y="65533"/>
                        <a:pt x="32631" y="62962"/>
                        <a:pt x="36896" y="57820"/>
                      </a:cubicBezTo>
                      <a:cubicBezTo>
                        <a:pt x="41160" y="52678"/>
                        <a:pt x="43292" y="44221"/>
                        <a:pt x="43292" y="32449"/>
                      </a:cubicBezTo>
                      <a:cubicBezTo>
                        <a:pt x="43292" y="20457"/>
                        <a:pt x="41069" y="11809"/>
                        <a:pt x="36624" y="6505"/>
                      </a:cubicBezTo>
                      <a:cubicBezTo>
                        <a:pt x="32178" y="1201"/>
                        <a:pt x="26392" y="-1451"/>
                        <a:pt x="19266" y="-1451"/>
                      </a:cubicBezTo>
                      <a:cubicBezTo>
                        <a:pt x="14143" y="-1451"/>
                        <a:pt x="9998" y="-87"/>
                        <a:pt x="6831" y="2641"/>
                      </a:cubicBezTo>
                      <a:cubicBezTo>
                        <a:pt x="3673" y="5370"/>
                        <a:pt x="1650" y="9443"/>
                        <a:pt x="763" y="14862"/>
                      </a:cubicBezTo>
                      <a:close/>
                      <a:moveTo>
                        <a:pt x="29197" y="42323"/>
                      </a:moveTo>
                      <a:cubicBezTo>
                        <a:pt x="29197" y="46377"/>
                        <a:pt x="28267" y="49520"/>
                        <a:pt x="26406" y="51753"/>
                      </a:cubicBezTo>
                      <a:cubicBezTo>
                        <a:pt x="24546" y="53995"/>
                        <a:pt x="22390" y="55116"/>
                        <a:pt x="19938" y="55116"/>
                      </a:cubicBezTo>
                      <a:cubicBezTo>
                        <a:pt x="17620" y="55116"/>
                        <a:pt x="15693" y="54200"/>
                        <a:pt x="14157" y="52368"/>
                      </a:cubicBezTo>
                      <a:cubicBezTo>
                        <a:pt x="12621" y="50536"/>
                        <a:pt x="11853" y="47531"/>
                        <a:pt x="11853" y="43353"/>
                      </a:cubicBezTo>
                      <a:cubicBezTo>
                        <a:pt x="11853" y="39117"/>
                        <a:pt x="12688" y="36007"/>
                        <a:pt x="14358" y="34023"/>
                      </a:cubicBezTo>
                      <a:cubicBezTo>
                        <a:pt x="16027" y="32048"/>
                        <a:pt x="18111" y="31061"/>
                        <a:pt x="20611" y="31061"/>
                      </a:cubicBezTo>
                      <a:cubicBezTo>
                        <a:pt x="23025" y="31061"/>
                        <a:pt x="25057" y="32015"/>
                        <a:pt x="26707" y="33923"/>
                      </a:cubicBezTo>
                      <a:cubicBezTo>
                        <a:pt x="28367" y="35831"/>
                        <a:pt x="29197" y="38631"/>
                        <a:pt x="29197" y="42323"/>
                      </a:cubicBezTo>
                      <a:close/>
                    </a:path>
                  </a:pathLst>
                </a:custGeom>
                <a:solidFill>
                  <a:srgbClr val="000000"/>
                </a:solidFill>
                <a:ln w="14" cap="flat">
                  <a:noFill/>
                  <a:prstDash val="solid"/>
                  <a:round/>
                </a:ln>
              </p:spPr>
              <p:txBody>
                <a:bodyPr rtlCol="0" anchor="ctr"/>
                <a:lstStyle/>
                <a:p>
                  <a:endParaRPr lang="en-US"/>
                </a:p>
              </p:txBody>
            </p:sp>
            <p:sp>
              <p:nvSpPr>
                <p:cNvPr id="722" name="Freeform: Shape 721">
                  <a:extLst>
                    <a:ext uri="{FF2B5EF4-FFF2-40B4-BE49-F238E27FC236}">
                      <a16:creationId xmlns:a16="http://schemas.microsoft.com/office/drawing/2014/main" id="{5D58E5B0-563B-0242-93F0-9057F69E5870}"/>
                    </a:ext>
                  </a:extLst>
                </p:cNvPr>
                <p:cNvSpPr/>
                <p:nvPr/>
              </p:nvSpPr>
              <p:spPr>
                <a:xfrm flipV="1">
                  <a:off x="5338250" y="5225152"/>
                  <a:ext cx="22266" cy="84027"/>
                </a:xfrm>
                <a:custGeom>
                  <a:avLst/>
                  <a:gdLst>
                    <a:gd name="connsiteX0" fmla="*/ 22615 w 22266"/>
                    <a:gd name="connsiteY0" fmla="*/ 83193 h 84027"/>
                    <a:gd name="connsiteX1" fmla="*/ 22615 w 22266"/>
                    <a:gd name="connsiteY1" fmla="*/ -835 h 84027"/>
                    <a:gd name="connsiteX2" fmla="*/ 349 w 22266"/>
                    <a:gd name="connsiteY2" fmla="*/ -835 h 84027"/>
                    <a:gd name="connsiteX3" fmla="*/ 349 w 22266"/>
                    <a:gd name="connsiteY3" fmla="*/ 9053 h 84027"/>
                    <a:gd name="connsiteX4" fmla="*/ 10681 w 22266"/>
                    <a:gd name="connsiteY4" fmla="*/ 9053 h 84027"/>
                    <a:gd name="connsiteX5" fmla="*/ 10681 w 22266"/>
                    <a:gd name="connsiteY5" fmla="*/ 73405 h 84027"/>
                    <a:gd name="connsiteX6" fmla="*/ 349 w 22266"/>
                    <a:gd name="connsiteY6" fmla="*/ 73405 h 84027"/>
                    <a:gd name="connsiteX7" fmla="*/ 349 w 22266"/>
                    <a:gd name="connsiteY7" fmla="*/ 83193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2615" y="83193"/>
                      </a:moveTo>
                      <a:lnTo>
                        <a:pt x="22615" y="-835"/>
                      </a:lnTo>
                      <a:lnTo>
                        <a:pt x="349" y="-835"/>
                      </a:lnTo>
                      <a:lnTo>
                        <a:pt x="349" y="9053"/>
                      </a:lnTo>
                      <a:lnTo>
                        <a:pt x="10681" y="9053"/>
                      </a:lnTo>
                      <a:lnTo>
                        <a:pt x="10681" y="73405"/>
                      </a:lnTo>
                      <a:lnTo>
                        <a:pt x="349" y="73405"/>
                      </a:lnTo>
                      <a:lnTo>
                        <a:pt x="349" y="83193"/>
                      </a:lnTo>
                      <a:close/>
                    </a:path>
                  </a:pathLst>
                </a:custGeom>
                <a:solidFill>
                  <a:srgbClr val="000000"/>
                </a:solidFill>
                <a:ln w="14" cap="flat">
                  <a:noFill/>
                  <a:prstDash val="solid"/>
                  <a:round/>
                </a:ln>
              </p:spPr>
              <p:txBody>
                <a:bodyPr rtlCol="0" anchor="ctr"/>
                <a:lstStyle/>
                <a:p>
                  <a:endParaRPr lang="en-US"/>
                </a:p>
              </p:txBody>
            </p:sp>
          </p:grpSp>
        </p:grpSp>
        <p:grpSp>
          <p:nvGrpSpPr>
            <p:cNvPr id="723" name="Graphic 3">
              <a:extLst>
                <a:ext uri="{FF2B5EF4-FFF2-40B4-BE49-F238E27FC236}">
                  <a16:creationId xmlns:a16="http://schemas.microsoft.com/office/drawing/2014/main" id="{02C5A3B1-6F4E-524B-68D5-4699E560C96B}"/>
                </a:ext>
              </a:extLst>
            </p:cNvPr>
            <p:cNvGrpSpPr/>
            <p:nvPr/>
          </p:nvGrpSpPr>
          <p:grpSpPr>
            <a:xfrm>
              <a:off x="6028261" y="4506922"/>
              <a:ext cx="284365" cy="427812"/>
              <a:chOff x="6028261" y="4506922"/>
              <a:chExt cx="284365" cy="427812"/>
            </a:xfrm>
            <a:noFill/>
          </p:grpSpPr>
          <p:sp>
            <p:nvSpPr>
              <p:cNvPr id="724" name="Freeform: Shape 723">
                <a:extLst>
                  <a:ext uri="{FF2B5EF4-FFF2-40B4-BE49-F238E27FC236}">
                    <a16:creationId xmlns:a16="http://schemas.microsoft.com/office/drawing/2014/main" id="{0443A6B1-A21A-5767-6AC3-B41B61644510}"/>
                  </a:ext>
                </a:extLst>
              </p:cNvPr>
              <p:cNvSpPr/>
              <p:nvPr/>
            </p:nvSpPr>
            <p:spPr>
              <a:xfrm>
                <a:off x="6028261" y="4506922"/>
                <a:ext cx="284365" cy="427812"/>
              </a:xfrm>
              <a:custGeom>
                <a:avLst/>
                <a:gdLst>
                  <a:gd name="connsiteX0" fmla="*/ 346 w 284365"/>
                  <a:gd name="connsiteY0" fmla="*/ 427952 h 427812"/>
                  <a:gd name="connsiteX1" fmla="*/ 284711 w 284365"/>
                  <a:gd name="connsiteY1" fmla="*/ 140 h 427812"/>
                </a:gdLst>
                <a:ahLst/>
                <a:cxnLst>
                  <a:cxn ang="0">
                    <a:pos x="connsiteX0" y="connsiteY0"/>
                  </a:cxn>
                  <a:cxn ang="0">
                    <a:pos x="connsiteX1" y="connsiteY1"/>
                  </a:cxn>
                </a:cxnLst>
                <a:rect l="l" t="t" r="r" b="b"/>
                <a:pathLst>
                  <a:path w="284365" h="427812">
                    <a:moveTo>
                      <a:pt x="346" y="427952"/>
                    </a:moveTo>
                    <a:cubicBezTo>
                      <a:pt x="93933" y="287126"/>
                      <a:pt x="188721" y="144520"/>
                      <a:pt x="284711" y="140"/>
                    </a:cubicBezTo>
                  </a:path>
                </a:pathLst>
              </a:custGeom>
              <a:noFill/>
              <a:ln w="11448" cap="rnd">
                <a:solidFill>
                  <a:srgbClr val="000000"/>
                </a:solidFill>
                <a:prstDash val="solid"/>
                <a:round/>
              </a:ln>
            </p:spPr>
            <p:txBody>
              <a:bodyPr rtlCol="0" anchor="ctr"/>
              <a:lstStyle/>
              <a:p>
                <a:endParaRPr lang="en-US"/>
              </a:p>
            </p:txBody>
          </p:sp>
          <p:sp>
            <p:nvSpPr>
              <p:cNvPr id="725" name="Freeform: Shape 724">
                <a:extLst>
                  <a:ext uri="{FF2B5EF4-FFF2-40B4-BE49-F238E27FC236}">
                    <a16:creationId xmlns:a16="http://schemas.microsoft.com/office/drawing/2014/main" id="{CD376561-A263-9B71-9E33-3AF58376FA3B}"/>
                  </a:ext>
                </a:extLst>
              </p:cNvPr>
              <p:cNvSpPr/>
              <p:nvPr/>
            </p:nvSpPr>
            <p:spPr>
              <a:xfrm>
                <a:off x="6028261" y="4894089"/>
                <a:ext cx="35546" cy="40645"/>
              </a:xfrm>
              <a:custGeom>
                <a:avLst/>
                <a:gdLst>
                  <a:gd name="connsiteX0" fmla="*/ 35885 w 35546"/>
                  <a:gd name="connsiteY0" fmla="*/ 20425 h 40645"/>
                  <a:gd name="connsiteX1" fmla="*/ 339 w 35546"/>
                  <a:gd name="connsiteY1" fmla="*/ 40797 h 40645"/>
                  <a:gd name="connsiteX2" fmla="*/ 5376 w 35546"/>
                  <a:gd name="connsiteY2" fmla="*/ 151 h 40645"/>
                </a:gdLst>
                <a:ahLst/>
                <a:cxnLst>
                  <a:cxn ang="0">
                    <a:pos x="connsiteX0" y="connsiteY0"/>
                  </a:cxn>
                  <a:cxn ang="0">
                    <a:pos x="connsiteX1" y="connsiteY1"/>
                  </a:cxn>
                  <a:cxn ang="0">
                    <a:pos x="connsiteX2" y="connsiteY2"/>
                  </a:cxn>
                </a:cxnLst>
                <a:rect l="l" t="t" r="r" b="b"/>
                <a:pathLst>
                  <a:path w="35546" h="40645">
                    <a:moveTo>
                      <a:pt x="35885" y="20425"/>
                    </a:moveTo>
                    <a:lnTo>
                      <a:pt x="339" y="40797"/>
                    </a:lnTo>
                    <a:lnTo>
                      <a:pt x="5376" y="151"/>
                    </a:lnTo>
                  </a:path>
                </a:pathLst>
              </a:custGeom>
              <a:noFill/>
              <a:ln w="11448" cap="rnd">
                <a:solidFill>
                  <a:srgbClr val="000000"/>
                </a:solidFill>
                <a:prstDash val="solid"/>
                <a:round/>
              </a:ln>
            </p:spPr>
            <p:txBody>
              <a:bodyPr rtlCol="0" anchor="ctr"/>
              <a:lstStyle/>
              <a:p>
                <a:endParaRPr lang="en-US"/>
              </a:p>
            </p:txBody>
          </p:sp>
        </p:grpSp>
        <p:grpSp>
          <p:nvGrpSpPr>
            <p:cNvPr id="726" name="Graphic 3">
              <a:extLst>
                <a:ext uri="{FF2B5EF4-FFF2-40B4-BE49-F238E27FC236}">
                  <a16:creationId xmlns:a16="http://schemas.microsoft.com/office/drawing/2014/main" id="{D9DC74EF-3EFA-CB54-0893-D120EDF6B3A4}"/>
                </a:ext>
              </a:extLst>
            </p:cNvPr>
            <p:cNvGrpSpPr/>
            <p:nvPr/>
          </p:nvGrpSpPr>
          <p:grpSpPr>
            <a:xfrm>
              <a:off x="5545202" y="4952479"/>
              <a:ext cx="694787" cy="372015"/>
              <a:chOff x="5545202" y="4952479"/>
              <a:chExt cx="694787" cy="372015"/>
            </a:xfrm>
          </p:grpSpPr>
          <p:sp>
            <p:nvSpPr>
              <p:cNvPr id="727" name="Freeform: Shape 726">
                <a:extLst>
                  <a:ext uri="{FF2B5EF4-FFF2-40B4-BE49-F238E27FC236}">
                    <a16:creationId xmlns:a16="http://schemas.microsoft.com/office/drawing/2014/main" id="{CAB80A65-20AB-5B06-A9C9-E1C3FCB61356}"/>
                  </a:ext>
                </a:extLst>
              </p:cNvPr>
              <p:cNvSpPr/>
              <p:nvPr/>
            </p:nvSpPr>
            <p:spPr>
              <a:xfrm>
                <a:off x="5545202" y="4952479"/>
                <a:ext cx="694787" cy="372015"/>
              </a:xfrm>
              <a:custGeom>
                <a:avLst/>
                <a:gdLst>
                  <a:gd name="connsiteX0" fmla="*/ 330 w 694787"/>
                  <a:gd name="connsiteY0" fmla="*/ 372180 h 372015"/>
                  <a:gd name="connsiteX1" fmla="*/ 695117 w 694787"/>
                  <a:gd name="connsiteY1" fmla="*/ 372180 h 372015"/>
                  <a:gd name="connsiteX2" fmla="*/ 695117 w 694787"/>
                  <a:gd name="connsiteY2" fmla="*/ 164 h 372015"/>
                  <a:gd name="connsiteX3" fmla="*/ 330 w 694787"/>
                  <a:gd name="connsiteY3" fmla="*/ 164 h 372015"/>
                </a:gdLst>
                <a:ahLst/>
                <a:cxnLst>
                  <a:cxn ang="0">
                    <a:pos x="connsiteX0" y="connsiteY0"/>
                  </a:cxn>
                  <a:cxn ang="0">
                    <a:pos x="connsiteX1" y="connsiteY1"/>
                  </a:cxn>
                  <a:cxn ang="0">
                    <a:pos x="connsiteX2" y="connsiteY2"/>
                  </a:cxn>
                  <a:cxn ang="0">
                    <a:pos x="connsiteX3" y="connsiteY3"/>
                  </a:cxn>
                </a:cxnLst>
                <a:rect l="l" t="t" r="r" b="b"/>
                <a:pathLst>
                  <a:path w="694787" h="372015">
                    <a:moveTo>
                      <a:pt x="330" y="372180"/>
                    </a:moveTo>
                    <a:lnTo>
                      <a:pt x="695117" y="372180"/>
                    </a:lnTo>
                    <a:lnTo>
                      <a:pt x="695117" y="164"/>
                    </a:lnTo>
                    <a:lnTo>
                      <a:pt x="330" y="164"/>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728" name="Graphic 3">
                <a:extLst>
                  <a:ext uri="{FF2B5EF4-FFF2-40B4-BE49-F238E27FC236}">
                    <a16:creationId xmlns:a16="http://schemas.microsoft.com/office/drawing/2014/main" id="{09746367-A8F6-0938-E698-C1F9F0773943}"/>
                  </a:ext>
                </a:extLst>
              </p:cNvPr>
              <p:cNvGrpSpPr/>
              <p:nvPr/>
            </p:nvGrpSpPr>
            <p:grpSpPr>
              <a:xfrm>
                <a:off x="5611757" y="4999071"/>
                <a:ext cx="560101" cy="85100"/>
                <a:chOff x="5611757" y="4999071"/>
                <a:chExt cx="560101" cy="85100"/>
              </a:xfrm>
              <a:solidFill>
                <a:srgbClr val="000000"/>
              </a:solidFill>
            </p:grpSpPr>
            <p:sp>
              <p:nvSpPr>
                <p:cNvPr id="729" name="Freeform: Shape 728">
                  <a:extLst>
                    <a:ext uri="{FF2B5EF4-FFF2-40B4-BE49-F238E27FC236}">
                      <a16:creationId xmlns:a16="http://schemas.microsoft.com/office/drawing/2014/main" id="{09586AE5-AB69-23BC-5634-A378ED19FA90}"/>
                    </a:ext>
                  </a:extLst>
                </p:cNvPr>
                <p:cNvSpPr/>
                <p:nvPr/>
              </p:nvSpPr>
              <p:spPr>
                <a:xfrm flipV="1">
                  <a:off x="5611757" y="5016329"/>
                  <a:ext cx="44372" cy="49640"/>
                </a:xfrm>
                <a:custGeom>
                  <a:avLst/>
                  <a:gdLst>
                    <a:gd name="connsiteX0" fmla="*/ 30726 w 44372"/>
                    <a:gd name="connsiteY0" fmla="*/ 15283 h 49640"/>
                    <a:gd name="connsiteX1" fmla="*/ 43247 w 44372"/>
                    <a:gd name="connsiteY1" fmla="*/ 13179 h 49640"/>
                    <a:gd name="connsiteX2" fmla="*/ 35620 w 44372"/>
                    <a:gd name="connsiteY2" fmla="*/ 2690 h 49640"/>
                    <a:gd name="connsiteX3" fmla="*/ 22598 w 44372"/>
                    <a:gd name="connsiteY3" fmla="*/ -902 h 49640"/>
                    <a:gd name="connsiteX4" fmla="*/ 4253 w 44372"/>
                    <a:gd name="connsiteY4" fmla="*/ 7198 h 49640"/>
                    <a:gd name="connsiteX5" fmla="*/ -441 w 44372"/>
                    <a:gd name="connsiteY5" fmla="*/ 23554 h 49640"/>
                    <a:gd name="connsiteX6" fmla="*/ 5726 w 44372"/>
                    <a:gd name="connsiteY6" fmla="*/ 42042 h 49640"/>
                    <a:gd name="connsiteX7" fmla="*/ 21339 w 44372"/>
                    <a:gd name="connsiteY7" fmla="*/ 48739 h 49640"/>
                    <a:gd name="connsiteX8" fmla="*/ 38067 w 44372"/>
                    <a:gd name="connsiteY8" fmla="*/ 41742 h 49640"/>
                    <a:gd name="connsiteX9" fmla="*/ 43919 w 44372"/>
                    <a:gd name="connsiteY9" fmla="*/ 20291 h 49640"/>
                    <a:gd name="connsiteX10" fmla="*/ 12438 w 44372"/>
                    <a:gd name="connsiteY10" fmla="*/ 20291 h 49640"/>
                    <a:gd name="connsiteX11" fmla="*/ 15486 w 44372"/>
                    <a:gd name="connsiteY11" fmla="*/ 11591 h 49640"/>
                    <a:gd name="connsiteX12" fmla="*/ 22727 w 44372"/>
                    <a:gd name="connsiteY12" fmla="*/ 8485 h 49640"/>
                    <a:gd name="connsiteX13" fmla="*/ 27678 w 44372"/>
                    <a:gd name="connsiteY13" fmla="*/ 10088 h 49640"/>
                    <a:gd name="connsiteX14" fmla="*/ 30726 w 44372"/>
                    <a:gd name="connsiteY14" fmla="*/ 15283 h 49640"/>
                    <a:gd name="connsiteX15" fmla="*/ 31441 w 44372"/>
                    <a:gd name="connsiteY15" fmla="*/ 27990 h 49640"/>
                    <a:gd name="connsiteX16" fmla="*/ 28622 w 44372"/>
                    <a:gd name="connsiteY16" fmla="*/ 36275 h 49640"/>
                    <a:gd name="connsiteX17" fmla="*/ 22097 w 44372"/>
                    <a:gd name="connsiteY17" fmla="*/ 39123 h 49640"/>
                    <a:gd name="connsiteX18" fmla="*/ 15300 w 44372"/>
                    <a:gd name="connsiteY18" fmla="*/ 36132 h 49640"/>
                    <a:gd name="connsiteX19" fmla="*/ 12667 w 44372"/>
                    <a:gd name="connsiteY19" fmla="*/ 2799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726" y="15283"/>
                      </a:moveTo>
                      <a:lnTo>
                        <a:pt x="43247" y="13179"/>
                      </a:lnTo>
                      <a:cubicBezTo>
                        <a:pt x="41644" y="8590"/>
                        <a:pt x="39102" y="5094"/>
                        <a:pt x="35620" y="2690"/>
                      </a:cubicBezTo>
                      <a:cubicBezTo>
                        <a:pt x="32147" y="295"/>
                        <a:pt x="27807" y="-902"/>
                        <a:pt x="22598" y="-902"/>
                      </a:cubicBezTo>
                      <a:cubicBezTo>
                        <a:pt x="14336" y="-902"/>
                        <a:pt x="8221" y="1798"/>
                        <a:pt x="4253" y="7198"/>
                      </a:cubicBezTo>
                      <a:cubicBezTo>
                        <a:pt x="1124" y="11519"/>
                        <a:pt x="-441" y="16971"/>
                        <a:pt x="-441" y="23554"/>
                      </a:cubicBezTo>
                      <a:cubicBezTo>
                        <a:pt x="-441" y="31424"/>
                        <a:pt x="1615" y="37587"/>
                        <a:pt x="5726" y="42042"/>
                      </a:cubicBezTo>
                      <a:cubicBezTo>
                        <a:pt x="9848" y="46507"/>
                        <a:pt x="15052" y="48739"/>
                        <a:pt x="21339" y="48739"/>
                      </a:cubicBezTo>
                      <a:cubicBezTo>
                        <a:pt x="28408" y="48739"/>
                        <a:pt x="33984" y="46407"/>
                        <a:pt x="38067" y="41742"/>
                      </a:cubicBezTo>
                      <a:cubicBezTo>
                        <a:pt x="42150" y="37077"/>
                        <a:pt x="44101" y="29926"/>
                        <a:pt x="43919" y="20291"/>
                      </a:cubicBezTo>
                      <a:lnTo>
                        <a:pt x="12438" y="20291"/>
                      </a:lnTo>
                      <a:cubicBezTo>
                        <a:pt x="12533" y="16571"/>
                        <a:pt x="13549" y="13670"/>
                        <a:pt x="15486" y="11591"/>
                      </a:cubicBezTo>
                      <a:cubicBezTo>
                        <a:pt x="17422" y="9521"/>
                        <a:pt x="19836" y="8485"/>
                        <a:pt x="22727" y="8485"/>
                      </a:cubicBezTo>
                      <a:cubicBezTo>
                        <a:pt x="24692" y="8485"/>
                        <a:pt x="26342" y="9020"/>
                        <a:pt x="27678" y="10088"/>
                      </a:cubicBezTo>
                      <a:cubicBezTo>
                        <a:pt x="29023" y="11166"/>
                        <a:pt x="30039" y="12898"/>
                        <a:pt x="30726" y="15283"/>
                      </a:cubicBezTo>
                      <a:close/>
                      <a:moveTo>
                        <a:pt x="31441" y="27990"/>
                      </a:moveTo>
                      <a:cubicBezTo>
                        <a:pt x="31355" y="31624"/>
                        <a:pt x="30416" y="34386"/>
                        <a:pt x="28622" y="36275"/>
                      </a:cubicBezTo>
                      <a:cubicBezTo>
                        <a:pt x="26838" y="38174"/>
                        <a:pt x="24663" y="39123"/>
                        <a:pt x="22097" y="39123"/>
                      </a:cubicBezTo>
                      <a:cubicBezTo>
                        <a:pt x="19359" y="39123"/>
                        <a:pt x="17093" y="38126"/>
                        <a:pt x="15300" y="36132"/>
                      </a:cubicBezTo>
                      <a:cubicBezTo>
                        <a:pt x="13516" y="34129"/>
                        <a:pt x="12638" y="31415"/>
                        <a:pt x="12667" y="27990"/>
                      </a:cubicBezTo>
                      <a:close/>
                    </a:path>
                  </a:pathLst>
                </a:custGeom>
                <a:solidFill>
                  <a:srgbClr val="000000"/>
                </a:solidFill>
                <a:ln w="14" cap="flat">
                  <a:noFill/>
                  <a:prstDash val="solid"/>
                  <a:round/>
                </a:ln>
              </p:spPr>
              <p:txBody>
                <a:bodyPr rtlCol="0" anchor="ctr"/>
                <a:lstStyle/>
                <a:p>
                  <a:endParaRPr lang="en-US"/>
                </a:p>
              </p:txBody>
            </p:sp>
            <p:sp>
              <p:nvSpPr>
                <p:cNvPr id="730" name="Freeform: Shape 729">
                  <a:extLst>
                    <a:ext uri="{FF2B5EF4-FFF2-40B4-BE49-F238E27FC236}">
                      <a16:creationId xmlns:a16="http://schemas.microsoft.com/office/drawing/2014/main" id="{85DD8DA0-8E2F-DF32-866A-39EC4F187681}"/>
                    </a:ext>
                  </a:extLst>
                </p:cNvPr>
                <p:cNvSpPr/>
                <p:nvPr/>
              </p:nvSpPr>
              <p:spPr>
                <a:xfrm flipV="1">
                  <a:off x="5666268" y="5016329"/>
                  <a:ext cx="43287" cy="48567"/>
                </a:xfrm>
                <a:custGeom>
                  <a:avLst/>
                  <a:gdLst>
                    <a:gd name="connsiteX0" fmla="*/ 42647 w 43287"/>
                    <a:gd name="connsiteY0" fmla="*/ -939 h 48567"/>
                    <a:gd name="connsiteX1" fmla="*/ 30083 w 43287"/>
                    <a:gd name="connsiteY1" fmla="*/ -939 h 48567"/>
                    <a:gd name="connsiteX2" fmla="*/ 30083 w 43287"/>
                    <a:gd name="connsiteY2" fmla="*/ 23301 h 48567"/>
                    <a:gd name="connsiteX3" fmla="*/ 29281 w 43287"/>
                    <a:gd name="connsiteY3" fmla="*/ 33247 h 48567"/>
                    <a:gd name="connsiteX4" fmla="*/ 26663 w 43287"/>
                    <a:gd name="connsiteY4" fmla="*/ 36753 h 48567"/>
                    <a:gd name="connsiteX5" fmla="*/ 22298 w 43287"/>
                    <a:gd name="connsiteY5" fmla="*/ 38012 h 48567"/>
                    <a:gd name="connsiteX6" fmla="*/ 16445 w 43287"/>
                    <a:gd name="connsiteY6" fmla="*/ 36223 h 48567"/>
                    <a:gd name="connsiteX7" fmla="*/ 12882 w 43287"/>
                    <a:gd name="connsiteY7" fmla="*/ 31472 h 48567"/>
                    <a:gd name="connsiteX8" fmla="*/ 11923 w 43287"/>
                    <a:gd name="connsiteY8" fmla="*/ 20568 h 48567"/>
                    <a:gd name="connsiteX9" fmla="*/ 11923 w 43287"/>
                    <a:gd name="connsiteY9" fmla="*/ -939 h 48567"/>
                    <a:gd name="connsiteX10" fmla="*/ -641 w 43287"/>
                    <a:gd name="connsiteY10" fmla="*/ -939 h 48567"/>
                    <a:gd name="connsiteX11" fmla="*/ -641 w 43287"/>
                    <a:gd name="connsiteY11" fmla="*/ 46555 h 48567"/>
                    <a:gd name="connsiteX12" fmla="*/ 11036 w 43287"/>
                    <a:gd name="connsiteY12" fmla="*/ 46555 h 48567"/>
                    <a:gd name="connsiteX13" fmla="*/ 11036 w 43287"/>
                    <a:gd name="connsiteY13" fmla="*/ 39572 h 48567"/>
                    <a:gd name="connsiteX14" fmla="*/ 26691 w 43287"/>
                    <a:gd name="connsiteY14" fmla="*/ 47628 h 48567"/>
                    <a:gd name="connsiteX15" fmla="*/ 34275 w 43287"/>
                    <a:gd name="connsiteY15" fmla="*/ 46126 h 48567"/>
                    <a:gd name="connsiteX16" fmla="*/ 39484 w 43287"/>
                    <a:gd name="connsiteY16" fmla="*/ 42291 h 48567"/>
                    <a:gd name="connsiteX17" fmla="*/ 41945 w 43287"/>
                    <a:gd name="connsiteY17" fmla="*/ 37025 h 48567"/>
                    <a:gd name="connsiteX18" fmla="*/ 42647 w 43287"/>
                    <a:gd name="connsiteY18" fmla="*/ 28582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647" y="-939"/>
                      </a:moveTo>
                      <a:lnTo>
                        <a:pt x="30083" y="-939"/>
                      </a:lnTo>
                      <a:lnTo>
                        <a:pt x="30083" y="23301"/>
                      </a:lnTo>
                      <a:cubicBezTo>
                        <a:pt x="30083" y="28424"/>
                        <a:pt x="29815" y="31740"/>
                        <a:pt x="29281" y="33247"/>
                      </a:cubicBezTo>
                      <a:cubicBezTo>
                        <a:pt x="28747" y="34754"/>
                        <a:pt x="27874" y="35923"/>
                        <a:pt x="26663" y="36753"/>
                      </a:cubicBezTo>
                      <a:cubicBezTo>
                        <a:pt x="25451" y="37592"/>
                        <a:pt x="23996" y="38012"/>
                        <a:pt x="22298" y="38012"/>
                      </a:cubicBezTo>
                      <a:cubicBezTo>
                        <a:pt x="20123" y="38012"/>
                        <a:pt x="18172" y="37416"/>
                        <a:pt x="16445" y="36223"/>
                      </a:cubicBezTo>
                      <a:cubicBezTo>
                        <a:pt x="14719" y="35031"/>
                        <a:pt x="13531" y="33447"/>
                        <a:pt x="12882" y="31472"/>
                      </a:cubicBezTo>
                      <a:cubicBezTo>
                        <a:pt x="12243" y="29507"/>
                        <a:pt x="11923" y="25873"/>
                        <a:pt x="11923" y="20568"/>
                      </a:cubicBezTo>
                      <a:lnTo>
                        <a:pt x="11923" y="-939"/>
                      </a:lnTo>
                      <a:lnTo>
                        <a:pt x="-641" y="-939"/>
                      </a:lnTo>
                      <a:lnTo>
                        <a:pt x="-641" y="46555"/>
                      </a:lnTo>
                      <a:lnTo>
                        <a:pt x="11036" y="46555"/>
                      </a:lnTo>
                      <a:lnTo>
                        <a:pt x="11036" y="39572"/>
                      </a:lnTo>
                      <a:cubicBezTo>
                        <a:pt x="15177" y="44943"/>
                        <a:pt x="20395" y="47628"/>
                        <a:pt x="26691" y="47628"/>
                      </a:cubicBezTo>
                      <a:cubicBezTo>
                        <a:pt x="29458" y="47628"/>
                        <a:pt x="31986" y="47127"/>
                        <a:pt x="34275" y="46126"/>
                      </a:cubicBezTo>
                      <a:cubicBezTo>
                        <a:pt x="36575" y="45124"/>
                        <a:pt x="38311" y="43846"/>
                        <a:pt x="39484" y="42291"/>
                      </a:cubicBezTo>
                      <a:cubicBezTo>
                        <a:pt x="40667" y="40745"/>
                        <a:pt x="41488" y="38990"/>
                        <a:pt x="41945" y="37025"/>
                      </a:cubicBezTo>
                      <a:cubicBezTo>
                        <a:pt x="42413" y="35059"/>
                        <a:pt x="42647" y="32245"/>
                        <a:pt x="42647" y="28582"/>
                      </a:cubicBezTo>
                      <a:close/>
                    </a:path>
                  </a:pathLst>
                </a:custGeom>
                <a:solidFill>
                  <a:srgbClr val="000000"/>
                </a:solidFill>
                <a:ln w="14" cap="flat">
                  <a:noFill/>
                  <a:prstDash val="solid"/>
                  <a:round/>
                </a:ln>
              </p:spPr>
              <p:txBody>
                <a:bodyPr rtlCol="0" anchor="ctr"/>
                <a:lstStyle/>
                <a:p>
                  <a:endParaRPr lang="en-US"/>
                </a:p>
              </p:txBody>
            </p:sp>
            <p:sp>
              <p:nvSpPr>
                <p:cNvPr id="731" name="Freeform: Shape 730">
                  <a:extLst>
                    <a:ext uri="{FF2B5EF4-FFF2-40B4-BE49-F238E27FC236}">
                      <a16:creationId xmlns:a16="http://schemas.microsoft.com/office/drawing/2014/main" id="{43F0BD5B-3662-6CC6-9D47-1CD2E217F1F8}"/>
                    </a:ext>
                  </a:extLst>
                </p:cNvPr>
                <p:cNvSpPr/>
                <p:nvPr/>
              </p:nvSpPr>
              <p:spPr>
                <a:xfrm flipV="1">
                  <a:off x="5717116" y="5000631"/>
                  <a:ext cx="27990" cy="65338"/>
                </a:xfrm>
                <a:custGeom>
                  <a:avLst/>
                  <a:gdLst>
                    <a:gd name="connsiteX0" fmla="*/ 27220 w 27990"/>
                    <a:gd name="connsiteY0" fmla="*/ 47115 h 65338"/>
                    <a:gd name="connsiteX1" fmla="*/ 27220 w 27990"/>
                    <a:gd name="connsiteY1" fmla="*/ 37099 h 65338"/>
                    <a:gd name="connsiteX2" fmla="*/ 18634 w 27990"/>
                    <a:gd name="connsiteY2" fmla="*/ 37099 h 65338"/>
                    <a:gd name="connsiteX3" fmla="*/ 18634 w 27990"/>
                    <a:gd name="connsiteY3" fmla="*/ 17952 h 65338"/>
                    <a:gd name="connsiteX4" fmla="*/ 18877 w 27990"/>
                    <a:gd name="connsiteY4" fmla="*/ 11183 h 65338"/>
                    <a:gd name="connsiteX5" fmla="*/ 20008 w 27990"/>
                    <a:gd name="connsiteY5" fmla="*/ 9595 h 65338"/>
                    <a:gd name="connsiteX6" fmla="*/ 22125 w 27990"/>
                    <a:gd name="connsiteY6" fmla="*/ 8965 h 65338"/>
                    <a:gd name="connsiteX7" fmla="*/ 27177 w 27990"/>
                    <a:gd name="connsiteY7" fmla="*/ 10182 h 65338"/>
                    <a:gd name="connsiteX8" fmla="*/ 28250 w 27990"/>
                    <a:gd name="connsiteY8" fmla="*/ 423 h 65338"/>
                    <a:gd name="connsiteX9" fmla="*/ 18319 w 27990"/>
                    <a:gd name="connsiteY9" fmla="*/ -1452 h 65338"/>
                    <a:gd name="connsiteX10" fmla="*/ 12194 w 27990"/>
                    <a:gd name="connsiteY10" fmla="*/ -322 h 65338"/>
                    <a:gd name="connsiteX11" fmla="*/ 8202 w 27990"/>
                    <a:gd name="connsiteY11" fmla="*/ 2641 h 65338"/>
                    <a:gd name="connsiteX12" fmla="*/ 6428 w 27990"/>
                    <a:gd name="connsiteY12" fmla="*/ 7534 h 65338"/>
                    <a:gd name="connsiteX13" fmla="*/ 6027 w 27990"/>
                    <a:gd name="connsiteY13" fmla="*/ 16392 h 65338"/>
                    <a:gd name="connsiteX14" fmla="*/ 6027 w 27990"/>
                    <a:gd name="connsiteY14" fmla="*/ 37099 h 65338"/>
                    <a:gd name="connsiteX15" fmla="*/ 260 w 27990"/>
                    <a:gd name="connsiteY15" fmla="*/ 37099 h 65338"/>
                    <a:gd name="connsiteX16" fmla="*/ 260 w 27990"/>
                    <a:gd name="connsiteY16" fmla="*/ 47115 h 65338"/>
                    <a:gd name="connsiteX17" fmla="*/ 6027 w 27990"/>
                    <a:gd name="connsiteY17" fmla="*/ 47115 h 65338"/>
                    <a:gd name="connsiteX18" fmla="*/ 6027 w 27990"/>
                    <a:gd name="connsiteY18" fmla="*/ 56546 h 65338"/>
                    <a:gd name="connsiteX19" fmla="*/ 18634 w 27990"/>
                    <a:gd name="connsiteY19" fmla="*/ 63887 h 65338"/>
                    <a:gd name="connsiteX20" fmla="*/ 18634 w 27990"/>
                    <a:gd name="connsiteY20" fmla="*/ 47115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7220" y="47115"/>
                      </a:moveTo>
                      <a:lnTo>
                        <a:pt x="27220" y="37099"/>
                      </a:lnTo>
                      <a:lnTo>
                        <a:pt x="18634" y="37099"/>
                      </a:lnTo>
                      <a:lnTo>
                        <a:pt x="18634" y="17952"/>
                      </a:lnTo>
                      <a:cubicBezTo>
                        <a:pt x="18634" y="14079"/>
                        <a:pt x="18715" y="11823"/>
                        <a:pt x="18877" y="11183"/>
                      </a:cubicBezTo>
                      <a:cubicBezTo>
                        <a:pt x="19049" y="10544"/>
                        <a:pt x="19426" y="10015"/>
                        <a:pt x="20008" y="9595"/>
                      </a:cubicBezTo>
                      <a:cubicBezTo>
                        <a:pt x="20590" y="9175"/>
                        <a:pt x="21295" y="8965"/>
                        <a:pt x="22125" y="8965"/>
                      </a:cubicBezTo>
                      <a:cubicBezTo>
                        <a:pt x="23289" y="8965"/>
                        <a:pt x="24973" y="9371"/>
                        <a:pt x="27177" y="10182"/>
                      </a:cubicBezTo>
                      <a:lnTo>
                        <a:pt x="28250" y="423"/>
                      </a:lnTo>
                      <a:cubicBezTo>
                        <a:pt x="25331" y="-827"/>
                        <a:pt x="22021" y="-1452"/>
                        <a:pt x="18319" y="-1452"/>
                      </a:cubicBezTo>
                      <a:cubicBezTo>
                        <a:pt x="16058" y="-1452"/>
                        <a:pt x="14016" y="-1075"/>
                        <a:pt x="12194" y="-322"/>
                      </a:cubicBezTo>
                      <a:cubicBezTo>
                        <a:pt x="10382" y="442"/>
                        <a:pt x="9051" y="1429"/>
                        <a:pt x="8202" y="2641"/>
                      </a:cubicBezTo>
                      <a:cubicBezTo>
                        <a:pt x="7353" y="3852"/>
                        <a:pt x="6761" y="5483"/>
                        <a:pt x="6428" y="7534"/>
                      </a:cubicBezTo>
                      <a:cubicBezTo>
                        <a:pt x="6160" y="8994"/>
                        <a:pt x="6027" y="11947"/>
                        <a:pt x="6027" y="16392"/>
                      </a:cubicBezTo>
                      <a:lnTo>
                        <a:pt x="6027" y="37099"/>
                      </a:lnTo>
                      <a:lnTo>
                        <a:pt x="260" y="37099"/>
                      </a:lnTo>
                      <a:lnTo>
                        <a:pt x="260" y="47115"/>
                      </a:lnTo>
                      <a:lnTo>
                        <a:pt x="6027" y="47115"/>
                      </a:lnTo>
                      <a:lnTo>
                        <a:pt x="6027" y="56546"/>
                      </a:lnTo>
                      <a:lnTo>
                        <a:pt x="18634" y="63887"/>
                      </a:lnTo>
                      <a:lnTo>
                        <a:pt x="18634" y="47115"/>
                      </a:lnTo>
                      <a:close/>
                    </a:path>
                  </a:pathLst>
                </a:custGeom>
                <a:solidFill>
                  <a:srgbClr val="000000"/>
                </a:solidFill>
                <a:ln w="14" cap="flat">
                  <a:noFill/>
                  <a:prstDash val="solid"/>
                  <a:round/>
                </a:ln>
              </p:spPr>
              <p:txBody>
                <a:bodyPr rtlCol="0" anchor="ctr"/>
                <a:lstStyle/>
                <a:p>
                  <a:endParaRPr lang="en-US"/>
                </a:p>
              </p:txBody>
            </p:sp>
            <p:sp>
              <p:nvSpPr>
                <p:cNvPr id="732" name="Freeform: Shape 731">
                  <a:extLst>
                    <a:ext uri="{FF2B5EF4-FFF2-40B4-BE49-F238E27FC236}">
                      <a16:creationId xmlns:a16="http://schemas.microsoft.com/office/drawing/2014/main" id="{9CF7698D-D000-E00B-2460-0A55F9795FA2}"/>
                    </a:ext>
                  </a:extLst>
                </p:cNvPr>
                <p:cNvSpPr/>
                <p:nvPr/>
              </p:nvSpPr>
              <p:spPr>
                <a:xfrm flipV="1">
                  <a:off x="5752265" y="5016329"/>
                  <a:ext cx="30766" cy="48567"/>
                </a:xfrm>
                <a:custGeom>
                  <a:avLst/>
                  <a:gdLst>
                    <a:gd name="connsiteX0" fmla="*/ 12411 w 30766"/>
                    <a:gd name="connsiteY0" fmla="*/ -939 h 48567"/>
                    <a:gd name="connsiteX1" fmla="*/ -153 w 30766"/>
                    <a:gd name="connsiteY1" fmla="*/ -939 h 48567"/>
                    <a:gd name="connsiteX2" fmla="*/ -153 w 30766"/>
                    <a:gd name="connsiteY2" fmla="*/ 46555 h 48567"/>
                    <a:gd name="connsiteX3" fmla="*/ 11523 w 30766"/>
                    <a:gd name="connsiteY3" fmla="*/ 46555 h 48567"/>
                    <a:gd name="connsiteX4" fmla="*/ 11523 w 30766"/>
                    <a:gd name="connsiteY4" fmla="*/ 39801 h 48567"/>
                    <a:gd name="connsiteX5" fmla="*/ 16904 w 30766"/>
                    <a:gd name="connsiteY5" fmla="*/ 46097 h 48567"/>
                    <a:gd name="connsiteX6" fmla="*/ 22342 w 30766"/>
                    <a:gd name="connsiteY6" fmla="*/ 47628 h 48567"/>
                    <a:gd name="connsiteX7" fmla="*/ 30613 w 30766"/>
                    <a:gd name="connsiteY7" fmla="*/ 45253 h 48567"/>
                    <a:gd name="connsiteX8" fmla="*/ 26720 w 30766"/>
                    <a:gd name="connsiteY8" fmla="*/ 34306 h 48567"/>
                    <a:gd name="connsiteX9" fmla="*/ 20825 w 30766"/>
                    <a:gd name="connsiteY9" fmla="*/ 36352 h 48567"/>
                    <a:gd name="connsiteX10" fmla="*/ 16346 w 30766"/>
                    <a:gd name="connsiteY10" fmla="*/ 34892 h 48567"/>
                    <a:gd name="connsiteX11" fmla="*/ 13455 w 30766"/>
                    <a:gd name="connsiteY11" fmla="*/ 29641 h 48567"/>
                    <a:gd name="connsiteX12" fmla="*/ 12411 w 30766"/>
                    <a:gd name="connsiteY12" fmla="*/ 1372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2411" y="-939"/>
                      </a:moveTo>
                      <a:lnTo>
                        <a:pt x="-153" y="-939"/>
                      </a:lnTo>
                      <a:lnTo>
                        <a:pt x="-153" y="46555"/>
                      </a:lnTo>
                      <a:lnTo>
                        <a:pt x="11523" y="46555"/>
                      </a:lnTo>
                      <a:lnTo>
                        <a:pt x="11523" y="39801"/>
                      </a:lnTo>
                      <a:cubicBezTo>
                        <a:pt x="13517" y="42987"/>
                        <a:pt x="15311" y="45086"/>
                        <a:pt x="16904" y="46097"/>
                      </a:cubicBezTo>
                      <a:cubicBezTo>
                        <a:pt x="18497" y="47118"/>
                        <a:pt x="20310" y="47628"/>
                        <a:pt x="22342" y="47628"/>
                      </a:cubicBezTo>
                      <a:cubicBezTo>
                        <a:pt x="25204" y="47628"/>
                        <a:pt x="27961" y="46836"/>
                        <a:pt x="30613" y="45253"/>
                      </a:cubicBezTo>
                      <a:lnTo>
                        <a:pt x="26720" y="34306"/>
                      </a:lnTo>
                      <a:cubicBezTo>
                        <a:pt x="24603" y="35670"/>
                        <a:pt x="22637" y="36352"/>
                        <a:pt x="20825" y="36352"/>
                      </a:cubicBezTo>
                      <a:cubicBezTo>
                        <a:pt x="19060" y="36352"/>
                        <a:pt x="17567" y="35865"/>
                        <a:pt x="16346" y="34892"/>
                      </a:cubicBezTo>
                      <a:cubicBezTo>
                        <a:pt x="15125" y="33929"/>
                        <a:pt x="14161" y="32178"/>
                        <a:pt x="13455" y="29641"/>
                      </a:cubicBezTo>
                      <a:cubicBezTo>
                        <a:pt x="12759" y="27113"/>
                        <a:pt x="12411" y="21809"/>
                        <a:pt x="12411" y="13728"/>
                      </a:cubicBezTo>
                      <a:close/>
                    </a:path>
                  </a:pathLst>
                </a:custGeom>
                <a:solidFill>
                  <a:srgbClr val="000000"/>
                </a:solidFill>
                <a:ln w="14" cap="flat">
                  <a:noFill/>
                  <a:prstDash val="solid"/>
                  <a:round/>
                </a:ln>
              </p:spPr>
              <p:txBody>
                <a:bodyPr rtlCol="0" anchor="ctr"/>
                <a:lstStyle/>
                <a:p>
                  <a:endParaRPr lang="en-US"/>
                </a:p>
              </p:txBody>
            </p:sp>
            <p:sp>
              <p:nvSpPr>
                <p:cNvPr id="733" name="Freeform: Shape 732">
                  <a:extLst>
                    <a:ext uri="{FF2B5EF4-FFF2-40B4-BE49-F238E27FC236}">
                      <a16:creationId xmlns:a16="http://schemas.microsoft.com/office/drawing/2014/main" id="{CB02DF02-7338-51D6-06C0-B74A6A67097B}"/>
                    </a:ext>
                  </a:extLst>
                </p:cNvPr>
                <p:cNvSpPr/>
                <p:nvPr/>
              </p:nvSpPr>
              <p:spPr>
                <a:xfrm flipV="1">
                  <a:off x="5785530" y="5016329"/>
                  <a:ext cx="49011" cy="49640"/>
                </a:xfrm>
                <a:custGeom>
                  <a:avLst/>
                  <a:gdLst>
                    <a:gd name="connsiteX0" fmla="*/ -615 w 49011"/>
                    <a:gd name="connsiteY0" fmla="*/ 24584 h 49640"/>
                    <a:gd name="connsiteX1" fmla="*/ 2476 w 49011"/>
                    <a:gd name="connsiteY1" fmla="*/ 36704 h 49640"/>
                    <a:gd name="connsiteX2" fmla="*/ 11219 w 49011"/>
                    <a:gd name="connsiteY2" fmla="*/ 45648 h 49640"/>
                    <a:gd name="connsiteX3" fmla="*/ 23855 w 49011"/>
                    <a:gd name="connsiteY3" fmla="*/ 48739 h 49640"/>
                    <a:gd name="connsiteX4" fmla="*/ 41513 w 49011"/>
                    <a:gd name="connsiteY4" fmla="*/ 41742 h 49640"/>
                    <a:gd name="connsiteX5" fmla="*/ 48396 w 49011"/>
                    <a:gd name="connsiteY5" fmla="*/ 24055 h 49640"/>
                    <a:gd name="connsiteX6" fmla="*/ 41441 w 49011"/>
                    <a:gd name="connsiteY6" fmla="*/ 6182 h 49640"/>
                    <a:gd name="connsiteX7" fmla="*/ 23941 w 49011"/>
                    <a:gd name="connsiteY7" fmla="*/ -902 h 49640"/>
                    <a:gd name="connsiteX8" fmla="*/ 11491 w 49011"/>
                    <a:gd name="connsiteY8" fmla="*/ 2046 h 49640"/>
                    <a:gd name="connsiteX9" fmla="*/ 2476 w 49011"/>
                    <a:gd name="connsiteY9" fmla="*/ 10704 h 49640"/>
                    <a:gd name="connsiteX10" fmla="*/ -615 w 49011"/>
                    <a:gd name="connsiteY10" fmla="*/ 24584 h 49640"/>
                    <a:gd name="connsiteX11" fmla="*/ 12264 w 49011"/>
                    <a:gd name="connsiteY11" fmla="*/ 23911 h 49640"/>
                    <a:gd name="connsiteX12" fmla="*/ 15612 w 49011"/>
                    <a:gd name="connsiteY12" fmla="*/ 13093 h 49640"/>
                    <a:gd name="connsiteX13" fmla="*/ 23898 w 49011"/>
                    <a:gd name="connsiteY13" fmla="*/ 9344 h 49640"/>
                    <a:gd name="connsiteX14" fmla="*/ 32140 w 49011"/>
                    <a:gd name="connsiteY14" fmla="*/ 13093 h 49640"/>
                    <a:gd name="connsiteX15" fmla="*/ 35474 w 49011"/>
                    <a:gd name="connsiteY15" fmla="*/ 24012 h 49640"/>
                    <a:gd name="connsiteX16" fmla="*/ 32140 w 49011"/>
                    <a:gd name="connsiteY16" fmla="*/ 34730 h 49640"/>
                    <a:gd name="connsiteX17" fmla="*/ 23898 w 49011"/>
                    <a:gd name="connsiteY17" fmla="*/ 38493 h 49640"/>
                    <a:gd name="connsiteX18" fmla="*/ 15612 w 49011"/>
                    <a:gd name="connsiteY18" fmla="*/ 34730 h 49640"/>
                    <a:gd name="connsiteX19" fmla="*/ 12264 w 49011"/>
                    <a:gd name="connsiteY19" fmla="*/ 2391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615" y="24584"/>
                      </a:moveTo>
                      <a:cubicBezTo>
                        <a:pt x="-615" y="28763"/>
                        <a:pt x="415" y="32803"/>
                        <a:pt x="2476" y="36704"/>
                      </a:cubicBezTo>
                      <a:cubicBezTo>
                        <a:pt x="4536" y="40616"/>
                        <a:pt x="7451" y="43597"/>
                        <a:pt x="11219" y="45648"/>
                      </a:cubicBezTo>
                      <a:cubicBezTo>
                        <a:pt x="14987" y="47709"/>
                        <a:pt x="19199" y="48739"/>
                        <a:pt x="23855" y="48739"/>
                      </a:cubicBezTo>
                      <a:cubicBezTo>
                        <a:pt x="31038" y="48739"/>
                        <a:pt x="36924" y="46407"/>
                        <a:pt x="41513" y="41742"/>
                      </a:cubicBezTo>
                      <a:cubicBezTo>
                        <a:pt x="46102" y="37077"/>
                        <a:pt x="48396" y="31181"/>
                        <a:pt x="48396" y="24055"/>
                      </a:cubicBezTo>
                      <a:cubicBezTo>
                        <a:pt x="48396" y="16871"/>
                        <a:pt x="46078" y="10913"/>
                        <a:pt x="41441" y="6182"/>
                      </a:cubicBezTo>
                      <a:cubicBezTo>
                        <a:pt x="36805" y="1459"/>
                        <a:pt x="30971" y="-902"/>
                        <a:pt x="23941" y="-902"/>
                      </a:cubicBezTo>
                      <a:cubicBezTo>
                        <a:pt x="19590" y="-902"/>
                        <a:pt x="15441" y="81"/>
                        <a:pt x="11491" y="2046"/>
                      </a:cubicBezTo>
                      <a:cubicBezTo>
                        <a:pt x="7541" y="4021"/>
                        <a:pt x="4536" y="6907"/>
                        <a:pt x="2476" y="10704"/>
                      </a:cubicBezTo>
                      <a:cubicBezTo>
                        <a:pt x="415" y="14500"/>
                        <a:pt x="-615" y="19127"/>
                        <a:pt x="-615" y="24584"/>
                      </a:cubicBezTo>
                      <a:close/>
                      <a:moveTo>
                        <a:pt x="12264" y="23911"/>
                      </a:moveTo>
                      <a:cubicBezTo>
                        <a:pt x="12264" y="19208"/>
                        <a:pt x="13380" y="15602"/>
                        <a:pt x="15612" y="13093"/>
                      </a:cubicBezTo>
                      <a:cubicBezTo>
                        <a:pt x="17854" y="10594"/>
                        <a:pt x="20616" y="9344"/>
                        <a:pt x="23898" y="9344"/>
                      </a:cubicBezTo>
                      <a:cubicBezTo>
                        <a:pt x="27179" y="9344"/>
                        <a:pt x="29927" y="10594"/>
                        <a:pt x="32140" y="13093"/>
                      </a:cubicBezTo>
                      <a:cubicBezTo>
                        <a:pt x="34363" y="15602"/>
                        <a:pt x="35474" y="19242"/>
                        <a:pt x="35474" y="24012"/>
                      </a:cubicBezTo>
                      <a:cubicBezTo>
                        <a:pt x="35474" y="28658"/>
                        <a:pt x="34363" y="32230"/>
                        <a:pt x="32140" y="34730"/>
                      </a:cubicBezTo>
                      <a:cubicBezTo>
                        <a:pt x="29927" y="37239"/>
                        <a:pt x="27179" y="38493"/>
                        <a:pt x="23898" y="38493"/>
                      </a:cubicBezTo>
                      <a:cubicBezTo>
                        <a:pt x="20616" y="38493"/>
                        <a:pt x="17854" y="37239"/>
                        <a:pt x="15612" y="34730"/>
                      </a:cubicBezTo>
                      <a:cubicBezTo>
                        <a:pt x="13380" y="32230"/>
                        <a:pt x="12264" y="28624"/>
                        <a:pt x="12264" y="23911"/>
                      </a:cubicBezTo>
                      <a:close/>
                    </a:path>
                  </a:pathLst>
                </a:custGeom>
                <a:solidFill>
                  <a:srgbClr val="000000"/>
                </a:solidFill>
                <a:ln w="14" cap="flat">
                  <a:noFill/>
                  <a:prstDash val="solid"/>
                  <a:round/>
                </a:ln>
              </p:spPr>
              <p:txBody>
                <a:bodyPr rtlCol="0" anchor="ctr"/>
                <a:lstStyle/>
                <a:p>
                  <a:endParaRPr lang="en-US"/>
                </a:p>
              </p:txBody>
            </p:sp>
            <p:sp>
              <p:nvSpPr>
                <p:cNvPr id="734" name="Freeform: Shape 733">
                  <a:extLst>
                    <a:ext uri="{FF2B5EF4-FFF2-40B4-BE49-F238E27FC236}">
                      <a16:creationId xmlns:a16="http://schemas.microsoft.com/office/drawing/2014/main" id="{E4A99C97-8D1E-F500-5CD5-43419363DE32}"/>
                    </a:ext>
                  </a:extLst>
                </p:cNvPr>
                <p:cNvSpPr/>
                <p:nvPr/>
              </p:nvSpPr>
              <p:spPr>
                <a:xfrm flipV="1">
                  <a:off x="5844020" y="5016329"/>
                  <a:ext cx="46335" cy="66640"/>
                </a:xfrm>
                <a:custGeom>
                  <a:avLst/>
                  <a:gdLst>
                    <a:gd name="connsiteX0" fmla="*/ -686 w 46335"/>
                    <a:gd name="connsiteY0" fmla="*/ 65262 h 66640"/>
                    <a:gd name="connsiteX1" fmla="*/ 11033 w 46335"/>
                    <a:gd name="connsiteY1" fmla="*/ 65262 h 66640"/>
                    <a:gd name="connsiteX2" fmla="*/ 11033 w 46335"/>
                    <a:gd name="connsiteY2" fmla="*/ 58279 h 66640"/>
                    <a:gd name="connsiteX3" fmla="*/ 17201 w 46335"/>
                    <a:gd name="connsiteY3" fmla="*/ 64088 h 66640"/>
                    <a:gd name="connsiteX4" fmla="*/ 25844 w 46335"/>
                    <a:gd name="connsiteY4" fmla="*/ 66335 h 66640"/>
                    <a:gd name="connsiteX5" fmla="*/ 39882 w 46335"/>
                    <a:gd name="connsiteY5" fmla="*/ 59853 h 66640"/>
                    <a:gd name="connsiteX6" fmla="*/ 45649 w 46335"/>
                    <a:gd name="connsiteY6" fmla="*/ 41779 h 66640"/>
                    <a:gd name="connsiteX7" fmla="*/ 39825 w 46335"/>
                    <a:gd name="connsiteY7" fmla="*/ 23291 h 66640"/>
                    <a:gd name="connsiteX8" fmla="*/ 25744 w 46335"/>
                    <a:gd name="connsiteY8" fmla="*/ 16694 h 66640"/>
                    <a:gd name="connsiteX9" fmla="*/ 18603 w 46335"/>
                    <a:gd name="connsiteY9" fmla="*/ 18254 h 66640"/>
                    <a:gd name="connsiteX10" fmla="*/ 11892 w 46335"/>
                    <a:gd name="connsiteY10" fmla="*/ 23620 h 66640"/>
                    <a:gd name="connsiteX11" fmla="*/ 11892 w 46335"/>
                    <a:gd name="connsiteY11" fmla="*/ -306 h 66640"/>
                    <a:gd name="connsiteX12" fmla="*/ -686 w 46335"/>
                    <a:gd name="connsiteY12" fmla="*/ -306 h 66640"/>
                    <a:gd name="connsiteX13" fmla="*/ 11749 w 46335"/>
                    <a:gd name="connsiteY13" fmla="*/ 42323 h 66640"/>
                    <a:gd name="connsiteX14" fmla="*/ 14926 w 46335"/>
                    <a:gd name="connsiteY14" fmla="*/ 30489 h 66640"/>
                    <a:gd name="connsiteX15" fmla="*/ 22667 w 46335"/>
                    <a:gd name="connsiteY15" fmla="*/ 26668 h 66640"/>
                    <a:gd name="connsiteX16" fmla="*/ 29951 w 46335"/>
                    <a:gd name="connsiteY16" fmla="*/ 30174 h 66640"/>
                    <a:gd name="connsiteX17" fmla="*/ 32856 w 46335"/>
                    <a:gd name="connsiteY17" fmla="*/ 41694 h 66640"/>
                    <a:gd name="connsiteX18" fmla="*/ 29851 w 46335"/>
                    <a:gd name="connsiteY18" fmla="*/ 52784 h 66640"/>
                    <a:gd name="connsiteX19" fmla="*/ 22438 w 46335"/>
                    <a:gd name="connsiteY19" fmla="*/ 56404 h 66640"/>
                    <a:gd name="connsiteX20" fmla="*/ 14783 w 46335"/>
                    <a:gd name="connsiteY20" fmla="*/ 52841 h 66640"/>
                    <a:gd name="connsiteX21" fmla="*/ 11749 w 46335"/>
                    <a:gd name="connsiteY21" fmla="*/ 42323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686" y="65262"/>
                      </a:moveTo>
                      <a:lnTo>
                        <a:pt x="11033" y="65262"/>
                      </a:lnTo>
                      <a:lnTo>
                        <a:pt x="11033" y="58279"/>
                      </a:lnTo>
                      <a:cubicBezTo>
                        <a:pt x="12560" y="60664"/>
                        <a:pt x="14616" y="62600"/>
                        <a:pt x="17201" y="64088"/>
                      </a:cubicBezTo>
                      <a:cubicBezTo>
                        <a:pt x="19796" y="65586"/>
                        <a:pt x="22677" y="66335"/>
                        <a:pt x="25844" y="66335"/>
                      </a:cubicBezTo>
                      <a:cubicBezTo>
                        <a:pt x="31358" y="66335"/>
                        <a:pt x="36037" y="64174"/>
                        <a:pt x="39882" y="59853"/>
                      </a:cubicBezTo>
                      <a:cubicBezTo>
                        <a:pt x="43727" y="55531"/>
                        <a:pt x="45649" y="49507"/>
                        <a:pt x="45649" y="41779"/>
                      </a:cubicBezTo>
                      <a:cubicBezTo>
                        <a:pt x="45649" y="33852"/>
                        <a:pt x="43707" y="27689"/>
                        <a:pt x="39825" y="23291"/>
                      </a:cubicBezTo>
                      <a:cubicBezTo>
                        <a:pt x="35952" y="18893"/>
                        <a:pt x="31258" y="16694"/>
                        <a:pt x="25744" y="16694"/>
                      </a:cubicBezTo>
                      <a:cubicBezTo>
                        <a:pt x="23121" y="16694"/>
                        <a:pt x="20740" y="17214"/>
                        <a:pt x="18603" y="18254"/>
                      </a:cubicBezTo>
                      <a:cubicBezTo>
                        <a:pt x="16476" y="19303"/>
                        <a:pt x="14239" y="21092"/>
                        <a:pt x="11892" y="23620"/>
                      </a:cubicBezTo>
                      <a:lnTo>
                        <a:pt x="11892" y="-306"/>
                      </a:lnTo>
                      <a:lnTo>
                        <a:pt x="-686" y="-306"/>
                      </a:lnTo>
                      <a:close/>
                      <a:moveTo>
                        <a:pt x="11749" y="42323"/>
                      </a:moveTo>
                      <a:cubicBezTo>
                        <a:pt x="11749" y="36981"/>
                        <a:pt x="12808" y="33036"/>
                        <a:pt x="14926" y="30489"/>
                      </a:cubicBezTo>
                      <a:cubicBezTo>
                        <a:pt x="17044" y="27942"/>
                        <a:pt x="19624" y="26668"/>
                        <a:pt x="22667" y="26668"/>
                      </a:cubicBezTo>
                      <a:cubicBezTo>
                        <a:pt x="25587" y="26668"/>
                        <a:pt x="28014" y="27837"/>
                        <a:pt x="29951" y="30174"/>
                      </a:cubicBezTo>
                      <a:cubicBezTo>
                        <a:pt x="31888" y="32521"/>
                        <a:pt x="32856" y="36361"/>
                        <a:pt x="32856" y="41694"/>
                      </a:cubicBezTo>
                      <a:cubicBezTo>
                        <a:pt x="32856" y="46673"/>
                        <a:pt x="31854" y="50370"/>
                        <a:pt x="29851" y="52784"/>
                      </a:cubicBezTo>
                      <a:cubicBezTo>
                        <a:pt x="27857" y="55197"/>
                        <a:pt x="25386" y="56404"/>
                        <a:pt x="22438" y="56404"/>
                      </a:cubicBezTo>
                      <a:cubicBezTo>
                        <a:pt x="19366" y="56404"/>
                        <a:pt x="16815" y="55216"/>
                        <a:pt x="14783" y="52841"/>
                      </a:cubicBezTo>
                      <a:cubicBezTo>
                        <a:pt x="12760" y="50475"/>
                        <a:pt x="11749" y="46969"/>
                        <a:pt x="11749" y="42323"/>
                      </a:cubicBezTo>
                      <a:close/>
                    </a:path>
                  </a:pathLst>
                </a:custGeom>
                <a:solidFill>
                  <a:srgbClr val="000000"/>
                </a:solidFill>
                <a:ln w="14" cap="flat">
                  <a:noFill/>
                  <a:prstDash val="solid"/>
                  <a:round/>
                </a:ln>
              </p:spPr>
              <p:txBody>
                <a:bodyPr rtlCol="0" anchor="ctr"/>
                <a:lstStyle/>
                <a:p>
                  <a:endParaRPr lang="en-US"/>
                </a:p>
              </p:txBody>
            </p:sp>
            <p:sp>
              <p:nvSpPr>
                <p:cNvPr id="735" name="Freeform: Shape 734">
                  <a:extLst>
                    <a:ext uri="{FF2B5EF4-FFF2-40B4-BE49-F238E27FC236}">
                      <a16:creationId xmlns:a16="http://schemas.microsoft.com/office/drawing/2014/main" id="{09A9FB50-DEDE-268E-8636-E9D78A1A76A4}"/>
                    </a:ext>
                  </a:extLst>
                </p:cNvPr>
                <p:cNvSpPr/>
                <p:nvPr/>
              </p:nvSpPr>
              <p:spPr>
                <a:xfrm flipV="1">
                  <a:off x="5894381" y="5017402"/>
                  <a:ext cx="48825" cy="66769"/>
                </a:xfrm>
                <a:custGeom>
                  <a:avLst/>
                  <a:gdLst>
                    <a:gd name="connsiteX0" fmla="*/ -371 w 48825"/>
                    <a:gd name="connsiteY0" fmla="*/ 66544 h 66769"/>
                    <a:gd name="connsiteX1" fmla="*/ 12994 w 48825"/>
                    <a:gd name="connsiteY1" fmla="*/ 66544 h 66769"/>
                    <a:gd name="connsiteX2" fmla="*/ 24356 w 48825"/>
                    <a:gd name="connsiteY2" fmla="*/ 32830 h 66769"/>
                    <a:gd name="connsiteX3" fmla="*/ 35446 w 48825"/>
                    <a:gd name="connsiteY3" fmla="*/ 66544 h 66769"/>
                    <a:gd name="connsiteX4" fmla="*/ 48454 w 48825"/>
                    <a:gd name="connsiteY4" fmla="*/ 66544 h 66769"/>
                    <a:gd name="connsiteX5" fmla="*/ 31683 w 48825"/>
                    <a:gd name="connsiteY5" fmla="*/ 20838 h 66769"/>
                    <a:gd name="connsiteX6" fmla="*/ 28692 w 48825"/>
                    <a:gd name="connsiteY6" fmla="*/ 12567 h 66769"/>
                    <a:gd name="connsiteX7" fmla="*/ 25530 w 48825"/>
                    <a:gd name="connsiteY7" fmla="*/ 6213 h 66769"/>
                    <a:gd name="connsiteX8" fmla="*/ 22095 w 48825"/>
                    <a:gd name="connsiteY8" fmla="*/ 2665 h 66769"/>
                    <a:gd name="connsiteX9" fmla="*/ 17301 w 48825"/>
                    <a:gd name="connsiteY9" fmla="*/ 532 h 66769"/>
                    <a:gd name="connsiteX10" fmla="*/ 10891 w 48825"/>
                    <a:gd name="connsiteY10" fmla="*/ -226 h 66769"/>
                    <a:gd name="connsiteX11" fmla="*/ 3779 w 48825"/>
                    <a:gd name="connsiteY11" fmla="*/ 532 h 66769"/>
                    <a:gd name="connsiteX12" fmla="*/ 2662 w 48825"/>
                    <a:gd name="connsiteY12" fmla="*/ 10378 h 66769"/>
                    <a:gd name="connsiteX13" fmla="*/ 7986 w 48825"/>
                    <a:gd name="connsiteY13" fmla="*/ 9791 h 66769"/>
                    <a:gd name="connsiteX14" fmla="*/ 14468 w 48825"/>
                    <a:gd name="connsiteY14" fmla="*/ 12367 h 66769"/>
                    <a:gd name="connsiteX15" fmla="*/ 17688 w 48825"/>
                    <a:gd name="connsiteY15" fmla="*/ 18921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371" y="66544"/>
                      </a:moveTo>
                      <a:lnTo>
                        <a:pt x="12994" y="66544"/>
                      </a:lnTo>
                      <a:lnTo>
                        <a:pt x="24356" y="32830"/>
                      </a:lnTo>
                      <a:lnTo>
                        <a:pt x="35446" y="66544"/>
                      </a:lnTo>
                      <a:lnTo>
                        <a:pt x="48454" y="66544"/>
                      </a:lnTo>
                      <a:lnTo>
                        <a:pt x="31683" y="20838"/>
                      </a:lnTo>
                      <a:lnTo>
                        <a:pt x="28692" y="12567"/>
                      </a:lnTo>
                      <a:cubicBezTo>
                        <a:pt x="27585" y="9791"/>
                        <a:pt x="26531" y="7673"/>
                        <a:pt x="25530" y="6213"/>
                      </a:cubicBezTo>
                      <a:cubicBezTo>
                        <a:pt x="24537" y="4754"/>
                        <a:pt x="23393" y="3571"/>
                        <a:pt x="22095" y="2665"/>
                      </a:cubicBezTo>
                      <a:cubicBezTo>
                        <a:pt x="20798" y="1749"/>
                        <a:pt x="19200" y="1038"/>
                        <a:pt x="17301" y="532"/>
                      </a:cubicBezTo>
                      <a:cubicBezTo>
                        <a:pt x="15412" y="27"/>
                        <a:pt x="13276" y="-226"/>
                        <a:pt x="10891" y="-226"/>
                      </a:cubicBezTo>
                      <a:cubicBezTo>
                        <a:pt x="8477" y="-226"/>
                        <a:pt x="6106" y="27"/>
                        <a:pt x="3779" y="532"/>
                      </a:cubicBezTo>
                      <a:lnTo>
                        <a:pt x="2662" y="10378"/>
                      </a:lnTo>
                      <a:cubicBezTo>
                        <a:pt x="4637" y="9986"/>
                        <a:pt x="6412" y="9791"/>
                        <a:pt x="7986" y="9791"/>
                      </a:cubicBezTo>
                      <a:cubicBezTo>
                        <a:pt x="10905" y="9791"/>
                        <a:pt x="13066" y="10649"/>
                        <a:pt x="14468" y="12367"/>
                      </a:cubicBezTo>
                      <a:cubicBezTo>
                        <a:pt x="15870" y="14074"/>
                        <a:pt x="16944" y="16259"/>
                        <a:pt x="17688" y="18921"/>
                      </a:cubicBezTo>
                      <a:close/>
                    </a:path>
                  </a:pathLst>
                </a:custGeom>
                <a:solidFill>
                  <a:srgbClr val="000000"/>
                </a:solidFill>
                <a:ln w="14" cap="flat">
                  <a:noFill/>
                  <a:prstDash val="solid"/>
                  <a:round/>
                </a:ln>
              </p:spPr>
              <p:txBody>
                <a:bodyPr rtlCol="0" anchor="ctr"/>
                <a:lstStyle/>
                <a:p>
                  <a:endParaRPr lang="en-US"/>
                </a:p>
              </p:txBody>
            </p:sp>
            <p:sp>
              <p:nvSpPr>
                <p:cNvPr id="736" name="Freeform: Shape 735">
                  <a:extLst>
                    <a:ext uri="{FF2B5EF4-FFF2-40B4-BE49-F238E27FC236}">
                      <a16:creationId xmlns:a16="http://schemas.microsoft.com/office/drawing/2014/main" id="{3AAA2B64-74F3-AA44-33DA-C12DF732898C}"/>
                    </a:ext>
                  </a:extLst>
                </p:cNvPr>
                <p:cNvSpPr/>
                <p:nvPr/>
              </p:nvSpPr>
              <p:spPr>
                <a:xfrm flipV="1">
                  <a:off x="5944685" y="506489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37" name="Freeform: Shape 736">
                  <a:extLst>
                    <a:ext uri="{FF2B5EF4-FFF2-40B4-BE49-F238E27FC236}">
                      <a16:creationId xmlns:a16="http://schemas.microsoft.com/office/drawing/2014/main" id="{4975419E-7138-6AD3-0B5B-A418A1FD4535}"/>
                    </a:ext>
                  </a:extLst>
                </p:cNvPr>
                <p:cNvSpPr/>
                <p:nvPr/>
              </p:nvSpPr>
              <p:spPr>
                <a:xfrm flipV="1">
                  <a:off x="5973936" y="5016873"/>
                  <a:ext cx="45834" cy="31381"/>
                </a:xfrm>
                <a:custGeom>
                  <a:avLst/>
                  <a:gdLst>
                    <a:gd name="connsiteX0" fmla="*/ -471 w 45834"/>
                    <a:gd name="connsiteY0" fmla="*/ 18344 h 31381"/>
                    <a:gd name="connsiteX1" fmla="*/ -471 w 45834"/>
                    <a:gd name="connsiteY1" fmla="*/ 29878 h 31381"/>
                    <a:gd name="connsiteX2" fmla="*/ 45364 w 45834"/>
                    <a:gd name="connsiteY2" fmla="*/ 29878 h 31381"/>
                    <a:gd name="connsiteX3" fmla="*/ 45364 w 45834"/>
                    <a:gd name="connsiteY3" fmla="*/ 18344 h 31381"/>
                    <a:gd name="connsiteX4" fmla="*/ -471 w 45834"/>
                    <a:gd name="connsiteY4" fmla="*/ -1504 h 31381"/>
                    <a:gd name="connsiteX5" fmla="*/ -471 w 45834"/>
                    <a:gd name="connsiteY5" fmla="*/ 10073 h 31381"/>
                    <a:gd name="connsiteX6" fmla="*/ 45364 w 45834"/>
                    <a:gd name="connsiteY6" fmla="*/ 10073 h 31381"/>
                    <a:gd name="connsiteX7" fmla="*/ 45364 w 45834"/>
                    <a:gd name="connsiteY7" fmla="*/ -1504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471" y="18344"/>
                      </a:moveTo>
                      <a:lnTo>
                        <a:pt x="-471" y="29878"/>
                      </a:lnTo>
                      <a:lnTo>
                        <a:pt x="45364" y="29878"/>
                      </a:lnTo>
                      <a:lnTo>
                        <a:pt x="45364" y="18344"/>
                      </a:lnTo>
                      <a:close/>
                      <a:moveTo>
                        <a:pt x="-471" y="-1504"/>
                      </a:moveTo>
                      <a:lnTo>
                        <a:pt x="-471" y="10073"/>
                      </a:lnTo>
                      <a:lnTo>
                        <a:pt x="45364" y="10073"/>
                      </a:lnTo>
                      <a:lnTo>
                        <a:pt x="45364" y="-1504"/>
                      </a:lnTo>
                      <a:close/>
                    </a:path>
                  </a:pathLst>
                </a:custGeom>
                <a:solidFill>
                  <a:srgbClr val="000000"/>
                </a:solidFill>
                <a:ln w="14" cap="flat">
                  <a:noFill/>
                  <a:prstDash val="solid"/>
                  <a:round/>
                </a:ln>
              </p:spPr>
              <p:txBody>
                <a:bodyPr rtlCol="0" anchor="ctr"/>
                <a:lstStyle/>
                <a:p>
                  <a:endParaRPr lang="en-US"/>
                </a:p>
              </p:txBody>
            </p:sp>
            <p:sp>
              <p:nvSpPr>
                <p:cNvPr id="738" name="Freeform: Shape 737">
                  <a:extLst>
                    <a:ext uri="{FF2B5EF4-FFF2-40B4-BE49-F238E27FC236}">
                      <a16:creationId xmlns:a16="http://schemas.microsoft.com/office/drawing/2014/main" id="{43FC1CCD-389E-B050-C7D3-9367DF04CB21}"/>
                    </a:ext>
                  </a:extLst>
                </p:cNvPr>
                <p:cNvSpPr/>
                <p:nvPr/>
              </p:nvSpPr>
              <p:spPr>
                <a:xfrm flipV="1">
                  <a:off x="6023613" y="506489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39" name="Freeform: Shape 738">
                  <a:extLst>
                    <a:ext uri="{FF2B5EF4-FFF2-40B4-BE49-F238E27FC236}">
                      <a16:creationId xmlns:a16="http://schemas.microsoft.com/office/drawing/2014/main" id="{297F763C-D217-7C58-8E9E-FB955A396E97}"/>
                    </a:ext>
                  </a:extLst>
                </p:cNvPr>
                <p:cNvSpPr/>
                <p:nvPr/>
              </p:nvSpPr>
              <p:spPr>
                <a:xfrm flipV="1">
                  <a:off x="6052907" y="4999071"/>
                  <a:ext cx="42571" cy="66941"/>
                </a:xfrm>
                <a:custGeom>
                  <a:avLst/>
                  <a:gdLst>
                    <a:gd name="connsiteX0" fmla="*/ 20937 w 42571"/>
                    <a:gd name="connsiteY0" fmla="*/ 65436 h 66941"/>
                    <a:gd name="connsiteX1" fmla="*/ 35834 w 42571"/>
                    <a:gd name="connsiteY1" fmla="*/ 58639 h 66941"/>
                    <a:gd name="connsiteX2" fmla="*/ 42230 w 42571"/>
                    <a:gd name="connsiteY2" fmla="*/ 31937 h 66941"/>
                    <a:gd name="connsiteX3" fmla="*/ 35791 w 42571"/>
                    <a:gd name="connsiteY3" fmla="*/ 5206 h 66941"/>
                    <a:gd name="connsiteX4" fmla="*/ 20937 w 42571"/>
                    <a:gd name="connsiteY4" fmla="*/ -1505 h 66941"/>
                    <a:gd name="connsiteX5" fmla="*/ 5511 w 42571"/>
                    <a:gd name="connsiteY5" fmla="*/ 5850 h 66941"/>
                    <a:gd name="connsiteX6" fmla="*/ -342 w 42571"/>
                    <a:gd name="connsiteY6" fmla="*/ 32080 h 66941"/>
                    <a:gd name="connsiteX7" fmla="*/ 6098 w 42571"/>
                    <a:gd name="connsiteY7" fmla="*/ 58725 h 66941"/>
                    <a:gd name="connsiteX8" fmla="*/ 20937 w 42571"/>
                    <a:gd name="connsiteY8" fmla="*/ 65436 h 66941"/>
                    <a:gd name="connsiteX9" fmla="*/ 20937 w 42571"/>
                    <a:gd name="connsiteY9" fmla="*/ 55019 h 66941"/>
                    <a:gd name="connsiteX10" fmla="*/ 16873 w 42571"/>
                    <a:gd name="connsiteY10" fmla="*/ 53559 h 66941"/>
                    <a:gd name="connsiteX11" fmla="*/ 14097 w 42571"/>
                    <a:gd name="connsiteY11" fmla="*/ 48350 h 66941"/>
                    <a:gd name="connsiteX12" fmla="*/ 12809 w 42571"/>
                    <a:gd name="connsiteY12" fmla="*/ 31937 h 66941"/>
                    <a:gd name="connsiteX13" fmla="*/ 13968 w 42571"/>
                    <a:gd name="connsiteY13" fmla="*/ 16082 h 66941"/>
                    <a:gd name="connsiteX14" fmla="*/ 16887 w 42571"/>
                    <a:gd name="connsiteY14" fmla="*/ 10343 h 66941"/>
                    <a:gd name="connsiteX15" fmla="*/ 20937 w 42571"/>
                    <a:gd name="connsiteY15" fmla="*/ 8912 h 66941"/>
                    <a:gd name="connsiteX16" fmla="*/ 25015 w 42571"/>
                    <a:gd name="connsiteY16" fmla="*/ 10358 h 66941"/>
                    <a:gd name="connsiteX17" fmla="*/ 27777 w 42571"/>
                    <a:gd name="connsiteY17" fmla="*/ 15581 h 66941"/>
                    <a:gd name="connsiteX18" fmla="*/ 29079 w 42571"/>
                    <a:gd name="connsiteY18" fmla="*/ 31937 h 66941"/>
                    <a:gd name="connsiteX19" fmla="*/ 27920 w 42571"/>
                    <a:gd name="connsiteY19" fmla="*/ 47792 h 66941"/>
                    <a:gd name="connsiteX20" fmla="*/ 24987 w 42571"/>
                    <a:gd name="connsiteY20" fmla="*/ 53559 h 66941"/>
                    <a:gd name="connsiteX21" fmla="*/ 20937 w 42571"/>
                    <a:gd name="connsiteY21" fmla="*/ 5501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937" y="65436"/>
                      </a:moveTo>
                      <a:cubicBezTo>
                        <a:pt x="27291" y="65436"/>
                        <a:pt x="32256" y="63170"/>
                        <a:pt x="35834" y="58639"/>
                      </a:cubicBezTo>
                      <a:cubicBezTo>
                        <a:pt x="40098" y="53277"/>
                        <a:pt x="42230" y="44377"/>
                        <a:pt x="42230" y="31937"/>
                      </a:cubicBezTo>
                      <a:cubicBezTo>
                        <a:pt x="42230" y="19535"/>
                        <a:pt x="40084" y="10625"/>
                        <a:pt x="35791" y="5206"/>
                      </a:cubicBezTo>
                      <a:cubicBezTo>
                        <a:pt x="32242" y="732"/>
                        <a:pt x="27291" y="-1505"/>
                        <a:pt x="20937" y="-1505"/>
                      </a:cubicBezTo>
                      <a:cubicBezTo>
                        <a:pt x="14565" y="-1505"/>
                        <a:pt x="9422" y="946"/>
                        <a:pt x="5511" y="5850"/>
                      </a:cubicBezTo>
                      <a:cubicBezTo>
                        <a:pt x="1609" y="10753"/>
                        <a:pt x="-342" y="19497"/>
                        <a:pt x="-342" y="32080"/>
                      </a:cubicBezTo>
                      <a:cubicBezTo>
                        <a:pt x="-342" y="44425"/>
                        <a:pt x="1805" y="53306"/>
                        <a:pt x="6098" y="58725"/>
                      </a:cubicBezTo>
                      <a:cubicBezTo>
                        <a:pt x="9647" y="63199"/>
                        <a:pt x="14593" y="65436"/>
                        <a:pt x="20937" y="65436"/>
                      </a:cubicBezTo>
                      <a:close/>
                      <a:moveTo>
                        <a:pt x="20937" y="55019"/>
                      </a:moveTo>
                      <a:cubicBezTo>
                        <a:pt x="19420" y="55019"/>
                        <a:pt x="18066" y="54532"/>
                        <a:pt x="16873" y="53559"/>
                      </a:cubicBezTo>
                      <a:cubicBezTo>
                        <a:pt x="15681" y="52595"/>
                        <a:pt x="14755" y="50859"/>
                        <a:pt x="14097" y="48350"/>
                      </a:cubicBezTo>
                      <a:cubicBezTo>
                        <a:pt x="13238" y="45107"/>
                        <a:pt x="12809" y="39635"/>
                        <a:pt x="12809" y="31937"/>
                      </a:cubicBezTo>
                      <a:cubicBezTo>
                        <a:pt x="12809" y="24248"/>
                        <a:pt x="13196" y="18963"/>
                        <a:pt x="13968" y="16082"/>
                      </a:cubicBezTo>
                      <a:cubicBezTo>
                        <a:pt x="14741" y="13210"/>
                        <a:pt x="15714" y="11297"/>
                        <a:pt x="16887" y="10343"/>
                      </a:cubicBezTo>
                      <a:cubicBezTo>
                        <a:pt x="18070" y="9389"/>
                        <a:pt x="19420" y="8912"/>
                        <a:pt x="20937" y="8912"/>
                      </a:cubicBezTo>
                      <a:cubicBezTo>
                        <a:pt x="22464" y="8912"/>
                        <a:pt x="23823" y="9394"/>
                        <a:pt x="25015" y="10358"/>
                      </a:cubicBezTo>
                      <a:cubicBezTo>
                        <a:pt x="26208" y="11331"/>
                        <a:pt x="27129" y="13072"/>
                        <a:pt x="27777" y="15581"/>
                      </a:cubicBezTo>
                      <a:cubicBezTo>
                        <a:pt x="28645" y="18796"/>
                        <a:pt x="29079" y="24248"/>
                        <a:pt x="29079" y="31937"/>
                      </a:cubicBezTo>
                      <a:cubicBezTo>
                        <a:pt x="29079" y="39635"/>
                        <a:pt x="28693" y="44921"/>
                        <a:pt x="27920" y="47792"/>
                      </a:cubicBezTo>
                      <a:cubicBezTo>
                        <a:pt x="27148" y="50673"/>
                        <a:pt x="26170" y="52595"/>
                        <a:pt x="24987" y="53559"/>
                      </a:cubicBezTo>
                      <a:cubicBezTo>
                        <a:pt x="23813" y="54532"/>
                        <a:pt x="22464" y="55019"/>
                        <a:pt x="20937" y="55019"/>
                      </a:cubicBezTo>
                      <a:close/>
                    </a:path>
                  </a:pathLst>
                </a:custGeom>
                <a:solidFill>
                  <a:srgbClr val="000000"/>
                </a:solidFill>
                <a:ln w="14" cap="flat">
                  <a:noFill/>
                  <a:prstDash val="solid"/>
                  <a:round/>
                </a:ln>
              </p:spPr>
              <p:txBody>
                <a:bodyPr rtlCol="0" anchor="ctr"/>
                <a:lstStyle/>
                <a:p>
                  <a:endParaRPr lang="en-US"/>
                </a:p>
              </p:txBody>
            </p:sp>
            <p:sp>
              <p:nvSpPr>
                <p:cNvPr id="740" name="Freeform: Shape 739">
                  <a:extLst>
                    <a:ext uri="{FF2B5EF4-FFF2-40B4-BE49-F238E27FC236}">
                      <a16:creationId xmlns:a16="http://schemas.microsoft.com/office/drawing/2014/main" id="{75412F19-DF2D-2A88-514E-B9EAA741EC5E}"/>
                    </a:ext>
                  </a:extLst>
                </p:cNvPr>
                <p:cNvSpPr/>
                <p:nvPr/>
              </p:nvSpPr>
              <p:spPr>
                <a:xfrm flipV="1">
                  <a:off x="6106560" y="5052333"/>
                  <a:ext cx="12578" cy="12564"/>
                </a:xfrm>
                <a:custGeom>
                  <a:avLst/>
                  <a:gdLst>
                    <a:gd name="connsiteX0" fmla="*/ 525 w 12578"/>
                    <a:gd name="connsiteY0" fmla="*/ 323 h 12564"/>
                    <a:gd name="connsiteX1" fmla="*/ 525 w 12578"/>
                    <a:gd name="connsiteY1" fmla="*/ 12887 h 12564"/>
                    <a:gd name="connsiteX2" fmla="*/ 13104 w 12578"/>
                    <a:gd name="connsiteY2" fmla="*/ 12887 h 12564"/>
                    <a:gd name="connsiteX3" fmla="*/ 13104 w 12578"/>
                    <a:gd name="connsiteY3" fmla="*/ 323 h 12564"/>
                  </a:gdLst>
                  <a:ahLst/>
                  <a:cxnLst>
                    <a:cxn ang="0">
                      <a:pos x="connsiteX0" y="connsiteY0"/>
                    </a:cxn>
                    <a:cxn ang="0">
                      <a:pos x="connsiteX1" y="connsiteY1"/>
                    </a:cxn>
                    <a:cxn ang="0">
                      <a:pos x="connsiteX2" y="connsiteY2"/>
                    </a:cxn>
                    <a:cxn ang="0">
                      <a:pos x="connsiteX3" y="connsiteY3"/>
                    </a:cxn>
                  </a:cxnLst>
                  <a:rect l="l" t="t" r="r" b="b"/>
                  <a:pathLst>
                    <a:path w="12578" h="12564">
                      <a:moveTo>
                        <a:pt x="525" y="323"/>
                      </a:moveTo>
                      <a:lnTo>
                        <a:pt x="525" y="12887"/>
                      </a:lnTo>
                      <a:lnTo>
                        <a:pt x="13104" y="12887"/>
                      </a:lnTo>
                      <a:lnTo>
                        <a:pt x="13104" y="323"/>
                      </a:lnTo>
                      <a:close/>
                    </a:path>
                  </a:pathLst>
                </a:custGeom>
                <a:solidFill>
                  <a:srgbClr val="000000"/>
                </a:solidFill>
                <a:ln w="14" cap="flat">
                  <a:noFill/>
                  <a:prstDash val="solid"/>
                  <a:round/>
                </a:ln>
              </p:spPr>
              <p:txBody>
                <a:bodyPr rtlCol="0" anchor="ctr"/>
                <a:lstStyle/>
                <a:p>
                  <a:endParaRPr lang="en-US"/>
                </a:p>
              </p:txBody>
            </p:sp>
            <p:sp>
              <p:nvSpPr>
                <p:cNvPr id="741" name="Freeform: Shape 740">
                  <a:extLst>
                    <a:ext uri="{FF2B5EF4-FFF2-40B4-BE49-F238E27FC236}">
                      <a16:creationId xmlns:a16="http://schemas.microsoft.com/office/drawing/2014/main" id="{7B41E93B-3879-F5DA-7505-97594CF33440}"/>
                    </a:ext>
                  </a:extLst>
                </p:cNvPr>
                <p:cNvSpPr/>
                <p:nvPr/>
              </p:nvSpPr>
              <p:spPr>
                <a:xfrm flipV="1">
                  <a:off x="6129286" y="4999071"/>
                  <a:ext cx="42571" cy="66941"/>
                </a:xfrm>
                <a:custGeom>
                  <a:avLst/>
                  <a:gdLst>
                    <a:gd name="connsiteX0" fmla="*/ 20955 w 42571"/>
                    <a:gd name="connsiteY0" fmla="*/ 65436 h 66941"/>
                    <a:gd name="connsiteX1" fmla="*/ 35851 w 42571"/>
                    <a:gd name="connsiteY1" fmla="*/ 58639 h 66941"/>
                    <a:gd name="connsiteX2" fmla="*/ 42248 w 42571"/>
                    <a:gd name="connsiteY2" fmla="*/ 31937 h 66941"/>
                    <a:gd name="connsiteX3" fmla="*/ 35809 w 42571"/>
                    <a:gd name="connsiteY3" fmla="*/ 5206 h 66941"/>
                    <a:gd name="connsiteX4" fmla="*/ 20955 w 42571"/>
                    <a:gd name="connsiteY4" fmla="*/ -1505 h 66941"/>
                    <a:gd name="connsiteX5" fmla="*/ 5529 w 42571"/>
                    <a:gd name="connsiteY5" fmla="*/ 5850 h 66941"/>
                    <a:gd name="connsiteX6" fmla="*/ -324 w 42571"/>
                    <a:gd name="connsiteY6" fmla="*/ 32080 h 66941"/>
                    <a:gd name="connsiteX7" fmla="*/ 6116 w 42571"/>
                    <a:gd name="connsiteY7" fmla="*/ 58725 h 66941"/>
                    <a:gd name="connsiteX8" fmla="*/ 20955 w 42571"/>
                    <a:gd name="connsiteY8" fmla="*/ 65436 h 66941"/>
                    <a:gd name="connsiteX9" fmla="*/ 20955 w 42571"/>
                    <a:gd name="connsiteY9" fmla="*/ 55019 h 66941"/>
                    <a:gd name="connsiteX10" fmla="*/ 16891 w 42571"/>
                    <a:gd name="connsiteY10" fmla="*/ 53559 h 66941"/>
                    <a:gd name="connsiteX11" fmla="*/ 14115 w 42571"/>
                    <a:gd name="connsiteY11" fmla="*/ 48350 h 66941"/>
                    <a:gd name="connsiteX12" fmla="*/ 12827 w 42571"/>
                    <a:gd name="connsiteY12" fmla="*/ 31937 h 66941"/>
                    <a:gd name="connsiteX13" fmla="*/ 13986 w 42571"/>
                    <a:gd name="connsiteY13" fmla="*/ 16082 h 66941"/>
                    <a:gd name="connsiteX14" fmla="*/ 16905 w 42571"/>
                    <a:gd name="connsiteY14" fmla="*/ 10343 h 66941"/>
                    <a:gd name="connsiteX15" fmla="*/ 20955 w 42571"/>
                    <a:gd name="connsiteY15" fmla="*/ 8912 h 66941"/>
                    <a:gd name="connsiteX16" fmla="*/ 25033 w 42571"/>
                    <a:gd name="connsiteY16" fmla="*/ 10358 h 66941"/>
                    <a:gd name="connsiteX17" fmla="*/ 27795 w 42571"/>
                    <a:gd name="connsiteY17" fmla="*/ 15581 h 66941"/>
                    <a:gd name="connsiteX18" fmla="*/ 29097 w 42571"/>
                    <a:gd name="connsiteY18" fmla="*/ 31937 h 66941"/>
                    <a:gd name="connsiteX19" fmla="*/ 27938 w 42571"/>
                    <a:gd name="connsiteY19" fmla="*/ 47792 h 66941"/>
                    <a:gd name="connsiteX20" fmla="*/ 25005 w 42571"/>
                    <a:gd name="connsiteY20" fmla="*/ 53559 h 66941"/>
                    <a:gd name="connsiteX21" fmla="*/ 20955 w 42571"/>
                    <a:gd name="connsiteY21" fmla="*/ 5501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955" y="65436"/>
                      </a:moveTo>
                      <a:cubicBezTo>
                        <a:pt x="27308" y="65436"/>
                        <a:pt x="32274" y="63170"/>
                        <a:pt x="35851" y="58639"/>
                      </a:cubicBezTo>
                      <a:cubicBezTo>
                        <a:pt x="40116" y="53277"/>
                        <a:pt x="42248" y="44377"/>
                        <a:pt x="42248" y="31937"/>
                      </a:cubicBezTo>
                      <a:cubicBezTo>
                        <a:pt x="42248" y="19535"/>
                        <a:pt x="40101" y="10625"/>
                        <a:pt x="35809" y="5206"/>
                      </a:cubicBezTo>
                      <a:cubicBezTo>
                        <a:pt x="32260" y="732"/>
                        <a:pt x="27308" y="-1505"/>
                        <a:pt x="20955" y="-1505"/>
                      </a:cubicBezTo>
                      <a:cubicBezTo>
                        <a:pt x="14582" y="-1505"/>
                        <a:pt x="9440" y="946"/>
                        <a:pt x="5529" y="5850"/>
                      </a:cubicBezTo>
                      <a:cubicBezTo>
                        <a:pt x="1627" y="10753"/>
                        <a:pt x="-324" y="19497"/>
                        <a:pt x="-324" y="32080"/>
                      </a:cubicBezTo>
                      <a:cubicBezTo>
                        <a:pt x="-324" y="44425"/>
                        <a:pt x="1823" y="53306"/>
                        <a:pt x="6116" y="58725"/>
                      </a:cubicBezTo>
                      <a:cubicBezTo>
                        <a:pt x="9664" y="63199"/>
                        <a:pt x="14611" y="65436"/>
                        <a:pt x="20955" y="65436"/>
                      </a:cubicBezTo>
                      <a:close/>
                      <a:moveTo>
                        <a:pt x="20955" y="55019"/>
                      </a:moveTo>
                      <a:cubicBezTo>
                        <a:pt x="19438" y="55019"/>
                        <a:pt x="18083" y="54532"/>
                        <a:pt x="16891" y="53559"/>
                      </a:cubicBezTo>
                      <a:cubicBezTo>
                        <a:pt x="15698" y="52595"/>
                        <a:pt x="14773" y="50859"/>
                        <a:pt x="14115" y="48350"/>
                      </a:cubicBezTo>
                      <a:cubicBezTo>
                        <a:pt x="13256" y="45107"/>
                        <a:pt x="12827" y="39635"/>
                        <a:pt x="12827" y="31937"/>
                      </a:cubicBezTo>
                      <a:cubicBezTo>
                        <a:pt x="12827" y="24248"/>
                        <a:pt x="13213" y="18963"/>
                        <a:pt x="13986" y="16082"/>
                      </a:cubicBezTo>
                      <a:cubicBezTo>
                        <a:pt x="14759" y="13210"/>
                        <a:pt x="15732" y="11297"/>
                        <a:pt x="16905" y="10343"/>
                      </a:cubicBezTo>
                      <a:cubicBezTo>
                        <a:pt x="18088" y="9389"/>
                        <a:pt x="19438" y="8912"/>
                        <a:pt x="20955" y="8912"/>
                      </a:cubicBezTo>
                      <a:cubicBezTo>
                        <a:pt x="22481" y="8912"/>
                        <a:pt x="23841" y="9394"/>
                        <a:pt x="25033" y="10358"/>
                      </a:cubicBezTo>
                      <a:cubicBezTo>
                        <a:pt x="26226" y="11331"/>
                        <a:pt x="27146" y="13072"/>
                        <a:pt x="27795" y="15581"/>
                      </a:cubicBezTo>
                      <a:cubicBezTo>
                        <a:pt x="28663" y="18796"/>
                        <a:pt x="29097" y="24248"/>
                        <a:pt x="29097" y="31937"/>
                      </a:cubicBezTo>
                      <a:cubicBezTo>
                        <a:pt x="29097" y="39635"/>
                        <a:pt x="28711" y="44921"/>
                        <a:pt x="27938" y="47792"/>
                      </a:cubicBezTo>
                      <a:cubicBezTo>
                        <a:pt x="27165" y="50673"/>
                        <a:pt x="26188" y="52595"/>
                        <a:pt x="25005" y="53559"/>
                      </a:cubicBezTo>
                      <a:cubicBezTo>
                        <a:pt x="23831" y="54532"/>
                        <a:pt x="22481" y="55019"/>
                        <a:pt x="20955" y="55019"/>
                      </a:cubicBezTo>
                      <a:close/>
                    </a:path>
                  </a:pathLst>
                </a:custGeom>
                <a:solidFill>
                  <a:srgbClr val="000000"/>
                </a:solidFill>
                <a:ln w="14" cap="flat">
                  <a:noFill/>
                  <a:prstDash val="solid"/>
                  <a:round/>
                </a:ln>
              </p:spPr>
              <p:txBody>
                <a:bodyPr rtlCol="0" anchor="ctr"/>
                <a:lstStyle/>
                <a:p>
                  <a:endParaRPr lang="en-US"/>
                </a:p>
              </p:txBody>
            </p:sp>
          </p:grpSp>
          <p:grpSp>
            <p:nvGrpSpPr>
              <p:cNvPr id="742" name="Graphic 3">
                <a:extLst>
                  <a:ext uri="{FF2B5EF4-FFF2-40B4-BE49-F238E27FC236}">
                    <a16:creationId xmlns:a16="http://schemas.microsoft.com/office/drawing/2014/main" id="{2A19DCB5-62D7-8E5A-C9D2-62715ACAA78E}"/>
                  </a:ext>
                </a:extLst>
              </p:cNvPr>
              <p:cNvGrpSpPr/>
              <p:nvPr/>
            </p:nvGrpSpPr>
            <p:grpSpPr>
              <a:xfrm>
                <a:off x="5608360" y="5097340"/>
                <a:ext cx="566708" cy="83898"/>
                <a:chOff x="5608360" y="5097340"/>
                <a:chExt cx="566708" cy="83898"/>
              </a:xfrm>
              <a:solidFill>
                <a:srgbClr val="000000"/>
              </a:solidFill>
            </p:grpSpPr>
            <p:sp>
              <p:nvSpPr>
                <p:cNvPr id="743" name="Freeform: Shape 742">
                  <a:extLst>
                    <a:ext uri="{FF2B5EF4-FFF2-40B4-BE49-F238E27FC236}">
                      <a16:creationId xmlns:a16="http://schemas.microsoft.com/office/drawing/2014/main" id="{BB747CC0-AD5D-8673-1B2D-5D67433477A2}"/>
                    </a:ext>
                  </a:extLst>
                </p:cNvPr>
                <p:cNvSpPr/>
                <p:nvPr/>
              </p:nvSpPr>
              <p:spPr>
                <a:xfrm flipV="1">
                  <a:off x="5608360" y="5114597"/>
                  <a:ext cx="44360" cy="49640"/>
                </a:xfrm>
                <a:custGeom>
                  <a:avLst/>
                  <a:gdLst>
                    <a:gd name="connsiteX0" fmla="*/ -388 w 44360"/>
                    <a:gd name="connsiteY0" fmla="*/ 13746 h 49640"/>
                    <a:gd name="connsiteX1" fmla="*/ 12219 w 44360"/>
                    <a:gd name="connsiteY1" fmla="*/ 15663 h 49640"/>
                    <a:gd name="connsiteX2" fmla="*/ 15481 w 44360"/>
                    <a:gd name="connsiteY2" fmla="*/ 10097 h 49640"/>
                    <a:gd name="connsiteX3" fmla="*/ 22379 w 44360"/>
                    <a:gd name="connsiteY3" fmla="*/ 8194 h 49640"/>
                    <a:gd name="connsiteX4" fmla="*/ 29705 w 44360"/>
                    <a:gd name="connsiteY4" fmla="*/ 9982 h 49640"/>
                    <a:gd name="connsiteX5" fmla="*/ 31365 w 44360"/>
                    <a:gd name="connsiteY5" fmla="*/ 13345 h 49640"/>
                    <a:gd name="connsiteX6" fmla="*/ 30464 w 44360"/>
                    <a:gd name="connsiteY6" fmla="*/ 15706 h 49640"/>
                    <a:gd name="connsiteX7" fmla="*/ 26271 w 44360"/>
                    <a:gd name="connsiteY7" fmla="*/ 17366 h 49640"/>
                    <a:gd name="connsiteX8" fmla="*/ 6995 w 44360"/>
                    <a:gd name="connsiteY8" fmla="*/ 23491 h 49640"/>
                    <a:gd name="connsiteX9" fmla="*/ 1357 w 44360"/>
                    <a:gd name="connsiteY9" fmla="*/ 34180 h 49640"/>
                    <a:gd name="connsiteX10" fmla="*/ 6223 w 44360"/>
                    <a:gd name="connsiteY10" fmla="*/ 44555 h 49640"/>
                    <a:gd name="connsiteX11" fmla="*/ 21348 w 44360"/>
                    <a:gd name="connsiteY11" fmla="*/ 48762 h 49640"/>
                    <a:gd name="connsiteX12" fmla="*/ 35830 w 44360"/>
                    <a:gd name="connsiteY12" fmla="*/ 45585 h 49640"/>
                    <a:gd name="connsiteX13" fmla="*/ 42369 w 44360"/>
                    <a:gd name="connsiteY13" fmla="*/ 36198 h 49640"/>
                    <a:gd name="connsiteX14" fmla="*/ 30506 w 44360"/>
                    <a:gd name="connsiteY14" fmla="*/ 34008 h 49640"/>
                    <a:gd name="connsiteX15" fmla="*/ 27616 w 44360"/>
                    <a:gd name="connsiteY15" fmla="*/ 38244 h 49640"/>
                    <a:gd name="connsiteX16" fmla="*/ 21563 w 44360"/>
                    <a:gd name="connsiteY16" fmla="*/ 39732 h 49640"/>
                    <a:gd name="connsiteX17" fmla="*/ 14465 w 44360"/>
                    <a:gd name="connsiteY17" fmla="*/ 38344 h 49640"/>
                    <a:gd name="connsiteX18" fmla="*/ 13034 w 44360"/>
                    <a:gd name="connsiteY18" fmla="*/ 35797 h 49640"/>
                    <a:gd name="connsiteX19" fmla="*/ 14279 w 44360"/>
                    <a:gd name="connsiteY19" fmla="*/ 33508 h 49640"/>
                    <a:gd name="connsiteX20" fmla="*/ 26013 w 44360"/>
                    <a:gd name="connsiteY20" fmla="*/ 29973 h 49640"/>
                    <a:gd name="connsiteX21" fmla="*/ 40037 w 44360"/>
                    <a:gd name="connsiteY21" fmla="*/ 24392 h 49640"/>
                    <a:gd name="connsiteX22" fmla="*/ 43972 w 44360"/>
                    <a:gd name="connsiteY22" fmla="*/ 15048 h 49640"/>
                    <a:gd name="connsiteX23" fmla="*/ 38520 w 44360"/>
                    <a:gd name="connsiteY23" fmla="*/ 3815 h 49640"/>
                    <a:gd name="connsiteX24" fmla="*/ 22379 w 44360"/>
                    <a:gd name="connsiteY24" fmla="*/ -879 h 49640"/>
                    <a:gd name="connsiteX25" fmla="*/ 7010 w 44360"/>
                    <a:gd name="connsiteY25" fmla="*/ 3056 h 49640"/>
                    <a:gd name="connsiteX26" fmla="*/ -388 w 44360"/>
                    <a:gd name="connsiteY26" fmla="*/ 1374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388" y="13746"/>
                      </a:moveTo>
                      <a:lnTo>
                        <a:pt x="12219" y="15663"/>
                      </a:lnTo>
                      <a:cubicBezTo>
                        <a:pt x="12762" y="13221"/>
                        <a:pt x="13850" y="11366"/>
                        <a:pt x="15481" y="10097"/>
                      </a:cubicBezTo>
                      <a:cubicBezTo>
                        <a:pt x="17122" y="8828"/>
                        <a:pt x="19421" y="8194"/>
                        <a:pt x="22379" y="8194"/>
                      </a:cubicBezTo>
                      <a:cubicBezTo>
                        <a:pt x="25622" y="8194"/>
                        <a:pt x="28064" y="8790"/>
                        <a:pt x="29705" y="9982"/>
                      </a:cubicBezTo>
                      <a:cubicBezTo>
                        <a:pt x="30812" y="10822"/>
                        <a:pt x="31365" y="11943"/>
                        <a:pt x="31365" y="13345"/>
                      </a:cubicBezTo>
                      <a:cubicBezTo>
                        <a:pt x="31365" y="14299"/>
                        <a:pt x="31065" y="15086"/>
                        <a:pt x="30464" y="15706"/>
                      </a:cubicBezTo>
                      <a:cubicBezTo>
                        <a:pt x="29844" y="16307"/>
                        <a:pt x="28446" y="16861"/>
                        <a:pt x="26271" y="17366"/>
                      </a:cubicBezTo>
                      <a:cubicBezTo>
                        <a:pt x="16130" y="19598"/>
                        <a:pt x="9705" y="21640"/>
                        <a:pt x="6995" y="23491"/>
                      </a:cubicBezTo>
                      <a:cubicBezTo>
                        <a:pt x="3237" y="26057"/>
                        <a:pt x="1357" y="29620"/>
                        <a:pt x="1357" y="34180"/>
                      </a:cubicBezTo>
                      <a:cubicBezTo>
                        <a:pt x="1357" y="38292"/>
                        <a:pt x="2979" y="41750"/>
                        <a:pt x="6223" y="44555"/>
                      </a:cubicBezTo>
                      <a:cubicBezTo>
                        <a:pt x="9476" y="47360"/>
                        <a:pt x="14518" y="48762"/>
                        <a:pt x="21348" y="48762"/>
                      </a:cubicBezTo>
                      <a:cubicBezTo>
                        <a:pt x="27845" y="48762"/>
                        <a:pt x="32672" y="47703"/>
                        <a:pt x="35830" y="45585"/>
                      </a:cubicBezTo>
                      <a:cubicBezTo>
                        <a:pt x="38997" y="43467"/>
                        <a:pt x="41177" y="40338"/>
                        <a:pt x="42369" y="36198"/>
                      </a:cubicBezTo>
                      <a:lnTo>
                        <a:pt x="30506" y="34008"/>
                      </a:lnTo>
                      <a:cubicBezTo>
                        <a:pt x="30001" y="35850"/>
                        <a:pt x="29037" y="37262"/>
                        <a:pt x="27616" y="38244"/>
                      </a:cubicBezTo>
                      <a:cubicBezTo>
                        <a:pt x="26204" y="39236"/>
                        <a:pt x="24186" y="39732"/>
                        <a:pt x="21563" y="39732"/>
                      </a:cubicBezTo>
                      <a:cubicBezTo>
                        <a:pt x="18262" y="39732"/>
                        <a:pt x="15896" y="39270"/>
                        <a:pt x="14465" y="38344"/>
                      </a:cubicBezTo>
                      <a:cubicBezTo>
                        <a:pt x="13511" y="37686"/>
                        <a:pt x="13034" y="36837"/>
                        <a:pt x="13034" y="35797"/>
                      </a:cubicBezTo>
                      <a:cubicBezTo>
                        <a:pt x="13034" y="34900"/>
                        <a:pt x="13449" y="34137"/>
                        <a:pt x="14279" y="33508"/>
                      </a:cubicBezTo>
                      <a:cubicBezTo>
                        <a:pt x="15414" y="32678"/>
                        <a:pt x="19326" y="31500"/>
                        <a:pt x="26013" y="29973"/>
                      </a:cubicBezTo>
                      <a:cubicBezTo>
                        <a:pt x="32710" y="28456"/>
                        <a:pt x="37385" y="26596"/>
                        <a:pt x="40037" y="24392"/>
                      </a:cubicBezTo>
                      <a:cubicBezTo>
                        <a:pt x="42660" y="22150"/>
                        <a:pt x="43972" y="19036"/>
                        <a:pt x="43972" y="15048"/>
                      </a:cubicBezTo>
                      <a:cubicBezTo>
                        <a:pt x="43972" y="10688"/>
                        <a:pt x="42155" y="6944"/>
                        <a:pt x="38520" y="3815"/>
                      </a:cubicBezTo>
                      <a:cubicBezTo>
                        <a:pt x="34885" y="686"/>
                        <a:pt x="29505" y="-879"/>
                        <a:pt x="22379" y="-879"/>
                      </a:cubicBezTo>
                      <a:cubicBezTo>
                        <a:pt x="15910" y="-879"/>
                        <a:pt x="10788" y="433"/>
                        <a:pt x="7010" y="3056"/>
                      </a:cubicBezTo>
                      <a:cubicBezTo>
                        <a:pt x="3242" y="5680"/>
                        <a:pt x="775" y="9243"/>
                        <a:pt x="-388" y="13746"/>
                      </a:cubicBezTo>
                      <a:close/>
                    </a:path>
                  </a:pathLst>
                </a:custGeom>
                <a:solidFill>
                  <a:srgbClr val="000000"/>
                </a:solidFill>
                <a:ln w="14" cap="flat">
                  <a:noFill/>
                  <a:prstDash val="solid"/>
                  <a:round/>
                </a:ln>
              </p:spPr>
              <p:txBody>
                <a:bodyPr rtlCol="0" anchor="ctr"/>
                <a:lstStyle/>
                <a:p>
                  <a:endParaRPr lang="en-US"/>
                </a:p>
              </p:txBody>
            </p:sp>
            <p:sp>
              <p:nvSpPr>
                <p:cNvPr id="744" name="Freeform: Shape 743">
                  <a:extLst>
                    <a:ext uri="{FF2B5EF4-FFF2-40B4-BE49-F238E27FC236}">
                      <a16:creationId xmlns:a16="http://schemas.microsoft.com/office/drawing/2014/main" id="{C11E5ED5-2B27-E930-538D-FCB2C46D3665}"/>
                    </a:ext>
                  </a:extLst>
                </p:cNvPr>
                <p:cNvSpPr/>
                <p:nvPr/>
              </p:nvSpPr>
              <p:spPr>
                <a:xfrm flipV="1">
                  <a:off x="5660410" y="5114597"/>
                  <a:ext cx="44589" cy="49640"/>
                </a:xfrm>
                <a:custGeom>
                  <a:avLst/>
                  <a:gdLst>
                    <a:gd name="connsiteX0" fmla="*/ 12245 w 44589"/>
                    <a:gd name="connsiteY0" fmla="*/ 33193 h 49640"/>
                    <a:gd name="connsiteX1" fmla="*/ 840 w 44589"/>
                    <a:gd name="connsiteY1" fmla="*/ 35253 h 49640"/>
                    <a:gd name="connsiteX2" fmla="*/ 7451 w 44589"/>
                    <a:gd name="connsiteY2" fmla="*/ 45442 h 49640"/>
                    <a:gd name="connsiteX3" fmla="*/ 21403 w 44589"/>
                    <a:gd name="connsiteY3" fmla="*/ 48762 h 49640"/>
                    <a:gd name="connsiteX4" fmla="*/ 33924 w 44589"/>
                    <a:gd name="connsiteY4" fmla="*/ 46773 h 49640"/>
                    <a:gd name="connsiteX5" fmla="*/ 39720 w 44589"/>
                    <a:gd name="connsiteY5" fmla="*/ 41721 h 49640"/>
                    <a:gd name="connsiteX6" fmla="*/ 41394 w 44589"/>
                    <a:gd name="connsiteY6" fmla="*/ 30474 h 49640"/>
                    <a:gd name="connsiteX7" fmla="*/ 41265 w 44589"/>
                    <a:gd name="connsiteY7" fmla="*/ 15806 h 49640"/>
                    <a:gd name="connsiteX8" fmla="*/ 41866 w 44589"/>
                    <a:gd name="connsiteY8" fmla="*/ 6562 h 49640"/>
                    <a:gd name="connsiteX9" fmla="*/ 44127 w 44589"/>
                    <a:gd name="connsiteY9" fmla="*/ 194 h 49640"/>
                    <a:gd name="connsiteX10" fmla="*/ 31692 w 44589"/>
                    <a:gd name="connsiteY10" fmla="*/ 194 h 49640"/>
                    <a:gd name="connsiteX11" fmla="*/ 30490 w 44589"/>
                    <a:gd name="connsiteY11" fmla="*/ 3901 h 49640"/>
                    <a:gd name="connsiteX12" fmla="*/ 30032 w 44589"/>
                    <a:gd name="connsiteY12" fmla="*/ 5389 h 49640"/>
                    <a:gd name="connsiteX13" fmla="*/ 23149 w 44589"/>
                    <a:gd name="connsiteY13" fmla="*/ 681 h 49640"/>
                    <a:gd name="connsiteX14" fmla="*/ 15321 w 44589"/>
                    <a:gd name="connsiteY14" fmla="*/ -879 h 49640"/>
                    <a:gd name="connsiteX15" fmla="*/ 3759 w 44589"/>
                    <a:gd name="connsiteY15" fmla="*/ 3099 h 49640"/>
                    <a:gd name="connsiteX16" fmla="*/ -462 w 44589"/>
                    <a:gd name="connsiteY16" fmla="*/ 13159 h 49640"/>
                    <a:gd name="connsiteX17" fmla="*/ 1455 w 44589"/>
                    <a:gd name="connsiteY17" fmla="*/ 20343 h 49640"/>
                    <a:gd name="connsiteX18" fmla="*/ 6850 w 44589"/>
                    <a:gd name="connsiteY18" fmla="*/ 25165 h 49640"/>
                    <a:gd name="connsiteX19" fmla="*/ 16853 w 44589"/>
                    <a:gd name="connsiteY19" fmla="*/ 28099 h 49640"/>
                    <a:gd name="connsiteX20" fmla="*/ 29059 w 44589"/>
                    <a:gd name="connsiteY20" fmla="*/ 31189 h 49640"/>
                    <a:gd name="connsiteX21" fmla="*/ 29059 w 44589"/>
                    <a:gd name="connsiteY21" fmla="*/ 32434 h 49640"/>
                    <a:gd name="connsiteX22" fmla="*/ 27270 w 44589"/>
                    <a:gd name="connsiteY22" fmla="*/ 37600 h 49640"/>
                    <a:gd name="connsiteX23" fmla="*/ 20516 w 44589"/>
                    <a:gd name="connsiteY23" fmla="*/ 39146 h 49640"/>
                    <a:gd name="connsiteX24" fmla="*/ 15279 w 44589"/>
                    <a:gd name="connsiteY24" fmla="*/ 37829 h 49640"/>
                    <a:gd name="connsiteX25" fmla="*/ 12245 w 44589"/>
                    <a:gd name="connsiteY25" fmla="*/ 33193 h 49640"/>
                    <a:gd name="connsiteX26" fmla="*/ 29059 w 44589"/>
                    <a:gd name="connsiteY26" fmla="*/ 23004 h 49640"/>
                    <a:gd name="connsiteX27" fmla="*/ 21403 w 44589"/>
                    <a:gd name="connsiteY27" fmla="*/ 21072 h 49640"/>
                    <a:gd name="connsiteX28" fmla="*/ 14563 w 44589"/>
                    <a:gd name="connsiteY28" fmla="*/ 18883 h 49640"/>
                    <a:gd name="connsiteX29" fmla="*/ 12102 w 44589"/>
                    <a:gd name="connsiteY29" fmla="*/ 14461 h 49640"/>
                    <a:gd name="connsiteX30" fmla="*/ 14062 w 44589"/>
                    <a:gd name="connsiteY30" fmla="*/ 9896 h 49640"/>
                    <a:gd name="connsiteX31" fmla="*/ 19085 w 44589"/>
                    <a:gd name="connsiteY31" fmla="*/ 7979 h 49640"/>
                    <a:gd name="connsiteX32" fmla="*/ 25567 w 44589"/>
                    <a:gd name="connsiteY32" fmla="*/ 10211 h 49640"/>
                    <a:gd name="connsiteX33" fmla="*/ 28558 w 44589"/>
                    <a:gd name="connsiteY33" fmla="*/ 14375 h 49640"/>
                    <a:gd name="connsiteX34" fmla="*/ 29059 w 44589"/>
                    <a:gd name="connsiteY34" fmla="*/ 2050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245" y="33193"/>
                      </a:moveTo>
                      <a:lnTo>
                        <a:pt x="840" y="35253"/>
                      </a:lnTo>
                      <a:cubicBezTo>
                        <a:pt x="2118" y="39842"/>
                        <a:pt x="4322" y="43238"/>
                        <a:pt x="7451" y="45442"/>
                      </a:cubicBezTo>
                      <a:cubicBezTo>
                        <a:pt x="10580" y="47655"/>
                        <a:pt x="15231" y="48762"/>
                        <a:pt x="21403" y="48762"/>
                      </a:cubicBezTo>
                      <a:cubicBezTo>
                        <a:pt x="27013" y="48762"/>
                        <a:pt x="31186" y="48099"/>
                        <a:pt x="33924" y="46773"/>
                      </a:cubicBezTo>
                      <a:cubicBezTo>
                        <a:pt x="36672" y="45447"/>
                        <a:pt x="38604" y="43763"/>
                        <a:pt x="39720" y="41721"/>
                      </a:cubicBezTo>
                      <a:cubicBezTo>
                        <a:pt x="40836" y="39680"/>
                        <a:pt x="41394" y="35931"/>
                        <a:pt x="41394" y="30474"/>
                      </a:cubicBezTo>
                      <a:lnTo>
                        <a:pt x="41265" y="15806"/>
                      </a:lnTo>
                      <a:cubicBezTo>
                        <a:pt x="41265" y="11628"/>
                        <a:pt x="41466" y="8547"/>
                        <a:pt x="41866" y="6562"/>
                      </a:cubicBezTo>
                      <a:cubicBezTo>
                        <a:pt x="42267" y="4587"/>
                        <a:pt x="43021" y="2465"/>
                        <a:pt x="44127" y="194"/>
                      </a:cubicBezTo>
                      <a:lnTo>
                        <a:pt x="31692" y="194"/>
                      </a:lnTo>
                      <a:cubicBezTo>
                        <a:pt x="31367" y="1034"/>
                        <a:pt x="30967" y="2269"/>
                        <a:pt x="30490" y="3901"/>
                      </a:cubicBezTo>
                      <a:cubicBezTo>
                        <a:pt x="30280" y="4654"/>
                        <a:pt x="30127" y="5150"/>
                        <a:pt x="30032" y="5389"/>
                      </a:cubicBezTo>
                      <a:cubicBezTo>
                        <a:pt x="27885" y="3300"/>
                        <a:pt x="25591" y="1730"/>
                        <a:pt x="23149" y="681"/>
                      </a:cubicBezTo>
                      <a:cubicBezTo>
                        <a:pt x="20707" y="-359"/>
                        <a:pt x="18098" y="-879"/>
                        <a:pt x="15321" y="-879"/>
                      </a:cubicBezTo>
                      <a:cubicBezTo>
                        <a:pt x="10437" y="-879"/>
                        <a:pt x="6583" y="447"/>
                        <a:pt x="3759" y="3099"/>
                      </a:cubicBezTo>
                      <a:cubicBezTo>
                        <a:pt x="945" y="5751"/>
                        <a:pt x="-462" y="9105"/>
                        <a:pt x="-462" y="13159"/>
                      </a:cubicBezTo>
                      <a:cubicBezTo>
                        <a:pt x="-462" y="15849"/>
                        <a:pt x="177" y="18244"/>
                        <a:pt x="1455" y="20343"/>
                      </a:cubicBezTo>
                      <a:cubicBezTo>
                        <a:pt x="2743" y="22441"/>
                        <a:pt x="4541" y="24049"/>
                        <a:pt x="6850" y="25165"/>
                      </a:cubicBezTo>
                      <a:cubicBezTo>
                        <a:pt x="9159" y="26291"/>
                        <a:pt x="12493" y="27269"/>
                        <a:pt x="16853" y="28099"/>
                      </a:cubicBezTo>
                      <a:cubicBezTo>
                        <a:pt x="22720" y="29205"/>
                        <a:pt x="26788" y="30235"/>
                        <a:pt x="29059" y="31189"/>
                      </a:cubicBezTo>
                      <a:lnTo>
                        <a:pt x="29059" y="32434"/>
                      </a:lnTo>
                      <a:cubicBezTo>
                        <a:pt x="29059" y="34848"/>
                        <a:pt x="28463" y="36570"/>
                        <a:pt x="27270" y="37600"/>
                      </a:cubicBezTo>
                      <a:cubicBezTo>
                        <a:pt x="26078" y="38631"/>
                        <a:pt x="23826" y="39146"/>
                        <a:pt x="20516" y="39146"/>
                      </a:cubicBezTo>
                      <a:cubicBezTo>
                        <a:pt x="18274" y="39146"/>
                        <a:pt x="16528" y="38707"/>
                        <a:pt x="15279" y="37829"/>
                      </a:cubicBezTo>
                      <a:cubicBezTo>
                        <a:pt x="14029" y="36952"/>
                        <a:pt x="13018" y="35406"/>
                        <a:pt x="12245" y="33193"/>
                      </a:cubicBezTo>
                      <a:close/>
                      <a:moveTo>
                        <a:pt x="29059" y="23004"/>
                      </a:moveTo>
                      <a:cubicBezTo>
                        <a:pt x="27447" y="22470"/>
                        <a:pt x="24895" y="21826"/>
                        <a:pt x="21403" y="21072"/>
                      </a:cubicBezTo>
                      <a:cubicBezTo>
                        <a:pt x="17921" y="20328"/>
                        <a:pt x="15641" y="19598"/>
                        <a:pt x="14563" y="18883"/>
                      </a:cubicBezTo>
                      <a:cubicBezTo>
                        <a:pt x="12922" y="17719"/>
                        <a:pt x="12102" y="16245"/>
                        <a:pt x="12102" y="14461"/>
                      </a:cubicBezTo>
                      <a:cubicBezTo>
                        <a:pt x="12102" y="12706"/>
                        <a:pt x="12755" y="11184"/>
                        <a:pt x="14062" y="9896"/>
                      </a:cubicBezTo>
                      <a:cubicBezTo>
                        <a:pt x="15379" y="8618"/>
                        <a:pt x="17053" y="7979"/>
                        <a:pt x="19085" y="7979"/>
                      </a:cubicBezTo>
                      <a:cubicBezTo>
                        <a:pt x="21346" y="7979"/>
                        <a:pt x="23507" y="8723"/>
                        <a:pt x="25567" y="10211"/>
                      </a:cubicBezTo>
                      <a:cubicBezTo>
                        <a:pt x="27084" y="11346"/>
                        <a:pt x="28081" y="12735"/>
                        <a:pt x="28558" y="14375"/>
                      </a:cubicBezTo>
                      <a:cubicBezTo>
                        <a:pt x="28892" y="15444"/>
                        <a:pt x="29059" y="17485"/>
                        <a:pt x="29059" y="20500"/>
                      </a:cubicBezTo>
                      <a:close/>
                    </a:path>
                  </a:pathLst>
                </a:custGeom>
                <a:solidFill>
                  <a:srgbClr val="000000"/>
                </a:solidFill>
                <a:ln w="14" cap="flat">
                  <a:noFill/>
                  <a:prstDash val="solid"/>
                  <a:round/>
                </a:ln>
              </p:spPr>
              <p:txBody>
                <a:bodyPr rtlCol="0" anchor="ctr"/>
                <a:lstStyle/>
                <a:p>
                  <a:endParaRPr lang="en-US"/>
                </a:p>
              </p:txBody>
            </p:sp>
            <p:sp>
              <p:nvSpPr>
                <p:cNvPr id="745" name="Freeform: Shape 744">
                  <a:extLst>
                    <a:ext uri="{FF2B5EF4-FFF2-40B4-BE49-F238E27FC236}">
                      <a16:creationId xmlns:a16="http://schemas.microsoft.com/office/drawing/2014/main" id="{4FFB3FF4-3B57-F67B-034C-9C785F3265A3}"/>
                    </a:ext>
                  </a:extLst>
                </p:cNvPr>
                <p:cNvSpPr/>
                <p:nvPr/>
              </p:nvSpPr>
              <p:spPr>
                <a:xfrm flipV="1">
                  <a:off x="5713719" y="5114597"/>
                  <a:ext cx="69846" cy="48567"/>
                </a:xfrm>
                <a:custGeom>
                  <a:avLst/>
                  <a:gdLst>
                    <a:gd name="connsiteX0" fmla="*/ -1495 w 69846"/>
                    <a:gd name="connsiteY0" fmla="*/ 46578 h 48567"/>
                    <a:gd name="connsiteX1" fmla="*/ 10081 w 69846"/>
                    <a:gd name="connsiteY1" fmla="*/ 46578 h 48567"/>
                    <a:gd name="connsiteX2" fmla="*/ 10081 w 69846"/>
                    <a:gd name="connsiteY2" fmla="*/ 40095 h 48567"/>
                    <a:gd name="connsiteX3" fmla="*/ 24892 w 69846"/>
                    <a:gd name="connsiteY3" fmla="*/ 47651 h 48567"/>
                    <a:gd name="connsiteX4" fmla="*/ 32791 w 69846"/>
                    <a:gd name="connsiteY4" fmla="*/ 45762 h 48567"/>
                    <a:gd name="connsiteX5" fmla="*/ 38300 w 69846"/>
                    <a:gd name="connsiteY5" fmla="*/ 40095 h 48567"/>
                    <a:gd name="connsiteX6" fmla="*/ 45054 w 69846"/>
                    <a:gd name="connsiteY6" fmla="*/ 45762 h 48567"/>
                    <a:gd name="connsiteX7" fmla="*/ 52796 w 69846"/>
                    <a:gd name="connsiteY7" fmla="*/ 47651 h 48567"/>
                    <a:gd name="connsiteX8" fmla="*/ 61640 w 69846"/>
                    <a:gd name="connsiteY8" fmla="*/ 45519 h 48567"/>
                    <a:gd name="connsiteX9" fmla="*/ 67049 w 69846"/>
                    <a:gd name="connsiteY9" fmla="*/ 39280 h 48567"/>
                    <a:gd name="connsiteX10" fmla="*/ 68351 w 69846"/>
                    <a:gd name="connsiteY10" fmla="*/ 29449 h 48567"/>
                    <a:gd name="connsiteX11" fmla="*/ 68351 w 69846"/>
                    <a:gd name="connsiteY11" fmla="*/ -916 h 48567"/>
                    <a:gd name="connsiteX12" fmla="*/ 55787 w 69846"/>
                    <a:gd name="connsiteY12" fmla="*/ -916 h 48567"/>
                    <a:gd name="connsiteX13" fmla="*/ 55787 w 69846"/>
                    <a:gd name="connsiteY13" fmla="*/ 26229 h 48567"/>
                    <a:gd name="connsiteX14" fmla="*/ 54485 w 69846"/>
                    <a:gd name="connsiteY14" fmla="*/ 35345 h 48567"/>
                    <a:gd name="connsiteX15" fmla="*/ 49118 w 69846"/>
                    <a:gd name="connsiteY15" fmla="*/ 38035 h 48567"/>
                    <a:gd name="connsiteX16" fmla="*/ 44153 w 69846"/>
                    <a:gd name="connsiteY16" fmla="*/ 36418 h 48567"/>
                    <a:gd name="connsiteX17" fmla="*/ 40804 w 69846"/>
                    <a:gd name="connsiteY17" fmla="*/ 31710 h 48567"/>
                    <a:gd name="connsiteX18" fmla="*/ 39774 w 69846"/>
                    <a:gd name="connsiteY18" fmla="*/ 21893 h 48567"/>
                    <a:gd name="connsiteX19" fmla="*/ 39774 w 69846"/>
                    <a:gd name="connsiteY19" fmla="*/ -916 h 48567"/>
                    <a:gd name="connsiteX20" fmla="*/ 27210 w 69846"/>
                    <a:gd name="connsiteY20" fmla="*/ -916 h 48567"/>
                    <a:gd name="connsiteX21" fmla="*/ 27210 w 69846"/>
                    <a:gd name="connsiteY21" fmla="*/ 25113 h 48567"/>
                    <a:gd name="connsiteX22" fmla="*/ 26538 w 69846"/>
                    <a:gd name="connsiteY22" fmla="*/ 34042 h 48567"/>
                    <a:gd name="connsiteX23" fmla="*/ 24448 w 69846"/>
                    <a:gd name="connsiteY23" fmla="*/ 37047 h 48567"/>
                    <a:gd name="connsiteX24" fmla="*/ 20642 w 69846"/>
                    <a:gd name="connsiteY24" fmla="*/ 38035 h 48567"/>
                    <a:gd name="connsiteX25" fmla="*/ 15404 w 69846"/>
                    <a:gd name="connsiteY25" fmla="*/ 36461 h 48567"/>
                    <a:gd name="connsiteX26" fmla="*/ 12070 w 69846"/>
                    <a:gd name="connsiteY26" fmla="*/ 31953 h 48567"/>
                    <a:gd name="connsiteX27" fmla="*/ 11069 w 69846"/>
                    <a:gd name="connsiteY27" fmla="*/ 22165 h 48567"/>
                    <a:gd name="connsiteX28" fmla="*/ 11069 w 69846"/>
                    <a:gd name="connsiteY28" fmla="*/ -916 h 48567"/>
                    <a:gd name="connsiteX29" fmla="*/ -1495 w 69846"/>
                    <a:gd name="connsiteY29" fmla="*/ -91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1495" y="46578"/>
                      </a:moveTo>
                      <a:lnTo>
                        <a:pt x="10081" y="46578"/>
                      </a:lnTo>
                      <a:lnTo>
                        <a:pt x="10081" y="40095"/>
                      </a:lnTo>
                      <a:cubicBezTo>
                        <a:pt x="14231" y="45133"/>
                        <a:pt x="19168" y="47651"/>
                        <a:pt x="24892" y="47651"/>
                      </a:cubicBezTo>
                      <a:cubicBezTo>
                        <a:pt x="27926" y="47651"/>
                        <a:pt x="30559" y="47021"/>
                        <a:pt x="32791" y="45762"/>
                      </a:cubicBezTo>
                      <a:cubicBezTo>
                        <a:pt x="35033" y="44512"/>
                        <a:pt x="36869" y="42624"/>
                        <a:pt x="38300" y="40095"/>
                      </a:cubicBezTo>
                      <a:cubicBezTo>
                        <a:pt x="40389" y="42624"/>
                        <a:pt x="42641" y="44512"/>
                        <a:pt x="45054" y="45762"/>
                      </a:cubicBezTo>
                      <a:cubicBezTo>
                        <a:pt x="47468" y="47021"/>
                        <a:pt x="50049" y="47651"/>
                        <a:pt x="52796" y="47651"/>
                      </a:cubicBezTo>
                      <a:cubicBezTo>
                        <a:pt x="56278" y="47651"/>
                        <a:pt x="59226" y="46940"/>
                        <a:pt x="61640" y="45519"/>
                      </a:cubicBezTo>
                      <a:cubicBezTo>
                        <a:pt x="64053" y="44107"/>
                        <a:pt x="65856" y="42027"/>
                        <a:pt x="67049" y="39280"/>
                      </a:cubicBezTo>
                      <a:cubicBezTo>
                        <a:pt x="67917" y="37257"/>
                        <a:pt x="68351" y="33980"/>
                        <a:pt x="68351" y="29449"/>
                      </a:cubicBezTo>
                      <a:lnTo>
                        <a:pt x="68351" y="-916"/>
                      </a:lnTo>
                      <a:lnTo>
                        <a:pt x="55787" y="-916"/>
                      </a:lnTo>
                      <a:lnTo>
                        <a:pt x="55787" y="26229"/>
                      </a:lnTo>
                      <a:cubicBezTo>
                        <a:pt x="55787" y="30942"/>
                        <a:pt x="55353" y="33980"/>
                        <a:pt x="54485" y="35345"/>
                      </a:cubicBezTo>
                      <a:cubicBezTo>
                        <a:pt x="53321" y="37138"/>
                        <a:pt x="51532" y="38035"/>
                        <a:pt x="49118" y="38035"/>
                      </a:cubicBezTo>
                      <a:cubicBezTo>
                        <a:pt x="47363" y="38035"/>
                        <a:pt x="45708" y="37496"/>
                        <a:pt x="44153" y="36418"/>
                      </a:cubicBezTo>
                      <a:cubicBezTo>
                        <a:pt x="42607" y="35349"/>
                        <a:pt x="41491" y="33780"/>
                        <a:pt x="40804" y="31710"/>
                      </a:cubicBezTo>
                      <a:cubicBezTo>
                        <a:pt x="40118" y="29640"/>
                        <a:pt x="39774" y="26368"/>
                        <a:pt x="39774" y="21893"/>
                      </a:cubicBezTo>
                      <a:lnTo>
                        <a:pt x="39774" y="-916"/>
                      </a:lnTo>
                      <a:lnTo>
                        <a:pt x="27210" y="-916"/>
                      </a:lnTo>
                      <a:lnTo>
                        <a:pt x="27210" y="25113"/>
                      </a:lnTo>
                      <a:cubicBezTo>
                        <a:pt x="27210" y="29730"/>
                        <a:pt x="26986" y="32707"/>
                        <a:pt x="26538" y="34042"/>
                      </a:cubicBezTo>
                      <a:cubicBezTo>
                        <a:pt x="26089" y="35388"/>
                        <a:pt x="25393" y="36389"/>
                        <a:pt x="24448" y="37047"/>
                      </a:cubicBezTo>
                      <a:cubicBezTo>
                        <a:pt x="23513" y="37706"/>
                        <a:pt x="22245" y="38035"/>
                        <a:pt x="20642" y="38035"/>
                      </a:cubicBezTo>
                      <a:cubicBezTo>
                        <a:pt x="18705" y="38035"/>
                        <a:pt x="16960" y="37510"/>
                        <a:pt x="15404" y="36461"/>
                      </a:cubicBezTo>
                      <a:cubicBezTo>
                        <a:pt x="13859" y="35421"/>
                        <a:pt x="12748" y="33918"/>
                        <a:pt x="12070" y="31953"/>
                      </a:cubicBezTo>
                      <a:cubicBezTo>
                        <a:pt x="11402" y="29988"/>
                        <a:pt x="11069" y="26725"/>
                        <a:pt x="11069" y="22165"/>
                      </a:cubicBezTo>
                      <a:lnTo>
                        <a:pt x="11069" y="-916"/>
                      </a:lnTo>
                      <a:lnTo>
                        <a:pt x="-1495" y="-916"/>
                      </a:lnTo>
                      <a:close/>
                    </a:path>
                  </a:pathLst>
                </a:custGeom>
                <a:solidFill>
                  <a:srgbClr val="000000"/>
                </a:solidFill>
                <a:ln w="14" cap="flat">
                  <a:noFill/>
                  <a:prstDash val="solid"/>
                  <a:round/>
                </a:ln>
              </p:spPr>
              <p:txBody>
                <a:bodyPr rtlCol="0" anchor="ctr"/>
                <a:lstStyle/>
                <a:p>
                  <a:endParaRPr lang="en-US"/>
                </a:p>
              </p:txBody>
            </p:sp>
            <p:sp>
              <p:nvSpPr>
                <p:cNvPr id="746" name="Freeform: Shape 745">
                  <a:extLst>
                    <a:ext uri="{FF2B5EF4-FFF2-40B4-BE49-F238E27FC236}">
                      <a16:creationId xmlns:a16="http://schemas.microsoft.com/office/drawing/2014/main" id="{30CDC6CE-9BCE-28D8-60F4-E01E3683E3A5}"/>
                    </a:ext>
                  </a:extLst>
                </p:cNvPr>
                <p:cNvSpPr/>
                <p:nvPr/>
              </p:nvSpPr>
              <p:spPr>
                <a:xfrm flipV="1">
                  <a:off x="5795723" y="5114597"/>
                  <a:ext cx="46335" cy="66640"/>
                </a:xfrm>
                <a:custGeom>
                  <a:avLst/>
                  <a:gdLst>
                    <a:gd name="connsiteX0" fmla="*/ -698 w 46335"/>
                    <a:gd name="connsiteY0" fmla="*/ 65285 h 66640"/>
                    <a:gd name="connsiteX1" fmla="*/ 11022 w 46335"/>
                    <a:gd name="connsiteY1" fmla="*/ 65285 h 66640"/>
                    <a:gd name="connsiteX2" fmla="*/ 11022 w 46335"/>
                    <a:gd name="connsiteY2" fmla="*/ 58302 h 66640"/>
                    <a:gd name="connsiteX3" fmla="*/ 17190 w 46335"/>
                    <a:gd name="connsiteY3" fmla="*/ 64111 h 66640"/>
                    <a:gd name="connsiteX4" fmla="*/ 25833 w 46335"/>
                    <a:gd name="connsiteY4" fmla="*/ 66358 h 66640"/>
                    <a:gd name="connsiteX5" fmla="*/ 39871 w 46335"/>
                    <a:gd name="connsiteY5" fmla="*/ 59876 h 66640"/>
                    <a:gd name="connsiteX6" fmla="*/ 45638 w 46335"/>
                    <a:gd name="connsiteY6" fmla="*/ 41802 h 66640"/>
                    <a:gd name="connsiteX7" fmla="*/ 39814 w 46335"/>
                    <a:gd name="connsiteY7" fmla="*/ 23314 h 66640"/>
                    <a:gd name="connsiteX8" fmla="*/ 25733 w 46335"/>
                    <a:gd name="connsiteY8" fmla="*/ 16717 h 66640"/>
                    <a:gd name="connsiteX9" fmla="*/ 18592 w 46335"/>
                    <a:gd name="connsiteY9" fmla="*/ 18277 h 66640"/>
                    <a:gd name="connsiteX10" fmla="*/ 11881 w 46335"/>
                    <a:gd name="connsiteY10" fmla="*/ 23643 h 66640"/>
                    <a:gd name="connsiteX11" fmla="*/ 11881 w 46335"/>
                    <a:gd name="connsiteY11" fmla="*/ -283 h 66640"/>
                    <a:gd name="connsiteX12" fmla="*/ -698 w 46335"/>
                    <a:gd name="connsiteY12" fmla="*/ -283 h 66640"/>
                    <a:gd name="connsiteX13" fmla="*/ 11738 w 46335"/>
                    <a:gd name="connsiteY13" fmla="*/ 42346 h 66640"/>
                    <a:gd name="connsiteX14" fmla="*/ 14914 w 46335"/>
                    <a:gd name="connsiteY14" fmla="*/ 30512 h 66640"/>
                    <a:gd name="connsiteX15" fmla="*/ 22656 w 46335"/>
                    <a:gd name="connsiteY15" fmla="*/ 26691 h 66640"/>
                    <a:gd name="connsiteX16" fmla="*/ 29940 w 46335"/>
                    <a:gd name="connsiteY16" fmla="*/ 30197 h 66640"/>
                    <a:gd name="connsiteX17" fmla="*/ 32845 w 46335"/>
                    <a:gd name="connsiteY17" fmla="*/ 41716 h 66640"/>
                    <a:gd name="connsiteX18" fmla="*/ 29840 w 46335"/>
                    <a:gd name="connsiteY18" fmla="*/ 52807 h 66640"/>
                    <a:gd name="connsiteX19" fmla="*/ 22427 w 46335"/>
                    <a:gd name="connsiteY19" fmla="*/ 56427 h 66640"/>
                    <a:gd name="connsiteX20" fmla="*/ 14771 w 46335"/>
                    <a:gd name="connsiteY20" fmla="*/ 52864 h 66640"/>
                    <a:gd name="connsiteX21" fmla="*/ 11738 w 46335"/>
                    <a:gd name="connsiteY21" fmla="*/ 42346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698" y="65285"/>
                      </a:moveTo>
                      <a:lnTo>
                        <a:pt x="11022" y="65285"/>
                      </a:lnTo>
                      <a:lnTo>
                        <a:pt x="11022" y="58302"/>
                      </a:lnTo>
                      <a:cubicBezTo>
                        <a:pt x="12549" y="60687"/>
                        <a:pt x="14604" y="62623"/>
                        <a:pt x="17190" y="64111"/>
                      </a:cubicBezTo>
                      <a:cubicBezTo>
                        <a:pt x="19785" y="65609"/>
                        <a:pt x="22666" y="66358"/>
                        <a:pt x="25833" y="66358"/>
                      </a:cubicBezTo>
                      <a:cubicBezTo>
                        <a:pt x="31347" y="66358"/>
                        <a:pt x="36026" y="64197"/>
                        <a:pt x="39871" y="59876"/>
                      </a:cubicBezTo>
                      <a:cubicBezTo>
                        <a:pt x="43715" y="55554"/>
                        <a:pt x="45638" y="49530"/>
                        <a:pt x="45638" y="41802"/>
                      </a:cubicBezTo>
                      <a:cubicBezTo>
                        <a:pt x="45638" y="33875"/>
                        <a:pt x="43696" y="27712"/>
                        <a:pt x="39814" y="23314"/>
                      </a:cubicBezTo>
                      <a:cubicBezTo>
                        <a:pt x="35940" y="18916"/>
                        <a:pt x="31247" y="16717"/>
                        <a:pt x="25733" y="16717"/>
                      </a:cubicBezTo>
                      <a:cubicBezTo>
                        <a:pt x="23109" y="16717"/>
                        <a:pt x="20729" y="17237"/>
                        <a:pt x="18592" y="18277"/>
                      </a:cubicBezTo>
                      <a:cubicBezTo>
                        <a:pt x="16465" y="19326"/>
                        <a:pt x="14228" y="21115"/>
                        <a:pt x="11881" y="23643"/>
                      </a:cubicBezTo>
                      <a:lnTo>
                        <a:pt x="11881" y="-283"/>
                      </a:lnTo>
                      <a:lnTo>
                        <a:pt x="-698" y="-283"/>
                      </a:lnTo>
                      <a:close/>
                      <a:moveTo>
                        <a:pt x="11738" y="42346"/>
                      </a:moveTo>
                      <a:cubicBezTo>
                        <a:pt x="11738" y="37004"/>
                        <a:pt x="12797" y="33059"/>
                        <a:pt x="14914" y="30512"/>
                      </a:cubicBezTo>
                      <a:cubicBezTo>
                        <a:pt x="17032" y="27965"/>
                        <a:pt x="19613" y="26691"/>
                        <a:pt x="22656" y="26691"/>
                      </a:cubicBezTo>
                      <a:cubicBezTo>
                        <a:pt x="25575" y="26691"/>
                        <a:pt x="28003" y="27860"/>
                        <a:pt x="29940" y="30197"/>
                      </a:cubicBezTo>
                      <a:cubicBezTo>
                        <a:pt x="31876" y="32544"/>
                        <a:pt x="32845" y="36384"/>
                        <a:pt x="32845" y="41716"/>
                      </a:cubicBezTo>
                      <a:cubicBezTo>
                        <a:pt x="32845" y="46696"/>
                        <a:pt x="31843" y="50393"/>
                        <a:pt x="29840" y="52807"/>
                      </a:cubicBezTo>
                      <a:cubicBezTo>
                        <a:pt x="27846" y="55220"/>
                        <a:pt x="25375" y="56427"/>
                        <a:pt x="22427" y="56427"/>
                      </a:cubicBezTo>
                      <a:cubicBezTo>
                        <a:pt x="19355" y="56427"/>
                        <a:pt x="16803" y="55239"/>
                        <a:pt x="14771" y="52864"/>
                      </a:cubicBezTo>
                      <a:cubicBezTo>
                        <a:pt x="12749" y="50498"/>
                        <a:pt x="11738" y="46992"/>
                        <a:pt x="11738" y="42346"/>
                      </a:cubicBezTo>
                      <a:close/>
                    </a:path>
                  </a:pathLst>
                </a:custGeom>
                <a:solidFill>
                  <a:srgbClr val="000000"/>
                </a:solidFill>
                <a:ln w="14" cap="flat">
                  <a:noFill/>
                  <a:prstDash val="solid"/>
                  <a:round/>
                </a:ln>
              </p:spPr>
              <p:txBody>
                <a:bodyPr rtlCol="0" anchor="ctr"/>
                <a:lstStyle/>
                <a:p>
                  <a:endParaRPr lang="en-US"/>
                </a:p>
              </p:txBody>
            </p:sp>
            <p:sp>
              <p:nvSpPr>
                <p:cNvPr id="747" name="Freeform: Shape 746">
                  <a:extLst>
                    <a:ext uri="{FF2B5EF4-FFF2-40B4-BE49-F238E27FC236}">
                      <a16:creationId xmlns:a16="http://schemas.microsoft.com/office/drawing/2014/main" id="{D0E38655-96CE-EE9A-C2F2-37F9A68DEB4B}"/>
                    </a:ext>
                  </a:extLst>
                </p:cNvPr>
                <p:cNvSpPr/>
                <p:nvPr/>
              </p:nvSpPr>
              <p:spPr>
                <a:xfrm flipV="1">
                  <a:off x="5852023" y="5097612"/>
                  <a:ext cx="12578" cy="65553"/>
                </a:xfrm>
                <a:custGeom>
                  <a:avLst/>
                  <a:gdLst>
                    <a:gd name="connsiteX0" fmla="*/ 466 w 12578"/>
                    <a:gd name="connsiteY0" fmla="*/ -1512 h 65553"/>
                    <a:gd name="connsiteX1" fmla="*/ 466 w 12578"/>
                    <a:gd name="connsiteY1" fmla="*/ 64041 h 65553"/>
                    <a:gd name="connsiteX2" fmla="*/ 13044 w 12578"/>
                    <a:gd name="connsiteY2" fmla="*/ 64041 h 65553"/>
                    <a:gd name="connsiteX3" fmla="*/ 13044 w 12578"/>
                    <a:gd name="connsiteY3" fmla="*/ -1512 h 65553"/>
                  </a:gdLst>
                  <a:ahLst/>
                  <a:cxnLst>
                    <a:cxn ang="0">
                      <a:pos x="connsiteX0" y="connsiteY0"/>
                    </a:cxn>
                    <a:cxn ang="0">
                      <a:pos x="connsiteX1" y="connsiteY1"/>
                    </a:cxn>
                    <a:cxn ang="0">
                      <a:pos x="connsiteX2" y="connsiteY2"/>
                    </a:cxn>
                    <a:cxn ang="0">
                      <a:pos x="connsiteX3" y="connsiteY3"/>
                    </a:cxn>
                  </a:cxnLst>
                  <a:rect l="l" t="t" r="r" b="b"/>
                  <a:pathLst>
                    <a:path w="12578" h="65553">
                      <a:moveTo>
                        <a:pt x="466" y="-1512"/>
                      </a:moveTo>
                      <a:lnTo>
                        <a:pt x="466" y="64041"/>
                      </a:lnTo>
                      <a:lnTo>
                        <a:pt x="13044" y="64041"/>
                      </a:lnTo>
                      <a:lnTo>
                        <a:pt x="13044" y="-1512"/>
                      </a:lnTo>
                      <a:close/>
                    </a:path>
                  </a:pathLst>
                </a:custGeom>
                <a:solidFill>
                  <a:srgbClr val="000000"/>
                </a:solidFill>
                <a:ln w="14" cap="flat">
                  <a:noFill/>
                  <a:prstDash val="solid"/>
                  <a:round/>
                </a:ln>
              </p:spPr>
              <p:txBody>
                <a:bodyPr rtlCol="0" anchor="ctr"/>
                <a:lstStyle/>
                <a:p>
                  <a:endParaRPr lang="en-US"/>
                </a:p>
              </p:txBody>
            </p:sp>
            <p:sp>
              <p:nvSpPr>
                <p:cNvPr id="748" name="Freeform: Shape 747">
                  <a:extLst>
                    <a:ext uri="{FF2B5EF4-FFF2-40B4-BE49-F238E27FC236}">
                      <a16:creationId xmlns:a16="http://schemas.microsoft.com/office/drawing/2014/main" id="{C60115C7-8540-400F-14CF-25B699DBFBD8}"/>
                    </a:ext>
                  </a:extLst>
                </p:cNvPr>
                <p:cNvSpPr/>
                <p:nvPr/>
              </p:nvSpPr>
              <p:spPr>
                <a:xfrm flipV="1">
                  <a:off x="5873805" y="5114597"/>
                  <a:ext cx="44372" cy="49640"/>
                </a:xfrm>
                <a:custGeom>
                  <a:avLst/>
                  <a:gdLst>
                    <a:gd name="connsiteX0" fmla="*/ 30787 w 44372"/>
                    <a:gd name="connsiteY0" fmla="*/ 15306 h 49640"/>
                    <a:gd name="connsiteX1" fmla="*/ 43308 w 44372"/>
                    <a:gd name="connsiteY1" fmla="*/ 13202 h 49640"/>
                    <a:gd name="connsiteX2" fmla="*/ 35681 w 44372"/>
                    <a:gd name="connsiteY2" fmla="*/ 2713 h 49640"/>
                    <a:gd name="connsiteX3" fmla="*/ 22659 w 44372"/>
                    <a:gd name="connsiteY3" fmla="*/ -879 h 49640"/>
                    <a:gd name="connsiteX4" fmla="*/ 4314 w 44372"/>
                    <a:gd name="connsiteY4" fmla="*/ 7220 h 49640"/>
                    <a:gd name="connsiteX5" fmla="*/ -380 w 44372"/>
                    <a:gd name="connsiteY5" fmla="*/ 23577 h 49640"/>
                    <a:gd name="connsiteX6" fmla="*/ 5788 w 44372"/>
                    <a:gd name="connsiteY6" fmla="*/ 42065 h 49640"/>
                    <a:gd name="connsiteX7" fmla="*/ 21400 w 44372"/>
                    <a:gd name="connsiteY7" fmla="*/ 48762 h 49640"/>
                    <a:gd name="connsiteX8" fmla="*/ 38128 w 44372"/>
                    <a:gd name="connsiteY8" fmla="*/ 41764 h 49640"/>
                    <a:gd name="connsiteX9" fmla="*/ 43980 w 44372"/>
                    <a:gd name="connsiteY9" fmla="*/ 20314 h 49640"/>
                    <a:gd name="connsiteX10" fmla="*/ 12499 w 44372"/>
                    <a:gd name="connsiteY10" fmla="*/ 20314 h 49640"/>
                    <a:gd name="connsiteX11" fmla="*/ 15547 w 44372"/>
                    <a:gd name="connsiteY11" fmla="*/ 11614 h 49640"/>
                    <a:gd name="connsiteX12" fmla="*/ 22788 w 44372"/>
                    <a:gd name="connsiteY12" fmla="*/ 8508 h 49640"/>
                    <a:gd name="connsiteX13" fmla="*/ 27739 w 44372"/>
                    <a:gd name="connsiteY13" fmla="*/ 10111 h 49640"/>
                    <a:gd name="connsiteX14" fmla="*/ 30787 w 44372"/>
                    <a:gd name="connsiteY14" fmla="*/ 15306 h 49640"/>
                    <a:gd name="connsiteX15" fmla="*/ 31502 w 44372"/>
                    <a:gd name="connsiteY15" fmla="*/ 28013 h 49640"/>
                    <a:gd name="connsiteX16" fmla="*/ 28683 w 44372"/>
                    <a:gd name="connsiteY16" fmla="*/ 36298 h 49640"/>
                    <a:gd name="connsiteX17" fmla="*/ 22158 w 44372"/>
                    <a:gd name="connsiteY17" fmla="*/ 39146 h 49640"/>
                    <a:gd name="connsiteX18" fmla="*/ 15361 w 44372"/>
                    <a:gd name="connsiteY18" fmla="*/ 36155 h 49640"/>
                    <a:gd name="connsiteX19" fmla="*/ 12728 w 44372"/>
                    <a:gd name="connsiteY19" fmla="*/ 2801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787" y="15306"/>
                      </a:moveTo>
                      <a:lnTo>
                        <a:pt x="43308" y="13202"/>
                      </a:lnTo>
                      <a:cubicBezTo>
                        <a:pt x="41705" y="8613"/>
                        <a:pt x="39163" y="5117"/>
                        <a:pt x="35681" y="2713"/>
                      </a:cubicBezTo>
                      <a:cubicBezTo>
                        <a:pt x="32208" y="318"/>
                        <a:pt x="27868" y="-879"/>
                        <a:pt x="22659" y="-879"/>
                      </a:cubicBezTo>
                      <a:cubicBezTo>
                        <a:pt x="14397" y="-879"/>
                        <a:pt x="8282" y="1821"/>
                        <a:pt x="4314" y="7220"/>
                      </a:cubicBezTo>
                      <a:cubicBezTo>
                        <a:pt x="1185" y="11542"/>
                        <a:pt x="-380" y="16994"/>
                        <a:pt x="-380" y="23577"/>
                      </a:cubicBezTo>
                      <a:cubicBezTo>
                        <a:pt x="-380" y="31447"/>
                        <a:pt x="1676" y="37610"/>
                        <a:pt x="5788" y="42065"/>
                      </a:cubicBezTo>
                      <a:cubicBezTo>
                        <a:pt x="9909" y="46530"/>
                        <a:pt x="15113" y="48762"/>
                        <a:pt x="21400" y="48762"/>
                      </a:cubicBezTo>
                      <a:cubicBezTo>
                        <a:pt x="28469" y="48762"/>
                        <a:pt x="34045" y="46429"/>
                        <a:pt x="38128" y="41764"/>
                      </a:cubicBezTo>
                      <a:cubicBezTo>
                        <a:pt x="42211" y="37099"/>
                        <a:pt x="44162" y="29949"/>
                        <a:pt x="43980" y="20314"/>
                      </a:cubicBezTo>
                      <a:lnTo>
                        <a:pt x="12499" y="20314"/>
                      </a:lnTo>
                      <a:cubicBezTo>
                        <a:pt x="12594" y="16593"/>
                        <a:pt x="13610" y="13693"/>
                        <a:pt x="15547" y="11614"/>
                      </a:cubicBezTo>
                      <a:cubicBezTo>
                        <a:pt x="17483" y="9543"/>
                        <a:pt x="19897" y="8508"/>
                        <a:pt x="22788" y="8508"/>
                      </a:cubicBezTo>
                      <a:cubicBezTo>
                        <a:pt x="24753" y="8508"/>
                        <a:pt x="26403" y="9043"/>
                        <a:pt x="27739" y="10111"/>
                      </a:cubicBezTo>
                      <a:cubicBezTo>
                        <a:pt x="29084" y="11189"/>
                        <a:pt x="30100" y="12921"/>
                        <a:pt x="30787" y="15306"/>
                      </a:cubicBezTo>
                      <a:close/>
                      <a:moveTo>
                        <a:pt x="31502" y="28013"/>
                      </a:moveTo>
                      <a:cubicBezTo>
                        <a:pt x="31416" y="31647"/>
                        <a:pt x="30477" y="34409"/>
                        <a:pt x="28683" y="36298"/>
                      </a:cubicBezTo>
                      <a:cubicBezTo>
                        <a:pt x="26899" y="38197"/>
                        <a:pt x="24724" y="39146"/>
                        <a:pt x="22158" y="39146"/>
                      </a:cubicBezTo>
                      <a:cubicBezTo>
                        <a:pt x="19420" y="39146"/>
                        <a:pt x="17154" y="38149"/>
                        <a:pt x="15361" y="36155"/>
                      </a:cubicBezTo>
                      <a:cubicBezTo>
                        <a:pt x="13577" y="34152"/>
                        <a:pt x="12699" y="31437"/>
                        <a:pt x="12728" y="28013"/>
                      </a:cubicBezTo>
                      <a:close/>
                    </a:path>
                  </a:pathLst>
                </a:custGeom>
                <a:solidFill>
                  <a:srgbClr val="000000"/>
                </a:solidFill>
                <a:ln w="14" cap="flat">
                  <a:noFill/>
                  <a:prstDash val="solid"/>
                  <a:round/>
                </a:ln>
              </p:spPr>
              <p:txBody>
                <a:bodyPr rtlCol="0" anchor="ctr"/>
                <a:lstStyle/>
                <a:p>
                  <a:endParaRPr lang="en-US"/>
                </a:p>
              </p:txBody>
            </p:sp>
            <p:sp>
              <p:nvSpPr>
                <p:cNvPr id="749" name="Freeform: Shape 748">
                  <a:extLst>
                    <a:ext uri="{FF2B5EF4-FFF2-40B4-BE49-F238E27FC236}">
                      <a16:creationId xmlns:a16="http://schemas.microsoft.com/office/drawing/2014/main" id="{27729AC6-EC17-2EC1-8597-8E951728E0E1}"/>
                    </a:ext>
                  </a:extLst>
                </p:cNvPr>
                <p:cNvSpPr/>
                <p:nvPr/>
              </p:nvSpPr>
              <p:spPr>
                <a:xfrm flipV="1">
                  <a:off x="5923981" y="5114597"/>
                  <a:ext cx="44360" cy="49640"/>
                </a:xfrm>
                <a:custGeom>
                  <a:avLst/>
                  <a:gdLst>
                    <a:gd name="connsiteX0" fmla="*/ -315 w 44360"/>
                    <a:gd name="connsiteY0" fmla="*/ 13746 h 49640"/>
                    <a:gd name="connsiteX1" fmla="*/ 12292 w 44360"/>
                    <a:gd name="connsiteY1" fmla="*/ 15663 h 49640"/>
                    <a:gd name="connsiteX2" fmla="*/ 15555 w 44360"/>
                    <a:gd name="connsiteY2" fmla="*/ 10097 h 49640"/>
                    <a:gd name="connsiteX3" fmla="*/ 22452 w 44360"/>
                    <a:gd name="connsiteY3" fmla="*/ 8194 h 49640"/>
                    <a:gd name="connsiteX4" fmla="*/ 29779 w 44360"/>
                    <a:gd name="connsiteY4" fmla="*/ 9982 h 49640"/>
                    <a:gd name="connsiteX5" fmla="*/ 31439 w 44360"/>
                    <a:gd name="connsiteY5" fmla="*/ 13345 h 49640"/>
                    <a:gd name="connsiteX6" fmla="*/ 30537 w 44360"/>
                    <a:gd name="connsiteY6" fmla="*/ 15706 h 49640"/>
                    <a:gd name="connsiteX7" fmla="*/ 26344 w 44360"/>
                    <a:gd name="connsiteY7" fmla="*/ 17366 h 49640"/>
                    <a:gd name="connsiteX8" fmla="*/ 7069 w 44360"/>
                    <a:gd name="connsiteY8" fmla="*/ 23491 h 49640"/>
                    <a:gd name="connsiteX9" fmla="*/ 1431 w 44360"/>
                    <a:gd name="connsiteY9" fmla="*/ 34180 h 49640"/>
                    <a:gd name="connsiteX10" fmla="*/ 6296 w 44360"/>
                    <a:gd name="connsiteY10" fmla="*/ 44555 h 49640"/>
                    <a:gd name="connsiteX11" fmla="*/ 21422 w 44360"/>
                    <a:gd name="connsiteY11" fmla="*/ 48762 h 49640"/>
                    <a:gd name="connsiteX12" fmla="*/ 35903 w 44360"/>
                    <a:gd name="connsiteY12" fmla="*/ 45585 h 49640"/>
                    <a:gd name="connsiteX13" fmla="*/ 42443 w 44360"/>
                    <a:gd name="connsiteY13" fmla="*/ 36198 h 49640"/>
                    <a:gd name="connsiteX14" fmla="*/ 30580 w 44360"/>
                    <a:gd name="connsiteY14" fmla="*/ 34008 h 49640"/>
                    <a:gd name="connsiteX15" fmla="*/ 27689 w 44360"/>
                    <a:gd name="connsiteY15" fmla="*/ 38244 h 49640"/>
                    <a:gd name="connsiteX16" fmla="*/ 21636 w 44360"/>
                    <a:gd name="connsiteY16" fmla="*/ 39732 h 49640"/>
                    <a:gd name="connsiteX17" fmla="*/ 14539 w 44360"/>
                    <a:gd name="connsiteY17" fmla="*/ 38344 h 49640"/>
                    <a:gd name="connsiteX18" fmla="*/ 13108 w 44360"/>
                    <a:gd name="connsiteY18" fmla="*/ 35797 h 49640"/>
                    <a:gd name="connsiteX19" fmla="*/ 14353 w 44360"/>
                    <a:gd name="connsiteY19" fmla="*/ 33508 h 49640"/>
                    <a:gd name="connsiteX20" fmla="*/ 26087 w 44360"/>
                    <a:gd name="connsiteY20" fmla="*/ 29973 h 49640"/>
                    <a:gd name="connsiteX21" fmla="*/ 40110 w 44360"/>
                    <a:gd name="connsiteY21" fmla="*/ 24392 h 49640"/>
                    <a:gd name="connsiteX22" fmla="*/ 44046 w 44360"/>
                    <a:gd name="connsiteY22" fmla="*/ 15048 h 49640"/>
                    <a:gd name="connsiteX23" fmla="*/ 38594 w 44360"/>
                    <a:gd name="connsiteY23" fmla="*/ 3815 h 49640"/>
                    <a:gd name="connsiteX24" fmla="*/ 22452 w 44360"/>
                    <a:gd name="connsiteY24" fmla="*/ -879 h 49640"/>
                    <a:gd name="connsiteX25" fmla="*/ 7083 w 44360"/>
                    <a:gd name="connsiteY25" fmla="*/ 3056 h 49640"/>
                    <a:gd name="connsiteX26" fmla="*/ -315 w 44360"/>
                    <a:gd name="connsiteY26" fmla="*/ 1374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315" y="13746"/>
                      </a:moveTo>
                      <a:lnTo>
                        <a:pt x="12292" y="15663"/>
                      </a:lnTo>
                      <a:cubicBezTo>
                        <a:pt x="12836" y="13221"/>
                        <a:pt x="13923" y="11366"/>
                        <a:pt x="15555" y="10097"/>
                      </a:cubicBezTo>
                      <a:cubicBezTo>
                        <a:pt x="17196" y="8828"/>
                        <a:pt x="19495" y="8194"/>
                        <a:pt x="22452" y="8194"/>
                      </a:cubicBezTo>
                      <a:cubicBezTo>
                        <a:pt x="25696" y="8194"/>
                        <a:pt x="28138" y="8790"/>
                        <a:pt x="29779" y="9982"/>
                      </a:cubicBezTo>
                      <a:cubicBezTo>
                        <a:pt x="30885" y="10822"/>
                        <a:pt x="31439" y="11943"/>
                        <a:pt x="31439" y="13345"/>
                      </a:cubicBezTo>
                      <a:cubicBezTo>
                        <a:pt x="31439" y="14299"/>
                        <a:pt x="31138" y="15086"/>
                        <a:pt x="30537" y="15706"/>
                      </a:cubicBezTo>
                      <a:cubicBezTo>
                        <a:pt x="29917" y="16307"/>
                        <a:pt x="28519" y="16861"/>
                        <a:pt x="26344" y="17366"/>
                      </a:cubicBezTo>
                      <a:cubicBezTo>
                        <a:pt x="16203" y="19598"/>
                        <a:pt x="9778" y="21640"/>
                        <a:pt x="7069" y="23491"/>
                      </a:cubicBezTo>
                      <a:cubicBezTo>
                        <a:pt x="3310" y="26057"/>
                        <a:pt x="1431" y="29620"/>
                        <a:pt x="1431" y="34180"/>
                      </a:cubicBezTo>
                      <a:cubicBezTo>
                        <a:pt x="1431" y="38292"/>
                        <a:pt x="3053" y="41750"/>
                        <a:pt x="6296" y="44555"/>
                      </a:cubicBezTo>
                      <a:cubicBezTo>
                        <a:pt x="9549" y="47360"/>
                        <a:pt x="14591" y="48762"/>
                        <a:pt x="21422" y="48762"/>
                      </a:cubicBezTo>
                      <a:cubicBezTo>
                        <a:pt x="27918" y="48762"/>
                        <a:pt x="32746" y="47703"/>
                        <a:pt x="35903" y="45585"/>
                      </a:cubicBezTo>
                      <a:cubicBezTo>
                        <a:pt x="39070" y="43467"/>
                        <a:pt x="41250" y="40338"/>
                        <a:pt x="42443" y="36198"/>
                      </a:cubicBezTo>
                      <a:lnTo>
                        <a:pt x="30580" y="34008"/>
                      </a:lnTo>
                      <a:cubicBezTo>
                        <a:pt x="30074" y="35850"/>
                        <a:pt x="29111" y="37262"/>
                        <a:pt x="27689" y="38244"/>
                      </a:cubicBezTo>
                      <a:cubicBezTo>
                        <a:pt x="26277" y="39236"/>
                        <a:pt x="24260" y="39732"/>
                        <a:pt x="21636" y="39732"/>
                      </a:cubicBezTo>
                      <a:cubicBezTo>
                        <a:pt x="18336" y="39732"/>
                        <a:pt x="15970" y="39270"/>
                        <a:pt x="14539" y="38344"/>
                      </a:cubicBezTo>
                      <a:cubicBezTo>
                        <a:pt x="13585" y="37686"/>
                        <a:pt x="13108" y="36837"/>
                        <a:pt x="13108" y="35797"/>
                      </a:cubicBezTo>
                      <a:cubicBezTo>
                        <a:pt x="13108" y="34900"/>
                        <a:pt x="13523" y="34137"/>
                        <a:pt x="14353" y="33508"/>
                      </a:cubicBezTo>
                      <a:cubicBezTo>
                        <a:pt x="15488" y="32678"/>
                        <a:pt x="19399" y="31500"/>
                        <a:pt x="26087" y="29973"/>
                      </a:cubicBezTo>
                      <a:cubicBezTo>
                        <a:pt x="32784" y="28456"/>
                        <a:pt x="37458" y="26596"/>
                        <a:pt x="40110" y="24392"/>
                      </a:cubicBezTo>
                      <a:cubicBezTo>
                        <a:pt x="42734" y="22150"/>
                        <a:pt x="44046" y="19036"/>
                        <a:pt x="44046" y="15048"/>
                      </a:cubicBezTo>
                      <a:cubicBezTo>
                        <a:pt x="44046" y="10688"/>
                        <a:pt x="42228" y="6944"/>
                        <a:pt x="38594" y="3815"/>
                      </a:cubicBezTo>
                      <a:cubicBezTo>
                        <a:pt x="34959" y="686"/>
                        <a:pt x="29578" y="-879"/>
                        <a:pt x="22452" y="-879"/>
                      </a:cubicBezTo>
                      <a:cubicBezTo>
                        <a:pt x="15984" y="-879"/>
                        <a:pt x="10861" y="433"/>
                        <a:pt x="7083" y="3056"/>
                      </a:cubicBezTo>
                      <a:cubicBezTo>
                        <a:pt x="3315" y="5680"/>
                        <a:pt x="849" y="9243"/>
                        <a:pt x="-315" y="13746"/>
                      </a:cubicBezTo>
                      <a:close/>
                    </a:path>
                  </a:pathLst>
                </a:custGeom>
                <a:solidFill>
                  <a:srgbClr val="000000"/>
                </a:solidFill>
                <a:ln w="14" cap="flat">
                  <a:noFill/>
                  <a:prstDash val="solid"/>
                  <a:round/>
                </a:ln>
              </p:spPr>
              <p:txBody>
                <a:bodyPr rtlCol="0" anchor="ctr"/>
                <a:lstStyle/>
                <a:p>
                  <a:endParaRPr lang="en-US"/>
                </a:p>
              </p:txBody>
            </p:sp>
            <p:sp>
              <p:nvSpPr>
                <p:cNvPr id="750" name="Freeform: Shape 749">
                  <a:extLst>
                    <a:ext uri="{FF2B5EF4-FFF2-40B4-BE49-F238E27FC236}">
                      <a16:creationId xmlns:a16="http://schemas.microsoft.com/office/drawing/2014/main" id="{F9A5E2B6-5D1C-07FB-AD3C-6DC5BA12395F}"/>
                    </a:ext>
                  </a:extLst>
                </p:cNvPr>
                <p:cNvSpPr/>
                <p:nvPr/>
              </p:nvSpPr>
              <p:spPr>
                <a:xfrm flipV="1">
                  <a:off x="5972768" y="516316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51" name="Freeform: Shape 750">
                  <a:extLst>
                    <a:ext uri="{FF2B5EF4-FFF2-40B4-BE49-F238E27FC236}">
                      <a16:creationId xmlns:a16="http://schemas.microsoft.com/office/drawing/2014/main" id="{EBA7CE41-6C5C-8BA1-1402-D6AB52129357}"/>
                    </a:ext>
                  </a:extLst>
                </p:cNvPr>
                <p:cNvSpPr/>
                <p:nvPr/>
              </p:nvSpPr>
              <p:spPr>
                <a:xfrm flipV="1">
                  <a:off x="6002019" y="5115141"/>
                  <a:ext cx="45834" cy="31381"/>
                </a:xfrm>
                <a:custGeom>
                  <a:avLst/>
                  <a:gdLst>
                    <a:gd name="connsiteX0" fmla="*/ -464 w 45834"/>
                    <a:gd name="connsiteY0" fmla="*/ 18367 h 31381"/>
                    <a:gd name="connsiteX1" fmla="*/ -464 w 45834"/>
                    <a:gd name="connsiteY1" fmla="*/ 29901 h 31381"/>
                    <a:gd name="connsiteX2" fmla="*/ 45370 w 45834"/>
                    <a:gd name="connsiteY2" fmla="*/ 29901 h 31381"/>
                    <a:gd name="connsiteX3" fmla="*/ 45370 w 45834"/>
                    <a:gd name="connsiteY3" fmla="*/ 18367 h 31381"/>
                    <a:gd name="connsiteX4" fmla="*/ -464 w 45834"/>
                    <a:gd name="connsiteY4" fmla="*/ -1481 h 31381"/>
                    <a:gd name="connsiteX5" fmla="*/ -464 w 45834"/>
                    <a:gd name="connsiteY5" fmla="*/ 10096 h 31381"/>
                    <a:gd name="connsiteX6" fmla="*/ 45370 w 45834"/>
                    <a:gd name="connsiteY6" fmla="*/ 10096 h 31381"/>
                    <a:gd name="connsiteX7" fmla="*/ 45370 w 45834"/>
                    <a:gd name="connsiteY7" fmla="*/ -148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464" y="18367"/>
                      </a:moveTo>
                      <a:lnTo>
                        <a:pt x="-464" y="29901"/>
                      </a:lnTo>
                      <a:lnTo>
                        <a:pt x="45370" y="29901"/>
                      </a:lnTo>
                      <a:lnTo>
                        <a:pt x="45370" y="18367"/>
                      </a:lnTo>
                      <a:close/>
                      <a:moveTo>
                        <a:pt x="-464" y="-1481"/>
                      </a:moveTo>
                      <a:lnTo>
                        <a:pt x="-464" y="10096"/>
                      </a:lnTo>
                      <a:lnTo>
                        <a:pt x="45370" y="10096"/>
                      </a:lnTo>
                      <a:lnTo>
                        <a:pt x="45370" y="-1481"/>
                      </a:lnTo>
                      <a:close/>
                    </a:path>
                  </a:pathLst>
                </a:custGeom>
                <a:solidFill>
                  <a:srgbClr val="000000"/>
                </a:solidFill>
                <a:ln w="14" cap="flat">
                  <a:noFill/>
                  <a:prstDash val="solid"/>
                  <a:round/>
                </a:ln>
              </p:spPr>
              <p:txBody>
                <a:bodyPr rtlCol="0" anchor="ctr"/>
                <a:lstStyle/>
                <a:p>
                  <a:endParaRPr lang="en-US"/>
                </a:p>
              </p:txBody>
            </p:sp>
            <p:sp>
              <p:nvSpPr>
                <p:cNvPr id="752" name="Freeform: Shape 751">
                  <a:extLst>
                    <a:ext uri="{FF2B5EF4-FFF2-40B4-BE49-F238E27FC236}">
                      <a16:creationId xmlns:a16="http://schemas.microsoft.com/office/drawing/2014/main" id="{B15F653F-A0E2-406C-8EBF-EBBF10153988}"/>
                    </a:ext>
                  </a:extLst>
                </p:cNvPr>
                <p:cNvSpPr/>
                <p:nvPr/>
              </p:nvSpPr>
              <p:spPr>
                <a:xfrm flipV="1">
                  <a:off x="6051696" y="516316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53" name="Freeform: Shape 752">
                  <a:extLst>
                    <a:ext uri="{FF2B5EF4-FFF2-40B4-BE49-F238E27FC236}">
                      <a16:creationId xmlns:a16="http://schemas.microsoft.com/office/drawing/2014/main" id="{70FD9FB1-F7D3-5103-7011-2E6FA15CE7DB}"/>
                    </a:ext>
                  </a:extLst>
                </p:cNvPr>
                <p:cNvSpPr/>
                <p:nvPr/>
              </p:nvSpPr>
              <p:spPr>
                <a:xfrm flipV="1">
                  <a:off x="6084381" y="5097340"/>
                  <a:ext cx="28805" cy="65825"/>
                </a:xfrm>
                <a:custGeom>
                  <a:avLst/>
                  <a:gdLst>
                    <a:gd name="connsiteX0" fmla="*/ 28714 w 28805"/>
                    <a:gd name="connsiteY0" fmla="*/ -1522 h 65825"/>
                    <a:gd name="connsiteX1" fmla="*/ 16150 w 28805"/>
                    <a:gd name="connsiteY1" fmla="*/ -1522 h 65825"/>
                    <a:gd name="connsiteX2" fmla="*/ 16150 w 28805"/>
                    <a:gd name="connsiteY2" fmla="*/ 45830 h 65825"/>
                    <a:gd name="connsiteX3" fmla="*/ -92 w 28805"/>
                    <a:gd name="connsiteY3" fmla="*/ 36314 h 65825"/>
                    <a:gd name="connsiteX4" fmla="*/ -92 w 28805"/>
                    <a:gd name="connsiteY4" fmla="*/ 47719 h 65825"/>
                    <a:gd name="connsiteX5" fmla="*/ 10598 w 28805"/>
                    <a:gd name="connsiteY5" fmla="*/ 53815 h 65825"/>
                    <a:gd name="connsiteX6" fmla="*/ 18511 w 28805"/>
                    <a:gd name="connsiteY6" fmla="*/ 64304 h 65825"/>
                    <a:gd name="connsiteX7" fmla="*/ 28714 w 28805"/>
                    <a:gd name="connsiteY7" fmla="*/ 6430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714" y="-1522"/>
                      </a:moveTo>
                      <a:lnTo>
                        <a:pt x="16150" y="-1522"/>
                      </a:lnTo>
                      <a:lnTo>
                        <a:pt x="16150" y="45830"/>
                      </a:lnTo>
                      <a:cubicBezTo>
                        <a:pt x="11552" y="41537"/>
                        <a:pt x="6138" y="38365"/>
                        <a:pt x="-92" y="36314"/>
                      </a:cubicBezTo>
                      <a:lnTo>
                        <a:pt x="-92" y="47719"/>
                      </a:lnTo>
                      <a:cubicBezTo>
                        <a:pt x="3190" y="48787"/>
                        <a:pt x="6753" y="50819"/>
                        <a:pt x="10598" y="53815"/>
                      </a:cubicBezTo>
                      <a:cubicBezTo>
                        <a:pt x="14442" y="56810"/>
                        <a:pt x="17080" y="60307"/>
                        <a:pt x="18511" y="64304"/>
                      </a:cubicBezTo>
                      <a:lnTo>
                        <a:pt x="28714" y="64304"/>
                      </a:lnTo>
                      <a:close/>
                    </a:path>
                  </a:pathLst>
                </a:custGeom>
                <a:solidFill>
                  <a:srgbClr val="000000"/>
                </a:solidFill>
                <a:ln w="14" cap="flat">
                  <a:noFill/>
                  <a:prstDash val="solid"/>
                  <a:round/>
                </a:ln>
              </p:spPr>
              <p:txBody>
                <a:bodyPr rtlCol="0" anchor="ctr"/>
                <a:lstStyle/>
                <a:p>
                  <a:endParaRPr lang="en-US"/>
                </a:p>
              </p:txBody>
            </p:sp>
            <p:sp>
              <p:nvSpPr>
                <p:cNvPr id="754" name="Freeform: Shape 753">
                  <a:extLst>
                    <a:ext uri="{FF2B5EF4-FFF2-40B4-BE49-F238E27FC236}">
                      <a16:creationId xmlns:a16="http://schemas.microsoft.com/office/drawing/2014/main" id="{5BFF7814-5B72-408A-74F7-8189923743A3}"/>
                    </a:ext>
                  </a:extLst>
                </p:cNvPr>
                <p:cNvSpPr/>
                <p:nvPr/>
              </p:nvSpPr>
              <p:spPr>
                <a:xfrm flipV="1">
                  <a:off x="6131523" y="5097340"/>
                  <a:ext cx="43544" cy="66941"/>
                </a:xfrm>
                <a:custGeom>
                  <a:avLst/>
                  <a:gdLst>
                    <a:gd name="connsiteX0" fmla="*/ -329 w 43544"/>
                    <a:gd name="connsiteY0" fmla="*/ 17035 h 66941"/>
                    <a:gd name="connsiteX1" fmla="*/ 11834 w 43544"/>
                    <a:gd name="connsiteY1" fmla="*/ 18508 h 66941"/>
                    <a:gd name="connsiteX2" fmla="*/ 14954 w 43544"/>
                    <a:gd name="connsiteY2" fmla="*/ 11396 h 66941"/>
                    <a:gd name="connsiteX3" fmla="*/ 21136 w 43544"/>
                    <a:gd name="connsiteY3" fmla="*/ 8935 h 66941"/>
                    <a:gd name="connsiteX4" fmla="*/ 27675 w 43544"/>
                    <a:gd name="connsiteY4" fmla="*/ 11883 h 66941"/>
                    <a:gd name="connsiteX5" fmla="*/ 30337 w 43544"/>
                    <a:gd name="connsiteY5" fmla="*/ 19854 h 66941"/>
                    <a:gd name="connsiteX6" fmla="*/ 27790 w 43544"/>
                    <a:gd name="connsiteY6" fmla="*/ 27352 h 66941"/>
                    <a:gd name="connsiteX7" fmla="*/ 21579 w 43544"/>
                    <a:gd name="connsiteY7" fmla="*/ 30128 h 66941"/>
                    <a:gd name="connsiteX8" fmla="*/ 15812 w 43544"/>
                    <a:gd name="connsiteY8" fmla="*/ 29198 h 66941"/>
                    <a:gd name="connsiteX9" fmla="*/ 17200 w 43544"/>
                    <a:gd name="connsiteY9" fmla="*/ 39429 h 66941"/>
                    <a:gd name="connsiteX10" fmla="*/ 24971 w 43544"/>
                    <a:gd name="connsiteY10" fmla="*/ 41647 h 66941"/>
                    <a:gd name="connsiteX11" fmla="*/ 27661 w 43544"/>
                    <a:gd name="connsiteY11" fmla="*/ 47887 h 66941"/>
                    <a:gd name="connsiteX12" fmla="*/ 25686 w 43544"/>
                    <a:gd name="connsiteY12" fmla="*/ 53153 h 66941"/>
                    <a:gd name="connsiteX13" fmla="*/ 20463 w 43544"/>
                    <a:gd name="connsiteY13" fmla="*/ 55127 h 66941"/>
                    <a:gd name="connsiteX14" fmla="*/ 14954 w 43544"/>
                    <a:gd name="connsiteY14" fmla="*/ 52895 h 66941"/>
                    <a:gd name="connsiteX15" fmla="*/ 12192 w 43544"/>
                    <a:gd name="connsiteY15" fmla="*/ 46370 h 66941"/>
                    <a:gd name="connsiteX16" fmla="*/ 601 w 43544"/>
                    <a:gd name="connsiteY16" fmla="*/ 48330 h 66941"/>
                    <a:gd name="connsiteX17" fmla="*/ 4250 w 43544"/>
                    <a:gd name="connsiteY17" fmla="*/ 57832 h 66941"/>
                    <a:gd name="connsiteX18" fmla="*/ 11047 w 43544"/>
                    <a:gd name="connsiteY18" fmla="*/ 63427 h 66941"/>
                    <a:gd name="connsiteX19" fmla="*/ 20821 w 43544"/>
                    <a:gd name="connsiteY19" fmla="*/ 65459 h 66941"/>
                    <a:gd name="connsiteX20" fmla="*/ 35660 w 43544"/>
                    <a:gd name="connsiteY20" fmla="*/ 59563 h 66941"/>
                    <a:gd name="connsiteX21" fmla="*/ 40268 w 43544"/>
                    <a:gd name="connsiteY21" fmla="*/ 48645 h 66941"/>
                    <a:gd name="connsiteX22" fmla="*/ 30838 w 43544"/>
                    <a:gd name="connsiteY22" fmla="*/ 34879 h 66941"/>
                    <a:gd name="connsiteX23" fmla="*/ 39839 w 43544"/>
                    <a:gd name="connsiteY23" fmla="*/ 29455 h 66941"/>
                    <a:gd name="connsiteX24" fmla="*/ 43216 w 43544"/>
                    <a:gd name="connsiteY24" fmla="*/ 19310 h 66941"/>
                    <a:gd name="connsiteX25" fmla="*/ 36905 w 43544"/>
                    <a:gd name="connsiteY25" fmla="*/ 4599 h 66941"/>
                    <a:gd name="connsiteX26" fmla="*/ 21221 w 43544"/>
                    <a:gd name="connsiteY26" fmla="*/ -1482 h 66941"/>
                    <a:gd name="connsiteX27" fmla="*/ 6454 w 43544"/>
                    <a:gd name="connsiteY27" fmla="*/ 3641 h 66941"/>
                    <a:gd name="connsiteX28" fmla="*/ -329 w 43544"/>
                    <a:gd name="connsiteY28" fmla="*/ 1703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329" y="17035"/>
                      </a:moveTo>
                      <a:lnTo>
                        <a:pt x="11834" y="18508"/>
                      </a:lnTo>
                      <a:cubicBezTo>
                        <a:pt x="12216" y="15408"/>
                        <a:pt x="13256" y="13037"/>
                        <a:pt x="14954" y="11396"/>
                      </a:cubicBezTo>
                      <a:cubicBezTo>
                        <a:pt x="16661" y="9756"/>
                        <a:pt x="18722" y="8935"/>
                        <a:pt x="21136" y="8935"/>
                      </a:cubicBezTo>
                      <a:cubicBezTo>
                        <a:pt x="23730" y="8935"/>
                        <a:pt x="25910" y="9918"/>
                        <a:pt x="27675" y="11883"/>
                      </a:cubicBezTo>
                      <a:cubicBezTo>
                        <a:pt x="29450" y="13858"/>
                        <a:pt x="30337" y="16515"/>
                        <a:pt x="30337" y="19854"/>
                      </a:cubicBezTo>
                      <a:cubicBezTo>
                        <a:pt x="30337" y="23011"/>
                        <a:pt x="29488" y="25511"/>
                        <a:pt x="27790" y="27352"/>
                      </a:cubicBezTo>
                      <a:cubicBezTo>
                        <a:pt x="26092" y="29203"/>
                        <a:pt x="24021" y="30128"/>
                        <a:pt x="21579" y="30128"/>
                      </a:cubicBezTo>
                      <a:cubicBezTo>
                        <a:pt x="19967" y="30128"/>
                        <a:pt x="18045" y="29818"/>
                        <a:pt x="15812" y="29198"/>
                      </a:cubicBezTo>
                      <a:lnTo>
                        <a:pt x="17200" y="39429"/>
                      </a:lnTo>
                      <a:cubicBezTo>
                        <a:pt x="20597" y="39344"/>
                        <a:pt x="23187" y="40083"/>
                        <a:pt x="24971" y="41647"/>
                      </a:cubicBezTo>
                      <a:cubicBezTo>
                        <a:pt x="26764" y="43212"/>
                        <a:pt x="27661" y="45292"/>
                        <a:pt x="27661" y="47887"/>
                      </a:cubicBezTo>
                      <a:cubicBezTo>
                        <a:pt x="27661" y="50090"/>
                        <a:pt x="27003" y="51846"/>
                        <a:pt x="25686" y="53153"/>
                      </a:cubicBezTo>
                      <a:cubicBezTo>
                        <a:pt x="24379" y="54469"/>
                        <a:pt x="22638" y="55127"/>
                        <a:pt x="20463" y="55127"/>
                      </a:cubicBezTo>
                      <a:cubicBezTo>
                        <a:pt x="18317" y="55127"/>
                        <a:pt x="16480" y="54383"/>
                        <a:pt x="14954" y="52895"/>
                      </a:cubicBezTo>
                      <a:cubicBezTo>
                        <a:pt x="13437" y="51407"/>
                        <a:pt x="12516" y="49232"/>
                        <a:pt x="12192" y="46370"/>
                      </a:cubicBezTo>
                      <a:lnTo>
                        <a:pt x="601" y="48330"/>
                      </a:lnTo>
                      <a:cubicBezTo>
                        <a:pt x="1412" y="52299"/>
                        <a:pt x="2628" y="55466"/>
                        <a:pt x="4250" y="57832"/>
                      </a:cubicBezTo>
                      <a:cubicBezTo>
                        <a:pt x="5872" y="60207"/>
                        <a:pt x="8137" y="62072"/>
                        <a:pt x="11047" y="63427"/>
                      </a:cubicBezTo>
                      <a:cubicBezTo>
                        <a:pt x="13957" y="64782"/>
                        <a:pt x="17215" y="65459"/>
                        <a:pt x="20821" y="65459"/>
                      </a:cubicBezTo>
                      <a:cubicBezTo>
                        <a:pt x="26993" y="65459"/>
                        <a:pt x="31939" y="63494"/>
                        <a:pt x="35660" y="59563"/>
                      </a:cubicBezTo>
                      <a:cubicBezTo>
                        <a:pt x="38732" y="56339"/>
                        <a:pt x="40268" y="52699"/>
                        <a:pt x="40268" y="48645"/>
                      </a:cubicBezTo>
                      <a:cubicBezTo>
                        <a:pt x="40268" y="42892"/>
                        <a:pt x="37124" y="38304"/>
                        <a:pt x="30838" y="34879"/>
                      </a:cubicBezTo>
                      <a:cubicBezTo>
                        <a:pt x="34596" y="34068"/>
                        <a:pt x="37597" y="32260"/>
                        <a:pt x="39839" y="29455"/>
                      </a:cubicBezTo>
                      <a:cubicBezTo>
                        <a:pt x="42090" y="26660"/>
                        <a:pt x="43216" y="23278"/>
                        <a:pt x="43216" y="19310"/>
                      </a:cubicBezTo>
                      <a:cubicBezTo>
                        <a:pt x="43216" y="13557"/>
                        <a:pt x="41112" y="8654"/>
                        <a:pt x="36905" y="4599"/>
                      </a:cubicBezTo>
                      <a:cubicBezTo>
                        <a:pt x="32708" y="545"/>
                        <a:pt x="27480" y="-1482"/>
                        <a:pt x="21221" y="-1482"/>
                      </a:cubicBezTo>
                      <a:cubicBezTo>
                        <a:pt x="15288" y="-1482"/>
                        <a:pt x="10365" y="225"/>
                        <a:pt x="6454" y="3641"/>
                      </a:cubicBezTo>
                      <a:cubicBezTo>
                        <a:pt x="2552" y="7056"/>
                        <a:pt x="291" y="11520"/>
                        <a:pt x="-329" y="17035"/>
                      </a:cubicBezTo>
                      <a:close/>
                    </a:path>
                  </a:pathLst>
                </a:custGeom>
                <a:solidFill>
                  <a:srgbClr val="000000"/>
                </a:solidFill>
                <a:ln w="14" cap="flat">
                  <a:noFill/>
                  <a:prstDash val="solid"/>
                  <a:round/>
                </a:ln>
              </p:spPr>
              <p:txBody>
                <a:bodyPr rtlCol="0" anchor="ctr"/>
                <a:lstStyle/>
                <a:p>
                  <a:endParaRPr lang="en-US"/>
                </a:p>
              </p:txBody>
            </p:sp>
          </p:grpSp>
          <p:grpSp>
            <p:nvGrpSpPr>
              <p:cNvPr id="755" name="Graphic 3">
                <a:extLst>
                  <a:ext uri="{FF2B5EF4-FFF2-40B4-BE49-F238E27FC236}">
                    <a16:creationId xmlns:a16="http://schemas.microsoft.com/office/drawing/2014/main" id="{602777EE-4298-6BF4-00DE-921D68FC62F8}"/>
                  </a:ext>
                </a:extLst>
              </p:cNvPr>
              <p:cNvGrpSpPr/>
              <p:nvPr/>
            </p:nvGrpSpPr>
            <p:grpSpPr>
              <a:xfrm>
                <a:off x="5591480" y="5194400"/>
                <a:ext cx="596233" cy="84299"/>
                <a:chOff x="5591480" y="5194400"/>
                <a:chExt cx="596233" cy="84299"/>
              </a:xfrm>
              <a:solidFill>
                <a:srgbClr val="000000"/>
              </a:solidFill>
            </p:grpSpPr>
            <p:sp>
              <p:nvSpPr>
                <p:cNvPr id="756" name="Freeform: Shape 755">
                  <a:extLst>
                    <a:ext uri="{FF2B5EF4-FFF2-40B4-BE49-F238E27FC236}">
                      <a16:creationId xmlns:a16="http://schemas.microsoft.com/office/drawing/2014/main" id="{9B24DE14-5F36-A398-FDCE-8E0BEDC5E63F}"/>
                    </a:ext>
                  </a:extLst>
                </p:cNvPr>
                <p:cNvSpPr/>
                <p:nvPr/>
              </p:nvSpPr>
              <p:spPr>
                <a:xfrm flipV="1">
                  <a:off x="5591480" y="5212731"/>
                  <a:ext cx="49325" cy="47494"/>
                </a:xfrm>
                <a:custGeom>
                  <a:avLst/>
                  <a:gdLst>
                    <a:gd name="connsiteX0" fmla="*/ 18697 w 49325"/>
                    <a:gd name="connsiteY0" fmla="*/ -856 h 47494"/>
                    <a:gd name="connsiteX1" fmla="*/ -449 w 49325"/>
                    <a:gd name="connsiteY1" fmla="*/ 46638 h 47494"/>
                    <a:gd name="connsiteX2" fmla="*/ 12744 w 49325"/>
                    <a:gd name="connsiteY2" fmla="*/ 46638 h 47494"/>
                    <a:gd name="connsiteX3" fmla="*/ 21688 w 49325"/>
                    <a:gd name="connsiteY3" fmla="*/ 22397 h 47494"/>
                    <a:gd name="connsiteX4" fmla="*/ 24292 w 49325"/>
                    <a:gd name="connsiteY4" fmla="*/ 14298 h 47494"/>
                    <a:gd name="connsiteX5" fmla="*/ 25580 w 49325"/>
                    <a:gd name="connsiteY5" fmla="*/ 18376 h 47494"/>
                    <a:gd name="connsiteX6" fmla="*/ 26925 w 49325"/>
                    <a:gd name="connsiteY6" fmla="*/ 22397 h 47494"/>
                    <a:gd name="connsiteX7" fmla="*/ 35955 w 49325"/>
                    <a:gd name="connsiteY7" fmla="*/ 46638 h 47494"/>
                    <a:gd name="connsiteX8" fmla="*/ 48877 w 49325"/>
                    <a:gd name="connsiteY8" fmla="*/ 46638 h 47494"/>
                    <a:gd name="connsiteX9" fmla="*/ 30016 w 49325"/>
                    <a:gd name="connsiteY9" fmla="*/ -856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8697" y="-856"/>
                      </a:moveTo>
                      <a:lnTo>
                        <a:pt x="-449" y="46638"/>
                      </a:lnTo>
                      <a:lnTo>
                        <a:pt x="12744" y="46638"/>
                      </a:lnTo>
                      <a:lnTo>
                        <a:pt x="21688" y="22397"/>
                      </a:lnTo>
                      <a:lnTo>
                        <a:pt x="24292" y="14298"/>
                      </a:lnTo>
                      <a:cubicBezTo>
                        <a:pt x="24970" y="16358"/>
                        <a:pt x="25399" y="17718"/>
                        <a:pt x="25580" y="18376"/>
                      </a:cubicBezTo>
                      <a:cubicBezTo>
                        <a:pt x="26000" y="19712"/>
                        <a:pt x="26448" y="21052"/>
                        <a:pt x="26925" y="22397"/>
                      </a:cubicBezTo>
                      <a:lnTo>
                        <a:pt x="35955" y="46638"/>
                      </a:lnTo>
                      <a:lnTo>
                        <a:pt x="48877" y="46638"/>
                      </a:lnTo>
                      <a:lnTo>
                        <a:pt x="30016" y="-856"/>
                      </a:lnTo>
                      <a:close/>
                    </a:path>
                  </a:pathLst>
                </a:custGeom>
                <a:solidFill>
                  <a:srgbClr val="000000"/>
                </a:solidFill>
                <a:ln w="14" cap="flat">
                  <a:noFill/>
                  <a:prstDash val="solid"/>
                  <a:round/>
                </a:ln>
              </p:spPr>
              <p:txBody>
                <a:bodyPr rtlCol="0" anchor="ctr"/>
                <a:lstStyle/>
                <a:p>
                  <a:endParaRPr lang="en-US"/>
                </a:p>
              </p:txBody>
            </p:sp>
            <p:sp>
              <p:nvSpPr>
                <p:cNvPr id="757" name="Freeform: Shape 756">
                  <a:extLst>
                    <a:ext uri="{FF2B5EF4-FFF2-40B4-BE49-F238E27FC236}">
                      <a16:creationId xmlns:a16="http://schemas.microsoft.com/office/drawing/2014/main" id="{652E0269-1478-43EC-7723-0DE0148B08E1}"/>
                    </a:ext>
                  </a:extLst>
                </p:cNvPr>
                <p:cNvSpPr/>
                <p:nvPr/>
              </p:nvSpPr>
              <p:spPr>
                <a:xfrm flipV="1">
                  <a:off x="5645190" y="5211658"/>
                  <a:ext cx="44589" cy="49640"/>
                </a:xfrm>
                <a:custGeom>
                  <a:avLst/>
                  <a:gdLst>
                    <a:gd name="connsiteX0" fmla="*/ 12241 w 44589"/>
                    <a:gd name="connsiteY0" fmla="*/ 33215 h 49640"/>
                    <a:gd name="connsiteX1" fmla="*/ 836 w 44589"/>
                    <a:gd name="connsiteY1" fmla="*/ 35276 h 49640"/>
                    <a:gd name="connsiteX2" fmla="*/ 7448 w 44589"/>
                    <a:gd name="connsiteY2" fmla="*/ 45465 h 49640"/>
                    <a:gd name="connsiteX3" fmla="*/ 21400 w 44589"/>
                    <a:gd name="connsiteY3" fmla="*/ 48785 h 49640"/>
                    <a:gd name="connsiteX4" fmla="*/ 33921 w 44589"/>
                    <a:gd name="connsiteY4" fmla="*/ 46795 h 49640"/>
                    <a:gd name="connsiteX5" fmla="*/ 39716 w 44589"/>
                    <a:gd name="connsiteY5" fmla="*/ 41744 h 49640"/>
                    <a:gd name="connsiteX6" fmla="*/ 41390 w 44589"/>
                    <a:gd name="connsiteY6" fmla="*/ 30497 h 49640"/>
                    <a:gd name="connsiteX7" fmla="*/ 41262 w 44589"/>
                    <a:gd name="connsiteY7" fmla="*/ 15829 h 49640"/>
                    <a:gd name="connsiteX8" fmla="*/ 41863 w 44589"/>
                    <a:gd name="connsiteY8" fmla="*/ 6585 h 49640"/>
                    <a:gd name="connsiteX9" fmla="*/ 44124 w 44589"/>
                    <a:gd name="connsiteY9" fmla="*/ 217 h 49640"/>
                    <a:gd name="connsiteX10" fmla="*/ 31688 w 44589"/>
                    <a:gd name="connsiteY10" fmla="*/ 217 h 49640"/>
                    <a:gd name="connsiteX11" fmla="*/ 30486 w 44589"/>
                    <a:gd name="connsiteY11" fmla="*/ 3923 h 49640"/>
                    <a:gd name="connsiteX12" fmla="*/ 30028 w 44589"/>
                    <a:gd name="connsiteY12" fmla="*/ 5411 h 49640"/>
                    <a:gd name="connsiteX13" fmla="*/ 23145 w 44589"/>
                    <a:gd name="connsiteY13" fmla="*/ 704 h 49640"/>
                    <a:gd name="connsiteX14" fmla="*/ 15318 w 44589"/>
                    <a:gd name="connsiteY14" fmla="*/ -856 h 49640"/>
                    <a:gd name="connsiteX15" fmla="*/ 3756 w 44589"/>
                    <a:gd name="connsiteY15" fmla="*/ 3122 h 49640"/>
                    <a:gd name="connsiteX16" fmla="*/ -466 w 44589"/>
                    <a:gd name="connsiteY16" fmla="*/ 13182 h 49640"/>
                    <a:gd name="connsiteX17" fmla="*/ 1452 w 44589"/>
                    <a:gd name="connsiteY17" fmla="*/ 20365 h 49640"/>
                    <a:gd name="connsiteX18" fmla="*/ 6847 w 44589"/>
                    <a:gd name="connsiteY18" fmla="*/ 25188 h 49640"/>
                    <a:gd name="connsiteX19" fmla="*/ 16849 w 44589"/>
                    <a:gd name="connsiteY19" fmla="*/ 28121 h 49640"/>
                    <a:gd name="connsiteX20" fmla="*/ 29055 w 44589"/>
                    <a:gd name="connsiteY20" fmla="*/ 31212 h 49640"/>
                    <a:gd name="connsiteX21" fmla="*/ 29055 w 44589"/>
                    <a:gd name="connsiteY21" fmla="*/ 32457 h 49640"/>
                    <a:gd name="connsiteX22" fmla="*/ 27267 w 44589"/>
                    <a:gd name="connsiteY22" fmla="*/ 37623 h 49640"/>
                    <a:gd name="connsiteX23" fmla="*/ 20512 w 44589"/>
                    <a:gd name="connsiteY23" fmla="*/ 39168 h 49640"/>
                    <a:gd name="connsiteX24" fmla="*/ 15275 w 44589"/>
                    <a:gd name="connsiteY24" fmla="*/ 37852 h 49640"/>
                    <a:gd name="connsiteX25" fmla="*/ 12241 w 44589"/>
                    <a:gd name="connsiteY25" fmla="*/ 33215 h 49640"/>
                    <a:gd name="connsiteX26" fmla="*/ 29055 w 44589"/>
                    <a:gd name="connsiteY26" fmla="*/ 23027 h 49640"/>
                    <a:gd name="connsiteX27" fmla="*/ 21400 w 44589"/>
                    <a:gd name="connsiteY27" fmla="*/ 21095 h 49640"/>
                    <a:gd name="connsiteX28" fmla="*/ 14559 w 44589"/>
                    <a:gd name="connsiteY28" fmla="*/ 18906 h 49640"/>
                    <a:gd name="connsiteX29" fmla="*/ 12098 w 44589"/>
                    <a:gd name="connsiteY29" fmla="*/ 14484 h 49640"/>
                    <a:gd name="connsiteX30" fmla="*/ 14059 w 44589"/>
                    <a:gd name="connsiteY30" fmla="*/ 9919 h 49640"/>
                    <a:gd name="connsiteX31" fmla="*/ 19081 w 44589"/>
                    <a:gd name="connsiteY31" fmla="*/ 8002 h 49640"/>
                    <a:gd name="connsiteX32" fmla="*/ 25564 w 44589"/>
                    <a:gd name="connsiteY32" fmla="*/ 10234 h 49640"/>
                    <a:gd name="connsiteX33" fmla="*/ 28555 w 44589"/>
                    <a:gd name="connsiteY33" fmla="*/ 14398 h 49640"/>
                    <a:gd name="connsiteX34" fmla="*/ 29055 w 44589"/>
                    <a:gd name="connsiteY34" fmla="*/ 2052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241" y="33215"/>
                      </a:moveTo>
                      <a:lnTo>
                        <a:pt x="836" y="35276"/>
                      </a:lnTo>
                      <a:cubicBezTo>
                        <a:pt x="2115" y="39865"/>
                        <a:pt x="4318" y="43261"/>
                        <a:pt x="7448" y="45465"/>
                      </a:cubicBezTo>
                      <a:cubicBezTo>
                        <a:pt x="10577" y="47678"/>
                        <a:pt x="15227" y="48785"/>
                        <a:pt x="21400" y="48785"/>
                      </a:cubicBezTo>
                      <a:cubicBezTo>
                        <a:pt x="27009" y="48785"/>
                        <a:pt x="31183" y="48122"/>
                        <a:pt x="33921" y="46795"/>
                      </a:cubicBezTo>
                      <a:cubicBezTo>
                        <a:pt x="36668" y="45469"/>
                        <a:pt x="38600" y="43786"/>
                        <a:pt x="39716" y="41744"/>
                      </a:cubicBezTo>
                      <a:cubicBezTo>
                        <a:pt x="40832" y="39703"/>
                        <a:pt x="41390" y="35953"/>
                        <a:pt x="41390" y="30497"/>
                      </a:cubicBezTo>
                      <a:lnTo>
                        <a:pt x="41262" y="15829"/>
                      </a:lnTo>
                      <a:cubicBezTo>
                        <a:pt x="41262" y="11651"/>
                        <a:pt x="41462" y="8569"/>
                        <a:pt x="41863" y="6585"/>
                      </a:cubicBezTo>
                      <a:cubicBezTo>
                        <a:pt x="42263" y="4610"/>
                        <a:pt x="43017" y="2487"/>
                        <a:pt x="44124" y="217"/>
                      </a:cubicBezTo>
                      <a:lnTo>
                        <a:pt x="31688" y="217"/>
                      </a:lnTo>
                      <a:cubicBezTo>
                        <a:pt x="31364" y="1056"/>
                        <a:pt x="30963" y="2292"/>
                        <a:pt x="30486" y="3923"/>
                      </a:cubicBezTo>
                      <a:cubicBezTo>
                        <a:pt x="30276" y="4677"/>
                        <a:pt x="30124" y="5173"/>
                        <a:pt x="30028" y="5411"/>
                      </a:cubicBezTo>
                      <a:cubicBezTo>
                        <a:pt x="27882" y="3322"/>
                        <a:pt x="25588" y="1753"/>
                        <a:pt x="23145" y="704"/>
                      </a:cubicBezTo>
                      <a:cubicBezTo>
                        <a:pt x="20703" y="-336"/>
                        <a:pt x="18094" y="-856"/>
                        <a:pt x="15318" y="-856"/>
                      </a:cubicBezTo>
                      <a:cubicBezTo>
                        <a:pt x="10434" y="-856"/>
                        <a:pt x="6579" y="470"/>
                        <a:pt x="3756" y="3122"/>
                      </a:cubicBezTo>
                      <a:cubicBezTo>
                        <a:pt x="941" y="5774"/>
                        <a:pt x="-466" y="9127"/>
                        <a:pt x="-466" y="13182"/>
                      </a:cubicBezTo>
                      <a:cubicBezTo>
                        <a:pt x="-466" y="15872"/>
                        <a:pt x="173" y="18266"/>
                        <a:pt x="1452" y="20365"/>
                      </a:cubicBezTo>
                      <a:cubicBezTo>
                        <a:pt x="2740" y="22464"/>
                        <a:pt x="4538" y="24071"/>
                        <a:pt x="6847" y="25188"/>
                      </a:cubicBezTo>
                      <a:cubicBezTo>
                        <a:pt x="9155" y="26313"/>
                        <a:pt x="12489" y="27291"/>
                        <a:pt x="16849" y="28121"/>
                      </a:cubicBezTo>
                      <a:cubicBezTo>
                        <a:pt x="22716" y="29228"/>
                        <a:pt x="26785" y="30258"/>
                        <a:pt x="29055" y="31212"/>
                      </a:cubicBezTo>
                      <a:lnTo>
                        <a:pt x="29055" y="32457"/>
                      </a:lnTo>
                      <a:cubicBezTo>
                        <a:pt x="29055" y="34871"/>
                        <a:pt x="28459" y="36593"/>
                        <a:pt x="27267" y="37623"/>
                      </a:cubicBezTo>
                      <a:cubicBezTo>
                        <a:pt x="26074" y="38653"/>
                        <a:pt x="23823" y="39168"/>
                        <a:pt x="20512" y="39168"/>
                      </a:cubicBezTo>
                      <a:cubicBezTo>
                        <a:pt x="18270" y="39168"/>
                        <a:pt x="16525" y="38729"/>
                        <a:pt x="15275" y="37852"/>
                      </a:cubicBezTo>
                      <a:cubicBezTo>
                        <a:pt x="14025" y="36974"/>
                        <a:pt x="13014" y="35429"/>
                        <a:pt x="12241" y="33215"/>
                      </a:cubicBezTo>
                      <a:close/>
                      <a:moveTo>
                        <a:pt x="29055" y="23027"/>
                      </a:moveTo>
                      <a:cubicBezTo>
                        <a:pt x="27443" y="22493"/>
                        <a:pt x="24891" y="21849"/>
                        <a:pt x="21400" y="21095"/>
                      </a:cubicBezTo>
                      <a:cubicBezTo>
                        <a:pt x="17918" y="20351"/>
                        <a:pt x="15637" y="19621"/>
                        <a:pt x="14559" y="18906"/>
                      </a:cubicBezTo>
                      <a:cubicBezTo>
                        <a:pt x="12919" y="17742"/>
                        <a:pt x="12098" y="16268"/>
                        <a:pt x="12098" y="14484"/>
                      </a:cubicBezTo>
                      <a:cubicBezTo>
                        <a:pt x="12098" y="12729"/>
                        <a:pt x="12752" y="11207"/>
                        <a:pt x="14059" y="9919"/>
                      </a:cubicBezTo>
                      <a:cubicBezTo>
                        <a:pt x="15375" y="8641"/>
                        <a:pt x="17049" y="8002"/>
                        <a:pt x="19081" y="8002"/>
                      </a:cubicBezTo>
                      <a:cubicBezTo>
                        <a:pt x="21342" y="8002"/>
                        <a:pt x="23503" y="8746"/>
                        <a:pt x="25564" y="10234"/>
                      </a:cubicBezTo>
                      <a:cubicBezTo>
                        <a:pt x="27081" y="11369"/>
                        <a:pt x="28078" y="12757"/>
                        <a:pt x="28555" y="14398"/>
                      </a:cubicBezTo>
                      <a:cubicBezTo>
                        <a:pt x="28888" y="15467"/>
                        <a:pt x="29055" y="17508"/>
                        <a:pt x="29055" y="20523"/>
                      </a:cubicBezTo>
                      <a:close/>
                    </a:path>
                  </a:pathLst>
                </a:custGeom>
                <a:solidFill>
                  <a:srgbClr val="000000"/>
                </a:solidFill>
                <a:ln w="14" cap="flat">
                  <a:noFill/>
                  <a:prstDash val="solid"/>
                  <a:round/>
                </a:ln>
              </p:spPr>
              <p:txBody>
                <a:bodyPr rtlCol="0" anchor="ctr"/>
                <a:lstStyle/>
                <a:p>
                  <a:endParaRPr lang="en-US"/>
                </a:p>
              </p:txBody>
            </p:sp>
            <p:sp>
              <p:nvSpPr>
                <p:cNvPr id="758" name="Freeform: Shape 757">
                  <a:extLst>
                    <a:ext uri="{FF2B5EF4-FFF2-40B4-BE49-F238E27FC236}">
                      <a16:creationId xmlns:a16="http://schemas.microsoft.com/office/drawing/2014/main" id="{EBA5BA97-ABF4-D60A-FDEC-C7CF72592743}"/>
                    </a:ext>
                  </a:extLst>
                </p:cNvPr>
                <p:cNvSpPr/>
                <p:nvPr/>
              </p:nvSpPr>
              <p:spPr>
                <a:xfrm flipV="1">
                  <a:off x="5699429" y="5194672"/>
                  <a:ext cx="12578" cy="65553"/>
                </a:xfrm>
                <a:custGeom>
                  <a:avLst/>
                  <a:gdLst>
                    <a:gd name="connsiteX0" fmla="*/ 431 w 12578"/>
                    <a:gd name="connsiteY0" fmla="*/ -1489 h 65553"/>
                    <a:gd name="connsiteX1" fmla="*/ 431 w 12578"/>
                    <a:gd name="connsiteY1" fmla="*/ 64064 h 65553"/>
                    <a:gd name="connsiteX2" fmla="*/ 13009 w 12578"/>
                    <a:gd name="connsiteY2" fmla="*/ 64064 h 65553"/>
                    <a:gd name="connsiteX3" fmla="*/ 13009 w 12578"/>
                    <a:gd name="connsiteY3" fmla="*/ -1489 h 65553"/>
                  </a:gdLst>
                  <a:ahLst/>
                  <a:cxnLst>
                    <a:cxn ang="0">
                      <a:pos x="connsiteX0" y="connsiteY0"/>
                    </a:cxn>
                    <a:cxn ang="0">
                      <a:pos x="connsiteX1" y="connsiteY1"/>
                    </a:cxn>
                    <a:cxn ang="0">
                      <a:pos x="connsiteX2" y="connsiteY2"/>
                    </a:cxn>
                    <a:cxn ang="0">
                      <a:pos x="connsiteX3" y="connsiteY3"/>
                    </a:cxn>
                  </a:cxnLst>
                  <a:rect l="l" t="t" r="r" b="b"/>
                  <a:pathLst>
                    <a:path w="12578" h="65553">
                      <a:moveTo>
                        <a:pt x="431" y="-1489"/>
                      </a:moveTo>
                      <a:lnTo>
                        <a:pt x="431" y="64064"/>
                      </a:lnTo>
                      <a:lnTo>
                        <a:pt x="13009" y="64064"/>
                      </a:lnTo>
                      <a:lnTo>
                        <a:pt x="13009" y="-1489"/>
                      </a:lnTo>
                      <a:close/>
                    </a:path>
                  </a:pathLst>
                </a:custGeom>
                <a:solidFill>
                  <a:srgbClr val="000000"/>
                </a:solidFill>
                <a:ln w="14" cap="flat">
                  <a:noFill/>
                  <a:prstDash val="solid"/>
                  <a:round/>
                </a:ln>
              </p:spPr>
              <p:txBody>
                <a:bodyPr rtlCol="0" anchor="ctr"/>
                <a:lstStyle/>
                <a:p>
                  <a:endParaRPr lang="en-US"/>
                </a:p>
              </p:txBody>
            </p:sp>
            <p:sp>
              <p:nvSpPr>
                <p:cNvPr id="759" name="Freeform: Shape 758">
                  <a:extLst>
                    <a:ext uri="{FF2B5EF4-FFF2-40B4-BE49-F238E27FC236}">
                      <a16:creationId xmlns:a16="http://schemas.microsoft.com/office/drawing/2014/main" id="{181A6A80-2AB3-4612-EEB8-FEFF0495E5B2}"/>
                    </a:ext>
                  </a:extLst>
                </p:cNvPr>
                <p:cNvSpPr/>
                <p:nvPr/>
              </p:nvSpPr>
              <p:spPr>
                <a:xfrm flipV="1">
                  <a:off x="5724617" y="5212731"/>
                  <a:ext cx="43187" cy="48567"/>
                </a:xfrm>
                <a:custGeom>
                  <a:avLst/>
                  <a:gdLst>
                    <a:gd name="connsiteX0" fmla="*/ 30913 w 43187"/>
                    <a:gd name="connsiteY0" fmla="*/ 255 h 48567"/>
                    <a:gd name="connsiteX1" fmla="*/ 30913 w 43187"/>
                    <a:gd name="connsiteY1" fmla="*/ 7367 h 48567"/>
                    <a:gd name="connsiteX2" fmla="*/ 24087 w 43187"/>
                    <a:gd name="connsiteY2" fmla="*/ 1371 h 48567"/>
                    <a:gd name="connsiteX3" fmla="*/ 15172 w 43187"/>
                    <a:gd name="connsiteY3" fmla="*/ -819 h 48567"/>
                    <a:gd name="connsiteX4" fmla="*/ 6572 w 43187"/>
                    <a:gd name="connsiteY4" fmla="*/ 1285 h 48567"/>
                    <a:gd name="connsiteX5" fmla="*/ 1077 w 43187"/>
                    <a:gd name="connsiteY5" fmla="*/ 7181 h 48567"/>
                    <a:gd name="connsiteX6" fmla="*/ -611 w 43187"/>
                    <a:gd name="connsiteY6" fmla="*/ 17698 h 48567"/>
                    <a:gd name="connsiteX7" fmla="*/ -611 w 43187"/>
                    <a:gd name="connsiteY7" fmla="*/ 47749 h 48567"/>
                    <a:gd name="connsiteX8" fmla="*/ 11953 w 43187"/>
                    <a:gd name="connsiteY8" fmla="*/ 47749 h 48567"/>
                    <a:gd name="connsiteX9" fmla="*/ 11953 w 43187"/>
                    <a:gd name="connsiteY9" fmla="*/ 25926 h 48567"/>
                    <a:gd name="connsiteX10" fmla="*/ 12639 w 43187"/>
                    <a:gd name="connsiteY10" fmla="*/ 13649 h 48567"/>
                    <a:gd name="connsiteX11" fmla="*/ 15172 w 43187"/>
                    <a:gd name="connsiteY11" fmla="*/ 10071 h 48567"/>
                    <a:gd name="connsiteX12" fmla="*/ 19823 w 43187"/>
                    <a:gd name="connsiteY12" fmla="*/ 8755 h 48567"/>
                    <a:gd name="connsiteX13" fmla="*/ 25590 w 43187"/>
                    <a:gd name="connsiteY13" fmla="*/ 10515 h 48567"/>
                    <a:gd name="connsiteX14" fmla="*/ 29067 w 43187"/>
                    <a:gd name="connsiteY14" fmla="*/ 14894 h 48567"/>
                    <a:gd name="connsiteX15" fmla="*/ 30012 w 43187"/>
                    <a:gd name="connsiteY15" fmla="*/ 27715 h 48567"/>
                    <a:gd name="connsiteX16" fmla="*/ 30012 w 43187"/>
                    <a:gd name="connsiteY16" fmla="*/ 47749 h 48567"/>
                    <a:gd name="connsiteX17" fmla="*/ 42576 w 43187"/>
                    <a:gd name="connsiteY17" fmla="*/ 47749 h 48567"/>
                    <a:gd name="connsiteX18" fmla="*/ 42576 w 43187"/>
                    <a:gd name="connsiteY18" fmla="*/ 25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913" y="255"/>
                      </a:moveTo>
                      <a:lnTo>
                        <a:pt x="30913" y="7367"/>
                      </a:lnTo>
                      <a:cubicBezTo>
                        <a:pt x="29186" y="4829"/>
                        <a:pt x="26911" y="2830"/>
                        <a:pt x="24087" y="1371"/>
                      </a:cubicBezTo>
                      <a:cubicBezTo>
                        <a:pt x="21273" y="-89"/>
                        <a:pt x="18301" y="-819"/>
                        <a:pt x="15172" y="-819"/>
                      </a:cubicBezTo>
                      <a:cubicBezTo>
                        <a:pt x="11976" y="-819"/>
                        <a:pt x="9110" y="-117"/>
                        <a:pt x="6572" y="1285"/>
                      </a:cubicBezTo>
                      <a:cubicBezTo>
                        <a:pt x="4044" y="2687"/>
                        <a:pt x="2212" y="4652"/>
                        <a:pt x="1077" y="7181"/>
                      </a:cubicBezTo>
                      <a:cubicBezTo>
                        <a:pt x="-49" y="9718"/>
                        <a:pt x="-611" y="13224"/>
                        <a:pt x="-611" y="17698"/>
                      </a:cubicBezTo>
                      <a:lnTo>
                        <a:pt x="-611" y="47749"/>
                      </a:lnTo>
                      <a:lnTo>
                        <a:pt x="11953" y="47749"/>
                      </a:lnTo>
                      <a:lnTo>
                        <a:pt x="11953" y="25926"/>
                      </a:lnTo>
                      <a:cubicBezTo>
                        <a:pt x="11953" y="19248"/>
                        <a:pt x="12182" y="15156"/>
                        <a:pt x="12639" y="13649"/>
                      </a:cubicBezTo>
                      <a:cubicBezTo>
                        <a:pt x="13107" y="12141"/>
                        <a:pt x="13951" y="10949"/>
                        <a:pt x="15172" y="10071"/>
                      </a:cubicBezTo>
                      <a:cubicBezTo>
                        <a:pt x="16393" y="9193"/>
                        <a:pt x="17944" y="8755"/>
                        <a:pt x="19823" y="8755"/>
                      </a:cubicBezTo>
                      <a:cubicBezTo>
                        <a:pt x="21969" y="8755"/>
                        <a:pt x="23892" y="9341"/>
                        <a:pt x="25590" y="10515"/>
                      </a:cubicBezTo>
                      <a:cubicBezTo>
                        <a:pt x="27288" y="11698"/>
                        <a:pt x="28447" y="13157"/>
                        <a:pt x="29067" y="14894"/>
                      </a:cubicBezTo>
                      <a:cubicBezTo>
                        <a:pt x="29697" y="16639"/>
                        <a:pt x="30012" y="20913"/>
                        <a:pt x="30012" y="27715"/>
                      </a:cubicBezTo>
                      <a:lnTo>
                        <a:pt x="30012" y="47749"/>
                      </a:lnTo>
                      <a:lnTo>
                        <a:pt x="42576" y="47749"/>
                      </a:lnTo>
                      <a:lnTo>
                        <a:pt x="42576" y="255"/>
                      </a:lnTo>
                      <a:close/>
                    </a:path>
                  </a:pathLst>
                </a:custGeom>
                <a:solidFill>
                  <a:srgbClr val="000000"/>
                </a:solidFill>
                <a:ln w="14" cap="flat">
                  <a:noFill/>
                  <a:prstDash val="solid"/>
                  <a:round/>
                </a:ln>
              </p:spPr>
              <p:txBody>
                <a:bodyPr rtlCol="0" anchor="ctr"/>
                <a:lstStyle/>
                <a:p>
                  <a:endParaRPr lang="en-US"/>
                </a:p>
              </p:txBody>
            </p:sp>
            <p:sp>
              <p:nvSpPr>
                <p:cNvPr id="760" name="Freeform: Shape 759">
                  <a:extLst>
                    <a:ext uri="{FF2B5EF4-FFF2-40B4-BE49-F238E27FC236}">
                      <a16:creationId xmlns:a16="http://schemas.microsoft.com/office/drawing/2014/main" id="{05B62386-7331-A45E-0197-D4514AD2E9E2}"/>
                    </a:ext>
                  </a:extLst>
                </p:cNvPr>
                <p:cNvSpPr/>
                <p:nvPr/>
              </p:nvSpPr>
              <p:spPr>
                <a:xfrm flipV="1">
                  <a:off x="5777154" y="5211658"/>
                  <a:ext cx="44372" cy="49640"/>
                </a:xfrm>
                <a:custGeom>
                  <a:avLst/>
                  <a:gdLst>
                    <a:gd name="connsiteX0" fmla="*/ 30764 w 44372"/>
                    <a:gd name="connsiteY0" fmla="*/ 15328 h 49640"/>
                    <a:gd name="connsiteX1" fmla="*/ 43285 w 44372"/>
                    <a:gd name="connsiteY1" fmla="*/ 13225 h 49640"/>
                    <a:gd name="connsiteX2" fmla="*/ 35658 w 44372"/>
                    <a:gd name="connsiteY2" fmla="*/ 2736 h 49640"/>
                    <a:gd name="connsiteX3" fmla="*/ 22636 w 44372"/>
                    <a:gd name="connsiteY3" fmla="*/ -856 h 49640"/>
                    <a:gd name="connsiteX4" fmla="*/ 4291 w 44372"/>
                    <a:gd name="connsiteY4" fmla="*/ 7243 h 49640"/>
                    <a:gd name="connsiteX5" fmla="*/ -403 w 44372"/>
                    <a:gd name="connsiteY5" fmla="*/ 23599 h 49640"/>
                    <a:gd name="connsiteX6" fmla="*/ 5765 w 44372"/>
                    <a:gd name="connsiteY6" fmla="*/ 42088 h 49640"/>
                    <a:gd name="connsiteX7" fmla="*/ 21377 w 44372"/>
                    <a:gd name="connsiteY7" fmla="*/ 48785 h 49640"/>
                    <a:gd name="connsiteX8" fmla="*/ 38105 w 44372"/>
                    <a:gd name="connsiteY8" fmla="*/ 41787 h 49640"/>
                    <a:gd name="connsiteX9" fmla="*/ 43958 w 44372"/>
                    <a:gd name="connsiteY9" fmla="*/ 20337 h 49640"/>
                    <a:gd name="connsiteX10" fmla="*/ 12476 w 44372"/>
                    <a:gd name="connsiteY10" fmla="*/ 20337 h 49640"/>
                    <a:gd name="connsiteX11" fmla="*/ 15524 w 44372"/>
                    <a:gd name="connsiteY11" fmla="*/ 11636 h 49640"/>
                    <a:gd name="connsiteX12" fmla="*/ 22765 w 44372"/>
                    <a:gd name="connsiteY12" fmla="*/ 8531 h 49640"/>
                    <a:gd name="connsiteX13" fmla="*/ 27716 w 44372"/>
                    <a:gd name="connsiteY13" fmla="*/ 10134 h 49640"/>
                    <a:gd name="connsiteX14" fmla="*/ 30764 w 44372"/>
                    <a:gd name="connsiteY14" fmla="*/ 15328 h 49640"/>
                    <a:gd name="connsiteX15" fmla="*/ 31480 w 44372"/>
                    <a:gd name="connsiteY15" fmla="*/ 28035 h 49640"/>
                    <a:gd name="connsiteX16" fmla="*/ 28661 w 44372"/>
                    <a:gd name="connsiteY16" fmla="*/ 36321 h 49640"/>
                    <a:gd name="connsiteX17" fmla="*/ 22135 w 44372"/>
                    <a:gd name="connsiteY17" fmla="*/ 39168 h 49640"/>
                    <a:gd name="connsiteX18" fmla="*/ 15338 w 44372"/>
                    <a:gd name="connsiteY18" fmla="*/ 36178 h 49640"/>
                    <a:gd name="connsiteX19" fmla="*/ 12705 w 44372"/>
                    <a:gd name="connsiteY19" fmla="*/ 2803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764" y="15328"/>
                      </a:moveTo>
                      <a:lnTo>
                        <a:pt x="43285" y="13225"/>
                      </a:lnTo>
                      <a:cubicBezTo>
                        <a:pt x="41683" y="8636"/>
                        <a:pt x="39140" y="5140"/>
                        <a:pt x="35658" y="2736"/>
                      </a:cubicBezTo>
                      <a:cubicBezTo>
                        <a:pt x="32186" y="341"/>
                        <a:pt x="27845" y="-856"/>
                        <a:pt x="22636" y="-856"/>
                      </a:cubicBezTo>
                      <a:cubicBezTo>
                        <a:pt x="14375" y="-856"/>
                        <a:pt x="8260" y="1844"/>
                        <a:pt x="4291" y="7243"/>
                      </a:cubicBezTo>
                      <a:cubicBezTo>
                        <a:pt x="1162" y="11565"/>
                        <a:pt x="-403" y="17017"/>
                        <a:pt x="-403" y="23599"/>
                      </a:cubicBezTo>
                      <a:cubicBezTo>
                        <a:pt x="-403" y="31470"/>
                        <a:pt x="1653" y="37632"/>
                        <a:pt x="5765" y="42088"/>
                      </a:cubicBezTo>
                      <a:cubicBezTo>
                        <a:pt x="9886" y="46552"/>
                        <a:pt x="15090" y="48785"/>
                        <a:pt x="21377" y="48785"/>
                      </a:cubicBezTo>
                      <a:cubicBezTo>
                        <a:pt x="28446" y="48785"/>
                        <a:pt x="34022" y="46452"/>
                        <a:pt x="38105" y="41787"/>
                      </a:cubicBezTo>
                      <a:cubicBezTo>
                        <a:pt x="42188" y="37122"/>
                        <a:pt x="44139" y="29972"/>
                        <a:pt x="43958" y="20337"/>
                      </a:cubicBezTo>
                      <a:lnTo>
                        <a:pt x="12476" y="20337"/>
                      </a:lnTo>
                      <a:cubicBezTo>
                        <a:pt x="12572" y="16616"/>
                        <a:pt x="13588" y="13716"/>
                        <a:pt x="15524" y="11636"/>
                      </a:cubicBezTo>
                      <a:cubicBezTo>
                        <a:pt x="17461" y="9566"/>
                        <a:pt x="19875" y="8531"/>
                        <a:pt x="22765" y="8531"/>
                      </a:cubicBezTo>
                      <a:cubicBezTo>
                        <a:pt x="24730" y="8531"/>
                        <a:pt x="26381" y="9065"/>
                        <a:pt x="27716" y="10134"/>
                      </a:cubicBezTo>
                      <a:cubicBezTo>
                        <a:pt x="29061" y="11212"/>
                        <a:pt x="30077" y="12943"/>
                        <a:pt x="30764" y="15328"/>
                      </a:cubicBezTo>
                      <a:close/>
                      <a:moveTo>
                        <a:pt x="31480" y="28035"/>
                      </a:moveTo>
                      <a:cubicBezTo>
                        <a:pt x="31394" y="31670"/>
                        <a:pt x="30454" y="34432"/>
                        <a:pt x="28661" y="36321"/>
                      </a:cubicBezTo>
                      <a:cubicBezTo>
                        <a:pt x="26877" y="38219"/>
                        <a:pt x="24702" y="39168"/>
                        <a:pt x="22135" y="39168"/>
                      </a:cubicBezTo>
                      <a:cubicBezTo>
                        <a:pt x="19398" y="39168"/>
                        <a:pt x="17132" y="38171"/>
                        <a:pt x="15338" y="36178"/>
                      </a:cubicBezTo>
                      <a:cubicBezTo>
                        <a:pt x="13554" y="34174"/>
                        <a:pt x="12677" y="31460"/>
                        <a:pt x="12705" y="28035"/>
                      </a:cubicBezTo>
                      <a:close/>
                    </a:path>
                  </a:pathLst>
                </a:custGeom>
                <a:solidFill>
                  <a:srgbClr val="000000"/>
                </a:solidFill>
                <a:ln w="14" cap="flat">
                  <a:noFill/>
                  <a:prstDash val="solid"/>
                  <a:round/>
                </a:ln>
              </p:spPr>
              <p:txBody>
                <a:bodyPr rtlCol="0" anchor="ctr"/>
                <a:lstStyle/>
                <a:p>
                  <a:endParaRPr lang="en-US"/>
                </a:p>
              </p:txBody>
            </p:sp>
            <p:sp>
              <p:nvSpPr>
                <p:cNvPr id="761" name="Freeform: Shape 760">
                  <a:extLst>
                    <a:ext uri="{FF2B5EF4-FFF2-40B4-BE49-F238E27FC236}">
                      <a16:creationId xmlns:a16="http://schemas.microsoft.com/office/drawing/2014/main" id="{BA9D428E-D1F9-9303-055E-4BB45B9FDA41}"/>
                    </a:ext>
                  </a:extLst>
                </p:cNvPr>
                <p:cNvSpPr/>
                <p:nvPr/>
              </p:nvSpPr>
              <p:spPr>
                <a:xfrm flipV="1">
                  <a:off x="5825183" y="526022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62" name="Freeform: Shape 761">
                  <a:extLst>
                    <a:ext uri="{FF2B5EF4-FFF2-40B4-BE49-F238E27FC236}">
                      <a16:creationId xmlns:a16="http://schemas.microsoft.com/office/drawing/2014/main" id="{2DD1918F-140B-A948-146C-9B1E5C88600D}"/>
                    </a:ext>
                  </a:extLst>
                </p:cNvPr>
                <p:cNvSpPr/>
                <p:nvPr/>
              </p:nvSpPr>
              <p:spPr>
                <a:xfrm flipV="1">
                  <a:off x="5854433" y="5212202"/>
                  <a:ext cx="45834" cy="31381"/>
                </a:xfrm>
                <a:custGeom>
                  <a:avLst/>
                  <a:gdLst>
                    <a:gd name="connsiteX0" fmla="*/ -498 w 45834"/>
                    <a:gd name="connsiteY0" fmla="*/ 18389 h 31381"/>
                    <a:gd name="connsiteX1" fmla="*/ -498 w 45834"/>
                    <a:gd name="connsiteY1" fmla="*/ 29923 h 31381"/>
                    <a:gd name="connsiteX2" fmla="*/ 45336 w 45834"/>
                    <a:gd name="connsiteY2" fmla="*/ 29923 h 31381"/>
                    <a:gd name="connsiteX3" fmla="*/ 45336 w 45834"/>
                    <a:gd name="connsiteY3" fmla="*/ 18389 h 31381"/>
                    <a:gd name="connsiteX4" fmla="*/ -498 w 45834"/>
                    <a:gd name="connsiteY4" fmla="*/ -1458 h 31381"/>
                    <a:gd name="connsiteX5" fmla="*/ -498 w 45834"/>
                    <a:gd name="connsiteY5" fmla="*/ 10118 h 31381"/>
                    <a:gd name="connsiteX6" fmla="*/ 45336 w 45834"/>
                    <a:gd name="connsiteY6" fmla="*/ 10118 h 31381"/>
                    <a:gd name="connsiteX7" fmla="*/ 45336 w 45834"/>
                    <a:gd name="connsiteY7" fmla="*/ -145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498" y="18389"/>
                      </a:moveTo>
                      <a:lnTo>
                        <a:pt x="-498" y="29923"/>
                      </a:lnTo>
                      <a:lnTo>
                        <a:pt x="45336" y="29923"/>
                      </a:lnTo>
                      <a:lnTo>
                        <a:pt x="45336" y="18389"/>
                      </a:lnTo>
                      <a:close/>
                      <a:moveTo>
                        <a:pt x="-498" y="-1458"/>
                      </a:moveTo>
                      <a:lnTo>
                        <a:pt x="-498" y="10118"/>
                      </a:lnTo>
                      <a:lnTo>
                        <a:pt x="45336" y="10118"/>
                      </a:lnTo>
                      <a:lnTo>
                        <a:pt x="45336" y="-1458"/>
                      </a:lnTo>
                      <a:close/>
                    </a:path>
                  </a:pathLst>
                </a:custGeom>
                <a:solidFill>
                  <a:srgbClr val="000000"/>
                </a:solidFill>
                <a:ln w="14" cap="flat">
                  <a:noFill/>
                  <a:prstDash val="solid"/>
                  <a:round/>
                </a:ln>
              </p:spPr>
              <p:txBody>
                <a:bodyPr rtlCol="0" anchor="ctr"/>
                <a:lstStyle/>
                <a:p>
                  <a:endParaRPr lang="en-US"/>
                </a:p>
              </p:txBody>
            </p:sp>
            <p:sp>
              <p:nvSpPr>
                <p:cNvPr id="763" name="Freeform: Shape 762">
                  <a:extLst>
                    <a:ext uri="{FF2B5EF4-FFF2-40B4-BE49-F238E27FC236}">
                      <a16:creationId xmlns:a16="http://schemas.microsoft.com/office/drawing/2014/main" id="{56C05F07-5348-7915-9A5D-02D63377EDE0}"/>
                    </a:ext>
                  </a:extLst>
                </p:cNvPr>
                <p:cNvSpPr/>
                <p:nvPr/>
              </p:nvSpPr>
              <p:spPr>
                <a:xfrm flipV="1">
                  <a:off x="5904111" y="526022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64" name="Freeform: Shape 763">
                  <a:extLst>
                    <a:ext uri="{FF2B5EF4-FFF2-40B4-BE49-F238E27FC236}">
                      <a16:creationId xmlns:a16="http://schemas.microsoft.com/office/drawing/2014/main" id="{EC15EFCE-2078-8487-9EF9-81CC90F5EED2}"/>
                    </a:ext>
                  </a:extLst>
                </p:cNvPr>
                <p:cNvSpPr/>
                <p:nvPr/>
              </p:nvSpPr>
              <p:spPr>
                <a:xfrm flipV="1">
                  <a:off x="5936080" y="5194672"/>
                  <a:ext cx="22280" cy="84027"/>
                </a:xfrm>
                <a:custGeom>
                  <a:avLst/>
                  <a:gdLst>
                    <a:gd name="connsiteX0" fmla="*/ 151 w 22280"/>
                    <a:gd name="connsiteY0" fmla="*/ -842 h 84027"/>
                    <a:gd name="connsiteX1" fmla="*/ 151 w 22280"/>
                    <a:gd name="connsiteY1" fmla="*/ 83186 h 84027"/>
                    <a:gd name="connsiteX2" fmla="*/ 22431 w 22280"/>
                    <a:gd name="connsiteY2" fmla="*/ 83186 h 84027"/>
                    <a:gd name="connsiteX3" fmla="*/ 22431 w 22280"/>
                    <a:gd name="connsiteY3" fmla="*/ 73312 h 84027"/>
                    <a:gd name="connsiteX4" fmla="*/ 12100 w 22280"/>
                    <a:gd name="connsiteY4" fmla="*/ 73312 h 84027"/>
                    <a:gd name="connsiteX5" fmla="*/ 12100 w 22280"/>
                    <a:gd name="connsiteY5" fmla="*/ 9046 h 84027"/>
                    <a:gd name="connsiteX6" fmla="*/ 22431 w 22280"/>
                    <a:gd name="connsiteY6" fmla="*/ 9046 h 84027"/>
                    <a:gd name="connsiteX7" fmla="*/ 22431 w 22280"/>
                    <a:gd name="connsiteY7" fmla="*/ -842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151" y="-842"/>
                      </a:moveTo>
                      <a:lnTo>
                        <a:pt x="151" y="83186"/>
                      </a:lnTo>
                      <a:lnTo>
                        <a:pt x="22431" y="83186"/>
                      </a:lnTo>
                      <a:lnTo>
                        <a:pt x="22431" y="73312"/>
                      </a:lnTo>
                      <a:lnTo>
                        <a:pt x="12100" y="73312"/>
                      </a:lnTo>
                      <a:lnTo>
                        <a:pt x="12100" y="9046"/>
                      </a:lnTo>
                      <a:lnTo>
                        <a:pt x="22431" y="9046"/>
                      </a:lnTo>
                      <a:lnTo>
                        <a:pt x="22431" y="-842"/>
                      </a:lnTo>
                      <a:close/>
                    </a:path>
                  </a:pathLst>
                </a:custGeom>
                <a:solidFill>
                  <a:srgbClr val="000000"/>
                </a:solidFill>
                <a:ln w="14" cap="flat">
                  <a:noFill/>
                  <a:prstDash val="solid"/>
                  <a:round/>
                </a:ln>
              </p:spPr>
              <p:txBody>
                <a:bodyPr rtlCol="0" anchor="ctr"/>
                <a:lstStyle/>
                <a:p>
                  <a:endParaRPr lang="en-US"/>
                </a:p>
              </p:txBody>
            </p:sp>
            <p:sp>
              <p:nvSpPr>
                <p:cNvPr id="765" name="Freeform: Shape 764">
                  <a:extLst>
                    <a:ext uri="{FF2B5EF4-FFF2-40B4-BE49-F238E27FC236}">
                      <a16:creationId xmlns:a16="http://schemas.microsoft.com/office/drawing/2014/main" id="{F9601042-FF73-77CC-D8AB-F76C4EC12CE8}"/>
                    </a:ext>
                  </a:extLst>
                </p:cNvPr>
                <p:cNvSpPr/>
                <p:nvPr/>
              </p:nvSpPr>
              <p:spPr>
                <a:xfrm flipV="1">
                  <a:off x="5967294" y="5194400"/>
                  <a:ext cx="28805" cy="65825"/>
                </a:xfrm>
                <a:custGeom>
                  <a:avLst/>
                  <a:gdLst>
                    <a:gd name="connsiteX0" fmla="*/ 28687 w 28805"/>
                    <a:gd name="connsiteY0" fmla="*/ -1499 h 65825"/>
                    <a:gd name="connsiteX1" fmla="*/ 16123 w 28805"/>
                    <a:gd name="connsiteY1" fmla="*/ -1499 h 65825"/>
                    <a:gd name="connsiteX2" fmla="*/ 16123 w 28805"/>
                    <a:gd name="connsiteY2" fmla="*/ 45852 h 65825"/>
                    <a:gd name="connsiteX3" fmla="*/ -119 w 28805"/>
                    <a:gd name="connsiteY3" fmla="*/ 36336 h 65825"/>
                    <a:gd name="connsiteX4" fmla="*/ -119 w 28805"/>
                    <a:gd name="connsiteY4" fmla="*/ 47741 h 65825"/>
                    <a:gd name="connsiteX5" fmla="*/ 10570 w 28805"/>
                    <a:gd name="connsiteY5" fmla="*/ 53837 h 65825"/>
                    <a:gd name="connsiteX6" fmla="*/ 18484 w 28805"/>
                    <a:gd name="connsiteY6" fmla="*/ 64326 h 65825"/>
                    <a:gd name="connsiteX7" fmla="*/ 28687 w 28805"/>
                    <a:gd name="connsiteY7" fmla="*/ 64326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687" y="-1499"/>
                      </a:moveTo>
                      <a:lnTo>
                        <a:pt x="16123" y="-1499"/>
                      </a:lnTo>
                      <a:lnTo>
                        <a:pt x="16123" y="45852"/>
                      </a:lnTo>
                      <a:cubicBezTo>
                        <a:pt x="11524" y="41559"/>
                        <a:pt x="6110" y="38387"/>
                        <a:pt x="-119" y="36336"/>
                      </a:cubicBezTo>
                      <a:lnTo>
                        <a:pt x="-119" y="47741"/>
                      </a:lnTo>
                      <a:cubicBezTo>
                        <a:pt x="3163" y="48810"/>
                        <a:pt x="6726" y="50842"/>
                        <a:pt x="10570" y="53837"/>
                      </a:cubicBezTo>
                      <a:cubicBezTo>
                        <a:pt x="14415" y="56833"/>
                        <a:pt x="17053" y="60329"/>
                        <a:pt x="18484" y="64326"/>
                      </a:cubicBezTo>
                      <a:lnTo>
                        <a:pt x="28687" y="64326"/>
                      </a:lnTo>
                      <a:close/>
                    </a:path>
                  </a:pathLst>
                </a:custGeom>
                <a:solidFill>
                  <a:srgbClr val="000000"/>
                </a:solidFill>
                <a:ln w="14" cap="flat">
                  <a:noFill/>
                  <a:prstDash val="solid"/>
                  <a:round/>
                </a:ln>
              </p:spPr>
              <p:txBody>
                <a:bodyPr rtlCol="0" anchor="ctr"/>
                <a:lstStyle/>
                <a:p>
                  <a:endParaRPr lang="en-US"/>
                </a:p>
              </p:txBody>
            </p:sp>
            <p:sp>
              <p:nvSpPr>
                <p:cNvPr id="766" name="Freeform: Shape 765">
                  <a:extLst>
                    <a:ext uri="{FF2B5EF4-FFF2-40B4-BE49-F238E27FC236}">
                      <a16:creationId xmlns:a16="http://schemas.microsoft.com/office/drawing/2014/main" id="{4F4E5C33-B1C5-E642-FAF0-6358FAE1D048}"/>
                    </a:ext>
                  </a:extLst>
                </p:cNvPr>
                <p:cNvSpPr/>
                <p:nvPr/>
              </p:nvSpPr>
              <p:spPr>
                <a:xfrm flipV="1">
                  <a:off x="6014435" y="5194400"/>
                  <a:ext cx="43544" cy="66941"/>
                </a:xfrm>
                <a:custGeom>
                  <a:avLst/>
                  <a:gdLst>
                    <a:gd name="connsiteX0" fmla="*/ -356 w 43544"/>
                    <a:gd name="connsiteY0" fmla="*/ 17057 h 66941"/>
                    <a:gd name="connsiteX1" fmla="*/ 11807 w 43544"/>
                    <a:gd name="connsiteY1" fmla="*/ 18531 h 66941"/>
                    <a:gd name="connsiteX2" fmla="*/ 14926 w 43544"/>
                    <a:gd name="connsiteY2" fmla="*/ 11419 h 66941"/>
                    <a:gd name="connsiteX3" fmla="*/ 21108 w 43544"/>
                    <a:gd name="connsiteY3" fmla="*/ 8958 h 66941"/>
                    <a:gd name="connsiteX4" fmla="*/ 27648 w 43544"/>
                    <a:gd name="connsiteY4" fmla="*/ 11906 h 66941"/>
                    <a:gd name="connsiteX5" fmla="*/ 30310 w 43544"/>
                    <a:gd name="connsiteY5" fmla="*/ 19876 h 66941"/>
                    <a:gd name="connsiteX6" fmla="*/ 27762 w 43544"/>
                    <a:gd name="connsiteY6" fmla="*/ 27375 h 66941"/>
                    <a:gd name="connsiteX7" fmla="*/ 21552 w 43544"/>
                    <a:gd name="connsiteY7" fmla="*/ 30151 h 66941"/>
                    <a:gd name="connsiteX8" fmla="*/ 15785 w 43544"/>
                    <a:gd name="connsiteY8" fmla="*/ 29221 h 66941"/>
                    <a:gd name="connsiteX9" fmla="*/ 17173 w 43544"/>
                    <a:gd name="connsiteY9" fmla="*/ 39452 h 66941"/>
                    <a:gd name="connsiteX10" fmla="*/ 24943 w 43544"/>
                    <a:gd name="connsiteY10" fmla="*/ 41670 h 66941"/>
                    <a:gd name="connsiteX11" fmla="*/ 27634 w 43544"/>
                    <a:gd name="connsiteY11" fmla="*/ 47909 h 66941"/>
                    <a:gd name="connsiteX12" fmla="*/ 25659 w 43544"/>
                    <a:gd name="connsiteY12" fmla="*/ 53175 h 66941"/>
                    <a:gd name="connsiteX13" fmla="*/ 20436 w 43544"/>
                    <a:gd name="connsiteY13" fmla="*/ 55150 h 66941"/>
                    <a:gd name="connsiteX14" fmla="*/ 14926 w 43544"/>
                    <a:gd name="connsiteY14" fmla="*/ 52918 h 66941"/>
                    <a:gd name="connsiteX15" fmla="*/ 12165 w 43544"/>
                    <a:gd name="connsiteY15" fmla="*/ 46392 h 66941"/>
                    <a:gd name="connsiteX16" fmla="*/ 574 w 43544"/>
                    <a:gd name="connsiteY16" fmla="*/ 48353 h 66941"/>
                    <a:gd name="connsiteX17" fmla="*/ 4223 w 43544"/>
                    <a:gd name="connsiteY17" fmla="*/ 57854 h 66941"/>
                    <a:gd name="connsiteX18" fmla="*/ 11020 w 43544"/>
                    <a:gd name="connsiteY18" fmla="*/ 63450 h 66941"/>
                    <a:gd name="connsiteX19" fmla="*/ 20793 w 43544"/>
                    <a:gd name="connsiteY19" fmla="*/ 65482 h 66941"/>
                    <a:gd name="connsiteX20" fmla="*/ 35633 w 43544"/>
                    <a:gd name="connsiteY20" fmla="*/ 59586 h 66941"/>
                    <a:gd name="connsiteX21" fmla="*/ 40241 w 43544"/>
                    <a:gd name="connsiteY21" fmla="*/ 48668 h 66941"/>
                    <a:gd name="connsiteX22" fmla="*/ 30810 w 43544"/>
                    <a:gd name="connsiteY22" fmla="*/ 34902 h 66941"/>
                    <a:gd name="connsiteX23" fmla="*/ 39811 w 43544"/>
                    <a:gd name="connsiteY23" fmla="*/ 29478 h 66941"/>
                    <a:gd name="connsiteX24" fmla="*/ 43188 w 43544"/>
                    <a:gd name="connsiteY24" fmla="*/ 19332 h 66941"/>
                    <a:gd name="connsiteX25" fmla="*/ 36878 w 43544"/>
                    <a:gd name="connsiteY25" fmla="*/ 4622 h 66941"/>
                    <a:gd name="connsiteX26" fmla="*/ 21194 w 43544"/>
                    <a:gd name="connsiteY26" fmla="*/ -1460 h 66941"/>
                    <a:gd name="connsiteX27" fmla="*/ 6426 w 43544"/>
                    <a:gd name="connsiteY27" fmla="*/ 3663 h 66941"/>
                    <a:gd name="connsiteX28" fmla="*/ -356 w 43544"/>
                    <a:gd name="connsiteY28" fmla="*/ 17057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356" y="17057"/>
                      </a:moveTo>
                      <a:lnTo>
                        <a:pt x="11807" y="18531"/>
                      </a:lnTo>
                      <a:cubicBezTo>
                        <a:pt x="12189" y="15431"/>
                        <a:pt x="13228" y="13060"/>
                        <a:pt x="14926" y="11419"/>
                      </a:cubicBezTo>
                      <a:cubicBezTo>
                        <a:pt x="16634" y="9778"/>
                        <a:pt x="18695" y="8958"/>
                        <a:pt x="21108" y="8958"/>
                      </a:cubicBezTo>
                      <a:cubicBezTo>
                        <a:pt x="23703" y="8958"/>
                        <a:pt x="25883" y="9940"/>
                        <a:pt x="27648" y="11906"/>
                      </a:cubicBezTo>
                      <a:cubicBezTo>
                        <a:pt x="29422" y="13880"/>
                        <a:pt x="30310" y="16537"/>
                        <a:pt x="30310" y="19876"/>
                      </a:cubicBezTo>
                      <a:cubicBezTo>
                        <a:pt x="30310" y="23034"/>
                        <a:pt x="29461" y="25533"/>
                        <a:pt x="27762" y="27375"/>
                      </a:cubicBezTo>
                      <a:cubicBezTo>
                        <a:pt x="26064" y="29225"/>
                        <a:pt x="23994" y="30151"/>
                        <a:pt x="21552" y="30151"/>
                      </a:cubicBezTo>
                      <a:cubicBezTo>
                        <a:pt x="19940" y="30151"/>
                        <a:pt x="18017" y="29841"/>
                        <a:pt x="15785" y="29221"/>
                      </a:cubicBezTo>
                      <a:lnTo>
                        <a:pt x="17173" y="39452"/>
                      </a:lnTo>
                      <a:cubicBezTo>
                        <a:pt x="20569" y="39366"/>
                        <a:pt x="23159" y="40106"/>
                        <a:pt x="24943" y="41670"/>
                      </a:cubicBezTo>
                      <a:cubicBezTo>
                        <a:pt x="26737" y="43235"/>
                        <a:pt x="27634" y="45314"/>
                        <a:pt x="27634" y="47909"/>
                      </a:cubicBezTo>
                      <a:cubicBezTo>
                        <a:pt x="27634" y="50113"/>
                        <a:pt x="26975" y="51868"/>
                        <a:pt x="25659" y="53175"/>
                      </a:cubicBezTo>
                      <a:cubicBezTo>
                        <a:pt x="24352" y="54492"/>
                        <a:pt x="22611" y="55150"/>
                        <a:pt x="20436" y="55150"/>
                      </a:cubicBezTo>
                      <a:cubicBezTo>
                        <a:pt x="18289" y="55150"/>
                        <a:pt x="16453" y="54406"/>
                        <a:pt x="14926" y="52918"/>
                      </a:cubicBezTo>
                      <a:cubicBezTo>
                        <a:pt x="13410" y="51429"/>
                        <a:pt x="12489" y="49254"/>
                        <a:pt x="12165" y="46392"/>
                      </a:cubicBezTo>
                      <a:lnTo>
                        <a:pt x="574" y="48353"/>
                      </a:lnTo>
                      <a:cubicBezTo>
                        <a:pt x="1385" y="52321"/>
                        <a:pt x="2601" y="55489"/>
                        <a:pt x="4223" y="57854"/>
                      </a:cubicBezTo>
                      <a:cubicBezTo>
                        <a:pt x="5844" y="60230"/>
                        <a:pt x="8110" y="62095"/>
                        <a:pt x="11020" y="63450"/>
                      </a:cubicBezTo>
                      <a:cubicBezTo>
                        <a:pt x="13929" y="64804"/>
                        <a:pt x="17187" y="65482"/>
                        <a:pt x="20793" y="65482"/>
                      </a:cubicBezTo>
                      <a:cubicBezTo>
                        <a:pt x="26966" y="65482"/>
                        <a:pt x="31912" y="63516"/>
                        <a:pt x="35633" y="59586"/>
                      </a:cubicBezTo>
                      <a:cubicBezTo>
                        <a:pt x="38705" y="56362"/>
                        <a:pt x="40241" y="52722"/>
                        <a:pt x="40241" y="48668"/>
                      </a:cubicBezTo>
                      <a:cubicBezTo>
                        <a:pt x="40241" y="42915"/>
                        <a:pt x="37097" y="38326"/>
                        <a:pt x="30810" y="34902"/>
                      </a:cubicBezTo>
                      <a:cubicBezTo>
                        <a:pt x="34569" y="34091"/>
                        <a:pt x="37569" y="32283"/>
                        <a:pt x="39811" y="29478"/>
                      </a:cubicBezTo>
                      <a:cubicBezTo>
                        <a:pt x="42063" y="26683"/>
                        <a:pt x="43188" y="23301"/>
                        <a:pt x="43188" y="19332"/>
                      </a:cubicBezTo>
                      <a:cubicBezTo>
                        <a:pt x="43188" y="13580"/>
                        <a:pt x="41085" y="8676"/>
                        <a:pt x="36878" y="4622"/>
                      </a:cubicBezTo>
                      <a:cubicBezTo>
                        <a:pt x="32680" y="567"/>
                        <a:pt x="27452" y="-1460"/>
                        <a:pt x="21194" y="-1460"/>
                      </a:cubicBezTo>
                      <a:cubicBezTo>
                        <a:pt x="15260" y="-1460"/>
                        <a:pt x="10338" y="248"/>
                        <a:pt x="6426" y="3663"/>
                      </a:cubicBezTo>
                      <a:cubicBezTo>
                        <a:pt x="2525" y="7078"/>
                        <a:pt x="264" y="11543"/>
                        <a:pt x="-356" y="17057"/>
                      </a:cubicBezTo>
                      <a:close/>
                    </a:path>
                  </a:pathLst>
                </a:custGeom>
                <a:solidFill>
                  <a:srgbClr val="000000"/>
                </a:solidFill>
                <a:ln w="14" cap="flat">
                  <a:noFill/>
                  <a:prstDash val="solid"/>
                  <a:round/>
                </a:ln>
              </p:spPr>
              <p:txBody>
                <a:bodyPr rtlCol="0" anchor="ctr"/>
                <a:lstStyle/>
                <a:p>
                  <a:endParaRPr lang="en-US"/>
                </a:p>
              </p:txBody>
            </p:sp>
            <p:sp>
              <p:nvSpPr>
                <p:cNvPr id="767" name="Freeform: Shape 766">
                  <a:extLst>
                    <a:ext uri="{FF2B5EF4-FFF2-40B4-BE49-F238E27FC236}">
                      <a16:creationId xmlns:a16="http://schemas.microsoft.com/office/drawing/2014/main" id="{2C182C8F-22C3-87B9-5CFF-5E27494A504D}"/>
                    </a:ext>
                  </a:extLst>
                </p:cNvPr>
                <p:cNvSpPr/>
                <p:nvPr/>
              </p:nvSpPr>
              <p:spPr>
                <a:xfrm flipV="1">
                  <a:off x="6067158" y="5247662"/>
                  <a:ext cx="13594" cy="27188"/>
                </a:xfrm>
                <a:custGeom>
                  <a:avLst/>
                  <a:gdLst>
                    <a:gd name="connsiteX0" fmla="*/ 1604 w 13594"/>
                    <a:gd name="connsiteY0" fmla="*/ 28070 h 27188"/>
                    <a:gd name="connsiteX1" fmla="*/ 14168 w 13594"/>
                    <a:gd name="connsiteY1" fmla="*/ 28070 h 27188"/>
                    <a:gd name="connsiteX2" fmla="*/ 14168 w 13594"/>
                    <a:gd name="connsiteY2" fmla="*/ 19083 h 27188"/>
                    <a:gd name="connsiteX3" fmla="*/ 13224 w 13594"/>
                    <a:gd name="connsiteY3" fmla="*/ 10483 h 27188"/>
                    <a:gd name="connsiteX4" fmla="*/ 9661 w 13594"/>
                    <a:gd name="connsiteY4" fmla="*/ 4816 h 27188"/>
                    <a:gd name="connsiteX5" fmla="*/ 3035 w 13594"/>
                    <a:gd name="connsiteY5" fmla="*/ 881 h 27188"/>
                    <a:gd name="connsiteX6" fmla="*/ 574 w 13594"/>
                    <a:gd name="connsiteY6" fmla="*/ 6075 h 27188"/>
                    <a:gd name="connsiteX7" fmla="*/ 5969 w 13594"/>
                    <a:gd name="connsiteY7" fmla="*/ 9510 h 27188"/>
                    <a:gd name="connsiteX8" fmla="*/ 7686 w 13594"/>
                    <a:gd name="connsiteY8" fmla="*/ 15506 h 27188"/>
                    <a:gd name="connsiteX9" fmla="*/ 1604 w 13594"/>
                    <a:gd name="connsiteY9" fmla="*/ 15506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1604" y="28070"/>
                      </a:moveTo>
                      <a:lnTo>
                        <a:pt x="14168" y="28070"/>
                      </a:lnTo>
                      <a:lnTo>
                        <a:pt x="14168" y="19083"/>
                      </a:lnTo>
                      <a:cubicBezTo>
                        <a:pt x="14168" y="15448"/>
                        <a:pt x="13853" y="12582"/>
                        <a:pt x="13224" y="10483"/>
                      </a:cubicBezTo>
                      <a:cubicBezTo>
                        <a:pt x="12594" y="8375"/>
                        <a:pt x="11406" y="6486"/>
                        <a:pt x="9661" y="4816"/>
                      </a:cubicBezTo>
                      <a:cubicBezTo>
                        <a:pt x="7924" y="3147"/>
                        <a:pt x="5716" y="1835"/>
                        <a:pt x="3035" y="881"/>
                      </a:cubicBezTo>
                      <a:lnTo>
                        <a:pt x="574" y="6075"/>
                      </a:lnTo>
                      <a:cubicBezTo>
                        <a:pt x="3102" y="6905"/>
                        <a:pt x="4900" y="8050"/>
                        <a:pt x="5969" y="9510"/>
                      </a:cubicBezTo>
                      <a:cubicBezTo>
                        <a:pt x="7047" y="10969"/>
                        <a:pt x="7619" y="12968"/>
                        <a:pt x="7686" y="15506"/>
                      </a:cubicBezTo>
                      <a:lnTo>
                        <a:pt x="1604" y="15506"/>
                      </a:lnTo>
                      <a:close/>
                    </a:path>
                  </a:pathLst>
                </a:custGeom>
                <a:solidFill>
                  <a:srgbClr val="000000"/>
                </a:solidFill>
                <a:ln w="14" cap="flat">
                  <a:noFill/>
                  <a:prstDash val="solid"/>
                  <a:round/>
                </a:ln>
              </p:spPr>
              <p:txBody>
                <a:bodyPr rtlCol="0" anchor="ctr"/>
                <a:lstStyle/>
                <a:p>
                  <a:endParaRPr lang="en-US"/>
                </a:p>
              </p:txBody>
            </p:sp>
            <p:sp>
              <p:nvSpPr>
                <p:cNvPr id="768" name="Freeform: Shape 767">
                  <a:extLst>
                    <a:ext uri="{FF2B5EF4-FFF2-40B4-BE49-F238E27FC236}">
                      <a16:creationId xmlns:a16="http://schemas.microsoft.com/office/drawing/2014/main" id="{B629CE8B-6E98-45A4-6A7D-9EF37149E294}"/>
                    </a:ext>
                  </a:extLst>
                </p:cNvPr>
                <p:cNvSpPr/>
                <p:nvPr/>
              </p:nvSpPr>
              <p:spPr>
                <a:xfrm flipV="1">
                  <a:off x="6087365" y="526022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69" name="Freeform: Shape 768">
                  <a:extLst>
                    <a:ext uri="{FF2B5EF4-FFF2-40B4-BE49-F238E27FC236}">
                      <a16:creationId xmlns:a16="http://schemas.microsoft.com/office/drawing/2014/main" id="{EAE0915B-E4B5-1D4C-A3F4-2509BF59B7A5}"/>
                    </a:ext>
                  </a:extLst>
                </p:cNvPr>
                <p:cNvSpPr/>
                <p:nvPr/>
              </p:nvSpPr>
              <p:spPr>
                <a:xfrm flipV="1">
                  <a:off x="6116659" y="5194400"/>
                  <a:ext cx="42571" cy="66941"/>
                </a:xfrm>
                <a:custGeom>
                  <a:avLst/>
                  <a:gdLst>
                    <a:gd name="connsiteX0" fmla="*/ 20952 w 42571"/>
                    <a:gd name="connsiteY0" fmla="*/ 65482 h 66941"/>
                    <a:gd name="connsiteX1" fmla="*/ 35849 w 42571"/>
                    <a:gd name="connsiteY1" fmla="*/ 58684 h 66941"/>
                    <a:gd name="connsiteX2" fmla="*/ 42245 w 42571"/>
                    <a:gd name="connsiteY2" fmla="*/ 31982 h 66941"/>
                    <a:gd name="connsiteX3" fmla="*/ 35806 w 42571"/>
                    <a:gd name="connsiteY3" fmla="*/ 5252 h 66941"/>
                    <a:gd name="connsiteX4" fmla="*/ 20952 w 42571"/>
                    <a:gd name="connsiteY4" fmla="*/ -1460 h 66941"/>
                    <a:gd name="connsiteX5" fmla="*/ 5526 w 42571"/>
                    <a:gd name="connsiteY5" fmla="*/ 5895 h 66941"/>
                    <a:gd name="connsiteX6" fmla="*/ -327 w 42571"/>
                    <a:gd name="connsiteY6" fmla="*/ 32125 h 66941"/>
                    <a:gd name="connsiteX7" fmla="*/ 6113 w 42571"/>
                    <a:gd name="connsiteY7" fmla="*/ 58770 h 66941"/>
                    <a:gd name="connsiteX8" fmla="*/ 20952 w 42571"/>
                    <a:gd name="connsiteY8" fmla="*/ 65482 h 66941"/>
                    <a:gd name="connsiteX9" fmla="*/ 20952 w 42571"/>
                    <a:gd name="connsiteY9" fmla="*/ 55064 h 66941"/>
                    <a:gd name="connsiteX10" fmla="*/ 16888 w 42571"/>
                    <a:gd name="connsiteY10" fmla="*/ 53604 h 66941"/>
                    <a:gd name="connsiteX11" fmla="*/ 14112 w 42571"/>
                    <a:gd name="connsiteY11" fmla="*/ 48396 h 66941"/>
                    <a:gd name="connsiteX12" fmla="*/ 12824 w 42571"/>
                    <a:gd name="connsiteY12" fmla="*/ 31982 h 66941"/>
                    <a:gd name="connsiteX13" fmla="*/ 13983 w 42571"/>
                    <a:gd name="connsiteY13" fmla="*/ 16127 h 66941"/>
                    <a:gd name="connsiteX14" fmla="*/ 16902 w 42571"/>
                    <a:gd name="connsiteY14" fmla="*/ 10389 h 66941"/>
                    <a:gd name="connsiteX15" fmla="*/ 20952 w 42571"/>
                    <a:gd name="connsiteY15" fmla="*/ 8958 h 66941"/>
                    <a:gd name="connsiteX16" fmla="*/ 25030 w 42571"/>
                    <a:gd name="connsiteY16" fmla="*/ 10403 h 66941"/>
                    <a:gd name="connsiteX17" fmla="*/ 27792 w 42571"/>
                    <a:gd name="connsiteY17" fmla="*/ 15626 h 66941"/>
                    <a:gd name="connsiteX18" fmla="*/ 29094 w 42571"/>
                    <a:gd name="connsiteY18" fmla="*/ 31982 h 66941"/>
                    <a:gd name="connsiteX19" fmla="*/ 27935 w 42571"/>
                    <a:gd name="connsiteY19" fmla="*/ 47838 h 66941"/>
                    <a:gd name="connsiteX20" fmla="*/ 25002 w 42571"/>
                    <a:gd name="connsiteY20" fmla="*/ 53604 h 66941"/>
                    <a:gd name="connsiteX21" fmla="*/ 20952 w 42571"/>
                    <a:gd name="connsiteY21" fmla="*/ 55064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952" y="65482"/>
                      </a:moveTo>
                      <a:cubicBezTo>
                        <a:pt x="27306" y="65482"/>
                        <a:pt x="32271" y="63216"/>
                        <a:pt x="35849" y="58684"/>
                      </a:cubicBezTo>
                      <a:cubicBezTo>
                        <a:pt x="40113" y="53323"/>
                        <a:pt x="42245" y="44422"/>
                        <a:pt x="42245" y="31982"/>
                      </a:cubicBezTo>
                      <a:cubicBezTo>
                        <a:pt x="42245" y="19580"/>
                        <a:pt x="40099" y="10670"/>
                        <a:pt x="35806" y="5252"/>
                      </a:cubicBezTo>
                      <a:cubicBezTo>
                        <a:pt x="32257" y="777"/>
                        <a:pt x="27306" y="-1460"/>
                        <a:pt x="20952" y="-1460"/>
                      </a:cubicBezTo>
                      <a:cubicBezTo>
                        <a:pt x="14579" y="-1460"/>
                        <a:pt x="9437" y="992"/>
                        <a:pt x="5526" y="5895"/>
                      </a:cubicBezTo>
                      <a:cubicBezTo>
                        <a:pt x="1624" y="10799"/>
                        <a:pt x="-327" y="19542"/>
                        <a:pt x="-327" y="32125"/>
                      </a:cubicBezTo>
                      <a:cubicBezTo>
                        <a:pt x="-327" y="44470"/>
                        <a:pt x="1820" y="53352"/>
                        <a:pt x="6113" y="58770"/>
                      </a:cubicBezTo>
                      <a:cubicBezTo>
                        <a:pt x="9662" y="63245"/>
                        <a:pt x="14608" y="65482"/>
                        <a:pt x="20952" y="65482"/>
                      </a:cubicBezTo>
                      <a:close/>
                      <a:moveTo>
                        <a:pt x="20952" y="55064"/>
                      </a:moveTo>
                      <a:cubicBezTo>
                        <a:pt x="19435" y="55064"/>
                        <a:pt x="18080" y="54578"/>
                        <a:pt x="16888" y="53604"/>
                      </a:cubicBezTo>
                      <a:cubicBezTo>
                        <a:pt x="15696" y="52641"/>
                        <a:pt x="14770" y="50905"/>
                        <a:pt x="14112" y="48396"/>
                      </a:cubicBezTo>
                      <a:cubicBezTo>
                        <a:pt x="13253" y="45152"/>
                        <a:pt x="12824" y="39681"/>
                        <a:pt x="12824" y="31982"/>
                      </a:cubicBezTo>
                      <a:cubicBezTo>
                        <a:pt x="12824" y="24293"/>
                        <a:pt x="13210" y="19008"/>
                        <a:pt x="13983" y="16127"/>
                      </a:cubicBezTo>
                      <a:cubicBezTo>
                        <a:pt x="14756" y="13256"/>
                        <a:pt x="15729" y="11343"/>
                        <a:pt x="16902" y="10389"/>
                      </a:cubicBezTo>
                      <a:cubicBezTo>
                        <a:pt x="18085" y="9435"/>
                        <a:pt x="19435" y="8958"/>
                        <a:pt x="20952" y="8958"/>
                      </a:cubicBezTo>
                      <a:cubicBezTo>
                        <a:pt x="22478" y="8958"/>
                        <a:pt x="23838" y="9440"/>
                        <a:pt x="25030" y="10403"/>
                      </a:cubicBezTo>
                      <a:cubicBezTo>
                        <a:pt x="26223" y="11376"/>
                        <a:pt x="27143" y="13117"/>
                        <a:pt x="27792" y="15626"/>
                      </a:cubicBezTo>
                      <a:cubicBezTo>
                        <a:pt x="28660" y="18841"/>
                        <a:pt x="29094" y="24293"/>
                        <a:pt x="29094" y="31982"/>
                      </a:cubicBezTo>
                      <a:cubicBezTo>
                        <a:pt x="29094" y="39681"/>
                        <a:pt x="28708" y="44966"/>
                        <a:pt x="27935" y="47838"/>
                      </a:cubicBezTo>
                      <a:cubicBezTo>
                        <a:pt x="27162" y="50719"/>
                        <a:pt x="26185" y="52641"/>
                        <a:pt x="25002" y="53604"/>
                      </a:cubicBezTo>
                      <a:cubicBezTo>
                        <a:pt x="23828" y="54578"/>
                        <a:pt x="22478" y="55064"/>
                        <a:pt x="20952" y="55064"/>
                      </a:cubicBezTo>
                      <a:close/>
                    </a:path>
                  </a:pathLst>
                </a:custGeom>
                <a:solidFill>
                  <a:srgbClr val="000000"/>
                </a:solidFill>
                <a:ln w="14" cap="flat">
                  <a:noFill/>
                  <a:prstDash val="solid"/>
                  <a:round/>
                </a:ln>
              </p:spPr>
              <p:txBody>
                <a:bodyPr rtlCol="0" anchor="ctr"/>
                <a:lstStyle/>
                <a:p>
                  <a:endParaRPr lang="en-US"/>
                </a:p>
              </p:txBody>
            </p:sp>
            <p:sp>
              <p:nvSpPr>
                <p:cNvPr id="770" name="Freeform: Shape 769">
                  <a:extLst>
                    <a:ext uri="{FF2B5EF4-FFF2-40B4-BE49-F238E27FC236}">
                      <a16:creationId xmlns:a16="http://schemas.microsoft.com/office/drawing/2014/main" id="{8BE83D68-8E60-8E1F-3B45-AFB98B95C032}"/>
                    </a:ext>
                  </a:extLst>
                </p:cNvPr>
                <p:cNvSpPr/>
                <p:nvPr/>
              </p:nvSpPr>
              <p:spPr>
                <a:xfrm flipV="1">
                  <a:off x="6165447" y="5194672"/>
                  <a:ext cx="22266" cy="84027"/>
                </a:xfrm>
                <a:custGeom>
                  <a:avLst/>
                  <a:gdLst>
                    <a:gd name="connsiteX0" fmla="*/ 22808 w 22266"/>
                    <a:gd name="connsiteY0" fmla="*/ 83186 h 84027"/>
                    <a:gd name="connsiteX1" fmla="*/ 22808 w 22266"/>
                    <a:gd name="connsiteY1" fmla="*/ -842 h 84027"/>
                    <a:gd name="connsiteX2" fmla="*/ 542 w 22266"/>
                    <a:gd name="connsiteY2" fmla="*/ -842 h 84027"/>
                    <a:gd name="connsiteX3" fmla="*/ 542 w 22266"/>
                    <a:gd name="connsiteY3" fmla="*/ 9046 h 84027"/>
                    <a:gd name="connsiteX4" fmla="*/ 10873 w 22266"/>
                    <a:gd name="connsiteY4" fmla="*/ 9046 h 84027"/>
                    <a:gd name="connsiteX5" fmla="*/ 10873 w 22266"/>
                    <a:gd name="connsiteY5" fmla="*/ 73398 h 84027"/>
                    <a:gd name="connsiteX6" fmla="*/ 542 w 22266"/>
                    <a:gd name="connsiteY6" fmla="*/ 73398 h 84027"/>
                    <a:gd name="connsiteX7" fmla="*/ 542 w 22266"/>
                    <a:gd name="connsiteY7" fmla="*/ 83186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2808" y="83186"/>
                      </a:moveTo>
                      <a:lnTo>
                        <a:pt x="22808" y="-842"/>
                      </a:lnTo>
                      <a:lnTo>
                        <a:pt x="542" y="-842"/>
                      </a:lnTo>
                      <a:lnTo>
                        <a:pt x="542" y="9046"/>
                      </a:lnTo>
                      <a:lnTo>
                        <a:pt x="10873" y="9046"/>
                      </a:lnTo>
                      <a:lnTo>
                        <a:pt x="10873" y="73398"/>
                      </a:lnTo>
                      <a:lnTo>
                        <a:pt x="542" y="73398"/>
                      </a:lnTo>
                      <a:lnTo>
                        <a:pt x="542" y="83186"/>
                      </a:lnTo>
                      <a:close/>
                    </a:path>
                  </a:pathLst>
                </a:custGeom>
                <a:solidFill>
                  <a:srgbClr val="000000"/>
                </a:solidFill>
                <a:ln w="14" cap="flat">
                  <a:noFill/>
                  <a:prstDash val="solid"/>
                  <a:round/>
                </a:ln>
              </p:spPr>
              <p:txBody>
                <a:bodyPr rtlCol="0" anchor="ctr"/>
                <a:lstStyle/>
                <a:p>
                  <a:endParaRPr lang="en-US"/>
                </a:p>
              </p:txBody>
            </p:sp>
          </p:grpSp>
        </p:grpSp>
        <p:grpSp>
          <p:nvGrpSpPr>
            <p:cNvPr id="771" name="Graphic 3">
              <a:extLst>
                <a:ext uri="{FF2B5EF4-FFF2-40B4-BE49-F238E27FC236}">
                  <a16:creationId xmlns:a16="http://schemas.microsoft.com/office/drawing/2014/main" id="{7C7DD36F-F342-B0AA-55DF-B83E4482A852}"/>
                </a:ext>
              </a:extLst>
            </p:cNvPr>
            <p:cNvGrpSpPr/>
            <p:nvPr/>
          </p:nvGrpSpPr>
          <p:grpSpPr>
            <a:xfrm>
              <a:off x="6323902" y="4507723"/>
              <a:ext cx="323516" cy="673151"/>
              <a:chOff x="6323902" y="4507723"/>
              <a:chExt cx="323516" cy="673151"/>
            </a:xfrm>
            <a:noFill/>
          </p:grpSpPr>
          <p:sp>
            <p:nvSpPr>
              <p:cNvPr id="772" name="Freeform: Shape 771">
                <a:extLst>
                  <a:ext uri="{FF2B5EF4-FFF2-40B4-BE49-F238E27FC236}">
                    <a16:creationId xmlns:a16="http://schemas.microsoft.com/office/drawing/2014/main" id="{7DEF05F7-A0D6-C2D3-2536-08DBC4582E58}"/>
                  </a:ext>
                </a:extLst>
              </p:cNvPr>
              <p:cNvSpPr/>
              <p:nvPr/>
            </p:nvSpPr>
            <p:spPr>
              <a:xfrm>
                <a:off x="6323902" y="4507723"/>
                <a:ext cx="322887" cy="673151"/>
              </a:xfrm>
              <a:custGeom>
                <a:avLst/>
                <a:gdLst>
                  <a:gd name="connsiteX0" fmla="*/ 323251 w 322887"/>
                  <a:gd name="connsiteY0" fmla="*/ 673299 h 673151"/>
                  <a:gd name="connsiteX1" fmla="*/ 364 w 322887"/>
                  <a:gd name="connsiteY1" fmla="*/ 147 h 673151"/>
                </a:gdLst>
                <a:ahLst/>
                <a:cxnLst>
                  <a:cxn ang="0">
                    <a:pos x="connsiteX0" y="connsiteY0"/>
                  </a:cxn>
                  <a:cxn ang="0">
                    <a:pos x="connsiteX1" y="connsiteY1"/>
                  </a:cxn>
                </a:cxnLst>
                <a:rect l="l" t="t" r="r" b="b"/>
                <a:pathLst>
                  <a:path w="322887" h="673151">
                    <a:moveTo>
                      <a:pt x="323251" y="673299"/>
                    </a:moveTo>
                    <a:cubicBezTo>
                      <a:pt x="216500" y="450838"/>
                      <a:pt x="108890" y="226454"/>
                      <a:pt x="364" y="147"/>
                    </a:cubicBezTo>
                  </a:path>
                </a:pathLst>
              </a:custGeom>
              <a:noFill/>
              <a:ln w="11448" cap="rnd">
                <a:solidFill>
                  <a:srgbClr val="000000"/>
                </a:solidFill>
                <a:prstDash val="solid"/>
                <a:round/>
              </a:ln>
            </p:spPr>
            <p:txBody>
              <a:bodyPr rtlCol="0" anchor="ctr"/>
              <a:lstStyle/>
              <a:p>
                <a:endParaRPr lang="en-US"/>
              </a:p>
            </p:txBody>
          </p:sp>
          <p:sp>
            <p:nvSpPr>
              <p:cNvPr id="773" name="Freeform: Shape 772">
                <a:extLst>
                  <a:ext uri="{FF2B5EF4-FFF2-40B4-BE49-F238E27FC236}">
                    <a16:creationId xmlns:a16="http://schemas.microsoft.com/office/drawing/2014/main" id="{B1BBAE28-FCA1-6D7E-DF68-DD653A17029E}"/>
                  </a:ext>
                </a:extLst>
              </p:cNvPr>
              <p:cNvSpPr/>
              <p:nvPr/>
            </p:nvSpPr>
            <p:spPr>
              <a:xfrm>
                <a:off x="6614392" y="5139926"/>
                <a:ext cx="33027" cy="40948"/>
              </a:xfrm>
              <a:custGeom>
                <a:avLst/>
                <a:gdLst>
                  <a:gd name="connsiteX0" fmla="*/ 33400 w 33027"/>
                  <a:gd name="connsiteY0" fmla="*/ 166 h 40948"/>
                  <a:gd name="connsiteX1" fmla="*/ 32770 w 33027"/>
                  <a:gd name="connsiteY1" fmla="*/ 41115 h 40948"/>
                  <a:gd name="connsiteX2" fmla="*/ 373 w 33027"/>
                  <a:gd name="connsiteY2" fmla="*/ 16004 h 40948"/>
                </a:gdLst>
                <a:ahLst/>
                <a:cxnLst>
                  <a:cxn ang="0">
                    <a:pos x="connsiteX0" y="connsiteY0"/>
                  </a:cxn>
                  <a:cxn ang="0">
                    <a:pos x="connsiteX1" y="connsiteY1"/>
                  </a:cxn>
                  <a:cxn ang="0">
                    <a:pos x="connsiteX2" y="connsiteY2"/>
                  </a:cxn>
                </a:cxnLst>
                <a:rect l="l" t="t" r="r" b="b"/>
                <a:pathLst>
                  <a:path w="33027" h="40948">
                    <a:moveTo>
                      <a:pt x="33400" y="166"/>
                    </a:moveTo>
                    <a:lnTo>
                      <a:pt x="32770" y="41115"/>
                    </a:lnTo>
                    <a:lnTo>
                      <a:pt x="373" y="16004"/>
                    </a:lnTo>
                  </a:path>
                </a:pathLst>
              </a:custGeom>
              <a:noFill/>
              <a:ln w="11448" cap="rnd">
                <a:solidFill>
                  <a:srgbClr val="000000"/>
                </a:solidFill>
                <a:prstDash val="solid"/>
                <a:round/>
              </a:ln>
            </p:spPr>
            <p:txBody>
              <a:bodyPr rtlCol="0" anchor="ctr"/>
              <a:lstStyle/>
              <a:p>
                <a:endParaRPr lang="en-US"/>
              </a:p>
            </p:txBody>
          </p:sp>
        </p:grpSp>
        <p:grpSp>
          <p:nvGrpSpPr>
            <p:cNvPr id="774" name="Graphic 3">
              <a:extLst>
                <a:ext uri="{FF2B5EF4-FFF2-40B4-BE49-F238E27FC236}">
                  <a16:creationId xmlns:a16="http://schemas.microsoft.com/office/drawing/2014/main" id="{F4DFAE9D-CE97-4F6D-0E93-D26EE5C7C99D}"/>
                </a:ext>
              </a:extLst>
            </p:cNvPr>
            <p:cNvGrpSpPr/>
            <p:nvPr/>
          </p:nvGrpSpPr>
          <p:grpSpPr>
            <a:xfrm>
              <a:off x="6364829" y="5199810"/>
              <a:ext cx="760881" cy="372015"/>
              <a:chOff x="6364829" y="5199810"/>
              <a:chExt cx="760881" cy="372015"/>
            </a:xfrm>
          </p:grpSpPr>
          <p:sp>
            <p:nvSpPr>
              <p:cNvPr id="775" name="Freeform: Shape 774">
                <a:extLst>
                  <a:ext uri="{FF2B5EF4-FFF2-40B4-BE49-F238E27FC236}">
                    <a16:creationId xmlns:a16="http://schemas.microsoft.com/office/drawing/2014/main" id="{40E9CD73-73DD-21D5-0362-D30449BB2224}"/>
                  </a:ext>
                </a:extLst>
              </p:cNvPr>
              <p:cNvSpPr/>
              <p:nvPr/>
            </p:nvSpPr>
            <p:spPr>
              <a:xfrm>
                <a:off x="6364829" y="5199810"/>
                <a:ext cx="760881" cy="372015"/>
              </a:xfrm>
              <a:custGeom>
                <a:avLst/>
                <a:gdLst>
                  <a:gd name="connsiteX0" fmla="*/ 380 w 760881"/>
                  <a:gd name="connsiteY0" fmla="*/ 372194 h 372015"/>
                  <a:gd name="connsiteX1" fmla="*/ 761261 w 760881"/>
                  <a:gd name="connsiteY1" fmla="*/ 372194 h 372015"/>
                  <a:gd name="connsiteX2" fmla="*/ 761261 w 760881"/>
                  <a:gd name="connsiteY2" fmla="*/ 179 h 372015"/>
                  <a:gd name="connsiteX3" fmla="*/ 380 w 760881"/>
                  <a:gd name="connsiteY3" fmla="*/ 179 h 372015"/>
                </a:gdLst>
                <a:ahLst/>
                <a:cxnLst>
                  <a:cxn ang="0">
                    <a:pos x="connsiteX0" y="connsiteY0"/>
                  </a:cxn>
                  <a:cxn ang="0">
                    <a:pos x="connsiteX1" y="connsiteY1"/>
                  </a:cxn>
                  <a:cxn ang="0">
                    <a:pos x="connsiteX2" y="connsiteY2"/>
                  </a:cxn>
                  <a:cxn ang="0">
                    <a:pos x="connsiteX3" y="connsiteY3"/>
                  </a:cxn>
                </a:cxnLst>
                <a:rect l="l" t="t" r="r" b="b"/>
                <a:pathLst>
                  <a:path w="760881" h="372015">
                    <a:moveTo>
                      <a:pt x="380" y="372194"/>
                    </a:moveTo>
                    <a:lnTo>
                      <a:pt x="761261" y="372194"/>
                    </a:lnTo>
                    <a:lnTo>
                      <a:pt x="761261" y="179"/>
                    </a:lnTo>
                    <a:lnTo>
                      <a:pt x="380" y="179"/>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776" name="Graphic 3">
                <a:extLst>
                  <a:ext uri="{FF2B5EF4-FFF2-40B4-BE49-F238E27FC236}">
                    <a16:creationId xmlns:a16="http://schemas.microsoft.com/office/drawing/2014/main" id="{5610C773-D24B-9381-5A97-471B88F01A3A}"/>
                  </a:ext>
                </a:extLst>
              </p:cNvPr>
              <p:cNvGrpSpPr/>
              <p:nvPr/>
            </p:nvGrpSpPr>
            <p:grpSpPr>
              <a:xfrm>
                <a:off x="6413525" y="5246402"/>
                <a:ext cx="662541" cy="85100"/>
                <a:chOff x="6413525" y="5246402"/>
                <a:chExt cx="662541" cy="85100"/>
              </a:xfrm>
              <a:solidFill>
                <a:srgbClr val="000000"/>
              </a:solidFill>
            </p:grpSpPr>
            <p:sp>
              <p:nvSpPr>
                <p:cNvPr id="777" name="Freeform: Shape 776">
                  <a:extLst>
                    <a:ext uri="{FF2B5EF4-FFF2-40B4-BE49-F238E27FC236}">
                      <a16:creationId xmlns:a16="http://schemas.microsoft.com/office/drawing/2014/main" id="{E18E57B2-97C5-9F0C-5BC7-AA976B9D41A4}"/>
                    </a:ext>
                  </a:extLst>
                </p:cNvPr>
                <p:cNvSpPr/>
                <p:nvPr/>
              </p:nvSpPr>
              <p:spPr>
                <a:xfrm flipV="1">
                  <a:off x="6413525" y="5263660"/>
                  <a:ext cx="44372" cy="49640"/>
                </a:xfrm>
                <a:custGeom>
                  <a:avLst/>
                  <a:gdLst>
                    <a:gd name="connsiteX0" fmla="*/ 30913 w 44372"/>
                    <a:gd name="connsiteY0" fmla="*/ 15340 h 49640"/>
                    <a:gd name="connsiteX1" fmla="*/ 43434 w 44372"/>
                    <a:gd name="connsiteY1" fmla="*/ 13237 h 49640"/>
                    <a:gd name="connsiteX2" fmla="*/ 35806 w 44372"/>
                    <a:gd name="connsiteY2" fmla="*/ 2748 h 49640"/>
                    <a:gd name="connsiteX3" fmla="*/ 22785 w 44372"/>
                    <a:gd name="connsiteY3" fmla="*/ -844 h 49640"/>
                    <a:gd name="connsiteX4" fmla="*/ 4439 w 44372"/>
                    <a:gd name="connsiteY4" fmla="*/ 7255 h 49640"/>
                    <a:gd name="connsiteX5" fmla="*/ -254 w 44372"/>
                    <a:gd name="connsiteY5" fmla="*/ 23611 h 49640"/>
                    <a:gd name="connsiteX6" fmla="*/ 5913 w 44372"/>
                    <a:gd name="connsiteY6" fmla="*/ 42100 h 49640"/>
                    <a:gd name="connsiteX7" fmla="*/ 21525 w 44372"/>
                    <a:gd name="connsiteY7" fmla="*/ 48797 h 49640"/>
                    <a:gd name="connsiteX8" fmla="*/ 38253 w 44372"/>
                    <a:gd name="connsiteY8" fmla="*/ 41799 h 49640"/>
                    <a:gd name="connsiteX9" fmla="*/ 44106 w 44372"/>
                    <a:gd name="connsiteY9" fmla="*/ 20349 h 49640"/>
                    <a:gd name="connsiteX10" fmla="*/ 12625 w 44372"/>
                    <a:gd name="connsiteY10" fmla="*/ 20349 h 49640"/>
                    <a:gd name="connsiteX11" fmla="*/ 15673 w 44372"/>
                    <a:gd name="connsiteY11" fmla="*/ 11648 h 49640"/>
                    <a:gd name="connsiteX12" fmla="*/ 22913 w 44372"/>
                    <a:gd name="connsiteY12" fmla="*/ 8543 h 49640"/>
                    <a:gd name="connsiteX13" fmla="*/ 27865 w 44372"/>
                    <a:gd name="connsiteY13" fmla="*/ 10146 h 49640"/>
                    <a:gd name="connsiteX14" fmla="*/ 30913 w 44372"/>
                    <a:gd name="connsiteY14" fmla="*/ 15340 h 49640"/>
                    <a:gd name="connsiteX15" fmla="*/ 31628 w 44372"/>
                    <a:gd name="connsiteY15" fmla="*/ 28047 h 49640"/>
                    <a:gd name="connsiteX16" fmla="*/ 28809 w 44372"/>
                    <a:gd name="connsiteY16" fmla="*/ 36333 h 49640"/>
                    <a:gd name="connsiteX17" fmla="*/ 22284 w 44372"/>
                    <a:gd name="connsiteY17" fmla="*/ 39180 h 49640"/>
                    <a:gd name="connsiteX18" fmla="*/ 15487 w 44372"/>
                    <a:gd name="connsiteY18" fmla="*/ 36190 h 49640"/>
                    <a:gd name="connsiteX19" fmla="*/ 12854 w 44372"/>
                    <a:gd name="connsiteY19" fmla="*/ 2804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913" y="15340"/>
                      </a:moveTo>
                      <a:lnTo>
                        <a:pt x="43434" y="13237"/>
                      </a:lnTo>
                      <a:cubicBezTo>
                        <a:pt x="41831" y="8648"/>
                        <a:pt x="39288" y="5152"/>
                        <a:pt x="35806" y="2748"/>
                      </a:cubicBezTo>
                      <a:cubicBezTo>
                        <a:pt x="32334" y="353"/>
                        <a:pt x="27993" y="-844"/>
                        <a:pt x="22785" y="-844"/>
                      </a:cubicBezTo>
                      <a:cubicBezTo>
                        <a:pt x="14523" y="-844"/>
                        <a:pt x="8408" y="1856"/>
                        <a:pt x="4439" y="7255"/>
                      </a:cubicBezTo>
                      <a:cubicBezTo>
                        <a:pt x="1310" y="11577"/>
                        <a:pt x="-254" y="17029"/>
                        <a:pt x="-254" y="23611"/>
                      </a:cubicBezTo>
                      <a:cubicBezTo>
                        <a:pt x="-254" y="31482"/>
                        <a:pt x="1802" y="37645"/>
                        <a:pt x="5913" y="42100"/>
                      </a:cubicBezTo>
                      <a:cubicBezTo>
                        <a:pt x="10034" y="46564"/>
                        <a:pt x="15239" y="48797"/>
                        <a:pt x="21525" y="48797"/>
                      </a:cubicBezTo>
                      <a:cubicBezTo>
                        <a:pt x="28594" y="48797"/>
                        <a:pt x="34170" y="46464"/>
                        <a:pt x="38253" y="41799"/>
                      </a:cubicBezTo>
                      <a:cubicBezTo>
                        <a:pt x="42336" y="37134"/>
                        <a:pt x="44287" y="29984"/>
                        <a:pt x="44106" y="20349"/>
                      </a:cubicBezTo>
                      <a:lnTo>
                        <a:pt x="12625" y="20349"/>
                      </a:lnTo>
                      <a:cubicBezTo>
                        <a:pt x="12720" y="16628"/>
                        <a:pt x="13736" y="13728"/>
                        <a:pt x="15673" y="11648"/>
                      </a:cubicBezTo>
                      <a:cubicBezTo>
                        <a:pt x="17609" y="9578"/>
                        <a:pt x="20023" y="8543"/>
                        <a:pt x="22913" y="8543"/>
                      </a:cubicBezTo>
                      <a:cubicBezTo>
                        <a:pt x="24879" y="8543"/>
                        <a:pt x="26529" y="9077"/>
                        <a:pt x="27865" y="10146"/>
                      </a:cubicBezTo>
                      <a:cubicBezTo>
                        <a:pt x="29210" y="11224"/>
                        <a:pt x="30226" y="12955"/>
                        <a:pt x="30913" y="15340"/>
                      </a:cubicBezTo>
                      <a:close/>
                      <a:moveTo>
                        <a:pt x="31628" y="28047"/>
                      </a:moveTo>
                      <a:cubicBezTo>
                        <a:pt x="31542" y="31682"/>
                        <a:pt x="30602" y="34444"/>
                        <a:pt x="28809" y="36333"/>
                      </a:cubicBezTo>
                      <a:cubicBezTo>
                        <a:pt x="27025" y="38231"/>
                        <a:pt x="24850" y="39180"/>
                        <a:pt x="22284" y="39180"/>
                      </a:cubicBezTo>
                      <a:cubicBezTo>
                        <a:pt x="19546" y="39180"/>
                        <a:pt x="17280" y="38183"/>
                        <a:pt x="15487" y="36190"/>
                      </a:cubicBezTo>
                      <a:cubicBezTo>
                        <a:pt x="13703" y="34186"/>
                        <a:pt x="12825" y="31472"/>
                        <a:pt x="12854" y="28047"/>
                      </a:cubicBezTo>
                      <a:close/>
                    </a:path>
                  </a:pathLst>
                </a:custGeom>
                <a:solidFill>
                  <a:srgbClr val="000000"/>
                </a:solidFill>
                <a:ln w="14" cap="flat">
                  <a:noFill/>
                  <a:prstDash val="solid"/>
                  <a:round/>
                </a:ln>
              </p:spPr>
              <p:txBody>
                <a:bodyPr rtlCol="0" anchor="ctr"/>
                <a:lstStyle/>
                <a:p>
                  <a:endParaRPr lang="en-US"/>
                </a:p>
              </p:txBody>
            </p:sp>
            <p:sp>
              <p:nvSpPr>
                <p:cNvPr id="778" name="Freeform: Shape 777">
                  <a:extLst>
                    <a:ext uri="{FF2B5EF4-FFF2-40B4-BE49-F238E27FC236}">
                      <a16:creationId xmlns:a16="http://schemas.microsoft.com/office/drawing/2014/main" id="{60F12B68-261D-A7F8-0ACA-DA2D405AF157}"/>
                    </a:ext>
                  </a:extLst>
                </p:cNvPr>
                <p:cNvSpPr/>
                <p:nvPr/>
              </p:nvSpPr>
              <p:spPr>
                <a:xfrm flipV="1">
                  <a:off x="6468036" y="5263660"/>
                  <a:ext cx="43287" cy="48567"/>
                </a:xfrm>
                <a:custGeom>
                  <a:avLst/>
                  <a:gdLst>
                    <a:gd name="connsiteX0" fmla="*/ 42833 w 43287"/>
                    <a:gd name="connsiteY0" fmla="*/ -882 h 48567"/>
                    <a:gd name="connsiteX1" fmla="*/ 30269 w 43287"/>
                    <a:gd name="connsiteY1" fmla="*/ -882 h 48567"/>
                    <a:gd name="connsiteX2" fmla="*/ 30269 w 43287"/>
                    <a:gd name="connsiteY2" fmla="*/ 23359 h 48567"/>
                    <a:gd name="connsiteX3" fmla="*/ 29468 w 43287"/>
                    <a:gd name="connsiteY3" fmla="*/ 33304 h 48567"/>
                    <a:gd name="connsiteX4" fmla="*/ 26849 w 43287"/>
                    <a:gd name="connsiteY4" fmla="*/ 36810 h 48567"/>
                    <a:gd name="connsiteX5" fmla="*/ 22485 w 43287"/>
                    <a:gd name="connsiteY5" fmla="*/ 38070 h 48567"/>
                    <a:gd name="connsiteX6" fmla="*/ 16632 w 43287"/>
                    <a:gd name="connsiteY6" fmla="*/ 36281 h 48567"/>
                    <a:gd name="connsiteX7" fmla="*/ 13069 w 43287"/>
                    <a:gd name="connsiteY7" fmla="*/ 31530 h 48567"/>
                    <a:gd name="connsiteX8" fmla="*/ 12110 w 43287"/>
                    <a:gd name="connsiteY8" fmla="*/ 20626 h 48567"/>
                    <a:gd name="connsiteX9" fmla="*/ 12110 w 43287"/>
                    <a:gd name="connsiteY9" fmla="*/ -882 h 48567"/>
                    <a:gd name="connsiteX10" fmla="*/ -454 w 43287"/>
                    <a:gd name="connsiteY10" fmla="*/ -882 h 48567"/>
                    <a:gd name="connsiteX11" fmla="*/ -454 w 43287"/>
                    <a:gd name="connsiteY11" fmla="*/ 46613 h 48567"/>
                    <a:gd name="connsiteX12" fmla="*/ 11223 w 43287"/>
                    <a:gd name="connsiteY12" fmla="*/ 46613 h 48567"/>
                    <a:gd name="connsiteX13" fmla="*/ 11223 w 43287"/>
                    <a:gd name="connsiteY13" fmla="*/ 39629 h 48567"/>
                    <a:gd name="connsiteX14" fmla="*/ 26878 w 43287"/>
                    <a:gd name="connsiteY14" fmla="*/ 47686 h 48567"/>
                    <a:gd name="connsiteX15" fmla="*/ 34462 w 43287"/>
                    <a:gd name="connsiteY15" fmla="*/ 46183 h 48567"/>
                    <a:gd name="connsiteX16" fmla="*/ 39671 w 43287"/>
                    <a:gd name="connsiteY16" fmla="*/ 42348 h 48567"/>
                    <a:gd name="connsiteX17" fmla="*/ 42132 w 43287"/>
                    <a:gd name="connsiteY17" fmla="*/ 37082 h 48567"/>
                    <a:gd name="connsiteX18" fmla="*/ 42833 w 43287"/>
                    <a:gd name="connsiteY18" fmla="*/ 2863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833" y="-882"/>
                      </a:moveTo>
                      <a:lnTo>
                        <a:pt x="30269" y="-882"/>
                      </a:lnTo>
                      <a:lnTo>
                        <a:pt x="30269" y="23359"/>
                      </a:lnTo>
                      <a:cubicBezTo>
                        <a:pt x="30269" y="28482"/>
                        <a:pt x="30002" y="31797"/>
                        <a:pt x="29468" y="33304"/>
                      </a:cubicBezTo>
                      <a:cubicBezTo>
                        <a:pt x="28934" y="34812"/>
                        <a:pt x="28061" y="35980"/>
                        <a:pt x="26849" y="36810"/>
                      </a:cubicBezTo>
                      <a:cubicBezTo>
                        <a:pt x="25638" y="37650"/>
                        <a:pt x="24183" y="38070"/>
                        <a:pt x="22485" y="38070"/>
                      </a:cubicBezTo>
                      <a:cubicBezTo>
                        <a:pt x="20310" y="38070"/>
                        <a:pt x="18359" y="37473"/>
                        <a:pt x="16632" y="36281"/>
                      </a:cubicBezTo>
                      <a:cubicBezTo>
                        <a:pt x="14905" y="35088"/>
                        <a:pt x="13718" y="33505"/>
                        <a:pt x="13069" y="31530"/>
                      </a:cubicBezTo>
                      <a:cubicBezTo>
                        <a:pt x="12430" y="29565"/>
                        <a:pt x="12110" y="25930"/>
                        <a:pt x="12110" y="20626"/>
                      </a:cubicBezTo>
                      <a:lnTo>
                        <a:pt x="12110" y="-882"/>
                      </a:lnTo>
                      <a:lnTo>
                        <a:pt x="-454" y="-882"/>
                      </a:lnTo>
                      <a:lnTo>
                        <a:pt x="-454" y="46613"/>
                      </a:lnTo>
                      <a:lnTo>
                        <a:pt x="11223" y="46613"/>
                      </a:lnTo>
                      <a:lnTo>
                        <a:pt x="11223" y="39629"/>
                      </a:lnTo>
                      <a:cubicBezTo>
                        <a:pt x="15363" y="45000"/>
                        <a:pt x="20582" y="47686"/>
                        <a:pt x="26878" y="47686"/>
                      </a:cubicBezTo>
                      <a:cubicBezTo>
                        <a:pt x="29644" y="47686"/>
                        <a:pt x="32173" y="47185"/>
                        <a:pt x="34462" y="46183"/>
                      </a:cubicBezTo>
                      <a:cubicBezTo>
                        <a:pt x="36761" y="45182"/>
                        <a:pt x="38498" y="43903"/>
                        <a:pt x="39671" y="42348"/>
                      </a:cubicBezTo>
                      <a:cubicBezTo>
                        <a:pt x="40854" y="40803"/>
                        <a:pt x="41674" y="39047"/>
                        <a:pt x="42132" y="37082"/>
                      </a:cubicBezTo>
                      <a:cubicBezTo>
                        <a:pt x="42600" y="35117"/>
                        <a:pt x="42833" y="32303"/>
                        <a:pt x="42833" y="28639"/>
                      </a:cubicBezTo>
                      <a:close/>
                    </a:path>
                  </a:pathLst>
                </a:custGeom>
                <a:solidFill>
                  <a:srgbClr val="000000"/>
                </a:solidFill>
                <a:ln w="14" cap="flat">
                  <a:noFill/>
                  <a:prstDash val="solid"/>
                  <a:round/>
                </a:ln>
              </p:spPr>
              <p:txBody>
                <a:bodyPr rtlCol="0" anchor="ctr"/>
                <a:lstStyle/>
                <a:p>
                  <a:endParaRPr lang="en-US"/>
                </a:p>
              </p:txBody>
            </p:sp>
            <p:sp>
              <p:nvSpPr>
                <p:cNvPr id="779" name="Freeform: Shape 778">
                  <a:extLst>
                    <a:ext uri="{FF2B5EF4-FFF2-40B4-BE49-F238E27FC236}">
                      <a16:creationId xmlns:a16="http://schemas.microsoft.com/office/drawing/2014/main" id="{86691ADB-D54B-8C2D-A0F1-8818D7002F9A}"/>
                    </a:ext>
                  </a:extLst>
                </p:cNvPr>
                <p:cNvSpPr/>
                <p:nvPr/>
              </p:nvSpPr>
              <p:spPr>
                <a:xfrm flipV="1">
                  <a:off x="6518884" y="5247962"/>
                  <a:ext cx="27990" cy="65338"/>
                </a:xfrm>
                <a:custGeom>
                  <a:avLst/>
                  <a:gdLst>
                    <a:gd name="connsiteX0" fmla="*/ 27406 w 27990"/>
                    <a:gd name="connsiteY0" fmla="*/ 47173 h 65338"/>
                    <a:gd name="connsiteX1" fmla="*/ 27406 w 27990"/>
                    <a:gd name="connsiteY1" fmla="*/ 37156 h 65338"/>
                    <a:gd name="connsiteX2" fmla="*/ 18821 w 27990"/>
                    <a:gd name="connsiteY2" fmla="*/ 37156 h 65338"/>
                    <a:gd name="connsiteX3" fmla="*/ 18821 w 27990"/>
                    <a:gd name="connsiteY3" fmla="*/ 18010 h 65338"/>
                    <a:gd name="connsiteX4" fmla="*/ 19064 w 27990"/>
                    <a:gd name="connsiteY4" fmla="*/ 11241 h 65338"/>
                    <a:gd name="connsiteX5" fmla="*/ 20194 w 27990"/>
                    <a:gd name="connsiteY5" fmla="*/ 9653 h 65338"/>
                    <a:gd name="connsiteX6" fmla="*/ 22312 w 27990"/>
                    <a:gd name="connsiteY6" fmla="*/ 9023 h 65338"/>
                    <a:gd name="connsiteX7" fmla="*/ 27364 w 27990"/>
                    <a:gd name="connsiteY7" fmla="*/ 10239 h 65338"/>
                    <a:gd name="connsiteX8" fmla="*/ 28437 w 27990"/>
                    <a:gd name="connsiteY8" fmla="*/ 480 h 65338"/>
                    <a:gd name="connsiteX9" fmla="*/ 18506 w 27990"/>
                    <a:gd name="connsiteY9" fmla="*/ -1394 h 65338"/>
                    <a:gd name="connsiteX10" fmla="*/ 12381 w 27990"/>
                    <a:gd name="connsiteY10" fmla="*/ -264 h 65338"/>
                    <a:gd name="connsiteX11" fmla="*/ 8389 w 27990"/>
                    <a:gd name="connsiteY11" fmla="*/ 2698 h 65338"/>
                    <a:gd name="connsiteX12" fmla="*/ 6614 w 27990"/>
                    <a:gd name="connsiteY12" fmla="*/ 7592 h 65338"/>
                    <a:gd name="connsiteX13" fmla="*/ 6214 w 27990"/>
                    <a:gd name="connsiteY13" fmla="*/ 16450 h 65338"/>
                    <a:gd name="connsiteX14" fmla="*/ 6214 w 27990"/>
                    <a:gd name="connsiteY14" fmla="*/ 37156 h 65338"/>
                    <a:gd name="connsiteX15" fmla="*/ 447 w 27990"/>
                    <a:gd name="connsiteY15" fmla="*/ 37156 h 65338"/>
                    <a:gd name="connsiteX16" fmla="*/ 447 w 27990"/>
                    <a:gd name="connsiteY16" fmla="*/ 47173 h 65338"/>
                    <a:gd name="connsiteX17" fmla="*/ 6214 w 27990"/>
                    <a:gd name="connsiteY17" fmla="*/ 47173 h 65338"/>
                    <a:gd name="connsiteX18" fmla="*/ 6214 w 27990"/>
                    <a:gd name="connsiteY18" fmla="*/ 56603 h 65338"/>
                    <a:gd name="connsiteX19" fmla="*/ 18821 w 27990"/>
                    <a:gd name="connsiteY19" fmla="*/ 63944 h 65338"/>
                    <a:gd name="connsiteX20" fmla="*/ 18821 w 27990"/>
                    <a:gd name="connsiteY20" fmla="*/ 47173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7406" y="47173"/>
                      </a:moveTo>
                      <a:lnTo>
                        <a:pt x="27406" y="37156"/>
                      </a:lnTo>
                      <a:lnTo>
                        <a:pt x="18821" y="37156"/>
                      </a:lnTo>
                      <a:lnTo>
                        <a:pt x="18821" y="18010"/>
                      </a:lnTo>
                      <a:cubicBezTo>
                        <a:pt x="18821" y="14136"/>
                        <a:pt x="18902" y="11880"/>
                        <a:pt x="19064" y="11241"/>
                      </a:cubicBezTo>
                      <a:cubicBezTo>
                        <a:pt x="19236" y="10602"/>
                        <a:pt x="19612" y="10072"/>
                        <a:pt x="20194" y="9653"/>
                      </a:cubicBezTo>
                      <a:cubicBezTo>
                        <a:pt x="20776" y="9233"/>
                        <a:pt x="21482" y="9023"/>
                        <a:pt x="22312" y="9023"/>
                      </a:cubicBezTo>
                      <a:cubicBezTo>
                        <a:pt x="23476" y="9023"/>
                        <a:pt x="25160" y="9429"/>
                        <a:pt x="27364" y="10239"/>
                      </a:cubicBezTo>
                      <a:lnTo>
                        <a:pt x="28437" y="480"/>
                      </a:lnTo>
                      <a:cubicBezTo>
                        <a:pt x="25518" y="-770"/>
                        <a:pt x="22207" y="-1394"/>
                        <a:pt x="18506" y="-1394"/>
                      </a:cubicBezTo>
                      <a:cubicBezTo>
                        <a:pt x="16245" y="-1394"/>
                        <a:pt x="14203" y="-1018"/>
                        <a:pt x="12381" y="-264"/>
                      </a:cubicBezTo>
                      <a:cubicBezTo>
                        <a:pt x="10569" y="499"/>
                        <a:pt x="9238" y="1487"/>
                        <a:pt x="8389" y="2698"/>
                      </a:cubicBezTo>
                      <a:cubicBezTo>
                        <a:pt x="7540" y="3910"/>
                        <a:pt x="6948" y="5541"/>
                        <a:pt x="6614" y="7592"/>
                      </a:cubicBezTo>
                      <a:cubicBezTo>
                        <a:pt x="6347" y="9052"/>
                        <a:pt x="6214" y="12004"/>
                        <a:pt x="6214" y="16450"/>
                      </a:cubicBezTo>
                      <a:lnTo>
                        <a:pt x="6214" y="37156"/>
                      </a:lnTo>
                      <a:lnTo>
                        <a:pt x="447" y="37156"/>
                      </a:lnTo>
                      <a:lnTo>
                        <a:pt x="447" y="47173"/>
                      </a:lnTo>
                      <a:lnTo>
                        <a:pt x="6214" y="47173"/>
                      </a:lnTo>
                      <a:lnTo>
                        <a:pt x="6214" y="56603"/>
                      </a:lnTo>
                      <a:lnTo>
                        <a:pt x="18821" y="63944"/>
                      </a:lnTo>
                      <a:lnTo>
                        <a:pt x="18821" y="47173"/>
                      </a:lnTo>
                      <a:close/>
                    </a:path>
                  </a:pathLst>
                </a:custGeom>
                <a:solidFill>
                  <a:srgbClr val="000000"/>
                </a:solidFill>
                <a:ln w="14" cap="flat">
                  <a:noFill/>
                  <a:prstDash val="solid"/>
                  <a:round/>
                </a:ln>
              </p:spPr>
              <p:txBody>
                <a:bodyPr rtlCol="0" anchor="ctr"/>
                <a:lstStyle/>
                <a:p>
                  <a:endParaRPr lang="en-US"/>
                </a:p>
              </p:txBody>
            </p:sp>
            <p:sp>
              <p:nvSpPr>
                <p:cNvPr id="780" name="Freeform: Shape 779">
                  <a:extLst>
                    <a:ext uri="{FF2B5EF4-FFF2-40B4-BE49-F238E27FC236}">
                      <a16:creationId xmlns:a16="http://schemas.microsoft.com/office/drawing/2014/main" id="{69362AF9-B3C1-849B-8A4F-90497C13636C}"/>
                    </a:ext>
                  </a:extLst>
                </p:cNvPr>
                <p:cNvSpPr/>
                <p:nvPr/>
              </p:nvSpPr>
              <p:spPr>
                <a:xfrm flipV="1">
                  <a:off x="6554033" y="5263660"/>
                  <a:ext cx="30766" cy="48567"/>
                </a:xfrm>
                <a:custGeom>
                  <a:avLst/>
                  <a:gdLst>
                    <a:gd name="connsiteX0" fmla="*/ 12597 w 30766"/>
                    <a:gd name="connsiteY0" fmla="*/ -882 h 48567"/>
                    <a:gd name="connsiteX1" fmla="*/ 33 w 30766"/>
                    <a:gd name="connsiteY1" fmla="*/ -882 h 48567"/>
                    <a:gd name="connsiteX2" fmla="*/ 33 w 30766"/>
                    <a:gd name="connsiteY2" fmla="*/ 46613 h 48567"/>
                    <a:gd name="connsiteX3" fmla="*/ 11710 w 30766"/>
                    <a:gd name="connsiteY3" fmla="*/ 46613 h 48567"/>
                    <a:gd name="connsiteX4" fmla="*/ 11710 w 30766"/>
                    <a:gd name="connsiteY4" fmla="*/ 39858 h 48567"/>
                    <a:gd name="connsiteX5" fmla="*/ 17091 w 30766"/>
                    <a:gd name="connsiteY5" fmla="*/ 46155 h 48567"/>
                    <a:gd name="connsiteX6" fmla="*/ 22528 w 30766"/>
                    <a:gd name="connsiteY6" fmla="*/ 47686 h 48567"/>
                    <a:gd name="connsiteX7" fmla="*/ 30799 w 30766"/>
                    <a:gd name="connsiteY7" fmla="*/ 45310 h 48567"/>
                    <a:gd name="connsiteX8" fmla="*/ 26907 w 30766"/>
                    <a:gd name="connsiteY8" fmla="*/ 34363 h 48567"/>
                    <a:gd name="connsiteX9" fmla="*/ 21011 w 30766"/>
                    <a:gd name="connsiteY9" fmla="*/ 36410 h 48567"/>
                    <a:gd name="connsiteX10" fmla="*/ 16533 w 30766"/>
                    <a:gd name="connsiteY10" fmla="*/ 34950 h 48567"/>
                    <a:gd name="connsiteX11" fmla="*/ 13642 w 30766"/>
                    <a:gd name="connsiteY11" fmla="*/ 29698 h 48567"/>
                    <a:gd name="connsiteX12" fmla="*/ 12597 w 30766"/>
                    <a:gd name="connsiteY12" fmla="*/ 1378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2597" y="-882"/>
                      </a:moveTo>
                      <a:lnTo>
                        <a:pt x="33" y="-882"/>
                      </a:lnTo>
                      <a:lnTo>
                        <a:pt x="33" y="46613"/>
                      </a:lnTo>
                      <a:lnTo>
                        <a:pt x="11710" y="46613"/>
                      </a:lnTo>
                      <a:lnTo>
                        <a:pt x="11710" y="39858"/>
                      </a:lnTo>
                      <a:cubicBezTo>
                        <a:pt x="13704" y="43045"/>
                        <a:pt x="15497" y="45143"/>
                        <a:pt x="17091" y="46155"/>
                      </a:cubicBezTo>
                      <a:cubicBezTo>
                        <a:pt x="18684" y="47175"/>
                        <a:pt x="20496" y="47686"/>
                        <a:pt x="22528" y="47686"/>
                      </a:cubicBezTo>
                      <a:cubicBezTo>
                        <a:pt x="25390" y="47686"/>
                        <a:pt x="28147" y="46894"/>
                        <a:pt x="30799" y="45310"/>
                      </a:cubicBezTo>
                      <a:lnTo>
                        <a:pt x="26907" y="34363"/>
                      </a:lnTo>
                      <a:cubicBezTo>
                        <a:pt x="24789" y="35727"/>
                        <a:pt x="22824" y="36410"/>
                        <a:pt x="21011" y="36410"/>
                      </a:cubicBezTo>
                      <a:cubicBezTo>
                        <a:pt x="19247" y="36410"/>
                        <a:pt x="17754" y="35923"/>
                        <a:pt x="16533" y="34950"/>
                      </a:cubicBezTo>
                      <a:cubicBezTo>
                        <a:pt x="15311" y="33987"/>
                        <a:pt x="14348" y="32236"/>
                        <a:pt x="13642" y="29698"/>
                      </a:cubicBezTo>
                      <a:cubicBezTo>
                        <a:pt x="12945" y="27170"/>
                        <a:pt x="12597" y="21866"/>
                        <a:pt x="12597" y="13786"/>
                      </a:cubicBezTo>
                      <a:close/>
                    </a:path>
                  </a:pathLst>
                </a:custGeom>
                <a:solidFill>
                  <a:srgbClr val="000000"/>
                </a:solidFill>
                <a:ln w="14" cap="flat">
                  <a:noFill/>
                  <a:prstDash val="solid"/>
                  <a:round/>
                </a:ln>
              </p:spPr>
              <p:txBody>
                <a:bodyPr rtlCol="0" anchor="ctr"/>
                <a:lstStyle/>
                <a:p>
                  <a:endParaRPr lang="en-US"/>
                </a:p>
              </p:txBody>
            </p:sp>
            <p:sp>
              <p:nvSpPr>
                <p:cNvPr id="781" name="Freeform: Shape 780">
                  <a:extLst>
                    <a:ext uri="{FF2B5EF4-FFF2-40B4-BE49-F238E27FC236}">
                      <a16:creationId xmlns:a16="http://schemas.microsoft.com/office/drawing/2014/main" id="{C646AC98-108B-C784-4E9A-C7BF93F2FA90}"/>
                    </a:ext>
                  </a:extLst>
                </p:cNvPr>
                <p:cNvSpPr/>
                <p:nvPr/>
              </p:nvSpPr>
              <p:spPr>
                <a:xfrm flipV="1">
                  <a:off x="6587298" y="5263660"/>
                  <a:ext cx="49011" cy="49640"/>
                </a:xfrm>
                <a:custGeom>
                  <a:avLst/>
                  <a:gdLst>
                    <a:gd name="connsiteX0" fmla="*/ -428 w 49011"/>
                    <a:gd name="connsiteY0" fmla="*/ 24642 h 49640"/>
                    <a:gd name="connsiteX1" fmla="*/ 2663 w 49011"/>
                    <a:gd name="connsiteY1" fmla="*/ 36762 h 49640"/>
                    <a:gd name="connsiteX2" fmla="*/ 11406 w 49011"/>
                    <a:gd name="connsiteY2" fmla="*/ 45706 h 49640"/>
                    <a:gd name="connsiteX3" fmla="*/ 24041 w 49011"/>
                    <a:gd name="connsiteY3" fmla="*/ 48797 h 49640"/>
                    <a:gd name="connsiteX4" fmla="*/ 41700 w 49011"/>
                    <a:gd name="connsiteY4" fmla="*/ 41799 h 49640"/>
                    <a:gd name="connsiteX5" fmla="*/ 48583 w 49011"/>
                    <a:gd name="connsiteY5" fmla="*/ 24112 h 49640"/>
                    <a:gd name="connsiteX6" fmla="*/ 41628 w 49011"/>
                    <a:gd name="connsiteY6" fmla="*/ 6239 h 49640"/>
                    <a:gd name="connsiteX7" fmla="*/ 24127 w 49011"/>
                    <a:gd name="connsiteY7" fmla="*/ -844 h 49640"/>
                    <a:gd name="connsiteX8" fmla="*/ 11678 w 49011"/>
                    <a:gd name="connsiteY8" fmla="*/ 2104 h 49640"/>
                    <a:gd name="connsiteX9" fmla="*/ 2663 w 49011"/>
                    <a:gd name="connsiteY9" fmla="*/ 10761 h 49640"/>
                    <a:gd name="connsiteX10" fmla="*/ -428 w 49011"/>
                    <a:gd name="connsiteY10" fmla="*/ 24642 h 49640"/>
                    <a:gd name="connsiteX11" fmla="*/ 12450 w 49011"/>
                    <a:gd name="connsiteY11" fmla="*/ 23969 h 49640"/>
                    <a:gd name="connsiteX12" fmla="*/ 15799 w 49011"/>
                    <a:gd name="connsiteY12" fmla="*/ 13151 h 49640"/>
                    <a:gd name="connsiteX13" fmla="*/ 24084 w 49011"/>
                    <a:gd name="connsiteY13" fmla="*/ 9402 h 49640"/>
                    <a:gd name="connsiteX14" fmla="*/ 32327 w 49011"/>
                    <a:gd name="connsiteY14" fmla="*/ 13151 h 49640"/>
                    <a:gd name="connsiteX15" fmla="*/ 35661 w 49011"/>
                    <a:gd name="connsiteY15" fmla="*/ 24069 h 49640"/>
                    <a:gd name="connsiteX16" fmla="*/ 32327 w 49011"/>
                    <a:gd name="connsiteY16" fmla="*/ 34787 h 49640"/>
                    <a:gd name="connsiteX17" fmla="*/ 24084 w 49011"/>
                    <a:gd name="connsiteY17" fmla="*/ 38551 h 49640"/>
                    <a:gd name="connsiteX18" fmla="*/ 15799 w 49011"/>
                    <a:gd name="connsiteY18" fmla="*/ 34787 h 49640"/>
                    <a:gd name="connsiteX19" fmla="*/ 12450 w 49011"/>
                    <a:gd name="connsiteY19" fmla="*/ 2396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428" y="24642"/>
                      </a:moveTo>
                      <a:cubicBezTo>
                        <a:pt x="-428" y="28820"/>
                        <a:pt x="602" y="32860"/>
                        <a:pt x="2663" y="36762"/>
                      </a:cubicBezTo>
                      <a:cubicBezTo>
                        <a:pt x="4723" y="40673"/>
                        <a:pt x="7638" y="43655"/>
                        <a:pt x="11406" y="45706"/>
                      </a:cubicBezTo>
                      <a:cubicBezTo>
                        <a:pt x="15174" y="47766"/>
                        <a:pt x="19386" y="48797"/>
                        <a:pt x="24041" y="48797"/>
                      </a:cubicBezTo>
                      <a:cubicBezTo>
                        <a:pt x="31225" y="48797"/>
                        <a:pt x="37111" y="46464"/>
                        <a:pt x="41700" y="41799"/>
                      </a:cubicBezTo>
                      <a:cubicBezTo>
                        <a:pt x="46289" y="37134"/>
                        <a:pt x="48583" y="31238"/>
                        <a:pt x="48583" y="24112"/>
                      </a:cubicBezTo>
                      <a:cubicBezTo>
                        <a:pt x="48583" y="16929"/>
                        <a:pt x="46265" y="10971"/>
                        <a:pt x="41628" y="6239"/>
                      </a:cubicBezTo>
                      <a:cubicBezTo>
                        <a:pt x="36992" y="1517"/>
                        <a:pt x="31158" y="-844"/>
                        <a:pt x="24127" y="-844"/>
                      </a:cubicBezTo>
                      <a:cubicBezTo>
                        <a:pt x="19777" y="-844"/>
                        <a:pt x="15627" y="138"/>
                        <a:pt x="11678" y="2104"/>
                      </a:cubicBezTo>
                      <a:cubicBezTo>
                        <a:pt x="7728" y="4078"/>
                        <a:pt x="4723" y="6964"/>
                        <a:pt x="2663" y="10761"/>
                      </a:cubicBezTo>
                      <a:cubicBezTo>
                        <a:pt x="602" y="14558"/>
                        <a:pt x="-428" y="19185"/>
                        <a:pt x="-428" y="24642"/>
                      </a:cubicBezTo>
                      <a:close/>
                      <a:moveTo>
                        <a:pt x="12450" y="23969"/>
                      </a:moveTo>
                      <a:cubicBezTo>
                        <a:pt x="12450" y="19266"/>
                        <a:pt x="13567" y="15660"/>
                        <a:pt x="15799" y="13151"/>
                      </a:cubicBezTo>
                      <a:cubicBezTo>
                        <a:pt x="18041" y="10651"/>
                        <a:pt x="20803" y="9402"/>
                        <a:pt x="24084" y="9402"/>
                      </a:cubicBezTo>
                      <a:cubicBezTo>
                        <a:pt x="27366" y="9402"/>
                        <a:pt x="30114" y="10651"/>
                        <a:pt x="32327" y="13151"/>
                      </a:cubicBezTo>
                      <a:cubicBezTo>
                        <a:pt x="34550" y="15660"/>
                        <a:pt x="35661" y="19299"/>
                        <a:pt x="35661" y="24069"/>
                      </a:cubicBezTo>
                      <a:cubicBezTo>
                        <a:pt x="35661" y="28715"/>
                        <a:pt x="34550" y="32288"/>
                        <a:pt x="32327" y="34787"/>
                      </a:cubicBezTo>
                      <a:cubicBezTo>
                        <a:pt x="30114" y="37296"/>
                        <a:pt x="27366" y="38551"/>
                        <a:pt x="24084" y="38551"/>
                      </a:cubicBezTo>
                      <a:cubicBezTo>
                        <a:pt x="20803" y="38551"/>
                        <a:pt x="18041" y="37296"/>
                        <a:pt x="15799" y="34787"/>
                      </a:cubicBezTo>
                      <a:cubicBezTo>
                        <a:pt x="13567" y="32288"/>
                        <a:pt x="12450" y="28682"/>
                        <a:pt x="12450" y="23969"/>
                      </a:cubicBezTo>
                      <a:close/>
                    </a:path>
                  </a:pathLst>
                </a:custGeom>
                <a:solidFill>
                  <a:srgbClr val="000000"/>
                </a:solidFill>
                <a:ln w="14" cap="flat">
                  <a:noFill/>
                  <a:prstDash val="solid"/>
                  <a:round/>
                </a:ln>
              </p:spPr>
              <p:txBody>
                <a:bodyPr rtlCol="0" anchor="ctr"/>
                <a:lstStyle/>
                <a:p>
                  <a:endParaRPr lang="en-US"/>
                </a:p>
              </p:txBody>
            </p:sp>
            <p:sp>
              <p:nvSpPr>
                <p:cNvPr id="782" name="Freeform: Shape 781">
                  <a:extLst>
                    <a:ext uri="{FF2B5EF4-FFF2-40B4-BE49-F238E27FC236}">
                      <a16:creationId xmlns:a16="http://schemas.microsoft.com/office/drawing/2014/main" id="{B5401123-F3ED-57B6-33E4-0D973972A96C}"/>
                    </a:ext>
                  </a:extLst>
                </p:cNvPr>
                <p:cNvSpPr/>
                <p:nvPr/>
              </p:nvSpPr>
              <p:spPr>
                <a:xfrm flipV="1">
                  <a:off x="6645788" y="5263660"/>
                  <a:ext cx="46335" cy="66640"/>
                </a:xfrm>
                <a:custGeom>
                  <a:avLst/>
                  <a:gdLst>
                    <a:gd name="connsiteX0" fmla="*/ -500 w 46335"/>
                    <a:gd name="connsiteY0" fmla="*/ 65319 h 66640"/>
                    <a:gd name="connsiteX1" fmla="*/ 11220 w 46335"/>
                    <a:gd name="connsiteY1" fmla="*/ 65319 h 66640"/>
                    <a:gd name="connsiteX2" fmla="*/ 11220 w 46335"/>
                    <a:gd name="connsiteY2" fmla="*/ 58336 h 66640"/>
                    <a:gd name="connsiteX3" fmla="*/ 17388 w 46335"/>
                    <a:gd name="connsiteY3" fmla="*/ 64146 h 66640"/>
                    <a:gd name="connsiteX4" fmla="*/ 26031 w 46335"/>
                    <a:gd name="connsiteY4" fmla="*/ 66393 h 66640"/>
                    <a:gd name="connsiteX5" fmla="*/ 40069 w 46335"/>
                    <a:gd name="connsiteY5" fmla="*/ 59910 h 66640"/>
                    <a:gd name="connsiteX6" fmla="*/ 45836 w 46335"/>
                    <a:gd name="connsiteY6" fmla="*/ 41837 h 66640"/>
                    <a:gd name="connsiteX7" fmla="*/ 40012 w 46335"/>
                    <a:gd name="connsiteY7" fmla="*/ 23349 h 66640"/>
                    <a:gd name="connsiteX8" fmla="*/ 25931 w 46335"/>
                    <a:gd name="connsiteY8" fmla="*/ 16752 h 66640"/>
                    <a:gd name="connsiteX9" fmla="*/ 18790 w 46335"/>
                    <a:gd name="connsiteY9" fmla="*/ 18312 h 66640"/>
                    <a:gd name="connsiteX10" fmla="*/ 12079 w 46335"/>
                    <a:gd name="connsiteY10" fmla="*/ 23678 h 66640"/>
                    <a:gd name="connsiteX11" fmla="*/ 12079 w 46335"/>
                    <a:gd name="connsiteY11" fmla="*/ -248 h 66640"/>
                    <a:gd name="connsiteX12" fmla="*/ -500 w 46335"/>
                    <a:gd name="connsiteY12" fmla="*/ -248 h 66640"/>
                    <a:gd name="connsiteX13" fmla="*/ 11936 w 46335"/>
                    <a:gd name="connsiteY13" fmla="*/ 42381 h 66640"/>
                    <a:gd name="connsiteX14" fmla="*/ 15112 w 46335"/>
                    <a:gd name="connsiteY14" fmla="*/ 30547 h 66640"/>
                    <a:gd name="connsiteX15" fmla="*/ 22854 w 46335"/>
                    <a:gd name="connsiteY15" fmla="*/ 26726 h 66640"/>
                    <a:gd name="connsiteX16" fmla="*/ 30138 w 46335"/>
                    <a:gd name="connsiteY16" fmla="*/ 30232 h 66640"/>
                    <a:gd name="connsiteX17" fmla="*/ 33043 w 46335"/>
                    <a:gd name="connsiteY17" fmla="*/ 41751 h 66640"/>
                    <a:gd name="connsiteX18" fmla="*/ 30038 w 46335"/>
                    <a:gd name="connsiteY18" fmla="*/ 52841 h 66640"/>
                    <a:gd name="connsiteX19" fmla="*/ 22625 w 46335"/>
                    <a:gd name="connsiteY19" fmla="*/ 56462 h 66640"/>
                    <a:gd name="connsiteX20" fmla="*/ 14969 w 46335"/>
                    <a:gd name="connsiteY20" fmla="*/ 52899 h 66640"/>
                    <a:gd name="connsiteX21" fmla="*/ 11936 w 46335"/>
                    <a:gd name="connsiteY21" fmla="*/ 42381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500" y="65319"/>
                      </a:moveTo>
                      <a:lnTo>
                        <a:pt x="11220" y="65319"/>
                      </a:lnTo>
                      <a:lnTo>
                        <a:pt x="11220" y="58336"/>
                      </a:lnTo>
                      <a:cubicBezTo>
                        <a:pt x="12747" y="60721"/>
                        <a:pt x="14802" y="62658"/>
                        <a:pt x="17388" y="64146"/>
                      </a:cubicBezTo>
                      <a:cubicBezTo>
                        <a:pt x="19983" y="65644"/>
                        <a:pt x="22864" y="66393"/>
                        <a:pt x="26031" y="66393"/>
                      </a:cubicBezTo>
                      <a:cubicBezTo>
                        <a:pt x="31545" y="66393"/>
                        <a:pt x="36224" y="64232"/>
                        <a:pt x="40069" y="59910"/>
                      </a:cubicBezTo>
                      <a:cubicBezTo>
                        <a:pt x="43913" y="55589"/>
                        <a:pt x="45836" y="49564"/>
                        <a:pt x="45836" y="41837"/>
                      </a:cubicBezTo>
                      <a:cubicBezTo>
                        <a:pt x="45836" y="33909"/>
                        <a:pt x="43894" y="27747"/>
                        <a:pt x="40012" y="23349"/>
                      </a:cubicBezTo>
                      <a:cubicBezTo>
                        <a:pt x="36138" y="18951"/>
                        <a:pt x="31445" y="16752"/>
                        <a:pt x="25931" y="16752"/>
                      </a:cubicBezTo>
                      <a:cubicBezTo>
                        <a:pt x="23307" y="16752"/>
                        <a:pt x="20927" y="17272"/>
                        <a:pt x="18790" y="18312"/>
                      </a:cubicBezTo>
                      <a:cubicBezTo>
                        <a:pt x="16663" y="19361"/>
                        <a:pt x="14426" y="21150"/>
                        <a:pt x="12079" y="23678"/>
                      </a:cubicBezTo>
                      <a:lnTo>
                        <a:pt x="12079" y="-248"/>
                      </a:lnTo>
                      <a:lnTo>
                        <a:pt x="-500" y="-248"/>
                      </a:lnTo>
                      <a:close/>
                      <a:moveTo>
                        <a:pt x="11936" y="42381"/>
                      </a:moveTo>
                      <a:cubicBezTo>
                        <a:pt x="11936" y="37039"/>
                        <a:pt x="12995" y="33094"/>
                        <a:pt x="15112" y="30547"/>
                      </a:cubicBezTo>
                      <a:cubicBezTo>
                        <a:pt x="17230" y="27999"/>
                        <a:pt x="19811" y="26726"/>
                        <a:pt x="22854" y="26726"/>
                      </a:cubicBezTo>
                      <a:cubicBezTo>
                        <a:pt x="25773" y="26726"/>
                        <a:pt x="28201" y="27894"/>
                        <a:pt x="30138" y="30232"/>
                      </a:cubicBezTo>
                      <a:cubicBezTo>
                        <a:pt x="32074" y="32579"/>
                        <a:pt x="33043" y="36418"/>
                        <a:pt x="33043" y="41751"/>
                      </a:cubicBezTo>
                      <a:cubicBezTo>
                        <a:pt x="33043" y="46731"/>
                        <a:pt x="32041" y="50428"/>
                        <a:pt x="30038" y="52841"/>
                      </a:cubicBezTo>
                      <a:cubicBezTo>
                        <a:pt x="28044" y="55255"/>
                        <a:pt x="25573" y="56462"/>
                        <a:pt x="22625" y="56462"/>
                      </a:cubicBezTo>
                      <a:cubicBezTo>
                        <a:pt x="19553" y="56462"/>
                        <a:pt x="17001" y="55274"/>
                        <a:pt x="14969" y="52899"/>
                      </a:cubicBezTo>
                      <a:cubicBezTo>
                        <a:pt x="12947" y="50533"/>
                        <a:pt x="11936" y="47027"/>
                        <a:pt x="11936" y="42381"/>
                      </a:cubicBezTo>
                      <a:close/>
                    </a:path>
                  </a:pathLst>
                </a:custGeom>
                <a:solidFill>
                  <a:srgbClr val="000000"/>
                </a:solidFill>
                <a:ln w="14" cap="flat">
                  <a:noFill/>
                  <a:prstDash val="solid"/>
                  <a:round/>
                </a:ln>
              </p:spPr>
              <p:txBody>
                <a:bodyPr rtlCol="0" anchor="ctr"/>
                <a:lstStyle/>
                <a:p>
                  <a:endParaRPr lang="en-US"/>
                </a:p>
              </p:txBody>
            </p:sp>
            <p:sp>
              <p:nvSpPr>
                <p:cNvPr id="783" name="Freeform: Shape 782">
                  <a:extLst>
                    <a:ext uri="{FF2B5EF4-FFF2-40B4-BE49-F238E27FC236}">
                      <a16:creationId xmlns:a16="http://schemas.microsoft.com/office/drawing/2014/main" id="{5ACAC173-0BB3-18B5-DC95-EC790CFB64FF}"/>
                    </a:ext>
                  </a:extLst>
                </p:cNvPr>
                <p:cNvSpPr/>
                <p:nvPr/>
              </p:nvSpPr>
              <p:spPr>
                <a:xfrm flipV="1">
                  <a:off x="6696149" y="5264733"/>
                  <a:ext cx="48825" cy="66769"/>
                </a:xfrm>
                <a:custGeom>
                  <a:avLst/>
                  <a:gdLst>
                    <a:gd name="connsiteX0" fmla="*/ -185 w 48825"/>
                    <a:gd name="connsiteY0" fmla="*/ 66601 h 66769"/>
                    <a:gd name="connsiteX1" fmla="*/ 13181 w 48825"/>
                    <a:gd name="connsiteY1" fmla="*/ 66601 h 66769"/>
                    <a:gd name="connsiteX2" fmla="*/ 24543 w 48825"/>
                    <a:gd name="connsiteY2" fmla="*/ 32887 h 66769"/>
                    <a:gd name="connsiteX3" fmla="*/ 35633 w 48825"/>
                    <a:gd name="connsiteY3" fmla="*/ 66601 h 66769"/>
                    <a:gd name="connsiteX4" fmla="*/ 48641 w 48825"/>
                    <a:gd name="connsiteY4" fmla="*/ 66601 h 66769"/>
                    <a:gd name="connsiteX5" fmla="*/ 31869 w 48825"/>
                    <a:gd name="connsiteY5" fmla="*/ 20896 h 66769"/>
                    <a:gd name="connsiteX6" fmla="*/ 28879 w 48825"/>
                    <a:gd name="connsiteY6" fmla="*/ 12625 h 66769"/>
                    <a:gd name="connsiteX7" fmla="*/ 25716 w 48825"/>
                    <a:gd name="connsiteY7" fmla="*/ 6271 h 66769"/>
                    <a:gd name="connsiteX8" fmla="*/ 22282 w 48825"/>
                    <a:gd name="connsiteY8" fmla="*/ 2722 h 66769"/>
                    <a:gd name="connsiteX9" fmla="*/ 17488 w 48825"/>
                    <a:gd name="connsiteY9" fmla="*/ 590 h 66769"/>
                    <a:gd name="connsiteX10" fmla="*/ 11077 w 48825"/>
                    <a:gd name="connsiteY10" fmla="*/ -168 h 66769"/>
                    <a:gd name="connsiteX11" fmla="*/ 3965 w 48825"/>
                    <a:gd name="connsiteY11" fmla="*/ 590 h 66769"/>
                    <a:gd name="connsiteX12" fmla="*/ 2849 w 48825"/>
                    <a:gd name="connsiteY12" fmla="*/ 10435 h 66769"/>
                    <a:gd name="connsiteX13" fmla="*/ 8172 w 48825"/>
                    <a:gd name="connsiteY13" fmla="*/ 9848 h 66769"/>
                    <a:gd name="connsiteX14" fmla="*/ 14655 w 48825"/>
                    <a:gd name="connsiteY14" fmla="*/ 12424 h 66769"/>
                    <a:gd name="connsiteX15" fmla="*/ 17874 w 48825"/>
                    <a:gd name="connsiteY15" fmla="*/ 18978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85" y="66601"/>
                      </a:moveTo>
                      <a:lnTo>
                        <a:pt x="13181" y="66601"/>
                      </a:lnTo>
                      <a:lnTo>
                        <a:pt x="24543" y="32887"/>
                      </a:lnTo>
                      <a:lnTo>
                        <a:pt x="35633" y="66601"/>
                      </a:lnTo>
                      <a:lnTo>
                        <a:pt x="48641" y="66601"/>
                      </a:lnTo>
                      <a:lnTo>
                        <a:pt x="31869" y="20896"/>
                      </a:lnTo>
                      <a:lnTo>
                        <a:pt x="28879" y="12625"/>
                      </a:lnTo>
                      <a:cubicBezTo>
                        <a:pt x="27772" y="9848"/>
                        <a:pt x="26718" y="7731"/>
                        <a:pt x="25716" y="6271"/>
                      </a:cubicBezTo>
                      <a:cubicBezTo>
                        <a:pt x="24724" y="4811"/>
                        <a:pt x="23579" y="3628"/>
                        <a:pt x="22282" y="2722"/>
                      </a:cubicBezTo>
                      <a:cubicBezTo>
                        <a:pt x="20984" y="1806"/>
                        <a:pt x="19387" y="1096"/>
                        <a:pt x="17488" y="590"/>
                      </a:cubicBezTo>
                      <a:cubicBezTo>
                        <a:pt x="15599" y="84"/>
                        <a:pt x="13462" y="-168"/>
                        <a:pt x="11077" y="-168"/>
                      </a:cubicBezTo>
                      <a:cubicBezTo>
                        <a:pt x="8664" y="-168"/>
                        <a:pt x="6293" y="84"/>
                        <a:pt x="3965" y="590"/>
                      </a:cubicBezTo>
                      <a:lnTo>
                        <a:pt x="2849" y="10435"/>
                      </a:lnTo>
                      <a:cubicBezTo>
                        <a:pt x="4824" y="10044"/>
                        <a:pt x="6598" y="9848"/>
                        <a:pt x="8172" y="9848"/>
                      </a:cubicBezTo>
                      <a:cubicBezTo>
                        <a:pt x="11092" y="9848"/>
                        <a:pt x="13252" y="10707"/>
                        <a:pt x="14655" y="12424"/>
                      </a:cubicBezTo>
                      <a:cubicBezTo>
                        <a:pt x="16057" y="14132"/>
                        <a:pt x="17130" y="16317"/>
                        <a:pt x="17874" y="18978"/>
                      </a:cubicBezTo>
                      <a:close/>
                    </a:path>
                  </a:pathLst>
                </a:custGeom>
                <a:solidFill>
                  <a:srgbClr val="000000"/>
                </a:solidFill>
                <a:ln w="14" cap="flat">
                  <a:noFill/>
                  <a:prstDash val="solid"/>
                  <a:round/>
                </a:ln>
              </p:spPr>
              <p:txBody>
                <a:bodyPr rtlCol="0" anchor="ctr"/>
                <a:lstStyle/>
                <a:p>
                  <a:endParaRPr lang="en-US"/>
                </a:p>
              </p:txBody>
            </p:sp>
            <p:sp>
              <p:nvSpPr>
                <p:cNvPr id="784" name="Freeform: Shape 783">
                  <a:extLst>
                    <a:ext uri="{FF2B5EF4-FFF2-40B4-BE49-F238E27FC236}">
                      <a16:creationId xmlns:a16="http://schemas.microsoft.com/office/drawing/2014/main" id="{5585D9C8-D81F-0476-9F41-5E5FEE153354}"/>
                    </a:ext>
                  </a:extLst>
                </p:cNvPr>
                <p:cNvSpPr/>
                <p:nvPr/>
              </p:nvSpPr>
              <p:spPr>
                <a:xfrm flipV="1">
                  <a:off x="6746453" y="531222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85" name="Freeform: Shape 784">
                  <a:extLst>
                    <a:ext uri="{FF2B5EF4-FFF2-40B4-BE49-F238E27FC236}">
                      <a16:creationId xmlns:a16="http://schemas.microsoft.com/office/drawing/2014/main" id="{899B2859-35C1-2D6B-96BB-C9F9DEE1595D}"/>
                    </a:ext>
                  </a:extLst>
                </p:cNvPr>
                <p:cNvSpPr/>
                <p:nvPr/>
              </p:nvSpPr>
              <p:spPr>
                <a:xfrm flipV="1">
                  <a:off x="6775704" y="5264204"/>
                  <a:ext cx="45834" cy="31381"/>
                </a:xfrm>
                <a:custGeom>
                  <a:avLst/>
                  <a:gdLst>
                    <a:gd name="connsiteX0" fmla="*/ -284 w 45834"/>
                    <a:gd name="connsiteY0" fmla="*/ 18402 h 31381"/>
                    <a:gd name="connsiteX1" fmla="*/ -284 w 45834"/>
                    <a:gd name="connsiteY1" fmla="*/ 29935 h 31381"/>
                    <a:gd name="connsiteX2" fmla="*/ 45551 w 45834"/>
                    <a:gd name="connsiteY2" fmla="*/ 29935 h 31381"/>
                    <a:gd name="connsiteX3" fmla="*/ 45551 w 45834"/>
                    <a:gd name="connsiteY3" fmla="*/ 18402 h 31381"/>
                    <a:gd name="connsiteX4" fmla="*/ -284 w 45834"/>
                    <a:gd name="connsiteY4" fmla="*/ -1446 h 31381"/>
                    <a:gd name="connsiteX5" fmla="*/ -284 w 45834"/>
                    <a:gd name="connsiteY5" fmla="*/ 10131 h 31381"/>
                    <a:gd name="connsiteX6" fmla="*/ 45551 w 45834"/>
                    <a:gd name="connsiteY6" fmla="*/ 10131 h 31381"/>
                    <a:gd name="connsiteX7" fmla="*/ 45551 w 45834"/>
                    <a:gd name="connsiteY7" fmla="*/ -1446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284" y="18402"/>
                      </a:moveTo>
                      <a:lnTo>
                        <a:pt x="-284" y="29935"/>
                      </a:lnTo>
                      <a:lnTo>
                        <a:pt x="45551" y="29935"/>
                      </a:lnTo>
                      <a:lnTo>
                        <a:pt x="45551" y="18402"/>
                      </a:lnTo>
                      <a:close/>
                      <a:moveTo>
                        <a:pt x="-284" y="-1446"/>
                      </a:moveTo>
                      <a:lnTo>
                        <a:pt x="-284" y="10131"/>
                      </a:lnTo>
                      <a:lnTo>
                        <a:pt x="45551" y="10131"/>
                      </a:lnTo>
                      <a:lnTo>
                        <a:pt x="45551" y="-1446"/>
                      </a:lnTo>
                      <a:close/>
                    </a:path>
                  </a:pathLst>
                </a:custGeom>
                <a:solidFill>
                  <a:srgbClr val="000000"/>
                </a:solidFill>
                <a:ln w="14" cap="flat">
                  <a:noFill/>
                  <a:prstDash val="solid"/>
                  <a:round/>
                </a:ln>
              </p:spPr>
              <p:txBody>
                <a:bodyPr rtlCol="0" anchor="ctr"/>
                <a:lstStyle/>
                <a:p>
                  <a:endParaRPr lang="en-US"/>
                </a:p>
              </p:txBody>
            </p:sp>
            <p:sp>
              <p:nvSpPr>
                <p:cNvPr id="786" name="Freeform: Shape 785">
                  <a:extLst>
                    <a:ext uri="{FF2B5EF4-FFF2-40B4-BE49-F238E27FC236}">
                      <a16:creationId xmlns:a16="http://schemas.microsoft.com/office/drawing/2014/main" id="{8BECAED4-0277-5CF5-61F5-F0EC1496BD3F}"/>
                    </a:ext>
                  </a:extLst>
                </p:cNvPr>
                <p:cNvSpPr/>
                <p:nvPr/>
              </p:nvSpPr>
              <p:spPr>
                <a:xfrm flipV="1">
                  <a:off x="6825381" y="531222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787" name="Freeform: Shape 786">
                  <a:extLst>
                    <a:ext uri="{FF2B5EF4-FFF2-40B4-BE49-F238E27FC236}">
                      <a16:creationId xmlns:a16="http://schemas.microsoft.com/office/drawing/2014/main" id="{3F644CA7-D13B-AC3E-7CA9-25D179BBB582}"/>
                    </a:ext>
                  </a:extLst>
                </p:cNvPr>
                <p:cNvSpPr/>
                <p:nvPr/>
              </p:nvSpPr>
              <p:spPr>
                <a:xfrm flipV="1">
                  <a:off x="6854675" y="5246402"/>
                  <a:ext cx="42571" cy="66941"/>
                </a:xfrm>
                <a:custGeom>
                  <a:avLst/>
                  <a:gdLst>
                    <a:gd name="connsiteX0" fmla="*/ 21124 w 42571"/>
                    <a:gd name="connsiteY0" fmla="*/ 65494 h 66941"/>
                    <a:gd name="connsiteX1" fmla="*/ 36020 w 42571"/>
                    <a:gd name="connsiteY1" fmla="*/ 58697 h 66941"/>
                    <a:gd name="connsiteX2" fmla="*/ 42417 w 42571"/>
                    <a:gd name="connsiteY2" fmla="*/ 31994 h 66941"/>
                    <a:gd name="connsiteX3" fmla="*/ 35977 w 42571"/>
                    <a:gd name="connsiteY3" fmla="*/ 5264 h 66941"/>
                    <a:gd name="connsiteX4" fmla="*/ 21124 w 42571"/>
                    <a:gd name="connsiteY4" fmla="*/ -1448 h 66941"/>
                    <a:gd name="connsiteX5" fmla="*/ 5698 w 42571"/>
                    <a:gd name="connsiteY5" fmla="*/ 5908 h 66941"/>
                    <a:gd name="connsiteX6" fmla="*/ -155 w 42571"/>
                    <a:gd name="connsiteY6" fmla="*/ 32138 h 66941"/>
                    <a:gd name="connsiteX7" fmla="*/ 6285 w 42571"/>
                    <a:gd name="connsiteY7" fmla="*/ 58782 h 66941"/>
                    <a:gd name="connsiteX8" fmla="*/ 21124 w 42571"/>
                    <a:gd name="connsiteY8" fmla="*/ 65494 h 66941"/>
                    <a:gd name="connsiteX9" fmla="*/ 21124 w 42571"/>
                    <a:gd name="connsiteY9" fmla="*/ 55076 h 66941"/>
                    <a:gd name="connsiteX10" fmla="*/ 17060 w 42571"/>
                    <a:gd name="connsiteY10" fmla="*/ 53617 h 66941"/>
                    <a:gd name="connsiteX11" fmla="*/ 14284 w 42571"/>
                    <a:gd name="connsiteY11" fmla="*/ 48408 h 66941"/>
                    <a:gd name="connsiteX12" fmla="*/ 12996 w 42571"/>
                    <a:gd name="connsiteY12" fmla="*/ 31994 h 66941"/>
                    <a:gd name="connsiteX13" fmla="*/ 14155 w 42571"/>
                    <a:gd name="connsiteY13" fmla="*/ 16139 h 66941"/>
                    <a:gd name="connsiteX14" fmla="*/ 17074 w 42571"/>
                    <a:gd name="connsiteY14" fmla="*/ 10401 h 66941"/>
                    <a:gd name="connsiteX15" fmla="*/ 21124 w 42571"/>
                    <a:gd name="connsiteY15" fmla="*/ 8970 h 66941"/>
                    <a:gd name="connsiteX16" fmla="*/ 25202 w 42571"/>
                    <a:gd name="connsiteY16" fmla="*/ 10415 h 66941"/>
                    <a:gd name="connsiteX17" fmla="*/ 27964 w 42571"/>
                    <a:gd name="connsiteY17" fmla="*/ 15638 h 66941"/>
                    <a:gd name="connsiteX18" fmla="*/ 29266 w 42571"/>
                    <a:gd name="connsiteY18" fmla="*/ 31994 h 66941"/>
                    <a:gd name="connsiteX19" fmla="*/ 28107 w 42571"/>
                    <a:gd name="connsiteY19" fmla="*/ 47850 h 66941"/>
                    <a:gd name="connsiteX20" fmla="*/ 25174 w 42571"/>
                    <a:gd name="connsiteY20" fmla="*/ 53617 h 66941"/>
                    <a:gd name="connsiteX21" fmla="*/ 21124 w 42571"/>
                    <a:gd name="connsiteY21" fmla="*/ 55076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124" y="65494"/>
                      </a:moveTo>
                      <a:cubicBezTo>
                        <a:pt x="27477" y="65494"/>
                        <a:pt x="32443" y="63228"/>
                        <a:pt x="36020" y="58697"/>
                      </a:cubicBezTo>
                      <a:cubicBezTo>
                        <a:pt x="40285" y="53335"/>
                        <a:pt x="42417" y="44434"/>
                        <a:pt x="42417" y="31994"/>
                      </a:cubicBezTo>
                      <a:cubicBezTo>
                        <a:pt x="42417" y="19593"/>
                        <a:pt x="40270" y="10682"/>
                        <a:pt x="35977" y="5264"/>
                      </a:cubicBezTo>
                      <a:cubicBezTo>
                        <a:pt x="32429" y="789"/>
                        <a:pt x="27477" y="-1448"/>
                        <a:pt x="21124" y="-1448"/>
                      </a:cubicBezTo>
                      <a:cubicBezTo>
                        <a:pt x="14751" y="-1448"/>
                        <a:pt x="9609" y="1004"/>
                        <a:pt x="5698" y="5908"/>
                      </a:cubicBezTo>
                      <a:cubicBezTo>
                        <a:pt x="1796" y="10811"/>
                        <a:pt x="-155" y="19554"/>
                        <a:pt x="-155" y="32138"/>
                      </a:cubicBezTo>
                      <a:cubicBezTo>
                        <a:pt x="-155" y="44482"/>
                        <a:pt x="1992" y="53364"/>
                        <a:pt x="6285" y="58782"/>
                      </a:cubicBezTo>
                      <a:cubicBezTo>
                        <a:pt x="9833" y="63257"/>
                        <a:pt x="14780" y="65494"/>
                        <a:pt x="21124" y="65494"/>
                      </a:cubicBezTo>
                      <a:close/>
                      <a:moveTo>
                        <a:pt x="21124" y="55076"/>
                      </a:moveTo>
                      <a:cubicBezTo>
                        <a:pt x="19607" y="55076"/>
                        <a:pt x="18252" y="54590"/>
                        <a:pt x="17060" y="53617"/>
                      </a:cubicBezTo>
                      <a:cubicBezTo>
                        <a:pt x="15867" y="52653"/>
                        <a:pt x="14942" y="50917"/>
                        <a:pt x="14284" y="48408"/>
                      </a:cubicBezTo>
                      <a:cubicBezTo>
                        <a:pt x="13425" y="45164"/>
                        <a:pt x="12996" y="39693"/>
                        <a:pt x="12996" y="31994"/>
                      </a:cubicBezTo>
                      <a:cubicBezTo>
                        <a:pt x="12996" y="24305"/>
                        <a:pt x="13382" y="19020"/>
                        <a:pt x="14155" y="16139"/>
                      </a:cubicBezTo>
                      <a:cubicBezTo>
                        <a:pt x="14928" y="13268"/>
                        <a:pt x="15901" y="11355"/>
                        <a:pt x="17074" y="10401"/>
                      </a:cubicBezTo>
                      <a:cubicBezTo>
                        <a:pt x="18257" y="9447"/>
                        <a:pt x="19607" y="8970"/>
                        <a:pt x="21124" y="8970"/>
                      </a:cubicBezTo>
                      <a:cubicBezTo>
                        <a:pt x="22650" y="8970"/>
                        <a:pt x="24010" y="9452"/>
                        <a:pt x="25202" y="10415"/>
                      </a:cubicBezTo>
                      <a:cubicBezTo>
                        <a:pt x="26395" y="11388"/>
                        <a:pt x="27315" y="13129"/>
                        <a:pt x="27964" y="15638"/>
                      </a:cubicBezTo>
                      <a:cubicBezTo>
                        <a:pt x="28832" y="18853"/>
                        <a:pt x="29266" y="24305"/>
                        <a:pt x="29266" y="31994"/>
                      </a:cubicBezTo>
                      <a:cubicBezTo>
                        <a:pt x="29266" y="39693"/>
                        <a:pt x="28880" y="44978"/>
                        <a:pt x="28107" y="47850"/>
                      </a:cubicBezTo>
                      <a:cubicBezTo>
                        <a:pt x="27334" y="50731"/>
                        <a:pt x="26357" y="52653"/>
                        <a:pt x="25174" y="53617"/>
                      </a:cubicBezTo>
                      <a:cubicBezTo>
                        <a:pt x="24000" y="54590"/>
                        <a:pt x="22650" y="55076"/>
                        <a:pt x="21124" y="55076"/>
                      </a:cubicBezTo>
                      <a:close/>
                    </a:path>
                  </a:pathLst>
                </a:custGeom>
                <a:solidFill>
                  <a:srgbClr val="000000"/>
                </a:solidFill>
                <a:ln w="14" cap="flat">
                  <a:noFill/>
                  <a:prstDash val="solid"/>
                  <a:round/>
                </a:ln>
              </p:spPr>
              <p:txBody>
                <a:bodyPr rtlCol="0" anchor="ctr"/>
                <a:lstStyle/>
                <a:p>
                  <a:endParaRPr lang="en-US"/>
                </a:p>
              </p:txBody>
            </p:sp>
            <p:sp>
              <p:nvSpPr>
                <p:cNvPr id="788" name="Freeform: Shape 787">
                  <a:extLst>
                    <a:ext uri="{FF2B5EF4-FFF2-40B4-BE49-F238E27FC236}">
                      <a16:creationId xmlns:a16="http://schemas.microsoft.com/office/drawing/2014/main" id="{F66F9EE8-889F-E872-A1E0-E508F58A0B1F}"/>
                    </a:ext>
                  </a:extLst>
                </p:cNvPr>
                <p:cNvSpPr/>
                <p:nvPr/>
              </p:nvSpPr>
              <p:spPr>
                <a:xfrm flipV="1">
                  <a:off x="6908328" y="5299664"/>
                  <a:ext cx="12578" cy="12564"/>
                </a:xfrm>
                <a:custGeom>
                  <a:avLst/>
                  <a:gdLst>
                    <a:gd name="connsiteX0" fmla="*/ 712 w 12578"/>
                    <a:gd name="connsiteY0" fmla="*/ 380 h 12564"/>
                    <a:gd name="connsiteX1" fmla="*/ 712 w 12578"/>
                    <a:gd name="connsiteY1" fmla="*/ 12944 h 12564"/>
                    <a:gd name="connsiteX2" fmla="*/ 13291 w 12578"/>
                    <a:gd name="connsiteY2" fmla="*/ 12944 h 12564"/>
                    <a:gd name="connsiteX3" fmla="*/ 13291 w 12578"/>
                    <a:gd name="connsiteY3" fmla="*/ 380 h 12564"/>
                  </a:gdLst>
                  <a:ahLst/>
                  <a:cxnLst>
                    <a:cxn ang="0">
                      <a:pos x="connsiteX0" y="connsiteY0"/>
                    </a:cxn>
                    <a:cxn ang="0">
                      <a:pos x="connsiteX1" y="connsiteY1"/>
                    </a:cxn>
                    <a:cxn ang="0">
                      <a:pos x="connsiteX2" y="connsiteY2"/>
                    </a:cxn>
                    <a:cxn ang="0">
                      <a:pos x="connsiteX3" y="connsiteY3"/>
                    </a:cxn>
                  </a:cxnLst>
                  <a:rect l="l" t="t" r="r" b="b"/>
                  <a:pathLst>
                    <a:path w="12578" h="12564">
                      <a:moveTo>
                        <a:pt x="712" y="380"/>
                      </a:moveTo>
                      <a:lnTo>
                        <a:pt x="712" y="12944"/>
                      </a:lnTo>
                      <a:lnTo>
                        <a:pt x="13291" y="12944"/>
                      </a:lnTo>
                      <a:lnTo>
                        <a:pt x="13291" y="380"/>
                      </a:lnTo>
                      <a:close/>
                    </a:path>
                  </a:pathLst>
                </a:custGeom>
                <a:solidFill>
                  <a:srgbClr val="000000"/>
                </a:solidFill>
                <a:ln w="14" cap="flat">
                  <a:noFill/>
                  <a:prstDash val="solid"/>
                  <a:round/>
                </a:ln>
              </p:spPr>
              <p:txBody>
                <a:bodyPr rtlCol="0" anchor="ctr"/>
                <a:lstStyle/>
                <a:p>
                  <a:endParaRPr lang="en-US"/>
                </a:p>
              </p:txBody>
            </p:sp>
            <p:sp>
              <p:nvSpPr>
                <p:cNvPr id="789" name="Freeform: Shape 788">
                  <a:extLst>
                    <a:ext uri="{FF2B5EF4-FFF2-40B4-BE49-F238E27FC236}">
                      <a16:creationId xmlns:a16="http://schemas.microsoft.com/office/drawing/2014/main" id="{659BCE96-A772-8AFD-A6CD-3581CB647C9F}"/>
                    </a:ext>
                  </a:extLst>
                </p:cNvPr>
                <p:cNvSpPr/>
                <p:nvPr/>
              </p:nvSpPr>
              <p:spPr>
                <a:xfrm flipV="1">
                  <a:off x="6930911" y="5246402"/>
                  <a:ext cx="43115" cy="66984"/>
                </a:xfrm>
                <a:custGeom>
                  <a:avLst/>
                  <a:gdLst>
                    <a:gd name="connsiteX0" fmla="*/ 10815 w 43115"/>
                    <a:gd name="connsiteY0" fmla="*/ 35087 h 66984"/>
                    <a:gd name="connsiteX1" fmla="*/ 3718 w 43115"/>
                    <a:gd name="connsiteY1" fmla="*/ 40739 h 66984"/>
                    <a:gd name="connsiteX2" fmla="*/ 1514 w 43115"/>
                    <a:gd name="connsiteY2" fmla="*/ 48638 h 66984"/>
                    <a:gd name="connsiteX3" fmla="*/ 6637 w 43115"/>
                    <a:gd name="connsiteY3" fmla="*/ 60744 h 66984"/>
                    <a:gd name="connsiteX4" fmla="*/ 21190 w 43115"/>
                    <a:gd name="connsiteY4" fmla="*/ 65538 h 66984"/>
                    <a:gd name="connsiteX5" fmla="*/ 35700 w 43115"/>
                    <a:gd name="connsiteY5" fmla="*/ 60744 h 66984"/>
                    <a:gd name="connsiteX6" fmla="*/ 40866 w 43115"/>
                    <a:gd name="connsiteY6" fmla="*/ 48638 h 66984"/>
                    <a:gd name="connsiteX7" fmla="*/ 38491 w 43115"/>
                    <a:gd name="connsiteY7" fmla="*/ 40510 h 66984"/>
                    <a:gd name="connsiteX8" fmla="*/ 31836 w 43115"/>
                    <a:gd name="connsiteY8" fmla="*/ 35087 h 66984"/>
                    <a:gd name="connsiteX9" fmla="*/ 40122 w 43115"/>
                    <a:gd name="connsiteY9" fmla="*/ 28690 h 66984"/>
                    <a:gd name="connsiteX10" fmla="*/ 42970 w 43115"/>
                    <a:gd name="connsiteY10" fmla="*/ 18988 h 66984"/>
                    <a:gd name="connsiteX11" fmla="*/ 37174 w 43115"/>
                    <a:gd name="connsiteY11" fmla="*/ 4235 h 66984"/>
                    <a:gd name="connsiteX12" fmla="*/ 21777 w 43115"/>
                    <a:gd name="connsiteY12" fmla="*/ -1446 h 66984"/>
                    <a:gd name="connsiteX13" fmla="*/ 6880 w 43115"/>
                    <a:gd name="connsiteY13" fmla="*/ 3247 h 66984"/>
                    <a:gd name="connsiteX14" fmla="*/ -146 w 43115"/>
                    <a:gd name="connsiteY14" fmla="*/ 18445 h 66984"/>
                    <a:gd name="connsiteX15" fmla="*/ 2487 w 43115"/>
                    <a:gd name="connsiteY15" fmla="*/ 28218 h 66984"/>
                    <a:gd name="connsiteX16" fmla="*/ 10815 w 43115"/>
                    <a:gd name="connsiteY16" fmla="*/ 35087 h 66984"/>
                    <a:gd name="connsiteX17" fmla="*/ 13405 w 43115"/>
                    <a:gd name="connsiteY17" fmla="*/ 47737 h 66984"/>
                    <a:gd name="connsiteX18" fmla="*/ 15523 w 43115"/>
                    <a:gd name="connsiteY18" fmla="*/ 41884 h 66984"/>
                    <a:gd name="connsiteX19" fmla="*/ 21190 w 43115"/>
                    <a:gd name="connsiteY19" fmla="*/ 39780 h 66984"/>
                    <a:gd name="connsiteX20" fmla="*/ 26914 w 43115"/>
                    <a:gd name="connsiteY20" fmla="*/ 41898 h 66984"/>
                    <a:gd name="connsiteX21" fmla="*/ 29060 w 43115"/>
                    <a:gd name="connsiteY21" fmla="*/ 47780 h 66984"/>
                    <a:gd name="connsiteX22" fmla="*/ 26928 w 43115"/>
                    <a:gd name="connsiteY22" fmla="*/ 53432 h 66984"/>
                    <a:gd name="connsiteX23" fmla="*/ 21319 w 43115"/>
                    <a:gd name="connsiteY23" fmla="*/ 55564 h 66984"/>
                    <a:gd name="connsiteX24" fmla="*/ 15552 w 43115"/>
                    <a:gd name="connsiteY24" fmla="*/ 53418 h 66984"/>
                    <a:gd name="connsiteX25" fmla="*/ 13405 w 43115"/>
                    <a:gd name="connsiteY25" fmla="*/ 47737 h 66984"/>
                    <a:gd name="connsiteX26" fmla="*/ 12246 w 43115"/>
                    <a:gd name="connsiteY26" fmla="*/ 19661 h 66984"/>
                    <a:gd name="connsiteX27" fmla="*/ 14908 w 43115"/>
                    <a:gd name="connsiteY27" fmla="*/ 11561 h 66984"/>
                    <a:gd name="connsiteX28" fmla="*/ 21548 w 43115"/>
                    <a:gd name="connsiteY28" fmla="*/ 8657 h 66984"/>
                    <a:gd name="connsiteX29" fmla="*/ 27987 w 43115"/>
                    <a:gd name="connsiteY29" fmla="*/ 11447 h 66984"/>
                    <a:gd name="connsiteX30" fmla="*/ 30534 w 43115"/>
                    <a:gd name="connsiteY30" fmla="*/ 19518 h 66984"/>
                    <a:gd name="connsiteX31" fmla="*/ 27944 w 43115"/>
                    <a:gd name="connsiteY31" fmla="*/ 26916 h 66984"/>
                    <a:gd name="connsiteX32" fmla="*/ 21376 w 43115"/>
                    <a:gd name="connsiteY32" fmla="*/ 29721 h 66984"/>
                    <a:gd name="connsiteX33" fmla="*/ 14507 w 43115"/>
                    <a:gd name="connsiteY33" fmla="*/ 26544 h 66984"/>
                    <a:gd name="connsiteX34" fmla="*/ 12246 w 43115"/>
                    <a:gd name="connsiteY34" fmla="*/ 19661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0815" y="35087"/>
                      </a:moveTo>
                      <a:cubicBezTo>
                        <a:pt x="7562" y="36461"/>
                        <a:pt x="5196" y="38345"/>
                        <a:pt x="3718" y="40739"/>
                      </a:cubicBezTo>
                      <a:cubicBezTo>
                        <a:pt x="2249" y="43143"/>
                        <a:pt x="1514" y="45776"/>
                        <a:pt x="1514" y="48638"/>
                      </a:cubicBezTo>
                      <a:cubicBezTo>
                        <a:pt x="1514" y="53523"/>
                        <a:pt x="3222" y="57558"/>
                        <a:pt x="6637" y="60744"/>
                      </a:cubicBezTo>
                      <a:cubicBezTo>
                        <a:pt x="10052" y="63940"/>
                        <a:pt x="14903" y="65538"/>
                        <a:pt x="21190" y="65538"/>
                      </a:cubicBezTo>
                      <a:cubicBezTo>
                        <a:pt x="27419" y="65538"/>
                        <a:pt x="32256" y="63940"/>
                        <a:pt x="35700" y="60744"/>
                      </a:cubicBezTo>
                      <a:cubicBezTo>
                        <a:pt x="39144" y="57558"/>
                        <a:pt x="40866" y="53523"/>
                        <a:pt x="40866" y="48638"/>
                      </a:cubicBezTo>
                      <a:cubicBezTo>
                        <a:pt x="40866" y="45595"/>
                        <a:pt x="40074" y="42886"/>
                        <a:pt x="38491" y="40510"/>
                      </a:cubicBezTo>
                      <a:cubicBezTo>
                        <a:pt x="36916" y="38144"/>
                        <a:pt x="34698" y="36337"/>
                        <a:pt x="31836" y="35087"/>
                      </a:cubicBezTo>
                      <a:cubicBezTo>
                        <a:pt x="35471" y="33627"/>
                        <a:pt x="38233" y="31495"/>
                        <a:pt x="40122" y="28690"/>
                      </a:cubicBezTo>
                      <a:cubicBezTo>
                        <a:pt x="42020" y="25886"/>
                        <a:pt x="42970" y="22652"/>
                        <a:pt x="42970" y="18988"/>
                      </a:cubicBezTo>
                      <a:cubicBezTo>
                        <a:pt x="42970" y="12940"/>
                        <a:pt x="41038" y="8022"/>
                        <a:pt x="37174" y="4235"/>
                      </a:cubicBezTo>
                      <a:cubicBezTo>
                        <a:pt x="33320" y="448"/>
                        <a:pt x="28187" y="-1446"/>
                        <a:pt x="21777" y="-1446"/>
                      </a:cubicBezTo>
                      <a:cubicBezTo>
                        <a:pt x="15814" y="-1446"/>
                        <a:pt x="10849" y="118"/>
                        <a:pt x="6880" y="3247"/>
                      </a:cubicBezTo>
                      <a:cubicBezTo>
                        <a:pt x="2196" y="6939"/>
                        <a:pt x="-146" y="12005"/>
                        <a:pt x="-146" y="18445"/>
                      </a:cubicBezTo>
                      <a:cubicBezTo>
                        <a:pt x="-146" y="21993"/>
                        <a:pt x="732" y="25251"/>
                        <a:pt x="2487" y="28218"/>
                      </a:cubicBezTo>
                      <a:cubicBezTo>
                        <a:pt x="4252" y="31185"/>
                        <a:pt x="7028" y="33475"/>
                        <a:pt x="10815" y="35087"/>
                      </a:cubicBezTo>
                      <a:close/>
                      <a:moveTo>
                        <a:pt x="13405" y="47737"/>
                      </a:moveTo>
                      <a:cubicBezTo>
                        <a:pt x="13405" y="45237"/>
                        <a:pt x="14111" y="43286"/>
                        <a:pt x="15523" y="41884"/>
                      </a:cubicBezTo>
                      <a:cubicBezTo>
                        <a:pt x="16945" y="40482"/>
                        <a:pt x="18834" y="39780"/>
                        <a:pt x="21190" y="39780"/>
                      </a:cubicBezTo>
                      <a:cubicBezTo>
                        <a:pt x="23575" y="39780"/>
                        <a:pt x="25483" y="40486"/>
                        <a:pt x="26914" y="41898"/>
                      </a:cubicBezTo>
                      <a:cubicBezTo>
                        <a:pt x="28345" y="43320"/>
                        <a:pt x="29060" y="45280"/>
                        <a:pt x="29060" y="47780"/>
                      </a:cubicBezTo>
                      <a:cubicBezTo>
                        <a:pt x="29060" y="50136"/>
                        <a:pt x="28350" y="52020"/>
                        <a:pt x="26928" y="53432"/>
                      </a:cubicBezTo>
                      <a:cubicBezTo>
                        <a:pt x="25516" y="54853"/>
                        <a:pt x="23647" y="55564"/>
                        <a:pt x="21319" y="55564"/>
                      </a:cubicBezTo>
                      <a:cubicBezTo>
                        <a:pt x="18905" y="55564"/>
                        <a:pt x="16983" y="54849"/>
                        <a:pt x="15552" y="53418"/>
                      </a:cubicBezTo>
                      <a:cubicBezTo>
                        <a:pt x="14121" y="51987"/>
                        <a:pt x="13405" y="50093"/>
                        <a:pt x="13405" y="47737"/>
                      </a:cubicBezTo>
                      <a:close/>
                      <a:moveTo>
                        <a:pt x="12246" y="19661"/>
                      </a:moveTo>
                      <a:cubicBezTo>
                        <a:pt x="12246" y="16198"/>
                        <a:pt x="13134" y="13498"/>
                        <a:pt x="14908" y="11561"/>
                      </a:cubicBezTo>
                      <a:cubicBezTo>
                        <a:pt x="16682" y="9625"/>
                        <a:pt x="18896" y="8657"/>
                        <a:pt x="21548" y="8657"/>
                      </a:cubicBezTo>
                      <a:cubicBezTo>
                        <a:pt x="24142" y="8657"/>
                        <a:pt x="26289" y="9587"/>
                        <a:pt x="27987" y="11447"/>
                      </a:cubicBezTo>
                      <a:cubicBezTo>
                        <a:pt x="29685" y="13317"/>
                        <a:pt x="30534" y="16007"/>
                        <a:pt x="30534" y="19518"/>
                      </a:cubicBezTo>
                      <a:cubicBezTo>
                        <a:pt x="30534" y="22590"/>
                        <a:pt x="29671" y="25056"/>
                        <a:pt x="27944" y="26916"/>
                      </a:cubicBezTo>
                      <a:cubicBezTo>
                        <a:pt x="26217" y="28786"/>
                        <a:pt x="24028" y="29721"/>
                        <a:pt x="21376" y="29721"/>
                      </a:cubicBezTo>
                      <a:cubicBezTo>
                        <a:pt x="18304" y="29721"/>
                        <a:pt x="16015" y="28662"/>
                        <a:pt x="14507" y="26544"/>
                      </a:cubicBezTo>
                      <a:cubicBezTo>
                        <a:pt x="13000" y="24426"/>
                        <a:pt x="12246" y="22132"/>
                        <a:pt x="12246" y="19661"/>
                      </a:cubicBezTo>
                      <a:close/>
                    </a:path>
                  </a:pathLst>
                </a:custGeom>
                <a:solidFill>
                  <a:srgbClr val="000000"/>
                </a:solidFill>
                <a:ln w="14" cap="flat">
                  <a:noFill/>
                  <a:prstDash val="solid"/>
                  <a:round/>
                </a:ln>
              </p:spPr>
              <p:txBody>
                <a:bodyPr rtlCol="0" anchor="ctr"/>
                <a:lstStyle/>
                <a:p>
                  <a:endParaRPr lang="en-US"/>
                </a:p>
              </p:txBody>
            </p:sp>
            <p:sp>
              <p:nvSpPr>
                <p:cNvPr id="790" name="Freeform: Shape 789">
                  <a:extLst>
                    <a:ext uri="{FF2B5EF4-FFF2-40B4-BE49-F238E27FC236}">
                      <a16:creationId xmlns:a16="http://schemas.microsoft.com/office/drawing/2014/main" id="{6E031509-7850-F37F-3F4C-722ACB3796C2}"/>
                    </a:ext>
                  </a:extLst>
                </p:cNvPr>
                <p:cNvSpPr/>
                <p:nvPr/>
              </p:nvSpPr>
              <p:spPr>
                <a:xfrm flipV="1">
                  <a:off x="6982031" y="5246402"/>
                  <a:ext cx="43773" cy="66941"/>
                </a:xfrm>
                <a:custGeom>
                  <a:avLst/>
                  <a:gdLst>
                    <a:gd name="connsiteX0" fmla="*/ 42402 w 43773"/>
                    <a:gd name="connsiteY0" fmla="*/ 49166 h 66941"/>
                    <a:gd name="connsiteX1" fmla="*/ 30238 w 43773"/>
                    <a:gd name="connsiteY1" fmla="*/ 47835 h 66941"/>
                    <a:gd name="connsiteX2" fmla="*/ 27906 w 43773"/>
                    <a:gd name="connsiteY2" fmla="*/ 53373 h 66941"/>
                    <a:gd name="connsiteX3" fmla="*/ 23041 w 43773"/>
                    <a:gd name="connsiteY3" fmla="*/ 55162 h 66941"/>
                    <a:gd name="connsiteX4" fmla="*/ 16301 w 43773"/>
                    <a:gd name="connsiteY4" fmla="*/ 51585 h 66941"/>
                    <a:gd name="connsiteX5" fmla="*/ 12838 w 43773"/>
                    <a:gd name="connsiteY5" fmla="*/ 36702 h 66941"/>
                    <a:gd name="connsiteX6" fmla="*/ 24514 w 43773"/>
                    <a:gd name="connsiteY6" fmla="*/ 42240 h 66941"/>
                    <a:gd name="connsiteX7" fmla="*/ 37994 w 43773"/>
                    <a:gd name="connsiteY7" fmla="*/ 36244 h 66941"/>
                    <a:gd name="connsiteX8" fmla="*/ 43604 w 43773"/>
                    <a:gd name="connsiteY8" fmla="*/ 20776 h 66941"/>
                    <a:gd name="connsiteX9" fmla="*/ 37694 w 43773"/>
                    <a:gd name="connsiteY9" fmla="*/ 4634 h 66941"/>
                    <a:gd name="connsiteX10" fmla="*/ 22540 w 43773"/>
                    <a:gd name="connsiteY10" fmla="*/ -1448 h 66941"/>
                    <a:gd name="connsiteX11" fmla="*/ 6226 w 43773"/>
                    <a:gd name="connsiteY11" fmla="*/ 6265 h 66941"/>
                    <a:gd name="connsiteX12" fmla="*/ -170 w 43773"/>
                    <a:gd name="connsiteY12" fmla="*/ 31551 h 66941"/>
                    <a:gd name="connsiteX13" fmla="*/ 6484 w 43773"/>
                    <a:gd name="connsiteY13" fmla="*/ 57537 h 66941"/>
                    <a:gd name="connsiteX14" fmla="*/ 23799 w 43773"/>
                    <a:gd name="connsiteY14" fmla="*/ 65494 h 66941"/>
                    <a:gd name="connsiteX15" fmla="*/ 36163 w 43773"/>
                    <a:gd name="connsiteY15" fmla="*/ 61315 h 66941"/>
                    <a:gd name="connsiteX16" fmla="*/ 42402 w 43773"/>
                    <a:gd name="connsiteY16" fmla="*/ 49166 h 66941"/>
                    <a:gd name="connsiteX17" fmla="*/ 13911 w 43773"/>
                    <a:gd name="connsiteY17" fmla="*/ 21763 h 66941"/>
                    <a:gd name="connsiteX18" fmla="*/ 16730 w 43773"/>
                    <a:gd name="connsiteY18" fmla="*/ 12304 h 66941"/>
                    <a:gd name="connsiteX19" fmla="*/ 23169 w 43773"/>
                    <a:gd name="connsiteY19" fmla="*/ 8970 h 66941"/>
                    <a:gd name="connsiteX20" fmla="*/ 28979 w 43773"/>
                    <a:gd name="connsiteY20" fmla="*/ 11689 h 66941"/>
                    <a:gd name="connsiteX21" fmla="*/ 31312 w 43773"/>
                    <a:gd name="connsiteY21" fmla="*/ 20647 h 66941"/>
                    <a:gd name="connsiteX22" fmla="*/ 28807 w 43773"/>
                    <a:gd name="connsiteY22" fmla="*/ 30005 h 66941"/>
                    <a:gd name="connsiteX23" fmla="*/ 22540 w 43773"/>
                    <a:gd name="connsiteY23" fmla="*/ 32982 h 66941"/>
                    <a:gd name="connsiteX24" fmla="*/ 16415 w 43773"/>
                    <a:gd name="connsiteY24" fmla="*/ 30134 h 66941"/>
                    <a:gd name="connsiteX25" fmla="*/ 13911 w 43773"/>
                    <a:gd name="connsiteY25" fmla="*/ 2176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2402" y="49166"/>
                      </a:moveTo>
                      <a:lnTo>
                        <a:pt x="30238" y="47835"/>
                      </a:lnTo>
                      <a:cubicBezTo>
                        <a:pt x="29943" y="50335"/>
                        <a:pt x="29165" y="52181"/>
                        <a:pt x="27906" y="53373"/>
                      </a:cubicBezTo>
                      <a:cubicBezTo>
                        <a:pt x="26656" y="54566"/>
                        <a:pt x="25034" y="55162"/>
                        <a:pt x="23041" y="55162"/>
                      </a:cubicBezTo>
                      <a:cubicBezTo>
                        <a:pt x="20388" y="55162"/>
                        <a:pt x="18142" y="53970"/>
                        <a:pt x="16301" y="51585"/>
                      </a:cubicBezTo>
                      <a:cubicBezTo>
                        <a:pt x="14469" y="49200"/>
                        <a:pt x="13315" y="44239"/>
                        <a:pt x="12838" y="36702"/>
                      </a:cubicBezTo>
                      <a:cubicBezTo>
                        <a:pt x="15967" y="40394"/>
                        <a:pt x="19859" y="42240"/>
                        <a:pt x="24514" y="42240"/>
                      </a:cubicBezTo>
                      <a:cubicBezTo>
                        <a:pt x="29761" y="42240"/>
                        <a:pt x="34255" y="40242"/>
                        <a:pt x="37994" y="36244"/>
                      </a:cubicBezTo>
                      <a:cubicBezTo>
                        <a:pt x="41734" y="32257"/>
                        <a:pt x="43604" y="27100"/>
                        <a:pt x="43604" y="20776"/>
                      </a:cubicBezTo>
                      <a:cubicBezTo>
                        <a:pt x="43604" y="14069"/>
                        <a:pt x="41634" y="8688"/>
                        <a:pt x="37694" y="4634"/>
                      </a:cubicBezTo>
                      <a:cubicBezTo>
                        <a:pt x="33763" y="580"/>
                        <a:pt x="28712" y="-1448"/>
                        <a:pt x="22540" y="-1448"/>
                      </a:cubicBezTo>
                      <a:cubicBezTo>
                        <a:pt x="15929" y="-1448"/>
                        <a:pt x="10491" y="1123"/>
                        <a:pt x="6226" y="6265"/>
                      </a:cubicBezTo>
                      <a:cubicBezTo>
                        <a:pt x="1962" y="11407"/>
                        <a:pt x="-170" y="19836"/>
                        <a:pt x="-170" y="31551"/>
                      </a:cubicBezTo>
                      <a:cubicBezTo>
                        <a:pt x="-170" y="43571"/>
                        <a:pt x="2048" y="52233"/>
                        <a:pt x="6484" y="57537"/>
                      </a:cubicBezTo>
                      <a:cubicBezTo>
                        <a:pt x="10930" y="62842"/>
                        <a:pt x="16701" y="65494"/>
                        <a:pt x="23799" y="65494"/>
                      </a:cubicBezTo>
                      <a:cubicBezTo>
                        <a:pt x="28779" y="65494"/>
                        <a:pt x="32900" y="64101"/>
                        <a:pt x="36163" y="61315"/>
                      </a:cubicBezTo>
                      <a:cubicBezTo>
                        <a:pt x="39425" y="58530"/>
                        <a:pt x="41505" y="54480"/>
                        <a:pt x="42402" y="49166"/>
                      </a:cubicBezTo>
                      <a:close/>
                      <a:moveTo>
                        <a:pt x="13911" y="21763"/>
                      </a:moveTo>
                      <a:cubicBezTo>
                        <a:pt x="13911" y="17680"/>
                        <a:pt x="14851" y="14527"/>
                        <a:pt x="16730" y="12304"/>
                      </a:cubicBezTo>
                      <a:cubicBezTo>
                        <a:pt x="18609" y="10081"/>
                        <a:pt x="20756" y="8970"/>
                        <a:pt x="23169" y="8970"/>
                      </a:cubicBezTo>
                      <a:cubicBezTo>
                        <a:pt x="25497" y="8970"/>
                        <a:pt x="27434" y="9876"/>
                        <a:pt x="28979" y="11689"/>
                      </a:cubicBezTo>
                      <a:cubicBezTo>
                        <a:pt x="30534" y="13511"/>
                        <a:pt x="31312" y="16497"/>
                        <a:pt x="31312" y="20647"/>
                      </a:cubicBezTo>
                      <a:cubicBezTo>
                        <a:pt x="31312" y="24911"/>
                        <a:pt x="30477" y="28031"/>
                        <a:pt x="28807" y="30005"/>
                      </a:cubicBezTo>
                      <a:cubicBezTo>
                        <a:pt x="27138" y="31990"/>
                        <a:pt x="25049" y="32982"/>
                        <a:pt x="22540" y="32982"/>
                      </a:cubicBezTo>
                      <a:cubicBezTo>
                        <a:pt x="20126" y="32982"/>
                        <a:pt x="18085" y="32033"/>
                        <a:pt x="16415" y="30134"/>
                      </a:cubicBezTo>
                      <a:cubicBezTo>
                        <a:pt x="14746" y="28245"/>
                        <a:pt x="13911" y="25455"/>
                        <a:pt x="13911" y="21763"/>
                      </a:cubicBezTo>
                      <a:close/>
                    </a:path>
                  </a:pathLst>
                </a:custGeom>
                <a:solidFill>
                  <a:srgbClr val="000000"/>
                </a:solidFill>
                <a:ln w="14" cap="flat">
                  <a:noFill/>
                  <a:prstDash val="solid"/>
                  <a:round/>
                </a:ln>
              </p:spPr>
              <p:txBody>
                <a:bodyPr rtlCol="0" anchor="ctr"/>
                <a:lstStyle/>
                <a:p>
                  <a:endParaRPr lang="en-US"/>
                </a:p>
              </p:txBody>
            </p:sp>
            <p:sp>
              <p:nvSpPr>
                <p:cNvPr id="791" name="Freeform: Shape 790">
                  <a:extLst>
                    <a:ext uri="{FF2B5EF4-FFF2-40B4-BE49-F238E27FC236}">
                      <a16:creationId xmlns:a16="http://schemas.microsoft.com/office/drawing/2014/main" id="{B75BBF3C-0004-1698-E51B-2E4009B93D06}"/>
                    </a:ext>
                  </a:extLst>
                </p:cNvPr>
                <p:cNvSpPr/>
                <p:nvPr/>
              </p:nvSpPr>
              <p:spPr>
                <a:xfrm flipV="1">
                  <a:off x="7032521" y="5246402"/>
                  <a:ext cx="43544" cy="66941"/>
                </a:xfrm>
                <a:custGeom>
                  <a:avLst/>
                  <a:gdLst>
                    <a:gd name="connsiteX0" fmla="*/ -119 w 43544"/>
                    <a:gd name="connsiteY0" fmla="*/ 17069 h 66941"/>
                    <a:gd name="connsiteX1" fmla="*/ 12044 w 43544"/>
                    <a:gd name="connsiteY1" fmla="*/ 18543 h 66941"/>
                    <a:gd name="connsiteX2" fmla="*/ 15164 w 43544"/>
                    <a:gd name="connsiteY2" fmla="*/ 11431 h 66941"/>
                    <a:gd name="connsiteX3" fmla="*/ 21345 w 43544"/>
                    <a:gd name="connsiteY3" fmla="*/ 8970 h 66941"/>
                    <a:gd name="connsiteX4" fmla="*/ 27885 w 43544"/>
                    <a:gd name="connsiteY4" fmla="*/ 11918 h 66941"/>
                    <a:gd name="connsiteX5" fmla="*/ 30547 w 43544"/>
                    <a:gd name="connsiteY5" fmla="*/ 19888 h 66941"/>
                    <a:gd name="connsiteX6" fmla="*/ 28000 w 43544"/>
                    <a:gd name="connsiteY6" fmla="*/ 27387 h 66941"/>
                    <a:gd name="connsiteX7" fmla="*/ 21789 w 43544"/>
                    <a:gd name="connsiteY7" fmla="*/ 30163 h 66941"/>
                    <a:gd name="connsiteX8" fmla="*/ 16022 w 43544"/>
                    <a:gd name="connsiteY8" fmla="*/ 29233 h 66941"/>
                    <a:gd name="connsiteX9" fmla="*/ 17410 w 43544"/>
                    <a:gd name="connsiteY9" fmla="*/ 39464 h 66941"/>
                    <a:gd name="connsiteX10" fmla="*/ 25180 w 43544"/>
                    <a:gd name="connsiteY10" fmla="*/ 41682 h 66941"/>
                    <a:gd name="connsiteX11" fmla="*/ 27871 w 43544"/>
                    <a:gd name="connsiteY11" fmla="*/ 47921 h 66941"/>
                    <a:gd name="connsiteX12" fmla="*/ 25896 w 43544"/>
                    <a:gd name="connsiteY12" fmla="*/ 53187 h 66941"/>
                    <a:gd name="connsiteX13" fmla="*/ 20673 w 43544"/>
                    <a:gd name="connsiteY13" fmla="*/ 55162 h 66941"/>
                    <a:gd name="connsiteX14" fmla="*/ 15164 w 43544"/>
                    <a:gd name="connsiteY14" fmla="*/ 52930 h 66941"/>
                    <a:gd name="connsiteX15" fmla="*/ 12402 w 43544"/>
                    <a:gd name="connsiteY15" fmla="*/ 46404 h 66941"/>
                    <a:gd name="connsiteX16" fmla="*/ 811 w 43544"/>
                    <a:gd name="connsiteY16" fmla="*/ 48365 h 66941"/>
                    <a:gd name="connsiteX17" fmla="*/ 4460 w 43544"/>
                    <a:gd name="connsiteY17" fmla="*/ 57867 h 66941"/>
                    <a:gd name="connsiteX18" fmla="*/ 11257 w 43544"/>
                    <a:gd name="connsiteY18" fmla="*/ 63462 h 66941"/>
                    <a:gd name="connsiteX19" fmla="*/ 21031 w 43544"/>
                    <a:gd name="connsiteY19" fmla="*/ 65494 h 66941"/>
                    <a:gd name="connsiteX20" fmla="*/ 35870 w 43544"/>
                    <a:gd name="connsiteY20" fmla="*/ 59598 h 66941"/>
                    <a:gd name="connsiteX21" fmla="*/ 40478 w 43544"/>
                    <a:gd name="connsiteY21" fmla="*/ 48680 h 66941"/>
                    <a:gd name="connsiteX22" fmla="*/ 31048 w 43544"/>
                    <a:gd name="connsiteY22" fmla="*/ 34914 h 66941"/>
                    <a:gd name="connsiteX23" fmla="*/ 40048 w 43544"/>
                    <a:gd name="connsiteY23" fmla="*/ 29490 h 66941"/>
                    <a:gd name="connsiteX24" fmla="*/ 43426 w 43544"/>
                    <a:gd name="connsiteY24" fmla="*/ 19345 h 66941"/>
                    <a:gd name="connsiteX25" fmla="*/ 37115 w 43544"/>
                    <a:gd name="connsiteY25" fmla="*/ 4634 h 66941"/>
                    <a:gd name="connsiteX26" fmla="*/ 21431 w 43544"/>
                    <a:gd name="connsiteY26" fmla="*/ -1448 h 66941"/>
                    <a:gd name="connsiteX27" fmla="*/ 6664 w 43544"/>
                    <a:gd name="connsiteY27" fmla="*/ 3675 h 66941"/>
                    <a:gd name="connsiteX28" fmla="*/ -119 w 43544"/>
                    <a:gd name="connsiteY28" fmla="*/ 1706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119" y="17069"/>
                      </a:moveTo>
                      <a:lnTo>
                        <a:pt x="12044" y="18543"/>
                      </a:lnTo>
                      <a:cubicBezTo>
                        <a:pt x="12426" y="15443"/>
                        <a:pt x="13465" y="13072"/>
                        <a:pt x="15164" y="11431"/>
                      </a:cubicBezTo>
                      <a:cubicBezTo>
                        <a:pt x="16871" y="9790"/>
                        <a:pt x="18932" y="8970"/>
                        <a:pt x="21345" y="8970"/>
                      </a:cubicBezTo>
                      <a:cubicBezTo>
                        <a:pt x="23940" y="8970"/>
                        <a:pt x="26120" y="9953"/>
                        <a:pt x="27885" y="11918"/>
                      </a:cubicBezTo>
                      <a:cubicBezTo>
                        <a:pt x="29659" y="13892"/>
                        <a:pt x="30547" y="16549"/>
                        <a:pt x="30547" y="19888"/>
                      </a:cubicBezTo>
                      <a:cubicBezTo>
                        <a:pt x="30547" y="23046"/>
                        <a:pt x="29698" y="25545"/>
                        <a:pt x="28000" y="27387"/>
                      </a:cubicBezTo>
                      <a:cubicBezTo>
                        <a:pt x="26301" y="29237"/>
                        <a:pt x="24231" y="30163"/>
                        <a:pt x="21789" y="30163"/>
                      </a:cubicBezTo>
                      <a:cubicBezTo>
                        <a:pt x="20177" y="30163"/>
                        <a:pt x="18255" y="29853"/>
                        <a:pt x="16022" y="29233"/>
                      </a:cubicBezTo>
                      <a:lnTo>
                        <a:pt x="17410" y="39464"/>
                      </a:lnTo>
                      <a:cubicBezTo>
                        <a:pt x="20806" y="39378"/>
                        <a:pt x="23396" y="40118"/>
                        <a:pt x="25180" y="41682"/>
                      </a:cubicBezTo>
                      <a:cubicBezTo>
                        <a:pt x="26974" y="43247"/>
                        <a:pt x="27871" y="45326"/>
                        <a:pt x="27871" y="47921"/>
                      </a:cubicBezTo>
                      <a:cubicBezTo>
                        <a:pt x="27871" y="50125"/>
                        <a:pt x="27212" y="51880"/>
                        <a:pt x="25896" y="53187"/>
                      </a:cubicBezTo>
                      <a:cubicBezTo>
                        <a:pt x="24589" y="54504"/>
                        <a:pt x="22848" y="55162"/>
                        <a:pt x="20673" y="55162"/>
                      </a:cubicBezTo>
                      <a:cubicBezTo>
                        <a:pt x="18526" y="55162"/>
                        <a:pt x="16690" y="54418"/>
                        <a:pt x="15164" y="52930"/>
                      </a:cubicBezTo>
                      <a:cubicBezTo>
                        <a:pt x="13647" y="51441"/>
                        <a:pt x="12726" y="49266"/>
                        <a:pt x="12402" y="46404"/>
                      </a:cubicBezTo>
                      <a:lnTo>
                        <a:pt x="811" y="48365"/>
                      </a:lnTo>
                      <a:cubicBezTo>
                        <a:pt x="1622" y="52333"/>
                        <a:pt x="2838" y="55501"/>
                        <a:pt x="4460" y="57867"/>
                      </a:cubicBezTo>
                      <a:cubicBezTo>
                        <a:pt x="6082" y="60242"/>
                        <a:pt x="8347" y="62107"/>
                        <a:pt x="11257" y="63462"/>
                      </a:cubicBezTo>
                      <a:cubicBezTo>
                        <a:pt x="14167" y="64816"/>
                        <a:pt x="17425" y="65494"/>
                        <a:pt x="21031" y="65494"/>
                      </a:cubicBezTo>
                      <a:cubicBezTo>
                        <a:pt x="27203" y="65494"/>
                        <a:pt x="32149" y="63529"/>
                        <a:pt x="35870" y="59598"/>
                      </a:cubicBezTo>
                      <a:cubicBezTo>
                        <a:pt x="38942" y="56374"/>
                        <a:pt x="40478" y="52734"/>
                        <a:pt x="40478" y="48680"/>
                      </a:cubicBezTo>
                      <a:cubicBezTo>
                        <a:pt x="40478" y="42927"/>
                        <a:pt x="37334" y="38338"/>
                        <a:pt x="31048" y="34914"/>
                      </a:cubicBezTo>
                      <a:cubicBezTo>
                        <a:pt x="34806" y="34103"/>
                        <a:pt x="37806" y="32295"/>
                        <a:pt x="40048" y="29490"/>
                      </a:cubicBezTo>
                      <a:cubicBezTo>
                        <a:pt x="42300" y="26695"/>
                        <a:pt x="43426" y="23313"/>
                        <a:pt x="43426" y="19345"/>
                      </a:cubicBezTo>
                      <a:cubicBezTo>
                        <a:pt x="43426" y="13592"/>
                        <a:pt x="41322" y="8688"/>
                        <a:pt x="37115" y="4634"/>
                      </a:cubicBezTo>
                      <a:cubicBezTo>
                        <a:pt x="32917" y="580"/>
                        <a:pt x="27689" y="-1448"/>
                        <a:pt x="21431" y="-1448"/>
                      </a:cubicBezTo>
                      <a:cubicBezTo>
                        <a:pt x="15497" y="-1448"/>
                        <a:pt x="10575" y="260"/>
                        <a:pt x="6664" y="3675"/>
                      </a:cubicBezTo>
                      <a:cubicBezTo>
                        <a:pt x="2762" y="7091"/>
                        <a:pt x="501" y="11555"/>
                        <a:pt x="-119" y="17069"/>
                      </a:cubicBezTo>
                      <a:close/>
                    </a:path>
                  </a:pathLst>
                </a:custGeom>
                <a:solidFill>
                  <a:srgbClr val="000000"/>
                </a:solidFill>
                <a:ln w="14" cap="flat">
                  <a:noFill/>
                  <a:prstDash val="solid"/>
                  <a:round/>
                </a:ln>
              </p:spPr>
              <p:txBody>
                <a:bodyPr rtlCol="0" anchor="ctr"/>
                <a:lstStyle/>
                <a:p>
                  <a:endParaRPr lang="en-US"/>
                </a:p>
              </p:txBody>
            </p:sp>
          </p:grpSp>
          <p:grpSp>
            <p:nvGrpSpPr>
              <p:cNvPr id="792" name="Graphic 3">
                <a:extLst>
                  <a:ext uri="{FF2B5EF4-FFF2-40B4-BE49-F238E27FC236}">
                    <a16:creationId xmlns:a16="http://schemas.microsoft.com/office/drawing/2014/main" id="{76E83FF9-968D-CF05-308F-C72CAE57AB21}"/>
                  </a:ext>
                </a:extLst>
              </p:cNvPr>
              <p:cNvGrpSpPr/>
              <p:nvPr/>
            </p:nvGrpSpPr>
            <p:grpSpPr>
              <a:xfrm>
                <a:off x="6461019" y="5344671"/>
                <a:ext cx="568554" cy="83898"/>
                <a:chOff x="6461019" y="5344671"/>
                <a:chExt cx="568554" cy="83898"/>
              </a:xfrm>
              <a:solidFill>
                <a:srgbClr val="000000"/>
              </a:solidFill>
            </p:grpSpPr>
            <p:sp>
              <p:nvSpPr>
                <p:cNvPr id="793" name="Freeform: Shape 792">
                  <a:extLst>
                    <a:ext uri="{FF2B5EF4-FFF2-40B4-BE49-F238E27FC236}">
                      <a16:creationId xmlns:a16="http://schemas.microsoft.com/office/drawing/2014/main" id="{260505C7-E5D4-C2E8-3FCB-83C52F1A898F}"/>
                    </a:ext>
                  </a:extLst>
                </p:cNvPr>
                <p:cNvSpPr/>
                <p:nvPr/>
              </p:nvSpPr>
              <p:spPr>
                <a:xfrm flipV="1">
                  <a:off x="6461019" y="5361928"/>
                  <a:ext cx="44360" cy="49640"/>
                </a:xfrm>
                <a:custGeom>
                  <a:avLst/>
                  <a:gdLst>
                    <a:gd name="connsiteX0" fmla="*/ -190 w 44360"/>
                    <a:gd name="connsiteY0" fmla="*/ 13803 h 49640"/>
                    <a:gd name="connsiteX1" fmla="*/ 12417 w 44360"/>
                    <a:gd name="connsiteY1" fmla="*/ 15721 h 49640"/>
                    <a:gd name="connsiteX2" fmla="*/ 15680 w 44360"/>
                    <a:gd name="connsiteY2" fmla="*/ 10154 h 49640"/>
                    <a:gd name="connsiteX3" fmla="*/ 22577 w 44360"/>
                    <a:gd name="connsiteY3" fmla="*/ 8251 h 49640"/>
                    <a:gd name="connsiteX4" fmla="*/ 29904 w 44360"/>
                    <a:gd name="connsiteY4" fmla="*/ 10040 h 49640"/>
                    <a:gd name="connsiteX5" fmla="*/ 31564 w 44360"/>
                    <a:gd name="connsiteY5" fmla="*/ 13403 h 49640"/>
                    <a:gd name="connsiteX6" fmla="*/ 30662 w 44360"/>
                    <a:gd name="connsiteY6" fmla="*/ 15764 h 49640"/>
                    <a:gd name="connsiteX7" fmla="*/ 26469 w 44360"/>
                    <a:gd name="connsiteY7" fmla="*/ 17424 h 49640"/>
                    <a:gd name="connsiteX8" fmla="*/ 7194 w 44360"/>
                    <a:gd name="connsiteY8" fmla="*/ 23548 h 49640"/>
                    <a:gd name="connsiteX9" fmla="*/ 1556 w 44360"/>
                    <a:gd name="connsiteY9" fmla="*/ 34238 h 49640"/>
                    <a:gd name="connsiteX10" fmla="*/ 6421 w 44360"/>
                    <a:gd name="connsiteY10" fmla="*/ 44612 h 49640"/>
                    <a:gd name="connsiteX11" fmla="*/ 21547 w 44360"/>
                    <a:gd name="connsiteY11" fmla="*/ 48820 h 49640"/>
                    <a:gd name="connsiteX12" fmla="*/ 36028 w 44360"/>
                    <a:gd name="connsiteY12" fmla="*/ 45643 h 49640"/>
                    <a:gd name="connsiteX13" fmla="*/ 42568 w 44360"/>
                    <a:gd name="connsiteY13" fmla="*/ 36256 h 49640"/>
                    <a:gd name="connsiteX14" fmla="*/ 30705 w 44360"/>
                    <a:gd name="connsiteY14" fmla="*/ 34066 h 49640"/>
                    <a:gd name="connsiteX15" fmla="*/ 27815 w 44360"/>
                    <a:gd name="connsiteY15" fmla="*/ 38302 h 49640"/>
                    <a:gd name="connsiteX16" fmla="*/ 21761 w 44360"/>
                    <a:gd name="connsiteY16" fmla="*/ 39790 h 49640"/>
                    <a:gd name="connsiteX17" fmla="*/ 14664 w 44360"/>
                    <a:gd name="connsiteY17" fmla="*/ 38402 h 49640"/>
                    <a:gd name="connsiteX18" fmla="*/ 13233 w 44360"/>
                    <a:gd name="connsiteY18" fmla="*/ 35855 h 49640"/>
                    <a:gd name="connsiteX19" fmla="*/ 14478 w 44360"/>
                    <a:gd name="connsiteY19" fmla="*/ 33565 h 49640"/>
                    <a:gd name="connsiteX20" fmla="*/ 26212 w 44360"/>
                    <a:gd name="connsiteY20" fmla="*/ 30031 h 49640"/>
                    <a:gd name="connsiteX21" fmla="*/ 40235 w 44360"/>
                    <a:gd name="connsiteY21" fmla="*/ 24450 h 49640"/>
                    <a:gd name="connsiteX22" fmla="*/ 44171 w 44360"/>
                    <a:gd name="connsiteY22" fmla="*/ 15106 h 49640"/>
                    <a:gd name="connsiteX23" fmla="*/ 38719 w 44360"/>
                    <a:gd name="connsiteY23" fmla="*/ 3872 h 49640"/>
                    <a:gd name="connsiteX24" fmla="*/ 22577 w 44360"/>
                    <a:gd name="connsiteY24" fmla="*/ -821 h 49640"/>
                    <a:gd name="connsiteX25" fmla="*/ 7208 w 44360"/>
                    <a:gd name="connsiteY25" fmla="*/ 3114 h 49640"/>
                    <a:gd name="connsiteX26" fmla="*/ -190 w 44360"/>
                    <a:gd name="connsiteY26" fmla="*/ 1380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90" y="13803"/>
                      </a:moveTo>
                      <a:lnTo>
                        <a:pt x="12417" y="15721"/>
                      </a:lnTo>
                      <a:cubicBezTo>
                        <a:pt x="12961" y="13279"/>
                        <a:pt x="14048" y="11423"/>
                        <a:pt x="15680" y="10154"/>
                      </a:cubicBezTo>
                      <a:cubicBezTo>
                        <a:pt x="17321" y="8886"/>
                        <a:pt x="19620" y="8251"/>
                        <a:pt x="22577" y="8251"/>
                      </a:cubicBezTo>
                      <a:cubicBezTo>
                        <a:pt x="25821" y="8251"/>
                        <a:pt x="28263" y="8847"/>
                        <a:pt x="29904" y="10040"/>
                      </a:cubicBezTo>
                      <a:cubicBezTo>
                        <a:pt x="31010" y="10879"/>
                        <a:pt x="31564" y="12000"/>
                        <a:pt x="31564" y="13403"/>
                      </a:cubicBezTo>
                      <a:cubicBezTo>
                        <a:pt x="31564" y="14357"/>
                        <a:pt x="31263" y="15144"/>
                        <a:pt x="30662" y="15764"/>
                      </a:cubicBezTo>
                      <a:cubicBezTo>
                        <a:pt x="30042" y="16365"/>
                        <a:pt x="28644" y="16918"/>
                        <a:pt x="26469" y="17424"/>
                      </a:cubicBezTo>
                      <a:cubicBezTo>
                        <a:pt x="16328" y="19656"/>
                        <a:pt x="9903" y="21698"/>
                        <a:pt x="7194" y="23548"/>
                      </a:cubicBezTo>
                      <a:cubicBezTo>
                        <a:pt x="3435" y="26115"/>
                        <a:pt x="1556" y="29678"/>
                        <a:pt x="1556" y="34238"/>
                      </a:cubicBezTo>
                      <a:cubicBezTo>
                        <a:pt x="1556" y="38349"/>
                        <a:pt x="3178" y="41808"/>
                        <a:pt x="6421" y="44612"/>
                      </a:cubicBezTo>
                      <a:cubicBezTo>
                        <a:pt x="9674" y="47417"/>
                        <a:pt x="14716" y="48820"/>
                        <a:pt x="21547" y="48820"/>
                      </a:cubicBezTo>
                      <a:cubicBezTo>
                        <a:pt x="28043" y="48820"/>
                        <a:pt x="32871" y="47761"/>
                        <a:pt x="36028" y="45643"/>
                      </a:cubicBezTo>
                      <a:cubicBezTo>
                        <a:pt x="39196" y="43525"/>
                        <a:pt x="41376" y="40396"/>
                        <a:pt x="42568" y="36256"/>
                      </a:cubicBezTo>
                      <a:lnTo>
                        <a:pt x="30705" y="34066"/>
                      </a:lnTo>
                      <a:cubicBezTo>
                        <a:pt x="30200" y="35907"/>
                        <a:pt x="29236" y="37319"/>
                        <a:pt x="27815" y="38302"/>
                      </a:cubicBezTo>
                      <a:cubicBezTo>
                        <a:pt x="26403" y="39294"/>
                        <a:pt x="24385" y="39790"/>
                        <a:pt x="21761" y="39790"/>
                      </a:cubicBezTo>
                      <a:cubicBezTo>
                        <a:pt x="18461" y="39790"/>
                        <a:pt x="16095" y="39327"/>
                        <a:pt x="14664" y="38402"/>
                      </a:cubicBezTo>
                      <a:cubicBezTo>
                        <a:pt x="13710" y="37744"/>
                        <a:pt x="13233" y="36895"/>
                        <a:pt x="13233" y="35855"/>
                      </a:cubicBezTo>
                      <a:cubicBezTo>
                        <a:pt x="13233" y="34958"/>
                        <a:pt x="13648" y="34195"/>
                        <a:pt x="14478" y="33565"/>
                      </a:cubicBezTo>
                      <a:cubicBezTo>
                        <a:pt x="15613" y="32735"/>
                        <a:pt x="19524" y="31557"/>
                        <a:pt x="26212" y="30031"/>
                      </a:cubicBezTo>
                      <a:cubicBezTo>
                        <a:pt x="32909" y="28514"/>
                        <a:pt x="37583" y="26654"/>
                        <a:pt x="40235" y="24450"/>
                      </a:cubicBezTo>
                      <a:cubicBezTo>
                        <a:pt x="42859" y="22208"/>
                        <a:pt x="44171" y="19093"/>
                        <a:pt x="44171" y="15106"/>
                      </a:cubicBezTo>
                      <a:cubicBezTo>
                        <a:pt x="44171" y="10746"/>
                        <a:pt x="42353" y="7001"/>
                        <a:pt x="38719" y="3872"/>
                      </a:cubicBezTo>
                      <a:cubicBezTo>
                        <a:pt x="35084" y="743"/>
                        <a:pt x="29703" y="-821"/>
                        <a:pt x="22577" y="-821"/>
                      </a:cubicBezTo>
                      <a:cubicBezTo>
                        <a:pt x="16109" y="-821"/>
                        <a:pt x="10986" y="490"/>
                        <a:pt x="7208" y="3114"/>
                      </a:cubicBezTo>
                      <a:cubicBezTo>
                        <a:pt x="3440" y="5737"/>
                        <a:pt x="974" y="9301"/>
                        <a:pt x="-190" y="13803"/>
                      </a:cubicBezTo>
                      <a:close/>
                    </a:path>
                  </a:pathLst>
                </a:custGeom>
                <a:solidFill>
                  <a:srgbClr val="000000"/>
                </a:solidFill>
                <a:ln w="14" cap="flat">
                  <a:noFill/>
                  <a:prstDash val="solid"/>
                  <a:round/>
                </a:ln>
              </p:spPr>
              <p:txBody>
                <a:bodyPr rtlCol="0" anchor="ctr"/>
                <a:lstStyle/>
                <a:p>
                  <a:endParaRPr lang="en-US"/>
                </a:p>
              </p:txBody>
            </p:sp>
            <p:sp>
              <p:nvSpPr>
                <p:cNvPr id="794" name="Freeform: Shape 793">
                  <a:extLst>
                    <a:ext uri="{FF2B5EF4-FFF2-40B4-BE49-F238E27FC236}">
                      <a16:creationId xmlns:a16="http://schemas.microsoft.com/office/drawing/2014/main" id="{DBE39345-82D0-1E38-8A81-3C5B302F71A7}"/>
                    </a:ext>
                  </a:extLst>
                </p:cNvPr>
                <p:cNvSpPr/>
                <p:nvPr/>
              </p:nvSpPr>
              <p:spPr>
                <a:xfrm flipV="1">
                  <a:off x="6513069" y="5361928"/>
                  <a:ext cx="44589" cy="49640"/>
                </a:xfrm>
                <a:custGeom>
                  <a:avLst/>
                  <a:gdLst>
                    <a:gd name="connsiteX0" fmla="*/ 12443 w 44589"/>
                    <a:gd name="connsiteY0" fmla="*/ 33250 h 49640"/>
                    <a:gd name="connsiteX1" fmla="*/ 1039 w 44589"/>
                    <a:gd name="connsiteY1" fmla="*/ 35311 h 49640"/>
                    <a:gd name="connsiteX2" fmla="*/ 7650 w 44589"/>
                    <a:gd name="connsiteY2" fmla="*/ 45500 h 49640"/>
                    <a:gd name="connsiteX3" fmla="*/ 21602 w 44589"/>
                    <a:gd name="connsiteY3" fmla="*/ 48820 h 49640"/>
                    <a:gd name="connsiteX4" fmla="*/ 34123 w 44589"/>
                    <a:gd name="connsiteY4" fmla="*/ 46830 h 49640"/>
                    <a:gd name="connsiteX5" fmla="*/ 39918 w 44589"/>
                    <a:gd name="connsiteY5" fmla="*/ 41779 h 49640"/>
                    <a:gd name="connsiteX6" fmla="*/ 41593 w 44589"/>
                    <a:gd name="connsiteY6" fmla="*/ 30532 h 49640"/>
                    <a:gd name="connsiteX7" fmla="*/ 41464 w 44589"/>
                    <a:gd name="connsiteY7" fmla="*/ 15864 h 49640"/>
                    <a:gd name="connsiteX8" fmla="*/ 42065 w 44589"/>
                    <a:gd name="connsiteY8" fmla="*/ 6620 h 49640"/>
                    <a:gd name="connsiteX9" fmla="*/ 44326 w 44589"/>
                    <a:gd name="connsiteY9" fmla="*/ 252 h 49640"/>
                    <a:gd name="connsiteX10" fmla="*/ 31891 w 44589"/>
                    <a:gd name="connsiteY10" fmla="*/ 252 h 49640"/>
                    <a:gd name="connsiteX11" fmla="*/ 30688 w 44589"/>
                    <a:gd name="connsiteY11" fmla="*/ 3958 h 49640"/>
                    <a:gd name="connsiteX12" fmla="*/ 30231 w 44589"/>
                    <a:gd name="connsiteY12" fmla="*/ 5446 h 49640"/>
                    <a:gd name="connsiteX13" fmla="*/ 23348 w 44589"/>
                    <a:gd name="connsiteY13" fmla="*/ 739 h 49640"/>
                    <a:gd name="connsiteX14" fmla="*/ 15520 w 44589"/>
                    <a:gd name="connsiteY14" fmla="*/ -821 h 49640"/>
                    <a:gd name="connsiteX15" fmla="*/ 3958 w 44589"/>
                    <a:gd name="connsiteY15" fmla="*/ 3157 h 49640"/>
                    <a:gd name="connsiteX16" fmla="*/ -264 w 44589"/>
                    <a:gd name="connsiteY16" fmla="*/ 13217 h 49640"/>
                    <a:gd name="connsiteX17" fmla="*/ 1654 w 44589"/>
                    <a:gd name="connsiteY17" fmla="*/ 20400 h 49640"/>
                    <a:gd name="connsiteX18" fmla="*/ 7049 w 44589"/>
                    <a:gd name="connsiteY18" fmla="*/ 25223 h 49640"/>
                    <a:gd name="connsiteX19" fmla="*/ 17051 w 44589"/>
                    <a:gd name="connsiteY19" fmla="*/ 28156 h 49640"/>
                    <a:gd name="connsiteX20" fmla="*/ 29258 w 44589"/>
                    <a:gd name="connsiteY20" fmla="*/ 31247 h 49640"/>
                    <a:gd name="connsiteX21" fmla="*/ 29258 w 44589"/>
                    <a:gd name="connsiteY21" fmla="*/ 32492 h 49640"/>
                    <a:gd name="connsiteX22" fmla="*/ 27469 w 44589"/>
                    <a:gd name="connsiteY22" fmla="*/ 37658 h 49640"/>
                    <a:gd name="connsiteX23" fmla="*/ 20715 w 44589"/>
                    <a:gd name="connsiteY23" fmla="*/ 39203 h 49640"/>
                    <a:gd name="connsiteX24" fmla="*/ 15477 w 44589"/>
                    <a:gd name="connsiteY24" fmla="*/ 37887 h 49640"/>
                    <a:gd name="connsiteX25" fmla="*/ 12443 w 44589"/>
                    <a:gd name="connsiteY25" fmla="*/ 33250 h 49640"/>
                    <a:gd name="connsiteX26" fmla="*/ 29258 w 44589"/>
                    <a:gd name="connsiteY26" fmla="*/ 23062 h 49640"/>
                    <a:gd name="connsiteX27" fmla="*/ 21602 w 44589"/>
                    <a:gd name="connsiteY27" fmla="*/ 21130 h 49640"/>
                    <a:gd name="connsiteX28" fmla="*/ 14762 w 44589"/>
                    <a:gd name="connsiteY28" fmla="*/ 18941 h 49640"/>
                    <a:gd name="connsiteX29" fmla="*/ 12300 w 44589"/>
                    <a:gd name="connsiteY29" fmla="*/ 14519 h 49640"/>
                    <a:gd name="connsiteX30" fmla="*/ 14261 w 44589"/>
                    <a:gd name="connsiteY30" fmla="*/ 9954 h 49640"/>
                    <a:gd name="connsiteX31" fmla="*/ 19284 w 44589"/>
                    <a:gd name="connsiteY31" fmla="*/ 8037 h 49640"/>
                    <a:gd name="connsiteX32" fmla="*/ 25766 w 44589"/>
                    <a:gd name="connsiteY32" fmla="*/ 10269 h 49640"/>
                    <a:gd name="connsiteX33" fmla="*/ 28757 w 44589"/>
                    <a:gd name="connsiteY33" fmla="*/ 14433 h 49640"/>
                    <a:gd name="connsiteX34" fmla="*/ 29258 w 44589"/>
                    <a:gd name="connsiteY34" fmla="*/ 2055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443" y="33250"/>
                      </a:moveTo>
                      <a:lnTo>
                        <a:pt x="1039" y="35311"/>
                      </a:lnTo>
                      <a:cubicBezTo>
                        <a:pt x="2317" y="39900"/>
                        <a:pt x="4521" y="43296"/>
                        <a:pt x="7650" y="45500"/>
                      </a:cubicBezTo>
                      <a:cubicBezTo>
                        <a:pt x="10779" y="47713"/>
                        <a:pt x="15430" y="48820"/>
                        <a:pt x="21602" y="48820"/>
                      </a:cubicBezTo>
                      <a:cubicBezTo>
                        <a:pt x="27211" y="48820"/>
                        <a:pt x="31385" y="48157"/>
                        <a:pt x="34123" y="46830"/>
                      </a:cubicBezTo>
                      <a:cubicBezTo>
                        <a:pt x="36870" y="45504"/>
                        <a:pt x="38802" y="43821"/>
                        <a:pt x="39918" y="41779"/>
                      </a:cubicBezTo>
                      <a:cubicBezTo>
                        <a:pt x="41034" y="39738"/>
                        <a:pt x="41593" y="35988"/>
                        <a:pt x="41593" y="30532"/>
                      </a:cubicBezTo>
                      <a:lnTo>
                        <a:pt x="41464" y="15864"/>
                      </a:lnTo>
                      <a:cubicBezTo>
                        <a:pt x="41464" y="11686"/>
                        <a:pt x="41664" y="8604"/>
                        <a:pt x="42065" y="6620"/>
                      </a:cubicBezTo>
                      <a:cubicBezTo>
                        <a:pt x="42465" y="4645"/>
                        <a:pt x="43219" y="2522"/>
                        <a:pt x="44326" y="252"/>
                      </a:cubicBezTo>
                      <a:lnTo>
                        <a:pt x="31891" y="252"/>
                      </a:lnTo>
                      <a:cubicBezTo>
                        <a:pt x="31566" y="1091"/>
                        <a:pt x="31165" y="2327"/>
                        <a:pt x="30688" y="3958"/>
                      </a:cubicBezTo>
                      <a:cubicBezTo>
                        <a:pt x="30479" y="4712"/>
                        <a:pt x="30326" y="5208"/>
                        <a:pt x="30231" y="5446"/>
                      </a:cubicBezTo>
                      <a:cubicBezTo>
                        <a:pt x="28084" y="3357"/>
                        <a:pt x="25790" y="1788"/>
                        <a:pt x="23348" y="739"/>
                      </a:cubicBezTo>
                      <a:cubicBezTo>
                        <a:pt x="20905" y="-301"/>
                        <a:pt x="18296" y="-821"/>
                        <a:pt x="15520" y="-821"/>
                      </a:cubicBezTo>
                      <a:cubicBezTo>
                        <a:pt x="10636" y="-821"/>
                        <a:pt x="6782" y="505"/>
                        <a:pt x="3958" y="3157"/>
                      </a:cubicBezTo>
                      <a:cubicBezTo>
                        <a:pt x="1143" y="5809"/>
                        <a:pt x="-264" y="9162"/>
                        <a:pt x="-264" y="13217"/>
                      </a:cubicBezTo>
                      <a:cubicBezTo>
                        <a:pt x="-264" y="15907"/>
                        <a:pt x="376" y="18301"/>
                        <a:pt x="1654" y="20400"/>
                      </a:cubicBezTo>
                      <a:cubicBezTo>
                        <a:pt x="2942" y="22499"/>
                        <a:pt x="4740" y="24106"/>
                        <a:pt x="7049" y="25223"/>
                      </a:cubicBezTo>
                      <a:cubicBezTo>
                        <a:pt x="9357" y="26348"/>
                        <a:pt x="12691" y="27326"/>
                        <a:pt x="17051" y="28156"/>
                      </a:cubicBezTo>
                      <a:cubicBezTo>
                        <a:pt x="22918" y="29263"/>
                        <a:pt x="26987" y="30293"/>
                        <a:pt x="29258" y="31247"/>
                      </a:cubicBezTo>
                      <a:lnTo>
                        <a:pt x="29258" y="32492"/>
                      </a:lnTo>
                      <a:cubicBezTo>
                        <a:pt x="29258" y="34906"/>
                        <a:pt x="28661" y="36628"/>
                        <a:pt x="27469" y="37658"/>
                      </a:cubicBezTo>
                      <a:cubicBezTo>
                        <a:pt x="26276" y="38688"/>
                        <a:pt x="24025" y="39203"/>
                        <a:pt x="20715" y="39203"/>
                      </a:cubicBezTo>
                      <a:cubicBezTo>
                        <a:pt x="18473" y="39203"/>
                        <a:pt x="16727" y="38764"/>
                        <a:pt x="15477" y="37887"/>
                      </a:cubicBezTo>
                      <a:cubicBezTo>
                        <a:pt x="14227" y="37009"/>
                        <a:pt x="13216" y="35464"/>
                        <a:pt x="12443" y="33250"/>
                      </a:cubicBezTo>
                      <a:close/>
                      <a:moveTo>
                        <a:pt x="29258" y="23062"/>
                      </a:moveTo>
                      <a:cubicBezTo>
                        <a:pt x="27645" y="22528"/>
                        <a:pt x="25093" y="21884"/>
                        <a:pt x="21602" y="21130"/>
                      </a:cubicBezTo>
                      <a:cubicBezTo>
                        <a:pt x="18120" y="20386"/>
                        <a:pt x="15840" y="19656"/>
                        <a:pt x="14762" y="18941"/>
                      </a:cubicBezTo>
                      <a:cubicBezTo>
                        <a:pt x="13121" y="17777"/>
                        <a:pt x="12300" y="16303"/>
                        <a:pt x="12300" y="14519"/>
                      </a:cubicBezTo>
                      <a:cubicBezTo>
                        <a:pt x="12300" y="12764"/>
                        <a:pt x="12954" y="11242"/>
                        <a:pt x="14261" y="9954"/>
                      </a:cubicBezTo>
                      <a:cubicBezTo>
                        <a:pt x="15577" y="8676"/>
                        <a:pt x="17252" y="8037"/>
                        <a:pt x="19284" y="8037"/>
                      </a:cubicBezTo>
                      <a:cubicBezTo>
                        <a:pt x="21545" y="8037"/>
                        <a:pt x="23705" y="8781"/>
                        <a:pt x="25766" y="10269"/>
                      </a:cubicBezTo>
                      <a:cubicBezTo>
                        <a:pt x="27283" y="11404"/>
                        <a:pt x="28280" y="12792"/>
                        <a:pt x="28757" y="14433"/>
                      </a:cubicBezTo>
                      <a:cubicBezTo>
                        <a:pt x="29091" y="15502"/>
                        <a:pt x="29258" y="17543"/>
                        <a:pt x="29258" y="20558"/>
                      </a:cubicBezTo>
                      <a:close/>
                    </a:path>
                  </a:pathLst>
                </a:custGeom>
                <a:solidFill>
                  <a:srgbClr val="000000"/>
                </a:solidFill>
                <a:ln w="14" cap="flat">
                  <a:noFill/>
                  <a:prstDash val="solid"/>
                  <a:round/>
                </a:ln>
              </p:spPr>
              <p:txBody>
                <a:bodyPr rtlCol="0" anchor="ctr"/>
                <a:lstStyle/>
                <a:p>
                  <a:endParaRPr lang="en-US"/>
                </a:p>
              </p:txBody>
            </p:sp>
            <p:sp>
              <p:nvSpPr>
                <p:cNvPr id="795" name="Freeform: Shape 794">
                  <a:extLst>
                    <a:ext uri="{FF2B5EF4-FFF2-40B4-BE49-F238E27FC236}">
                      <a16:creationId xmlns:a16="http://schemas.microsoft.com/office/drawing/2014/main" id="{28F04200-A8F8-F640-E088-73C73743328E}"/>
                    </a:ext>
                  </a:extLst>
                </p:cNvPr>
                <p:cNvSpPr/>
                <p:nvPr/>
              </p:nvSpPr>
              <p:spPr>
                <a:xfrm flipV="1">
                  <a:off x="6566378" y="5361928"/>
                  <a:ext cx="69846" cy="48567"/>
                </a:xfrm>
                <a:custGeom>
                  <a:avLst/>
                  <a:gdLst>
                    <a:gd name="connsiteX0" fmla="*/ -1297 w 69846"/>
                    <a:gd name="connsiteY0" fmla="*/ 46635 h 48567"/>
                    <a:gd name="connsiteX1" fmla="*/ 10280 w 69846"/>
                    <a:gd name="connsiteY1" fmla="*/ 46635 h 48567"/>
                    <a:gd name="connsiteX2" fmla="*/ 10280 w 69846"/>
                    <a:gd name="connsiteY2" fmla="*/ 40153 h 48567"/>
                    <a:gd name="connsiteX3" fmla="*/ 25091 w 69846"/>
                    <a:gd name="connsiteY3" fmla="*/ 47709 h 48567"/>
                    <a:gd name="connsiteX4" fmla="*/ 32990 w 69846"/>
                    <a:gd name="connsiteY4" fmla="*/ 45820 h 48567"/>
                    <a:gd name="connsiteX5" fmla="*/ 38499 w 69846"/>
                    <a:gd name="connsiteY5" fmla="*/ 40153 h 48567"/>
                    <a:gd name="connsiteX6" fmla="*/ 45253 w 69846"/>
                    <a:gd name="connsiteY6" fmla="*/ 45820 h 48567"/>
                    <a:gd name="connsiteX7" fmla="*/ 52995 w 69846"/>
                    <a:gd name="connsiteY7" fmla="*/ 47709 h 48567"/>
                    <a:gd name="connsiteX8" fmla="*/ 61838 w 69846"/>
                    <a:gd name="connsiteY8" fmla="*/ 45577 h 48567"/>
                    <a:gd name="connsiteX9" fmla="*/ 67247 w 69846"/>
                    <a:gd name="connsiteY9" fmla="*/ 39337 h 48567"/>
                    <a:gd name="connsiteX10" fmla="*/ 68549 w 69846"/>
                    <a:gd name="connsiteY10" fmla="*/ 29507 h 48567"/>
                    <a:gd name="connsiteX11" fmla="*/ 68549 w 69846"/>
                    <a:gd name="connsiteY11" fmla="*/ -859 h 48567"/>
                    <a:gd name="connsiteX12" fmla="*/ 55985 w 69846"/>
                    <a:gd name="connsiteY12" fmla="*/ -859 h 48567"/>
                    <a:gd name="connsiteX13" fmla="*/ 55985 w 69846"/>
                    <a:gd name="connsiteY13" fmla="*/ 26287 h 48567"/>
                    <a:gd name="connsiteX14" fmla="*/ 54683 w 69846"/>
                    <a:gd name="connsiteY14" fmla="*/ 35402 h 48567"/>
                    <a:gd name="connsiteX15" fmla="*/ 49317 w 69846"/>
                    <a:gd name="connsiteY15" fmla="*/ 38092 h 48567"/>
                    <a:gd name="connsiteX16" fmla="*/ 44352 w 69846"/>
                    <a:gd name="connsiteY16" fmla="*/ 36475 h 48567"/>
                    <a:gd name="connsiteX17" fmla="*/ 41003 w 69846"/>
                    <a:gd name="connsiteY17" fmla="*/ 31768 h 48567"/>
                    <a:gd name="connsiteX18" fmla="*/ 39973 w 69846"/>
                    <a:gd name="connsiteY18" fmla="*/ 21951 h 48567"/>
                    <a:gd name="connsiteX19" fmla="*/ 39973 w 69846"/>
                    <a:gd name="connsiteY19" fmla="*/ -859 h 48567"/>
                    <a:gd name="connsiteX20" fmla="*/ 27409 w 69846"/>
                    <a:gd name="connsiteY20" fmla="*/ -859 h 48567"/>
                    <a:gd name="connsiteX21" fmla="*/ 27409 w 69846"/>
                    <a:gd name="connsiteY21" fmla="*/ 25171 h 48567"/>
                    <a:gd name="connsiteX22" fmla="*/ 26736 w 69846"/>
                    <a:gd name="connsiteY22" fmla="*/ 34100 h 48567"/>
                    <a:gd name="connsiteX23" fmla="*/ 24647 w 69846"/>
                    <a:gd name="connsiteY23" fmla="*/ 37105 h 48567"/>
                    <a:gd name="connsiteX24" fmla="*/ 20841 w 69846"/>
                    <a:gd name="connsiteY24" fmla="*/ 38092 h 48567"/>
                    <a:gd name="connsiteX25" fmla="*/ 15603 w 69846"/>
                    <a:gd name="connsiteY25" fmla="*/ 36518 h 48567"/>
                    <a:gd name="connsiteX26" fmla="*/ 12269 w 69846"/>
                    <a:gd name="connsiteY26" fmla="*/ 32011 h 48567"/>
                    <a:gd name="connsiteX27" fmla="*/ 11267 w 69846"/>
                    <a:gd name="connsiteY27" fmla="*/ 22223 h 48567"/>
                    <a:gd name="connsiteX28" fmla="*/ 11267 w 69846"/>
                    <a:gd name="connsiteY28" fmla="*/ -859 h 48567"/>
                    <a:gd name="connsiteX29" fmla="*/ -1297 w 69846"/>
                    <a:gd name="connsiteY29" fmla="*/ -85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1297" y="46635"/>
                      </a:moveTo>
                      <a:lnTo>
                        <a:pt x="10280" y="46635"/>
                      </a:lnTo>
                      <a:lnTo>
                        <a:pt x="10280" y="40153"/>
                      </a:lnTo>
                      <a:cubicBezTo>
                        <a:pt x="14430" y="45190"/>
                        <a:pt x="19367" y="47709"/>
                        <a:pt x="25091" y="47709"/>
                      </a:cubicBezTo>
                      <a:cubicBezTo>
                        <a:pt x="28124" y="47709"/>
                        <a:pt x="30757" y="47079"/>
                        <a:pt x="32990" y="45820"/>
                      </a:cubicBezTo>
                      <a:cubicBezTo>
                        <a:pt x="35231" y="44570"/>
                        <a:pt x="37068" y="42681"/>
                        <a:pt x="38499" y="40153"/>
                      </a:cubicBezTo>
                      <a:cubicBezTo>
                        <a:pt x="40588" y="42681"/>
                        <a:pt x="42839" y="44570"/>
                        <a:pt x="45253" y="45820"/>
                      </a:cubicBezTo>
                      <a:cubicBezTo>
                        <a:pt x="47667" y="47079"/>
                        <a:pt x="50247" y="47709"/>
                        <a:pt x="52995" y="47709"/>
                      </a:cubicBezTo>
                      <a:cubicBezTo>
                        <a:pt x="56477" y="47709"/>
                        <a:pt x="59425" y="46998"/>
                        <a:pt x="61838" y="45577"/>
                      </a:cubicBezTo>
                      <a:cubicBezTo>
                        <a:pt x="64252" y="44165"/>
                        <a:pt x="66055" y="42085"/>
                        <a:pt x="67247" y="39337"/>
                      </a:cubicBezTo>
                      <a:cubicBezTo>
                        <a:pt x="68115" y="37315"/>
                        <a:pt x="68549" y="34038"/>
                        <a:pt x="68549" y="29507"/>
                      </a:cubicBezTo>
                      <a:lnTo>
                        <a:pt x="68549" y="-859"/>
                      </a:lnTo>
                      <a:lnTo>
                        <a:pt x="55985" y="-859"/>
                      </a:lnTo>
                      <a:lnTo>
                        <a:pt x="55985" y="26287"/>
                      </a:lnTo>
                      <a:cubicBezTo>
                        <a:pt x="55985" y="31000"/>
                        <a:pt x="55551" y="34038"/>
                        <a:pt x="54683" y="35402"/>
                      </a:cubicBezTo>
                      <a:cubicBezTo>
                        <a:pt x="53519" y="37196"/>
                        <a:pt x="51731" y="38092"/>
                        <a:pt x="49317" y="38092"/>
                      </a:cubicBezTo>
                      <a:cubicBezTo>
                        <a:pt x="47562" y="38092"/>
                        <a:pt x="45907" y="37553"/>
                        <a:pt x="44352" y="36475"/>
                      </a:cubicBezTo>
                      <a:cubicBezTo>
                        <a:pt x="42806" y="35407"/>
                        <a:pt x="41690" y="33838"/>
                        <a:pt x="41003" y="31768"/>
                      </a:cubicBezTo>
                      <a:cubicBezTo>
                        <a:pt x="40316" y="29697"/>
                        <a:pt x="39973" y="26425"/>
                        <a:pt x="39973" y="21951"/>
                      </a:cubicBezTo>
                      <a:lnTo>
                        <a:pt x="39973" y="-859"/>
                      </a:lnTo>
                      <a:lnTo>
                        <a:pt x="27409" y="-859"/>
                      </a:lnTo>
                      <a:lnTo>
                        <a:pt x="27409" y="25171"/>
                      </a:lnTo>
                      <a:cubicBezTo>
                        <a:pt x="27409" y="29788"/>
                        <a:pt x="27184" y="32764"/>
                        <a:pt x="26736" y="34100"/>
                      </a:cubicBezTo>
                      <a:cubicBezTo>
                        <a:pt x="26288" y="35445"/>
                        <a:pt x="25591" y="36447"/>
                        <a:pt x="24647" y="37105"/>
                      </a:cubicBezTo>
                      <a:cubicBezTo>
                        <a:pt x="23712" y="37763"/>
                        <a:pt x="22443" y="38092"/>
                        <a:pt x="20841" y="38092"/>
                      </a:cubicBezTo>
                      <a:cubicBezTo>
                        <a:pt x="18904" y="38092"/>
                        <a:pt x="17158" y="37568"/>
                        <a:pt x="15603" y="36518"/>
                      </a:cubicBezTo>
                      <a:cubicBezTo>
                        <a:pt x="14058" y="35478"/>
                        <a:pt x="12946" y="33976"/>
                        <a:pt x="12269" y="32011"/>
                      </a:cubicBezTo>
                      <a:cubicBezTo>
                        <a:pt x="11601" y="30046"/>
                        <a:pt x="11267" y="26783"/>
                        <a:pt x="11267" y="22223"/>
                      </a:cubicBezTo>
                      <a:lnTo>
                        <a:pt x="11267" y="-859"/>
                      </a:lnTo>
                      <a:lnTo>
                        <a:pt x="-1297" y="-859"/>
                      </a:lnTo>
                      <a:close/>
                    </a:path>
                  </a:pathLst>
                </a:custGeom>
                <a:solidFill>
                  <a:srgbClr val="000000"/>
                </a:solidFill>
                <a:ln w="14" cap="flat">
                  <a:noFill/>
                  <a:prstDash val="solid"/>
                  <a:round/>
                </a:ln>
              </p:spPr>
              <p:txBody>
                <a:bodyPr rtlCol="0" anchor="ctr"/>
                <a:lstStyle/>
                <a:p>
                  <a:endParaRPr lang="en-US"/>
                </a:p>
              </p:txBody>
            </p:sp>
            <p:sp>
              <p:nvSpPr>
                <p:cNvPr id="796" name="Freeform: Shape 795">
                  <a:extLst>
                    <a:ext uri="{FF2B5EF4-FFF2-40B4-BE49-F238E27FC236}">
                      <a16:creationId xmlns:a16="http://schemas.microsoft.com/office/drawing/2014/main" id="{98442BF6-F6CE-143E-9A7C-9712DCE7C32E}"/>
                    </a:ext>
                  </a:extLst>
                </p:cNvPr>
                <p:cNvSpPr/>
                <p:nvPr/>
              </p:nvSpPr>
              <p:spPr>
                <a:xfrm flipV="1">
                  <a:off x="6648383" y="5361928"/>
                  <a:ext cx="46335" cy="66640"/>
                </a:xfrm>
                <a:custGeom>
                  <a:avLst/>
                  <a:gdLst>
                    <a:gd name="connsiteX0" fmla="*/ -499 w 46335"/>
                    <a:gd name="connsiteY0" fmla="*/ 65342 h 66640"/>
                    <a:gd name="connsiteX1" fmla="*/ 11221 w 46335"/>
                    <a:gd name="connsiteY1" fmla="*/ 65342 h 66640"/>
                    <a:gd name="connsiteX2" fmla="*/ 11221 w 46335"/>
                    <a:gd name="connsiteY2" fmla="*/ 58359 h 66640"/>
                    <a:gd name="connsiteX3" fmla="*/ 17388 w 46335"/>
                    <a:gd name="connsiteY3" fmla="*/ 64169 h 66640"/>
                    <a:gd name="connsiteX4" fmla="*/ 26031 w 46335"/>
                    <a:gd name="connsiteY4" fmla="*/ 66416 h 66640"/>
                    <a:gd name="connsiteX5" fmla="*/ 40069 w 46335"/>
                    <a:gd name="connsiteY5" fmla="*/ 59933 h 66640"/>
                    <a:gd name="connsiteX6" fmla="*/ 45836 w 46335"/>
                    <a:gd name="connsiteY6" fmla="*/ 41860 h 66640"/>
                    <a:gd name="connsiteX7" fmla="*/ 40012 w 46335"/>
                    <a:gd name="connsiteY7" fmla="*/ 23372 h 66640"/>
                    <a:gd name="connsiteX8" fmla="*/ 25931 w 46335"/>
                    <a:gd name="connsiteY8" fmla="*/ 16775 h 66640"/>
                    <a:gd name="connsiteX9" fmla="*/ 18791 w 46335"/>
                    <a:gd name="connsiteY9" fmla="*/ 18335 h 66640"/>
                    <a:gd name="connsiteX10" fmla="*/ 12079 w 46335"/>
                    <a:gd name="connsiteY10" fmla="*/ 23701 h 66640"/>
                    <a:gd name="connsiteX11" fmla="*/ 12079 w 46335"/>
                    <a:gd name="connsiteY11" fmla="*/ -225 h 66640"/>
                    <a:gd name="connsiteX12" fmla="*/ -499 w 46335"/>
                    <a:gd name="connsiteY12" fmla="*/ -225 h 66640"/>
                    <a:gd name="connsiteX13" fmla="*/ 11936 w 46335"/>
                    <a:gd name="connsiteY13" fmla="*/ 42404 h 66640"/>
                    <a:gd name="connsiteX14" fmla="*/ 15113 w 46335"/>
                    <a:gd name="connsiteY14" fmla="*/ 30569 h 66640"/>
                    <a:gd name="connsiteX15" fmla="*/ 22855 w 46335"/>
                    <a:gd name="connsiteY15" fmla="*/ 26749 h 66640"/>
                    <a:gd name="connsiteX16" fmla="*/ 30138 w 46335"/>
                    <a:gd name="connsiteY16" fmla="*/ 30255 h 66640"/>
                    <a:gd name="connsiteX17" fmla="*/ 33043 w 46335"/>
                    <a:gd name="connsiteY17" fmla="*/ 41774 h 66640"/>
                    <a:gd name="connsiteX18" fmla="*/ 30038 w 46335"/>
                    <a:gd name="connsiteY18" fmla="*/ 52864 h 66640"/>
                    <a:gd name="connsiteX19" fmla="*/ 22626 w 46335"/>
                    <a:gd name="connsiteY19" fmla="*/ 56485 h 66640"/>
                    <a:gd name="connsiteX20" fmla="*/ 14970 w 46335"/>
                    <a:gd name="connsiteY20" fmla="*/ 52921 h 66640"/>
                    <a:gd name="connsiteX21" fmla="*/ 11936 w 46335"/>
                    <a:gd name="connsiteY21" fmla="*/ 42404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499" y="65342"/>
                      </a:moveTo>
                      <a:lnTo>
                        <a:pt x="11221" y="65342"/>
                      </a:lnTo>
                      <a:lnTo>
                        <a:pt x="11221" y="58359"/>
                      </a:lnTo>
                      <a:cubicBezTo>
                        <a:pt x="12747" y="60744"/>
                        <a:pt x="14803" y="62681"/>
                        <a:pt x="17388" y="64169"/>
                      </a:cubicBezTo>
                      <a:cubicBezTo>
                        <a:pt x="19983" y="65667"/>
                        <a:pt x="22864" y="66416"/>
                        <a:pt x="26031" y="66416"/>
                      </a:cubicBezTo>
                      <a:cubicBezTo>
                        <a:pt x="31545" y="66416"/>
                        <a:pt x="36225" y="64255"/>
                        <a:pt x="40069" y="59933"/>
                      </a:cubicBezTo>
                      <a:cubicBezTo>
                        <a:pt x="43914" y="55612"/>
                        <a:pt x="45836" y="49587"/>
                        <a:pt x="45836" y="41860"/>
                      </a:cubicBezTo>
                      <a:cubicBezTo>
                        <a:pt x="45836" y="33932"/>
                        <a:pt x="43895" y="27770"/>
                        <a:pt x="40012" y="23372"/>
                      </a:cubicBezTo>
                      <a:cubicBezTo>
                        <a:pt x="36139" y="18974"/>
                        <a:pt x="31445" y="16775"/>
                        <a:pt x="25931" y="16775"/>
                      </a:cubicBezTo>
                      <a:cubicBezTo>
                        <a:pt x="23308" y="16775"/>
                        <a:pt x="20928" y="17295"/>
                        <a:pt x="18791" y="18335"/>
                      </a:cubicBezTo>
                      <a:cubicBezTo>
                        <a:pt x="16663" y="19384"/>
                        <a:pt x="14426" y="21173"/>
                        <a:pt x="12079" y="23701"/>
                      </a:cubicBezTo>
                      <a:lnTo>
                        <a:pt x="12079" y="-225"/>
                      </a:lnTo>
                      <a:lnTo>
                        <a:pt x="-499" y="-225"/>
                      </a:lnTo>
                      <a:close/>
                      <a:moveTo>
                        <a:pt x="11936" y="42404"/>
                      </a:moveTo>
                      <a:cubicBezTo>
                        <a:pt x="11936" y="37061"/>
                        <a:pt x="12995" y="33117"/>
                        <a:pt x="15113" y="30569"/>
                      </a:cubicBezTo>
                      <a:cubicBezTo>
                        <a:pt x="17231" y="28022"/>
                        <a:pt x="19811" y="26749"/>
                        <a:pt x="22855" y="26749"/>
                      </a:cubicBezTo>
                      <a:cubicBezTo>
                        <a:pt x="25774" y="26749"/>
                        <a:pt x="28202" y="27917"/>
                        <a:pt x="30138" y="30255"/>
                      </a:cubicBezTo>
                      <a:cubicBezTo>
                        <a:pt x="32075" y="32601"/>
                        <a:pt x="33043" y="36441"/>
                        <a:pt x="33043" y="41774"/>
                      </a:cubicBezTo>
                      <a:cubicBezTo>
                        <a:pt x="33043" y="46754"/>
                        <a:pt x="32042" y="50451"/>
                        <a:pt x="30038" y="52864"/>
                      </a:cubicBezTo>
                      <a:cubicBezTo>
                        <a:pt x="28044" y="55278"/>
                        <a:pt x="25574" y="56485"/>
                        <a:pt x="22626" y="56485"/>
                      </a:cubicBezTo>
                      <a:cubicBezTo>
                        <a:pt x="19554" y="56485"/>
                        <a:pt x="17002" y="55297"/>
                        <a:pt x="14970" y="52921"/>
                      </a:cubicBezTo>
                      <a:cubicBezTo>
                        <a:pt x="12948" y="50556"/>
                        <a:pt x="11936" y="47050"/>
                        <a:pt x="11936" y="42404"/>
                      </a:cubicBezTo>
                      <a:close/>
                    </a:path>
                  </a:pathLst>
                </a:custGeom>
                <a:solidFill>
                  <a:srgbClr val="000000"/>
                </a:solidFill>
                <a:ln w="14" cap="flat">
                  <a:noFill/>
                  <a:prstDash val="solid"/>
                  <a:round/>
                </a:ln>
              </p:spPr>
              <p:txBody>
                <a:bodyPr rtlCol="0" anchor="ctr"/>
                <a:lstStyle/>
                <a:p>
                  <a:endParaRPr lang="en-US"/>
                </a:p>
              </p:txBody>
            </p:sp>
            <p:sp>
              <p:nvSpPr>
                <p:cNvPr id="797" name="Freeform: Shape 796">
                  <a:extLst>
                    <a:ext uri="{FF2B5EF4-FFF2-40B4-BE49-F238E27FC236}">
                      <a16:creationId xmlns:a16="http://schemas.microsoft.com/office/drawing/2014/main" id="{4C2B43F3-B812-A038-97A6-8CE1189192F2}"/>
                    </a:ext>
                  </a:extLst>
                </p:cNvPr>
                <p:cNvSpPr/>
                <p:nvPr/>
              </p:nvSpPr>
              <p:spPr>
                <a:xfrm flipV="1">
                  <a:off x="6704683" y="5344943"/>
                  <a:ext cx="12578" cy="65553"/>
                </a:xfrm>
                <a:custGeom>
                  <a:avLst/>
                  <a:gdLst>
                    <a:gd name="connsiteX0" fmla="*/ 665 w 12578"/>
                    <a:gd name="connsiteY0" fmla="*/ -1454 h 65553"/>
                    <a:gd name="connsiteX1" fmla="*/ 665 w 12578"/>
                    <a:gd name="connsiteY1" fmla="*/ 64099 h 65553"/>
                    <a:gd name="connsiteX2" fmla="*/ 13243 w 12578"/>
                    <a:gd name="connsiteY2" fmla="*/ 64099 h 65553"/>
                    <a:gd name="connsiteX3" fmla="*/ 13243 w 12578"/>
                    <a:gd name="connsiteY3" fmla="*/ -1454 h 65553"/>
                  </a:gdLst>
                  <a:ahLst/>
                  <a:cxnLst>
                    <a:cxn ang="0">
                      <a:pos x="connsiteX0" y="connsiteY0"/>
                    </a:cxn>
                    <a:cxn ang="0">
                      <a:pos x="connsiteX1" y="connsiteY1"/>
                    </a:cxn>
                    <a:cxn ang="0">
                      <a:pos x="connsiteX2" y="connsiteY2"/>
                    </a:cxn>
                    <a:cxn ang="0">
                      <a:pos x="connsiteX3" y="connsiteY3"/>
                    </a:cxn>
                  </a:cxnLst>
                  <a:rect l="l" t="t" r="r" b="b"/>
                  <a:pathLst>
                    <a:path w="12578" h="65553">
                      <a:moveTo>
                        <a:pt x="665" y="-1454"/>
                      </a:moveTo>
                      <a:lnTo>
                        <a:pt x="665" y="64099"/>
                      </a:lnTo>
                      <a:lnTo>
                        <a:pt x="13243" y="64099"/>
                      </a:lnTo>
                      <a:lnTo>
                        <a:pt x="13243" y="-1454"/>
                      </a:lnTo>
                      <a:close/>
                    </a:path>
                  </a:pathLst>
                </a:custGeom>
                <a:solidFill>
                  <a:srgbClr val="000000"/>
                </a:solidFill>
                <a:ln w="14" cap="flat">
                  <a:noFill/>
                  <a:prstDash val="solid"/>
                  <a:round/>
                </a:ln>
              </p:spPr>
              <p:txBody>
                <a:bodyPr rtlCol="0" anchor="ctr"/>
                <a:lstStyle/>
                <a:p>
                  <a:endParaRPr lang="en-US"/>
                </a:p>
              </p:txBody>
            </p:sp>
            <p:sp>
              <p:nvSpPr>
                <p:cNvPr id="798" name="Freeform: Shape 797">
                  <a:extLst>
                    <a:ext uri="{FF2B5EF4-FFF2-40B4-BE49-F238E27FC236}">
                      <a16:creationId xmlns:a16="http://schemas.microsoft.com/office/drawing/2014/main" id="{2433FEDD-F195-422E-D8CF-7706C02E5AEE}"/>
                    </a:ext>
                  </a:extLst>
                </p:cNvPr>
                <p:cNvSpPr/>
                <p:nvPr/>
              </p:nvSpPr>
              <p:spPr>
                <a:xfrm flipV="1">
                  <a:off x="6726465" y="5361928"/>
                  <a:ext cx="44372" cy="49640"/>
                </a:xfrm>
                <a:custGeom>
                  <a:avLst/>
                  <a:gdLst>
                    <a:gd name="connsiteX0" fmla="*/ 30985 w 44372"/>
                    <a:gd name="connsiteY0" fmla="*/ 15363 h 49640"/>
                    <a:gd name="connsiteX1" fmla="*/ 43507 w 44372"/>
                    <a:gd name="connsiteY1" fmla="*/ 13260 h 49640"/>
                    <a:gd name="connsiteX2" fmla="*/ 35879 w 44372"/>
                    <a:gd name="connsiteY2" fmla="*/ 2771 h 49640"/>
                    <a:gd name="connsiteX3" fmla="*/ 22857 w 44372"/>
                    <a:gd name="connsiteY3" fmla="*/ -821 h 49640"/>
                    <a:gd name="connsiteX4" fmla="*/ 4512 w 44372"/>
                    <a:gd name="connsiteY4" fmla="*/ 7278 h 49640"/>
                    <a:gd name="connsiteX5" fmla="*/ -181 w 44372"/>
                    <a:gd name="connsiteY5" fmla="*/ 23634 h 49640"/>
                    <a:gd name="connsiteX6" fmla="*/ 5986 w 44372"/>
                    <a:gd name="connsiteY6" fmla="*/ 42123 h 49640"/>
                    <a:gd name="connsiteX7" fmla="*/ 21598 w 44372"/>
                    <a:gd name="connsiteY7" fmla="*/ 48820 h 49640"/>
                    <a:gd name="connsiteX8" fmla="*/ 38326 w 44372"/>
                    <a:gd name="connsiteY8" fmla="*/ 41822 h 49640"/>
                    <a:gd name="connsiteX9" fmla="*/ 44179 w 44372"/>
                    <a:gd name="connsiteY9" fmla="*/ 20372 h 49640"/>
                    <a:gd name="connsiteX10" fmla="*/ 12697 w 44372"/>
                    <a:gd name="connsiteY10" fmla="*/ 20372 h 49640"/>
                    <a:gd name="connsiteX11" fmla="*/ 15745 w 44372"/>
                    <a:gd name="connsiteY11" fmla="*/ 11671 h 49640"/>
                    <a:gd name="connsiteX12" fmla="*/ 22986 w 44372"/>
                    <a:gd name="connsiteY12" fmla="*/ 8566 h 49640"/>
                    <a:gd name="connsiteX13" fmla="*/ 27937 w 44372"/>
                    <a:gd name="connsiteY13" fmla="*/ 10169 h 49640"/>
                    <a:gd name="connsiteX14" fmla="*/ 30985 w 44372"/>
                    <a:gd name="connsiteY14" fmla="*/ 15363 h 49640"/>
                    <a:gd name="connsiteX15" fmla="*/ 31701 w 44372"/>
                    <a:gd name="connsiteY15" fmla="*/ 28070 h 49640"/>
                    <a:gd name="connsiteX16" fmla="*/ 28882 w 44372"/>
                    <a:gd name="connsiteY16" fmla="*/ 36356 h 49640"/>
                    <a:gd name="connsiteX17" fmla="*/ 22357 w 44372"/>
                    <a:gd name="connsiteY17" fmla="*/ 39203 h 49640"/>
                    <a:gd name="connsiteX18" fmla="*/ 15559 w 44372"/>
                    <a:gd name="connsiteY18" fmla="*/ 36213 h 49640"/>
                    <a:gd name="connsiteX19" fmla="*/ 12926 w 44372"/>
                    <a:gd name="connsiteY19" fmla="*/ 2807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985" y="15363"/>
                      </a:moveTo>
                      <a:lnTo>
                        <a:pt x="43507" y="13260"/>
                      </a:lnTo>
                      <a:cubicBezTo>
                        <a:pt x="41904" y="8671"/>
                        <a:pt x="39361" y="5175"/>
                        <a:pt x="35879" y="2771"/>
                      </a:cubicBezTo>
                      <a:cubicBezTo>
                        <a:pt x="32407" y="376"/>
                        <a:pt x="28066" y="-821"/>
                        <a:pt x="22857" y="-821"/>
                      </a:cubicBezTo>
                      <a:cubicBezTo>
                        <a:pt x="14596" y="-821"/>
                        <a:pt x="8481" y="1879"/>
                        <a:pt x="4512" y="7278"/>
                      </a:cubicBezTo>
                      <a:cubicBezTo>
                        <a:pt x="1383" y="11600"/>
                        <a:pt x="-181" y="17052"/>
                        <a:pt x="-181" y="23634"/>
                      </a:cubicBezTo>
                      <a:cubicBezTo>
                        <a:pt x="-181" y="31505"/>
                        <a:pt x="1874" y="37667"/>
                        <a:pt x="5986" y="42123"/>
                      </a:cubicBezTo>
                      <a:cubicBezTo>
                        <a:pt x="10107" y="46587"/>
                        <a:pt x="15311" y="48820"/>
                        <a:pt x="21598" y="48820"/>
                      </a:cubicBezTo>
                      <a:cubicBezTo>
                        <a:pt x="28667" y="48820"/>
                        <a:pt x="34243" y="46487"/>
                        <a:pt x="38326" y="41822"/>
                      </a:cubicBezTo>
                      <a:cubicBezTo>
                        <a:pt x="42409" y="37157"/>
                        <a:pt x="44360" y="30007"/>
                        <a:pt x="44179" y="20372"/>
                      </a:cubicBezTo>
                      <a:lnTo>
                        <a:pt x="12697" y="20372"/>
                      </a:lnTo>
                      <a:cubicBezTo>
                        <a:pt x="12793" y="16651"/>
                        <a:pt x="13809" y="13751"/>
                        <a:pt x="15745" y="11671"/>
                      </a:cubicBezTo>
                      <a:cubicBezTo>
                        <a:pt x="17682" y="9601"/>
                        <a:pt x="20096" y="8566"/>
                        <a:pt x="22986" y="8566"/>
                      </a:cubicBezTo>
                      <a:cubicBezTo>
                        <a:pt x="24951" y="8566"/>
                        <a:pt x="26602" y="9100"/>
                        <a:pt x="27937" y="10169"/>
                      </a:cubicBezTo>
                      <a:cubicBezTo>
                        <a:pt x="29283" y="11247"/>
                        <a:pt x="30299" y="12978"/>
                        <a:pt x="30985" y="15363"/>
                      </a:cubicBezTo>
                      <a:close/>
                      <a:moveTo>
                        <a:pt x="31701" y="28070"/>
                      </a:moveTo>
                      <a:cubicBezTo>
                        <a:pt x="31615" y="31705"/>
                        <a:pt x="30675" y="34467"/>
                        <a:pt x="28882" y="36356"/>
                      </a:cubicBezTo>
                      <a:cubicBezTo>
                        <a:pt x="27098" y="38254"/>
                        <a:pt x="24923" y="39203"/>
                        <a:pt x="22357" y="39203"/>
                      </a:cubicBezTo>
                      <a:cubicBezTo>
                        <a:pt x="19619" y="39203"/>
                        <a:pt x="17353" y="38206"/>
                        <a:pt x="15559" y="36213"/>
                      </a:cubicBezTo>
                      <a:cubicBezTo>
                        <a:pt x="13775" y="34209"/>
                        <a:pt x="12898" y="31495"/>
                        <a:pt x="12926" y="28070"/>
                      </a:cubicBezTo>
                      <a:close/>
                    </a:path>
                  </a:pathLst>
                </a:custGeom>
                <a:solidFill>
                  <a:srgbClr val="000000"/>
                </a:solidFill>
                <a:ln w="14" cap="flat">
                  <a:noFill/>
                  <a:prstDash val="solid"/>
                  <a:round/>
                </a:ln>
              </p:spPr>
              <p:txBody>
                <a:bodyPr rtlCol="0" anchor="ctr"/>
                <a:lstStyle/>
                <a:p>
                  <a:endParaRPr lang="en-US"/>
                </a:p>
              </p:txBody>
            </p:sp>
            <p:sp>
              <p:nvSpPr>
                <p:cNvPr id="799" name="Freeform: Shape 798">
                  <a:extLst>
                    <a:ext uri="{FF2B5EF4-FFF2-40B4-BE49-F238E27FC236}">
                      <a16:creationId xmlns:a16="http://schemas.microsoft.com/office/drawing/2014/main" id="{7C00A603-FA9D-0EE3-A76F-6894940529D8}"/>
                    </a:ext>
                  </a:extLst>
                </p:cNvPr>
                <p:cNvSpPr/>
                <p:nvPr/>
              </p:nvSpPr>
              <p:spPr>
                <a:xfrm flipV="1">
                  <a:off x="6776640" y="5361928"/>
                  <a:ext cx="44360" cy="49640"/>
                </a:xfrm>
                <a:custGeom>
                  <a:avLst/>
                  <a:gdLst>
                    <a:gd name="connsiteX0" fmla="*/ -116 w 44360"/>
                    <a:gd name="connsiteY0" fmla="*/ 13803 h 49640"/>
                    <a:gd name="connsiteX1" fmla="*/ 12491 w 44360"/>
                    <a:gd name="connsiteY1" fmla="*/ 15721 h 49640"/>
                    <a:gd name="connsiteX2" fmla="*/ 15753 w 44360"/>
                    <a:gd name="connsiteY2" fmla="*/ 10154 h 49640"/>
                    <a:gd name="connsiteX3" fmla="*/ 22651 w 44360"/>
                    <a:gd name="connsiteY3" fmla="*/ 8251 h 49640"/>
                    <a:gd name="connsiteX4" fmla="*/ 29977 w 44360"/>
                    <a:gd name="connsiteY4" fmla="*/ 10040 h 49640"/>
                    <a:gd name="connsiteX5" fmla="*/ 31637 w 44360"/>
                    <a:gd name="connsiteY5" fmla="*/ 13403 h 49640"/>
                    <a:gd name="connsiteX6" fmla="*/ 30736 w 44360"/>
                    <a:gd name="connsiteY6" fmla="*/ 15764 h 49640"/>
                    <a:gd name="connsiteX7" fmla="*/ 26543 w 44360"/>
                    <a:gd name="connsiteY7" fmla="*/ 17424 h 49640"/>
                    <a:gd name="connsiteX8" fmla="*/ 7268 w 44360"/>
                    <a:gd name="connsiteY8" fmla="*/ 23548 h 49640"/>
                    <a:gd name="connsiteX9" fmla="*/ 1630 w 44360"/>
                    <a:gd name="connsiteY9" fmla="*/ 34238 h 49640"/>
                    <a:gd name="connsiteX10" fmla="*/ 6495 w 44360"/>
                    <a:gd name="connsiteY10" fmla="*/ 44612 h 49640"/>
                    <a:gd name="connsiteX11" fmla="*/ 21620 w 44360"/>
                    <a:gd name="connsiteY11" fmla="*/ 48820 h 49640"/>
                    <a:gd name="connsiteX12" fmla="*/ 36102 w 44360"/>
                    <a:gd name="connsiteY12" fmla="*/ 45643 h 49640"/>
                    <a:gd name="connsiteX13" fmla="*/ 42641 w 44360"/>
                    <a:gd name="connsiteY13" fmla="*/ 36256 h 49640"/>
                    <a:gd name="connsiteX14" fmla="*/ 30779 w 44360"/>
                    <a:gd name="connsiteY14" fmla="*/ 34066 h 49640"/>
                    <a:gd name="connsiteX15" fmla="*/ 27888 w 44360"/>
                    <a:gd name="connsiteY15" fmla="*/ 38302 h 49640"/>
                    <a:gd name="connsiteX16" fmla="*/ 21835 w 44360"/>
                    <a:gd name="connsiteY16" fmla="*/ 39790 h 49640"/>
                    <a:gd name="connsiteX17" fmla="*/ 14737 w 44360"/>
                    <a:gd name="connsiteY17" fmla="*/ 38402 h 49640"/>
                    <a:gd name="connsiteX18" fmla="*/ 13306 w 44360"/>
                    <a:gd name="connsiteY18" fmla="*/ 35855 h 49640"/>
                    <a:gd name="connsiteX19" fmla="*/ 14551 w 44360"/>
                    <a:gd name="connsiteY19" fmla="*/ 33565 h 49640"/>
                    <a:gd name="connsiteX20" fmla="*/ 26285 w 44360"/>
                    <a:gd name="connsiteY20" fmla="*/ 30031 h 49640"/>
                    <a:gd name="connsiteX21" fmla="*/ 40309 w 44360"/>
                    <a:gd name="connsiteY21" fmla="*/ 24450 h 49640"/>
                    <a:gd name="connsiteX22" fmla="*/ 44244 w 44360"/>
                    <a:gd name="connsiteY22" fmla="*/ 15106 h 49640"/>
                    <a:gd name="connsiteX23" fmla="*/ 38792 w 44360"/>
                    <a:gd name="connsiteY23" fmla="*/ 3872 h 49640"/>
                    <a:gd name="connsiteX24" fmla="*/ 22651 w 44360"/>
                    <a:gd name="connsiteY24" fmla="*/ -821 h 49640"/>
                    <a:gd name="connsiteX25" fmla="*/ 7282 w 44360"/>
                    <a:gd name="connsiteY25" fmla="*/ 3114 h 49640"/>
                    <a:gd name="connsiteX26" fmla="*/ -116 w 44360"/>
                    <a:gd name="connsiteY26" fmla="*/ 1380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16" y="13803"/>
                      </a:moveTo>
                      <a:lnTo>
                        <a:pt x="12491" y="15721"/>
                      </a:lnTo>
                      <a:cubicBezTo>
                        <a:pt x="13034" y="13279"/>
                        <a:pt x="14122" y="11423"/>
                        <a:pt x="15753" y="10154"/>
                      </a:cubicBezTo>
                      <a:cubicBezTo>
                        <a:pt x="17394" y="8886"/>
                        <a:pt x="19693" y="8251"/>
                        <a:pt x="22651" y="8251"/>
                      </a:cubicBezTo>
                      <a:cubicBezTo>
                        <a:pt x="25894" y="8251"/>
                        <a:pt x="28336" y="8847"/>
                        <a:pt x="29977" y="10040"/>
                      </a:cubicBezTo>
                      <a:cubicBezTo>
                        <a:pt x="31084" y="10879"/>
                        <a:pt x="31637" y="12000"/>
                        <a:pt x="31637" y="13403"/>
                      </a:cubicBezTo>
                      <a:cubicBezTo>
                        <a:pt x="31637" y="14357"/>
                        <a:pt x="31337" y="15144"/>
                        <a:pt x="30736" y="15764"/>
                      </a:cubicBezTo>
                      <a:cubicBezTo>
                        <a:pt x="30116" y="16365"/>
                        <a:pt x="28718" y="16918"/>
                        <a:pt x="26543" y="17424"/>
                      </a:cubicBezTo>
                      <a:cubicBezTo>
                        <a:pt x="16402" y="19656"/>
                        <a:pt x="9977" y="21698"/>
                        <a:pt x="7268" y="23548"/>
                      </a:cubicBezTo>
                      <a:cubicBezTo>
                        <a:pt x="3509" y="26115"/>
                        <a:pt x="1630" y="29678"/>
                        <a:pt x="1630" y="34238"/>
                      </a:cubicBezTo>
                      <a:cubicBezTo>
                        <a:pt x="1630" y="38349"/>
                        <a:pt x="3251" y="41808"/>
                        <a:pt x="6495" y="44612"/>
                      </a:cubicBezTo>
                      <a:cubicBezTo>
                        <a:pt x="9748" y="47417"/>
                        <a:pt x="14790" y="48820"/>
                        <a:pt x="21620" y="48820"/>
                      </a:cubicBezTo>
                      <a:cubicBezTo>
                        <a:pt x="28117" y="48820"/>
                        <a:pt x="32944" y="47761"/>
                        <a:pt x="36102" y="45643"/>
                      </a:cubicBezTo>
                      <a:cubicBezTo>
                        <a:pt x="39269" y="43525"/>
                        <a:pt x="41449" y="40396"/>
                        <a:pt x="42641" y="36256"/>
                      </a:cubicBezTo>
                      <a:lnTo>
                        <a:pt x="30779" y="34066"/>
                      </a:lnTo>
                      <a:cubicBezTo>
                        <a:pt x="30273" y="35907"/>
                        <a:pt x="29309" y="37319"/>
                        <a:pt x="27888" y="38302"/>
                      </a:cubicBezTo>
                      <a:cubicBezTo>
                        <a:pt x="26476" y="39294"/>
                        <a:pt x="24458" y="39790"/>
                        <a:pt x="21835" y="39790"/>
                      </a:cubicBezTo>
                      <a:cubicBezTo>
                        <a:pt x="18534" y="39790"/>
                        <a:pt x="16168" y="39327"/>
                        <a:pt x="14737" y="38402"/>
                      </a:cubicBezTo>
                      <a:cubicBezTo>
                        <a:pt x="13783" y="37744"/>
                        <a:pt x="13306" y="36895"/>
                        <a:pt x="13306" y="35855"/>
                      </a:cubicBezTo>
                      <a:cubicBezTo>
                        <a:pt x="13306" y="34958"/>
                        <a:pt x="13721" y="34195"/>
                        <a:pt x="14551" y="33565"/>
                      </a:cubicBezTo>
                      <a:cubicBezTo>
                        <a:pt x="15686" y="32735"/>
                        <a:pt x="19598" y="31557"/>
                        <a:pt x="26285" y="30031"/>
                      </a:cubicBezTo>
                      <a:cubicBezTo>
                        <a:pt x="32982" y="28514"/>
                        <a:pt x="37657" y="26654"/>
                        <a:pt x="40309" y="24450"/>
                      </a:cubicBezTo>
                      <a:cubicBezTo>
                        <a:pt x="42932" y="22208"/>
                        <a:pt x="44244" y="19093"/>
                        <a:pt x="44244" y="15106"/>
                      </a:cubicBezTo>
                      <a:cubicBezTo>
                        <a:pt x="44244" y="10746"/>
                        <a:pt x="42427" y="7001"/>
                        <a:pt x="38792" y="3872"/>
                      </a:cubicBezTo>
                      <a:cubicBezTo>
                        <a:pt x="35157" y="743"/>
                        <a:pt x="29777" y="-821"/>
                        <a:pt x="22651" y="-821"/>
                      </a:cubicBezTo>
                      <a:cubicBezTo>
                        <a:pt x="16183" y="-821"/>
                        <a:pt x="11060" y="490"/>
                        <a:pt x="7282" y="3114"/>
                      </a:cubicBezTo>
                      <a:cubicBezTo>
                        <a:pt x="3514" y="5737"/>
                        <a:pt x="1048" y="9301"/>
                        <a:pt x="-116" y="13803"/>
                      </a:cubicBezTo>
                      <a:close/>
                    </a:path>
                  </a:pathLst>
                </a:custGeom>
                <a:solidFill>
                  <a:srgbClr val="000000"/>
                </a:solidFill>
                <a:ln w="14" cap="flat">
                  <a:noFill/>
                  <a:prstDash val="solid"/>
                  <a:round/>
                </a:ln>
              </p:spPr>
              <p:txBody>
                <a:bodyPr rtlCol="0" anchor="ctr"/>
                <a:lstStyle/>
                <a:p>
                  <a:endParaRPr lang="en-US"/>
                </a:p>
              </p:txBody>
            </p:sp>
            <p:sp>
              <p:nvSpPr>
                <p:cNvPr id="800" name="Freeform: Shape 799">
                  <a:extLst>
                    <a:ext uri="{FF2B5EF4-FFF2-40B4-BE49-F238E27FC236}">
                      <a16:creationId xmlns:a16="http://schemas.microsoft.com/office/drawing/2014/main" id="{C9B3FBFD-786A-09EC-0003-88B5E6D046DC}"/>
                    </a:ext>
                  </a:extLst>
                </p:cNvPr>
                <p:cNvSpPr/>
                <p:nvPr/>
              </p:nvSpPr>
              <p:spPr>
                <a:xfrm flipV="1">
                  <a:off x="6825428" y="541049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01" name="Freeform: Shape 800">
                  <a:extLst>
                    <a:ext uri="{FF2B5EF4-FFF2-40B4-BE49-F238E27FC236}">
                      <a16:creationId xmlns:a16="http://schemas.microsoft.com/office/drawing/2014/main" id="{E38D91B8-1433-DDD0-58FA-B0851908E7F1}"/>
                    </a:ext>
                  </a:extLst>
                </p:cNvPr>
                <p:cNvSpPr/>
                <p:nvPr/>
              </p:nvSpPr>
              <p:spPr>
                <a:xfrm flipV="1">
                  <a:off x="6854678" y="5362472"/>
                  <a:ext cx="45834" cy="31381"/>
                </a:xfrm>
                <a:custGeom>
                  <a:avLst/>
                  <a:gdLst>
                    <a:gd name="connsiteX0" fmla="*/ -265 w 45834"/>
                    <a:gd name="connsiteY0" fmla="*/ 18424 h 31381"/>
                    <a:gd name="connsiteX1" fmla="*/ -265 w 45834"/>
                    <a:gd name="connsiteY1" fmla="*/ 29958 h 31381"/>
                    <a:gd name="connsiteX2" fmla="*/ 45569 w 45834"/>
                    <a:gd name="connsiteY2" fmla="*/ 29958 h 31381"/>
                    <a:gd name="connsiteX3" fmla="*/ 45569 w 45834"/>
                    <a:gd name="connsiteY3" fmla="*/ 18424 h 31381"/>
                    <a:gd name="connsiteX4" fmla="*/ -265 w 45834"/>
                    <a:gd name="connsiteY4" fmla="*/ -1423 h 31381"/>
                    <a:gd name="connsiteX5" fmla="*/ -265 w 45834"/>
                    <a:gd name="connsiteY5" fmla="*/ 10153 h 31381"/>
                    <a:gd name="connsiteX6" fmla="*/ 45569 w 45834"/>
                    <a:gd name="connsiteY6" fmla="*/ 10153 h 31381"/>
                    <a:gd name="connsiteX7" fmla="*/ 45569 w 45834"/>
                    <a:gd name="connsiteY7" fmla="*/ -1423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265" y="18424"/>
                      </a:moveTo>
                      <a:lnTo>
                        <a:pt x="-265" y="29958"/>
                      </a:lnTo>
                      <a:lnTo>
                        <a:pt x="45569" y="29958"/>
                      </a:lnTo>
                      <a:lnTo>
                        <a:pt x="45569" y="18424"/>
                      </a:lnTo>
                      <a:close/>
                      <a:moveTo>
                        <a:pt x="-265" y="-1423"/>
                      </a:moveTo>
                      <a:lnTo>
                        <a:pt x="-265" y="10153"/>
                      </a:lnTo>
                      <a:lnTo>
                        <a:pt x="45569" y="10153"/>
                      </a:lnTo>
                      <a:lnTo>
                        <a:pt x="45569" y="-1423"/>
                      </a:lnTo>
                      <a:close/>
                    </a:path>
                  </a:pathLst>
                </a:custGeom>
                <a:solidFill>
                  <a:srgbClr val="000000"/>
                </a:solidFill>
                <a:ln w="14" cap="flat">
                  <a:noFill/>
                  <a:prstDash val="solid"/>
                  <a:round/>
                </a:ln>
              </p:spPr>
              <p:txBody>
                <a:bodyPr rtlCol="0" anchor="ctr"/>
                <a:lstStyle/>
                <a:p>
                  <a:endParaRPr lang="en-US"/>
                </a:p>
              </p:txBody>
            </p:sp>
            <p:sp>
              <p:nvSpPr>
                <p:cNvPr id="802" name="Freeform: Shape 801">
                  <a:extLst>
                    <a:ext uri="{FF2B5EF4-FFF2-40B4-BE49-F238E27FC236}">
                      <a16:creationId xmlns:a16="http://schemas.microsoft.com/office/drawing/2014/main" id="{23CEB3AA-991E-FCC7-A673-C906F90ED32F}"/>
                    </a:ext>
                  </a:extLst>
                </p:cNvPr>
                <p:cNvSpPr/>
                <p:nvPr/>
              </p:nvSpPr>
              <p:spPr>
                <a:xfrm flipV="1">
                  <a:off x="6904355" y="541049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03" name="Freeform: Shape 802">
                  <a:extLst>
                    <a:ext uri="{FF2B5EF4-FFF2-40B4-BE49-F238E27FC236}">
                      <a16:creationId xmlns:a16="http://schemas.microsoft.com/office/drawing/2014/main" id="{48ED8A7F-B295-387D-6E80-7690E8A4F0C2}"/>
                    </a:ext>
                  </a:extLst>
                </p:cNvPr>
                <p:cNvSpPr/>
                <p:nvPr/>
              </p:nvSpPr>
              <p:spPr>
                <a:xfrm flipV="1">
                  <a:off x="6937041" y="5344671"/>
                  <a:ext cx="28805" cy="65825"/>
                </a:xfrm>
                <a:custGeom>
                  <a:avLst/>
                  <a:gdLst>
                    <a:gd name="connsiteX0" fmla="*/ 28912 w 28805"/>
                    <a:gd name="connsiteY0" fmla="*/ -1464 h 65825"/>
                    <a:gd name="connsiteX1" fmla="*/ 16348 w 28805"/>
                    <a:gd name="connsiteY1" fmla="*/ -1464 h 65825"/>
                    <a:gd name="connsiteX2" fmla="*/ 16348 w 28805"/>
                    <a:gd name="connsiteY2" fmla="*/ 45887 h 65825"/>
                    <a:gd name="connsiteX3" fmla="*/ 107 w 28805"/>
                    <a:gd name="connsiteY3" fmla="*/ 36371 h 65825"/>
                    <a:gd name="connsiteX4" fmla="*/ 107 w 28805"/>
                    <a:gd name="connsiteY4" fmla="*/ 47776 h 65825"/>
                    <a:gd name="connsiteX5" fmla="*/ 10796 w 28805"/>
                    <a:gd name="connsiteY5" fmla="*/ 53872 h 65825"/>
                    <a:gd name="connsiteX6" fmla="*/ 18710 w 28805"/>
                    <a:gd name="connsiteY6" fmla="*/ 64361 h 65825"/>
                    <a:gd name="connsiteX7" fmla="*/ 28912 w 28805"/>
                    <a:gd name="connsiteY7" fmla="*/ 64361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912" y="-1464"/>
                      </a:moveTo>
                      <a:lnTo>
                        <a:pt x="16348" y="-1464"/>
                      </a:lnTo>
                      <a:lnTo>
                        <a:pt x="16348" y="45887"/>
                      </a:lnTo>
                      <a:cubicBezTo>
                        <a:pt x="11750" y="41594"/>
                        <a:pt x="6336" y="38422"/>
                        <a:pt x="107" y="36371"/>
                      </a:cubicBezTo>
                      <a:lnTo>
                        <a:pt x="107" y="47776"/>
                      </a:lnTo>
                      <a:cubicBezTo>
                        <a:pt x="3388" y="48845"/>
                        <a:pt x="6952" y="50877"/>
                        <a:pt x="10796" y="53872"/>
                      </a:cubicBezTo>
                      <a:cubicBezTo>
                        <a:pt x="14641" y="56868"/>
                        <a:pt x="17279" y="60364"/>
                        <a:pt x="18710" y="64361"/>
                      </a:cubicBezTo>
                      <a:lnTo>
                        <a:pt x="28912" y="64361"/>
                      </a:lnTo>
                      <a:close/>
                    </a:path>
                  </a:pathLst>
                </a:custGeom>
                <a:solidFill>
                  <a:srgbClr val="000000"/>
                </a:solidFill>
                <a:ln w="14" cap="flat">
                  <a:noFill/>
                  <a:prstDash val="solid"/>
                  <a:round/>
                </a:ln>
              </p:spPr>
              <p:txBody>
                <a:bodyPr rtlCol="0" anchor="ctr"/>
                <a:lstStyle/>
                <a:p>
                  <a:endParaRPr lang="en-US"/>
                </a:p>
              </p:txBody>
            </p:sp>
            <p:sp>
              <p:nvSpPr>
                <p:cNvPr id="804" name="Freeform: Shape 803">
                  <a:extLst>
                    <a:ext uri="{FF2B5EF4-FFF2-40B4-BE49-F238E27FC236}">
                      <a16:creationId xmlns:a16="http://schemas.microsoft.com/office/drawing/2014/main" id="{E3FC788F-E128-4931-52B1-ED4A0BFE67EB}"/>
                    </a:ext>
                  </a:extLst>
                </p:cNvPr>
                <p:cNvSpPr/>
                <p:nvPr/>
              </p:nvSpPr>
              <p:spPr>
                <a:xfrm flipV="1">
                  <a:off x="6982437" y="5344671"/>
                  <a:ext cx="47136" cy="65825"/>
                </a:xfrm>
                <a:custGeom>
                  <a:avLst/>
                  <a:gdLst>
                    <a:gd name="connsiteX0" fmla="*/ 26697 w 47136"/>
                    <a:gd name="connsiteY0" fmla="*/ -1464 h 65825"/>
                    <a:gd name="connsiteX1" fmla="*/ 26697 w 47136"/>
                    <a:gd name="connsiteY1" fmla="*/ 11730 h 65825"/>
                    <a:gd name="connsiteX2" fmla="*/ -134 w 47136"/>
                    <a:gd name="connsiteY2" fmla="*/ 11730 h 65825"/>
                    <a:gd name="connsiteX3" fmla="*/ -134 w 47136"/>
                    <a:gd name="connsiteY3" fmla="*/ 22734 h 65825"/>
                    <a:gd name="connsiteX4" fmla="*/ 28300 w 47136"/>
                    <a:gd name="connsiteY4" fmla="*/ 64361 h 65825"/>
                    <a:gd name="connsiteX5" fmla="*/ 38860 w 47136"/>
                    <a:gd name="connsiteY5" fmla="*/ 64361 h 65825"/>
                    <a:gd name="connsiteX6" fmla="*/ 38860 w 47136"/>
                    <a:gd name="connsiteY6" fmla="*/ 22777 h 65825"/>
                    <a:gd name="connsiteX7" fmla="*/ 47003 w 47136"/>
                    <a:gd name="connsiteY7" fmla="*/ 22777 h 65825"/>
                    <a:gd name="connsiteX8" fmla="*/ 47003 w 47136"/>
                    <a:gd name="connsiteY8" fmla="*/ 11730 h 65825"/>
                    <a:gd name="connsiteX9" fmla="*/ 38860 w 47136"/>
                    <a:gd name="connsiteY9" fmla="*/ 11730 h 65825"/>
                    <a:gd name="connsiteX10" fmla="*/ 38860 w 47136"/>
                    <a:gd name="connsiteY10" fmla="*/ -1464 h 65825"/>
                    <a:gd name="connsiteX11" fmla="*/ 26697 w 47136"/>
                    <a:gd name="connsiteY11" fmla="*/ 22777 h 65825"/>
                    <a:gd name="connsiteX12" fmla="*/ 26697 w 47136"/>
                    <a:gd name="connsiteY12" fmla="*/ 45172 h 65825"/>
                    <a:gd name="connsiteX13" fmla="*/ 11629 w 47136"/>
                    <a:gd name="connsiteY13" fmla="*/ 22777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6697" y="-1464"/>
                      </a:moveTo>
                      <a:lnTo>
                        <a:pt x="26697" y="11730"/>
                      </a:lnTo>
                      <a:lnTo>
                        <a:pt x="-134" y="11730"/>
                      </a:lnTo>
                      <a:lnTo>
                        <a:pt x="-134" y="22734"/>
                      </a:lnTo>
                      <a:lnTo>
                        <a:pt x="28300" y="64361"/>
                      </a:lnTo>
                      <a:lnTo>
                        <a:pt x="38860" y="64361"/>
                      </a:lnTo>
                      <a:lnTo>
                        <a:pt x="38860" y="22777"/>
                      </a:lnTo>
                      <a:lnTo>
                        <a:pt x="47003" y="22777"/>
                      </a:lnTo>
                      <a:lnTo>
                        <a:pt x="47003" y="11730"/>
                      </a:lnTo>
                      <a:lnTo>
                        <a:pt x="38860" y="11730"/>
                      </a:lnTo>
                      <a:lnTo>
                        <a:pt x="38860" y="-1464"/>
                      </a:lnTo>
                      <a:close/>
                      <a:moveTo>
                        <a:pt x="26697" y="22777"/>
                      </a:moveTo>
                      <a:lnTo>
                        <a:pt x="26697" y="45172"/>
                      </a:lnTo>
                      <a:lnTo>
                        <a:pt x="11629" y="22777"/>
                      </a:lnTo>
                      <a:close/>
                    </a:path>
                  </a:pathLst>
                </a:custGeom>
                <a:solidFill>
                  <a:srgbClr val="000000"/>
                </a:solidFill>
                <a:ln w="14" cap="flat">
                  <a:noFill/>
                  <a:prstDash val="solid"/>
                  <a:round/>
                </a:ln>
              </p:spPr>
              <p:txBody>
                <a:bodyPr rtlCol="0" anchor="ctr"/>
                <a:lstStyle/>
                <a:p>
                  <a:endParaRPr lang="en-US"/>
                </a:p>
              </p:txBody>
            </p:sp>
          </p:grpSp>
          <p:grpSp>
            <p:nvGrpSpPr>
              <p:cNvPr id="805" name="Graphic 3">
                <a:extLst>
                  <a:ext uri="{FF2B5EF4-FFF2-40B4-BE49-F238E27FC236}">
                    <a16:creationId xmlns:a16="http://schemas.microsoft.com/office/drawing/2014/main" id="{88CC826B-37F1-1620-8C6E-E75B098DADBB}"/>
                  </a:ext>
                </a:extLst>
              </p:cNvPr>
              <p:cNvGrpSpPr/>
              <p:nvPr/>
            </p:nvGrpSpPr>
            <p:grpSpPr>
              <a:xfrm>
                <a:off x="6444133" y="5441731"/>
                <a:ext cx="596233" cy="84299"/>
                <a:chOff x="6444133" y="5441731"/>
                <a:chExt cx="596233" cy="84299"/>
              </a:xfrm>
              <a:solidFill>
                <a:srgbClr val="000000"/>
              </a:solidFill>
            </p:grpSpPr>
            <p:sp>
              <p:nvSpPr>
                <p:cNvPr id="806" name="Freeform: Shape 805">
                  <a:extLst>
                    <a:ext uri="{FF2B5EF4-FFF2-40B4-BE49-F238E27FC236}">
                      <a16:creationId xmlns:a16="http://schemas.microsoft.com/office/drawing/2014/main" id="{0A3F920D-41CF-0833-E637-76416C28FA3A}"/>
                    </a:ext>
                  </a:extLst>
                </p:cNvPr>
                <p:cNvSpPr/>
                <p:nvPr/>
              </p:nvSpPr>
              <p:spPr>
                <a:xfrm flipV="1">
                  <a:off x="6444133" y="5460062"/>
                  <a:ext cx="49325" cy="47494"/>
                </a:xfrm>
                <a:custGeom>
                  <a:avLst/>
                  <a:gdLst>
                    <a:gd name="connsiteX0" fmla="*/ 18896 w 49325"/>
                    <a:gd name="connsiteY0" fmla="*/ -799 h 47494"/>
                    <a:gd name="connsiteX1" fmla="*/ -251 w 49325"/>
                    <a:gd name="connsiteY1" fmla="*/ 46696 h 47494"/>
                    <a:gd name="connsiteX2" fmla="*/ 12943 w 49325"/>
                    <a:gd name="connsiteY2" fmla="*/ 46696 h 47494"/>
                    <a:gd name="connsiteX3" fmla="*/ 21887 w 49325"/>
                    <a:gd name="connsiteY3" fmla="*/ 22455 h 47494"/>
                    <a:gd name="connsiteX4" fmla="*/ 24491 w 49325"/>
                    <a:gd name="connsiteY4" fmla="*/ 14355 h 47494"/>
                    <a:gd name="connsiteX5" fmla="*/ 25779 w 49325"/>
                    <a:gd name="connsiteY5" fmla="*/ 18434 h 47494"/>
                    <a:gd name="connsiteX6" fmla="*/ 27124 w 49325"/>
                    <a:gd name="connsiteY6" fmla="*/ 22455 h 47494"/>
                    <a:gd name="connsiteX7" fmla="*/ 36154 w 49325"/>
                    <a:gd name="connsiteY7" fmla="*/ 46696 h 47494"/>
                    <a:gd name="connsiteX8" fmla="*/ 49075 w 49325"/>
                    <a:gd name="connsiteY8" fmla="*/ 46696 h 47494"/>
                    <a:gd name="connsiteX9" fmla="*/ 30215 w 49325"/>
                    <a:gd name="connsiteY9" fmla="*/ -799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8896" y="-799"/>
                      </a:moveTo>
                      <a:lnTo>
                        <a:pt x="-251" y="46696"/>
                      </a:lnTo>
                      <a:lnTo>
                        <a:pt x="12943" y="46696"/>
                      </a:lnTo>
                      <a:lnTo>
                        <a:pt x="21887" y="22455"/>
                      </a:lnTo>
                      <a:lnTo>
                        <a:pt x="24491" y="14355"/>
                      </a:lnTo>
                      <a:cubicBezTo>
                        <a:pt x="25168" y="16416"/>
                        <a:pt x="25598" y="17776"/>
                        <a:pt x="25779" y="18434"/>
                      </a:cubicBezTo>
                      <a:cubicBezTo>
                        <a:pt x="26199" y="19769"/>
                        <a:pt x="26647" y="21110"/>
                        <a:pt x="27124" y="22455"/>
                      </a:cubicBezTo>
                      <a:lnTo>
                        <a:pt x="36154" y="46696"/>
                      </a:lnTo>
                      <a:lnTo>
                        <a:pt x="49075" y="46696"/>
                      </a:lnTo>
                      <a:lnTo>
                        <a:pt x="30215" y="-799"/>
                      </a:lnTo>
                      <a:close/>
                    </a:path>
                  </a:pathLst>
                </a:custGeom>
                <a:solidFill>
                  <a:srgbClr val="000000"/>
                </a:solidFill>
                <a:ln w="14" cap="flat">
                  <a:noFill/>
                  <a:prstDash val="solid"/>
                  <a:round/>
                </a:ln>
              </p:spPr>
              <p:txBody>
                <a:bodyPr rtlCol="0" anchor="ctr"/>
                <a:lstStyle/>
                <a:p>
                  <a:endParaRPr lang="en-US"/>
                </a:p>
              </p:txBody>
            </p:sp>
            <p:sp>
              <p:nvSpPr>
                <p:cNvPr id="807" name="Freeform: Shape 806">
                  <a:extLst>
                    <a:ext uri="{FF2B5EF4-FFF2-40B4-BE49-F238E27FC236}">
                      <a16:creationId xmlns:a16="http://schemas.microsoft.com/office/drawing/2014/main" id="{63F5DF08-B443-BAB1-AEBB-713E2143DA99}"/>
                    </a:ext>
                  </a:extLst>
                </p:cNvPr>
                <p:cNvSpPr/>
                <p:nvPr/>
              </p:nvSpPr>
              <p:spPr>
                <a:xfrm flipV="1">
                  <a:off x="6497844" y="5458989"/>
                  <a:ext cx="44589" cy="49640"/>
                </a:xfrm>
                <a:custGeom>
                  <a:avLst/>
                  <a:gdLst>
                    <a:gd name="connsiteX0" fmla="*/ 12440 w 44589"/>
                    <a:gd name="connsiteY0" fmla="*/ 33273 h 49640"/>
                    <a:gd name="connsiteX1" fmla="*/ 1035 w 44589"/>
                    <a:gd name="connsiteY1" fmla="*/ 35334 h 49640"/>
                    <a:gd name="connsiteX2" fmla="*/ 7646 w 44589"/>
                    <a:gd name="connsiteY2" fmla="*/ 45522 h 49640"/>
                    <a:gd name="connsiteX3" fmla="*/ 21598 w 44589"/>
                    <a:gd name="connsiteY3" fmla="*/ 48842 h 49640"/>
                    <a:gd name="connsiteX4" fmla="*/ 34119 w 44589"/>
                    <a:gd name="connsiteY4" fmla="*/ 46853 h 49640"/>
                    <a:gd name="connsiteX5" fmla="*/ 39915 w 44589"/>
                    <a:gd name="connsiteY5" fmla="*/ 41802 h 49640"/>
                    <a:gd name="connsiteX6" fmla="*/ 41589 w 44589"/>
                    <a:gd name="connsiteY6" fmla="*/ 30554 h 49640"/>
                    <a:gd name="connsiteX7" fmla="*/ 41460 w 44589"/>
                    <a:gd name="connsiteY7" fmla="*/ 15887 h 49640"/>
                    <a:gd name="connsiteX8" fmla="*/ 42061 w 44589"/>
                    <a:gd name="connsiteY8" fmla="*/ 6642 h 49640"/>
                    <a:gd name="connsiteX9" fmla="*/ 44322 w 44589"/>
                    <a:gd name="connsiteY9" fmla="*/ 275 h 49640"/>
                    <a:gd name="connsiteX10" fmla="*/ 31887 w 44589"/>
                    <a:gd name="connsiteY10" fmla="*/ 275 h 49640"/>
                    <a:gd name="connsiteX11" fmla="*/ 30685 w 44589"/>
                    <a:gd name="connsiteY11" fmla="*/ 3981 h 49640"/>
                    <a:gd name="connsiteX12" fmla="*/ 30227 w 44589"/>
                    <a:gd name="connsiteY12" fmla="*/ 5469 h 49640"/>
                    <a:gd name="connsiteX13" fmla="*/ 23344 w 44589"/>
                    <a:gd name="connsiteY13" fmla="*/ 761 h 49640"/>
                    <a:gd name="connsiteX14" fmla="*/ 15517 w 44589"/>
                    <a:gd name="connsiteY14" fmla="*/ -799 h 49640"/>
                    <a:gd name="connsiteX15" fmla="*/ 3954 w 44589"/>
                    <a:gd name="connsiteY15" fmla="*/ 3179 h 49640"/>
                    <a:gd name="connsiteX16" fmla="*/ -267 w 44589"/>
                    <a:gd name="connsiteY16" fmla="*/ 13239 h 49640"/>
                    <a:gd name="connsiteX17" fmla="*/ 1650 w 44589"/>
                    <a:gd name="connsiteY17" fmla="*/ 20423 h 49640"/>
                    <a:gd name="connsiteX18" fmla="*/ 7045 w 44589"/>
                    <a:gd name="connsiteY18" fmla="*/ 25245 h 49640"/>
                    <a:gd name="connsiteX19" fmla="*/ 17048 w 44589"/>
                    <a:gd name="connsiteY19" fmla="*/ 28179 h 49640"/>
                    <a:gd name="connsiteX20" fmla="*/ 29254 w 44589"/>
                    <a:gd name="connsiteY20" fmla="*/ 31270 h 49640"/>
                    <a:gd name="connsiteX21" fmla="*/ 29254 w 44589"/>
                    <a:gd name="connsiteY21" fmla="*/ 32515 h 49640"/>
                    <a:gd name="connsiteX22" fmla="*/ 27465 w 44589"/>
                    <a:gd name="connsiteY22" fmla="*/ 37680 h 49640"/>
                    <a:gd name="connsiteX23" fmla="*/ 20711 w 44589"/>
                    <a:gd name="connsiteY23" fmla="*/ 39226 h 49640"/>
                    <a:gd name="connsiteX24" fmla="*/ 15474 w 44589"/>
                    <a:gd name="connsiteY24" fmla="*/ 37909 h 49640"/>
                    <a:gd name="connsiteX25" fmla="*/ 12440 w 44589"/>
                    <a:gd name="connsiteY25" fmla="*/ 33273 h 49640"/>
                    <a:gd name="connsiteX26" fmla="*/ 29254 w 44589"/>
                    <a:gd name="connsiteY26" fmla="*/ 23084 h 49640"/>
                    <a:gd name="connsiteX27" fmla="*/ 21598 w 44589"/>
                    <a:gd name="connsiteY27" fmla="*/ 21153 h 49640"/>
                    <a:gd name="connsiteX28" fmla="*/ 14758 w 44589"/>
                    <a:gd name="connsiteY28" fmla="*/ 18963 h 49640"/>
                    <a:gd name="connsiteX29" fmla="*/ 12297 w 44589"/>
                    <a:gd name="connsiteY29" fmla="*/ 14541 h 49640"/>
                    <a:gd name="connsiteX30" fmla="*/ 14257 w 44589"/>
                    <a:gd name="connsiteY30" fmla="*/ 9977 h 49640"/>
                    <a:gd name="connsiteX31" fmla="*/ 19280 w 44589"/>
                    <a:gd name="connsiteY31" fmla="*/ 8059 h 49640"/>
                    <a:gd name="connsiteX32" fmla="*/ 25762 w 44589"/>
                    <a:gd name="connsiteY32" fmla="*/ 10291 h 49640"/>
                    <a:gd name="connsiteX33" fmla="*/ 28753 w 44589"/>
                    <a:gd name="connsiteY33" fmla="*/ 14456 h 49640"/>
                    <a:gd name="connsiteX34" fmla="*/ 29254 w 44589"/>
                    <a:gd name="connsiteY34" fmla="*/ 2058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440" y="33273"/>
                      </a:moveTo>
                      <a:lnTo>
                        <a:pt x="1035" y="35334"/>
                      </a:lnTo>
                      <a:cubicBezTo>
                        <a:pt x="2313" y="39922"/>
                        <a:pt x="4517" y="43319"/>
                        <a:pt x="7646" y="45522"/>
                      </a:cubicBezTo>
                      <a:cubicBezTo>
                        <a:pt x="10775" y="47736"/>
                        <a:pt x="15426" y="48842"/>
                        <a:pt x="21598" y="48842"/>
                      </a:cubicBezTo>
                      <a:cubicBezTo>
                        <a:pt x="27208" y="48842"/>
                        <a:pt x="31381" y="48179"/>
                        <a:pt x="34119" y="46853"/>
                      </a:cubicBezTo>
                      <a:cubicBezTo>
                        <a:pt x="36867" y="45527"/>
                        <a:pt x="38799" y="43843"/>
                        <a:pt x="39915" y="41802"/>
                      </a:cubicBezTo>
                      <a:cubicBezTo>
                        <a:pt x="41031" y="39760"/>
                        <a:pt x="41589" y="36011"/>
                        <a:pt x="41589" y="30554"/>
                      </a:cubicBezTo>
                      <a:lnTo>
                        <a:pt x="41460" y="15887"/>
                      </a:lnTo>
                      <a:cubicBezTo>
                        <a:pt x="41460" y="11708"/>
                        <a:pt x="41661" y="8627"/>
                        <a:pt x="42061" y="6642"/>
                      </a:cubicBezTo>
                      <a:cubicBezTo>
                        <a:pt x="42462" y="4668"/>
                        <a:pt x="43216" y="2545"/>
                        <a:pt x="44322" y="275"/>
                      </a:cubicBezTo>
                      <a:lnTo>
                        <a:pt x="31887" y="275"/>
                      </a:lnTo>
                      <a:cubicBezTo>
                        <a:pt x="31563" y="1114"/>
                        <a:pt x="31162" y="2350"/>
                        <a:pt x="30685" y="3981"/>
                      </a:cubicBezTo>
                      <a:cubicBezTo>
                        <a:pt x="30475" y="4734"/>
                        <a:pt x="30322" y="5231"/>
                        <a:pt x="30227" y="5469"/>
                      </a:cubicBezTo>
                      <a:cubicBezTo>
                        <a:pt x="28081" y="3380"/>
                        <a:pt x="25786" y="1811"/>
                        <a:pt x="23344" y="761"/>
                      </a:cubicBezTo>
                      <a:cubicBezTo>
                        <a:pt x="20902" y="-279"/>
                        <a:pt x="18293" y="-799"/>
                        <a:pt x="15517" y="-799"/>
                      </a:cubicBezTo>
                      <a:cubicBezTo>
                        <a:pt x="10632" y="-799"/>
                        <a:pt x="6778" y="527"/>
                        <a:pt x="3954" y="3179"/>
                      </a:cubicBezTo>
                      <a:cubicBezTo>
                        <a:pt x="1140" y="5832"/>
                        <a:pt x="-267" y="9185"/>
                        <a:pt x="-267" y="13239"/>
                      </a:cubicBezTo>
                      <a:cubicBezTo>
                        <a:pt x="-267" y="15930"/>
                        <a:pt x="372" y="18324"/>
                        <a:pt x="1650" y="20423"/>
                      </a:cubicBezTo>
                      <a:cubicBezTo>
                        <a:pt x="2938" y="22522"/>
                        <a:pt x="4736" y="24129"/>
                        <a:pt x="7045" y="25245"/>
                      </a:cubicBezTo>
                      <a:cubicBezTo>
                        <a:pt x="9354" y="26371"/>
                        <a:pt x="12688" y="27349"/>
                        <a:pt x="17048" y="28179"/>
                      </a:cubicBezTo>
                      <a:cubicBezTo>
                        <a:pt x="22915" y="29285"/>
                        <a:pt x="26983" y="30316"/>
                        <a:pt x="29254" y="31270"/>
                      </a:cubicBezTo>
                      <a:lnTo>
                        <a:pt x="29254" y="32515"/>
                      </a:lnTo>
                      <a:cubicBezTo>
                        <a:pt x="29254" y="34928"/>
                        <a:pt x="28658" y="36650"/>
                        <a:pt x="27465" y="37680"/>
                      </a:cubicBezTo>
                      <a:cubicBezTo>
                        <a:pt x="26273" y="38711"/>
                        <a:pt x="24021" y="39226"/>
                        <a:pt x="20711" y="39226"/>
                      </a:cubicBezTo>
                      <a:cubicBezTo>
                        <a:pt x="18469" y="39226"/>
                        <a:pt x="16723" y="38787"/>
                        <a:pt x="15474" y="37909"/>
                      </a:cubicBezTo>
                      <a:cubicBezTo>
                        <a:pt x="14224" y="37032"/>
                        <a:pt x="13213" y="35486"/>
                        <a:pt x="12440" y="33273"/>
                      </a:cubicBezTo>
                      <a:close/>
                      <a:moveTo>
                        <a:pt x="29254" y="23084"/>
                      </a:moveTo>
                      <a:cubicBezTo>
                        <a:pt x="27642" y="22550"/>
                        <a:pt x="25090" y="21906"/>
                        <a:pt x="21598" y="21153"/>
                      </a:cubicBezTo>
                      <a:cubicBezTo>
                        <a:pt x="18116" y="20409"/>
                        <a:pt x="15836" y="19679"/>
                        <a:pt x="14758" y="18963"/>
                      </a:cubicBezTo>
                      <a:cubicBezTo>
                        <a:pt x="13117" y="17799"/>
                        <a:pt x="12297" y="16325"/>
                        <a:pt x="12297" y="14541"/>
                      </a:cubicBezTo>
                      <a:cubicBezTo>
                        <a:pt x="12297" y="12786"/>
                        <a:pt x="12950" y="11265"/>
                        <a:pt x="14257" y="9977"/>
                      </a:cubicBezTo>
                      <a:cubicBezTo>
                        <a:pt x="15574" y="8698"/>
                        <a:pt x="17248" y="8059"/>
                        <a:pt x="19280" y="8059"/>
                      </a:cubicBezTo>
                      <a:cubicBezTo>
                        <a:pt x="21541" y="8059"/>
                        <a:pt x="23702" y="8803"/>
                        <a:pt x="25762" y="10291"/>
                      </a:cubicBezTo>
                      <a:cubicBezTo>
                        <a:pt x="27279" y="11427"/>
                        <a:pt x="28276" y="12815"/>
                        <a:pt x="28753" y="14456"/>
                      </a:cubicBezTo>
                      <a:cubicBezTo>
                        <a:pt x="29087" y="15524"/>
                        <a:pt x="29254" y="17566"/>
                        <a:pt x="29254" y="20580"/>
                      </a:cubicBezTo>
                      <a:close/>
                    </a:path>
                  </a:pathLst>
                </a:custGeom>
                <a:solidFill>
                  <a:srgbClr val="000000"/>
                </a:solidFill>
                <a:ln w="14" cap="flat">
                  <a:noFill/>
                  <a:prstDash val="solid"/>
                  <a:round/>
                </a:ln>
              </p:spPr>
              <p:txBody>
                <a:bodyPr rtlCol="0" anchor="ctr"/>
                <a:lstStyle/>
                <a:p>
                  <a:endParaRPr lang="en-US"/>
                </a:p>
              </p:txBody>
            </p:sp>
            <p:sp>
              <p:nvSpPr>
                <p:cNvPr id="808" name="Freeform: Shape 807">
                  <a:extLst>
                    <a:ext uri="{FF2B5EF4-FFF2-40B4-BE49-F238E27FC236}">
                      <a16:creationId xmlns:a16="http://schemas.microsoft.com/office/drawing/2014/main" id="{674A6C31-885A-82F3-F79F-B73B1812CED9}"/>
                    </a:ext>
                  </a:extLst>
                </p:cNvPr>
                <p:cNvSpPr/>
                <p:nvPr/>
              </p:nvSpPr>
              <p:spPr>
                <a:xfrm flipV="1">
                  <a:off x="6552083" y="5442003"/>
                  <a:ext cx="12578" cy="65553"/>
                </a:xfrm>
                <a:custGeom>
                  <a:avLst/>
                  <a:gdLst>
                    <a:gd name="connsiteX0" fmla="*/ 629 w 12578"/>
                    <a:gd name="connsiteY0" fmla="*/ -1432 h 65553"/>
                    <a:gd name="connsiteX1" fmla="*/ 629 w 12578"/>
                    <a:gd name="connsiteY1" fmla="*/ 64122 h 65553"/>
                    <a:gd name="connsiteX2" fmla="*/ 13208 w 12578"/>
                    <a:gd name="connsiteY2" fmla="*/ 64122 h 65553"/>
                    <a:gd name="connsiteX3" fmla="*/ 13208 w 12578"/>
                    <a:gd name="connsiteY3" fmla="*/ -1432 h 65553"/>
                  </a:gdLst>
                  <a:ahLst/>
                  <a:cxnLst>
                    <a:cxn ang="0">
                      <a:pos x="connsiteX0" y="connsiteY0"/>
                    </a:cxn>
                    <a:cxn ang="0">
                      <a:pos x="connsiteX1" y="connsiteY1"/>
                    </a:cxn>
                    <a:cxn ang="0">
                      <a:pos x="connsiteX2" y="connsiteY2"/>
                    </a:cxn>
                    <a:cxn ang="0">
                      <a:pos x="connsiteX3" y="connsiteY3"/>
                    </a:cxn>
                  </a:cxnLst>
                  <a:rect l="l" t="t" r="r" b="b"/>
                  <a:pathLst>
                    <a:path w="12578" h="65553">
                      <a:moveTo>
                        <a:pt x="629" y="-1432"/>
                      </a:moveTo>
                      <a:lnTo>
                        <a:pt x="629" y="64122"/>
                      </a:lnTo>
                      <a:lnTo>
                        <a:pt x="13208" y="64122"/>
                      </a:lnTo>
                      <a:lnTo>
                        <a:pt x="13208" y="-1432"/>
                      </a:lnTo>
                      <a:close/>
                    </a:path>
                  </a:pathLst>
                </a:custGeom>
                <a:solidFill>
                  <a:srgbClr val="000000"/>
                </a:solidFill>
                <a:ln w="14" cap="flat">
                  <a:noFill/>
                  <a:prstDash val="solid"/>
                  <a:round/>
                </a:ln>
              </p:spPr>
              <p:txBody>
                <a:bodyPr rtlCol="0" anchor="ctr"/>
                <a:lstStyle/>
                <a:p>
                  <a:endParaRPr lang="en-US"/>
                </a:p>
              </p:txBody>
            </p:sp>
            <p:sp>
              <p:nvSpPr>
                <p:cNvPr id="809" name="Freeform: Shape 808">
                  <a:extLst>
                    <a:ext uri="{FF2B5EF4-FFF2-40B4-BE49-F238E27FC236}">
                      <a16:creationId xmlns:a16="http://schemas.microsoft.com/office/drawing/2014/main" id="{907C8706-5318-05CF-9C0F-CD45CDE52A9C}"/>
                    </a:ext>
                  </a:extLst>
                </p:cNvPr>
                <p:cNvSpPr/>
                <p:nvPr/>
              </p:nvSpPr>
              <p:spPr>
                <a:xfrm flipV="1">
                  <a:off x="6577271" y="5460062"/>
                  <a:ext cx="43187" cy="48567"/>
                </a:xfrm>
                <a:custGeom>
                  <a:avLst/>
                  <a:gdLst>
                    <a:gd name="connsiteX0" fmla="*/ 31112 w 43187"/>
                    <a:gd name="connsiteY0" fmla="*/ 312 h 48567"/>
                    <a:gd name="connsiteX1" fmla="*/ 31112 w 43187"/>
                    <a:gd name="connsiteY1" fmla="*/ 7424 h 48567"/>
                    <a:gd name="connsiteX2" fmla="*/ 24286 w 43187"/>
                    <a:gd name="connsiteY2" fmla="*/ 1428 h 48567"/>
                    <a:gd name="connsiteX3" fmla="*/ 15371 w 43187"/>
                    <a:gd name="connsiteY3" fmla="*/ -761 h 48567"/>
                    <a:gd name="connsiteX4" fmla="*/ 6771 w 43187"/>
                    <a:gd name="connsiteY4" fmla="*/ 1343 h 48567"/>
                    <a:gd name="connsiteX5" fmla="*/ 1276 w 43187"/>
                    <a:gd name="connsiteY5" fmla="*/ 7238 h 48567"/>
                    <a:gd name="connsiteX6" fmla="*/ -413 w 43187"/>
                    <a:gd name="connsiteY6" fmla="*/ 17756 h 48567"/>
                    <a:gd name="connsiteX7" fmla="*/ -413 w 43187"/>
                    <a:gd name="connsiteY7" fmla="*/ 47807 h 48567"/>
                    <a:gd name="connsiteX8" fmla="*/ 12151 w 43187"/>
                    <a:gd name="connsiteY8" fmla="*/ 47807 h 48567"/>
                    <a:gd name="connsiteX9" fmla="*/ 12151 w 43187"/>
                    <a:gd name="connsiteY9" fmla="*/ 25984 h 48567"/>
                    <a:gd name="connsiteX10" fmla="*/ 12838 w 43187"/>
                    <a:gd name="connsiteY10" fmla="*/ 13706 h 48567"/>
                    <a:gd name="connsiteX11" fmla="*/ 15371 w 43187"/>
                    <a:gd name="connsiteY11" fmla="*/ 10129 h 48567"/>
                    <a:gd name="connsiteX12" fmla="*/ 20022 w 43187"/>
                    <a:gd name="connsiteY12" fmla="*/ 8812 h 48567"/>
                    <a:gd name="connsiteX13" fmla="*/ 25788 w 43187"/>
                    <a:gd name="connsiteY13" fmla="*/ 10572 h 48567"/>
                    <a:gd name="connsiteX14" fmla="*/ 29266 w 43187"/>
                    <a:gd name="connsiteY14" fmla="*/ 14951 h 48567"/>
                    <a:gd name="connsiteX15" fmla="*/ 30210 w 43187"/>
                    <a:gd name="connsiteY15" fmla="*/ 27773 h 48567"/>
                    <a:gd name="connsiteX16" fmla="*/ 30210 w 43187"/>
                    <a:gd name="connsiteY16" fmla="*/ 47807 h 48567"/>
                    <a:gd name="connsiteX17" fmla="*/ 42774 w 43187"/>
                    <a:gd name="connsiteY17" fmla="*/ 47807 h 48567"/>
                    <a:gd name="connsiteX18" fmla="*/ 42774 w 43187"/>
                    <a:gd name="connsiteY18" fmla="*/ 312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112" y="312"/>
                      </a:moveTo>
                      <a:lnTo>
                        <a:pt x="31112" y="7424"/>
                      </a:lnTo>
                      <a:cubicBezTo>
                        <a:pt x="29385" y="4887"/>
                        <a:pt x="27110" y="2888"/>
                        <a:pt x="24286" y="1428"/>
                      </a:cubicBezTo>
                      <a:cubicBezTo>
                        <a:pt x="21472" y="-31"/>
                        <a:pt x="18500" y="-761"/>
                        <a:pt x="15371" y="-761"/>
                      </a:cubicBezTo>
                      <a:cubicBezTo>
                        <a:pt x="12175" y="-761"/>
                        <a:pt x="9308" y="-60"/>
                        <a:pt x="6771" y="1343"/>
                      </a:cubicBezTo>
                      <a:cubicBezTo>
                        <a:pt x="4243" y="2745"/>
                        <a:pt x="2411" y="4710"/>
                        <a:pt x="1276" y="7238"/>
                      </a:cubicBezTo>
                      <a:cubicBezTo>
                        <a:pt x="150" y="9776"/>
                        <a:pt x="-413" y="13282"/>
                        <a:pt x="-413" y="17756"/>
                      </a:cubicBezTo>
                      <a:lnTo>
                        <a:pt x="-413" y="47807"/>
                      </a:lnTo>
                      <a:lnTo>
                        <a:pt x="12151" y="47807"/>
                      </a:lnTo>
                      <a:lnTo>
                        <a:pt x="12151" y="25984"/>
                      </a:lnTo>
                      <a:cubicBezTo>
                        <a:pt x="12151" y="19306"/>
                        <a:pt x="12380" y="15213"/>
                        <a:pt x="12838" y="13706"/>
                      </a:cubicBezTo>
                      <a:cubicBezTo>
                        <a:pt x="13306" y="12199"/>
                        <a:pt x="14150" y="11006"/>
                        <a:pt x="15371" y="10129"/>
                      </a:cubicBezTo>
                      <a:cubicBezTo>
                        <a:pt x="16592" y="9251"/>
                        <a:pt x="18142" y="8812"/>
                        <a:pt x="20022" y="8812"/>
                      </a:cubicBezTo>
                      <a:cubicBezTo>
                        <a:pt x="22168" y="8812"/>
                        <a:pt x="24090" y="9399"/>
                        <a:pt x="25788" y="10572"/>
                      </a:cubicBezTo>
                      <a:cubicBezTo>
                        <a:pt x="27487" y="11755"/>
                        <a:pt x="28646" y="13215"/>
                        <a:pt x="29266" y="14951"/>
                      </a:cubicBezTo>
                      <a:cubicBezTo>
                        <a:pt x="29895" y="16697"/>
                        <a:pt x="30210" y="20971"/>
                        <a:pt x="30210" y="27773"/>
                      </a:cubicBezTo>
                      <a:lnTo>
                        <a:pt x="30210" y="47807"/>
                      </a:lnTo>
                      <a:lnTo>
                        <a:pt x="42774" y="47807"/>
                      </a:lnTo>
                      <a:lnTo>
                        <a:pt x="42774" y="312"/>
                      </a:lnTo>
                      <a:close/>
                    </a:path>
                  </a:pathLst>
                </a:custGeom>
                <a:solidFill>
                  <a:srgbClr val="000000"/>
                </a:solidFill>
                <a:ln w="14" cap="flat">
                  <a:noFill/>
                  <a:prstDash val="solid"/>
                  <a:round/>
                </a:ln>
              </p:spPr>
              <p:txBody>
                <a:bodyPr rtlCol="0" anchor="ctr"/>
                <a:lstStyle/>
                <a:p>
                  <a:endParaRPr lang="en-US"/>
                </a:p>
              </p:txBody>
            </p:sp>
            <p:sp>
              <p:nvSpPr>
                <p:cNvPr id="810" name="Freeform: Shape 809">
                  <a:extLst>
                    <a:ext uri="{FF2B5EF4-FFF2-40B4-BE49-F238E27FC236}">
                      <a16:creationId xmlns:a16="http://schemas.microsoft.com/office/drawing/2014/main" id="{6B7F44BC-E6E8-52D3-BC9C-DB4C55FB49A1}"/>
                    </a:ext>
                  </a:extLst>
                </p:cNvPr>
                <p:cNvSpPr/>
                <p:nvPr/>
              </p:nvSpPr>
              <p:spPr>
                <a:xfrm flipV="1">
                  <a:off x="6629807" y="5458989"/>
                  <a:ext cx="44372" cy="49640"/>
                </a:xfrm>
                <a:custGeom>
                  <a:avLst/>
                  <a:gdLst>
                    <a:gd name="connsiteX0" fmla="*/ 30963 w 44372"/>
                    <a:gd name="connsiteY0" fmla="*/ 15386 h 49640"/>
                    <a:gd name="connsiteX1" fmla="*/ 43484 w 44372"/>
                    <a:gd name="connsiteY1" fmla="*/ 13282 h 49640"/>
                    <a:gd name="connsiteX2" fmla="*/ 35857 w 44372"/>
                    <a:gd name="connsiteY2" fmla="*/ 2793 h 49640"/>
                    <a:gd name="connsiteX3" fmla="*/ 22835 w 44372"/>
                    <a:gd name="connsiteY3" fmla="*/ -799 h 49640"/>
                    <a:gd name="connsiteX4" fmla="*/ 4490 w 44372"/>
                    <a:gd name="connsiteY4" fmla="*/ 7301 h 49640"/>
                    <a:gd name="connsiteX5" fmla="*/ -204 w 44372"/>
                    <a:gd name="connsiteY5" fmla="*/ 23657 h 49640"/>
                    <a:gd name="connsiteX6" fmla="*/ 5964 w 44372"/>
                    <a:gd name="connsiteY6" fmla="*/ 42145 h 49640"/>
                    <a:gd name="connsiteX7" fmla="*/ 21576 w 44372"/>
                    <a:gd name="connsiteY7" fmla="*/ 48842 h 49640"/>
                    <a:gd name="connsiteX8" fmla="*/ 38304 w 44372"/>
                    <a:gd name="connsiteY8" fmla="*/ 41845 h 49640"/>
                    <a:gd name="connsiteX9" fmla="*/ 44157 w 44372"/>
                    <a:gd name="connsiteY9" fmla="*/ 20394 h 49640"/>
                    <a:gd name="connsiteX10" fmla="*/ 12675 w 44372"/>
                    <a:gd name="connsiteY10" fmla="*/ 20394 h 49640"/>
                    <a:gd name="connsiteX11" fmla="*/ 15723 w 44372"/>
                    <a:gd name="connsiteY11" fmla="*/ 11694 h 49640"/>
                    <a:gd name="connsiteX12" fmla="*/ 22964 w 44372"/>
                    <a:gd name="connsiteY12" fmla="*/ 8589 h 49640"/>
                    <a:gd name="connsiteX13" fmla="*/ 27915 w 44372"/>
                    <a:gd name="connsiteY13" fmla="*/ 10191 h 49640"/>
                    <a:gd name="connsiteX14" fmla="*/ 30963 w 44372"/>
                    <a:gd name="connsiteY14" fmla="*/ 15386 h 49640"/>
                    <a:gd name="connsiteX15" fmla="*/ 31678 w 44372"/>
                    <a:gd name="connsiteY15" fmla="*/ 28093 h 49640"/>
                    <a:gd name="connsiteX16" fmla="*/ 28859 w 44372"/>
                    <a:gd name="connsiteY16" fmla="*/ 36378 h 49640"/>
                    <a:gd name="connsiteX17" fmla="*/ 22334 w 44372"/>
                    <a:gd name="connsiteY17" fmla="*/ 39226 h 49640"/>
                    <a:gd name="connsiteX18" fmla="*/ 15537 w 44372"/>
                    <a:gd name="connsiteY18" fmla="*/ 36235 h 49640"/>
                    <a:gd name="connsiteX19" fmla="*/ 12904 w 44372"/>
                    <a:gd name="connsiteY19" fmla="*/ 2809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963" y="15386"/>
                      </a:moveTo>
                      <a:lnTo>
                        <a:pt x="43484" y="13282"/>
                      </a:lnTo>
                      <a:cubicBezTo>
                        <a:pt x="41881" y="8694"/>
                        <a:pt x="39339" y="5197"/>
                        <a:pt x="35857" y="2793"/>
                      </a:cubicBezTo>
                      <a:cubicBezTo>
                        <a:pt x="32384" y="399"/>
                        <a:pt x="28044" y="-799"/>
                        <a:pt x="22835" y="-799"/>
                      </a:cubicBezTo>
                      <a:cubicBezTo>
                        <a:pt x="14573" y="-799"/>
                        <a:pt x="8458" y="1901"/>
                        <a:pt x="4490" y="7301"/>
                      </a:cubicBezTo>
                      <a:cubicBezTo>
                        <a:pt x="1361" y="11622"/>
                        <a:pt x="-204" y="17074"/>
                        <a:pt x="-204" y="23657"/>
                      </a:cubicBezTo>
                      <a:cubicBezTo>
                        <a:pt x="-204" y="31527"/>
                        <a:pt x="1852" y="37690"/>
                        <a:pt x="5964" y="42145"/>
                      </a:cubicBezTo>
                      <a:cubicBezTo>
                        <a:pt x="10085" y="46610"/>
                        <a:pt x="15289" y="48842"/>
                        <a:pt x="21576" y="48842"/>
                      </a:cubicBezTo>
                      <a:cubicBezTo>
                        <a:pt x="28645" y="48842"/>
                        <a:pt x="34221" y="46510"/>
                        <a:pt x="38304" y="41845"/>
                      </a:cubicBezTo>
                      <a:cubicBezTo>
                        <a:pt x="42387" y="37180"/>
                        <a:pt x="44338" y="30029"/>
                        <a:pt x="44157" y="20394"/>
                      </a:cubicBezTo>
                      <a:lnTo>
                        <a:pt x="12675" y="20394"/>
                      </a:lnTo>
                      <a:cubicBezTo>
                        <a:pt x="12770" y="16674"/>
                        <a:pt x="13786" y="13774"/>
                        <a:pt x="15723" y="11694"/>
                      </a:cubicBezTo>
                      <a:cubicBezTo>
                        <a:pt x="17659" y="9624"/>
                        <a:pt x="20073" y="8589"/>
                        <a:pt x="22964" y="8589"/>
                      </a:cubicBezTo>
                      <a:cubicBezTo>
                        <a:pt x="24929" y="8589"/>
                        <a:pt x="26579" y="9123"/>
                        <a:pt x="27915" y="10191"/>
                      </a:cubicBezTo>
                      <a:cubicBezTo>
                        <a:pt x="29260" y="11269"/>
                        <a:pt x="30276" y="13001"/>
                        <a:pt x="30963" y="15386"/>
                      </a:cubicBezTo>
                      <a:close/>
                      <a:moveTo>
                        <a:pt x="31678" y="28093"/>
                      </a:moveTo>
                      <a:cubicBezTo>
                        <a:pt x="31593" y="31728"/>
                        <a:pt x="30653" y="34489"/>
                        <a:pt x="28859" y="36378"/>
                      </a:cubicBezTo>
                      <a:cubicBezTo>
                        <a:pt x="27075" y="38277"/>
                        <a:pt x="24900" y="39226"/>
                        <a:pt x="22334" y="39226"/>
                      </a:cubicBezTo>
                      <a:cubicBezTo>
                        <a:pt x="19596" y="39226"/>
                        <a:pt x="17330" y="38229"/>
                        <a:pt x="15537" y="36235"/>
                      </a:cubicBezTo>
                      <a:cubicBezTo>
                        <a:pt x="13753" y="34232"/>
                        <a:pt x="12875" y="31518"/>
                        <a:pt x="12904" y="28093"/>
                      </a:cubicBezTo>
                      <a:close/>
                    </a:path>
                  </a:pathLst>
                </a:custGeom>
                <a:solidFill>
                  <a:srgbClr val="000000"/>
                </a:solidFill>
                <a:ln w="14" cap="flat">
                  <a:noFill/>
                  <a:prstDash val="solid"/>
                  <a:round/>
                </a:ln>
              </p:spPr>
              <p:txBody>
                <a:bodyPr rtlCol="0" anchor="ctr"/>
                <a:lstStyle/>
                <a:p>
                  <a:endParaRPr lang="en-US"/>
                </a:p>
              </p:txBody>
            </p:sp>
            <p:sp>
              <p:nvSpPr>
                <p:cNvPr id="811" name="Freeform: Shape 810">
                  <a:extLst>
                    <a:ext uri="{FF2B5EF4-FFF2-40B4-BE49-F238E27FC236}">
                      <a16:creationId xmlns:a16="http://schemas.microsoft.com/office/drawing/2014/main" id="{3B40400F-1D64-CC00-7FD9-33B005ECEF87}"/>
                    </a:ext>
                  </a:extLst>
                </p:cNvPr>
                <p:cNvSpPr/>
                <p:nvPr/>
              </p:nvSpPr>
              <p:spPr>
                <a:xfrm flipV="1">
                  <a:off x="6677836" y="550755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12" name="Freeform: Shape 811">
                  <a:extLst>
                    <a:ext uri="{FF2B5EF4-FFF2-40B4-BE49-F238E27FC236}">
                      <a16:creationId xmlns:a16="http://schemas.microsoft.com/office/drawing/2014/main" id="{1AC8D4F2-1FAB-BAF3-1542-B63935175625}"/>
                    </a:ext>
                  </a:extLst>
                </p:cNvPr>
                <p:cNvSpPr/>
                <p:nvPr/>
              </p:nvSpPr>
              <p:spPr>
                <a:xfrm flipV="1">
                  <a:off x="6707087" y="5459533"/>
                  <a:ext cx="45834" cy="31381"/>
                </a:xfrm>
                <a:custGeom>
                  <a:avLst/>
                  <a:gdLst>
                    <a:gd name="connsiteX0" fmla="*/ -300 w 45834"/>
                    <a:gd name="connsiteY0" fmla="*/ 18447 h 31381"/>
                    <a:gd name="connsiteX1" fmla="*/ -300 w 45834"/>
                    <a:gd name="connsiteY1" fmla="*/ 29981 h 31381"/>
                    <a:gd name="connsiteX2" fmla="*/ 45535 w 45834"/>
                    <a:gd name="connsiteY2" fmla="*/ 29981 h 31381"/>
                    <a:gd name="connsiteX3" fmla="*/ 45535 w 45834"/>
                    <a:gd name="connsiteY3" fmla="*/ 18447 h 31381"/>
                    <a:gd name="connsiteX4" fmla="*/ -300 w 45834"/>
                    <a:gd name="connsiteY4" fmla="*/ -1401 h 31381"/>
                    <a:gd name="connsiteX5" fmla="*/ -300 w 45834"/>
                    <a:gd name="connsiteY5" fmla="*/ 10176 h 31381"/>
                    <a:gd name="connsiteX6" fmla="*/ 45535 w 45834"/>
                    <a:gd name="connsiteY6" fmla="*/ 10176 h 31381"/>
                    <a:gd name="connsiteX7" fmla="*/ 45535 w 45834"/>
                    <a:gd name="connsiteY7" fmla="*/ -140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300" y="18447"/>
                      </a:moveTo>
                      <a:lnTo>
                        <a:pt x="-300" y="29981"/>
                      </a:lnTo>
                      <a:lnTo>
                        <a:pt x="45535" y="29981"/>
                      </a:lnTo>
                      <a:lnTo>
                        <a:pt x="45535" y="18447"/>
                      </a:lnTo>
                      <a:close/>
                      <a:moveTo>
                        <a:pt x="-300" y="-1401"/>
                      </a:moveTo>
                      <a:lnTo>
                        <a:pt x="-300" y="10176"/>
                      </a:lnTo>
                      <a:lnTo>
                        <a:pt x="45535" y="10176"/>
                      </a:lnTo>
                      <a:lnTo>
                        <a:pt x="45535" y="-1401"/>
                      </a:lnTo>
                      <a:close/>
                    </a:path>
                  </a:pathLst>
                </a:custGeom>
                <a:solidFill>
                  <a:srgbClr val="000000"/>
                </a:solidFill>
                <a:ln w="14" cap="flat">
                  <a:noFill/>
                  <a:prstDash val="solid"/>
                  <a:round/>
                </a:ln>
              </p:spPr>
              <p:txBody>
                <a:bodyPr rtlCol="0" anchor="ctr"/>
                <a:lstStyle/>
                <a:p>
                  <a:endParaRPr lang="en-US"/>
                </a:p>
              </p:txBody>
            </p:sp>
            <p:sp>
              <p:nvSpPr>
                <p:cNvPr id="813" name="Freeform: Shape 812">
                  <a:extLst>
                    <a:ext uri="{FF2B5EF4-FFF2-40B4-BE49-F238E27FC236}">
                      <a16:creationId xmlns:a16="http://schemas.microsoft.com/office/drawing/2014/main" id="{02DAF79A-1DA0-07A1-9DCA-5E1D4F536295}"/>
                    </a:ext>
                  </a:extLst>
                </p:cNvPr>
                <p:cNvSpPr/>
                <p:nvPr/>
              </p:nvSpPr>
              <p:spPr>
                <a:xfrm flipV="1">
                  <a:off x="6756764" y="550755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14" name="Freeform: Shape 813">
                  <a:extLst>
                    <a:ext uri="{FF2B5EF4-FFF2-40B4-BE49-F238E27FC236}">
                      <a16:creationId xmlns:a16="http://schemas.microsoft.com/office/drawing/2014/main" id="{47F24853-B31A-67A9-8B0C-C1044EA5A0F2}"/>
                    </a:ext>
                  </a:extLst>
                </p:cNvPr>
                <p:cNvSpPr/>
                <p:nvPr/>
              </p:nvSpPr>
              <p:spPr>
                <a:xfrm flipV="1">
                  <a:off x="6788734" y="5442003"/>
                  <a:ext cx="22280" cy="84027"/>
                </a:xfrm>
                <a:custGeom>
                  <a:avLst/>
                  <a:gdLst>
                    <a:gd name="connsiteX0" fmla="*/ 349 w 22280"/>
                    <a:gd name="connsiteY0" fmla="*/ -784 h 84027"/>
                    <a:gd name="connsiteX1" fmla="*/ 349 w 22280"/>
                    <a:gd name="connsiteY1" fmla="*/ 83243 h 84027"/>
                    <a:gd name="connsiteX2" fmla="*/ 22630 w 22280"/>
                    <a:gd name="connsiteY2" fmla="*/ 83243 h 84027"/>
                    <a:gd name="connsiteX3" fmla="*/ 22630 w 22280"/>
                    <a:gd name="connsiteY3" fmla="*/ 73369 h 84027"/>
                    <a:gd name="connsiteX4" fmla="*/ 12298 w 22280"/>
                    <a:gd name="connsiteY4" fmla="*/ 73369 h 84027"/>
                    <a:gd name="connsiteX5" fmla="*/ 12298 w 22280"/>
                    <a:gd name="connsiteY5" fmla="*/ 9104 h 84027"/>
                    <a:gd name="connsiteX6" fmla="*/ 22630 w 22280"/>
                    <a:gd name="connsiteY6" fmla="*/ 9104 h 84027"/>
                    <a:gd name="connsiteX7" fmla="*/ 22630 w 22280"/>
                    <a:gd name="connsiteY7" fmla="*/ -784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349" y="-784"/>
                      </a:moveTo>
                      <a:lnTo>
                        <a:pt x="349" y="83243"/>
                      </a:lnTo>
                      <a:lnTo>
                        <a:pt x="22630" y="83243"/>
                      </a:lnTo>
                      <a:lnTo>
                        <a:pt x="22630" y="73369"/>
                      </a:lnTo>
                      <a:lnTo>
                        <a:pt x="12298" y="73369"/>
                      </a:lnTo>
                      <a:lnTo>
                        <a:pt x="12298" y="9104"/>
                      </a:lnTo>
                      <a:lnTo>
                        <a:pt x="22630" y="9104"/>
                      </a:lnTo>
                      <a:lnTo>
                        <a:pt x="22630" y="-784"/>
                      </a:lnTo>
                      <a:close/>
                    </a:path>
                  </a:pathLst>
                </a:custGeom>
                <a:solidFill>
                  <a:srgbClr val="000000"/>
                </a:solidFill>
                <a:ln w="14" cap="flat">
                  <a:noFill/>
                  <a:prstDash val="solid"/>
                  <a:round/>
                </a:ln>
              </p:spPr>
              <p:txBody>
                <a:bodyPr rtlCol="0" anchor="ctr"/>
                <a:lstStyle/>
                <a:p>
                  <a:endParaRPr lang="en-US"/>
                </a:p>
              </p:txBody>
            </p:sp>
            <p:sp>
              <p:nvSpPr>
                <p:cNvPr id="815" name="Freeform: Shape 814">
                  <a:extLst>
                    <a:ext uri="{FF2B5EF4-FFF2-40B4-BE49-F238E27FC236}">
                      <a16:creationId xmlns:a16="http://schemas.microsoft.com/office/drawing/2014/main" id="{2366692B-AC3C-A071-37C3-68BB95A4E642}"/>
                    </a:ext>
                  </a:extLst>
                </p:cNvPr>
                <p:cNvSpPr/>
                <p:nvPr/>
              </p:nvSpPr>
              <p:spPr>
                <a:xfrm flipV="1">
                  <a:off x="6819947" y="5441731"/>
                  <a:ext cx="28805" cy="65825"/>
                </a:xfrm>
                <a:custGeom>
                  <a:avLst/>
                  <a:gdLst>
                    <a:gd name="connsiteX0" fmla="*/ 28885 w 28805"/>
                    <a:gd name="connsiteY0" fmla="*/ -1441 h 65825"/>
                    <a:gd name="connsiteX1" fmla="*/ 16321 w 28805"/>
                    <a:gd name="connsiteY1" fmla="*/ -1441 h 65825"/>
                    <a:gd name="connsiteX2" fmla="*/ 16321 w 28805"/>
                    <a:gd name="connsiteY2" fmla="*/ 45910 h 65825"/>
                    <a:gd name="connsiteX3" fmla="*/ 79 w 28805"/>
                    <a:gd name="connsiteY3" fmla="*/ 36394 h 65825"/>
                    <a:gd name="connsiteX4" fmla="*/ 79 w 28805"/>
                    <a:gd name="connsiteY4" fmla="*/ 47799 h 65825"/>
                    <a:gd name="connsiteX5" fmla="*/ 10769 w 28805"/>
                    <a:gd name="connsiteY5" fmla="*/ 53895 h 65825"/>
                    <a:gd name="connsiteX6" fmla="*/ 18682 w 28805"/>
                    <a:gd name="connsiteY6" fmla="*/ 64384 h 65825"/>
                    <a:gd name="connsiteX7" fmla="*/ 28885 w 28805"/>
                    <a:gd name="connsiteY7" fmla="*/ 6438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885" y="-1441"/>
                      </a:moveTo>
                      <a:lnTo>
                        <a:pt x="16321" y="-1441"/>
                      </a:lnTo>
                      <a:lnTo>
                        <a:pt x="16321" y="45910"/>
                      </a:lnTo>
                      <a:cubicBezTo>
                        <a:pt x="11723" y="41617"/>
                        <a:pt x="6309" y="38445"/>
                        <a:pt x="79" y="36394"/>
                      </a:cubicBezTo>
                      <a:lnTo>
                        <a:pt x="79" y="47799"/>
                      </a:lnTo>
                      <a:cubicBezTo>
                        <a:pt x="3361" y="48867"/>
                        <a:pt x="6924" y="50899"/>
                        <a:pt x="10769" y="53895"/>
                      </a:cubicBezTo>
                      <a:cubicBezTo>
                        <a:pt x="14614" y="56890"/>
                        <a:pt x="17251" y="60387"/>
                        <a:pt x="18682" y="64384"/>
                      </a:cubicBezTo>
                      <a:lnTo>
                        <a:pt x="28885" y="64384"/>
                      </a:lnTo>
                      <a:close/>
                    </a:path>
                  </a:pathLst>
                </a:custGeom>
                <a:solidFill>
                  <a:srgbClr val="000000"/>
                </a:solidFill>
                <a:ln w="14" cap="flat">
                  <a:noFill/>
                  <a:prstDash val="solid"/>
                  <a:round/>
                </a:ln>
              </p:spPr>
              <p:txBody>
                <a:bodyPr rtlCol="0" anchor="ctr"/>
                <a:lstStyle/>
                <a:p>
                  <a:endParaRPr lang="en-US"/>
                </a:p>
              </p:txBody>
            </p:sp>
            <p:sp>
              <p:nvSpPr>
                <p:cNvPr id="816" name="Freeform: Shape 815">
                  <a:extLst>
                    <a:ext uri="{FF2B5EF4-FFF2-40B4-BE49-F238E27FC236}">
                      <a16:creationId xmlns:a16="http://schemas.microsoft.com/office/drawing/2014/main" id="{0C2D3984-3145-3E73-B2A6-0A1A649A13EA}"/>
                    </a:ext>
                  </a:extLst>
                </p:cNvPr>
                <p:cNvSpPr/>
                <p:nvPr/>
              </p:nvSpPr>
              <p:spPr>
                <a:xfrm flipV="1">
                  <a:off x="6867490" y="5441731"/>
                  <a:ext cx="42571" cy="66941"/>
                </a:xfrm>
                <a:custGeom>
                  <a:avLst/>
                  <a:gdLst>
                    <a:gd name="connsiteX0" fmla="*/ 21127 w 42571"/>
                    <a:gd name="connsiteY0" fmla="*/ 65539 h 66941"/>
                    <a:gd name="connsiteX1" fmla="*/ 36023 w 42571"/>
                    <a:gd name="connsiteY1" fmla="*/ 58742 h 66941"/>
                    <a:gd name="connsiteX2" fmla="*/ 42420 w 42571"/>
                    <a:gd name="connsiteY2" fmla="*/ 32040 h 66941"/>
                    <a:gd name="connsiteX3" fmla="*/ 35980 w 42571"/>
                    <a:gd name="connsiteY3" fmla="*/ 5309 h 66941"/>
                    <a:gd name="connsiteX4" fmla="*/ 21127 w 42571"/>
                    <a:gd name="connsiteY4" fmla="*/ -1402 h 66941"/>
                    <a:gd name="connsiteX5" fmla="*/ 5701 w 42571"/>
                    <a:gd name="connsiteY5" fmla="*/ 5953 h 66941"/>
                    <a:gd name="connsiteX6" fmla="*/ -152 w 42571"/>
                    <a:gd name="connsiteY6" fmla="*/ 32183 h 66941"/>
                    <a:gd name="connsiteX7" fmla="*/ 6288 w 42571"/>
                    <a:gd name="connsiteY7" fmla="*/ 58828 h 66941"/>
                    <a:gd name="connsiteX8" fmla="*/ 21127 w 42571"/>
                    <a:gd name="connsiteY8" fmla="*/ 65539 h 66941"/>
                    <a:gd name="connsiteX9" fmla="*/ 21127 w 42571"/>
                    <a:gd name="connsiteY9" fmla="*/ 55122 h 66941"/>
                    <a:gd name="connsiteX10" fmla="*/ 17063 w 42571"/>
                    <a:gd name="connsiteY10" fmla="*/ 53662 h 66941"/>
                    <a:gd name="connsiteX11" fmla="*/ 14287 w 42571"/>
                    <a:gd name="connsiteY11" fmla="*/ 48453 h 66941"/>
                    <a:gd name="connsiteX12" fmla="*/ 12999 w 42571"/>
                    <a:gd name="connsiteY12" fmla="*/ 32040 h 66941"/>
                    <a:gd name="connsiteX13" fmla="*/ 14158 w 42571"/>
                    <a:gd name="connsiteY13" fmla="*/ 16185 h 66941"/>
                    <a:gd name="connsiteX14" fmla="*/ 17077 w 42571"/>
                    <a:gd name="connsiteY14" fmla="*/ 10446 h 66941"/>
                    <a:gd name="connsiteX15" fmla="*/ 21127 w 42571"/>
                    <a:gd name="connsiteY15" fmla="*/ 9015 h 66941"/>
                    <a:gd name="connsiteX16" fmla="*/ 25205 w 42571"/>
                    <a:gd name="connsiteY16" fmla="*/ 10461 h 66941"/>
                    <a:gd name="connsiteX17" fmla="*/ 27967 w 42571"/>
                    <a:gd name="connsiteY17" fmla="*/ 15684 h 66941"/>
                    <a:gd name="connsiteX18" fmla="*/ 29269 w 42571"/>
                    <a:gd name="connsiteY18" fmla="*/ 32040 h 66941"/>
                    <a:gd name="connsiteX19" fmla="*/ 28110 w 42571"/>
                    <a:gd name="connsiteY19" fmla="*/ 47895 h 66941"/>
                    <a:gd name="connsiteX20" fmla="*/ 25177 w 42571"/>
                    <a:gd name="connsiteY20" fmla="*/ 53662 h 66941"/>
                    <a:gd name="connsiteX21" fmla="*/ 21127 w 42571"/>
                    <a:gd name="connsiteY21" fmla="*/ 55122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127" y="65539"/>
                      </a:moveTo>
                      <a:cubicBezTo>
                        <a:pt x="27480" y="65539"/>
                        <a:pt x="32446" y="63274"/>
                        <a:pt x="36023" y="58742"/>
                      </a:cubicBezTo>
                      <a:cubicBezTo>
                        <a:pt x="40288" y="53381"/>
                        <a:pt x="42420" y="44480"/>
                        <a:pt x="42420" y="32040"/>
                      </a:cubicBezTo>
                      <a:cubicBezTo>
                        <a:pt x="42420" y="19638"/>
                        <a:pt x="40273" y="10728"/>
                        <a:pt x="35980" y="5309"/>
                      </a:cubicBezTo>
                      <a:cubicBezTo>
                        <a:pt x="32432" y="835"/>
                        <a:pt x="27480" y="-1402"/>
                        <a:pt x="21127" y="-1402"/>
                      </a:cubicBezTo>
                      <a:cubicBezTo>
                        <a:pt x="14754" y="-1402"/>
                        <a:pt x="9612" y="1050"/>
                        <a:pt x="5701" y="5953"/>
                      </a:cubicBezTo>
                      <a:cubicBezTo>
                        <a:pt x="1799" y="10857"/>
                        <a:pt x="-152" y="19600"/>
                        <a:pt x="-152" y="32183"/>
                      </a:cubicBezTo>
                      <a:cubicBezTo>
                        <a:pt x="-152" y="44528"/>
                        <a:pt x="1995" y="53409"/>
                        <a:pt x="6288" y="58828"/>
                      </a:cubicBezTo>
                      <a:cubicBezTo>
                        <a:pt x="9836" y="63302"/>
                        <a:pt x="14783" y="65539"/>
                        <a:pt x="21127" y="65539"/>
                      </a:cubicBezTo>
                      <a:close/>
                      <a:moveTo>
                        <a:pt x="21127" y="55122"/>
                      </a:moveTo>
                      <a:cubicBezTo>
                        <a:pt x="19610" y="55122"/>
                        <a:pt x="18255" y="54635"/>
                        <a:pt x="17063" y="53662"/>
                      </a:cubicBezTo>
                      <a:cubicBezTo>
                        <a:pt x="15870" y="52699"/>
                        <a:pt x="14945" y="50962"/>
                        <a:pt x="14287" y="48453"/>
                      </a:cubicBezTo>
                      <a:cubicBezTo>
                        <a:pt x="13428" y="45210"/>
                        <a:pt x="12999" y="39739"/>
                        <a:pt x="12999" y="32040"/>
                      </a:cubicBezTo>
                      <a:cubicBezTo>
                        <a:pt x="12999" y="24351"/>
                        <a:pt x="13385" y="19066"/>
                        <a:pt x="14158" y="16185"/>
                      </a:cubicBezTo>
                      <a:cubicBezTo>
                        <a:pt x="14931" y="13313"/>
                        <a:pt x="15904" y="11400"/>
                        <a:pt x="17077" y="10446"/>
                      </a:cubicBezTo>
                      <a:cubicBezTo>
                        <a:pt x="18260" y="9492"/>
                        <a:pt x="19610" y="9015"/>
                        <a:pt x="21127" y="9015"/>
                      </a:cubicBezTo>
                      <a:cubicBezTo>
                        <a:pt x="22653" y="9015"/>
                        <a:pt x="24013" y="9497"/>
                        <a:pt x="25205" y="10461"/>
                      </a:cubicBezTo>
                      <a:cubicBezTo>
                        <a:pt x="26398" y="11434"/>
                        <a:pt x="27318" y="13175"/>
                        <a:pt x="27967" y="15684"/>
                      </a:cubicBezTo>
                      <a:cubicBezTo>
                        <a:pt x="28835" y="18899"/>
                        <a:pt x="29269" y="24351"/>
                        <a:pt x="29269" y="32040"/>
                      </a:cubicBezTo>
                      <a:cubicBezTo>
                        <a:pt x="29269" y="39739"/>
                        <a:pt x="28883" y="45024"/>
                        <a:pt x="28110" y="47895"/>
                      </a:cubicBezTo>
                      <a:cubicBezTo>
                        <a:pt x="27337" y="50776"/>
                        <a:pt x="26360" y="52699"/>
                        <a:pt x="25177" y="53662"/>
                      </a:cubicBezTo>
                      <a:cubicBezTo>
                        <a:pt x="24003" y="54635"/>
                        <a:pt x="22653" y="55122"/>
                        <a:pt x="21127" y="55122"/>
                      </a:cubicBezTo>
                      <a:close/>
                    </a:path>
                  </a:pathLst>
                </a:custGeom>
                <a:solidFill>
                  <a:srgbClr val="000000"/>
                </a:solidFill>
                <a:ln w="14" cap="flat">
                  <a:noFill/>
                  <a:prstDash val="solid"/>
                  <a:round/>
                </a:ln>
              </p:spPr>
              <p:txBody>
                <a:bodyPr rtlCol="0" anchor="ctr"/>
                <a:lstStyle/>
                <a:p>
                  <a:endParaRPr lang="en-US"/>
                </a:p>
              </p:txBody>
            </p:sp>
            <p:sp>
              <p:nvSpPr>
                <p:cNvPr id="817" name="Freeform: Shape 816">
                  <a:extLst>
                    <a:ext uri="{FF2B5EF4-FFF2-40B4-BE49-F238E27FC236}">
                      <a16:creationId xmlns:a16="http://schemas.microsoft.com/office/drawing/2014/main" id="{B4675884-9AB4-D372-FD85-E57CA8D69971}"/>
                    </a:ext>
                  </a:extLst>
                </p:cNvPr>
                <p:cNvSpPr/>
                <p:nvPr/>
              </p:nvSpPr>
              <p:spPr>
                <a:xfrm flipV="1">
                  <a:off x="6919812" y="5494993"/>
                  <a:ext cx="13594" cy="27188"/>
                </a:xfrm>
                <a:custGeom>
                  <a:avLst/>
                  <a:gdLst>
                    <a:gd name="connsiteX0" fmla="*/ 1803 w 13594"/>
                    <a:gd name="connsiteY0" fmla="*/ 28127 h 27188"/>
                    <a:gd name="connsiteX1" fmla="*/ 14367 w 13594"/>
                    <a:gd name="connsiteY1" fmla="*/ 28127 h 27188"/>
                    <a:gd name="connsiteX2" fmla="*/ 14367 w 13594"/>
                    <a:gd name="connsiteY2" fmla="*/ 19141 h 27188"/>
                    <a:gd name="connsiteX3" fmla="*/ 13422 w 13594"/>
                    <a:gd name="connsiteY3" fmla="*/ 10541 h 27188"/>
                    <a:gd name="connsiteX4" fmla="*/ 9859 w 13594"/>
                    <a:gd name="connsiteY4" fmla="*/ 4874 h 27188"/>
                    <a:gd name="connsiteX5" fmla="*/ 3234 w 13594"/>
                    <a:gd name="connsiteY5" fmla="*/ 939 h 27188"/>
                    <a:gd name="connsiteX6" fmla="*/ 772 w 13594"/>
                    <a:gd name="connsiteY6" fmla="*/ 6133 h 27188"/>
                    <a:gd name="connsiteX7" fmla="*/ 6167 w 13594"/>
                    <a:gd name="connsiteY7" fmla="*/ 9567 h 27188"/>
                    <a:gd name="connsiteX8" fmla="*/ 7884 w 13594"/>
                    <a:gd name="connsiteY8" fmla="*/ 15563 h 27188"/>
                    <a:gd name="connsiteX9" fmla="*/ 1803 w 13594"/>
                    <a:gd name="connsiteY9" fmla="*/ 15563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1803" y="28127"/>
                      </a:moveTo>
                      <a:lnTo>
                        <a:pt x="14367" y="28127"/>
                      </a:lnTo>
                      <a:lnTo>
                        <a:pt x="14367" y="19141"/>
                      </a:lnTo>
                      <a:cubicBezTo>
                        <a:pt x="14367" y="15506"/>
                        <a:pt x="14052" y="12639"/>
                        <a:pt x="13422" y="10541"/>
                      </a:cubicBezTo>
                      <a:cubicBezTo>
                        <a:pt x="12793" y="8432"/>
                        <a:pt x="11605" y="6543"/>
                        <a:pt x="9859" y="4874"/>
                      </a:cubicBezTo>
                      <a:cubicBezTo>
                        <a:pt x="8123" y="3204"/>
                        <a:pt x="5914" y="1893"/>
                        <a:pt x="3234" y="939"/>
                      </a:cubicBezTo>
                      <a:lnTo>
                        <a:pt x="772" y="6133"/>
                      </a:lnTo>
                      <a:cubicBezTo>
                        <a:pt x="3301" y="6963"/>
                        <a:pt x="5099" y="8108"/>
                        <a:pt x="6167" y="9567"/>
                      </a:cubicBezTo>
                      <a:cubicBezTo>
                        <a:pt x="7245" y="11027"/>
                        <a:pt x="7818" y="13026"/>
                        <a:pt x="7884" y="15563"/>
                      </a:cubicBezTo>
                      <a:lnTo>
                        <a:pt x="1803" y="15563"/>
                      </a:lnTo>
                      <a:close/>
                    </a:path>
                  </a:pathLst>
                </a:custGeom>
                <a:solidFill>
                  <a:srgbClr val="000000"/>
                </a:solidFill>
                <a:ln w="14" cap="flat">
                  <a:noFill/>
                  <a:prstDash val="solid"/>
                  <a:round/>
                </a:ln>
              </p:spPr>
              <p:txBody>
                <a:bodyPr rtlCol="0" anchor="ctr"/>
                <a:lstStyle/>
                <a:p>
                  <a:endParaRPr lang="en-US"/>
                </a:p>
              </p:txBody>
            </p:sp>
            <p:sp>
              <p:nvSpPr>
                <p:cNvPr id="818" name="Freeform: Shape 817">
                  <a:extLst>
                    <a:ext uri="{FF2B5EF4-FFF2-40B4-BE49-F238E27FC236}">
                      <a16:creationId xmlns:a16="http://schemas.microsoft.com/office/drawing/2014/main" id="{F69DF0F3-0830-C359-E1BD-14CACB1EABE4}"/>
                    </a:ext>
                  </a:extLst>
                </p:cNvPr>
                <p:cNvSpPr/>
                <p:nvPr/>
              </p:nvSpPr>
              <p:spPr>
                <a:xfrm flipV="1">
                  <a:off x="6940019" y="550755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19" name="Freeform: Shape 818">
                  <a:extLst>
                    <a:ext uri="{FF2B5EF4-FFF2-40B4-BE49-F238E27FC236}">
                      <a16:creationId xmlns:a16="http://schemas.microsoft.com/office/drawing/2014/main" id="{B5846A77-C341-DA3A-7EF1-F08B000F5C9D}"/>
                    </a:ext>
                  </a:extLst>
                </p:cNvPr>
                <p:cNvSpPr/>
                <p:nvPr/>
              </p:nvSpPr>
              <p:spPr>
                <a:xfrm flipV="1">
                  <a:off x="6967166" y="5441731"/>
                  <a:ext cx="47136" cy="65825"/>
                </a:xfrm>
                <a:custGeom>
                  <a:avLst/>
                  <a:gdLst>
                    <a:gd name="connsiteX0" fmla="*/ 26693 w 47136"/>
                    <a:gd name="connsiteY0" fmla="*/ -1441 h 65825"/>
                    <a:gd name="connsiteX1" fmla="*/ 26693 w 47136"/>
                    <a:gd name="connsiteY1" fmla="*/ 11752 h 65825"/>
                    <a:gd name="connsiteX2" fmla="*/ -138 w 47136"/>
                    <a:gd name="connsiteY2" fmla="*/ 11752 h 65825"/>
                    <a:gd name="connsiteX3" fmla="*/ -138 w 47136"/>
                    <a:gd name="connsiteY3" fmla="*/ 22757 h 65825"/>
                    <a:gd name="connsiteX4" fmla="*/ 28296 w 47136"/>
                    <a:gd name="connsiteY4" fmla="*/ 64384 h 65825"/>
                    <a:gd name="connsiteX5" fmla="*/ 38857 w 47136"/>
                    <a:gd name="connsiteY5" fmla="*/ 64384 h 65825"/>
                    <a:gd name="connsiteX6" fmla="*/ 38857 w 47136"/>
                    <a:gd name="connsiteY6" fmla="*/ 22800 h 65825"/>
                    <a:gd name="connsiteX7" fmla="*/ 46999 w 47136"/>
                    <a:gd name="connsiteY7" fmla="*/ 22800 h 65825"/>
                    <a:gd name="connsiteX8" fmla="*/ 46999 w 47136"/>
                    <a:gd name="connsiteY8" fmla="*/ 11752 h 65825"/>
                    <a:gd name="connsiteX9" fmla="*/ 38857 w 47136"/>
                    <a:gd name="connsiteY9" fmla="*/ 11752 h 65825"/>
                    <a:gd name="connsiteX10" fmla="*/ 38857 w 47136"/>
                    <a:gd name="connsiteY10" fmla="*/ -1441 h 65825"/>
                    <a:gd name="connsiteX11" fmla="*/ 26693 w 47136"/>
                    <a:gd name="connsiteY11" fmla="*/ 22800 h 65825"/>
                    <a:gd name="connsiteX12" fmla="*/ 26693 w 47136"/>
                    <a:gd name="connsiteY12" fmla="*/ 45194 h 65825"/>
                    <a:gd name="connsiteX13" fmla="*/ 11625 w 47136"/>
                    <a:gd name="connsiteY13" fmla="*/ 22800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6693" y="-1441"/>
                      </a:moveTo>
                      <a:lnTo>
                        <a:pt x="26693" y="11752"/>
                      </a:lnTo>
                      <a:lnTo>
                        <a:pt x="-138" y="11752"/>
                      </a:lnTo>
                      <a:lnTo>
                        <a:pt x="-138" y="22757"/>
                      </a:lnTo>
                      <a:lnTo>
                        <a:pt x="28296" y="64384"/>
                      </a:lnTo>
                      <a:lnTo>
                        <a:pt x="38857" y="64384"/>
                      </a:lnTo>
                      <a:lnTo>
                        <a:pt x="38857" y="22800"/>
                      </a:lnTo>
                      <a:lnTo>
                        <a:pt x="46999" y="22800"/>
                      </a:lnTo>
                      <a:lnTo>
                        <a:pt x="46999" y="11752"/>
                      </a:lnTo>
                      <a:lnTo>
                        <a:pt x="38857" y="11752"/>
                      </a:lnTo>
                      <a:lnTo>
                        <a:pt x="38857" y="-1441"/>
                      </a:lnTo>
                      <a:close/>
                      <a:moveTo>
                        <a:pt x="26693" y="22800"/>
                      </a:moveTo>
                      <a:lnTo>
                        <a:pt x="26693" y="45194"/>
                      </a:lnTo>
                      <a:lnTo>
                        <a:pt x="11625" y="22800"/>
                      </a:lnTo>
                      <a:close/>
                    </a:path>
                  </a:pathLst>
                </a:custGeom>
                <a:solidFill>
                  <a:srgbClr val="000000"/>
                </a:solidFill>
                <a:ln w="14" cap="flat">
                  <a:noFill/>
                  <a:prstDash val="solid"/>
                  <a:round/>
                </a:ln>
              </p:spPr>
              <p:txBody>
                <a:bodyPr rtlCol="0" anchor="ctr"/>
                <a:lstStyle/>
                <a:p>
                  <a:endParaRPr lang="en-US"/>
                </a:p>
              </p:txBody>
            </p:sp>
            <p:sp>
              <p:nvSpPr>
                <p:cNvPr id="820" name="Freeform: Shape 819">
                  <a:extLst>
                    <a:ext uri="{FF2B5EF4-FFF2-40B4-BE49-F238E27FC236}">
                      <a16:creationId xmlns:a16="http://schemas.microsoft.com/office/drawing/2014/main" id="{0F0F487A-57D7-84B2-473B-5372C5EB110D}"/>
                    </a:ext>
                  </a:extLst>
                </p:cNvPr>
                <p:cNvSpPr/>
                <p:nvPr/>
              </p:nvSpPr>
              <p:spPr>
                <a:xfrm flipV="1">
                  <a:off x="7018101" y="5442003"/>
                  <a:ext cx="22266" cy="84027"/>
                </a:xfrm>
                <a:custGeom>
                  <a:avLst/>
                  <a:gdLst>
                    <a:gd name="connsiteX0" fmla="*/ 23006 w 22266"/>
                    <a:gd name="connsiteY0" fmla="*/ 83243 h 84027"/>
                    <a:gd name="connsiteX1" fmla="*/ 23006 w 22266"/>
                    <a:gd name="connsiteY1" fmla="*/ -784 h 84027"/>
                    <a:gd name="connsiteX2" fmla="*/ 740 w 22266"/>
                    <a:gd name="connsiteY2" fmla="*/ -784 h 84027"/>
                    <a:gd name="connsiteX3" fmla="*/ 740 w 22266"/>
                    <a:gd name="connsiteY3" fmla="*/ 9104 h 84027"/>
                    <a:gd name="connsiteX4" fmla="*/ 11072 w 22266"/>
                    <a:gd name="connsiteY4" fmla="*/ 9104 h 84027"/>
                    <a:gd name="connsiteX5" fmla="*/ 11072 w 22266"/>
                    <a:gd name="connsiteY5" fmla="*/ 73455 h 84027"/>
                    <a:gd name="connsiteX6" fmla="*/ 740 w 22266"/>
                    <a:gd name="connsiteY6" fmla="*/ 73455 h 84027"/>
                    <a:gd name="connsiteX7" fmla="*/ 740 w 22266"/>
                    <a:gd name="connsiteY7" fmla="*/ 83243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3006" y="83243"/>
                      </a:moveTo>
                      <a:lnTo>
                        <a:pt x="23006" y="-784"/>
                      </a:lnTo>
                      <a:lnTo>
                        <a:pt x="740" y="-784"/>
                      </a:lnTo>
                      <a:lnTo>
                        <a:pt x="740" y="9104"/>
                      </a:lnTo>
                      <a:lnTo>
                        <a:pt x="11072" y="9104"/>
                      </a:lnTo>
                      <a:lnTo>
                        <a:pt x="11072" y="73455"/>
                      </a:lnTo>
                      <a:lnTo>
                        <a:pt x="740" y="73455"/>
                      </a:lnTo>
                      <a:lnTo>
                        <a:pt x="740" y="83243"/>
                      </a:lnTo>
                      <a:close/>
                    </a:path>
                  </a:pathLst>
                </a:custGeom>
                <a:solidFill>
                  <a:srgbClr val="000000"/>
                </a:solidFill>
                <a:ln w="14" cap="flat">
                  <a:noFill/>
                  <a:prstDash val="solid"/>
                  <a:round/>
                </a:ln>
              </p:spPr>
              <p:txBody>
                <a:bodyPr rtlCol="0" anchor="ctr"/>
                <a:lstStyle/>
                <a:p>
                  <a:endParaRPr lang="en-US"/>
                </a:p>
              </p:txBody>
            </p:sp>
          </p:grpSp>
        </p:grpSp>
        <p:grpSp>
          <p:nvGrpSpPr>
            <p:cNvPr id="821" name="Graphic 3">
              <a:extLst>
                <a:ext uri="{FF2B5EF4-FFF2-40B4-BE49-F238E27FC236}">
                  <a16:creationId xmlns:a16="http://schemas.microsoft.com/office/drawing/2014/main" id="{295D08B3-492F-88F6-4240-B013ECC0B308}"/>
                </a:ext>
              </a:extLst>
            </p:cNvPr>
            <p:cNvGrpSpPr/>
            <p:nvPr/>
          </p:nvGrpSpPr>
          <p:grpSpPr>
            <a:xfrm>
              <a:off x="7690376" y="4507804"/>
              <a:ext cx="329125" cy="717197"/>
              <a:chOff x="7690376" y="4507804"/>
              <a:chExt cx="329125" cy="717197"/>
            </a:xfrm>
            <a:noFill/>
          </p:grpSpPr>
          <p:sp>
            <p:nvSpPr>
              <p:cNvPr id="822" name="Freeform: Shape 821">
                <a:extLst>
                  <a:ext uri="{FF2B5EF4-FFF2-40B4-BE49-F238E27FC236}">
                    <a16:creationId xmlns:a16="http://schemas.microsoft.com/office/drawing/2014/main" id="{A64E739A-27A1-0EC9-337E-AA8121311303}"/>
                  </a:ext>
                </a:extLst>
              </p:cNvPr>
              <p:cNvSpPr/>
              <p:nvPr/>
            </p:nvSpPr>
            <p:spPr>
              <a:xfrm>
                <a:off x="7691807" y="4507804"/>
                <a:ext cx="327694" cy="717197"/>
              </a:xfrm>
              <a:custGeom>
                <a:avLst/>
                <a:gdLst>
                  <a:gd name="connsiteX0" fmla="*/ 444 w 327694"/>
                  <a:gd name="connsiteY0" fmla="*/ 717346 h 717197"/>
                  <a:gd name="connsiteX1" fmla="*/ 328139 w 327694"/>
                  <a:gd name="connsiteY1" fmla="*/ 149 h 717197"/>
                </a:gdLst>
                <a:ahLst/>
                <a:cxnLst>
                  <a:cxn ang="0">
                    <a:pos x="connsiteX0" y="connsiteY0"/>
                  </a:cxn>
                  <a:cxn ang="0">
                    <a:pos x="connsiteX1" y="connsiteY1"/>
                  </a:cxn>
                </a:cxnLst>
                <a:rect l="l" t="t" r="r" b="b"/>
                <a:pathLst>
                  <a:path w="327694" h="717197">
                    <a:moveTo>
                      <a:pt x="444" y="717346"/>
                    </a:moveTo>
                    <a:cubicBezTo>
                      <a:pt x="108798" y="480220"/>
                      <a:pt x="218011" y="241155"/>
                      <a:pt x="328139" y="149"/>
                    </a:cubicBezTo>
                  </a:path>
                </a:pathLst>
              </a:custGeom>
              <a:noFill/>
              <a:ln w="11448" cap="rnd">
                <a:solidFill>
                  <a:srgbClr val="000000"/>
                </a:solidFill>
                <a:prstDash val="solid"/>
                <a:round/>
              </a:ln>
            </p:spPr>
            <p:txBody>
              <a:bodyPr rtlCol="0" anchor="ctr"/>
              <a:lstStyle/>
              <a:p>
                <a:endParaRPr lang="en-US"/>
              </a:p>
            </p:txBody>
          </p:sp>
          <p:sp>
            <p:nvSpPr>
              <p:cNvPr id="823" name="Freeform: Shape 822">
                <a:extLst>
                  <a:ext uri="{FF2B5EF4-FFF2-40B4-BE49-F238E27FC236}">
                    <a16:creationId xmlns:a16="http://schemas.microsoft.com/office/drawing/2014/main" id="{A374AAB9-4065-8762-976C-6EE351D191BB}"/>
                  </a:ext>
                </a:extLst>
              </p:cNvPr>
              <p:cNvSpPr/>
              <p:nvPr/>
            </p:nvSpPr>
            <p:spPr>
              <a:xfrm>
                <a:off x="7690376" y="5184069"/>
                <a:ext cx="33313" cy="40931"/>
              </a:xfrm>
              <a:custGeom>
                <a:avLst/>
                <a:gdLst>
                  <a:gd name="connsiteX0" fmla="*/ 33749 w 33313"/>
                  <a:gd name="connsiteY0" fmla="*/ 15388 h 40931"/>
                  <a:gd name="connsiteX1" fmla="*/ 1867 w 33313"/>
                  <a:gd name="connsiteY1" fmla="*/ 41100 h 40931"/>
                  <a:gd name="connsiteX2" fmla="*/ 436 w 33313"/>
                  <a:gd name="connsiteY2" fmla="*/ 168 h 40931"/>
                </a:gdLst>
                <a:ahLst/>
                <a:cxnLst>
                  <a:cxn ang="0">
                    <a:pos x="connsiteX0" y="connsiteY0"/>
                  </a:cxn>
                  <a:cxn ang="0">
                    <a:pos x="connsiteX1" y="connsiteY1"/>
                  </a:cxn>
                  <a:cxn ang="0">
                    <a:pos x="connsiteX2" y="connsiteY2"/>
                  </a:cxn>
                </a:cxnLst>
                <a:rect l="l" t="t" r="r" b="b"/>
                <a:pathLst>
                  <a:path w="33313" h="40931">
                    <a:moveTo>
                      <a:pt x="33749" y="15388"/>
                    </a:moveTo>
                    <a:lnTo>
                      <a:pt x="1867" y="41100"/>
                    </a:lnTo>
                    <a:lnTo>
                      <a:pt x="436" y="168"/>
                    </a:lnTo>
                  </a:path>
                </a:pathLst>
              </a:custGeom>
              <a:noFill/>
              <a:ln w="11448" cap="rnd">
                <a:solidFill>
                  <a:srgbClr val="000000"/>
                </a:solidFill>
                <a:prstDash val="solid"/>
                <a:round/>
              </a:ln>
            </p:spPr>
            <p:txBody>
              <a:bodyPr rtlCol="0" anchor="ctr"/>
              <a:lstStyle/>
              <a:p>
                <a:endParaRPr lang="en-US"/>
              </a:p>
            </p:txBody>
          </p:sp>
        </p:grpSp>
        <p:grpSp>
          <p:nvGrpSpPr>
            <p:cNvPr id="824" name="Graphic 3">
              <a:extLst>
                <a:ext uri="{FF2B5EF4-FFF2-40B4-BE49-F238E27FC236}">
                  <a16:creationId xmlns:a16="http://schemas.microsoft.com/office/drawing/2014/main" id="{9831B0CB-9218-A30D-D310-703386A8DF54}"/>
                </a:ext>
              </a:extLst>
            </p:cNvPr>
            <p:cNvGrpSpPr/>
            <p:nvPr/>
          </p:nvGrpSpPr>
          <p:grpSpPr>
            <a:xfrm>
              <a:off x="7217465" y="5244101"/>
              <a:ext cx="760939" cy="372009"/>
              <a:chOff x="7217465" y="5244101"/>
              <a:chExt cx="760939" cy="372009"/>
            </a:xfrm>
          </p:grpSpPr>
          <p:sp>
            <p:nvSpPr>
              <p:cNvPr id="825" name="Freeform: Shape 824">
                <a:extLst>
                  <a:ext uri="{FF2B5EF4-FFF2-40B4-BE49-F238E27FC236}">
                    <a16:creationId xmlns:a16="http://schemas.microsoft.com/office/drawing/2014/main" id="{7B7A15E3-0B89-2917-16CF-5DA54F35E971}"/>
                  </a:ext>
                </a:extLst>
              </p:cNvPr>
              <p:cNvSpPr/>
              <p:nvPr/>
            </p:nvSpPr>
            <p:spPr>
              <a:xfrm>
                <a:off x="7217465" y="5244101"/>
                <a:ext cx="760939" cy="372009"/>
              </a:xfrm>
              <a:custGeom>
                <a:avLst/>
                <a:gdLst>
                  <a:gd name="connsiteX0" fmla="*/ 429 w 760939"/>
                  <a:gd name="connsiteY0" fmla="*/ 372191 h 372009"/>
                  <a:gd name="connsiteX1" fmla="*/ 761369 w 760939"/>
                  <a:gd name="connsiteY1" fmla="*/ 372191 h 372009"/>
                  <a:gd name="connsiteX2" fmla="*/ 761369 w 760939"/>
                  <a:gd name="connsiteY2" fmla="*/ 181 h 372009"/>
                  <a:gd name="connsiteX3" fmla="*/ 429 w 760939"/>
                  <a:gd name="connsiteY3" fmla="*/ 181 h 372009"/>
                </a:gdLst>
                <a:ahLst/>
                <a:cxnLst>
                  <a:cxn ang="0">
                    <a:pos x="connsiteX0" y="connsiteY0"/>
                  </a:cxn>
                  <a:cxn ang="0">
                    <a:pos x="connsiteX1" y="connsiteY1"/>
                  </a:cxn>
                  <a:cxn ang="0">
                    <a:pos x="connsiteX2" y="connsiteY2"/>
                  </a:cxn>
                  <a:cxn ang="0">
                    <a:pos x="connsiteX3" y="connsiteY3"/>
                  </a:cxn>
                </a:cxnLst>
                <a:rect l="l" t="t" r="r" b="b"/>
                <a:pathLst>
                  <a:path w="760939" h="372009">
                    <a:moveTo>
                      <a:pt x="429" y="372191"/>
                    </a:moveTo>
                    <a:lnTo>
                      <a:pt x="761369" y="372191"/>
                    </a:lnTo>
                    <a:lnTo>
                      <a:pt x="761369" y="181"/>
                    </a:lnTo>
                    <a:lnTo>
                      <a:pt x="429" y="181"/>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826" name="Graphic 3">
                <a:extLst>
                  <a:ext uri="{FF2B5EF4-FFF2-40B4-BE49-F238E27FC236}">
                    <a16:creationId xmlns:a16="http://schemas.microsoft.com/office/drawing/2014/main" id="{C9FEB1B1-AD41-6564-71A2-803B77115CB2}"/>
                  </a:ext>
                </a:extLst>
              </p:cNvPr>
              <p:cNvGrpSpPr/>
              <p:nvPr/>
            </p:nvGrpSpPr>
            <p:grpSpPr>
              <a:xfrm>
                <a:off x="7266161" y="5290694"/>
                <a:ext cx="664387" cy="85100"/>
                <a:chOff x="7266161" y="5290694"/>
                <a:chExt cx="664387" cy="85100"/>
              </a:xfrm>
              <a:solidFill>
                <a:srgbClr val="000000"/>
              </a:solidFill>
            </p:grpSpPr>
            <p:sp>
              <p:nvSpPr>
                <p:cNvPr id="827" name="Freeform: Shape 826">
                  <a:extLst>
                    <a:ext uri="{FF2B5EF4-FFF2-40B4-BE49-F238E27FC236}">
                      <a16:creationId xmlns:a16="http://schemas.microsoft.com/office/drawing/2014/main" id="{607C45EF-23EF-BE46-6AF3-927644617A75}"/>
                    </a:ext>
                  </a:extLst>
                </p:cNvPr>
                <p:cNvSpPr/>
                <p:nvPr/>
              </p:nvSpPr>
              <p:spPr>
                <a:xfrm flipV="1">
                  <a:off x="7266161" y="5307952"/>
                  <a:ext cx="44372" cy="49640"/>
                </a:xfrm>
                <a:custGeom>
                  <a:avLst/>
                  <a:gdLst>
                    <a:gd name="connsiteX0" fmla="*/ 31111 w 44372"/>
                    <a:gd name="connsiteY0" fmla="*/ 15351 h 49640"/>
                    <a:gd name="connsiteX1" fmla="*/ 43632 w 44372"/>
                    <a:gd name="connsiteY1" fmla="*/ 13247 h 49640"/>
                    <a:gd name="connsiteX2" fmla="*/ 36005 w 44372"/>
                    <a:gd name="connsiteY2" fmla="*/ 2758 h 49640"/>
                    <a:gd name="connsiteX3" fmla="*/ 22983 w 44372"/>
                    <a:gd name="connsiteY3" fmla="*/ -834 h 49640"/>
                    <a:gd name="connsiteX4" fmla="*/ 4638 w 44372"/>
                    <a:gd name="connsiteY4" fmla="*/ 7266 h 49640"/>
                    <a:gd name="connsiteX5" fmla="*/ -56 w 44372"/>
                    <a:gd name="connsiteY5" fmla="*/ 23622 h 49640"/>
                    <a:gd name="connsiteX6" fmla="*/ 6112 w 44372"/>
                    <a:gd name="connsiteY6" fmla="*/ 42110 h 49640"/>
                    <a:gd name="connsiteX7" fmla="*/ 21724 w 44372"/>
                    <a:gd name="connsiteY7" fmla="*/ 48807 h 49640"/>
                    <a:gd name="connsiteX8" fmla="*/ 38452 w 44372"/>
                    <a:gd name="connsiteY8" fmla="*/ 41809 h 49640"/>
                    <a:gd name="connsiteX9" fmla="*/ 44305 w 44372"/>
                    <a:gd name="connsiteY9" fmla="*/ 20359 h 49640"/>
                    <a:gd name="connsiteX10" fmla="*/ 12823 w 44372"/>
                    <a:gd name="connsiteY10" fmla="*/ 20359 h 49640"/>
                    <a:gd name="connsiteX11" fmla="*/ 15871 w 44372"/>
                    <a:gd name="connsiteY11" fmla="*/ 11659 h 49640"/>
                    <a:gd name="connsiteX12" fmla="*/ 23112 w 44372"/>
                    <a:gd name="connsiteY12" fmla="*/ 8553 h 49640"/>
                    <a:gd name="connsiteX13" fmla="*/ 28063 w 44372"/>
                    <a:gd name="connsiteY13" fmla="*/ 10156 h 49640"/>
                    <a:gd name="connsiteX14" fmla="*/ 31111 w 44372"/>
                    <a:gd name="connsiteY14" fmla="*/ 15351 h 49640"/>
                    <a:gd name="connsiteX15" fmla="*/ 31827 w 44372"/>
                    <a:gd name="connsiteY15" fmla="*/ 28058 h 49640"/>
                    <a:gd name="connsiteX16" fmla="*/ 29008 w 44372"/>
                    <a:gd name="connsiteY16" fmla="*/ 36343 h 49640"/>
                    <a:gd name="connsiteX17" fmla="*/ 22482 w 44372"/>
                    <a:gd name="connsiteY17" fmla="*/ 39191 h 49640"/>
                    <a:gd name="connsiteX18" fmla="*/ 15685 w 44372"/>
                    <a:gd name="connsiteY18" fmla="*/ 36200 h 49640"/>
                    <a:gd name="connsiteX19" fmla="*/ 13052 w 44372"/>
                    <a:gd name="connsiteY19" fmla="*/ 2805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111" y="15351"/>
                      </a:moveTo>
                      <a:lnTo>
                        <a:pt x="43632" y="13247"/>
                      </a:lnTo>
                      <a:cubicBezTo>
                        <a:pt x="42030" y="8658"/>
                        <a:pt x="39487" y="5162"/>
                        <a:pt x="36005" y="2758"/>
                      </a:cubicBezTo>
                      <a:cubicBezTo>
                        <a:pt x="32533" y="363"/>
                        <a:pt x="28192" y="-834"/>
                        <a:pt x="22983" y="-834"/>
                      </a:cubicBezTo>
                      <a:cubicBezTo>
                        <a:pt x="14722" y="-834"/>
                        <a:pt x="8607" y="1866"/>
                        <a:pt x="4638" y="7266"/>
                      </a:cubicBezTo>
                      <a:cubicBezTo>
                        <a:pt x="1509" y="11587"/>
                        <a:pt x="-56" y="17039"/>
                        <a:pt x="-56" y="23622"/>
                      </a:cubicBezTo>
                      <a:cubicBezTo>
                        <a:pt x="-56" y="31492"/>
                        <a:pt x="2000" y="37655"/>
                        <a:pt x="6112" y="42110"/>
                      </a:cubicBezTo>
                      <a:cubicBezTo>
                        <a:pt x="10233" y="46575"/>
                        <a:pt x="15437" y="48807"/>
                        <a:pt x="21724" y="48807"/>
                      </a:cubicBezTo>
                      <a:cubicBezTo>
                        <a:pt x="28793" y="48807"/>
                        <a:pt x="34369" y="46474"/>
                        <a:pt x="38452" y="41809"/>
                      </a:cubicBezTo>
                      <a:cubicBezTo>
                        <a:pt x="42535" y="37144"/>
                        <a:pt x="44486" y="29994"/>
                        <a:pt x="44305" y="20359"/>
                      </a:cubicBezTo>
                      <a:lnTo>
                        <a:pt x="12823" y="20359"/>
                      </a:lnTo>
                      <a:cubicBezTo>
                        <a:pt x="12919" y="16638"/>
                        <a:pt x="13935" y="13738"/>
                        <a:pt x="15871" y="11659"/>
                      </a:cubicBezTo>
                      <a:cubicBezTo>
                        <a:pt x="17808" y="9588"/>
                        <a:pt x="20221" y="8553"/>
                        <a:pt x="23112" y="8553"/>
                      </a:cubicBezTo>
                      <a:cubicBezTo>
                        <a:pt x="25077" y="8553"/>
                        <a:pt x="26728" y="9088"/>
                        <a:pt x="28063" y="10156"/>
                      </a:cubicBezTo>
                      <a:cubicBezTo>
                        <a:pt x="29408" y="11234"/>
                        <a:pt x="30424" y="12966"/>
                        <a:pt x="31111" y="15351"/>
                      </a:cubicBezTo>
                      <a:close/>
                      <a:moveTo>
                        <a:pt x="31827" y="28058"/>
                      </a:moveTo>
                      <a:cubicBezTo>
                        <a:pt x="31741" y="31692"/>
                        <a:pt x="30801" y="34454"/>
                        <a:pt x="29008" y="36343"/>
                      </a:cubicBezTo>
                      <a:cubicBezTo>
                        <a:pt x="27224" y="38242"/>
                        <a:pt x="25048" y="39191"/>
                        <a:pt x="22482" y="39191"/>
                      </a:cubicBezTo>
                      <a:cubicBezTo>
                        <a:pt x="19744" y="39191"/>
                        <a:pt x="17479" y="38194"/>
                        <a:pt x="15685" y="36200"/>
                      </a:cubicBezTo>
                      <a:cubicBezTo>
                        <a:pt x="13901" y="34197"/>
                        <a:pt x="13024" y="31482"/>
                        <a:pt x="13052" y="28058"/>
                      </a:cubicBezTo>
                      <a:close/>
                    </a:path>
                  </a:pathLst>
                </a:custGeom>
                <a:solidFill>
                  <a:srgbClr val="000000"/>
                </a:solidFill>
                <a:ln w="14" cap="flat">
                  <a:noFill/>
                  <a:prstDash val="solid"/>
                  <a:round/>
                </a:ln>
              </p:spPr>
              <p:txBody>
                <a:bodyPr rtlCol="0" anchor="ctr"/>
                <a:lstStyle/>
                <a:p>
                  <a:endParaRPr lang="en-US"/>
                </a:p>
              </p:txBody>
            </p:sp>
            <p:sp>
              <p:nvSpPr>
                <p:cNvPr id="828" name="Freeform: Shape 827">
                  <a:extLst>
                    <a:ext uri="{FF2B5EF4-FFF2-40B4-BE49-F238E27FC236}">
                      <a16:creationId xmlns:a16="http://schemas.microsoft.com/office/drawing/2014/main" id="{B1D48BE0-A549-6DC1-56B2-C91A67141AE5}"/>
                    </a:ext>
                  </a:extLst>
                </p:cNvPr>
                <p:cNvSpPr/>
                <p:nvPr/>
              </p:nvSpPr>
              <p:spPr>
                <a:xfrm flipV="1">
                  <a:off x="7320673" y="5307952"/>
                  <a:ext cx="43287" cy="48567"/>
                </a:xfrm>
                <a:custGeom>
                  <a:avLst/>
                  <a:gdLst>
                    <a:gd name="connsiteX0" fmla="*/ 43032 w 43287"/>
                    <a:gd name="connsiteY0" fmla="*/ -871 h 48567"/>
                    <a:gd name="connsiteX1" fmla="*/ 30468 w 43287"/>
                    <a:gd name="connsiteY1" fmla="*/ -871 h 48567"/>
                    <a:gd name="connsiteX2" fmla="*/ 30468 w 43287"/>
                    <a:gd name="connsiteY2" fmla="*/ 23369 h 48567"/>
                    <a:gd name="connsiteX3" fmla="*/ 29667 w 43287"/>
                    <a:gd name="connsiteY3" fmla="*/ 33315 h 48567"/>
                    <a:gd name="connsiteX4" fmla="*/ 27048 w 43287"/>
                    <a:gd name="connsiteY4" fmla="*/ 36821 h 48567"/>
                    <a:gd name="connsiteX5" fmla="*/ 22683 w 43287"/>
                    <a:gd name="connsiteY5" fmla="*/ 38080 h 48567"/>
                    <a:gd name="connsiteX6" fmla="*/ 16831 w 43287"/>
                    <a:gd name="connsiteY6" fmla="*/ 36291 h 48567"/>
                    <a:gd name="connsiteX7" fmla="*/ 13268 w 43287"/>
                    <a:gd name="connsiteY7" fmla="*/ 31540 h 48567"/>
                    <a:gd name="connsiteX8" fmla="*/ 12309 w 43287"/>
                    <a:gd name="connsiteY8" fmla="*/ 20636 h 48567"/>
                    <a:gd name="connsiteX9" fmla="*/ 12309 w 43287"/>
                    <a:gd name="connsiteY9" fmla="*/ -871 h 48567"/>
                    <a:gd name="connsiteX10" fmla="*/ -255 w 43287"/>
                    <a:gd name="connsiteY10" fmla="*/ -871 h 48567"/>
                    <a:gd name="connsiteX11" fmla="*/ -255 w 43287"/>
                    <a:gd name="connsiteY11" fmla="*/ 46623 h 48567"/>
                    <a:gd name="connsiteX12" fmla="*/ 11422 w 43287"/>
                    <a:gd name="connsiteY12" fmla="*/ 46623 h 48567"/>
                    <a:gd name="connsiteX13" fmla="*/ 11422 w 43287"/>
                    <a:gd name="connsiteY13" fmla="*/ 39640 h 48567"/>
                    <a:gd name="connsiteX14" fmla="*/ 27077 w 43287"/>
                    <a:gd name="connsiteY14" fmla="*/ 47696 h 48567"/>
                    <a:gd name="connsiteX15" fmla="*/ 34661 w 43287"/>
                    <a:gd name="connsiteY15" fmla="*/ 46194 h 48567"/>
                    <a:gd name="connsiteX16" fmla="*/ 39870 w 43287"/>
                    <a:gd name="connsiteY16" fmla="*/ 42359 h 48567"/>
                    <a:gd name="connsiteX17" fmla="*/ 42331 w 43287"/>
                    <a:gd name="connsiteY17" fmla="*/ 37093 h 48567"/>
                    <a:gd name="connsiteX18" fmla="*/ 43032 w 43287"/>
                    <a:gd name="connsiteY18" fmla="*/ 28650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3032" y="-871"/>
                      </a:moveTo>
                      <a:lnTo>
                        <a:pt x="30468" y="-871"/>
                      </a:lnTo>
                      <a:lnTo>
                        <a:pt x="30468" y="23369"/>
                      </a:lnTo>
                      <a:cubicBezTo>
                        <a:pt x="30468" y="28492"/>
                        <a:pt x="30201" y="31807"/>
                        <a:pt x="29667" y="33315"/>
                      </a:cubicBezTo>
                      <a:cubicBezTo>
                        <a:pt x="29132" y="34822"/>
                        <a:pt x="28260" y="35991"/>
                        <a:pt x="27048" y="36821"/>
                      </a:cubicBezTo>
                      <a:cubicBezTo>
                        <a:pt x="25836" y="37660"/>
                        <a:pt x="24382" y="38080"/>
                        <a:pt x="22683" y="38080"/>
                      </a:cubicBezTo>
                      <a:cubicBezTo>
                        <a:pt x="20508" y="38080"/>
                        <a:pt x="18558" y="37484"/>
                        <a:pt x="16831" y="36291"/>
                      </a:cubicBezTo>
                      <a:cubicBezTo>
                        <a:pt x="15104" y="35099"/>
                        <a:pt x="13916" y="33515"/>
                        <a:pt x="13268" y="31540"/>
                      </a:cubicBezTo>
                      <a:cubicBezTo>
                        <a:pt x="12628" y="29575"/>
                        <a:pt x="12309" y="25940"/>
                        <a:pt x="12309" y="20636"/>
                      </a:cubicBezTo>
                      <a:lnTo>
                        <a:pt x="12309" y="-871"/>
                      </a:lnTo>
                      <a:lnTo>
                        <a:pt x="-255" y="-871"/>
                      </a:lnTo>
                      <a:lnTo>
                        <a:pt x="-255" y="46623"/>
                      </a:lnTo>
                      <a:lnTo>
                        <a:pt x="11422" y="46623"/>
                      </a:lnTo>
                      <a:lnTo>
                        <a:pt x="11422" y="39640"/>
                      </a:lnTo>
                      <a:cubicBezTo>
                        <a:pt x="15562" y="45011"/>
                        <a:pt x="20780" y="47696"/>
                        <a:pt x="27077" y="47696"/>
                      </a:cubicBezTo>
                      <a:cubicBezTo>
                        <a:pt x="29843" y="47696"/>
                        <a:pt x="32371" y="47195"/>
                        <a:pt x="34661" y="46194"/>
                      </a:cubicBezTo>
                      <a:cubicBezTo>
                        <a:pt x="36960" y="45192"/>
                        <a:pt x="38696" y="43914"/>
                        <a:pt x="39870" y="42359"/>
                      </a:cubicBezTo>
                      <a:cubicBezTo>
                        <a:pt x="41053" y="40813"/>
                        <a:pt x="41873" y="39058"/>
                        <a:pt x="42331" y="37093"/>
                      </a:cubicBezTo>
                      <a:cubicBezTo>
                        <a:pt x="42798" y="35127"/>
                        <a:pt x="43032" y="32313"/>
                        <a:pt x="43032" y="28650"/>
                      </a:cubicBezTo>
                      <a:close/>
                    </a:path>
                  </a:pathLst>
                </a:custGeom>
                <a:solidFill>
                  <a:srgbClr val="000000"/>
                </a:solidFill>
                <a:ln w="14" cap="flat">
                  <a:noFill/>
                  <a:prstDash val="solid"/>
                  <a:round/>
                </a:ln>
              </p:spPr>
              <p:txBody>
                <a:bodyPr rtlCol="0" anchor="ctr"/>
                <a:lstStyle/>
                <a:p>
                  <a:endParaRPr lang="en-US"/>
                </a:p>
              </p:txBody>
            </p:sp>
            <p:sp>
              <p:nvSpPr>
                <p:cNvPr id="829" name="Freeform: Shape 828">
                  <a:extLst>
                    <a:ext uri="{FF2B5EF4-FFF2-40B4-BE49-F238E27FC236}">
                      <a16:creationId xmlns:a16="http://schemas.microsoft.com/office/drawing/2014/main" id="{8DC0CECD-C39A-9A17-A04E-9C323D562AEC}"/>
                    </a:ext>
                  </a:extLst>
                </p:cNvPr>
                <p:cNvSpPr/>
                <p:nvPr/>
              </p:nvSpPr>
              <p:spPr>
                <a:xfrm flipV="1">
                  <a:off x="7371521" y="5292254"/>
                  <a:ext cx="27990" cy="65338"/>
                </a:xfrm>
                <a:custGeom>
                  <a:avLst/>
                  <a:gdLst>
                    <a:gd name="connsiteX0" fmla="*/ 27605 w 27990"/>
                    <a:gd name="connsiteY0" fmla="*/ 47183 h 65338"/>
                    <a:gd name="connsiteX1" fmla="*/ 27605 w 27990"/>
                    <a:gd name="connsiteY1" fmla="*/ 37167 h 65338"/>
                    <a:gd name="connsiteX2" fmla="*/ 19019 w 27990"/>
                    <a:gd name="connsiteY2" fmla="*/ 37167 h 65338"/>
                    <a:gd name="connsiteX3" fmla="*/ 19019 w 27990"/>
                    <a:gd name="connsiteY3" fmla="*/ 18020 h 65338"/>
                    <a:gd name="connsiteX4" fmla="*/ 19262 w 27990"/>
                    <a:gd name="connsiteY4" fmla="*/ 11251 h 65338"/>
                    <a:gd name="connsiteX5" fmla="*/ 20393 w 27990"/>
                    <a:gd name="connsiteY5" fmla="*/ 9663 h 65338"/>
                    <a:gd name="connsiteX6" fmla="*/ 22511 w 27990"/>
                    <a:gd name="connsiteY6" fmla="*/ 9033 h 65338"/>
                    <a:gd name="connsiteX7" fmla="*/ 27562 w 27990"/>
                    <a:gd name="connsiteY7" fmla="*/ 10250 h 65338"/>
                    <a:gd name="connsiteX8" fmla="*/ 28635 w 27990"/>
                    <a:gd name="connsiteY8" fmla="*/ 490 h 65338"/>
                    <a:gd name="connsiteX9" fmla="*/ 18704 w 27990"/>
                    <a:gd name="connsiteY9" fmla="*/ -1384 h 65338"/>
                    <a:gd name="connsiteX10" fmla="*/ 12580 w 27990"/>
                    <a:gd name="connsiteY10" fmla="*/ -254 h 65338"/>
                    <a:gd name="connsiteX11" fmla="*/ 8587 w 27990"/>
                    <a:gd name="connsiteY11" fmla="*/ 2708 h 65338"/>
                    <a:gd name="connsiteX12" fmla="*/ 6813 w 27990"/>
                    <a:gd name="connsiteY12" fmla="*/ 7602 h 65338"/>
                    <a:gd name="connsiteX13" fmla="*/ 6412 w 27990"/>
                    <a:gd name="connsiteY13" fmla="*/ 16460 h 65338"/>
                    <a:gd name="connsiteX14" fmla="*/ 6412 w 27990"/>
                    <a:gd name="connsiteY14" fmla="*/ 37167 h 65338"/>
                    <a:gd name="connsiteX15" fmla="*/ 645 w 27990"/>
                    <a:gd name="connsiteY15" fmla="*/ 37167 h 65338"/>
                    <a:gd name="connsiteX16" fmla="*/ 645 w 27990"/>
                    <a:gd name="connsiteY16" fmla="*/ 47183 h 65338"/>
                    <a:gd name="connsiteX17" fmla="*/ 6412 w 27990"/>
                    <a:gd name="connsiteY17" fmla="*/ 47183 h 65338"/>
                    <a:gd name="connsiteX18" fmla="*/ 6412 w 27990"/>
                    <a:gd name="connsiteY18" fmla="*/ 56614 h 65338"/>
                    <a:gd name="connsiteX19" fmla="*/ 19019 w 27990"/>
                    <a:gd name="connsiteY19" fmla="*/ 63955 h 65338"/>
                    <a:gd name="connsiteX20" fmla="*/ 19019 w 27990"/>
                    <a:gd name="connsiteY20" fmla="*/ 47183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7605" y="47183"/>
                      </a:moveTo>
                      <a:lnTo>
                        <a:pt x="27605" y="37167"/>
                      </a:lnTo>
                      <a:lnTo>
                        <a:pt x="19019" y="37167"/>
                      </a:lnTo>
                      <a:lnTo>
                        <a:pt x="19019" y="18020"/>
                      </a:lnTo>
                      <a:cubicBezTo>
                        <a:pt x="19019" y="14147"/>
                        <a:pt x="19100" y="11891"/>
                        <a:pt x="19262" y="11251"/>
                      </a:cubicBezTo>
                      <a:cubicBezTo>
                        <a:pt x="19434" y="10612"/>
                        <a:pt x="19811" y="10083"/>
                        <a:pt x="20393" y="9663"/>
                      </a:cubicBezTo>
                      <a:cubicBezTo>
                        <a:pt x="20975" y="9243"/>
                        <a:pt x="21681" y="9033"/>
                        <a:pt x="22511" y="9033"/>
                      </a:cubicBezTo>
                      <a:cubicBezTo>
                        <a:pt x="23675" y="9033"/>
                        <a:pt x="25358" y="9439"/>
                        <a:pt x="27562" y="10250"/>
                      </a:cubicBezTo>
                      <a:lnTo>
                        <a:pt x="28635" y="490"/>
                      </a:lnTo>
                      <a:cubicBezTo>
                        <a:pt x="25716" y="-759"/>
                        <a:pt x="22406" y="-1384"/>
                        <a:pt x="18704" y="-1384"/>
                      </a:cubicBezTo>
                      <a:cubicBezTo>
                        <a:pt x="16443" y="-1384"/>
                        <a:pt x="14402" y="-1007"/>
                        <a:pt x="12580" y="-254"/>
                      </a:cubicBezTo>
                      <a:cubicBezTo>
                        <a:pt x="10767" y="510"/>
                        <a:pt x="9436" y="1497"/>
                        <a:pt x="8587" y="2708"/>
                      </a:cubicBezTo>
                      <a:cubicBezTo>
                        <a:pt x="7738" y="3920"/>
                        <a:pt x="7147" y="5551"/>
                        <a:pt x="6813" y="7602"/>
                      </a:cubicBezTo>
                      <a:cubicBezTo>
                        <a:pt x="6546" y="9062"/>
                        <a:pt x="6412" y="12015"/>
                        <a:pt x="6412" y="16460"/>
                      </a:cubicBezTo>
                      <a:lnTo>
                        <a:pt x="6412" y="37167"/>
                      </a:lnTo>
                      <a:lnTo>
                        <a:pt x="645" y="37167"/>
                      </a:lnTo>
                      <a:lnTo>
                        <a:pt x="645" y="47183"/>
                      </a:lnTo>
                      <a:lnTo>
                        <a:pt x="6412" y="47183"/>
                      </a:lnTo>
                      <a:lnTo>
                        <a:pt x="6412" y="56614"/>
                      </a:lnTo>
                      <a:lnTo>
                        <a:pt x="19019" y="63955"/>
                      </a:lnTo>
                      <a:lnTo>
                        <a:pt x="19019" y="47183"/>
                      </a:lnTo>
                      <a:close/>
                    </a:path>
                  </a:pathLst>
                </a:custGeom>
                <a:solidFill>
                  <a:srgbClr val="000000"/>
                </a:solidFill>
                <a:ln w="14" cap="flat">
                  <a:noFill/>
                  <a:prstDash val="solid"/>
                  <a:round/>
                </a:ln>
              </p:spPr>
              <p:txBody>
                <a:bodyPr rtlCol="0" anchor="ctr"/>
                <a:lstStyle/>
                <a:p>
                  <a:endParaRPr lang="en-US"/>
                </a:p>
              </p:txBody>
            </p:sp>
            <p:sp>
              <p:nvSpPr>
                <p:cNvPr id="830" name="Freeform: Shape 829">
                  <a:extLst>
                    <a:ext uri="{FF2B5EF4-FFF2-40B4-BE49-F238E27FC236}">
                      <a16:creationId xmlns:a16="http://schemas.microsoft.com/office/drawing/2014/main" id="{A33D6BAB-C539-C733-097E-BF89CFC3CA38}"/>
                    </a:ext>
                  </a:extLst>
                </p:cNvPr>
                <p:cNvSpPr/>
                <p:nvPr/>
              </p:nvSpPr>
              <p:spPr>
                <a:xfrm flipV="1">
                  <a:off x="7406669" y="5307952"/>
                  <a:ext cx="30766" cy="48567"/>
                </a:xfrm>
                <a:custGeom>
                  <a:avLst/>
                  <a:gdLst>
                    <a:gd name="connsiteX0" fmla="*/ 12796 w 30766"/>
                    <a:gd name="connsiteY0" fmla="*/ -871 h 48567"/>
                    <a:gd name="connsiteX1" fmla="*/ 232 w 30766"/>
                    <a:gd name="connsiteY1" fmla="*/ -871 h 48567"/>
                    <a:gd name="connsiteX2" fmla="*/ 232 w 30766"/>
                    <a:gd name="connsiteY2" fmla="*/ 46623 h 48567"/>
                    <a:gd name="connsiteX3" fmla="*/ 11909 w 30766"/>
                    <a:gd name="connsiteY3" fmla="*/ 46623 h 48567"/>
                    <a:gd name="connsiteX4" fmla="*/ 11909 w 30766"/>
                    <a:gd name="connsiteY4" fmla="*/ 39869 h 48567"/>
                    <a:gd name="connsiteX5" fmla="*/ 17289 w 30766"/>
                    <a:gd name="connsiteY5" fmla="*/ 46165 h 48567"/>
                    <a:gd name="connsiteX6" fmla="*/ 22727 w 30766"/>
                    <a:gd name="connsiteY6" fmla="*/ 47696 h 48567"/>
                    <a:gd name="connsiteX7" fmla="*/ 30998 w 30766"/>
                    <a:gd name="connsiteY7" fmla="*/ 45321 h 48567"/>
                    <a:gd name="connsiteX8" fmla="*/ 27106 w 30766"/>
                    <a:gd name="connsiteY8" fmla="*/ 34374 h 48567"/>
                    <a:gd name="connsiteX9" fmla="*/ 21210 w 30766"/>
                    <a:gd name="connsiteY9" fmla="*/ 36420 h 48567"/>
                    <a:gd name="connsiteX10" fmla="*/ 16731 w 30766"/>
                    <a:gd name="connsiteY10" fmla="*/ 34960 h 48567"/>
                    <a:gd name="connsiteX11" fmla="*/ 13841 w 30766"/>
                    <a:gd name="connsiteY11" fmla="*/ 29709 h 48567"/>
                    <a:gd name="connsiteX12" fmla="*/ 12796 w 30766"/>
                    <a:gd name="connsiteY12" fmla="*/ 1379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2796" y="-871"/>
                      </a:moveTo>
                      <a:lnTo>
                        <a:pt x="232" y="-871"/>
                      </a:lnTo>
                      <a:lnTo>
                        <a:pt x="232" y="46623"/>
                      </a:lnTo>
                      <a:lnTo>
                        <a:pt x="11909" y="46623"/>
                      </a:lnTo>
                      <a:lnTo>
                        <a:pt x="11909" y="39869"/>
                      </a:lnTo>
                      <a:cubicBezTo>
                        <a:pt x="13902" y="43055"/>
                        <a:pt x="15696" y="45154"/>
                        <a:pt x="17289" y="46165"/>
                      </a:cubicBezTo>
                      <a:cubicBezTo>
                        <a:pt x="18882" y="47186"/>
                        <a:pt x="20695" y="47696"/>
                        <a:pt x="22727" y="47696"/>
                      </a:cubicBezTo>
                      <a:cubicBezTo>
                        <a:pt x="25589" y="47696"/>
                        <a:pt x="28346" y="46904"/>
                        <a:pt x="30998" y="45321"/>
                      </a:cubicBezTo>
                      <a:lnTo>
                        <a:pt x="27106" y="34374"/>
                      </a:lnTo>
                      <a:cubicBezTo>
                        <a:pt x="24988" y="35738"/>
                        <a:pt x="23023" y="36420"/>
                        <a:pt x="21210" y="36420"/>
                      </a:cubicBezTo>
                      <a:cubicBezTo>
                        <a:pt x="19445" y="36420"/>
                        <a:pt x="17952" y="35933"/>
                        <a:pt x="16731" y="34960"/>
                      </a:cubicBezTo>
                      <a:cubicBezTo>
                        <a:pt x="15510" y="33997"/>
                        <a:pt x="14546" y="32246"/>
                        <a:pt x="13841" y="29709"/>
                      </a:cubicBezTo>
                      <a:cubicBezTo>
                        <a:pt x="13144" y="27181"/>
                        <a:pt x="12796" y="21876"/>
                        <a:pt x="12796" y="13796"/>
                      </a:cubicBezTo>
                      <a:close/>
                    </a:path>
                  </a:pathLst>
                </a:custGeom>
                <a:solidFill>
                  <a:srgbClr val="000000"/>
                </a:solidFill>
                <a:ln w="14" cap="flat">
                  <a:noFill/>
                  <a:prstDash val="solid"/>
                  <a:round/>
                </a:ln>
              </p:spPr>
              <p:txBody>
                <a:bodyPr rtlCol="0" anchor="ctr"/>
                <a:lstStyle/>
                <a:p>
                  <a:endParaRPr lang="en-US"/>
                </a:p>
              </p:txBody>
            </p:sp>
            <p:sp>
              <p:nvSpPr>
                <p:cNvPr id="831" name="Freeform: Shape 830">
                  <a:extLst>
                    <a:ext uri="{FF2B5EF4-FFF2-40B4-BE49-F238E27FC236}">
                      <a16:creationId xmlns:a16="http://schemas.microsoft.com/office/drawing/2014/main" id="{464D617E-31C2-D9E6-DEF5-CB05285312D8}"/>
                    </a:ext>
                  </a:extLst>
                </p:cNvPr>
                <p:cNvSpPr/>
                <p:nvPr/>
              </p:nvSpPr>
              <p:spPr>
                <a:xfrm flipV="1">
                  <a:off x="7439934" y="5307952"/>
                  <a:ext cx="49011" cy="49640"/>
                </a:xfrm>
                <a:custGeom>
                  <a:avLst/>
                  <a:gdLst>
                    <a:gd name="connsiteX0" fmla="*/ -230 w 49011"/>
                    <a:gd name="connsiteY0" fmla="*/ 24652 h 49640"/>
                    <a:gd name="connsiteX1" fmla="*/ 2861 w 49011"/>
                    <a:gd name="connsiteY1" fmla="*/ 36772 h 49640"/>
                    <a:gd name="connsiteX2" fmla="*/ 11604 w 49011"/>
                    <a:gd name="connsiteY2" fmla="*/ 45716 h 49640"/>
                    <a:gd name="connsiteX3" fmla="*/ 24240 w 49011"/>
                    <a:gd name="connsiteY3" fmla="*/ 48807 h 49640"/>
                    <a:gd name="connsiteX4" fmla="*/ 41898 w 49011"/>
                    <a:gd name="connsiteY4" fmla="*/ 41809 h 49640"/>
                    <a:gd name="connsiteX5" fmla="*/ 48781 w 49011"/>
                    <a:gd name="connsiteY5" fmla="*/ 24123 h 49640"/>
                    <a:gd name="connsiteX6" fmla="*/ 41827 w 49011"/>
                    <a:gd name="connsiteY6" fmla="*/ 6250 h 49640"/>
                    <a:gd name="connsiteX7" fmla="*/ 24326 w 49011"/>
                    <a:gd name="connsiteY7" fmla="*/ -834 h 49640"/>
                    <a:gd name="connsiteX8" fmla="*/ 11876 w 49011"/>
                    <a:gd name="connsiteY8" fmla="*/ 2114 h 49640"/>
                    <a:gd name="connsiteX9" fmla="*/ 2861 w 49011"/>
                    <a:gd name="connsiteY9" fmla="*/ 10771 h 49640"/>
                    <a:gd name="connsiteX10" fmla="*/ -230 w 49011"/>
                    <a:gd name="connsiteY10" fmla="*/ 24652 h 49640"/>
                    <a:gd name="connsiteX11" fmla="*/ 12649 w 49011"/>
                    <a:gd name="connsiteY11" fmla="*/ 23979 h 49640"/>
                    <a:gd name="connsiteX12" fmla="*/ 15998 w 49011"/>
                    <a:gd name="connsiteY12" fmla="*/ 13161 h 49640"/>
                    <a:gd name="connsiteX13" fmla="*/ 24283 w 49011"/>
                    <a:gd name="connsiteY13" fmla="*/ 9412 h 49640"/>
                    <a:gd name="connsiteX14" fmla="*/ 32525 w 49011"/>
                    <a:gd name="connsiteY14" fmla="*/ 13161 h 49640"/>
                    <a:gd name="connsiteX15" fmla="*/ 35860 w 49011"/>
                    <a:gd name="connsiteY15" fmla="*/ 24080 h 49640"/>
                    <a:gd name="connsiteX16" fmla="*/ 32525 w 49011"/>
                    <a:gd name="connsiteY16" fmla="*/ 34798 h 49640"/>
                    <a:gd name="connsiteX17" fmla="*/ 24283 w 49011"/>
                    <a:gd name="connsiteY17" fmla="*/ 38561 h 49640"/>
                    <a:gd name="connsiteX18" fmla="*/ 15998 w 49011"/>
                    <a:gd name="connsiteY18" fmla="*/ 34798 h 49640"/>
                    <a:gd name="connsiteX19" fmla="*/ 12649 w 49011"/>
                    <a:gd name="connsiteY19" fmla="*/ 2397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230" y="24652"/>
                      </a:moveTo>
                      <a:cubicBezTo>
                        <a:pt x="-230" y="28830"/>
                        <a:pt x="801" y="32871"/>
                        <a:pt x="2861" y="36772"/>
                      </a:cubicBezTo>
                      <a:cubicBezTo>
                        <a:pt x="4922" y="40684"/>
                        <a:pt x="7836" y="43665"/>
                        <a:pt x="11604" y="45716"/>
                      </a:cubicBezTo>
                      <a:cubicBezTo>
                        <a:pt x="15373" y="47777"/>
                        <a:pt x="19585" y="48807"/>
                        <a:pt x="24240" y="48807"/>
                      </a:cubicBezTo>
                      <a:cubicBezTo>
                        <a:pt x="31424" y="48807"/>
                        <a:pt x="37310" y="46474"/>
                        <a:pt x="41898" y="41809"/>
                      </a:cubicBezTo>
                      <a:cubicBezTo>
                        <a:pt x="46487" y="37144"/>
                        <a:pt x="48781" y="31249"/>
                        <a:pt x="48781" y="24123"/>
                      </a:cubicBezTo>
                      <a:cubicBezTo>
                        <a:pt x="48781" y="16939"/>
                        <a:pt x="46463" y="10981"/>
                        <a:pt x="41827" y="6250"/>
                      </a:cubicBezTo>
                      <a:cubicBezTo>
                        <a:pt x="37190" y="1527"/>
                        <a:pt x="31357" y="-834"/>
                        <a:pt x="24326" y="-834"/>
                      </a:cubicBezTo>
                      <a:cubicBezTo>
                        <a:pt x="19976" y="-834"/>
                        <a:pt x="15826" y="149"/>
                        <a:pt x="11876" y="2114"/>
                      </a:cubicBezTo>
                      <a:cubicBezTo>
                        <a:pt x="7927" y="4089"/>
                        <a:pt x="4922" y="6975"/>
                        <a:pt x="2861" y="10771"/>
                      </a:cubicBezTo>
                      <a:cubicBezTo>
                        <a:pt x="801" y="14568"/>
                        <a:pt x="-230" y="19195"/>
                        <a:pt x="-230" y="24652"/>
                      </a:cubicBezTo>
                      <a:close/>
                      <a:moveTo>
                        <a:pt x="12649" y="23979"/>
                      </a:moveTo>
                      <a:cubicBezTo>
                        <a:pt x="12649" y="19276"/>
                        <a:pt x="13765" y="15670"/>
                        <a:pt x="15998" y="13161"/>
                      </a:cubicBezTo>
                      <a:cubicBezTo>
                        <a:pt x="18240" y="10662"/>
                        <a:pt x="21001" y="9412"/>
                        <a:pt x="24283" y="9412"/>
                      </a:cubicBezTo>
                      <a:cubicBezTo>
                        <a:pt x="27565" y="9412"/>
                        <a:pt x="30312" y="10662"/>
                        <a:pt x="32525" y="13161"/>
                      </a:cubicBezTo>
                      <a:cubicBezTo>
                        <a:pt x="34748" y="15670"/>
                        <a:pt x="35860" y="19310"/>
                        <a:pt x="35860" y="24080"/>
                      </a:cubicBezTo>
                      <a:cubicBezTo>
                        <a:pt x="35860" y="28726"/>
                        <a:pt x="34748" y="32298"/>
                        <a:pt x="32525" y="34798"/>
                      </a:cubicBezTo>
                      <a:cubicBezTo>
                        <a:pt x="30312" y="37307"/>
                        <a:pt x="27565" y="38561"/>
                        <a:pt x="24283" y="38561"/>
                      </a:cubicBezTo>
                      <a:cubicBezTo>
                        <a:pt x="21001" y="38561"/>
                        <a:pt x="18240" y="37307"/>
                        <a:pt x="15998" y="34798"/>
                      </a:cubicBezTo>
                      <a:cubicBezTo>
                        <a:pt x="13765" y="32298"/>
                        <a:pt x="12649" y="28692"/>
                        <a:pt x="12649" y="23979"/>
                      </a:cubicBezTo>
                      <a:close/>
                    </a:path>
                  </a:pathLst>
                </a:custGeom>
                <a:solidFill>
                  <a:srgbClr val="000000"/>
                </a:solidFill>
                <a:ln w="14" cap="flat">
                  <a:noFill/>
                  <a:prstDash val="solid"/>
                  <a:round/>
                </a:ln>
              </p:spPr>
              <p:txBody>
                <a:bodyPr rtlCol="0" anchor="ctr"/>
                <a:lstStyle/>
                <a:p>
                  <a:endParaRPr lang="en-US"/>
                </a:p>
              </p:txBody>
            </p:sp>
            <p:sp>
              <p:nvSpPr>
                <p:cNvPr id="832" name="Freeform: Shape 831">
                  <a:extLst>
                    <a:ext uri="{FF2B5EF4-FFF2-40B4-BE49-F238E27FC236}">
                      <a16:creationId xmlns:a16="http://schemas.microsoft.com/office/drawing/2014/main" id="{0FEAA1C9-47BB-BF5D-62F4-45264F6525B0}"/>
                    </a:ext>
                  </a:extLst>
                </p:cNvPr>
                <p:cNvSpPr/>
                <p:nvPr/>
              </p:nvSpPr>
              <p:spPr>
                <a:xfrm flipV="1">
                  <a:off x="7498424" y="5307952"/>
                  <a:ext cx="46335" cy="66640"/>
                </a:xfrm>
                <a:custGeom>
                  <a:avLst/>
                  <a:gdLst>
                    <a:gd name="connsiteX0" fmla="*/ -301 w 46335"/>
                    <a:gd name="connsiteY0" fmla="*/ 65330 h 66640"/>
                    <a:gd name="connsiteX1" fmla="*/ 11419 w 46335"/>
                    <a:gd name="connsiteY1" fmla="*/ 65330 h 66640"/>
                    <a:gd name="connsiteX2" fmla="*/ 11419 w 46335"/>
                    <a:gd name="connsiteY2" fmla="*/ 58347 h 66640"/>
                    <a:gd name="connsiteX3" fmla="*/ 17586 w 46335"/>
                    <a:gd name="connsiteY3" fmla="*/ 64156 h 66640"/>
                    <a:gd name="connsiteX4" fmla="*/ 26229 w 46335"/>
                    <a:gd name="connsiteY4" fmla="*/ 66403 h 66640"/>
                    <a:gd name="connsiteX5" fmla="*/ 40267 w 46335"/>
                    <a:gd name="connsiteY5" fmla="*/ 59921 h 66640"/>
                    <a:gd name="connsiteX6" fmla="*/ 46034 w 46335"/>
                    <a:gd name="connsiteY6" fmla="*/ 41847 h 66640"/>
                    <a:gd name="connsiteX7" fmla="*/ 40210 w 46335"/>
                    <a:gd name="connsiteY7" fmla="*/ 23359 h 66640"/>
                    <a:gd name="connsiteX8" fmla="*/ 26129 w 46335"/>
                    <a:gd name="connsiteY8" fmla="*/ 16762 h 66640"/>
                    <a:gd name="connsiteX9" fmla="*/ 18989 w 46335"/>
                    <a:gd name="connsiteY9" fmla="*/ 18322 h 66640"/>
                    <a:gd name="connsiteX10" fmla="*/ 12277 w 46335"/>
                    <a:gd name="connsiteY10" fmla="*/ 23688 h 66640"/>
                    <a:gd name="connsiteX11" fmla="*/ 12277 w 46335"/>
                    <a:gd name="connsiteY11" fmla="*/ -238 h 66640"/>
                    <a:gd name="connsiteX12" fmla="*/ -301 w 46335"/>
                    <a:gd name="connsiteY12" fmla="*/ -238 h 66640"/>
                    <a:gd name="connsiteX13" fmla="*/ 12134 w 46335"/>
                    <a:gd name="connsiteY13" fmla="*/ 42391 h 66640"/>
                    <a:gd name="connsiteX14" fmla="*/ 15311 w 46335"/>
                    <a:gd name="connsiteY14" fmla="*/ 30557 h 66640"/>
                    <a:gd name="connsiteX15" fmla="*/ 23053 w 46335"/>
                    <a:gd name="connsiteY15" fmla="*/ 26736 h 66640"/>
                    <a:gd name="connsiteX16" fmla="*/ 30336 w 46335"/>
                    <a:gd name="connsiteY16" fmla="*/ 30242 h 66640"/>
                    <a:gd name="connsiteX17" fmla="*/ 33241 w 46335"/>
                    <a:gd name="connsiteY17" fmla="*/ 41761 h 66640"/>
                    <a:gd name="connsiteX18" fmla="*/ 30236 w 46335"/>
                    <a:gd name="connsiteY18" fmla="*/ 52852 h 66640"/>
                    <a:gd name="connsiteX19" fmla="*/ 22824 w 46335"/>
                    <a:gd name="connsiteY19" fmla="*/ 56472 h 66640"/>
                    <a:gd name="connsiteX20" fmla="*/ 15168 w 46335"/>
                    <a:gd name="connsiteY20" fmla="*/ 52909 h 66640"/>
                    <a:gd name="connsiteX21" fmla="*/ 12134 w 46335"/>
                    <a:gd name="connsiteY21" fmla="*/ 42391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301" y="65330"/>
                      </a:moveTo>
                      <a:lnTo>
                        <a:pt x="11419" y="65330"/>
                      </a:lnTo>
                      <a:lnTo>
                        <a:pt x="11419" y="58347"/>
                      </a:lnTo>
                      <a:cubicBezTo>
                        <a:pt x="12945" y="60732"/>
                        <a:pt x="15001" y="62668"/>
                        <a:pt x="17586" y="64156"/>
                      </a:cubicBezTo>
                      <a:cubicBezTo>
                        <a:pt x="20181" y="65654"/>
                        <a:pt x="23062" y="66403"/>
                        <a:pt x="26229" y="66403"/>
                      </a:cubicBezTo>
                      <a:cubicBezTo>
                        <a:pt x="31743" y="66403"/>
                        <a:pt x="36423" y="64242"/>
                        <a:pt x="40267" y="59921"/>
                      </a:cubicBezTo>
                      <a:cubicBezTo>
                        <a:pt x="44112" y="55599"/>
                        <a:pt x="46034" y="49575"/>
                        <a:pt x="46034" y="41847"/>
                      </a:cubicBezTo>
                      <a:cubicBezTo>
                        <a:pt x="46034" y="33920"/>
                        <a:pt x="44093" y="27757"/>
                        <a:pt x="40210" y="23359"/>
                      </a:cubicBezTo>
                      <a:cubicBezTo>
                        <a:pt x="36337" y="18961"/>
                        <a:pt x="31643" y="16762"/>
                        <a:pt x="26129" y="16762"/>
                      </a:cubicBezTo>
                      <a:cubicBezTo>
                        <a:pt x="23506" y="16762"/>
                        <a:pt x="21126" y="17282"/>
                        <a:pt x="18989" y="18322"/>
                      </a:cubicBezTo>
                      <a:cubicBezTo>
                        <a:pt x="16861" y="19371"/>
                        <a:pt x="14624" y="21160"/>
                        <a:pt x="12277" y="23688"/>
                      </a:cubicBezTo>
                      <a:lnTo>
                        <a:pt x="12277" y="-238"/>
                      </a:lnTo>
                      <a:lnTo>
                        <a:pt x="-301" y="-238"/>
                      </a:lnTo>
                      <a:close/>
                      <a:moveTo>
                        <a:pt x="12134" y="42391"/>
                      </a:moveTo>
                      <a:cubicBezTo>
                        <a:pt x="12134" y="37049"/>
                        <a:pt x="13193" y="33104"/>
                        <a:pt x="15311" y="30557"/>
                      </a:cubicBezTo>
                      <a:cubicBezTo>
                        <a:pt x="17429" y="28010"/>
                        <a:pt x="20009" y="26736"/>
                        <a:pt x="23053" y="26736"/>
                      </a:cubicBezTo>
                      <a:cubicBezTo>
                        <a:pt x="25972" y="26736"/>
                        <a:pt x="28400" y="27905"/>
                        <a:pt x="30336" y="30242"/>
                      </a:cubicBezTo>
                      <a:cubicBezTo>
                        <a:pt x="32273" y="32589"/>
                        <a:pt x="33241" y="36429"/>
                        <a:pt x="33241" y="41761"/>
                      </a:cubicBezTo>
                      <a:cubicBezTo>
                        <a:pt x="33241" y="46741"/>
                        <a:pt x="32240" y="50438"/>
                        <a:pt x="30236" y="52852"/>
                      </a:cubicBezTo>
                      <a:cubicBezTo>
                        <a:pt x="28242" y="55265"/>
                        <a:pt x="25772" y="56472"/>
                        <a:pt x="22824" y="56472"/>
                      </a:cubicBezTo>
                      <a:cubicBezTo>
                        <a:pt x="19752" y="56472"/>
                        <a:pt x="17200" y="55284"/>
                        <a:pt x="15168" y="52909"/>
                      </a:cubicBezTo>
                      <a:cubicBezTo>
                        <a:pt x="13146" y="50543"/>
                        <a:pt x="12134" y="47037"/>
                        <a:pt x="12134" y="42391"/>
                      </a:cubicBezTo>
                      <a:close/>
                    </a:path>
                  </a:pathLst>
                </a:custGeom>
                <a:solidFill>
                  <a:srgbClr val="000000"/>
                </a:solidFill>
                <a:ln w="14" cap="flat">
                  <a:noFill/>
                  <a:prstDash val="solid"/>
                  <a:round/>
                </a:ln>
              </p:spPr>
              <p:txBody>
                <a:bodyPr rtlCol="0" anchor="ctr"/>
                <a:lstStyle/>
                <a:p>
                  <a:endParaRPr lang="en-US"/>
                </a:p>
              </p:txBody>
            </p:sp>
            <p:sp>
              <p:nvSpPr>
                <p:cNvPr id="833" name="Freeform: Shape 832">
                  <a:extLst>
                    <a:ext uri="{FF2B5EF4-FFF2-40B4-BE49-F238E27FC236}">
                      <a16:creationId xmlns:a16="http://schemas.microsoft.com/office/drawing/2014/main" id="{C4CE97DA-E30E-0A2C-E71F-7382BC4316EE}"/>
                    </a:ext>
                  </a:extLst>
                </p:cNvPr>
                <p:cNvSpPr/>
                <p:nvPr/>
              </p:nvSpPr>
              <p:spPr>
                <a:xfrm flipV="1">
                  <a:off x="7548786" y="5309025"/>
                  <a:ext cx="48825" cy="66769"/>
                </a:xfrm>
                <a:custGeom>
                  <a:avLst/>
                  <a:gdLst>
                    <a:gd name="connsiteX0" fmla="*/ 14 w 48825"/>
                    <a:gd name="connsiteY0" fmla="*/ 66612 h 66769"/>
                    <a:gd name="connsiteX1" fmla="*/ 13379 w 48825"/>
                    <a:gd name="connsiteY1" fmla="*/ 66612 h 66769"/>
                    <a:gd name="connsiteX2" fmla="*/ 24741 w 48825"/>
                    <a:gd name="connsiteY2" fmla="*/ 32898 h 66769"/>
                    <a:gd name="connsiteX3" fmla="*/ 35832 w 48825"/>
                    <a:gd name="connsiteY3" fmla="*/ 66612 h 66769"/>
                    <a:gd name="connsiteX4" fmla="*/ 48839 w 48825"/>
                    <a:gd name="connsiteY4" fmla="*/ 66612 h 66769"/>
                    <a:gd name="connsiteX5" fmla="*/ 32068 w 48825"/>
                    <a:gd name="connsiteY5" fmla="*/ 20906 h 66769"/>
                    <a:gd name="connsiteX6" fmla="*/ 29077 w 48825"/>
                    <a:gd name="connsiteY6" fmla="*/ 12635 h 66769"/>
                    <a:gd name="connsiteX7" fmla="*/ 25915 w 48825"/>
                    <a:gd name="connsiteY7" fmla="*/ 6281 h 66769"/>
                    <a:gd name="connsiteX8" fmla="*/ 22481 w 48825"/>
                    <a:gd name="connsiteY8" fmla="*/ 2733 h 66769"/>
                    <a:gd name="connsiteX9" fmla="*/ 17687 w 48825"/>
                    <a:gd name="connsiteY9" fmla="*/ 600 h 66769"/>
                    <a:gd name="connsiteX10" fmla="*/ 11276 w 48825"/>
                    <a:gd name="connsiteY10" fmla="*/ -158 h 66769"/>
                    <a:gd name="connsiteX11" fmla="*/ 4164 w 48825"/>
                    <a:gd name="connsiteY11" fmla="*/ 600 h 66769"/>
                    <a:gd name="connsiteX12" fmla="*/ 3048 w 48825"/>
                    <a:gd name="connsiteY12" fmla="*/ 10445 h 66769"/>
                    <a:gd name="connsiteX13" fmla="*/ 8371 w 48825"/>
                    <a:gd name="connsiteY13" fmla="*/ 9859 h 66769"/>
                    <a:gd name="connsiteX14" fmla="*/ 14853 w 48825"/>
                    <a:gd name="connsiteY14" fmla="*/ 12435 h 66769"/>
                    <a:gd name="connsiteX15" fmla="*/ 18073 w 48825"/>
                    <a:gd name="connsiteY15" fmla="*/ 18988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4" y="66612"/>
                      </a:moveTo>
                      <a:lnTo>
                        <a:pt x="13379" y="66612"/>
                      </a:lnTo>
                      <a:lnTo>
                        <a:pt x="24741" y="32898"/>
                      </a:lnTo>
                      <a:lnTo>
                        <a:pt x="35832" y="66612"/>
                      </a:lnTo>
                      <a:lnTo>
                        <a:pt x="48839" y="66612"/>
                      </a:lnTo>
                      <a:lnTo>
                        <a:pt x="32068" y="20906"/>
                      </a:lnTo>
                      <a:lnTo>
                        <a:pt x="29077" y="12635"/>
                      </a:lnTo>
                      <a:cubicBezTo>
                        <a:pt x="27971" y="9859"/>
                        <a:pt x="26917" y="7741"/>
                        <a:pt x="25915" y="6281"/>
                      </a:cubicBezTo>
                      <a:cubicBezTo>
                        <a:pt x="24923" y="4822"/>
                        <a:pt x="23778" y="3639"/>
                        <a:pt x="22481" y="2733"/>
                      </a:cubicBezTo>
                      <a:cubicBezTo>
                        <a:pt x="21183" y="1817"/>
                        <a:pt x="19585" y="1106"/>
                        <a:pt x="17687" y="600"/>
                      </a:cubicBezTo>
                      <a:cubicBezTo>
                        <a:pt x="15798" y="95"/>
                        <a:pt x="13661" y="-158"/>
                        <a:pt x="11276" y="-158"/>
                      </a:cubicBezTo>
                      <a:cubicBezTo>
                        <a:pt x="8862" y="-158"/>
                        <a:pt x="6492" y="95"/>
                        <a:pt x="4164" y="600"/>
                      </a:cubicBezTo>
                      <a:lnTo>
                        <a:pt x="3048" y="10445"/>
                      </a:lnTo>
                      <a:cubicBezTo>
                        <a:pt x="5023" y="10054"/>
                        <a:pt x="6797" y="9859"/>
                        <a:pt x="8371" y="9859"/>
                      </a:cubicBezTo>
                      <a:cubicBezTo>
                        <a:pt x="11290" y="9859"/>
                        <a:pt x="13451" y="10717"/>
                        <a:pt x="14853" y="12435"/>
                      </a:cubicBezTo>
                      <a:cubicBezTo>
                        <a:pt x="16256" y="14142"/>
                        <a:pt x="17329" y="16327"/>
                        <a:pt x="18073" y="18988"/>
                      </a:cubicBezTo>
                      <a:close/>
                    </a:path>
                  </a:pathLst>
                </a:custGeom>
                <a:solidFill>
                  <a:srgbClr val="000000"/>
                </a:solidFill>
                <a:ln w="14" cap="flat">
                  <a:noFill/>
                  <a:prstDash val="solid"/>
                  <a:round/>
                </a:ln>
              </p:spPr>
              <p:txBody>
                <a:bodyPr rtlCol="0" anchor="ctr"/>
                <a:lstStyle/>
                <a:p>
                  <a:endParaRPr lang="en-US"/>
                </a:p>
              </p:txBody>
            </p:sp>
            <p:sp>
              <p:nvSpPr>
                <p:cNvPr id="834" name="Freeform: Shape 833">
                  <a:extLst>
                    <a:ext uri="{FF2B5EF4-FFF2-40B4-BE49-F238E27FC236}">
                      <a16:creationId xmlns:a16="http://schemas.microsoft.com/office/drawing/2014/main" id="{5C4773BF-367F-D676-F104-C3FDFE8DB7B2}"/>
                    </a:ext>
                  </a:extLst>
                </p:cNvPr>
                <p:cNvSpPr/>
                <p:nvPr/>
              </p:nvSpPr>
              <p:spPr>
                <a:xfrm flipV="1">
                  <a:off x="7599090" y="535651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35" name="Freeform: Shape 834">
                  <a:extLst>
                    <a:ext uri="{FF2B5EF4-FFF2-40B4-BE49-F238E27FC236}">
                      <a16:creationId xmlns:a16="http://schemas.microsoft.com/office/drawing/2014/main" id="{1CFF8C6A-DCBC-7785-40A9-008F25A4351B}"/>
                    </a:ext>
                  </a:extLst>
                </p:cNvPr>
                <p:cNvSpPr/>
                <p:nvPr/>
              </p:nvSpPr>
              <p:spPr>
                <a:xfrm flipV="1">
                  <a:off x="7628341" y="5308496"/>
                  <a:ext cx="45834" cy="31381"/>
                </a:xfrm>
                <a:custGeom>
                  <a:avLst/>
                  <a:gdLst>
                    <a:gd name="connsiteX0" fmla="*/ -85 w 45834"/>
                    <a:gd name="connsiteY0" fmla="*/ 18412 h 31381"/>
                    <a:gd name="connsiteX1" fmla="*/ -85 w 45834"/>
                    <a:gd name="connsiteY1" fmla="*/ 29946 h 31381"/>
                    <a:gd name="connsiteX2" fmla="*/ 45749 w 45834"/>
                    <a:gd name="connsiteY2" fmla="*/ 29946 h 31381"/>
                    <a:gd name="connsiteX3" fmla="*/ 45749 w 45834"/>
                    <a:gd name="connsiteY3" fmla="*/ 18412 h 31381"/>
                    <a:gd name="connsiteX4" fmla="*/ -85 w 45834"/>
                    <a:gd name="connsiteY4" fmla="*/ -1436 h 31381"/>
                    <a:gd name="connsiteX5" fmla="*/ -85 w 45834"/>
                    <a:gd name="connsiteY5" fmla="*/ 10141 h 31381"/>
                    <a:gd name="connsiteX6" fmla="*/ 45749 w 45834"/>
                    <a:gd name="connsiteY6" fmla="*/ 10141 h 31381"/>
                    <a:gd name="connsiteX7" fmla="*/ 45749 w 45834"/>
                    <a:gd name="connsiteY7" fmla="*/ -1436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85" y="18412"/>
                      </a:moveTo>
                      <a:lnTo>
                        <a:pt x="-85" y="29946"/>
                      </a:lnTo>
                      <a:lnTo>
                        <a:pt x="45749" y="29946"/>
                      </a:lnTo>
                      <a:lnTo>
                        <a:pt x="45749" y="18412"/>
                      </a:lnTo>
                      <a:close/>
                      <a:moveTo>
                        <a:pt x="-85" y="-1436"/>
                      </a:moveTo>
                      <a:lnTo>
                        <a:pt x="-85" y="10141"/>
                      </a:lnTo>
                      <a:lnTo>
                        <a:pt x="45749" y="10141"/>
                      </a:lnTo>
                      <a:lnTo>
                        <a:pt x="45749" y="-1436"/>
                      </a:lnTo>
                      <a:close/>
                    </a:path>
                  </a:pathLst>
                </a:custGeom>
                <a:solidFill>
                  <a:srgbClr val="000000"/>
                </a:solidFill>
                <a:ln w="14" cap="flat">
                  <a:noFill/>
                  <a:prstDash val="solid"/>
                  <a:round/>
                </a:ln>
              </p:spPr>
              <p:txBody>
                <a:bodyPr rtlCol="0" anchor="ctr"/>
                <a:lstStyle/>
                <a:p>
                  <a:endParaRPr lang="en-US"/>
                </a:p>
              </p:txBody>
            </p:sp>
            <p:sp>
              <p:nvSpPr>
                <p:cNvPr id="836" name="Freeform: Shape 835">
                  <a:extLst>
                    <a:ext uri="{FF2B5EF4-FFF2-40B4-BE49-F238E27FC236}">
                      <a16:creationId xmlns:a16="http://schemas.microsoft.com/office/drawing/2014/main" id="{18CC28DC-A545-121A-A546-95DB6D80A4C3}"/>
                    </a:ext>
                  </a:extLst>
                </p:cNvPr>
                <p:cNvSpPr/>
                <p:nvPr/>
              </p:nvSpPr>
              <p:spPr>
                <a:xfrm flipV="1">
                  <a:off x="7678018" y="535651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37" name="Freeform: Shape 836">
                  <a:extLst>
                    <a:ext uri="{FF2B5EF4-FFF2-40B4-BE49-F238E27FC236}">
                      <a16:creationId xmlns:a16="http://schemas.microsoft.com/office/drawing/2014/main" id="{8D49C761-955B-96BA-9ECD-BED21A96D796}"/>
                    </a:ext>
                  </a:extLst>
                </p:cNvPr>
                <p:cNvSpPr/>
                <p:nvPr/>
              </p:nvSpPr>
              <p:spPr>
                <a:xfrm flipV="1">
                  <a:off x="7707312" y="5290694"/>
                  <a:ext cx="42571" cy="66941"/>
                </a:xfrm>
                <a:custGeom>
                  <a:avLst/>
                  <a:gdLst>
                    <a:gd name="connsiteX0" fmla="*/ 21323 w 42571"/>
                    <a:gd name="connsiteY0" fmla="*/ 65504 h 66941"/>
                    <a:gd name="connsiteX1" fmla="*/ 36219 w 42571"/>
                    <a:gd name="connsiteY1" fmla="*/ 58707 h 66941"/>
                    <a:gd name="connsiteX2" fmla="*/ 42616 w 42571"/>
                    <a:gd name="connsiteY2" fmla="*/ 32005 h 66941"/>
                    <a:gd name="connsiteX3" fmla="*/ 36176 w 42571"/>
                    <a:gd name="connsiteY3" fmla="*/ 5274 h 66941"/>
                    <a:gd name="connsiteX4" fmla="*/ 21323 w 42571"/>
                    <a:gd name="connsiteY4" fmla="*/ -1437 h 66941"/>
                    <a:gd name="connsiteX5" fmla="*/ 5897 w 42571"/>
                    <a:gd name="connsiteY5" fmla="*/ 5918 h 66941"/>
                    <a:gd name="connsiteX6" fmla="*/ 44 w 42571"/>
                    <a:gd name="connsiteY6" fmla="*/ 32148 h 66941"/>
                    <a:gd name="connsiteX7" fmla="*/ 6483 w 42571"/>
                    <a:gd name="connsiteY7" fmla="*/ 58793 h 66941"/>
                    <a:gd name="connsiteX8" fmla="*/ 21323 w 42571"/>
                    <a:gd name="connsiteY8" fmla="*/ 65504 h 66941"/>
                    <a:gd name="connsiteX9" fmla="*/ 21323 w 42571"/>
                    <a:gd name="connsiteY9" fmla="*/ 55086 h 66941"/>
                    <a:gd name="connsiteX10" fmla="*/ 17259 w 42571"/>
                    <a:gd name="connsiteY10" fmla="*/ 53627 h 66941"/>
                    <a:gd name="connsiteX11" fmla="*/ 14482 w 42571"/>
                    <a:gd name="connsiteY11" fmla="*/ 48418 h 66941"/>
                    <a:gd name="connsiteX12" fmla="*/ 13195 w 42571"/>
                    <a:gd name="connsiteY12" fmla="*/ 32005 h 66941"/>
                    <a:gd name="connsiteX13" fmla="*/ 14354 w 42571"/>
                    <a:gd name="connsiteY13" fmla="*/ 16149 h 66941"/>
                    <a:gd name="connsiteX14" fmla="*/ 17273 w 42571"/>
                    <a:gd name="connsiteY14" fmla="*/ 10411 h 66941"/>
                    <a:gd name="connsiteX15" fmla="*/ 21323 w 42571"/>
                    <a:gd name="connsiteY15" fmla="*/ 8980 h 66941"/>
                    <a:gd name="connsiteX16" fmla="*/ 25401 w 42571"/>
                    <a:gd name="connsiteY16" fmla="*/ 10426 h 66941"/>
                    <a:gd name="connsiteX17" fmla="*/ 28163 w 42571"/>
                    <a:gd name="connsiteY17" fmla="*/ 15649 h 66941"/>
                    <a:gd name="connsiteX18" fmla="*/ 29465 w 42571"/>
                    <a:gd name="connsiteY18" fmla="*/ 32005 h 66941"/>
                    <a:gd name="connsiteX19" fmla="*/ 28306 w 42571"/>
                    <a:gd name="connsiteY19" fmla="*/ 47860 h 66941"/>
                    <a:gd name="connsiteX20" fmla="*/ 25372 w 42571"/>
                    <a:gd name="connsiteY20" fmla="*/ 53627 h 66941"/>
                    <a:gd name="connsiteX21" fmla="*/ 21323 w 42571"/>
                    <a:gd name="connsiteY21" fmla="*/ 55086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323" y="65504"/>
                      </a:moveTo>
                      <a:cubicBezTo>
                        <a:pt x="27676" y="65504"/>
                        <a:pt x="32642" y="63238"/>
                        <a:pt x="36219" y="58707"/>
                      </a:cubicBezTo>
                      <a:cubicBezTo>
                        <a:pt x="40483" y="53345"/>
                        <a:pt x="42616" y="44445"/>
                        <a:pt x="42616" y="32005"/>
                      </a:cubicBezTo>
                      <a:cubicBezTo>
                        <a:pt x="42616" y="19603"/>
                        <a:pt x="40469" y="10693"/>
                        <a:pt x="36176" y="5274"/>
                      </a:cubicBezTo>
                      <a:cubicBezTo>
                        <a:pt x="32627" y="800"/>
                        <a:pt x="27676" y="-1437"/>
                        <a:pt x="21323" y="-1437"/>
                      </a:cubicBezTo>
                      <a:cubicBezTo>
                        <a:pt x="14950" y="-1437"/>
                        <a:pt x="9808" y="1014"/>
                        <a:pt x="5897" y="5918"/>
                      </a:cubicBezTo>
                      <a:cubicBezTo>
                        <a:pt x="1995" y="10821"/>
                        <a:pt x="44" y="19565"/>
                        <a:pt x="44" y="32148"/>
                      </a:cubicBezTo>
                      <a:cubicBezTo>
                        <a:pt x="44" y="44492"/>
                        <a:pt x="2190" y="53374"/>
                        <a:pt x="6483" y="58793"/>
                      </a:cubicBezTo>
                      <a:cubicBezTo>
                        <a:pt x="10032" y="63267"/>
                        <a:pt x="14979" y="65504"/>
                        <a:pt x="21323" y="65504"/>
                      </a:cubicBezTo>
                      <a:close/>
                      <a:moveTo>
                        <a:pt x="21323" y="55086"/>
                      </a:moveTo>
                      <a:cubicBezTo>
                        <a:pt x="19806" y="55086"/>
                        <a:pt x="18451" y="54600"/>
                        <a:pt x="17259" y="53627"/>
                      </a:cubicBezTo>
                      <a:cubicBezTo>
                        <a:pt x="16066" y="52663"/>
                        <a:pt x="15141" y="50927"/>
                        <a:pt x="14482" y="48418"/>
                      </a:cubicBezTo>
                      <a:cubicBezTo>
                        <a:pt x="13624" y="45174"/>
                        <a:pt x="13195" y="39703"/>
                        <a:pt x="13195" y="32005"/>
                      </a:cubicBezTo>
                      <a:cubicBezTo>
                        <a:pt x="13195" y="24316"/>
                        <a:pt x="13581" y="19030"/>
                        <a:pt x="14354" y="16149"/>
                      </a:cubicBezTo>
                      <a:cubicBezTo>
                        <a:pt x="15126" y="13278"/>
                        <a:pt x="16099" y="11365"/>
                        <a:pt x="17273" y="10411"/>
                      </a:cubicBezTo>
                      <a:cubicBezTo>
                        <a:pt x="18456" y="9457"/>
                        <a:pt x="19806" y="8980"/>
                        <a:pt x="21323" y="8980"/>
                      </a:cubicBezTo>
                      <a:cubicBezTo>
                        <a:pt x="22849" y="8980"/>
                        <a:pt x="24208" y="9462"/>
                        <a:pt x="25401" y="10426"/>
                      </a:cubicBezTo>
                      <a:cubicBezTo>
                        <a:pt x="26593" y="11399"/>
                        <a:pt x="27514" y="13140"/>
                        <a:pt x="28163" y="15649"/>
                      </a:cubicBezTo>
                      <a:cubicBezTo>
                        <a:pt x="29031" y="18864"/>
                        <a:pt x="29465" y="24316"/>
                        <a:pt x="29465" y="32005"/>
                      </a:cubicBezTo>
                      <a:cubicBezTo>
                        <a:pt x="29465" y="39703"/>
                        <a:pt x="29078" y="44988"/>
                        <a:pt x="28306" y="47860"/>
                      </a:cubicBezTo>
                      <a:cubicBezTo>
                        <a:pt x="27533" y="50741"/>
                        <a:pt x="26555" y="52663"/>
                        <a:pt x="25372" y="53627"/>
                      </a:cubicBezTo>
                      <a:cubicBezTo>
                        <a:pt x="24199" y="54600"/>
                        <a:pt x="22849" y="55086"/>
                        <a:pt x="21323" y="55086"/>
                      </a:cubicBezTo>
                      <a:close/>
                    </a:path>
                  </a:pathLst>
                </a:custGeom>
                <a:solidFill>
                  <a:srgbClr val="000000"/>
                </a:solidFill>
                <a:ln w="14" cap="flat">
                  <a:noFill/>
                  <a:prstDash val="solid"/>
                  <a:round/>
                </a:ln>
              </p:spPr>
              <p:txBody>
                <a:bodyPr rtlCol="0" anchor="ctr"/>
                <a:lstStyle/>
                <a:p>
                  <a:endParaRPr lang="en-US"/>
                </a:p>
              </p:txBody>
            </p:sp>
            <p:sp>
              <p:nvSpPr>
                <p:cNvPr id="838" name="Freeform: Shape 837">
                  <a:extLst>
                    <a:ext uri="{FF2B5EF4-FFF2-40B4-BE49-F238E27FC236}">
                      <a16:creationId xmlns:a16="http://schemas.microsoft.com/office/drawing/2014/main" id="{AA86A186-76AF-602E-013F-3566335F4B0E}"/>
                    </a:ext>
                  </a:extLst>
                </p:cNvPr>
                <p:cNvSpPr/>
                <p:nvPr/>
              </p:nvSpPr>
              <p:spPr>
                <a:xfrm flipV="1">
                  <a:off x="7760964" y="5343955"/>
                  <a:ext cx="12578" cy="12564"/>
                </a:xfrm>
                <a:custGeom>
                  <a:avLst/>
                  <a:gdLst>
                    <a:gd name="connsiteX0" fmla="*/ 911 w 12578"/>
                    <a:gd name="connsiteY0" fmla="*/ 391 h 12564"/>
                    <a:gd name="connsiteX1" fmla="*/ 911 w 12578"/>
                    <a:gd name="connsiteY1" fmla="*/ 12955 h 12564"/>
                    <a:gd name="connsiteX2" fmla="*/ 13489 w 12578"/>
                    <a:gd name="connsiteY2" fmla="*/ 12955 h 12564"/>
                    <a:gd name="connsiteX3" fmla="*/ 13489 w 12578"/>
                    <a:gd name="connsiteY3" fmla="*/ 391 h 12564"/>
                  </a:gdLst>
                  <a:ahLst/>
                  <a:cxnLst>
                    <a:cxn ang="0">
                      <a:pos x="connsiteX0" y="connsiteY0"/>
                    </a:cxn>
                    <a:cxn ang="0">
                      <a:pos x="connsiteX1" y="connsiteY1"/>
                    </a:cxn>
                    <a:cxn ang="0">
                      <a:pos x="connsiteX2" y="connsiteY2"/>
                    </a:cxn>
                    <a:cxn ang="0">
                      <a:pos x="connsiteX3" y="connsiteY3"/>
                    </a:cxn>
                  </a:cxnLst>
                  <a:rect l="l" t="t" r="r" b="b"/>
                  <a:pathLst>
                    <a:path w="12578" h="12564">
                      <a:moveTo>
                        <a:pt x="911" y="391"/>
                      </a:moveTo>
                      <a:lnTo>
                        <a:pt x="911" y="12955"/>
                      </a:lnTo>
                      <a:lnTo>
                        <a:pt x="13489" y="12955"/>
                      </a:lnTo>
                      <a:lnTo>
                        <a:pt x="13489" y="391"/>
                      </a:lnTo>
                      <a:close/>
                    </a:path>
                  </a:pathLst>
                </a:custGeom>
                <a:solidFill>
                  <a:srgbClr val="000000"/>
                </a:solidFill>
                <a:ln w="14" cap="flat">
                  <a:noFill/>
                  <a:prstDash val="solid"/>
                  <a:round/>
                </a:ln>
              </p:spPr>
              <p:txBody>
                <a:bodyPr rtlCol="0" anchor="ctr"/>
                <a:lstStyle/>
                <a:p>
                  <a:endParaRPr lang="en-US"/>
                </a:p>
              </p:txBody>
            </p:sp>
            <p:sp>
              <p:nvSpPr>
                <p:cNvPr id="839" name="Freeform: Shape 838">
                  <a:extLst>
                    <a:ext uri="{FF2B5EF4-FFF2-40B4-BE49-F238E27FC236}">
                      <a16:creationId xmlns:a16="http://schemas.microsoft.com/office/drawing/2014/main" id="{73A11F0C-CE30-730E-C8D0-230A80F9BD8B}"/>
                    </a:ext>
                  </a:extLst>
                </p:cNvPr>
                <p:cNvSpPr/>
                <p:nvPr/>
              </p:nvSpPr>
              <p:spPr>
                <a:xfrm flipV="1">
                  <a:off x="7782746" y="5290694"/>
                  <a:ext cx="43788" cy="66984"/>
                </a:xfrm>
                <a:custGeom>
                  <a:avLst/>
                  <a:gdLst>
                    <a:gd name="connsiteX0" fmla="*/ 1344 w 43788"/>
                    <a:gd name="connsiteY0" fmla="*/ 14877 h 66984"/>
                    <a:gd name="connsiteX1" fmla="*/ 13508 w 43788"/>
                    <a:gd name="connsiteY1" fmla="*/ 16222 h 66984"/>
                    <a:gd name="connsiteX2" fmla="*/ 15826 w 43788"/>
                    <a:gd name="connsiteY2" fmla="*/ 10728 h 66984"/>
                    <a:gd name="connsiteX3" fmla="*/ 20791 w 43788"/>
                    <a:gd name="connsiteY3" fmla="*/ 8939 h 66984"/>
                    <a:gd name="connsiteX4" fmla="*/ 27402 w 43788"/>
                    <a:gd name="connsiteY4" fmla="*/ 12516 h 66984"/>
                    <a:gd name="connsiteX5" fmla="*/ 30894 w 43788"/>
                    <a:gd name="connsiteY5" fmla="*/ 27356 h 66984"/>
                    <a:gd name="connsiteX6" fmla="*/ 19046 w 43788"/>
                    <a:gd name="connsiteY6" fmla="*/ 21861 h 66984"/>
                    <a:gd name="connsiteX7" fmla="*/ 5694 w 43788"/>
                    <a:gd name="connsiteY7" fmla="*/ 27828 h 66984"/>
                    <a:gd name="connsiteX8" fmla="*/ 85 w 43788"/>
                    <a:gd name="connsiteY8" fmla="*/ 43368 h 66984"/>
                    <a:gd name="connsiteX9" fmla="*/ 6009 w 43788"/>
                    <a:gd name="connsiteY9" fmla="*/ 59438 h 66984"/>
                    <a:gd name="connsiteX10" fmla="*/ 21106 w 43788"/>
                    <a:gd name="connsiteY10" fmla="*/ 65548 h 66984"/>
                    <a:gd name="connsiteX11" fmla="*/ 37477 w 43788"/>
                    <a:gd name="connsiteY11" fmla="*/ 57835 h 66984"/>
                    <a:gd name="connsiteX12" fmla="*/ 43873 w 43788"/>
                    <a:gd name="connsiteY12" fmla="*/ 32464 h 66984"/>
                    <a:gd name="connsiteX13" fmla="*/ 37205 w 43788"/>
                    <a:gd name="connsiteY13" fmla="*/ 6520 h 66984"/>
                    <a:gd name="connsiteX14" fmla="*/ 19847 w 43788"/>
                    <a:gd name="connsiteY14" fmla="*/ -1436 h 66984"/>
                    <a:gd name="connsiteX15" fmla="*/ 7412 w 43788"/>
                    <a:gd name="connsiteY15" fmla="*/ 2657 h 66984"/>
                    <a:gd name="connsiteX16" fmla="*/ 1344 w 43788"/>
                    <a:gd name="connsiteY16" fmla="*/ 14877 h 66984"/>
                    <a:gd name="connsiteX17" fmla="*/ 29778 w 43788"/>
                    <a:gd name="connsiteY17" fmla="*/ 42338 h 66984"/>
                    <a:gd name="connsiteX18" fmla="*/ 26987 w 43788"/>
                    <a:gd name="connsiteY18" fmla="*/ 51768 h 66984"/>
                    <a:gd name="connsiteX19" fmla="*/ 20519 w 43788"/>
                    <a:gd name="connsiteY19" fmla="*/ 55131 h 66984"/>
                    <a:gd name="connsiteX20" fmla="*/ 14738 w 43788"/>
                    <a:gd name="connsiteY20" fmla="*/ 52383 h 66984"/>
                    <a:gd name="connsiteX21" fmla="*/ 12434 w 43788"/>
                    <a:gd name="connsiteY21" fmla="*/ 43368 h 66984"/>
                    <a:gd name="connsiteX22" fmla="*/ 14939 w 43788"/>
                    <a:gd name="connsiteY22" fmla="*/ 34038 h 66984"/>
                    <a:gd name="connsiteX23" fmla="*/ 21192 w 43788"/>
                    <a:gd name="connsiteY23" fmla="*/ 31076 h 66984"/>
                    <a:gd name="connsiteX24" fmla="*/ 27288 w 43788"/>
                    <a:gd name="connsiteY24" fmla="*/ 33938 h 66984"/>
                    <a:gd name="connsiteX25" fmla="*/ 29778 w 43788"/>
                    <a:gd name="connsiteY25" fmla="*/ 42338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344" y="14877"/>
                      </a:moveTo>
                      <a:lnTo>
                        <a:pt x="13508" y="16222"/>
                      </a:lnTo>
                      <a:cubicBezTo>
                        <a:pt x="13803" y="13752"/>
                        <a:pt x="14576" y="11920"/>
                        <a:pt x="15826" y="10728"/>
                      </a:cubicBezTo>
                      <a:cubicBezTo>
                        <a:pt x="17075" y="9535"/>
                        <a:pt x="18731" y="8939"/>
                        <a:pt x="20791" y="8939"/>
                      </a:cubicBezTo>
                      <a:cubicBezTo>
                        <a:pt x="23386" y="8939"/>
                        <a:pt x="25590" y="10131"/>
                        <a:pt x="27402" y="12516"/>
                      </a:cubicBezTo>
                      <a:cubicBezTo>
                        <a:pt x="29225" y="14901"/>
                        <a:pt x="30388" y="19848"/>
                        <a:pt x="30894" y="27356"/>
                      </a:cubicBezTo>
                      <a:cubicBezTo>
                        <a:pt x="27736" y="23692"/>
                        <a:pt x="23787" y="21861"/>
                        <a:pt x="19046" y="21861"/>
                      </a:cubicBezTo>
                      <a:cubicBezTo>
                        <a:pt x="13894" y="21861"/>
                        <a:pt x="9444" y="23850"/>
                        <a:pt x="5694" y="27828"/>
                      </a:cubicBezTo>
                      <a:cubicBezTo>
                        <a:pt x="1955" y="31806"/>
                        <a:pt x="85" y="36986"/>
                        <a:pt x="85" y="43368"/>
                      </a:cubicBezTo>
                      <a:cubicBezTo>
                        <a:pt x="85" y="50018"/>
                        <a:pt x="2060" y="55374"/>
                        <a:pt x="6009" y="59438"/>
                      </a:cubicBezTo>
                      <a:cubicBezTo>
                        <a:pt x="9959" y="63512"/>
                        <a:pt x="14991" y="65548"/>
                        <a:pt x="21106" y="65548"/>
                      </a:cubicBezTo>
                      <a:cubicBezTo>
                        <a:pt x="27755" y="65548"/>
                        <a:pt x="33212" y="62977"/>
                        <a:pt x="37477" y="57835"/>
                      </a:cubicBezTo>
                      <a:cubicBezTo>
                        <a:pt x="41741" y="52694"/>
                        <a:pt x="43873" y="44236"/>
                        <a:pt x="43873" y="32464"/>
                      </a:cubicBezTo>
                      <a:cubicBezTo>
                        <a:pt x="43873" y="20473"/>
                        <a:pt x="41650" y="11825"/>
                        <a:pt x="37205" y="6520"/>
                      </a:cubicBezTo>
                      <a:cubicBezTo>
                        <a:pt x="32759" y="1216"/>
                        <a:pt x="26973" y="-1436"/>
                        <a:pt x="19847" y="-1436"/>
                      </a:cubicBezTo>
                      <a:cubicBezTo>
                        <a:pt x="14724" y="-1436"/>
                        <a:pt x="10579" y="-72"/>
                        <a:pt x="7412" y="2657"/>
                      </a:cubicBezTo>
                      <a:cubicBezTo>
                        <a:pt x="4254" y="5385"/>
                        <a:pt x="2231" y="9459"/>
                        <a:pt x="1344" y="14877"/>
                      </a:cubicBezTo>
                      <a:close/>
                      <a:moveTo>
                        <a:pt x="29778" y="42338"/>
                      </a:moveTo>
                      <a:cubicBezTo>
                        <a:pt x="29778" y="46392"/>
                        <a:pt x="28848" y="49536"/>
                        <a:pt x="26987" y="51768"/>
                      </a:cubicBezTo>
                      <a:cubicBezTo>
                        <a:pt x="25127" y="54010"/>
                        <a:pt x="22971" y="55131"/>
                        <a:pt x="20519" y="55131"/>
                      </a:cubicBezTo>
                      <a:cubicBezTo>
                        <a:pt x="18201" y="55131"/>
                        <a:pt x="16274" y="54215"/>
                        <a:pt x="14738" y="52383"/>
                      </a:cubicBezTo>
                      <a:cubicBezTo>
                        <a:pt x="13202" y="50552"/>
                        <a:pt x="12434" y="47547"/>
                        <a:pt x="12434" y="43368"/>
                      </a:cubicBezTo>
                      <a:cubicBezTo>
                        <a:pt x="12434" y="39133"/>
                        <a:pt x="13269" y="36023"/>
                        <a:pt x="14939" y="34038"/>
                      </a:cubicBezTo>
                      <a:cubicBezTo>
                        <a:pt x="16608" y="32063"/>
                        <a:pt x="18693" y="31076"/>
                        <a:pt x="21192" y="31076"/>
                      </a:cubicBezTo>
                      <a:cubicBezTo>
                        <a:pt x="23606" y="31076"/>
                        <a:pt x="25638" y="32030"/>
                        <a:pt x="27288" y="33938"/>
                      </a:cubicBezTo>
                      <a:cubicBezTo>
                        <a:pt x="28948" y="35846"/>
                        <a:pt x="29778" y="38646"/>
                        <a:pt x="29778" y="42338"/>
                      </a:cubicBezTo>
                      <a:close/>
                    </a:path>
                  </a:pathLst>
                </a:custGeom>
                <a:solidFill>
                  <a:srgbClr val="000000"/>
                </a:solidFill>
                <a:ln w="14" cap="flat">
                  <a:noFill/>
                  <a:prstDash val="solid"/>
                  <a:round/>
                </a:ln>
              </p:spPr>
              <p:txBody>
                <a:bodyPr rtlCol="0" anchor="ctr"/>
                <a:lstStyle/>
                <a:p>
                  <a:endParaRPr lang="en-US"/>
                </a:p>
              </p:txBody>
            </p:sp>
            <p:sp>
              <p:nvSpPr>
                <p:cNvPr id="840" name="Freeform: Shape 839">
                  <a:extLst>
                    <a:ext uri="{FF2B5EF4-FFF2-40B4-BE49-F238E27FC236}">
                      <a16:creationId xmlns:a16="http://schemas.microsoft.com/office/drawing/2014/main" id="{9048E6B9-663F-85C1-8DC3-FD7D4C0B80A3}"/>
                    </a:ext>
                  </a:extLst>
                </p:cNvPr>
                <p:cNvSpPr/>
                <p:nvPr/>
              </p:nvSpPr>
              <p:spPr>
                <a:xfrm flipV="1">
                  <a:off x="7834482" y="5290694"/>
                  <a:ext cx="43115" cy="66984"/>
                </a:xfrm>
                <a:custGeom>
                  <a:avLst/>
                  <a:gdLst>
                    <a:gd name="connsiteX0" fmla="*/ 11026 w 43115"/>
                    <a:gd name="connsiteY0" fmla="*/ 35097 h 66984"/>
                    <a:gd name="connsiteX1" fmla="*/ 3928 w 43115"/>
                    <a:gd name="connsiteY1" fmla="*/ 40750 h 66984"/>
                    <a:gd name="connsiteX2" fmla="*/ 1724 w 43115"/>
                    <a:gd name="connsiteY2" fmla="*/ 48649 h 66984"/>
                    <a:gd name="connsiteX3" fmla="*/ 6847 w 43115"/>
                    <a:gd name="connsiteY3" fmla="*/ 60755 h 66984"/>
                    <a:gd name="connsiteX4" fmla="*/ 21400 w 43115"/>
                    <a:gd name="connsiteY4" fmla="*/ 65548 h 66984"/>
                    <a:gd name="connsiteX5" fmla="*/ 35911 w 43115"/>
                    <a:gd name="connsiteY5" fmla="*/ 60755 h 66984"/>
                    <a:gd name="connsiteX6" fmla="*/ 41076 w 43115"/>
                    <a:gd name="connsiteY6" fmla="*/ 48649 h 66984"/>
                    <a:gd name="connsiteX7" fmla="*/ 38701 w 43115"/>
                    <a:gd name="connsiteY7" fmla="*/ 40521 h 66984"/>
                    <a:gd name="connsiteX8" fmla="*/ 32047 w 43115"/>
                    <a:gd name="connsiteY8" fmla="*/ 35097 h 66984"/>
                    <a:gd name="connsiteX9" fmla="*/ 40332 w 43115"/>
                    <a:gd name="connsiteY9" fmla="*/ 28701 h 66984"/>
                    <a:gd name="connsiteX10" fmla="*/ 43180 w 43115"/>
                    <a:gd name="connsiteY10" fmla="*/ 18999 h 66984"/>
                    <a:gd name="connsiteX11" fmla="*/ 37385 w 43115"/>
                    <a:gd name="connsiteY11" fmla="*/ 4245 h 66984"/>
                    <a:gd name="connsiteX12" fmla="*/ 21987 w 43115"/>
                    <a:gd name="connsiteY12" fmla="*/ -1436 h 66984"/>
                    <a:gd name="connsiteX13" fmla="*/ 7091 w 43115"/>
                    <a:gd name="connsiteY13" fmla="*/ 3258 h 66984"/>
                    <a:gd name="connsiteX14" fmla="*/ 64 w 43115"/>
                    <a:gd name="connsiteY14" fmla="*/ 18455 h 66984"/>
                    <a:gd name="connsiteX15" fmla="*/ 2697 w 43115"/>
                    <a:gd name="connsiteY15" fmla="*/ 28228 h 66984"/>
                    <a:gd name="connsiteX16" fmla="*/ 11026 w 43115"/>
                    <a:gd name="connsiteY16" fmla="*/ 35097 h 66984"/>
                    <a:gd name="connsiteX17" fmla="*/ 13616 w 43115"/>
                    <a:gd name="connsiteY17" fmla="*/ 47747 h 66984"/>
                    <a:gd name="connsiteX18" fmla="*/ 15734 w 43115"/>
                    <a:gd name="connsiteY18" fmla="*/ 41894 h 66984"/>
                    <a:gd name="connsiteX19" fmla="*/ 21400 w 43115"/>
                    <a:gd name="connsiteY19" fmla="*/ 39791 h 66984"/>
                    <a:gd name="connsiteX20" fmla="*/ 27124 w 43115"/>
                    <a:gd name="connsiteY20" fmla="*/ 41909 h 66984"/>
                    <a:gd name="connsiteX21" fmla="*/ 29271 w 43115"/>
                    <a:gd name="connsiteY21" fmla="*/ 47790 h 66984"/>
                    <a:gd name="connsiteX22" fmla="*/ 27139 w 43115"/>
                    <a:gd name="connsiteY22" fmla="*/ 53442 h 66984"/>
                    <a:gd name="connsiteX23" fmla="*/ 21529 w 43115"/>
                    <a:gd name="connsiteY23" fmla="*/ 55575 h 66984"/>
                    <a:gd name="connsiteX24" fmla="*/ 15762 w 43115"/>
                    <a:gd name="connsiteY24" fmla="*/ 53428 h 66984"/>
                    <a:gd name="connsiteX25" fmla="*/ 13616 w 43115"/>
                    <a:gd name="connsiteY25" fmla="*/ 47747 h 66984"/>
                    <a:gd name="connsiteX26" fmla="*/ 12457 w 43115"/>
                    <a:gd name="connsiteY26" fmla="*/ 19671 h 66984"/>
                    <a:gd name="connsiteX27" fmla="*/ 15118 w 43115"/>
                    <a:gd name="connsiteY27" fmla="*/ 11572 h 66984"/>
                    <a:gd name="connsiteX28" fmla="*/ 21758 w 43115"/>
                    <a:gd name="connsiteY28" fmla="*/ 8667 h 66984"/>
                    <a:gd name="connsiteX29" fmla="*/ 28198 w 43115"/>
                    <a:gd name="connsiteY29" fmla="*/ 11457 h 66984"/>
                    <a:gd name="connsiteX30" fmla="*/ 30745 w 43115"/>
                    <a:gd name="connsiteY30" fmla="*/ 19528 h 66984"/>
                    <a:gd name="connsiteX31" fmla="*/ 28155 w 43115"/>
                    <a:gd name="connsiteY31" fmla="*/ 26926 h 66984"/>
                    <a:gd name="connsiteX32" fmla="*/ 21586 w 43115"/>
                    <a:gd name="connsiteY32" fmla="*/ 29731 h 66984"/>
                    <a:gd name="connsiteX33" fmla="*/ 14718 w 43115"/>
                    <a:gd name="connsiteY33" fmla="*/ 26554 h 66984"/>
                    <a:gd name="connsiteX34" fmla="*/ 12457 w 43115"/>
                    <a:gd name="connsiteY34" fmla="*/ 19671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1026" y="35097"/>
                      </a:moveTo>
                      <a:cubicBezTo>
                        <a:pt x="7773" y="36471"/>
                        <a:pt x="5407" y="38355"/>
                        <a:pt x="3928" y="40750"/>
                      </a:cubicBezTo>
                      <a:cubicBezTo>
                        <a:pt x="2459" y="43154"/>
                        <a:pt x="1724" y="45787"/>
                        <a:pt x="1724" y="48649"/>
                      </a:cubicBezTo>
                      <a:cubicBezTo>
                        <a:pt x="1724" y="53533"/>
                        <a:pt x="3432" y="57568"/>
                        <a:pt x="6847" y="60755"/>
                      </a:cubicBezTo>
                      <a:cubicBezTo>
                        <a:pt x="10263" y="63950"/>
                        <a:pt x="15114" y="65548"/>
                        <a:pt x="21400" y="65548"/>
                      </a:cubicBezTo>
                      <a:cubicBezTo>
                        <a:pt x="27630" y="65548"/>
                        <a:pt x="32467" y="63950"/>
                        <a:pt x="35911" y="60755"/>
                      </a:cubicBezTo>
                      <a:cubicBezTo>
                        <a:pt x="39355" y="57568"/>
                        <a:pt x="41076" y="53533"/>
                        <a:pt x="41076" y="48649"/>
                      </a:cubicBezTo>
                      <a:cubicBezTo>
                        <a:pt x="41076" y="45605"/>
                        <a:pt x="40285" y="42896"/>
                        <a:pt x="38701" y="40521"/>
                      </a:cubicBezTo>
                      <a:cubicBezTo>
                        <a:pt x="37127" y="38155"/>
                        <a:pt x="34909" y="36347"/>
                        <a:pt x="32047" y="35097"/>
                      </a:cubicBezTo>
                      <a:cubicBezTo>
                        <a:pt x="35682" y="33638"/>
                        <a:pt x="38443" y="31505"/>
                        <a:pt x="40332" y="28701"/>
                      </a:cubicBezTo>
                      <a:cubicBezTo>
                        <a:pt x="42231" y="25896"/>
                        <a:pt x="43180" y="22662"/>
                        <a:pt x="43180" y="18999"/>
                      </a:cubicBezTo>
                      <a:cubicBezTo>
                        <a:pt x="43180" y="12950"/>
                        <a:pt x="41248" y="8033"/>
                        <a:pt x="37385" y="4245"/>
                      </a:cubicBezTo>
                      <a:cubicBezTo>
                        <a:pt x="33530" y="458"/>
                        <a:pt x="28398" y="-1436"/>
                        <a:pt x="21987" y="-1436"/>
                      </a:cubicBezTo>
                      <a:cubicBezTo>
                        <a:pt x="16025" y="-1436"/>
                        <a:pt x="11059" y="129"/>
                        <a:pt x="7091" y="3258"/>
                      </a:cubicBezTo>
                      <a:cubicBezTo>
                        <a:pt x="2407" y="6950"/>
                        <a:pt x="64" y="12015"/>
                        <a:pt x="64" y="18455"/>
                      </a:cubicBezTo>
                      <a:cubicBezTo>
                        <a:pt x="64" y="22004"/>
                        <a:pt x="942" y="25262"/>
                        <a:pt x="2697" y="28228"/>
                      </a:cubicBezTo>
                      <a:cubicBezTo>
                        <a:pt x="4462" y="31195"/>
                        <a:pt x="7238" y="33485"/>
                        <a:pt x="11026" y="35097"/>
                      </a:cubicBezTo>
                      <a:close/>
                      <a:moveTo>
                        <a:pt x="13616" y="47747"/>
                      </a:moveTo>
                      <a:cubicBezTo>
                        <a:pt x="13616" y="45248"/>
                        <a:pt x="14322" y="43297"/>
                        <a:pt x="15734" y="41894"/>
                      </a:cubicBezTo>
                      <a:cubicBezTo>
                        <a:pt x="17155" y="40492"/>
                        <a:pt x="19044" y="39791"/>
                        <a:pt x="21400" y="39791"/>
                      </a:cubicBezTo>
                      <a:cubicBezTo>
                        <a:pt x="23785" y="39791"/>
                        <a:pt x="25693" y="40497"/>
                        <a:pt x="27124" y="41909"/>
                      </a:cubicBezTo>
                      <a:cubicBezTo>
                        <a:pt x="28555" y="43330"/>
                        <a:pt x="29271" y="45290"/>
                        <a:pt x="29271" y="47790"/>
                      </a:cubicBezTo>
                      <a:cubicBezTo>
                        <a:pt x="29271" y="50146"/>
                        <a:pt x="28560" y="52030"/>
                        <a:pt x="27139" y="53442"/>
                      </a:cubicBezTo>
                      <a:cubicBezTo>
                        <a:pt x="25727" y="54864"/>
                        <a:pt x="23857" y="55575"/>
                        <a:pt x="21529" y="55575"/>
                      </a:cubicBezTo>
                      <a:cubicBezTo>
                        <a:pt x="19116" y="55575"/>
                        <a:pt x="17193" y="54859"/>
                        <a:pt x="15762" y="53428"/>
                      </a:cubicBezTo>
                      <a:cubicBezTo>
                        <a:pt x="14331" y="51997"/>
                        <a:pt x="13616" y="50103"/>
                        <a:pt x="13616" y="47747"/>
                      </a:cubicBezTo>
                      <a:close/>
                      <a:moveTo>
                        <a:pt x="12457" y="19671"/>
                      </a:moveTo>
                      <a:cubicBezTo>
                        <a:pt x="12457" y="16208"/>
                        <a:pt x="13344" y="13508"/>
                        <a:pt x="15118" y="11572"/>
                      </a:cubicBezTo>
                      <a:cubicBezTo>
                        <a:pt x="16893" y="9635"/>
                        <a:pt x="19106" y="8667"/>
                        <a:pt x="21758" y="8667"/>
                      </a:cubicBezTo>
                      <a:cubicBezTo>
                        <a:pt x="24353" y="8667"/>
                        <a:pt x="26499" y="9597"/>
                        <a:pt x="28198" y="11457"/>
                      </a:cubicBezTo>
                      <a:cubicBezTo>
                        <a:pt x="29896" y="13327"/>
                        <a:pt x="30745" y="16017"/>
                        <a:pt x="30745" y="19528"/>
                      </a:cubicBezTo>
                      <a:cubicBezTo>
                        <a:pt x="30745" y="22600"/>
                        <a:pt x="29881" y="25066"/>
                        <a:pt x="28155" y="26926"/>
                      </a:cubicBezTo>
                      <a:cubicBezTo>
                        <a:pt x="26428" y="28796"/>
                        <a:pt x="24238" y="29731"/>
                        <a:pt x="21586" y="29731"/>
                      </a:cubicBezTo>
                      <a:cubicBezTo>
                        <a:pt x="18515" y="29731"/>
                        <a:pt x="16225" y="28672"/>
                        <a:pt x="14718" y="26554"/>
                      </a:cubicBezTo>
                      <a:cubicBezTo>
                        <a:pt x="13210" y="24436"/>
                        <a:pt x="12457" y="22142"/>
                        <a:pt x="12457" y="19671"/>
                      </a:cubicBezTo>
                      <a:close/>
                    </a:path>
                  </a:pathLst>
                </a:custGeom>
                <a:solidFill>
                  <a:srgbClr val="000000"/>
                </a:solidFill>
                <a:ln w="14" cap="flat">
                  <a:noFill/>
                  <a:prstDash val="solid"/>
                  <a:round/>
                </a:ln>
              </p:spPr>
              <p:txBody>
                <a:bodyPr rtlCol="0" anchor="ctr"/>
                <a:lstStyle/>
                <a:p>
                  <a:endParaRPr lang="en-US"/>
                </a:p>
              </p:txBody>
            </p:sp>
            <p:sp>
              <p:nvSpPr>
                <p:cNvPr id="841" name="Freeform: Shape 840">
                  <a:extLst>
                    <a:ext uri="{FF2B5EF4-FFF2-40B4-BE49-F238E27FC236}">
                      <a16:creationId xmlns:a16="http://schemas.microsoft.com/office/drawing/2014/main" id="{206CC874-F71A-D90F-6D98-BB5B348714F8}"/>
                    </a:ext>
                  </a:extLst>
                </p:cNvPr>
                <p:cNvSpPr/>
                <p:nvPr/>
              </p:nvSpPr>
              <p:spPr>
                <a:xfrm flipV="1">
                  <a:off x="7883412" y="5290694"/>
                  <a:ext cx="47136" cy="65825"/>
                </a:xfrm>
                <a:custGeom>
                  <a:avLst/>
                  <a:gdLst>
                    <a:gd name="connsiteX0" fmla="*/ 26907 w 47136"/>
                    <a:gd name="connsiteY0" fmla="*/ -1476 h 65825"/>
                    <a:gd name="connsiteX1" fmla="*/ 26907 w 47136"/>
                    <a:gd name="connsiteY1" fmla="*/ 11717 h 65825"/>
                    <a:gd name="connsiteX2" fmla="*/ 76 w 47136"/>
                    <a:gd name="connsiteY2" fmla="*/ 11717 h 65825"/>
                    <a:gd name="connsiteX3" fmla="*/ 76 w 47136"/>
                    <a:gd name="connsiteY3" fmla="*/ 22721 h 65825"/>
                    <a:gd name="connsiteX4" fmla="*/ 28509 w 47136"/>
                    <a:gd name="connsiteY4" fmla="*/ 64349 h 65825"/>
                    <a:gd name="connsiteX5" fmla="*/ 39070 w 47136"/>
                    <a:gd name="connsiteY5" fmla="*/ 64349 h 65825"/>
                    <a:gd name="connsiteX6" fmla="*/ 39070 w 47136"/>
                    <a:gd name="connsiteY6" fmla="*/ 22764 h 65825"/>
                    <a:gd name="connsiteX7" fmla="*/ 47212 w 47136"/>
                    <a:gd name="connsiteY7" fmla="*/ 22764 h 65825"/>
                    <a:gd name="connsiteX8" fmla="*/ 47212 w 47136"/>
                    <a:gd name="connsiteY8" fmla="*/ 11717 h 65825"/>
                    <a:gd name="connsiteX9" fmla="*/ 39070 w 47136"/>
                    <a:gd name="connsiteY9" fmla="*/ 11717 h 65825"/>
                    <a:gd name="connsiteX10" fmla="*/ 39070 w 47136"/>
                    <a:gd name="connsiteY10" fmla="*/ -1476 h 65825"/>
                    <a:gd name="connsiteX11" fmla="*/ 26907 w 47136"/>
                    <a:gd name="connsiteY11" fmla="*/ 22764 h 65825"/>
                    <a:gd name="connsiteX12" fmla="*/ 26907 w 47136"/>
                    <a:gd name="connsiteY12" fmla="*/ 45159 h 65825"/>
                    <a:gd name="connsiteX13" fmla="*/ 11839 w 47136"/>
                    <a:gd name="connsiteY13" fmla="*/ 2276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6907" y="-1476"/>
                      </a:moveTo>
                      <a:lnTo>
                        <a:pt x="26907" y="11717"/>
                      </a:lnTo>
                      <a:lnTo>
                        <a:pt x="76" y="11717"/>
                      </a:lnTo>
                      <a:lnTo>
                        <a:pt x="76" y="22721"/>
                      </a:lnTo>
                      <a:lnTo>
                        <a:pt x="28509" y="64349"/>
                      </a:lnTo>
                      <a:lnTo>
                        <a:pt x="39070" y="64349"/>
                      </a:lnTo>
                      <a:lnTo>
                        <a:pt x="39070" y="22764"/>
                      </a:lnTo>
                      <a:lnTo>
                        <a:pt x="47212" y="22764"/>
                      </a:lnTo>
                      <a:lnTo>
                        <a:pt x="47212" y="11717"/>
                      </a:lnTo>
                      <a:lnTo>
                        <a:pt x="39070" y="11717"/>
                      </a:lnTo>
                      <a:lnTo>
                        <a:pt x="39070" y="-1476"/>
                      </a:lnTo>
                      <a:close/>
                      <a:moveTo>
                        <a:pt x="26907" y="22764"/>
                      </a:moveTo>
                      <a:lnTo>
                        <a:pt x="26907" y="45159"/>
                      </a:lnTo>
                      <a:lnTo>
                        <a:pt x="11839" y="22764"/>
                      </a:lnTo>
                      <a:close/>
                    </a:path>
                  </a:pathLst>
                </a:custGeom>
                <a:solidFill>
                  <a:srgbClr val="000000"/>
                </a:solidFill>
                <a:ln w="14" cap="flat">
                  <a:noFill/>
                  <a:prstDash val="solid"/>
                  <a:round/>
                </a:ln>
              </p:spPr>
              <p:txBody>
                <a:bodyPr rtlCol="0" anchor="ctr"/>
                <a:lstStyle/>
                <a:p>
                  <a:endParaRPr lang="en-US"/>
                </a:p>
              </p:txBody>
            </p:sp>
          </p:grpSp>
          <p:grpSp>
            <p:nvGrpSpPr>
              <p:cNvPr id="842" name="Graphic 3">
                <a:extLst>
                  <a:ext uri="{FF2B5EF4-FFF2-40B4-BE49-F238E27FC236}">
                    <a16:creationId xmlns:a16="http://schemas.microsoft.com/office/drawing/2014/main" id="{C1E896C8-0FB6-C435-E5AB-343D7C61D3F0}"/>
                  </a:ext>
                </a:extLst>
              </p:cNvPr>
              <p:cNvGrpSpPr/>
              <p:nvPr/>
            </p:nvGrpSpPr>
            <p:grpSpPr>
              <a:xfrm>
                <a:off x="7290760" y="5388957"/>
                <a:ext cx="612604" cy="83898"/>
                <a:chOff x="7290760" y="5388957"/>
                <a:chExt cx="612604" cy="83898"/>
              </a:xfrm>
              <a:solidFill>
                <a:srgbClr val="000000"/>
              </a:solidFill>
            </p:grpSpPr>
            <p:sp>
              <p:nvSpPr>
                <p:cNvPr id="843" name="Freeform: Shape 842">
                  <a:extLst>
                    <a:ext uri="{FF2B5EF4-FFF2-40B4-BE49-F238E27FC236}">
                      <a16:creationId xmlns:a16="http://schemas.microsoft.com/office/drawing/2014/main" id="{6E9CED6E-4ED3-9253-89CF-FA639AB8CFA5}"/>
                    </a:ext>
                  </a:extLst>
                </p:cNvPr>
                <p:cNvSpPr/>
                <p:nvPr/>
              </p:nvSpPr>
              <p:spPr>
                <a:xfrm flipV="1">
                  <a:off x="7290760" y="5406214"/>
                  <a:ext cx="44360" cy="49640"/>
                </a:xfrm>
                <a:custGeom>
                  <a:avLst/>
                  <a:gdLst>
                    <a:gd name="connsiteX0" fmla="*/ 3 w 44360"/>
                    <a:gd name="connsiteY0" fmla="*/ 13814 h 49640"/>
                    <a:gd name="connsiteX1" fmla="*/ 12610 w 44360"/>
                    <a:gd name="connsiteY1" fmla="*/ 15731 h 49640"/>
                    <a:gd name="connsiteX2" fmla="*/ 15873 w 44360"/>
                    <a:gd name="connsiteY2" fmla="*/ 10165 h 49640"/>
                    <a:gd name="connsiteX3" fmla="*/ 22770 w 44360"/>
                    <a:gd name="connsiteY3" fmla="*/ 8261 h 49640"/>
                    <a:gd name="connsiteX4" fmla="*/ 30097 w 44360"/>
                    <a:gd name="connsiteY4" fmla="*/ 10050 h 49640"/>
                    <a:gd name="connsiteX5" fmla="*/ 31757 w 44360"/>
                    <a:gd name="connsiteY5" fmla="*/ 13413 h 49640"/>
                    <a:gd name="connsiteX6" fmla="*/ 30855 w 44360"/>
                    <a:gd name="connsiteY6" fmla="*/ 15774 h 49640"/>
                    <a:gd name="connsiteX7" fmla="*/ 26663 w 44360"/>
                    <a:gd name="connsiteY7" fmla="*/ 17434 h 49640"/>
                    <a:gd name="connsiteX8" fmla="*/ 7387 w 44360"/>
                    <a:gd name="connsiteY8" fmla="*/ 23559 h 49640"/>
                    <a:gd name="connsiteX9" fmla="*/ 1749 w 44360"/>
                    <a:gd name="connsiteY9" fmla="*/ 34248 h 49640"/>
                    <a:gd name="connsiteX10" fmla="*/ 6615 w 44360"/>
                    <a:gd name="connsiteY10" fmla="*/ 44623 h 49640"/>
                    <a:gd name="connsiteX11" fmla="*/ 21740 w 44360"/>
                    <a:gd name="connsiteY11" fmla="*/ 48830 h 49640"/>
                    <a:gd name="connsiteX12" fmla="*/ 36222 w 44360"/>
                    <a:gd name="connsiteY12" fmla="*/ 45653 h 49640"/>
                    <a:gd name="connsiteX13" fmla="*/ 42761 w 44360"/>
                    <a:gd name="connsiteY13" fmla="*/ 36266 h 49640"/>
                    <a:gd name="connsiteX14" fmla="*/ 30898 w 44360"/>
                    <a:gd name="connsiteY14" fmla="*/ 34076 h 49640"/>
                    <a:gd name="connsiteX15" fmla="*/ 28008 w 44360"/>
                    <a:gd name="connsiteY15" fmla="*/ 38312 h 49640"/>
                    <a:gd name="connsiteX16" fmla="*/ 21955 w 44360"/>
                    <a:gd name="connsiteY16" fmla="*/ 39800 h 49640"/>
                    <a:gd name="connsiteX17" fmla="*/ 14857 w 44360"/>
                    <a:gd name="connsiteY17" fmla="*/ 38412 h 49640"/>
                    <a:gd name="connsiteX18" fmla="*/ 13426 w 44360"/>
                    <a:gd name="connsiteY18" fmla="*/ 35865 h 49640"/>
                    <a:gd name="connsiteX19" fmla="*/ 14671 w 44360"/>
                    <a:gd name="connsiteY19" fmla="*/ 33576 h 49640"/>
                    <a:gd name="connsiteX20" fmla="*/ 26405 w 44360"/>
                    <a:gd name="connsiteY20" fmla="*/ 30041 h 49640"/>
                    <a:gd name="connsiteX21" fmla="*/ 40429 w 44360"/>
                    <a:gd name="connsiteY21" fmla="*/ 24460 h 49640"/>
                    <a:gd name="connsiteX22" fmla="*/ 44364 w 44360"/>
                    <a:gd name="connsiteY22" fmla="*/ 15116 h 49640"/>
                    <a:gd name="connsiteX23" fmla="*/ 38912 w 44360"/>
                    <a:gd name="connsiteY23" fmla="*/ 3883 h 49640"/>
                    <a:gd name="connsiteX24" fmla="*/ 22770 w 44360"/>
                    <a:gd name="connsiteY24" fmla="*/ -811 h 49640"/>
                    <a:gd name="connsiteX25" fmla="*/ 7402 w 44360"/>
                    <a:gd name="connsiteY25" fmla="*/ 3124 h 49640"/>
                    <a:gd name="connsiteX26" fmla="*/ 3 w 44360"/>
                    <a:gd name="connsiteY26" fmla="*/ 1381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3" y="13814"/>
                      </a:moveTo>
                      <a:lnTo>
                        <a:pt x="12610" y="15731"/>
                      </a:lnTo>
                      <a:cubicBezTo>
                        <a:pt x="13154" y="13289"/>
                        <a:pt x="14242" y="11434"/>
                        <a:pt x="15873" y="10165"/>
                      </a:cubicBezTo>
                      <a:cubicBezTo>
                        <a:pt x="17514" y="8896"/>
                        <a:pt x="19813" y="8261"/>
                        <a:pt x="22770" y="8261"/>
                      </a:cubicBezTo>
                      <a:cubicBezTo>
                        <a:pt x="26014" y="8261"/>
                        <a:pt x="28456" y="8858"/>
                        <a:pt x="30097" y="10050"/>
                      </a:cubicBezTo>
                      <a:cubicBezTo>
                        <a:pt x="31204" y="10890"/>
                        <a:pt x="31757" y="12011"/>
                        <a:pt x="31757" y="13413"/>
                      </a:cubicBezTo>
                      <a:cubicBezTo>
                        <a:pt x="31757" y="14367"/>
                        <a:pt x="31456" y="15154"/>
                        <a:pt x="30855" y="15774"/>
                      </a:cubicBezTo>
                      <a:cubicBezTo>
                        <a:pt x="30235" y="16375"/>
                        <a:pt x="28838" y="16929"/>
                        <a:pt x="26663" y="17434"/>
                      </a:cubicBezTo>
                      <a:cubicBezTo>
                        <a:pt x="16522" y="19666"/>
                        <a:pt x="10097" y="21708"/>
                        <a:pt x="7387" y="23559"/>
                      </a:cubicBezTo>
                      <a:cubicBezTo>
                        <a:pt x="3629" y="26125"/>
                        <a:pt x="1749" y="29688"/>
                        <a:pt x="1749" y="34248"/>
                      </a:cubicBezTo>
                      <a:cubicBezTo>
                        <a:pt x="1749" y="38360"/>
                        <a:pt x="3371" y="41818"/>
                        <a:pt x="6615" y="44623"/>
                      </a:cubicBezTo>
                      <a:cubicBezTo>
                        <a:pt x="9868" y="47427"/>
                        <a:pt x="14910" y="48830"/>
                        <a:pt x="21740" y="48830"/>
                      </a:cubicBezTo>
                      <a:cubicBezTo>
                        <a:pt x="28237" y="48830"/>
                        <a:pt x="33064" y="47771"/>
                        <a:pt x="36222" y="45653"/>
                      </a:cubicBezTo>
                      <a:cubicBezTo>
                        <a:pt x="39389" y="43535"/>
                        <a:pt x="41569" y="40406"/>
                        <a:pt x="42761" y="36266"/>
                      </a:cubicBezTo>
                      <a:lnTo>
                        <a:pt x="30898" y="34076"/>
                      </a:lnTo>
                      <a:cubicBezTo>
                        <a:pt x="30393" y="35918"/>
                        <a:pt x="29429" y="37329"/>
                        <a:pt x="28008" y="38312"/>
                      </a:cubicBezTo>
                      <a:cubicBezTo>
                        <a:pt x="26596" y="39304"/>
                        <a:pt x="24578" y="39800"/>
                        <a:pt x="21955" y="39800"/>
                      </a:cubicBezTo>
                      <a:cubicBezTo>
                        <a:pt x="18654" y="39800"/>
                        <a:pt x="16288" y="39338"/>
                        <a:pt x="14857" y="38412"/>
                      </a:cubicBezTo>
                      <a:cubicBezTo>
                        <a:pt x="13903" y="37754"/>
                        <a:pt x="13426" y="36905"/>
                        <a:pt x="13426" y="35865"/>
                      </a:cubicBezTo>
                      <a:cubicBezTo>
                        <a:pt x="13426" y="34968"/>
                        <a:pt x="13841" y="34205"/>
                        <a:pt x="14671" y="33576"/>
                      </a:cubicBezTo>
                      <a:cubicBezTo>
                        <a:pt x="15806" y="32746"/>
                        <a:pt x="19718" y="31567"/>
                        <a:pt x="26405" y="30041"/>
                      </a:cubicBezTo>
                      <a:cubicBezTo>
                        <a:pt x="33102" y="28524"/>
                        <a:pt x="37777" y="26664"/>
                        <a:pt x="40429" y="24460"/>
                      </a:cubicBezTo>
                      <a:cubicBezTo>
                        <a:pt x="43052" y="22218"/>
                        <a:pt x="44364" y="19104"/>
                        <a:pt x="44364" y="15116"/>
                      </a:cubicBezTo>
                      <a:cubicBezTo>
                        <a:pt x="44364" y="10756"/>
                        <a:pt x="42547" y="7012"/>
                        <a:pt x="38912" y="3883"/>
                      </a:cubicBezTo>
                      <a:cubicBezTo>
                        <a:pt x="35277" y="754"/>
                        <a:pt x="29897" y="-811"/>
                        <a:pt x="22770" y="-811"/>
                      </a:cubicBezTo>
                      <a:cubicBezTo>
                        <a:pt x="16302" y="-811"/>
                        <a:pt x="11179" y="501"/>
                        <a:pt x="7402" y="3124"/>
                      </a:cubicBezTo>
                      <a:cubicBezTo>
                        <a:pt x="3633" y="5748"/>
                        <a:pt x="1167" y="9311"/>
                        <a:pt x="3" y="13814"/>
                      </a:cubicBezTo>
                      <a:close/>
                    </a:path>
                  </a:pathLst>
                </a:custGeom>
                <a:solidFill>
                  <a:srgbClr val="000000"/>
                </a:solidFill>
                <a:ln w="14" cap="flat">
                  <a:noFill/>
                  <a:prstDash val="solid"/>
                  <a:round/>
                </a:ln>
              </p:spPr>
              <p:txBody>
                <a:bodyPr rtlCol="0" anchor="ctr"/>
                <a:lstStyle/>
                <a:p>
                  <a:endParaRPr lang="en-US"/>
                </a:p>
              </p:txBody>
            </p:sp>
            <p:sp>
              <p:nvSpPr>
                <p:cNvPr id="844" name="Freeform: Shape 843">
                  <a:extLst>
                    <a:ext uri="{FF2B5EF4-FFF2-40B4-BE49-F238E27FC236}">
                      <a16:creationId xmlns:a16="http://schemas.microsoft.com/office/drawing/2014/main" id="{1AD3AA52-7D67-AEFA-02D9-499DDA020E12}"/>
                    </a:ext>
                  </a:extLst>
                </p:cNvPr>
                <p:cNvSpPr/>
                <p:nvPr/>
              </p:nvSpPr>
              <p:spPr>
                <a:xfrm flipV="1">
                  <a:off x="7342810" y="5406214"/>
                  <a:ext cx="44589" cy="49640"/>
                </a:xfrm>
                <a:custGeom>
                  <a:avLst/>
                  <a:gdLst>
                    <a:gd name="connsiteX0" fmla="*/ 12637 w 44589"/>
                    <a:gd name="connsiteY0" fmla="*/ 33261 h 49640"/>
                    <a:gd name="connsiteX1" fmla="*/ 1232 w 44589"/>
                    <a:gd name="connsiteY1" fmla="*/ 35321 h 49640"/>
                    <a:gd name="connsiteX2" fmla="*/ 7843 w 44589"/>
                    <a:gd name="connsiteY2" fmla="*/ 45510 h 49640"/>
                    <a:gd name="connsiteX3" fmla="*/ 21795 w 44589"/>
                    <a:gd name="connsiteY3" fmla="*/ 48830 h 49640"/>
                    <a:gd name="connsiteX4" fmla="*/ 34316 w 44589"/>
                    <a:gd name="connsiteY4" fmla="*/ 46841 h 49640"/>
                    <a:gd name="connsiteX5" fmla="*/ 40112 w 44589"/>
                    <a:gd name="connsiteY5" fmla="*/ 41789 h 49640"/>
                    <a:gd name="connsiteX6" fmla="*/ 41786 w 44589"/>
                    <a:gd name="connsiteY6" fmla="*/ 30542 h 49640"/>
                    <a:gd name="connsiteX7" fmla="*/ 41657 w 44589"/>
                    <a:gd name="connsiteY7" fmla="*/ 15874 h 49640"/>
                    <a:gd name="connsiteX8" fmla="*/ 42258 w 44589"/>
                    <a:gd name="connsiteY8" fmla="*/ 6630 h 49640"/>
                    <a:gd name="connsiteX9" fmla="*/ 44519 w 44589"/>
                    <a:gd name="connsiteY9" fmla="*/ 262 h 49640"/>
                    <a:gd name="connsiteX10" fmla="*/ 32084 w 44589"/>
                    <a:gd name="connsiteY10" fmla="*/ 262 h 49640"/>
                    <a:gd name="connsiteX11" fmla="*/ 30882 w 44589"/>
                    <a:gd name="connsiteY11" fmla="*/ 3969 h 49640"/>
                    <a:gd name="connsiteX12" fmla="*/ 30424 w 44589"/>
                    <a:gd name="connsiteY12" fmla="*/ 5457 h 49640"/>
                    <a:gd name="connsiteX13" fmla="*/ 23541 w 44589"/>
                    <a:gd name="connsiteY13" fmla="*/ 749 h 49640"/>
                    <a:gd name="connsiteX14" fmla="*/ 15713 w 44589"/>
                    <a:gd name="connsiteY14" fmla="*/ -811 h 49640"/>
                    <a:gd name="connsiteX15" fmla="*/ 4151 w 44589"/>
                    <a:gd name="connsiteY15" fmla="*/ 3167 h 49640"/>
                    <a:gd name="connsiteX16" fmla="*/ -70 w 44589"/>
                    <a:gd name="connsiteY16" fmla="*/ 13227 h 49640"/>
                    <a:gd name="connsiteX17" fmla="*/ 1847 w 44589"/>
                    <a:gd name="connsiteY17" fmla="*/ 20411 h 49640"/>
                    <a:gd name="connsiteX18" fmla="*/ 7242 w 44589"/>
                    <a:gd name="connsiteY18" fmla="*/ 25233 h 49640"/>
                    <a:gd name="connsiteX19" fmla="*/ 17245 w 44589"/>
                    <a:gd name="connsiteY19" fmla="*/ 28166 h 49640"/>
                    <a:gd name="connsiteX20" fmla="*/ 29451 w 44589"/>
                    <a:gd name="connsiteY20" fmla="*/ 31257 h 49640"/>
                    <a:gd name="connsiteX21" fmla="*/ 29451 w 44589"/>
                    <a:gd name="connsiteY21" fmla="*/ 32502 h 49640"/>
                    <a:gd name="connsiteX22" fmla="*/ 27662 w 44589"/>
                    <a:gd name="connsiteY22" fmla="*/ 37668 h 49640"/>
                    <a:gd name="connsiteX23" fmla="*/ 20908 w 44589"/>
                    <a:gd name="connsiteY23" fmla="*/ 39214 h 49640"/>
                    <a:gd name="connsiteX24" fmla="*/ 15670 w 44589"/>
                    <a:gd name="connsiteY24" fmla="*/ 37897 h 49640"/>
                    <a:gd name="connsiteX25" fmla="*/ 12637 w 44589"/>
                    <a:gd name="connsiteY25" fmla="*/ 33261 h 49640"/>
                    <a:gd name="connsiteX26" fmla="*/ 29451 w 44589"/>
                    <a:gd name="connsiteY26" fmla="*/ 23072 h 49640"/>
                    <a:gd name="connsiteX27" fmla="*/ 21795 w 44589"/>
                    <a:gd name="connsiteY27" fmla="*/ 21140 h 49640"/>
                    <a:gd name="connsiteX28" fmla="*/ 14955 w 44589"/>
                    <a:gd name="connsiteY28" fmla="*/ 18951 h 49640"/>
                    <a:gd name="connsiteX29" fmla="*/ 12494 w 44589"/>
                    <a:gd name="connsiteY29" fmla="*/ 14529 h 49640"/>
                    <a:gd name="connsiteX30" fmla="*/ 14454 w 44589"/>
                    <a:gd name="connsiteY30" fmla="*/ 9964 h 49640"/>
                    <a:gd name="connsiteX31" fmla="*/ 19477 w 44589"/>
                    <a:gd name="connsiteY31" fmla="*/ 8047 h 49640"/>
                    <a:gd name="connsiteX32" fmla="*/ 25959 w 44589"/>
                    <a:gd name="connsiteY32" fmla="*/ 10279 h 49640"/>
                    <a:gd name="connsiteX33" fmla="*/ 28950 w 44589"/>
                    <a:gd name="connsiteY33" fmla="*/ 14443 h 49640"/>
                    <a:gd name="connsiteX34" fmla="*/ 29451 w 44589"/>
                    <a:gd name="connsiteY34" fmla="*/ 2056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637" y="33261"/>
                      </a:moveTo>
                      <a:lnTo>
                        <a:pt x="1232" y="35321"/>
                      </a:lnTo>
                      <a:cubicBezTo>
                        <a:pt x="2510" y="39910"/>
                        <a:pt x="4714" y="43306"/>
                        <a:pt x="7843" y="45510"/>
                      </a:cubicBezTo>
                      <a:cubicBezTo>
                        <a:pt x="10972" y="47723"/>
                        <a:pt x="15623" y="48830"/>
                        <a:pt x="21795" y="48830"/>
                      </a:cubicBezTo>
                      <a:cubicBezTo>
                        <a:pt x="27404" y="48830"/>
                        <a:pt x="31578" y="48167"/>
                        <a:pt x="34316" y="46841"/>
                      </a:cubicBezTo>
                      <a:cubicBezTo>
                        <a:pt x="37064" y="45515"/>
                        <a:pt x="38995" y="43831"/>
                        <a:pt x="40112" y="41789"/>
                      </a:cubicBezTo>
                      <a:cubicBezTo>
                        <a:pt x="41228" y="39748"/>
                        <a:pt x="41786" y="35999"/>
                        <a:pt x="41786" y="30542"/>
                      </a:cubicBezTo>
                      <a:lnTo>
                        <a:pt x="41657" y="15874"/>
                      </a:lnTo>
                      <a:cubicBezTo>
                        <a:pt x="41657" y="11696"/>
                        <a:pt x="41857" y="8614"/>
                        <a:pt x="42258" y="6630"/>
                      </a:cubicBezTo>
                      <a:cubicBezTo>
                        <a:pt x="42659" y="4655"/>
                        <a:pt x="43412" y="2533"/>
                        <a:pt x="44519" y="262"/>
                      </a:cubicBezTo>
                      <a:lnTo>
                        <a:pt x="32084" y="262"/>
                      </a:lnTo>
                      <a:cubicBezTo>
                        <a:pt x="31759" y="1102"/>
                        <a:pt x="31359" y="2337"/>
                        <a:pt x="30882" y="3969"/>
                      </a:cubicBezTo>
                      <a:cubicBezTo>
                        <a:pt x="30672" y="4722"/>
                        <a:pt x="30519" y="5218"/>
                        <a:pt x="30424" y="5457"/>
                      </a:cubicBezTo>
                      <a:cubicBezTo>
                        <a:pt x="28277" y="3368"/>
                        <a:pt x="25983" y="1798"/>
                        <a:pt x="23541" y="749"/>
                      </a:cubicBezTo>
                      <a:cubicBezTo>
                        <a:pt x="21099" y="-291"/>
                        <a:pt x="18489" y="-811"/>
                        <a:pt x="15713" y="-811"/>
                      </a:cubicBezTo>
                      <a:cubicBezTo>
                        <a:pt x="10829" y="-811"/>
                        <a:pt x="6975" y="515"/>
                        <a:pt x="4151" y="3167"/>
                      </a:cubicBezTo>
                      <a:cubicBezTo>
                        <a:pt x="1337" y="5819"/>
                        <a:pt x="-70" y="9173"/>
                        <a:pt x="-70" y="13227"/>
                      </a:cubicBezTo>
                      <a:cubicBezTo>
                        <a:pt x="-70" y="15917"/>
                        <a:pt x="569" y="18312"/>
                        <a:pt x="1847" y="20411"/>
                      </a:cubicBezTo>
                      <a:cubicBezTo>
                        <a:pt x="3135" y="22509"/>
                        <a:pt x="4933" y="24117"/>
                        <a:pt x="7242" y="25233"/>
                      </a:cubicBezTo>
                      <a:cubicBezTo>
                        <a:pt x="9551" y="26359"/>
                        <a:pt x="12885" y="27336"/>
                        <a:pt x="17245" y="28166"/>
                      </a:cubicBezTo>
                      <a:cubicBezTo>
                        <a:pt x="23112" y="29273"/>
                        <a:pt x="27180" y="30303"/>
                        <a:pt x="29451" y="31257"/>
                      </a:cubicBezTo>
                      <a:lnTo>
                        <a:pt x="29451" y="32502"/>
                      </a:lnTo>
                      <a:cubicBezTo>
                        <a:pt x="29451" y="34916"/>
                        <a:pt x="28855" y="36638"/>
                        <a:pt x="27662" y="37668"/>
                      </a:cubicBezTo>
                      <a:cubicBezTo>
                        <a:pt x="26470" y="38698"/>
                        <a:pt x="24218" y="39214"/>
                        <a:pt x="20908" y="39214"/>
                      </a:cubicBezTo>
                      <a:cubicBezTo>
                        <a:pt x="18666" y="39214"/>
                        <a:pt x="16920" y="38775"/>
                        <a:pt x="15670" y="37897"/>
                      </a:cubicBezTo>
                      <a:cubicBezTo>
                        <a:pt x="14421" y="37020"/>
                        <a:pt x="13409" y="35474"/>
                        <a:pt x="12637" y="33261"/>
                      </a:cubicBezTo>
                      <a:close/>
                      <a:moveTo>
                        <a:pt x="29451" y="23072"/>
                      </a:moveTo>
                      <a:cubicBezTo>
                        <a:pt x="27839" y="22538"/>
                        <a:pt x="25287" y="21894"/>
                        <a:pt x="21795" y="21140"/>
                      </a:cubicBezTo>
                      <a:cubicBezTo>
                        <a:pt x="18313" y="20396"/>
                        <a:pt x="16033" y="19666"/>
                        <a:pt x="14955" y="18951"/>
                      </a:cubicBezTo>
                      <a:cubicBezTo>
                        <a:pt x="13314" y="17787"/>
                        <a:pt x="12494" y="16313"/>
                        <a:pt x="12494" y="14529"/>
                      </a:cubicBezTo>
                      <a:cubicBezTo>
                        <a:pt x="12494" y="12774"/>
                        <a:pt x="13147" y="11252"/>
                        <a:pt x="14454" y="9964"/>
                      </a:cubicBezTo>
                      <a:cubicBezTo>
                        <a:pt x="15771" y="8686"/>
                        <a:pt x="17445" y="8047"/>
                        <a:pt x="19477" y="8047"/>
                      </a:cubicBezTo>
                      <a:cubicBezTo>
                        <a:pt x="21738" y="8047"/>
                        <a:pt x="23899" y="8791"/>
                        <a:pt x="25959" y="10279"/>
                      </a:cubicBezTo>
                      <a:cubicBezTo>
                        <a:pt x="27476" y="11414"/>
                        <a:pt x="28473" y="12802"/>
                        <a:pt x="28950" y="14443"/>
                      </a:cubicBezTo>
                      <a:cubicBezTo>
                        <a:pt x="29284" y="15512"/>
                        <a:pt x="29451" y="17553"/>
                        <a:pt x="29451" y="20568"/>
                      </a:cubicBezTo>
                      <a:close/>
                    </a:path>
                  </a:pathLst>
                </a:custGeom>
                <a:solidFill>
                  <a:srgbClr val="000000"/>
                </a:solidFill>
                <a:ln w="14" cap="flat">
                  <a:noFill/>
                  <a:prstDash val="solid"/>
                  <a:round/>
                </a:ln>
              </p:spPr>
              <p:txBody>
                <a:bodyPr rtlCol="0" anchor="ctr"/>
                <a:lstStyle/>
                <a:p>
                  <a:endParaRPr lang="en-US"/>
                </a:p>
              </p:txBody>
            </p:sp>
            <p:sp>
              <p:nvSpPr>
                <p:cNvPr id="845" name="Freeform: Shape 844">
                  <a:extLst>
                    <a:ext uri="{FF2B5EF4-FFF2-40B4-BE49-F238E27FC236}">
                      <a16:creationId xmlns:a16="http://schemas.microsoft.com/office/drawing/2014/main" id="{DBC19C48-879E-AED8-CB86-5D2E51C1AC6C}"/>
                    </a:ext>
                  </a:extLst>
                </p:cNvPr>
                <p:cNvSpPr/>
                <p:nvPr/>
              </p:nvSpPr>
              <p:spPr>
                <a:xfrm flipV="1">
                  <a:off x="7396119" y="5406214"/>
                  <a:ext cx="69846" cy="48567"/>
                </a:xfrm>
                <a:custGeom>
                  <a:avLst/>
                  <a:gdLst>
                    <a:gd name="connsiteX0" fmla="*/ -1104 w 69846"/>
                    <a:gd name="connsiteY0" fmla="*/ 46646 h 48567"/>
                    <a:gd name="connsiteX1" fmla="*/ 10473 w 69846"/>
                    <a:gd name="connsiteY1" fmla="*/ 46646 h 48567"/>
                    <a:gd name="connsiteX2" fmla="*/ 10473 w 69846"/>
                    <a:gd name="connsiteY2" fmla="*/ 40163 h 48567"/>
                    <a:gd name="connsiteX3" fmla="*/ 25284 w 69846"/>
                    <a:gd name="connsiteY3" fmla="*/ 47719 h 48567"/>
                    <a:gd name="connsiteX4" fmla="*/ 33183 w 69846"/>
                    <a:gd name="connsiteY4" fmla="*/ 45830 h 48567"/>
                    <a:gd name="connsiteX5" fmla="*/ 38692 w 69846"/>
                    <a:gd name="connsiteY5" fmla="*/ 40163 h 48567"/>
                    <a:gd name="connsiteX6" fmla="*/ 45446 w 69846"/>
                    <a:gd name="connsiteY6" fmla="*/ 45830 h 48567"/>
                    <a:gd name="connsiteX7" fmla="*/ 53188 w 69846"/>
                    <a:gd name="connsiteY7" fmla="*/ 47719 h 48567"/>
                    <a:gd name="connsiteX8" fmla="*/ 62031 w 69846"/>
                    <a:gd name="connsiteY8" fmla="*/ 45587 h 48567"/>
                    <a:gd name="connsiteX9" fmla="*/ 67441 w 69846"/>
                    <a:gd name="connsiteY9" fmla="*/ 39348 h 48567"/>
                    <a:gd name="connsiteX10" fmla="*/ 68743 w 69846"/>
                    <a:gd name="connsiteY10" fmla="*/ 29517 h 48567"/>
                    <a:gd name="connsiteX11" fmla="*/ 68743 w 69846"/>
                    <a:gd name="connsiteY11" fmla="*/ -849 h 48567"/>
                    <a:gd name="connsiteX12" fmla="*/ 56179 w 69846"/>
                    <a:gd name="connsiteY12" fmla="*/ -849 h 48567"/>
                    <a:gd name="connsiteX13" fmla="*/ 56179 w 69846"/>
                    <a:gd name="connsiteY13" fmla="*/ 26297 h 48567"/>
                    <a:gd name="connsiteX14" fmla="*/ 54877 w 69846"/>
                    <a:gd name="connsiteY14" fmla="*/ 35413 h 48567"/>
                    <a:gd name="connsiteX15" fmla="*/ 49510 w 69846"/>
                    <a:gd name="connsiteY15" fmla="*/ 38103 h 48567"/>
                    <a:gd name="connsiteX16" fmla="*/ 44545 w 69846"/>
                    <a:gd name="connsiteY16" fmla="*/ 36486 h 48567"/>
                    <a:gd name="connsiteX17" fmla="*/ 41196 w 69846"/>
                    <a:gd name="connsiteY17" fmla="*/ 31778 h 48567"/>
                    <a:gd name="connsiteX18" fmla="*/ 40166 w 69846"/>
                    <a:gd name="connsiteY18" fmla="*/ 21961 h 48567"/>
                    <a:gd name="connsiteX19" fmla="*/ 40166 w 69846"/>
                    <a:gd name="connsiteY19" fmla="*/ -849 h 48567"/>
                    <a:gd name="connsiteX20" fmla="*/ 27602 w 69846"/>
                    <a:gd name="connsiteY20" fmla="*/ -849 h 48567"/>
                    <a:gd name="connsiteX21" fmla="*/ 27602 w 69846"/>
                    <a:gd name="connsiteY21" fmla="*/ 25181 h 48567"/>
                    <a:gd name="connsiteX22" fmla="*/ 26929 w 69846"/>
                    <a:gd name="connsiteY22" fmla="*/ 34110 h 48567"/>
                    <a:gd name="connsiteX23" fmla="*/ 24840 w 69846"/>
                    <a:gd name="connsiteY23" fmla="*/ 37115 h 48567"/>
                    <a:gd name="connsiteX24" fmla="*/ 21034 w 69846"/>
                    <a:gd name="connsiteY24" fmla="*/ 38103 h 48567"/>
                    <a:gd name="connsiteX25" fmla="*/ 15796 w 69846"/>
                    <a:gd name="connsiteY25" fmla="*/ 36529 h 48567"/>
                    <a:gd name="connsiteX26" fmla="*/ 12462 w 69846"/>
                    <a:gd name="connsiteY26" fmla="*/ 32021 h 48567"/>
                    <a:gd name="connsiteX27" fmla="*/ 11461 w 69846"/>
                    <a:gd name="connsiteY27" fmla="*/ 22233 h 48567"/>
                    <a:gd name="connsiteX28" fmla="*/ 11461 w 69846"/>
                    <a:gd name="connsiteY28" fmla="*/ -849 h 48567"/>
                    <a:gd name="connsiteX29" fmla="*/ -1104 w 69846"/>
                    <a:gd name="connsiteY29" fmla="*/ -84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1104" y="46646"/>
                      </a:moveTo>
                      <a:lnTo>
                        <a:pt x="10473" y="46646"/>
                      </a:lnTo>
                      <a:lnTo>
                        <a:pt x="10473" y="40163"/>
                      </a:lnTo>
                      <a:cubicBezTo>
                        <a:pt x="14623" y="45200"/>
                        <a:pt x="19560" y="47719"/>
                        <a:pt x="25284" y="47719"/>
                      </a:cubicBezTo>
                      <a:cubicBezTo>
                        <a:pt x="28317" y="47719"/>
                        <a:pt x="30950" y="47089"/>
                        <a:pt x="33183" y="45830"/>
                      </a:cubicBezTo>
                      <a:cubicBezTo>
                        <a:pt x="35425" y="44580"/>
                        <a:pt x="37261" y="42692"/>
                        <a:pt x="38692" y="40163"/>
                      </a:cubicBezTo>
                      <a:cubicBezTo>
                        <a:pt x="40781" y="42692"/>
                        <a:pt x="43033" y="44580"/>
                        <a:pt x="45446" y="45830"/>
                      </a:cubicBezTo>
                      <a:cubicBezTo>
                        <a:pt x="47860" y="47089"/>
                        <a:pt x="50440" y="47719"/>
                        <a:pt x="53188" y="47719"/>
                      </a:cubicBezTo>
                      <a:cubicBezTo>
                        <a:pt x="56670" y="47719"/>
                        <a:pt x="59618" y="47008"/>
                        <a:pt x="62031" y="45587"/>
                      </a:cubicBezTo>
                      <a:cubicBezTo>
                        <a:pt x="64445" y="44175"/>
                        <a:pt x="66248" y="42095"/>
                        <a:pt x="67441" y="39348"/>
                      </a:cubicBezTo>
                      <a:cubicBezTo>
                        <a:pt x="68309" y="37325"/>
                        <a:pt x="68743" y="34048"/>
                        <a:pt x="68743" y="29517"/>
                      </a:cubicBezTo>
                      <a:lnTo>
                        <a:pt x="68743" y="-849"/>
                      </a:lnTo>
                      <a:lnTo>
                        <a:pt x="56179" y="-849"/>
                      </a:lnTo>
                      <a:lnTo>
                        <a:pt x="56179" y="26297"/>
                      </a:lnTo>
                      <a:cubicBezTo>
                        <a:pt x="56179" y="31010"/>
                        <a:pt x="55745" y="34048"/>
                        <a:pt x="54877" y="35413"/>
                      </a:cubicBezTo>
                      <a:cubicBezTo>
                        <a:pt x="53713" y="37206"/>
                        <a:pt x="51924" y="38103"/>
                        <a:pt x="49510" y="38103"/>
                      </a:cubicBezTo>
                      <a:cubicBezTo>
                        <a:pt x="47755" y="38103"/>
                        <a:pt x="46100" y="37564"/>
                        <a:pt x="44545" y="36486"/>
                      </a:cubicBezTo>
                      <a:cubicBezTo>
                        <a:pt x="42999" y="35417"/>
                        <a:pt x="41883" y="33848"/>
                        <a:pt x="41196" y="31778"/>
                      </a:cubicBezTo>
                      <a:cubicBezTo>
                        <a:pt x="40509" y="29708"/>
                        <a:pt x="40166" y="26436"/>
                        <a:pt x="40166" y="21961"/>
                      </a:cubicBezTo>
                      <a:lnTo>
                        <a:pt x="40166" y="-849"/>
                      </a:lnTo>
                      <a:lnTo>
                        <a:pt x="27602" y="-849"/>
                      </a:lnTo>
                      <a:lnTo>
                        <a:pt x="27602" y="25181"/>
                      </a:lnTo>
                      <a:cubicBezTo>
                        <a:pt x="27602" y="29798"/>
                        <a:pt x="27378" y="32775"/>
                        <a:pt x="26929" y="34110"/>
                      </a:cubicBezTo>
                      <a:cubicBezTo>
                        <a:pt x="26481" y="35455"/>
                        <a:pt x="25785" y="36457"/>
                        <a:pt x="24840" y="37115"/>
                      </a:cubicBezTo>
                      <a:cubicBezTo>
                        <a:pt x="23905" y="37774"/>
                        <a:pt x="22636" y="38103"/>
                        <a:pt x="21034" y="38103"/>
                      </a:cubicBezTo>
                      <a:cubicBezTo>
                        <a:pt x="19097" y="38103"/>
                        <a:pt x="17351" y="37578"/>
                        <a:pt x="15796" y="36529"/>
                      </a:cubicBezTo>
                      <a:cubicBezTo>
                        <a:pt x="14251" y="35489"/>
                        <a:pt x="13139" y="33986"/>
                        <a:pt x="12462" y="32021"/>
                      </a:cubicBezTo>
                      <a:cubicBezTo>
                        <a:pt x="11794" y="30056"/>
                        <a:pt x="11461" y="26793"/>
                        <a:pt x="11461" y="22233"/>
                      </a:cubicBezTo>
                      <a:lnTo>
                        <a:pt x="11461" y="-849"/>
                      </a:lnTo>
                      <a:lnTo>
                        <a:pt x="-1104" y="-849"/>
                      </a:lnTo>
                      <a:close/>
                    </a:path>
                  </a:pathLst>
                </a:custGeom>
                <a:solidFill>
                  <a:srgbClr val="000000"/>
                </a:solidFill>
                <a:ln w="14" cap="flat">
                  <a:noFill/>
                  <a:prstDash val="solid"/>
                  <a:round/>
                </a:ln>
              </p:spPr>
              <p:txBody>
                <a:bodyPr rtlCol="0" anchor="ctr"/>
                <a:lstStyle/>
                <a:p>
                  <a:endParaRPr lang="en-US"/>
                </a:p>
              </p:txBody>
            </p:sp>
            <p:sp>
              <p:nvSpPr>
                <p:cNvPr id="846" name="Freeform: Shape 845">
                  <a:extLst>
                    <a:ext uri="{FF2B5EF4-FFF2-40B4-BE49-F238E27FC236}">
                      <a16:creationId xmlns:a16="http://schemas.microsoft.com/office/drawing/2014/main" id="{1C430960-53F2-9378-F380-09CD6F0D2C10}"/>
                    </a:ext>
                  </a:extLst>
                </p:cNvPr>
                <p:cNvSpPr/>
                <p:nvPr/>
              </p:nvSpPr>
              <p:spPr>
                <a:xfrm flipV="1">
                  <a:off x="7478123" y="5406214"/>
                  <a:ext cx="46335" cy="66640"/>
                </a:xfrm>
                <a:custGeom>
                  <a:avLst/>
                  <a:gdLst>
                    <a:gd name="connsiteX0" fmla="*/ -306 w 46335"/>
                    <a:gd name="connsiteY0" fmla="*/ 65353 h 66640"/>
                    <a:gd name="connsiteX1" fmla="*/ 11414 w 46335"/>
                    <a:gd name="connsiteY1" fmla="*/ 65353 h 66640"/>
                    <a:gd name="connsiteX2" fmla="*/ 11414 w 46335"/>
                    <a:gd name="connsiteY2" fmla="*/ 58369 h 66640"/>
                    <a:gd name="connsiteX3" fmla="*/ 17582 w 46335"/>
                    <a:gd name="connsiteY3" fmla="*/ 64179 h 66640"/>
                    <a:gd name="connsiteX4" fmla="*/ 26225 w 46335"/>
                    <a:gd name="connsiteY4" fmla="*/ 66426 h 66640"/>
                    <a:gd name="connsiteX5" fmla="*/ 40263 w 46335"/>
                    <a:gd name="connsiteY5" fmla="*/ 59944 h 66640"/>
                    <a:gd name="connsiteX6" fmla="*/ 46030 w 46335"/>
                    <a:gd name="connsiteY6" fmla="*/ 41870 h 66640"/>
                    <a:gd name="connsiteX7" fmla="*/ 40205 w 46335"/>
                    <a:gd name="connsiteY7" fmla="*/ 23382 h 66640"/>
                    <a:gd name="connsiteX8" fmla="*/ 26125 w 46335"/>
                    <a:gd name="connsiteY8" fmla="*/ 16785 h 66640"/>
                    <a:gd name="connsiteX9" fmla="*/ 18984 w 46335"/>
                    <a:gd name="connsiteY9" fmla="*/ 18345 h 66640"/>
                    <a:gd name="connsiteX10" fmla="*/ 12273 w 46335"/>
                    <a:gd name="connsiteY10" fmla="*/ 23711 h 66640"/>
                    <a:gd name="connsiteX11" fmla="*/ 12273 w 46335"/>
                    <a:gd name="connsiteY11" fmla="*/ -215 h 66640"/>
                    <a:gd name="connsiteX12" fmla="*/ -306 w 46335"/>
                    <a:gd name="connsiteY12" fmla="*/ -215 h 66640"/>
                    <a:gd name="connsiteX13" fmla="*/ 12130 w 46335"/>
                    <a:gd name="connsiteY13" fmla="*/ 42414 h 66640"/>
                    <a:gd name="connsiteX14" fmla="*/ 15306 w 46335"/>
                    <a:gd name="connsiteY14" fmla="*/ 30580 h 66640"/>
                    <a:gd name="connsiteX15" fmla="*/ 23048 w 46335"/>
                    <a:gd name="connsiteY15" fmla="*/ 26759 h 66640"/>
                    <a:gd name="connsiteX16" fmla="*/ 30332 w 46335"/>
                    <a:gd name="connsiteY16" fmla="*/ 30265 h 66640"/>
                    <a:gd name="connsiteX17" fmla="*/ 33237 w 46335"/>
                    <a:gd name="connsiteY17" fmla="*/ 41784 h 66640"/>
                    <a:gd name="connsiteX18" fmla="*/ 30232 w 46335"/>
                    <a:gd name="connsiteY18" fmla="*/ 52874 h 66640"/>
                    <a:gd name="connsiteX19" fmla="*/ 22819 w 46335"/>
                    <a:gd name="connsiteY19" fmla="*/ 56495 h 66640"/>
                    <a:gd name="connsiteX20" fmla="*/ 15163 w 46335"/>
                    <a:gd name="connsiteY20" fmla="*/ 52932 h 66640"/>
                    <a:gd name="connsiteX21" fmla="*/ 12130 w 46335"/>
                    <a:gd name="connsiteY21" fmla="*/ 42414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306" y="65353"/>
                      </a:moveTo>
                      <a:lnTo>
                        <a:pt x="11414" y="65353"/>
                      </a:lnTo>
                      <a:lnTo>
                        <a:pt x="11414" y="58369"/>
                      </a:lnTo>
                      <a:cubicBezTo>
                        <a:pt x="12941" y="60754"/>
                        <a:pt x="14996" y="62691"/>
                        <a:pt x="17582" y="64179"/>
                      </a:cubicBezTo>
                      <a:cubicBezTo>
                        <a:pt x="20176" y="65677"/>
                        <a:pt x="23058" y="66426"/>
                        <a:pt x="26225" y="66426"/>
                      </a:cubicBezTo>
                      <a:cubicBezTo>
                        <a:pt x="31739" y="66426"/>
                        <a:pt x="36418" y="64265"/>
                        <a:pt x="40263" y="59944"/>
                      </a:cubicBezTo>
                      <a:cubicBezTo>
                        <a:pt x="44107" y="55622"/>
                        <a:pt x="46030" y="49598"/>
                        <a:pt x="46030" y="41870"/>
                      </a:cubicBezTo>
                      <a:cubicBezTo>
                        <a:pt x="46030" y="33943"/>
                        <a:pt x="44088" y="27780"/>
                        <a:pt x="40205" y="23382"/>
                      </a:cubicBezTo>
                      <a:cubicBezTo>
                        <a:pt x="36332" y="18984"/>
                        <a:pt x="31639" y="16785"/>
                        <a:pt x="26125" y="16785"/>
                      </a:cubicBezTo>
                      <a:cubicBezTo>
                        <a:pt x="23501" y="16785"/>
                        <a:pt x="21121" y="17305"/>
                        <a:pt x="18984" y="18345"/>
                      </a:cubicBezTo>
                      <a:cubicBezTo>
                        <a:pt x="16857" y="19394"/>
                        <a:pt x="14619" y="21183"/>
                        <a:pt x="12273" y="23711"/>
                      </a:cubicBezTo>
                      <a:lnTo>
                        <a:pt x="12273" y="-215"/>
                      </a:lnTo>
                      <a:lnTo>
                        <a:pt x="-306" y="-215"/>
                      </a:lnTo>
                      <a:close/>
                      <a:moveTo>
                        <a:pt x="12130" y="42414"/>
                      </a:moveTo>
                      <a:cubicBezTo>
                        <a:pt x="12130" y="37072"/>
                        <a:pt x="13189" y="33127"/>
                        <a:pt x="15306" y="30580"/>
                      </a:cubicBezTo>
                      <a:cubicBezTo>
                        <a:pt x="17424" y="28033"/>
                        <a:pt x="20005" y="26759"/>
                        <a:pt x="23048" y="26759"/>
                      </a:cubicBezTo>
                      <a:cubicBezTo>
                        <a:pt x="25967" y="26759"/>
                        <a:pt x="28395" y="27928"/>
                        <a:pt x="30332" y="30265"/>
                      </a:cubicBezTo>
                      <a:cubicBezTo>
                        <a:pt x="32268" y="32612"/>
                        <a:pt x="33237" y="36452"/>
                        <a:pt x="33237" y="41784"/>
                      </a:cubicBezTo>
                      <a:cubicBezTo>
                        <a:pt x="33237" y="46764"/>
                        <a:pt x="32235" y="50461"/>
                        <a:pt x="30232" y="52874"/>
                      </a:cubicBezTo>
                      <a:cubicBezTo>
                        <a:pt x="28238" y="55288"/>
                        <a:pt x="25767" y="56495"/>
                        <a:pt x="22819" y="56495"/>
                      </a:cubicBezTo>
                      <a:cubicBezTo>
                        <a:pt x="19747" y="56495"/>
                        <a:pt x="17195" y="55307"/>
                        <a:pt x="15163" y="52932"/>
                      </a:cubicBezTo>
                      <a:cubicBezTo>
                        <a:pt x="13141" y="50566"/>
                        <a:pt x="12130" y="47060"/>
                        <a:pt x="12130" y="42414"/>
                      </a:cubicBezTo>
                      <a:close/>
                    </a:path>
                  </a:pathLst>
                </a:custGeom>
                <a:solidFill>
                  <a:srgbClr val="000000"/>
                </a:solidFill>
                <a:ln w="14" cap="flat">
                  <a:noFill/>
                  <a:prstDash val="solid"/>
                  <a:round/>
                </a:ln>
              </p:spPr>
              <p:txBody>
                <a:bodyPr rtlCol="0" anchor="ctr"/>
                <a:lstStyle/>
                <a:p>
                  <a:endParaRPr lang="en-US"/>
                </a:p>
              </p:txBody>
            </p:sp>
            <p:sp>
              <p:nvSpPr>
                <p:cNvPr id="847" name="Freeform: Shape 846">
                  <a:extLst>
                    <a:ext uri="{FF2B5EF4-FFF2-40B4-BE49-F238E27FC236}">
                      <a16:creationId xmlns:a16="http://schemas.microsoft.com/office/drawing/2014/main" id="{8D723F08-3A0F-461F-ACFB-0F504AEAE4DA}"/>
                    </a:ext>
                  </a:extLst>
                </p:cNvPr>
                <p:cNvSpPr/>
                <p:nvPr/>
              </p:nvSpPr>
              <p:spPr>
                <a:xfrm flipV="1">
                  <a:off x="7534424" y="5389229"/>
                  <a:ext cx="12578" cy="65553"/>
                </a:xfrm>
                <a:custGeom>
                  <a:avLst/>
                  <a:gdLst>
                    <a:gd name="connsiteX0" fmla="*/ 858 w 12578"/>
                    <a:gd name="connsiteY0" fmla="*/ -1444 h 65553"/>
                    <a:gd name="connsiteX1" fmla="*/ 858 w 12578"/>
                    <a:gd name="connsiteY1" fmla="*/ 64109 h 65553"/>
                    <a:gd name="connsiteX2" fmla="*/ 13436 w 12578"/>
                    <a:gd name="connsiteY2" fmla="*/ 64109 h 65553"/>
                    <a:gd name="connsiteX3" fmla="*/ 13436 w 12578"/>
                    <a:gd name="connsiteY3" fmla="*/ -1444 h 65553"/>
                  </a:gdLst>
                  <a:ahLst/>
                  <a:cxnLst>
                    <a:cxn ang="0">
                      <a:pos x="connsiteX0" y="connsiteY0"/>
                    </a:cxn>
                    <a:cxn ang="0">
                      <a:pos x="connsiteX1" y="connsiteY1"/>
                    </a:cxn>
                    <a:cxn ang="0">
                      <a:pos x="connsiteX2" y="connsiteY2"/>
                    </a:cxn>
                    <a:cxn ang="0">
                      <a:pos x="connsiteX3" y="connsiteY3"/>
                    </a:cxn>
                  </a:cxnLst>
                  <a:rect l="l" t="t" r="r" b="b"/>
                  <a:pathLst>
                    <a:path w="12578" h="65553">
                      <a:moveTo>
                        <a:pt x="858" y="-1444"/>
                      </a:moveTo>
                      <a:lnTo>
                        <a:pt x="858" y="64109"/>
                      </a:lnTo>
                      <a:lnTo>
                        <a:pt x="13436" y="64109"/>
                      </a:lnTo>
                      <a:lnTo>
                        <a:pt x="13436" y="-1444"/>
                      </a:lnTo>
                      <a:close/>
                    </a:path>
                  </a:pathLst>
                </a:custGeom>
                <a:solidFill>
                  <a:srgbClr val="000000"/>
                </a:solidFill>
                <a:ln w="14" cap="flat">
                  <a:noFill/>
                  <a:prstDash val="solid"/>
                  <a:round/>
                </a:ln>
              </p:spPr>
              <p:txBody>
                <a:bodyPr rtlCol="0" anchor="ctr"/>
                <a:lstStyle/>
                <a:p>
                  <a:endParaRPr lang="en-US"/>
                </a:p>
              </p:txBody>
            </p:sp>
            <p:sp>
              <p:nvSpPr>
                <p:cNvPr id="848" name="Freeform: Shape 847">
                  <a:extLst>
                    <a:ext uri="{FF2B5EF4-FFF2-40B4-BE49-F238E27FC236}">
                      <a16:creationId xmlns:a16="http://schemas.microsoft.com/office/drawing/2014/main" id="{421DA20A-068B-432E-1BA3-E3E79717D2B6}"/>
                    </a:ext>
                  </a:extLst>
                </p:cNvPr>
                <p:cNvSpPr/>
                <p:nvPr/>
              </p:nvSpPr>
              <p:spPr>
                <a:xfrm flipV="1">
                  <a:off x="7556206" y="5406214"/>
                  <a:ext cx="44372" cy="49640"/>
                </a:xfrm>
                <a:custGeom>
                  <a:avLst/>
                  <a:gdLst>
                    <a:gd name="connsiteX0" fmla="*/ 31179 w 44372"/>
                    <a:gd name="connsiteY0" fmla="*/ 15373 h 49640"/>
                    <a:gd name="connsiteX1" fmla="*/ 43700 w 44372"/>
                    <a:gd name="connsiteY1" fmla="*/ 13270 h 49640"/>
                    <a:gd name="connsiteX2" fmla="*/ 36073 w 44372"/>
                    <a:gd name="connsiteY2" fmla="*/ 2781 h 49640"/>
                    <a:gd name="connsiteX3" fmla="*/ 23051 w 44372"/>
                    <a:gd name="connsiteY3" fmla="*/ -811 h 49640"/>
                    <a:gd name="connsiteX4" fmla="*/ 4706 w 44372"/>
                    <a:gd name="connsiteY4" fmla="*/ 7288 h 49640"/>
                    <a:gd name="connsiteX5" fmla="*/ 12 w 44372"/>
                    <a:gd name="connsiteY5" fmla="*/ 23645 h 49640"/>
                    <a:gd name="connsiteX6" fmla="*/ 6179 w 44372"/>
                    <a:gd name="connsiteY6" fmla="*/ 42133 h 49640"/>
                    <a:gd name="connsiteX7" fmla="*/ 21791 w 44372"/>
                    <a:gd name="connsiteY7" fmla="*/ 48830 h 49640"/>
                    <a:gd name="connsiteX8" fmla="*/ 38520 w 44372"/>
                    <a:gd name="connsiteY8" fmla="*/ 41832 h 49640"/>
                    <a:gd name="connsiteX9" fmla="*/ 44372 w 44372"/>
                    <a:gd name="connsiteY9" fmla="*/ 20382 h 49640"/>
                    <a:gd name="connsiteX10" fmla="*/ 12891 w 44372"/>
                    <a:gd name="connsiteY10" fmla="*/ 20382 h 49640"/>
                    <a:gd name="connsiteX11" fmla="*/ 15939 w 44372"/>
                    <a:gd name="connsiteY11" fmla="*/ 11682 h 49640"/>
                    <a:gd name="connsiteX12" fmla="*/ 23180 w 44372"/>
                    <a:gd name="connsiteY12" fmla="*/ 8576 h 49640"/>
                    <a:gd name="connsiteX13" fmla="*/ 28131 w 44372"/>
                    <a:gd name="connsiteY13" fmla="*/ 10179 h 49640"/>
                    <a:gd name="connsiteX14" fmla="*/ 31179 w 44372"/>
                    <a:gd name="connsiteY14" fmla="*/ 15373 h 49640"/>
                    <a:gd name="connsiteX15" fmla="*/ 31894 w 44372"/>
                    <a:gd name="connsiteY15" fmla="*/ 28081 h 49640"/>
                    <a:gd name="connsiteX16" fmla="*/ 29075 w 44372"/>
                    <a:gd name="connsiteY16" fmla="*/ 36366 h 49640"/>
                    <a:gd name="connsiteX17" fmla="*/ 22550 w 44372"/>
                    <a:gd name="connsiteY17" fmla="*/ 39214 h 49640"/>
                    <a:gd name="connsiteX18" fmla="*/ 15753 w 44372"/>
                    <a:gd name="connsiteY18" fmla="*/ 36223 h 49640"/>
                    <a:gd name="connsiteX19" fmla="*/ 13120 w 44372"/>
                    <a:gd name="connsiteY19" fmla="*/ 2808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179" y="15373"/>
                      </a:moveTo>
                      <a:lnTo>
                        <a:pt x="43700" y="13270"/>
                      </a:lnTo>
                      <a:cubicBezTo>
                        <a:pt x="42097" y="8681"/>
                        <a:pt x="39555" y="5185"/>
                        <a:pt x="36073" y="2781"/>
                      </a:cubicBezTo>
                      <a:cubicBezTo>
                        <a:pt x="32600" y="386"/>
                        <a:pt x="28259" y="-811"/>
                        <a:pt x="23051" y="-811"/>
                      </a:cubicBezTo>
                      <a:cubicBezTo>
                        <a:pt x="14789" y="-811"/>
                        <a:pt x="8674" y="1889"/>
                        <a:pt x="4706" y="7288"/>
                      </a:cubicBezTo>
                      <a:cubicBezTo>
                        <a:pt x="1576" y="11610"/>
                        <a:pt x="12" y="17062"/>
                        <a:pt x="12" y="23645"/>
                      </a:cubicBezTo>
                      <a:cubicBezTo>
                        <a:pt x="12" y="31515"/>
                        <a:pt x="2068" y="37678"/>
                        <a:pt x="6179" y="42133"/>
                      </a:cubicBezTo>
                      <a:cubicBezTo>
                        <a:pt x="10301" y="46598"/>
                        <a:pt x="15505" y="48830"/>
                        <a:pt x="21791" y="48830"/>
                      </a:cubicBezTo>
                      <a:cubicBezTo>
                        <a:pt x="28861" y="48830"/>
                        <a:pt x="34437" y="46497"/>
                        <a:pt x="38520" y="41832"/>
                      </a:cubicBezTo>
                      <a:cubicBezTo>
                        <a:pt x="42603" y="37167"/>
                        <a:pt x="44554" y="30017"/>
                        <a:pt x="44372" y="20382"/>
                      </a:cubicBezTo>
                      <a:lnTo>
                        <a:pt x="12891" y="20382"/>
                      </a:lnTo>
                      <a:cubicBezTo>
                        <a:pt x="12986" y="16661"/>
                        <a:pt x="14002" y="13761"/>
                        <a:pt x="15939" y="11682"/>
                      </a:cubicBezTo>
                      <a:cubicBezTo>
                        <a:pt x="17875" y="9611"/>
                        <a:pt x="20289" y="8576"/>
                        <a:pt x="23180" y="8576"/>
                      </a:cubicBezTo>
                      <a:cubicBezTo>
                        <a:pt x="25145" y="8576"/>
                        <a:pt x="26795" y="9111"/>
                        <a:pt x="28131" y="10179"/>
                      </a:cubicBezTo>
                      <a:cubicBezTo>
                        <a:pt x="29476" y="11257"/>
                        <a:pt x="30492" y="12988"/>
                        <a:pt x="31179" y="15373"/>
                      </a:cubicBezTo>
                      <a:close/>
                      <a:moveTo>
                        <a:pt x="31894" y="28081"/>
                      </a:moveTo>
                      <a:cubicBezTo>
                        <a:pt x="31808" y="31715"/>
                        <a:pt x="30869" y="34477"/>
                        <a:pt x="29075" y="36366"/>
                      </a:cubicBezTo>
                      <a:cubicBezTo>
                        <a:pt x="27291" y="38264"/>
                        <a:pt x="25116" y="39214"/>
                        <a:pt x="22550" y="39214"/>
                      </a:cubicBezTo>
                      <a:cubicBezTo>
                        <a:pt x="19812" y="39214"/>
                        <a:pt x="17546" y="38217"/>
                        <a:pt x="15753" y="36223"/>
                      </a:cubicBezTo>
                      <a:cubicBezTo>
                        <a:pt x="13969" y="34220"/>
                        <a:pt x="13091" y="31505"/>
                        <a:pt x="13120" y="28081"/>
                      </a:cubicBezTo>
                      <a:close/>
                    </a:path>
                  </a:pathLst>
                </a:custGeom>
                <a:solidFill>
                  <a:srgbClr val="000000"/>
                </a:solidFill>
                <a:ln w="14" cap="flat">
                  <a:noFill/>
                  <a:prstDash val="solid"/>
                  <a:round/>
                </a:ln>
              </p:spPr>
              <p:txBody>
                <a:bodyPr rtlCol="0" anchor="ctr"/>
                <a:lstStyle/>
                <a:p>
                  <a:endParaRPr lang="en-US"/>
                </a:p>
              </p:txBody>
            </p:sp>
            <p:sp>
              <p:nvSpPr>
                <p:cNvPr id="849" name="Freeform: Shape 848">
                  <a:extLst>
                    <a:ext uri="{FF2B5EF4-FFF2-40B4-BE49-F238E27FC236}">
                      <a16:creationId xmlns:a16="http://schemas.microsoft.com/office/drawing/2014/main" id="{DDD1C66F-CFF2-4DED-BC23-EB1DC419CF42}"/>
                    </a:ext>
                  </a:extLst>
                </p:cNvPr>
                <p:cNvSpPr/>
                <p:nvPr/>
              </p:nvSpPr>
              <p:spPr>
                <a:xfrm flipV="1">
                  <a:off x="7606381" y="5406214"/>
                  <a:ext cx="44360" cy="49640"/>
                </a:xfrm>
                <a:custGeom>
                  <a:avLst/>
                  <a:gdLst>
                    <a:gd name="connsiteX0" fmla="*/ 77 w 44360"/>
                    <a:gd name="connsiteY0" fmla="*/ 13814 h 49640"/>
                    <a:gd name="connsiteX1" fmla="*/ 12684 w 44360"/>
                    <a:gd name="connsiteY1" fmla="*/ 15731 h 49640"/>
                    <a:gd name="connsiteX2" fmla="*/ 15947 w 44360"/>
                    <a:gd name="connsiteY2" fmla="*/ 10165 h 49640"/>
                    <a:gd name="connsiteX3" fmla="*/ 22844 w 44360"/>
                    <a:gd name="connsiteY3" fmla="*/ 8261 h 49640"/>
                    <a:gd name="connsiteX4" fmla="*/ 30171 w 44360"/>
                    <a:gd name="connsiteY4" fmla="*/ 10050 h 49640"/>
                    <a:gd name="connsiteX5" fmla="*/ 31830 w 44360"/>
                    <a:gd name="connsiteY5" fmla="*/ 13413 h 49640"/>
                    <a:gd name="connsiteX6" fmla="*/ 30929 w 44360"/>
                    <a:gd name="connsiteY6" fmla="*/ 15774 h 49640"/>
                    <a:gd name="connsiteX7" fmla="*/ 26736 w 44360"/>
                    <a:gd name="connsiteY7" fmla="*/ 17434 h 49640"/>
                    <a:gd name="connsiteX8" fmla="*/ 7461 w 44360"/>
                    <a:gd name="connsiteY8" fmla="*/ 23559 h 49640"/>
                    <a:gd name="connsiteX9" fmla="*/ 1823 w 44360"/>
                    <a:gd name="connsiteY9" fmla="*/ 34248 h 49640"/>
                    <a:gd name="connsiteX10" fmla="*/ 6688 w 44360"/>
                    <a:gd name="connsiteY10" fmla="*/ 44623 h 49640"/>
                    <a:gd name="connsiteX11" fmla="*/ 21814 w 44360"/>
                    <a:gd name="connsiteY11" fmla="*/ 48830 h 49640"/>
                    <a:gd name="connsiteX12" fmla="*/ 36295 w 44360"/>
                    <a:gd name="connsiteY12" fmla="*/ 45653 h 49640"/>
                    <a:gd name="connsiteX13" fmla="*/ 42835 w 44360"/>
                    <a:gd name="connsiteY13" fmla="*/ 36266 h 49640"/>
                    <a:gd name="connsiteX14" fmla="*/ 30972 w 44360"/>
                    <a:gd name="connsiteY14" fmla="*/ 34076 h 49640"/>
                    <a:gd name="connsiteX15" fmla="*/ 28081 w 44360"/>
                    <a:gd name="connsiteY15" fmla="*/ 38312 h 49640"/>
                    <a:gd name="connsiteX16" fmla="*/ 22028 w 44360"/>
                    <a:gd name="connsiteY16" fmla="*/ 39800 h 49640"/>
                    <a:gd name="connsiteX17" fmla="*/ 14931 w 44360"/>
                    <a:gd name="connsiteY17" fmla="*/ 38412 h 49640"/>
                    <a:gd name="connsiteX18" fmla="*/ 13500 w 44360"/>
                    <a:gd name="connsiteY18" fmla="*/ 35865 h 49640"/>
                    <a:gd name="connsiteX19" fmla="*/ 14745 w 44360"/>
                    <a:gd name="connsiteY19" fmla="*/ 33576 h 49640"/>
                    <a:gd name="connsiteX20" fmla="*/ 26479 w 44360"/>
                    <a:gd name="connsiteY20" fmla="*/ 30041 h 49640"/>
                    <a:gd name="connsiteX21" fmla="*/ 40502 w 44360"/>
                    <a:gd name="connsiteY21" fmla="*/ 24460 h 49640"/>
                    <a:gd name="connsiteX22" fmla="*/ 44437 w 44360"/>
                    <a:gd name="connsiteY22" fmla="*/ 15116 h 49640"/>
                    <a:gd name="connsiteX23" fmla="*/ 38985 w 44360"/>
                    <a:gd name="connsiteY23" fmla="*/ 3883 h 49640"/>
                    <a:gd name="connsiteX24" fmla="*/ 22844 w 44360"/>
                    <a:gd name="connsiteY24" fmla="*/ -811 h 49640"/>
                    <a:gd name="connsiteX25" fmla="*/ 7475 w 44360"/>
                    <a:gd name="connsiteY25" fmla="*/ 3124 h 49640"/>
                    <a:gd name="connsiteX26" fmla="*/ 77 w 44360"/>
                    <a:gd name="connsiteY26" fmla="*/ 1381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77" y="13814"/>
                      </a:moveTo>
                      <a:lnTo>
                        <a:pt x="12684" y="15731"/>
                      </a:lnTo>
                      <a:cubicBezTo>
                        <a:pt x="13228" y="13289"/>
                        <a:pt x="14315" y="11434"/>
                        <a:pt x="15947" y="10165"/>
                      </a:cubicBezTo>
                      <a:cubicBezTo>
                        <a:pt x="17587" y="8896"/>
                        <a:pt x="19887" y="8261"/>
                        <a:pt x="22844" y="8261"/>
                      </a:cubicBezTo>
                      <a:cubicBezTo>
                        <a:pt x="26088" y="8261"/>
                        <a:pt x="28530" y="8858"/>
                        <a:pt x="30171" y="10050"/>
                      </a:cubicBezTo>
                      <a:cubicBezTo>
                        <a:pt x="31277" y="10890"/>
                        <a:pt x="31830" y="12011"/>
                        <a:pt x="31830" y="13413"/>
                      </a:cubicBezTo>
                      <a:cubicBezTo>
                        <a:pt x="31830" y="14367"/>
                        <a:pt x="31530" y="15154"/>
                        <a:pt x="30929" y="15774"/>
                      </a:cubicBezTo>
                      <a:cubicBezTo>
                        <a:pt x="30309" y="16375"/>
                        <a:pt x="28911" y="16929"/>
                        <a:pt x="26736" y="17434"/>
                      </a:cubicBezTo>
                      <a:cubicBezTo>
                        <a:pt x="16595" y="19666"/>
                        <a:pt x="10170" y="21708"/>
                        <a:pt x="7461" y="23559"/>
                      </a:cubicBezTo>
                      <a:cubicBezTo>
                        <a:pt x="3702" y="26125"/>
                        <a:pt x="1823" y="29688"/>
                        <a:pt x="1823" y="34248"/>
                      </a:cubicBezTo>
                      <a:cubicBezTo>
                        <a:pt x="1823" y="38360"/>
                        <a:pt x="3445" y="41818"/>
                        <a:pt x="6688" y="44623"/>
                      </a:cubicBezTo>
                      <a:cubicBezTo>
                        <a:pt x="9941" y="47427"/>
                        <a:pt x="14983" y="48830"/>
                        <a:pt x="21814" y="48830"/>
                      </a:cubicBezTo>
                      <a:cubicBezTo>
                        <a:pt x="28310" y="48830"/>
                        <a:pt x="33137" y="47771"/>
                        <a:pt x="36295" y="45653"/>
                      </a:cubicBezTo>
                      <a:cubicBezTo>
                        <a:pt x="39462" y="43535"/>
                        <a:pt x="41642" y="40406"/>
                        <a:pt x="42835" y="36266"/>
                      </a:cubicBezTo>
                      <a:lnTo>
                        <a:pt x="30972" y="34076"/>
                      </a:lnTo>
                      <a:cubicBezTo>
                        <a:pt x="30466" y="35918"/>
                        <a:pt x="29503" y="37329"/>
                        <a:pt x="28081" y="38312"/>
                      </a:cubicBezTo>
                      <a:cubicBezTo>
                        <a:pt x="26669" y="39304"/>
                        <a:pt x="24652" y="39800"/>
                        <a:pt x="22028" y="39800"/>
                      </a:cubicBezTo>
                      <a:cubicBezTo>
                        <a:pt x="18727" y="39800"/>
                        <a:pt x="16362" y="39338"/>
                        <a:pt x="14931" y="38412"/>
                      </a:cubicBezTo>
                      <a:cubicBezTo>
                        <a:pt x="13977" y="37754"/>
                        <a:pt x="13500" y="36905"/>
                        <a:pt x="13500" y="35865"/>
                      </a:cubicBezTo>
                      <a:cubicBezTo>
                        <a:pt x="13500" y="34968"/>
                        <a:pt x="13915" y="34205"/>
                        <a:pt x="14745" y="33576"/>
                      </a:cubicBezTo>
                      <a:cubicBezTo>
                        <a:pt x="15880" y="32746"/>
                        <a:pt x="19791" y="31567"/>
                        <a:pt x="26479" y="30041"/>
                      </a:cubicBezTo>
                      <a:cubicBezTo>
                        <a:pt x="33176" y="28524"/>
                        <a:pt x="37850" y="26664"/>
                        <a:pt x="40502" y="24460"/>
                      </a:cubicBezTo>
                      <a:cubicBezTo>
                        <a:pt x="43126" y="22218"/>
                        <a:pt x="44437" y="19104"/>
                        <a:pt x="44437" y="15116"/>
                      </a:cubicBezTo>
                      <a:cubicBezTo>
                        <a:pt x="44437" y="10756"/>
                        <a:pt x="42620" y="7012"/>
                        <a:pt x="38985" y="3883"/>
                      </a:cubicBezTo>
                      <a:cubicBezTo>
                        <a:pt x="35351" y="754"/>
                        <a:pt x="29970" y="-811"/>
                        <a:pt x="22844" y="-811"/>
                      </a:cubicBezTo>
                      <a:cubicBezTo>
                        <a:pt x="16376" y="-811"/>
                        <a:pt x="11253" y="501"/>
                        <a:pt x="7475" y="3124"/>
                      </a:cubicBezTo>
                      <a:cubicBezTo>
                        <a:pt x="3707" y="5748"/>
                        <a:pt x="1241" y="9311"/>
                        <a:pt x="77" y="13814"/>
                      </a:cubicBezTo>
                      <a:close/>
                    </a:path>
                  </a:pathLst>
                </a:custGeom>
                <a:solidFill>
                  <a:srgbClr val="000000"/>
                </a:solidFill>
                <a:ln w="14" cap="flat">
                  <a:noFill/>
                  <a:prstDash val="solid"/>
                  <a:round/>
                </a:ln>
              </p:spPr>
              <p:txBody>
                <a:bodyPr rtlCol="0" anchor="ctr"/>
                <a:lstStyle/>
                <a:p>
                  <a:endParaRPr lang="en-US"/>
                </a:p>
              </p:txBody>
            </p:sp>
            <p:sp>
              <p:nvSpPr>
                <p:cNvPr id="850" name="Freeform: Shape 849">
                  <a:extLst>
                    <a:ext uri="{FF2B5EF4-FFF2-40B4-BE49-F238E27FC236}">
                      <a16:creationId xmlns:a16="http://schemas.microsoft.com/office/drawing/2014/main" id="{8BAE1B2B-7CDE-DAE9-E186-972C0A5410CE}"/>
                    </a:ext>
                  </a:extLst>
                </p:cNvPr>
                <p:cNvSpPr/>
                <p:nvPr/>
              </p:nvSpPr>
              <p:spPr>
                <a:xfrm flipV="1">
                  <a:off x="7655168" y="545478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51" name="Freeform: Shape 850">
                  <a:extLst>
                    <a:ext uri="{FF2B5EF4-FFF2-40B4-BE49-F238E27FC236}">
                      <a16:creationId xmlns:a16="http://schemas.microsoft.com/office/drawing/2014/main" id="{4EE37177-6824-E474-7377-78BB0836C2E3}"/>
                    </a:ext>
                  </a:extLst>
                </p:cNvPr>
                <p:cNvSpPr/>
                <p:nvPr/>
              </p:nvSpPr>
              <p:spPr>
                <a:xfrm flipV="1">
                  <a:off x="7684419" y="5406758"/>
                  <a:ext cx="45834" cy="31381"/>
                </a:xfrm>
                <a:custGeom>
                  <a:avLst/>
                  <a:gdLst>
                    <a:gd name="connsiteX0" fmla="*/ -72 w 45834"/>
                    <a:gd name="connsiteY0" fmla="*/ 18435 h 31381"/>
                    <a:gd name="connsiteX1" fmla="*/ -72 w 45834"/>
                    <a:gd name="connsiteY1" fmla="*/ 29969 h 31381"/>
                    <a:gd name="connsiteX2" fmla="*/ 45762 w 45834"/>
                    <a:gd name="connsiteY2" fmla="*/ 29969 h 31381"/>
                    <a:gd name="connsiteX3" fmla="*/ 45762 w 45834"/>
                    <a:gd name="connsiteY3" fmla="*/ 18435 h 31381"/>
                    <a:gd name="connsiteX4" fmla="*/ -72 w 45834"/>
                    <a:gd name="connsiteY4" fmla="*/ -1413 h 31381"/>
                    <a:gd name="connsiteX5" fmla="*/ -72 w 45834"/>
                    <a:gd name="connsiteY5" fmla="*/ 10164 h 31381"/>
                    <a:gd name="connsiteX6" fmla="*/ 45762 w 45834"/>
                    <a:gd name="connsiteY6" fmla="*/ 10164 h 31381"/>
                    <a:gd name="connsiteX7" fmla="*/ 45762 w 45834"/>
                    <a:gd name="connsiteY7" fmla="*/ -1413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72" y="18435"/>
                      </a:moveTo>
                      <a:lnTo>
                        <a:pt x="-72" y="29969"/>
                      </a:lnTo>
                      <a:lnTo>
                        <a:pt x="45762" y="29969"/>
                      </a:lnTo>
                      <a:lnTo>
                        <a:pt x="45762" y="18435"/>
                      </a:lnTo>
                      <a:close/>
                      <a:moveTo>
                        <a:pt x="-72" y="-1413"/>
                      </a:moveTo>
                      <a:lnTo>
                        <a:pt x="-72" y="10164"/>
                      </a:lnTo>
                      <a:lnTo>
                        <a:pt x="45762" y="10164"/>
                      </a:lnTo>
                      <a:lnTo>
                        <a:pt x="45762" y="-1413"/>
                      </a:lnTo>
                      <a:close/>
                    </a:path>
                  </a:pathLst>
                </a:custGeom>
                <a:solidFill>
                  <a:srgbClr val="000000"/>
                </a:solidFill>
                <a:ln w="14" cap="flat">
                  <a:noFill/>
                  <a:prstDash val="solid"/>
                  <a:round/>
                </a:ln>
              </p:spPr>
              <p:txBody>
                <a:bodyPr rtlCol="0" anchor="ctr"/>
                <a:lstStyle/>
                <a:p>
                  <a:endParaRPr lang="en-US"/>
                </a:p>
              </p:txBody>
            </p:sp>
            <p:sp>
              <p:nvSpPr>
                <p:cNvPr id="852" name="Freeform: Shape 851">
                  <a:extLst>
                    <a:ext uri="{FF2B5EF4-FFF2-40B4-BE49-F238E27FC236}">
                      <a16:creationId xmlns:a16="http://schemas.microsoft.com/office/drawing/2014/main" id="{789A6BA8-CADA-BC71-68CD-59F8EA8942F1}"/>
                    </a:ext>
                  </a:extLst>
                </p:cNvPr>
                <p:cNvSpPr/>
                <p:nvPr/>
              </p:nvSpPr>
              <p:spPr>
                <a:xfrm flipV="1">
                  <a:off x="7734096" y="545478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53" name="Freeform: Shape 852">
                  <a:extLst>
                    <a:ext uri="{FF2B5EF4-FFF2-40B4-BE49-F238E27FC236}">
                      <a16:creationId xmlns:a16="http://schemas.microsoft.com/office/drawing/2014/main" id="{B8150134-BF74-9755-6065-F62C7111A415}"/>
                    </a:ext>
                  </a:extLst>
                </p:cNvPr>
                <p:cNvSpPr/>
                <p:nvPr/>
              </p:nvSpPr>
              <p:spPr>
                <a:xfrm flipV="1">
                  <a:off x="7766782" y="5388957"/>
                  <a:ext cx="28805" cy="65825"/>
                </a:xfrm>
                <a:custGeom>
                  <a:avLst/>
                  <a:gdLst>
                    <a:gd name="connsiteX0" fmla="*/ 29106 w 28805"/>
                    <a:gd name="connsiteY0" fmla="*/ -1454 h 65825"/>
                    <a:gd name="connsiteX1" fmla="*/ 16542 w 28805"/>
                    <a:gd name="connsiteY1" fmla="*/ -1454 h 65825"/>
                    <a:gd name="connsiteX2" fmla="*/ 16542 w 28805"/>
                    <a:gd name="connsiteY2" fmla="*/ 45898 h 65825"/>
                    <a:gd name="connsiteX3" fmla="*/ 300 w 28805"/>
                    <a:gd name="connsiteY3" fmla="*/ 36382 h 65825"/>
                    <a:gd name="connsiteX4" fmla="*/ 300 w 28805"/>
                    <a:gd name="connsiteY4" fmla="*/ 47787 h 65825"/>
                    <a:gd name="connsiteX5" fmla="*/ 10989 w 28805"/>
                    <a:gd name="connsiteY5" fmla="*/ 53883 h 65825"/>
                    <a:gd name="connsiteX6" fmla="*/ 18903 w 28805"/>
                    <a:gd name="connsiteY6" fmla="*/ 64372 h 65825"/>
                    <a:gd name="connsiteX7" fmla="*/ 29106 w 28805"/>
                    <a:gd name="connsiteY7" fmla="*/ 64372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106" y="-1454"/>
                      </a:moveTo>
                      <a:lnTo>
                        <a:pt x="16542" y="-1454"/>
                      </a:lnTo>
                      <a:lnTo>
                        <a:pt x="16542" y="45898"/>
                      </a:lnTo>
                      <a:cubicBezTo>
                        <a:pt x="11944" y="41605"/>
                        <a:pt x="6530" y="38433"/>
                        <a:pt x="300" y="36382"/>
                      </a:cubicBezTo>
                      <a:lnTo>
                        <a:pt x="300" y="47787"/>
                      </a:lnTo>
                      <a:cubicBezTo>
                        <a:pt x="3582" y="48855"/>
                        <a:pt x="7145" y="50887"/>
                        <a:pt x="10989" y="53883"/>
                      </a:cubicBezTo>
                      <a:cubicBezTo>
                        <a:pt x="14834" y="56878"/>
                        <a:pt x="17472" y="60374"/>
                        <a:pt x="18903" y="64372"/>
                      </a:cubicBezTo>
                      <a:lnTo>
                        <a:pt x="29106" y="64372"/>
                      </a:lnTo>
                      <a:close/>
                    </a:path>
                  </a:pathLst>
                </a:custGeom>
                <a:solidFill>
                  <a:srgbClr val="000000"/>
                </a:solidFill>
                <a:ln w="14" cap="flat">
                  <a:noFill/>
                  <a:prstDash val="solid"/>
                  <a:round/>
                </a:ln>
              </p:spPr>
              <p:txBody>
                <a:bodyPr rtlCol="0" anchor="ctr"/>
                <a:lstStyle/>
                <a:p>
                  <a:endParaRPr lang="en-US"/>
                </a:p>
              </p:txBody>
            </p:sp>
            <p:sp>
              <p:nvSpPr>
                <p:cNvPr id="854" name="Freeform: Shape 853">
                  <a:extLst>
                    <a:ext uri="{FF2B5EF4-FFF2-40B4-BE49-F238E27FC236}">
                      <a16:creationId xmlns:a16="http://schemas.microsoft.com/office/drawing/2014/main" id="{1A744D17-F705-7BFD-5E6D-57E1272931D9}"/>
                    </a:ext>
                  </a:extLst>
                </p:cNvPr>
                <p:cNvSpPr/>
                <p:nvPr/>
              </p:nvSpPr>
              <p:spPr>
                <a:xfrm flipV="1">
                  <a:off x="7812678" y="5388957"/>
                  <a:ext cx="28805" cy="65825"/>
                </a:xfrm>
                <a:custGeom>
                  <a:avLst/>
                  <a:gdLst>
                    <a:gd name="connsiteX0" fmla="*/ 29116 w 28805"/>
                    <a:gd name="connsiteY0" fmla="*/ -1454 h 65825"/>
                    <a:gd name="connsiteX1" fmla="*/ 16552 w 28805"/>
                    <a:gd name="connsiteY1" fmla="*/ -1454 h 65825"/>
                    <a:gd name="connsiteX2" fmla="*/ 16552 w 28805"/>
                    <a:gd name="connsiteY2" fmla="*/ 45898 h 65825"/>
                    <a:gd name="connsiteX3" fmla="*/ 311 w 28805"/>
                    <a:gd name="connsiteY3" fmla="*/ 36382 h 65825"/>
                    <a:gd name="connsiteX4" fmla="*/ 311 w 28805"/>
                    <a:gd name="connsiteY4" fmla="*/ 47787 h 65825"/>
                    <a:gd name="connsiteX5" fmla="*/ 11000 w 28805"/>
                    <a:gd name="connsiteY5" fmla="*/ 53883 h 65825"/>
                    <a:gd name="connsiteX6" fmla="*/ 18914 w 28805"/>
                    <a:gd name="connsiteY6" fmla="*/ 64372 h 65825"/>
                    <a:gd name="connsiteX7" fmla="*/ 29116 w 28805"/>
                    <a:gd name="connsiteY7" fmla="*/ 64372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116" y="-1454"/>
                      </a:moveTo>
                      <a:lnTo>
                        <a:pt x="16552" y="-1454"/>
                      </a:lnTo>
                      <a:lnTo>
                        <a:pt x="16552" y="45898"/>
                      </a:lnTo>
                      <a:cubicBezTo>
                        <a:pt x="11954" y="41605"/>
                        <a:pt x="6540" y="38433"/>
                        <a:pt x="311" y="36382"/>
                      </a:cubicBezTo>
                      <a:lnTo>
                        <a:pt x="311" y="47787"/>
                      </a:lnTo>
                      <a:cubicBezTo>
                        <a:pt x="3592" y="48855"/>
                        <a:pt x="7156" y="50887"/>
                        <a:pt x="11000" y="53883"/>
                      </a:cubicBezTo>
                      <a:cubicBezTo>
                        <a:pt x="14845" y="56878"/>
                        <a:pt x="17483" y="60374"/>
                        <a:pt x="18914" y="64372"/>
                      </a:cubicBezTo>
                      <a:lnTo>
                        <a:pt x="29116" y="64372"/>
                      </a:lnTo>
                      <a:close/>
                    </a:path>
                  </a:pathLst>
                </a:custGeom>
                <a:solidFill>
                  <a:srgbClr val="000000"/>
                </a:solidFill>
                <a:ln w="14" cap="flat">
                  <a:noFill/>
                  <a:prstDash val="solid"/>
                  <a:round/>
                </a:ln>
              </p:spPr>
              <p:txBody>
                <a:bodyPr rtlCol="0" anchor="ctr"/>
                <a:lstStyle/>
                <a:p>
                  <a:endParaRPr lang="en-US"/>
                </a:p>
              </p:txBody>
            </p:sp>
            <p:sp>
              <p:nvSpPr>
                <p:cNvPr id="855" name="Freeform: Shape 854">
                  <a:extLst>
                    <a:ext uri="{FF2B5EF4-FFF2-40B4-BE49-F238E27FC236}">
                      <a16:creationId xmlns:a16="http://schemas.microsoft.com/office/drawing/2014/main" id="{AF69429C-D267-1684-2771-1EF744F79C93}"/>
                    </a:ext>
                  </a:extLst>
                </p:cNvPr>
                <p:cNvSpPr/>
                <p:nvPr/>
              </p:nvSpPr>
              <p:spPr>
                <a:xfrm flipV="1">
                  <a:off x="7859820" y="5388957"/>
                  <a:ext cx="43544" cy="66941"/>
                </a:xfrm>
                <a:custGeom>
                  <a:avLst/>
                  <a:gdLst>
                    <a:gd name="connsiteX0" fmla="*/ 73 w 43544"/>
                    <a:gd name="connsiteY0" fmla="*/ 17102 h 66941"/>
                    <a:gd name="connsiteX1" fmla="*/ 12237 w 43544"/>
                    <a:gd name="connsiteY1" fmla="*/ 18576 h 66941"/>
                    <a:gd name="connsiteX2" fmla="*/ 15356 w 43544"/>
                    <a:gd name="connsiteY2" fmla="*/ 11464 h 66941"/>
                    <a:gd name="connsiteX3" fmla="*/ 21538 w 43544"/>
                    <a:gd name="connsiteY3" fmla="*/ 9003 h 66941"/>
                    <a:gd name="connsiteX4" fmla="*/ 28078 w 43544"/>
                    <a:gd name="connsiteY4" fmla="*/ 11951 h 66941"/>
                    <a:gd name="connsiteX5" fmla="*/ 30739 w 43544"/>
                    <a:gd name="connsiteY5" fmla="*/ 19922 h 66941"/>
                    <a:gd name="connsiteX6" fmla="*/ 28192 w 43544"/>
                    <a:gd name="connsiteY6" fmla="*/ 27420 h 66941"/>
                    <a:gd name="connsiteX7" fmla="*/ 21982 w 43544"/>
                    <a:gd name="connsiteY7" fmla="*/ 30196 h 66941"/>
                    <a:gd name="connsiteX8" fmla="*/ 16215 w 43544"/>
                    <a:gd name="connsiteY8" fmla="*/ 29266 h 66941"/>
                    <a:gd name="connsiteX9" fmla="*/ 17603 w 43544"/>
                    <a:gd name="connsiteY9" fmla="*/ 39497 h 66941"/>
                    <a:gd name="connsiteX10" fmla="*/ 25373 w 43544"/>
                    <a:gd name="connsiteY10" fmla="*/ 41715 h 66941"/>
                    <a:gd name="connsiteX11" fmla="*/ 28063 w 43544"/>
                    <a:gd name="connsiteY11" fmla="*/ 47954 h 66941"/>
                    <a:gd name="connsiteX12" fmla="*/ 26089 w 43544"/>
                    <a:gd name="connsiteY12" fmla="*/ 53220 h 66941"/>
                    <a:gd name="connsiteX13" fmla="*/ 20866 w 43544"/>
                    <a:gd name="connsiteY13" fmla="*/ 55195 h 66941"/>
                    <a:gd name="connsiteX14" fmla="*/ 15356 w 43544"/>
                    <a:gd name="connsiteY14" fmla="*/ 52963 h 66941"/>
                    <a:gd name="connsiteX15" fmla="*/ 12595 w 43544"/>
                    <a:gd name="connsiteY15" fmla="*/ 46438 h 66941"/>
                    <a:gd name="connsiteX16" fmla="*/ 1004 w 43544"/>
                    <a:gd name="connsiteY16" fmla="*/ 48398 h 66941"/>
                    <a:gd name="connsiteX17" fmla="*/ 4653 w 43544"/>
                    <a:gd name="connsiteY17" fmla="*/ 57900 h 66941"/>
                    <a:gd name="connsiteX18" fmla="*/ 11450 w 43544"/>
                    <a:gd name="connsiteY18" fmla="*/ 63495 h 66941"/>
                    <a:gd name="connsiteX19" fmla="*/ 21223 w 43544"/>
                    <a:gd name="connsiteY19" fmla="*/ 65527 h 66941"/>
                    <a:gd name="connsiteX20" fmla="*/ 36063 w 43544"/>
                    <a:gd name="connsiteY20" fmla="*/ 59631 h 66941"/>
                    <a:gd name="connsiteX21" fmla="*/ 40670 w 43544"/>
                    <a:gd name="connsiteY21" fmla="*/ 48713 h 66941"/>
                    <a:gd name="connsiteX22" fmla="*/ 31240 w 43544"/>
                    <a:gd name="connsiteY22" fmla="*/ 34947 h 66941"/>
                    <a:gd name="connsiteX23" fmla="*/ 40241 w 43544"/>
                    <a:gd name="connsiteY23" fmla="*/ 29523 h 66941"/>
                    <a:gd name="connsiteX24" fmla="*/ 43618 w 43544"/>
                    <a:gd name="connsiteY24" fmla="*/ 19378 h 66941"/>
                    <a:gd name="connsiteX25" fmla="*/ 37308 w 43544"/>
                    <a:gd name="connsiteY25" fmla="*/ 4667 h 66941"/>
                    <a:gd name="connsiteX26" fmla="*/ 21624 w 43544"/>
                    <a:gd name="connsiteY26" fmla="*/ -1414 h 66941"/>
                    <a:gd name="connsiteX27" fmla="*/ 6856 w 43544"/>
                    <a:gd name="connsiteY27" fmla="*/ 3708 h 66941"/>
                    <a:gd name="connsiteX28" fmla="*/ 73 w 43544"/>
                    <a:gd name="connsiteY28" fmla="*/ 17102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73" y="17102"/>
                      </a:moveTo>
                      <a:lnTo>
                        <a:pt x="12237" y="18576"/>
                      </a:lnTo>
                      <a:cubicBezTo>
                        <a:pt x="12618" y="15476"/>
                        <a:pt x="13658" y="13105"/>
                        <a:pt x="15356" y="11464"/>
                      </a:cubicBezTo>
                      <a:cubicBezTo>
                        <a:pt x="17064" y="9824"/>
                        <a:pt x="19125" y="9003"/>
                        <a:pt x="21538" y="9003"/>
                      </a:cubicBezTo>
                      <a:cubicBezTo>
                        <a:pt x="24133" y="9003"/>
                        <a:pt x="26313" y="9986"/>
                        <a:pt x="28078" y="11951"/>
                      </a:cubicBezTo>
                      <a:cubicBezTo>
                        <a:pt x="29852" y="13926"/>
                        <a:pt x="30739" y="16583"/>
                        <a:pt x="30739" y="19922"/>
                      </a:cubicBezTo>
                      <a:cubicBezTo>
                        <a:pt x="30739" y="23079"/>
                        <a:pt x="29890" y="25579"/>
                        <a:pt x="28192" y="27420"/>
                      </a:cubicBezTo>
                      <a:cubicBezTo>
                        <a:pt x="26494" y="29271"/>
                        <a:pt x="24424" y="30196"/>
                        <a:pt x="21982" y="30196"/>
                      </a:cubicBezTo>
                      <a:cubicBezTo>
                        <a:pt x="20369" y="30196"/>
                        <a:pt x="18447" y="29886"/>
                        <a:pt x="16215" y="29266"/>
                      </a:cubicBezTo>
                      <a:lnTo>
                        <a:pt x="17603" y="39497"/>
                      </a:lnTo>
                      <a:cubicBezTo>
                        <a:pt x="20999" y="39411"/>
                        <a:pt x="23589" y="40151"/>
                        <a:pt x="25373" y="41715"/>
                      </a:cubicBezTo>
                      <a:cubicBezTo>
                        <a:pt x="27167" y="43280"/>
                        <a:pt x="28063" y="45360"/>
                        <a:pt x="28063" y="47954"/>
                      </a:cubicBezTo>
                      <a:cubicBezTo>
                        <a:pt x="28063" y="50158"/>
                        <a:pt x="27405" y="51914"/>
                        <a:pt x="26089" y="53220"/>
                      </a:cubicBezTo>
                      <a:cubicBezTo>
                        <a:pt x="24782" y="54537"/>
                        <a:pt x="23041" y="55195"/>
                        <a:pt x="20866" y="55195"/>
                      </a:cubicBezTo>
                      <a:cubicBezTo>
                        <a:pt x="18719" y="55195"/>
                        <a:pt x="16883" y="54451"/>
                        <a:pt x="15356" y="52963"/>
                      </a:cubicBezTo>
                      <a:cubicBezTo>
                        <a:pt x="13839" y="51475"/>
                        <a:pt x="12919" y="49300"/>
                        <a:pt x="12595" y="46438"/>
                      </a:cubicBezTo>
                      <a:lnTo>
                        <a:pt x="1004" y="48398"/>
                      </a:lnTo>
                      <a:cubicBezTo>
                        <a:pt x="1814" y="52367"/>
                        <a:pt x="3031" y="55534"/>
                        <a:pt x="4653" y="57900"/>
                      </a:cubicBezTo>
                      <a:cubicBezTo>
                        <a:pt x="6274" y="60275"/>
                        <a:pt x="8540" y="62140"/>
                        <a:pt x="11450" y="63495"/>
                      </a:cubicBezTo>
                      <a:cubicBezTo>
                        <a:pt x="14359" y="64850"/>
                        <a:pt x="17617" y="65527"/>
                        <a:pt x="21223" y="65527"/>
                      </a:cubicBezTo>
                      <a:cubicBezTo>
                        <a:pt x="27396" y="65527"/>
                        <a:pt x="32342" y="63562"/>
                        <a:pt x="36063" y="59631"/>
                      </a:cubicBezTo>
                      <a:cubicBezTo>
                        <a:pt x="39135" y="56407"/>
                        <a:pt x="40670" y="52767"/>
                        <a:pt x="40670" y="48713"/>
                      </a:cubicBezTo>
                      <a:cubicBezTo>
                        <a:pt x="40670" y="42960"/>
                        <a:pt x="37527" y="38372"/>
                        <a:pt x="31240" y="34947"/>
                      </a:cubicBezTo>
                      <a:cubicBezTo>
                        <a:pt x="34999" y="34136"/>
                        <a:pt x="37999" y="32328"/>
                        <a:pt x="40241" y="29523"/>
                      </a:cubicBezTo>
                      <a:cubicBezTo>
                        <a:pt x="42492" y="26728"/>
                        <a:pt x="43618" y="23346"/>
                        <a:pt x="43618" y="19378"/>
                      </a:cubicBezTo>
                      <a:cubicBezTo>
                        <a:pt x="43618" y="13625"/>
                        <a:pt x="41515" y="8722"/>
                        <a:pt x="37308" y="4667"/>
                      </a:cubicBezTo>
                      <a:cubicBezTo>
                        <a:pt x="33110" y="613"/>
                        <a:pt x="27882" y="-1414"/>
                        <a:pt x="21624" y="-1414"/>
                      </a:cubicBezTo>
                      <a:cubicBezTo>
                        <a:pt x="15690" y="-1414"/>
                        <a:pt x="10768" y="293"/>
                        <a:pt x="6856" y="3708"/>
                      </a:cubicBezTo>
                      <a:cubicBezTo>
                        <a:pt x="2954" y="7124"/>
                        <a:pt x="694" y="11588"/>
                        <a:pt x="73" y="17102"/>
                      </a:cubicBezTo>
                      <a:close/>
                    </a:path>
                  </a:pathLst>
                </a:custGeom>
                <a:solidFill>
                  <a:srgbClr val="000000"/>
                </a:solidFill>
                <a:ln w="14" cap="flat">
                  <a:noFill/>
                  <a:prstDash val="solid"/>
                  <a:round/>
                </a:ln>
              </p:spPr>
              <p:txBody>
                <a:bodyPr rtlCol="0" anchor="ctr"/>
                <a:lstStyle/>
                <a:p>
                  <a:endParaRPr lang="en-US"/>
                </a:p>
              </p:txBody>
            </p:sp>
          </p:grpSp>
          <p:grpSp>
            <p:nvGrpSpPr>
              <p:cNvPr id="856" name="Graphic 3">
                <a:extLst>
                  <a:ext uri="{FF2B5EF4-FFF2-40B4-BE49-F238E27FC236}">
                    <a16:creationId xmlns:a16="http://schemas.microsoft.com/office/drawing/2014/main" id="{AB90C406-BB69-3970-589D-C540A552AFD0}"/>
                  </a:ext>
                </a:extLst>
              </p:cNvPr>
              <p:cNvGrpSpPr/>
              <p:nvPr/>
            </p:nvGrpSpPr>
            <p:grpSpPr>
              <a:xfrm>
                <a:off x="7271356" y="5486023"/>
                <a:ext cx="647167" cy="84299"/>
                <a:chOff x="7271356" y="5486023"/>
                <a:chExt cx="647167" cy="84299"/>
              </a:xfrm>
              <a:solidFill>
                <a:srgbClr val="000000"/>
              </a:solidFill>
            </p:grpSpPr>
            <p:sp>
              <p:nvSpPr>
                <p:cNvPr id="857" name="Freeform: Shape 856">
                  <a:extLst>
                    <a:ext uri="{FF2B5EF4-FFF2-40B4-BE49-F238E27FC236}">
                      <a16:creationId xmlns:a16="http://schemas.microsoft.com/office/drawing/2014/main" id="{1179EFE5-A4DD-BC02-B721-260DD490DE60}"/>
                    </a:ext>
                  </a:extLst>
                </p:cNvPr>
                <p:cNvSpPr/>
                <p:nvPr/>
              </p:nvSpPr>
              <p:spPr>
                <a:xfrm flipV="1">
                  <a:off x="7271356" y="5504354"/>
                  <a:ext cx="49325" cy="47494"/>
                </a:xfrm>
                <a:custGeom>
                  <a:avLst/>
                  <a:gdLst>
                    <a:gd name="connsiteX0" fmla="*/ 19089 w 49325"/>
                    <a:gd name="connsiteY0" fmla="*/ -788 h 47494"/>
                    <a:gd name="connsiteX1" fmla="*/ -58 w 49325"/>
                    <a:gd name="connsiteY1" fmla="*/ 46706 h 47494"/>
                    <a:gd name="connsiteX2" fmla="*/ 13136 w 49325"/>
                    <a:gd name="connsiteY2" fmla="*/ 46706 h 47494"/>
                    <a:gd name="connsiteX3" fmla="*/ 22079 w 49325"/>
                    <a:gd name="connsiteY3" fmla="*/ 22465 h 47494"/>
                    <a:gd name="connsiteX4" fmla="*/ 24684 w 49325"/>
                    <a:gd name="connsiteY4" fmla="*/ 14366 h 47494"/>
                    <a:gd name="connsiteX5" fmla="*/ 25972 w 49325"/>
                    <a:gd name="connsiteY5" fmla="*/ 18444 h 47494"/>
                    <a:gd name="connsiteX6" fmla="*/ 27317 w 49325"/>
                    <a:gd name="connsiteY6" fmla="*/ 22465 h 47494"/>
                    <a:gd name="connsiteX7" fmla="*/ 36346 w 49325"/>
                    <a:gd name="connsiteY7" fmla="*/ 46706 h 47494"/>
                    <a:gd name="connsiteX8" fmla="*/ 49268 w 49325"/>
                    <a:gd name="connsiteY8" fmla="*/ 46706 h 47494"/>
                    <a:gd name="connsiteX9" fmla="*/ 30408 w 49325"/>
                    <a:gd name="connsiteY9" fmla="*/ -788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9089" y="-788"/>
                      </a:moveTo>
                      <a:lnTo>
                        <a:pt x="-58" y="46706"/>
                      </a:lnTo>
                      <a:lnTo>
                        <a:pt x="13136" y="46706"/>
                      </a:lnTo>
                      <a:lnTo>
                        <a:pt x="22079" y="22465"/>
                      </a:lnTo>
                      <a:lnTo>
                        <a:pt x="24684" y="14366"/>
                      </a:lnTo>
                      <a:cubicBezTo>
                        <a:pt x="25361" y="16426"/>
                        <a:pt x="25790" y="17786"/>
                        <a:pt x="25972" y="18444"/>
                      </a:cubicBezTo>
                      <a:cubicBezTo>
                        <a:pt x="26391" y="19780"/>
                        <a:pt x="26840" y="21120"/>
                        <a:pt x="27317" y="22465"/>
                      </a:cubicBezTo>
                      <a:lnTo>
                        <a:pt x="36346" y="46706"/>
                      </a:lnTo>
                      <a:lnTo>
                        <a:pt x="49268" y="46706"/>
                      </a:lnTo>
                      <a:lnTo>
                        <a:pt x="30408" y="-788"/>
                      </a:lnTo>
                      <a:close/>
                    </a:path>
                  </a:pathLst>
                </a:custGeom>
                <a:solidFill>
                  <a:srgbClr val="000000"/>
                </a:solidFill>
                <a:ln w="14" cap="flat">
                  <a:noFill/>
                  <a:prstDash val="solid"/>
                  <a:round/>
                </a:ln>
              </p:spPr>
              <p:txBody>
                <a:bodyPr rtlCol="0" anchor="ctr"/>
                <a:lstStyle/>
                <a:p>
                  <a:endParaRPr lang="en-US"/>
                </a:p>
              </p:txBody>
            </p:sp>
            <p:sp>
              <p:nvSpPr>
                <p:cNvPr id="858" name="Freeform: Shape 857">
                  <a:extLst>
                    <a:ext uri="{FF2B5EF4-FFF2-40B4-BE49-F238E27FC236}">
                      <a16:creationId xmlns:a16="http://schemas.microsoft.com/office/drawing/2014/main" id="{1174A612-53C1-8EDD-5B45-59ED430E51F2}"/>
                    </a:ext>
                  </a:extLst>
                </p:cNvPr>
                <p:cNvSpPr/>
                <p:nvPr/>
              </p:nvSpPr>
              <p:spPr>
                <a:xfrm flipV="1">
                  <a:off x="7325066" y="5503281"/>
                  <a:ext cx="44589" cy="49640"/>
                </a:xfrm>
                <a:custGeom>
                  <a:avLst/>
                  <a:gdLst>
                    <a:gd name="connsiteX0" fmla="*/ 12633 w 44589"/>
                    <a:gd name="connsiteY0" fmla="*/ 33283 h 49640"/>
                    <a:gd name="connsiteX1" fmla="*/ 1228 w 44589"/>
                    <a:gd name="connsiteY1" fmla="*/ 35344 h 49640"/>
                    <a:gd name="connsiteX2" fmla="*/ 7839 w 44589"/>
                    <a:gd name="connsiteY2" fmla="*/ 45533 h 49640"/>
                    <a:gd name="connsiteX3" fmla="*/ 21791 w 44589"/>
                    <a:gd name="connsiteY3" fmla="*/ 48852 h 49640"/>
                    <a:gd name="connsiteX4" fmla="*/ 34312 w 44589"/>
                    <a:gd name="connsiteY4" fmla="*/ 46863 h 49640"/>
                    <a:gd name="connsiteX5" fmla="*/ 40107 w 44589"/>
                    <a:gd name="connsiteY5" fmla="*/ 41812 h 49640"/>
                    <a:gd name="connsiteX6" fmla="*/ 41782 w 44589"/>
                    <a:gd name="connsiteY6" fmla="*/ 30564 h 49640"/>
                    <a:gd name="connsiteX7" fmla="*/ 41653 w 44589"/>
                    <a:gd name="connsiteY7" fmla="*/ 15897 h 49640"/>
                    <a:gd name="connsiteX8" fmla="*/ 42254 w 44589"/>
                    <a:gd name="connsiteY8" fmla="*/ 6653 h 49640"/>
                    <a:gd name="connsiteX9" fmla="*/ 44515 w 44589"/>
                    <a:gd name="connsiteY9" fmla="*/ 285 h 49640"/>
                    <a:gd name="connsiteX10" fmla="*/ 32080 w 44589"/>
                    <a:gd name="connsiteY10" fmla="*/ 285 h 49640"/>
                    <a:gd name="connsiteX11" fmla="*/ 30878 w 44589"/>
                    <a:gd name="connsiteY11" fmla="*/ 3991 h 49640"/>
                    <a:gd name="connsiteX12" fmla="*/ 30420 w 44589"/>
                    <a:gd name="connsiteY12" fmla="*/ 5479 h 49640"/>
                    <a:gd name="connsiteX13" fmla="*/ 23537 w 44589"/>
                    <a:gd name="connsiteY13" fmla="*/ 771 h 49640"/>
                    <a:gd name="connsiteX14" fmla="*/ 15709 w 44589"/>
                    <a:gd name="connsiteY14" fmla="*/ -788 h 49640"/>
                    <a:gd name="connsiteX15" fmla="*/ 4147 w 44589"/>
                    <a:gd name="connsiteY15" fmla="*/ 3190 h 49640"/>
                    <a:gd name="connsiteX16" fmla="*/ -75 w 44589"/>
                    <a:gd name="connsiteY16" fmla="*/ 13250 h 49640"/>
                    <a:gd name="connsiteX17" fmla="*/ 1843 w 44589"/>
                    <a:gd name="connsiteY17" fmla="*/ 20433 h 49640"/>
                    <a:gd name="connsiteX18" fmla="*/ 7238 w 44589"/>
                    <a:gd name="connsiteY18" fmla="*/ 25256 h 49640"/>
                    <a:gd name="connsiteX19" fmla="*/ 17240 w 44589"/>
                    <a:gd name="connsiteY19" fmla="*/ 28189 h 49640"/>
                    <a:gd name="connsiteX20" fmla="*/ 29447 w 44589"/>
                    <a:gd name="connsiteY20" fmla="*/ 31280 h 49640"/>
                    <a:gd name="connsiteX21" fmla="*/ 29447 w 44589"/>
                    <a:gd name="connsiteY21" fmla="*/ 32525 h 49640"/>
                    <a:gd name="connsiteX22" fmla="*/ 27658 w 44589"/>
                    <a:gd name="connsiteY22" fmla="*/ 37691 h 49640"/>
                    <a:gd name="connsiteX23" fmla="*/ 20904 w 44589"/>
                    <a:gd name="connsiteY23" fmla="*/ 39236 h 49640"/>
                    <a:gd name="connsiteX24" fmla="*/ 15666 w 44589"/>
                    <a:gd name="connsiteY24" fmla="*/ 37920 h 49640"/>
                    <a:gd name="connsiteX25" fmla="*/ 12633 w 44589"/>
                    <a:gd name="connsiteY25" fmla="*/ 33283 h 49640"/>
                    <a:gd name="connsiteX26" fmla="*/ 29447 w 44589"/>
                    <a:gd name="connsiteY26" fmla="*/ 23095 h 49640"/>
                    <a:gd name="connsiteX27" fmla="*/ 21791 w 44589"/>
                    <a:gd name="connsiteY27" fmla="*/ 21163 h 49640"/>
                    <a:gd name="connsiteX28" fmla="*/ 14951 w 44589"/>
                    <a:gd name="connsiteY28" fmla="*/ 18974 h 49640"/>
                    <a:gd name="connsiteX29" fmla="*/ 12490 w 44589"/>
                    <a:gd name="connsiteY29" fmla="*/ 14552 h 49640"/>
                    <a:gd name="connsiteX30" fmla="*/ 14450 w 44589"/>
                    <a:gd name="connsiteY30" fmla="*/ 9987 h 49640"/>
                    <a:gd name="connsiteX31" fmla="*/ 19473 w 44589"/>
                    <a:gd name="connsiteY31" fmla="*/ 8069 h 49640"/>
                    <a:gd name="connsiteX32" fmla="*/ 25955 w 44589"/>
                    <a:gd name="connsiteY32" fmla="*/ 10302 h 49640"/>
                    <a:gd name="connsiteX33" fmla="*/ 28946 w 44589"/>
                    <a:gd name="connsiteY33" fmla="*/ 14466 h 49640"/>
                    <a:gd name="connsiteX34" fmla="*/ 29447 w 44589"/>
                    <a:gd name="connsiteY34" fmla="*/ 2059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633" y="33283"/>
                      </a:moveTo>
                      <a:lnTo>
                        <a:pt x="1228" y="35344"/>
                      </a:lnTo>
                      <a:cubicBezTo>
                        <a:pt x="2506" y="39933"/>
                        <a:pt x="4710" y="43329"/>
                        <a:pt x="7839" y="45533"/>
                      </a:cubicBezTo>
                      <a:cubicBezTo>
                        <a:pt x="10968" y="47746"/>
                        <a:pt x="15619" y="48852"/>
                        <a:pt x="21791" y="48852"/>
                      </a:cubicBezTo>
                      <a:cubicBezTo>
                        <a:pt x="27400" y="48852"/>
                        <a:pt x="31574" y="48189"/>
                        <a:pt x="34312" y="46863"/>
                      </a:cubicBezTo>
                      <a:cubicBezTo>
                        <a:pt x="37059" y="45537"/>
                        <a:pt x="38991" y="43854"/>
                        <a:pt x="40107" y="41812"/>
                      </a:cubicBezTo>
                      <a:cubicBezTo>
                        <a:pt x="41224" y="39770"/>
                        <a:pt x="41782" y="36021"/>
                        <a:pt x="41782" y="30564"/>
                      </a:cubicBezTo>
                      <a:lnTo>
                        <a:pt x="41653" y="15897"/>
                      </a:lnTo>
                      <a:cubicBezTo>
                        <a:pt x="41653" y="11718"/>
                        <a:pt x="41853" y="8637"/>
                        <a:pt x="42254" y="6653"/>
                      </a:cubicBezTo>
                      <a:cubicBezTo>
                        <a:pt x="42655" y="4678"/>
                        <a:pt x="43408" y="2555"/>
                        <a:pt x="44515" y="285"/>
                      </a:cubicBezTo>
                      <a:lnTo>
                        <a:pt x="32080" y="285"/>
                      </a:lnTo>
                      <a:cubicBezTo>
                        <a:pt x="31755" y="1124"/>
                        <a:pt x="31355" y="2360"/>
                        <a:pt x="30878" y="3991"/>
                      </a:cubicBezTo>
                      <a:cubicBezTo>
                        <a:pt x="30668" y="4745"/>
                        <a:pt x="30515" y="5241"/>
                        <a:pt x="30420" y="5479"/>
                      </a:cubicBezTo>
                      <a:cubicBezTo>
                        <a:pt x="28273" y="3390"/>
                        <a:pt x="25979" y="1821"/>
                        <a:pt x="23537" y="771"/>
                      </a:cubicBezTo>
                      <a:cubicBezTo>
                        <a:pt x="21094" y="-268"/>
                        <a:pt x="18485" y="-788"/>
                        <a:pt x="15709" y="-788"/>
                      </a:cubicBezTo>
                      <a:cubicBezTo>
                        <a:pt x="10825" y="-788"/>
                        <a:pt x="6971" y="538"/>
                        <a:pt x="4147" y="3190"/>
                      </a:cubicBezTo>
                      <a:cubicBezTo>
                        <a:pt x="1333" y="5842"/>
                        <a:pt x="-75" y="9195"/>
                        <a:pt x="-75" y="13250"/>
                      </a:cubicBezTo>
                      <a:cubicBezTo>
                        <a:pt x="-75" y="15940"/>
                        <a:pt x="565" y="18334"/>
                        <a:pt x="1843" y="20433"/>
                      </a:cubicBezTo>
                      <a:cubicBezTo>
                        <a:pt x="3131" y="22532"/>
                        <a:pt x="4929" y="24139"/>
                        <a:pt x="7238" y="25256"/>
                      </a:cubicBezTo>
                      <a:cubicBezTo>
                        <a:pt x="9546" y="26381"/>
                        <a:pt x="12881" y="27359"/>
                        <a:pt x="17240" y="28189"/>
                      </a:cubicBezTo>
                      <a:cubicBezTo>
                        <a:pt x="23107" y="29296"/>
                        <a:pt x="27176" y="30326"/>
                        <a:pt x="29447" y="31280"/>
                      </a:cubicBezTo>
                      <a:lnTo>
                        <a:pt x="29447" y="32525"/>
                      </a:lnTo>
                      <a:cubicBezTo>
                        <a:pt x="29447" y="34939"/>
                        <a:pt x="28850" y="36660"/>
                        <a:pt x="27658" y="37691"/>
                      </a:cubicBezTo>
                      <a:cubicBezTo>
                        <a:pt x="26465" y="38721"/>
                        <a:pt x="24214" y="39236"/>
                        <a:pt x="20904" y="39236"/>
                      </a:cubicBezTo>
                      <a:cubicBezTo>
                        <a:pt x="18662" y="39236"/>
                        <a:pt x="16916" y="38797"/>
                        <a:pt x="15666" y="37920"/>
                      </a:cubicBezTo>
                      <a:cubicBezTo>
                        <a:pt x="14417" y="37042"/>
                        <a:pt x="13405" y="35497"/>
                        <a:pt x="12633" y="33283"/>
                      </a:cubicBezTo>
                      <a:close/>
                      <a:moveTo>
                        <a:pt x="29447" y="23095"/>
                      </a:moveTo>
                      <a:cubicBezTo>
                        <a:pt x="27834" y="22561"/>
                        <a:pt x="25282" y="21917"/>
                        <a:pt x="21791" y="21163"/>
                      </a:cubicBezTo>
                      <a:cubicBezTo>
                        <a:pt x="18309" y="20419"/>
                        <a:pt x="16029" y="19689"/>
                        <a:pt x="14951" y="18974"/>
                      </a:cubicBezTo>
                      <a:cubicBezTo>
                        <a:pt x="13310" y="17810"/>
                        <a:pt x="12490" y="16336"/>
                        <a:pt x="12490" y="14552"/>
                      </a:cubicBezTo>
                      <a:cubicBezTo>
                        <a:pt x="12490" y="12796"/>
                        <a:pt x="13143" y="11275"/>
                        <a:pt x="14450" y="9987"/>
                      </a:cubicBezTo>
                      <a:cubicBezTo>
                        <a:pt x="15766" y="8709"/>
                        <a:pt x="17441" y="8069"/>
                        <a:pt x="19473" y="8069"/>
                      </a:cubicBezTo>
                      <a:cubicBezTo>
                        <a:pt x="21734" y="8069"/>
                        <a:pt x="23894" y="8814"/>
                        <a:pt x="25955" y="10302"/>
                      </a:cubicBezTo>
                      <a:cubicBezTo>
                        <a:pt x="27472" y="11437"/>
                        <a:pt x="28469" y="12825"/>
                        <a:pt x="28946" y="14466"/>
                      </a:cubicBezTo>
                      <a:cubicBezTo>
                        <a:pt x="29280" y="15534"/>
                        <a:pt x="29447" y="17576"/>
                        <a:pt x="29447" y="20591"/>
                      </a:cubicBezTo>
                      <a:close/>
                    </a:path>
                  </a:pathLst>
                </a:custGeom>
                <a:solidFill>
                  <a:srgbClr val="000000"/>
                </a:solidFill>
                <a:ln w="14" cap="flat">
                  <a:noFill/>
                  <a:prstDash val="solid"/>
                  <a:round/>
                </a:ln>
              </p:spPr>
              <p:txBody>
                <a:bodyPr rtlCol="0" anchor="ctr"/>
                <a:lstStyle/>
                <a:p>
                  <a:endParaRPr lang="en-US"/>
                </a:p>
              </p:txBody>
            </p:sp>
            <p:sp>
              <p:nvSpPr>
                <p:cNvPr id="859" name="Freeform: Shape 858">
                  <a:extLst>
                    <a:ext uri="{FF2B5EF4-FFF2-40B4-BE49-F238E27FC236}">
                      <a16:creationId xmlns:a16="http://schemas.microsoft.com/office/drawing/2014/main" id="{6D058CDC-C4AC-BE3E-AC9F-D2FFB7BDCC69}"/>
                    </a:ext>
                  </a:extLst>
                </p:cNvPr>
                <p:cNvSpPr/>
                <p:nvPr/>
              </p:nvSpPr>
              <p:spPr>
                <a:xfrm flipV="1">
                  <a:off x="7379305" y="5486295"/>
                  <a:ext cx="12578" cy="65553"/>
                </a:xfrm>
                <a:custGeom>
                  <a:avLst/>
                  <a:gdLst>
                    <a:gd name="connsiteX0" fmla="*/ 822 w 12578"/>
                    <a:gd name="connsiteY0" fmla="*/ -1421 h 65553"/>
                    <a:gd name="connsiteX1" fmla="*/ 822 w 12578"/>
                    <a:gd name="connsiteY1" fmla="*/ 64132 h 65553"/>
                    <a:gd name="connsiteX2" fmla="*/ 13400 w 12578"/>
                    <a:gd name="connsiteY2" fmla="*/ 64132 h 65553"/>
                    <a:gd name="connsiteX3" fmla="*/ 13400 w 12578"/>
                    <a:gd name="connsiteY3" fmla="*/ -1421 h 65553"/>
                  </a:gdLst>
                  <a:ahLst/>
                  <a:cxnLst>
                    <a:cxn ang="0">
                      <a:pos x="connsiteX0" y="connsiteY0"/>
                    </a:cxn>
                    <a:cxn ang="0">
                      <a:pos x="connsiteX1" y="connsiteY1"/>
                    </a:cxn>
                    <a:cxn ang="0">
                      <a:pos x="connsiteX2" y="connsiteY2"/>
                    </a:cxn>
                    <a:cxn ang="0">
                      <a:pos x="connsiteX3" y="connsiteY3"/>
                    </a:cxn>
                  </a:cxnLst>
                  <a:rect l="l" t="t" r="r" b="b"/>
                  <a:pathLst>
                    <a:path w="12578" h="65553">
                      <a:moveTo>
                        <a:pt x="822" y="-1421"/>
                      </a:moveTo>
                      <a:lnTo>
                        <a:pt x="822" y="64132"/>
                      </a:lnTo>
                      <a:lnTo>
                        <a:pt x="13400" y="64132"/>
                      </a:lnTo>
                      <a:lnTo>
                        <a:pt x="13400" y="-1421"/>
                      </a:lnTo>
                      <a:close/>
                    </a:path>
                  </a:pathLst>
                </a:custGeom>
                <a:solidFill>
                  <a:srgbClr val="000000"/>
                </a:solidFill>
                <a:ln w="14" cap="flat">
                  <a:noFill/>
                  <a:prstDash val="solid"/>
                  <a:round/>
                </a:ln>
              </p:spPr>
              <p:txBody>
                <a:bodyPr rtlCol="0" anchor="ctr"/>
                <a:lstStyle/>
                <a:p>
                  <a:endParaRPr lang="en-US"/>
                </a:p>
              </p:txBody>
            </p:sp>
            <p:sp>
              <p:nvSpPr>
                <p:cNvPr id="860" name="Freeform: Shape 859">
                  <a:extLst>
                    <a:ext uri="{FF2B5EF4-FFF2-40B4-BE49-F238E27FC236}">
                      <a16:creationId xmlns:a16="http://schemas.microsoft.com/office/drawing/2014/main" id="{E78275CF-B3FE-F184-D799-C6D1F058AE2B}"/>
                    </a:ext>
                  </a:extLst>
                </p:cNvPr>
                <p:cNvSpPr/>
                <p:nvPr/>
              </p:nvSpPr>
              <p:spPr>
                <a:xfrm flipV="1">
                  <a:off x="7404493" y="5504354"/>
                  <a:ext cx="43187" cy="48567"/>
                </a:xfrm>
                <a:custGeom>
                  <a:avLst/>
                  <a:gdLst>
                    <a:gd name="connsiteX0" fmla="*/ 31304 w 43187"/>
                    <a:gd name="connsiteY0" fmla="*/ 323 h 48567"/>
                    <a:gd name="connsiteX1" fmla="*/ 31304 w 43187"/>
                    <a:gd name="connsiteY1" fmla="*/ 7435 h 48567"/>
                    <a:gd name="connsiteX2" fmla="*/ 24479 w 43187"/>
                    <a:gd name="connsiteY2" fmla="*/ 1439 h 48567"/>
                    <a:gd name="connsiteX3" fmla="*/ 15564 w 43187"/>
                    <a:gd name="connsiteY3" fmla="*/ -751 h 48567"/>
                    <a:gd name="connsiteX4" fmla="*/ 6963 w 43187"/>
                    <a:gd name="connsiteY4" fmla="*/ 1353 h 48567"/>
                    <a:gd name="connsiteX5" fmla="*/ 1468 w 43187"/>
                    <a:gd name="connsiteY5" fmla="*/ 7248 h 48567"/>
                    <a:gd name="connsiteX6" fmla="*/ -220 w 43187"/>
                    <a:gd name="connsiteY6" fmla="*/ 17766 h 48567"/>
                    <a:gd name="connsiteX7" fmla="*/ -220 w 43187"/>
                    <a:gd name="connsiteY7" fmla="*/ 47817 h 48567"/>
                    <a:gd name="connsiteX8" fmla="*/ 12344 w 43187"/>
                    <a:gd name="connsiteY8" fmla="*/ 47817 h 48567"/>
                    <a:gd name="connsiteX9" fmla="*/ 12344 w 43187"/>
                    <a:gd name="connsiteY9" fmla="*/ 25994 h 48567"/>
                    <a:gd name="connsiteX10" fmla="*/ 13031 w 43187"/>
                    <a:gd name="connsiteY10" fmla="*/ 13717 h 48567"/>
                    <a:gd name="connsiteX11" fmla="*/ 15564 w 43187"/>
                    <a:gd name="connsiteY11" fmla="*/ 10139 h 48567"/>
                    <a:gd name="connsiteX12" fmla="*/ 20214 w 43187"/>
                    <a:gd name="connsiteY12" fmla="*/ 8823 h 48567"/>
                    <a:gd name="connsiteX13" fmla="*/ 25981 w 43187"/>
                    <a:gd name="connsiteY13" fmla="*/ 10583 h 48567"/>
                    <a:gd name="connsiteX14" fmla="*/ 29458 w 43187"/>
                    <a:gd name="connsiteY14" fmla="*/ 14961 h 48567"/>
                    <a:gd name="connsiteX15" fmla="*/ 30403 w 43187"/>
                    <a:gd name="connsiteY15" fmla="*/ 27783 h 48567"/>
                    <a:gd name="connsiteX16" fmla="*/ 30403 w 43187"/>
                    <a:gd name="connsiteY16" fmla="*/ 47817 h 48567"/>
                    <a:gd name="connsiteX17" fmla="*/ 42967 w 43187"/>
                    <a:gd name="connsiteY17" fmla="*/ 47817 h 48567"/>
                    <a:gd name="connsiteX18" fmla="*/ 42967 w 43187"/>
                    <a:gd name="connsiteY18" fmla="*/ 323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304" y="323"/>
                      </a:moveTo>
                      <a:lnTo>
                        <a:pt x="31304" y="7435"/>
                      </a:lnTo>
                      <a:cubicBezTo>
                        <a:pt x="29578" y="4897"/>
                        <a:pt x="27302" y="2898"/>
                        <a:pt x="24479" y="1439"/>
                      </a:cubicBezTo>
                      <a:cubicBezTo>
                        <a:pt x="21664" y="-21"/>
                        <a:pt x="18693" y="-751"/>
                        <a:pt x="15564" y="-751"/>
                      </a:cubicBezTo>
                      <a:cubicBezTo>
                        <a:pt x="12368" y="-751"/>
                        <a:pt x="9501" y="-50"/>
                        <a:pt x="6963" y="1353"/>
                      </a:cubicBezTo>
                      <a:cubicBezTo>
                        <a:pt x="4435" y="2755"/>
                        <a:pt x="2604" y="4720"/>
                        <a:pt x="1468" y="7248"/>
                      </a:cubicBezTo>
                      <a:cubicBezTo>
                        <a:pt x="343" y="9786"/>
                        <a:pt x="-220" y="13292"/>
                        <a:pt x="-220" y="17766"/>
                      </a:cubicBezTo>
                      <a:lnTo>
                        <a:pt x="-220" y="47817"/>
                      </a:lnTo>
                      <a:lnTo>
                        <a:pt x="12344" y="47817"/>
                      </a:lnTo>
                      <a:lnTo>
                        <a:pt x="12344" y="25994"/>
                      </a:lnTo>
                      <a:cubicBezTo>
                        <a:pt x="12344" y="19316"/>
                        <a:pt x="12573" y="15224"/>
                        <a:pt x="13031" y="13717"/>
                      </a:cubicBezTo>
                      <a:cubicBezTo>
                        <a:pt x="13498" y="12209"/>
                        <a:pt x="14343" y="11017"/>
                        <a:pt x="15564" y="10139"/>
                      </a:cubicBezTo>
                      <a:cubicBezTo>
                        <a:pt x="16785" y="9261"/>
                        <a:pt x="18335" y="8823"/>
                        <a:pt x="20214" y="8823"/>
                      </a:cubicBezTo>
                      <a:cubicBezTo>
                        <a:pt x="22361" y="8823"/>
                        <a:pt x="24283" y="9409"/>
                        <a:pt x="25981" y="10583"/>
                      </a:cubicBezTo>
                      <a:cubicBezTo>
                        <a:pt x="27679" y="11766"/>
                        <a:pt x="28838" y="13225"/>
                        <a:pt x="29458" y="14961"/>
                      </a:cubicBezTo>
                      <a:cubicBezTo>
                        <a:pt x="30088" y="16707"/>
                        <a:pt x="30403" y="20981"/>
                        <a:pt x="30403" y="27783"/>
                      </a:cubicBezTo>
                      <a:lnTo>
                        <a:pt x="30403" y="47817"/>
                      </a:lnTo>
                      <a:lnTo>
                        <a:pt x="42967" y="47817"/>
                      </a:lnTo>
                      <a:lnTo>
                        <a:pt x="42967" y="323"/>
                      </a:lnTo>
                      <a:close/>
                    </a:path>
                  </a:pathLst>
                </a:custGeom>
                <a:solidFill>
                  <a:srgbClr val="000000"/>
                </a:solidFill>
                <a:ln w="14" cap="flat">
                  <a:noFill/>
                  <a:prstDash val="solid"/>
                  <a:round/>
                </a:ln>
              </p:spPr>
              <p:txBody>
                <a:bodyPr rtlCol="0" anchor="ctr"/>
                <a:lstStyle/>
                <a:p>
                  <a:endParaRPr lang="en-US"/>
                </a:p>
              </p:txBody>
            </p:sp>
            <p:sp>
              <p:nvSpPr>
                <p:cNvPr id="861" name="Freeform: Shape 860">
                  <a:extLst>
                    <a:ext uri="{FF2B5EF4-FFF2-40B4-BE49-F238E27FC236}">
                      <a16:creationId xmlns:a16="http://schemas.microsoft.com/office/drawing/2014/main" id="{EAFB5D8A-D9D0-3180-0DA2-671B8BC105AB}"/>
                    </a:ext>
                  </a:extLst>
                </p:cNvPr>
                <p:cNvSpPr/>
                <p:nvPr/>
              </p:nvSpPr>
              <p:spPr>
                <a:xfrm flipV="1">
                  <a:off x="7457030" y="5503281"/>
                  <a:ext cx="44372" cy="49640"/>
                </a:xfrm>
                <a:custGeom>
                  <a:avLst/>
                  <a:gdLst>
                    <a:gd name="connsiteX0" fmla="*/ 31156 w 44372"/>
                    <a:gd name="connsiteY0" fmla="*/ 15396 h 49640"/>
                    <a:gd name="connsiteX1" fmla="*/ 43677 w 44372"/>
                    <a:gd name="connsiteY1" fmla="*/ 13293 h 49640"/>
                    <a:gd name="connsiteX2" fmla="*/ 36050 w 44372"/>
                    <a:gd name="connsiteY2" fmla="*/ 2803 h 49640"/>
                    <a:gd name="connsiteX3" fmla="*/ 23028 w 44372"/>
                    <a:gd name="connsiteY3" fmla="*/ -788 h 49640"/>
                    <a:gd name="connsiteX4" fmla="*/ 4682 w 44372"/>
                    <a:gd name="connsiteY4" fmla="*/ 7311 h 49640"/>
                    <a:gd name="connsiteX5" fmla="*/ -11 w 44372"/>
                    <a:gd name="connsiteY5" fmla="*/ 23667 h 49640"/>
                    <a:gd name="connsiteX6" fmla="*/ 6156 w 44372"/>
                    <a:gd name="connsiteY6" fmla="*/ 42155 h 49640"/>
                    <a:gd name="connsiteX7" fmla="*/ 21768 w 44372"/>
                    <a:gd name="connsiteY7" fmla="*/ 48852 h 49640"/>
                    <a:gd name="connsiteX8" fmla="*/ 38497 w 44372"/>
                    <a:gd name="connsiteY8" fmla="*/ 41855 h 49640"/>
                    <a:gd name="connsiteX9" fmla="*/ 44349 w 44372"/>
                    <a:gd name="connsiteY9" fmla="*/ 20405 h 49640"/>
                    <a:gd name="connsiteX10" fmla="*/ 12868 w 44372"/>
                    <a:gd name="connsiteY10" fmla="*/ 20405 h 49640"/>
                    <a:gd name="connsiteX11" fmla="*/ 15916 w 44372"/>
                    <a:gd name="connsiteY11" fmla="*/ 11704 h 49640"/>
                    <a:gd name="connsiteX12" fmla="*/ 23156 w 44372"/>
                    <a:gd name="connsiteY12" fmla="*/ 8599 h 49640"/>
                    <a:gd name="connsiteX13" fmla="*/ 28108 w 44372"/>
                    <a:gd name="connsiteY13" fmla="*/ 10202 h 49640"/>
                    <a:gd name="connsiteX14" fmla="*/ 31156 w 44372"/>
                    <a:gd name="connsiteY14" fmla="*/ 15396 h 49640"/>
                    <a:gd name="connsiteX15" fmla="*/ 31871 w 44372"/>
                    <a:gd name="connsiteY15" fmla="*/ 28103 h 49640"/>
                    <a:gd name="connsiteX16" fmla="*/ 29052 w 44372"/>
                    <a:gd name="connsiteY16" fmla="*/ 36389 h 49640"/>
                    <a:gd name="connsiteX17" fmla="*/ 22527 w 44372"/>
                    <a:gd name="connsiteY17" fmla="*/ 39236 h 49640"/>
                    <a:gd name="connsiteX18" fmla="*/ 15730 w 44372"/>
                    <a:gd name="connsiteY18" fmla="*/ 36245 h 49640"/>
                    <a:gd name="connsiteX19" fmla="*/ 13097 w 44372"/>
                    <a:gd name="connsiteY19" fmla="*/ 2810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156" y="15396"/>
                      </a:moveTo>
                      <a:lnTo>
                        <a:pt x="43677" y="13293"/>
                      </a:lnTo>
                      <a:cubicBezTo>
                        <a:pt x="42074" y="8704"/>
                        <a:pt x="39532" y="5207"/>
                        <a:pt x="36050" y="2803"/>
                      </a:cubicBezTo>
                      <a:cubicBezTo>
                        <a:pt x="32577" y="409"/>
                        <a:pt x="28236" y="-788"/>
                        <a:pt x="23028" y="-788"/>
                      </a:cubicBezTo>
                      <a:cubicBezTo>
                        <a:pt x="14766" y="-788"/>
                        <a:pt x="8651" y="1911"/>
                        <a:pt x="4682" y="7311"/>
                      </a:cubicBezTo>
                      <a:cubicBezTo>
                        <a:pt x="1553" y="11633"/>
                        <a:pt x="-11" y="17085"/>
                        <a:pt x="-11" y="23667"/>
                      </a:cubicBezTo>
                      <a:cubicBezTo>
                        <a:pt x="-11" y="31538"/>
                        <a:pt x="2045" y="37700"/>
                        <a:pt x="6156" y="42155"/>
                      </a:cubicBezTo>
                      <a:cubicBezTo>
                        <a:pt x="10278" y="46620"/>
                        <a:pt x="15482" y="48852"/>
                        <a:pt x="21768" y="48852"/>
                      </a:cubicBezTo>
                      <a:cubicBezTo>
                        <a:pt x="28837" y="48852"/>
                        <a:pt x="34414" y="46520"/>
                        <a:pt x="38497" y="41855"/>
                      </a:cubicBezTo>
                      <a:cubicBezTo>
                        <a:pt x="42580" y="37190"/>
                        <a:pt x="44531" y="30040"/>
                        <a:pt x="44349" y="20405"/>
                      </a:cubicBezTo>
                      <a:lnTo>
                        <a:pt x="12868" y="20405"/>
                      </a:lnTo>
                      <a:cubicBezTo>
                        <a:pt x="12963" y="16684"/>
                        <a:pt x="13979" y="13784"/>
                        <a:pt x="15916" y="11704"/>
                      </a:cubicBezTo>
                      <a:cubicBezTo>
                        <a:pt x="17852" y="9634"/>
                        <a:pt x="20266" y="8599"/>
                        <a:pt x="23156" y="8599"/>
                      </a:cubicBezTo>
                      <a:cubicBezTo>
                        <a:pt x="25122" y="8599"/>
                        <a:pt x="26772" y="9133"/>
                        <a:pt x="28108" y="10202"/>
                      </a:cubicBezTo>
                      <a:cubicBezTo>
                        <a:pt x="29453" y="11280"/>
                        <a:pt x="30469" y="13011"/>
                        <a:pt x="31156" y="15396"/>
                      </a:cubicBezTo>
                      <a:close/>
                      <a:moveTo>
                        <a:pt x="31871" y="28103"/>
                      </a:moveTo>
                      <a:cubicBezTo>
                        <a:pt x="31785" y="31738"/>
                        <a:pt x="30846" y="34500"/>
                        <a:pt x="29052" y="36389"/>
                      </a:cubicBezTo>
                      <a:cubicBezTo>
                        <a:pt x="27268" y="38287"/>
                        <a:pt x="25093" y="39236"/>
                        <a:pt x="22527" y="39236"/>
                      </a:cubicBezTo>
                      <a:cubicBezTo>
                        <a:pt x="19789" y="39236"/>
                        <a:pt x="17523" y="38239"/>
                        <a:pt x="15730" y="36245"/>
                      </a:cubicBezTo>
                      <a:cubicBezTo>
                        <a:pt x="13946" y="34242"/>
                        <a:pt x="13068" y="31528"/>
                        <a:pt x="13097" y="28103"/>
                      </a:cubicBezTo>
                      <a:close/>
                    </a:path>
                  </a:pathLst>
                </a:custGeom>
                <a:solidFill>
                  <a:srgbClr val="000000"/>
                </a:solidFill>
                <a:ln w="14" cap="flat">
                  <a:noFill/>
                  <a:prstDash val="solid"/>
                  <a:round/>
                </a:ln>
              </p:spPr>
              <p:txBody>
                <a:bodyPr rtlCol="0" anchor="ctr"/>
                <a:lstStyle/>
                <a:p>
                  <a:endParaRPr lang="en-US"/>
                </a:p>
              </p:txBody>
            </p:sp>
            <p:sp>
              <p:nvSpPr>
                <p:cNvPr id="862" name="Freeform: Shape 861">
                  <a:extLst>
                    <a:ext uri="{FF2B5EF4-FFF2-40B4-BE49-F238E27FC236}">
                      <a16:creationId xmlns:a16="http://schemas.microsoft.com/office/drawing/2014/main" id="{42AA3F85-AB8C-7725-56B5-9A99AE538C36}"/>
                    </a:ext>
                  </a:extLst>
                </p:cNvPr>
                <p:cNvSpPr/>
                <p:nvPr/>
              </p:nvSpPr>
              <p:spPr>
                <a:xfrm flipV="1">
                  <a:off x="7505059" y="555184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63" name="Freeform: Shape 862">
                  <a:extLst>
                    <a:ext uri="{FF2B5EF4-FFF2-40B4-BE49-F238E27FC236}">
                      <a16:creationId xmlns:a16="http://schemas.microsoft.com/office/drawing/2014/main" id="{D6364C77-9CCE-6029-3AB2-E870971E79D4}"/>
                    </a:ext>
                  </a:extLst>
                </p:cNvPr>
                <p:cNvSpPr/>
                <p:nvPr/>
              </p:nvSpPr>
              <p:spPr>
                <a:xfrm flipV="1">
                  <a:off x="7534309" y="5503825"/>
                  <a:ext cx="45834" cy="31381"/>
                </a:xfrm>
                <a:custGeom>
                  <a:avLst/>
                  <a:gdLst>
                    <a:gd name="connsiteX0" fmla="*/ -107 w 45834"/>
                    <a:gd name="connsiteY0" fmla="*/ 18457 h 31381"/>
                    <a:gd name="connsiteX1" fmla="*/ -107 w 45834"/>
                    <a:gd name="connsiteY1" fmla="*/ 29991 h 31381"/>
                    <a:gd name="connsiteX2" fmla="*/ 45727 w 45834"/>
                    <a:gd name="connsiteY2" fmla="*/ 29991 h 31381"/>
                    <a:gd name="connsiteX3" fmla="*/ 45727 w 45834"/>
                    <a:gd name="connsiteY3" fmla="*/ 18457 h 31381"/>
                    <a:gd name="connsiteX4" fmla="*/ -107 w 45834"/>
                    <a:gd name="connsiteY4" fmla="*/ -1390 h 31381"/>
                    <a:gd name="connsiteX5" fmla="*/ -107 w 45834"/>
                    <a:gd name="connsiteY5" fmla="*/ 10186 h 31381"/>
                    <a:gd name="connsiteX6" fmla="*/ 45727 w 45834"/>
                    <a:gd name="connsiteY6" fmla="*/ 10186 h 31381"/>
                    <a:gd name="connsiteX7" fmla="*/ 45727 w 45834"/>
                    <a:gd name="connsiteY7" fmla="*/ -1390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07" y="18457"/>
                      </a:moveTo>
                      <a:lnTo>
                        <a:pt x="-107" y="29991"/>
                      </a:lnTo>
                      <a:lnTo>
                        <a:pt x="45727" y="29991"/>
                      </a:lnTo>
                      <a:lnTo>
                        <a:pt x="45727" y="18457"/>
                      </a:lnTo>
                      <a:close/>
                      <a:moveTo>
                        <a:pt x="-107" y="-1390"/>
                      </a:moveTo>
                      <a:lnTo>
                        <a:pt x="-107" y="10186"/>
                      </a:lnTo>
                      <a:lnTo>
                        <a:pt x="45727" y="10186"/>
                      </a:lnTo>
                      <a:lnTo>
                        <a:pt x="45727" y="-1390"/>
                      </a:lnTo>
                      <a:close/>
                    </a:path>
                  </a:pathLst>
                </a:custGeom>
                <a:solidFill>
                  <a:srgbClr val="000000"/>
                </a:solidFill>
                <a:ln w="14" cap="flat">
                  <a:noFill/>
                  <a:prstDash val="solid"/>
                  <a:round/>
                </a:ln>
              </p:spPr>
              <p:txBody>
                <a:bodyPr rtlCol="0" anchor="ctr"/>
                <a:lstStyle/>
                <a:p>
                  <a:endParaRPr lang="en-US"/>
                </a:p>
              </p:txBody>
            </p:sp>
            <p:sp>
              <p:nvSpPr>
                <p:cNvPr id="864" name="Freeform: Shape 863">
                  <a:extLst>
                    <a:ext uri="{FF2B5EF4-FFF2-40B4-BE49-F238E27FC236}">
                      <a16:creationId xmlns:a16="http://schemas.microsoft.com/office/drawing/2014/main" id="{58DB7611-172B-EB7F-034E-DA96E9299A05}"/>
                    </a:ext>
                  </a:extLst>
                </p:cNvPr>
                <p:cNvSpPr/>
                <p:nvPr/>
              </p:nvSpPr>
              <p:spPr>
                <a:xfrm flipV="1">
                  <a:off x="7583986" y="555184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65" name="Freeform: Shape 864">
                  <a:extLst>
                    <a:ext uri="{FF2B5EF4-FFF2-40B4-BE49-F238E27FC236}">
                      <a16:creationId xmlns:a16="http://schemas.microsoft.com/office/drawing/2014/main" id="{C94B7B5A-5CCA-8A7C-7034-0DB9725B4453}"/>
                    </a:ext>
                  </a:extLst>
                </p:cNvPr>
                <p:cNvSpPr/>
                <p:nvPr/>
              </p:nvSpPr>
              <p:spPr>
                <a:xfrm flipV="1">
                  <a:off x="7615956" y="5486295"/>
                  <a:ext cx="22280" cy="84027"/>
                </a:xfrm>
                <a:custGeom>
                  <a:avLst/>
                  <a:gdLst>
                    <a:gd name="connsiteX0" fmla="*/ 542 w 22280"/>
                    <a:gd name="connsiteY0" fmla="*/ -774 h 84027"/>
                    <a:gd name="connsiteX1" fmla="*/ 542 w 22280"/>
                    <a:gd name="connsiteY1" fmla="*/ 83254 h 84027"/>
                    <a:gd name="connsiteX2" fmla="*/ 22823 w 22280"/>
                    <a:gd name="connsiteY2" fmla="*/ 83254 h 84027"/>
                    <a:gd name="connsiteX3" fmla="*/ 22823 w 22280"/>
                    <a:gd name="connsiteY3" fmla="*/ 73380 h 84027"/>
                    <a:gd name="connsiteX4" fmla="*/ 12491 w 22280"/>
                    <a:gd name="connsiteY4" fmla="*/ 73380 h 84027"/>
                    <a:gd name="connsiteX5" fmla="*/ 12491 w 22280"/>
                    <a:gd name="connsiteY5" fmla="*/ 9114 h 84027"/>
                    <a:gd name="connsiteX6" fmla="*/ 22823 w 22280"/>
                    <a:gd name="connsiteY6" fmla="*/ 9114 h 84027"/>
                    <a:gd name="connsiteX7" fmla="*/ 22823 w 22280"/>
                    <a:gd name="connsiteY7" fmla="*/ -774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542" y="-774"/>
                      </a:moveTo>
                      <a:lnTo>
                        <a:pt x="542" y="83254"/>
                      </a:lnTo>
                      <a:lnTo>
                        <a:pt x="22823" y="83254"/>
                      </a:lnTo>
                      <a:lnTo>
                        <a:pt x="22823" y="73380"/>
                      </a:lnTo>
                      <a:lnTo>
                        <a:pt x="12491" y="73380"/>
                      </a:lnTo>
                      <a:lnTo>
                        <a:pt x="12491" y="9114"/>
                      </a:lnTo>
                      <a:lnTo>
                        <a:pt x="22823" y="9114"/>
                      </a:lnTo>
                      <a:lnTo>
                        <a:pt x="22823" y="-774"/>
                      </a:lnTo>
                      <a:close/>
                    </a:path>
                  </a:pathLst>
                </a:custGeom>
                <a:solidFill>
                  <a:srgbClr val="000000"/>
                </a:solidFill>
                <a:ln w="14" cap="flat">
                  <a:noFill/>
                  <a:prstDash val="solid"/>
                  <a:round/>
                </a:ln>
              </p:spPr>
              <p:txBody>
                <a:bodyPr rtlCol="0" anchor="ctr"/>
                <a:lstStyle/>
                <a:p>
                  <a:endParaRPr lang="en-US"/>
                </a:p>
              </p:txBody>
            </p:sp>
            <p:sp>
              <p:nvSpPr>
                <p:cNvPr id="866" name="Freeform: Shape 865">
                  <a:extLst>
                    <a:ext uri="{FF2B5EF4-FFF2-40B4-BE49-F238E27FC236}">
                      <a16:creationId xmlns:a16="http://schemas.microsoft.com/office/drawing/2014/main" id="{713252A5-B41F-242D-2F00-FB98D1D7C133}"/>
                    </a:ext>
                  </a:extLst>
                </p:cNvPr>
                <p:cNvSpPr/>
                <p:nvPr/>
              </p:nvSpPr>
              <p:spPr>
                <a:xfrm flipV="1">
                  <a:off x="7641632" y="5486023"/>
                  <a:ext cx="47136" cy="65825"/>
                </a:xfrm>
                <a:custGeom>
                  <a:avLst/>
                  <a:gdLst>
                    <a:gd name="connsiteX0" fmla="*/ 26850 w 47136"/>
                    <a:gd name="connsiteY0" fmla="*/ -1431 h 65825"/>
                    <a:gd name="connsiteX1" fmla="*/ 26850 w 47136"/>
                    <a:gd name="connsiteY1" fmla="*/ 11763 h 65825"/>
                    <a:gd name="connsiteX2" fmla="*/ 20 w 47136"/>
                    <a:gd name="connsiteY2" fmla="*/ 11763 h 65825"/>
                    <a:gd name="connsiteX3" fmla="*/ 20 w 47136"/>
                    <a:gd name="connsiteY3" fmla="*/ 22767 h 65825"/>
                    <a:gd name="connsiteX4" fmla="*/ 28453 w 47136"/>
                    <a:gd name="connsiteY4" fmla="*/ 64394 h 65825"/>
                    <a:gd name="connsiteX5" fmla="*/ 39014 w 47136"/>
                    <a:gd name="connsiteY5" fmla="*/ 64394 h 65825"/>
                    <a:gd name="connsiteX6" fmla="*/ 39014 w 47136"/>
                    <a:gd name="connsiteY6" fmla="*/ 22810 h 65825"/>
                    <a:gd name="connsiteX7" fmla="*/ 47156 w 47136"/>
                    <a:gd name="connsiteY7" fmla="*/ 22810 h 65825"/>
                    <a:gd name="connsiteX8" fmla="*/ 47156 w 47136"/>
                    <a:gd name="connsiteY8" fmla="*/ 11763 h 65825"/>
                    <a:gd name="connsiteX9" fmla="*/ 39014 w 47136"/>
                    <a:gd name="connsiteY9" fmla="*/ 11763 h 65825"/>
                    <a:gd name="connsiteX10" fmla="*/ 39014 w 47136"/>
                    <a:gd name="connsiteY10" fmla="*/ -1431 h 65825"/>
                    <a:gd name="connsiteX11" fmla="*/ 26850 w 47136"/>
                    <a:gd name="connsiteY11" fmla="*/ 22810 h 65825"/>
                    <a:gd name="connsiteX12" fmla="*/ 26850 w 47136"/>
                    <a:gd name="connsiteY12" fmla="*/ 45205 h 65825"/>
                    <a:gd name="connsiteX13" fmla="*/ 11782 w 47136"/>
                    <a:gd name="connsiteY13" fmla="*/ 22810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6850" y="-1431"/>
                      </a:moveTo>
                      <a:lnTo>
                        <a:pt x="26850" y="11763"/>
                      </a:lnTo>
                      <a:lnTo>
                        <a:pt x="20" y="11763"/>
                      </a:lnTo>
                      <a:lnTo>
                        <a:pt x="20" y="22767"/>
                      </a:lnTo>
                      <a:lnTo>
                        <a:pt x="28453" y="64394"/>
                      </a:lnTo>
                      <a:lnTo>
                        <a:pt x="39014" y="64394"/>
                      </a:lnTo>
                      <a:lnTo>
                        <a:pt x="39014" y="22810"/>
                      </a:lnTo>
                      <a:lnTo>
                        <a:pt x="47156" y="22810"/>
                      </a:lnTo>
                      <a:lnTo>
                        <a:pt x="47156" y="11763"/>
                      </a:lnTo>
                      <a:lnTo>
                        <a:pt x="39014" y="11763"/>
                      </a:lnTo>
                      <a:lnTo>
                        <a:pt x="39014" y="-1431"/>
                      </a:lnTo>
                      <a:close/>
                      <a:moveTo>
                        <a:pt x="26850" y="22810"/>
                      </a:moveTo>
                      <a:lnTo>
                        <a:pt x="26850" y="45205"/>
                      </a:lnTo>
                      <a:lnTo>
                        <a:pt x="11782" y="22810"/>
                      </a:lnTo>
                      <a:close/>
                    </a:path>
                  </a:pathLst>
                </a:custGeom>
                <a:solidFill>
                  <a:srgbClr val="000000"/>
                </a:solidFill>
                <a:ln w="14" cap="flat">
                  <a:noFill/>
                  <a:prstDash val="solid"/>
                  <a:round/>
                </a:ln>
              </p:spPr>
              <p:txBody>
                <a:bodyPr rtlCol="0" anchor="ctr"/>
                <a:lstStyle/>
                <a:p>
                  <a:endParaRPr lang="en-US"/>
                </a:p>
              </p:txBody>
            </p:sp>
            <p:sp>
              <p:nvSpPr>
                <p:cNvPr id="867" name="Freeform: Shape 866">
                  <a:extLst>
                    <a:ext uri="{FF2B5EF4-FFF2-40B4-BE49-F238E27FC236}">
                      <a16:creationId xmlns:a16="http://schemas.microsoft.com/office/drawing/2014/main" id="{C01DB642-6074-ACDD-3441-73558D1C2765}"/>
                    </a:ext>
                  </a:extLst>
                </p:cNvPr>
                <p:cNvSpPr/>
                <p:nvPr/>
              </p:nvSpPr>
              <p:spPr>
                <a:xfrm flipV="1">
                  <a:off x="7694569" y="5486023"/>
                  <a:ext cx="43115" cy="66984"/>
                </a:xfrm>
                <a:custGeom>
                  <a:avLst/>
                  <a:gdLst>
                    <a:gd name="connsiteX0" fmla="*/ 10993 w 43115"/>
                    <a:gd name="connsiteY0" fmla="*/ 35143 h 66984"/>
                    <a:gd name="connsiteX1" fmla="*/ 3896 w 43115"/>
                    <a:gd name="connsiteY1" fmla="*/ 40795 h 66984"/>
                    <a:gd name="connsiteX2" fmla="*/ 1692 w 43115"/>
                    <a:gd name="connsiteY2" fmla="*/ 48694 h 66984"/>
                    <a:gd name="connsiteX3" fmla="*/ 6815 w 43115"/>
                    <a:gd name="connsiteY3" fmla="*/ 60800 h 66984"/>
                    <a:gd name="connsiteX4" fmla="*/ 21368 w 43115"/>
                    <a:gd name="connsiteY4" fmla="*/ 65594 h 66984"/>
                    <a:gd name="connsiteX5" fmla="*/ 35878 w 43115"/>
                    <a:gd name="connsiteY5" fmla="*/ 60800 h 66984"/>
                    <a:gd name="connsiteX6" fmla="*/ 41044 w 43115"/>
                    <a:gd name="connsiteY6" fmla="*/ 48694 h 66984"/>
                    <a:gd name="connsiteX7" fmla="*/ 38668 w 43115"/>
                    <a:gd name="connsiteY7" fmla="*/ 40566 h 66984"/>
                    <a:gd name="connsiteX8" fmla="*/ 32014 w 43115"/>
                    <a:gd name="connsiteY8" fmla="*/ 35143 h 66984"/>
                    <a:gd name="connsiteX9" fmla="*/ 40300 w 43115"/>
                    <a:gd name="connsiteY9" fmla="*/ 28746 h 66984"/>
                    <a:gd name="connsiteX10" fmla="*/ 43147 w 43115"/>
                    <a:gd name="connsiteY10" fmla="*/ 19044 h 66984"/>
                    <a:gd name="connsiteX11" fmla="*/ 37352 w 43115"/>
                    <a:gd name="connsiteY11" fmla="*/ 4291 h 66984"/>
                    <a:gd name="connsiteX12" fmla="*/ 21955 w 43115"/>
                    <a:gd name="connsiteY12" fmla="*/ -1390 h 66984"/>
                    <a:gd name="connsiteX13" fmla="*/ 7058 w 43115"/>
                    <a:gd name="connsiteY13" fmla="*/ 3303 h 66984"/>
                    <a:gd name="connsiteX14" fmla="*/ 32 w 43115"/>
                    <a:gd name="connsiteY14" fmla="*/ 18500 h 66984"/>
                    <a:gd name="connsiteX15" fmla="*/ 2665 w 43115"/>
                    <a:gd name="connsiteY15" fmla="*/ 28274 h 66984"/>
                    <a:gd name="connsiteX16" fmla="*/ 10993 w 43115"/>
                    <a:gd name="connsiteY16" fmla="*/ 35143 h 66984"/>
                    <a:gd name="connsiteX17" fmla="*/ 13583 w 43115"/>
                    <a:gd name="connsiteY17" fmla="*/ 47793 h 66984"/>
                    <a:gd name="connsiteX18" fmla="*/ 15701 w 43115"/>
                    <a:gd name="connsiteY18" fmla="*/ 41940 h 66984"/>
                    <a:gd name="connsiteX19" fmla="*/ 21368 w 43115"/>
                    <a:gd name="connsiteY19" fmla="*/ 39836 h 66984"/>
                    <a:gd name="connsiteX20" fmla="*/ 27092 w 43115"/>
                    <a:gd name="connsiteY20" fmla="*/ 41954 h 66984"/>
                    <a:gd name="connsiteX21" fmla="*/ 29238 w 43115"/>
                    <a:gd name="connsiteY21" fmla="*/ 47835 h 66984"/>
                    <a:gd name="connsiteX22" fmla="*/ 27106 w 43115"/>
                    <a:gd name="connsiteY22" fmla="*/ 53488 h 66984"/>
                    <a:gd name="connsiteX23" fmla="*/ 21497 w 43115"/>
                    <a:gd name="connsiteY23" fmla="*/ 55620 h 66984"/>
                    <a:gd name="connsiteX24" fmla="*/ 15730 w 43115"/>
                    <a:gd name="connsiteY24" fmla="*/ 53474 h 66984"/>
                    <a:gd name="connsiteX25" fmla="*/ 13583 w 43115"/>
                    <a:gd name="connsiteY25" fmla="*/ 47793 h 66984"/>
                    <a:gd name="connsiteX26" fmla="*/ 12424 w 43115"/>
                    <a:gd name="connsiteY26" fmla="*/ 19717 h 66984"/>
                    <a:gd name="connsiteX27" fmla="*/ 15086 w 43115"/>
                    <a:gd name="connsiteY27" fmla="*/ 11617 h 66984"/>
                    <a:gd name="connsiteX28" fmla="*/ 21726 w 43115"/>
                    <a:gd name="connsiteY28" fmla="*/ 8712 h 66984"/>
                    <a:gd name="connsiteX29" fmla="*/ 28165 w 43115"/>
                    <a:gd name="connsiteY29" fmla="*/ 11503 h 66984"/>
                    <a:gd name="connsiteX30" fmla="*/ 30712 w 43115"/>
                    <a:gd name="connsiteY30" fmla="*/ 19574 h 66984"/>
                    <a:gd name="connsiteX31" fmla="*/ 28122 w 43115"/>
                    <a:gd name="connsiteY31" fmla="*/ 26972 h 66984"/>
                    <a:gd name="connsiteX32" fmla="*/ 21554 w 43115"/>
                    <a:gd name="connsiteY32" fmla="*/ 29776 h 66984"/>
                    <a:gd name="connsiteX33" fmla="*/ 14685 w 43115"/>
                    <a:gd name="connsiteY33" fmla="*/ 26600 h 66984"/>
                    <a:gd name="connsiteX34" fmla="*/ 12424 w 43115"/>
                    <a:gd name="connsiteY34" fmla="*/ 19717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0993" y="35143"/>
                      </a:moveTo>
                      <a:cubicBezTo>
                        <a:pt x="7740" y="36516"/>
                        <a:pt x="5374" y="38401"/>
                        <a:pt x="3896" y="40795"/>
                      </a:cubicBezTo>
                      <a:cubicBezTo>
                        <a:pt x="2426" y="43199"/>
                        <a:pt x="1692" y="45832"/>
                        <a:pt x="1692" y="48694"/>
                      </a:cubicBezTo>
                      <a:cubicBezTo>
                        <a:pt x="1692" y="53578"/>
                        <a:pt x="3399" y="57614"/>
                        <a:pt x="6815" y="60800"/>
                      </a:cubicBezTo>
                      <a:cubicBezTo>
                        <a:pt x="10230" y="63996"/>
                        <a:pt x="15081" y="65594"/>
                        <a:pt x="21368" y="65594"/>
                      </a:cubicBezTo>
                      <a:cubicBezTo>
                        <a:pt x="27597" y="65594"/>
                        <a:pt x="32434" y="63996"/>
                        <a:pt x="35878" y="60800"/>
                      </a:cubicBezTo>
                      <a:cubicBezTo>
                        <a:pt x="39322" y="57614"/>
                        <a:pt x="41044" y="53578"/>
                        <a:pt x="41044" y="48694"/>
                      </a:cubicBezTo>
                      <a:cubicBezTo>
                        <a:pt x="41044" y="45651"/>
                        <a:pt x="40252" y="42942"/>
                        <a:pt x="38668" y="40566"/>
                      </a:cubicBezTo>
                      <a:cubicBezTo>
                        <a:pt x="37094" y="38200"/>
                        <a:pt x="34876" y="36392"/>
                        <a:pt x="32014" y="35143"/>
                      </a:cubicBezTo>
                      <a:cubicBezTo>
                        <a:pt x="35649" y="33683"/>
                        <a:pt x="38411" y="31551"/>
                        <a:pt x="40300" y="28746"/>
                      </a:cubicBezTo>
                      <a:cubicBezTo>
                        <a:pt x="42198" y="25941"/>
                        <a:pt x="43147" y="22707"/>
                        <a:pt x="43147" y="19044"/>
                      </a:cubicBezTo>
                      <a:cubicBezTo>
                        <a:pt x="43147" y="12996"/>
                        <a:pt x="41216" y="8078"/>
                        <a:pt x="37352" y="4291"/>
                      </a:cubicBezTo>
                      <a:cubicBezTo>
                        <a:pt x="33498" y="503"/>
                        <a:pt x="28365" y="-1390"/>
                        <a:pt x="21955" y="-1390"/>
                      </a:cubicBezTo>
                      <a:cubicBezTo>
                        <a:pt x="15992" y="-1390"/>
                        <a:pt x="11027" y="174"/>
                        <a:pt x="7058" y="3303"/>
                      </a:cubicBezTo>
                      <a:cubicBezTo>
                        <a:pt x="2374" y="6995"/>
                        <a:pt x="32" y="12061"/>
                        <a:pt x="32" y="18500"/>
                      </a:cubicBezTo>
                      <a:cubicBezTo>
                        <a:pt x="32" y="22049"/>
                        <a:pt x="910" y="25307"/>
                        <a:pt x="2665" y="28274"/>
                      </a:cubicBezTo>
                      <a:cubicBezTo>
                        <a:pt x="4430" y="31241"/>
                        <a:pt x="7206" y="33530"/>
                        <a:pt x="10993" y="35143"/>
                      </a:cubicBezTo>
                      <a:close/>
                      <a:moveTo>
                        <a:pt x="13583" y="47793"/>
                      </a:moveTo>
                      <a:cubicBezTo>
                        <a:pt x="13583" y="45293"/>
                        <a:pt x="14289" y="43342"/>
                        <a:pt x="15701" y="41940"/>
                      </a:cubicBezTo>
                      <a:cubicBezTo>
                        <a:pt x="17123" y="40537"/>
                        <a:pt x="19011" y="39836"/>
                        <a:pt x="21368" y="39836"/>
                      </a:cubicBezTo>
                      <a:cubicBezTo>
                        <a:pt x="23753" y="39836"/>
                        <a:pt x="25661" y="40542"/>
                        <a:pt x="27092" y="41954"/>
                      </a:cubicBezTo>
                      <a:cubicBezTo>
                        <a:pt x="28523" y="43376"/>
                        <a:pt x="29238" y="45336"/>
                        <a:pt x="29238" y="47835"/>
                      </a:cubicBezTo>
                      <a:cubicBezTo>
                        <a:pt x="29238" y="50192"/>
                        <a:pt x="28527" y="52076"/>
                        <a:pt x="27106" y="53488"/>
                      </a:cubicBezTo>
                      <a:cubicBezTo>
                        <a:pt x="25694" y="54909"/>
                        <a:pt x="23824" y="55620"/>
                        <a:pt x="21497" y="55620"/>
                      </a:cubicBezTo>
                      <a:cubicBezTo>
                        <a:pt x="19083" y="55620"/>
                        <a:pt x="17161" y="54905"/>
                        <a:pt x="15730" y="53474"/>
                      </a:cubicBezTo>
                      <a:cubicBezTo>
                        <a:pt x="14299" y="52043"/>
                        <a:pt x="13583" y="50149"/>
                        <a:pt x="13583" y="47793"/>
                      </a:cubicBezTo>
                      <a:close/>
                      <a:moveTo>
                        <a:pt x="12424" y="19717"/>
                      </a:moveTo>
                      <a:cubicBezTo>
                        <a:pt x="12424" y="16254"/>
                        <a:pt x="13311" y="13554"/>
                        <a:pt x="15086" y="11617"/>
                      </a:cubicBezTo>
                      <a:cubicBezTo>
                        <a:pt x="16860" y="9681"/>
                        <a:pt x="19074" y="8712"/>
                        <a:pt x="21726" y="8712"/>
                      </a:cubicBezTo>
                      <a:cubicBezTo>
                        <a:pt x="24320" y="8712"/>
                        <a:pt x="26467" y="9643"/>
                        <a:pt x="28165" y="11503"/>
                      </a:cubicBezTo>
                      <a:cubicBezTo>
                        <a:pt x="29863" y="13373"/>
                        <a:pt x="30712" y="16063"/>
                        <a:pt x="30712" y="19574"/>
                      </a:cubicBezTo>
                      <a:cubicBezTo>
                        <a:pt x="30712" y="22645"/>
                        <a:pt x="29849" y="25111"/>
                        <a:pt x="28122" y="26972"/>
                      </a:cubicBezTo>
                      <a:cubicBezTo>
                        <a:pt x="26395" y="28842"/>
                        <a:pt x="24206" y="29776"/>
                        <a:pt x="21554" y="29776"/>
                      </a:cubicBezTo>
                      <a:cubicBezTo>
                        <a:pt x="18482" y="29776"/>
                        <a:pt x="16192" y="28718"/>
                        <a:pt x="14685" y="26600"/>
                      </a:cubicBezTo>
                      <a:cubicBezTo>
                        <a:pt x="13178" y="24482"/>
                        <a:pt x="12424" y="22188"/>
                        <a:pt x="12424" y="19717"/>
                      </a:cubicBezTo>
                      <a:close/>
                    </a:path>
                  </a:pathLst>
                </a:custGeom>
                <a:solidFill>
                  <a:srgbClr val="000000"/>
                </a:solidFill>
                <a:ln w="14" cap="flat">
                  <a:noFill/>
                  <a:prstDash val="solid"/>
                  <a:round/>
                </a:ln>
              </p:spPr>
              <p:txBody>
                <a:bodyPr rtlCol="0" anchor="ctr"/>
                <a:lstStyle/>
                <a:p>
                  <a:endParaRPr lang="en-US"/>
                </a:p>
              </p:txBody>
            </p:sp>
            <p:sp>
              <p:nvSpPr>
                <p:cNvPr id="868" name="Freeform: Shape 867">
                  <a:extLst>
                    <a:ext uri="{FF2B5EF4-FFF2-40B4-BE49-F238E27FC236}">
                      <a16:creationId xmlns:a16="http://schemas.microsoft.com/office/drawing/2014/main" id="{8A5A25FF-74CF-3C8B-80EC-70C9A9BF0496}"/>
                    </a:ext>
                  </a:extLst>
                </p:cNvPr>
                <p:cNvSpPr/>
                <p:nvPr/>
              </p:nvSpPr>
              <p:spPr>
                <a:xfrm flipV="1">
                  <a:off x="7747034" y="5539284"/>
                  <a:ext cx="13594" cy="27188"/>
                </a:xfrm>
                <a:custGeom>
                  <a:avLst/>
                  <a:gdLst>
                    <a:gd name="connsiteX0" fmla="*/ 1995 w 13594"/>
                    <a:gd name="connsiteY0" fmla="*/ 28138 h 27188"/>
                    <a:gd name="connsiteX1" fmla="*/ 14560 w 13594"/>
                    <a:gd name="connsiteY1" fmla="*/ 28138 h 27188"/>
                    <a:gd name="connsiteX2" fmla="*/ 14560 w 13594"/>
                    <a:gd name="connsiteY2" fmla="*/ 19151 h 27188"/>
                    <a:gd name="connsiteX3" fmla="*/ 13615 w 13594"/>
                    <a:gd name="connsiteY3" fmla="*/ 10551 h 27188"/>
                    <a:gd name="connsiteX4" fmla="*/ 10052 w 13594"/>
                    <a:gd name="connsiteY4" fmla="*/ 4884 h 27188"/>
                    <a:gd name="connsiteX5" fmla="*/ 3426 w 13594"/>
                    <a:gd name="connsiteY5" fmla="*/ 949 h 27188"/>
                    <a:gd name="connsiteX6" fmla="*/ 965 w 13594"/>
                    <a:gd name="connsiteY6" fmla="*/ 6143 h 27188"/>
                    <a:gd name="connsiteX7" fmla="*/ 6360 w 13594"/>
                    <a:gd name="connsiteY7" fmla="*/ 9578 h 27188"/>
                    <a:gd name="connsiteX8" fmla="*/ 8077 w 13594"/>
                    <a:gd name="connsiteY8" fmla="*/ 15574 h 27188"/>
                    <a:gd name="connsiteX9" fmla="*/ 1995 w 13594"/>
                    <a:gd name="connsiteY9" fmla="*/ 15574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1995" y="28138"/>
                      </a:moveTo>
                      <a:lnTo>
                        <a:pt x="14560" y="28138"/>
                      </a:lnTo>
                      <a:lnTo>
                        <a:pt x="14560" y="19151"/>
                      </a:lnTo>
                      <a:cubicBezTo>
                        <a:pt x="14560" y="15516"/>
                        <a:pt x="14245" y="12650"/>
                        <a:pt x="13615" y="10551"/>
                      </a:cubicBezTo>
                      <a:cubicBezTo>
                        <a:pt x="12985" y="8443"/>
                        <a:pt x="11798" y="6554"/>
                        <a:pt x="10052" y="4884"/>
                      </a:cubicBezTo>
                      <a:cubicBezTo>
                        <a:pt x="8316" y="3215"/>
                        <a:pt x="6107" y="1903"/>
                        <a:pt x="3426" y="949"/>
                      </a:cubicBezTo>
                      <a:lnTo>
                        <a:pt x="965" y="6143"/>
                      </a:lnTo>
                      <a:cubicBezTo>
                        <a:pt x="3493" y="6973"/>
                        <a:pt x="5292" y="8118"/>
                        <a:pt x="6360" y="9578"/>
                      </a:cubicBezTo>
                      <a:cubicBezTo>
                        <a:pt x="7438" y="11037"/>
                        <a:pt x="8010" y="13036"/>
                        <a:pt x="8077" y="15574"/>
                      </a:cubicBezTo>
                      <a:lnTo>
                        <a:pt x="1995" y="15574"/>
                      </a:lnTo>
                      <a:close/>
                    </a:path>
                  </a:pathLst>
                </a:custGeom>
                <a:solidFill>
                  <a:srgbClr val="000000"/>
                </a:solidFill>
                <a:ln w="14" cap="flat">
                  <a:noFill/>
                  <a:prstDash val="solid"/>
                  <a:round/>
                </a:ln>
              </p:spPr>
              <p:txBody>
                <a:bodyPr rtlCol="0" anchor="ctr"/>
                <a:lstStyle/>
                <a:p>
                  <a:endParaRPr lang="en-US"/>
                </a:p>
              </p:txBody>
            </p:sp>
            <p:sp>
              <p:nvSpPr>
                <p:cNvPr id="869" name="Freeform: Shape 868">
                  <a:extLst>
                    <a:ext uri="{FF2B5EF4-FFF2-40B4-BE49-F238E27FC236}">
                      <a16:creationId xmlns:a16="http://schemas.microsoft.com/office/drawing/2014/main" id="{BD51C2AF-F04B-EAAB-71CC-2C0530E02406}"/>
                    </a:ext>
                  </a:extLst>
                </p:cNvPr>
                <p:cNvSpPr/>
                <p:nvPr/>
              </p:nvSpPr>
              <p:spPr>
                <a:xfrm flipV="1">
                  <a:off x="7767241" y="555184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70" name="Freeform: Shape 869">
                  <a:extLst>
                    <a:ext uri="{FF2B5EF4-FFF2-40B4-BE49-F238E27FC236}">
                      <a16:creationId xmlns:a16="http://schemas.microsoft.com/office/drawing/2014/main" id="{83E89627-AF57-7BBE-4B31-333268986BF5}"/>
                    </a:ext>
                  </a:extLst>
                </p:cNvPr>
                <p:cNvSpPr/>
                <p:nvPr/>
              </p:nvSpPr>
              <p:spPr>
                <a:xfrm flipV="1">
                  <a:off x="7796578" y="5486023"/>
                  <a:ext cx="43773" cy="66941"/>
                </a:xfrm>
                <a:custGeom>
                  <a:avLst/>
                  <a:gdLst>
                    <a:gd name="connsiteX0" fmla="*/ 42591 w 43773"/>
                    <a:gd name="connsiteY0" fmla="*/ 49222 h 66941"/>
                    <a:gd name="connsiteX1" fmla="*/ 30428 w 43773"/>
                    <a:gd name="connsiteY1" fmla="*/ 47891 h 66941"/>
                    <a:gd name="connsiteX2" fmla="*/ 28096 w 43773"/>
                    <a:gd name="connsiteY2" fmla="*/ 53429 h 66941"/>
                    <a:gd name="connsiteX3" fmla="*/ 23230 w 43773"/>
                    <a:gd name="connsiteY3" fmla="*/ 55218 h 66941"/>
                    <a:gd name="connsiteX4" fmla="*/ 16490 w 43773"/>
                    <a:gd name="connsiteY4" fmla="*/ 51640 h 66941"/>
                    <a:gd name="connsiteX5" fmla="*/ 13027 w 43773"/>
                    <a:gd name="connsiteY5" fmla="*/ 36758 h 66941"/>
                    <a:gd name="connsiteX6" fmla="*/ 24704 w 43773"/>
                    <a:gd name="connsiteY6" fmla="*/ 42296 h 66941"/>
                    <a:gd name="connsiteX7" fmla="*/ 38184 w 43773"/>
                    <a:gd name="connsiteY7" fmla="*/ 36300 h 66941"/>
                    <a:gd name="connsiteX8" fmla="*/ 43793 w 43773"/>
                    <a:gd name="connsiteY8" fmla="*/ 20831 h 66941"/>
                    <a:gd name="connsiteX9" fmla="*/ 37884 w 43773"/>
                    <a:gd name="connsiteY9" fmla="*/ 4690 h 66941"/>
                    <a:gd name="connsiteX10" fmla="*/ 22729 w 43773"/>
                    <a:gd name="connsiteY10" fmla="*/ -1392 h 66941"/>
                    <a:gd name="connsiteX11" fmla="*/ 6416 w 43773"/>
                    <a:gd name="connsiteY11" fmla="*/ 6321 h 66941"/>
                    <a:gd name="connsiteX12" fmla="*/ 20 w 43773"/>
                    <a:gd name="connsiteY12" fmla="*/ 31607 h 66941"/>
                    <a:gd name="connsiteX13" fmla="*/ 6674 w 43773"/>
                    <a:gd name="connsiteY13" fmla="*/ 57593 h 66941"/>
                    <a:gd name="connsiteX14" fmla="*/ 23989 w 43773"/>
                    <a:gd name="connsiteY14" fmla="*/ 65550 h 66941"/>
                    <a:gd name="connsiteX15" fmla="*/ 36352 w 43773"/>
                    <a:gd name="connsiteY15" fmla="*/ 61371 h 66941"/>
                    <a:gd name="connsiteX16" fmla="*/ 42591 w 43773"/>
                    <a:gd name="connsiteY16" fmla="*/ 49222 h 66941"/>
                    <a:gd name="connsiteX17" fmla="*/ 14101 w 43773"/>
                    <a:gd name="connsiteY17" fmla="*/ 21819 h 66941"/>
                    <a:gd name="connsiteX18" fmla="*/ 16920 w 43773"/>
                    <a:gd name="connsiteY18" fmla="*/ 12360 h 66941"/>
                    <a:gd name="connsiteX19" fmla="*/ 23359 w 43773"/>
                    <a:gd name="connsiteY19" fmla="*/ 9026 h 66941"/>
                    <a:gd name="connsiteX20" fmla="*/ 29169 w 43773"/>
                    <a:gd name="connsiteY20" fmla="*/ 11745 h 66941"/>
                    <a:gd name="connsiteX21" fmla="*/ 31501 w 43773"/>
                    <a:gd name="connsiteY21" fmla="*/ 20703 h 66941"/>
                    <a:gd name="connsiteX22" fmla="*/ 28997 w 43773"/>
                    <a:gd name="connsiteY22" fmla="*/ 30061 h 66941"/>
                    <a:gd name="connsiteX23" fmla="*/ 22729 w 43773"/>
                    <a:gd name="connsiteY23" fmla="*/ 33038 h 66941"/>
                    <a:gd name="connsiteX24" fmla="*/ 16605 w 43773"/>
                    <a:gd name="connsiteY24" fmla="*/ 30190 h 66941"/>
                    <a:gd name="connsiteX25" fmla="*/ 14101 w 43773"/>
                    <a:gd name="connsiteY25" fmla="*/ 2181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2591" y="49222"/>
                      </a:moveTo>
                      <a:lnTo>
                        <a:pt x="30428" y="47891"/>
                      </a:lnTo>
                      <a:cubicBezTo>
                        <a:pt x="30132" y="50391"/>
                        <a:pt x="29355" y="52237"/>
                        <a:pt x="28096" y="53429"/>
                      </a:cubicBezTo>
                      <a:cubicBezTo>
                        <a:pt x="26846" y="54622"/>
                        <a:pt x="25224" y="55218"/>
                        <a:pt x="23230" y="55218"/>
                      </a:cubicBezTo>
                      <a:cubicBezTo>
                        <a:pt x="20578" y="55218"/>
                        <a:pt x="18332" y="54025"/>
                        <a:pt x="16490" y="51640"/>
                      </a:cubicBezTo>
                      <a:cubicBezTo>
                        <a:pt x="14659" y="49255"/>
                        <a:pt x="13504" y="44295"/>
                        <a:pt x="13027" y="36758"/>
                      </a:cubicBezTo>
                      <a:cubicBezTo>
                        <a:pt x="16156" y="40450"/>
                        <a:pt x="20049" y="42296"/>
                        <a:pt x="24704" y="42296"/>
                      </a:cubicBezTo>
                      <a:cubicBezTo>
                        <a:pt x="29951" y="42296"/>
                        <a:pt x="34444" y="40297"/>
                        <a:pt x="38184" y="36300"/>
                      </a:cubicBezTo>
                      <a:cubicBezTo>
                        <a:pt x="41924" y="32313"/>
                        <a:pt x="43793" y="27156"/>
                        <a:pt x="43793" y="20831"/>
                      </a:cubicBezTo>
                      <a:cubicBezTo>
                        <a:pt x="43793" y="14125"/>
                        <a:pt x="41823" y="8744"/>
                        <a:pt x="37884" y="4690"/>
                      </a:cubicBezTo>
                      <a:cubicBezTo>
                        <a:pt x="33953" y="635"/>
                        <a:pt x="28902" y="-1392"/>
                        <a:pt x="22729" y="-1392"/>
                      </a:cubicBezTo>
                      <a:cubicBezTo>
                        <a:pt x="16118" y="-1392"/>
                        <a:pt x="10681" y="1179"/>
                        <a:pt x="6416" y="6321"/>
                      </a:cubicBezTo>
                      <a:cubicBezTo>
                        <a:pt x="2152" y="11463"/>
                        <a:pt x="20" y="19892"/>
                        <a:pt x="20" y="31607"/>
                      </a:cubicBezTo>
                      <a:cubicBezTo>
                        <a:pt x="20" y="43627"/>
                        <a:pt x="2238" y="52289"/>
                        <a:pt x="6674" y="57593"/>
                      </a:cubicBezTo>
                      <a:cubicBezTo>
                        <a:pt x="11119" y="62897"/>
                        <a:pt x="16891" y="65550"/>
                        <a:pt x="23989" y="65550"/>
                      </a:cubicBezTo>
                      <a:cubicBezTo>
                        <a:pt x="28969" y="65550"/>
                        <a:pt x="33090" y="64157"/>
                        <a:pt x="36352" y="61371"/>
                      </a:cubicBezTo>
                      <a:cubicBezTo>
                        <a:pt x="39615" y="58585"/>
                        <a:pt x="41695" y="54536"/>
                        <a:pt x="42591" y="49222"/>
                      </a:cubicBezTo>
                      <a:close/>
                      <a:moveTo>
                        <a:pt x="14101" y="21819"/>
                      </a:moveTo>
                      <a:cubicBezTo>
                        <a:pt x="14101" y="17736"/>
                        <a:pt x="15040" y="14583"/>
                        <a:pt x="16920" y="12360"/>
                      </a:cubicBezTo>
                      <a:cubicBezTo>
                        <a:pt x="18799" y="10137"/>
                        <a:pt x="20945" y="9026"/>
                        <a:pt x="23359" y="9026"/>
                      </a:cubicBezTo>
                      <a:cubicBezTo>
                        <a:pt x="25687" y="9026"/>
                        <a:pt x="27623" y="9932"/>
                        <a:pt x="29169" y="11745"/>
                      </a:cubicBezTo>
                      <a:cubicBezTo>
                        <a:pt x="30724" y="13567"/>
                        <a:pt x="31501" y="16553"/>
                        <a:pt x="31501" y="20703"/>
                      </a:cubicBezTo>
                      <a:cubicBezTo>
                        <a:pt x="31501" y="24967"/>
                        <a:pt x="30667" y="28086"/>
                        <a:pt x="28997" y="30061"/>
                      </a:cubicBezTo>
                      <a:cubicBezTo>
                        <a:pt x="27328" y="32046"/>
                        <a:pt x="25238" y="33038"/>
                        <a:pt x="22729" y="33038"/>
                      </a:cubicBezTo>
                      <a:cubicBezTo>
                        <a:pt x="20316" y="33038"/>
                        <a:pt x="18274" y="32088"/>
                        <a:pt x="16605" y="30190"/>
                      </a:cubicBezTo>
                      <a:cubicBezTo>
                        <a:pt x="14935" y="28301"/>
                        <a:pt x="14101" y="25511"/>
                        <a:pt x="14101" y="21819"/>
                      </a:cubicBezTo>
                      <a:close/>
                    </a:path>
                  </a:pathLst>
                </a:custGeom>
                <a:solidFill>
                  <a:srgbClr val="000000"/>
                </a:solidFill>
                <a:ln w="14" cap="flat">
                  <a:noFill/>
                  <a:prstDash val="solid"/>
                  <a:round/>
                </a:ln>
              </p:spPr>
              <p:txBody>
                <a:bodyPr rtlCol="0" anchor="ctr"/>
                <a:lstStyle/>
                <a:p>
                  <a:endParaRPr lang="en-US"/>
                </a:p>
              </p:txBody>
            </p:sp>
            <p:sp>
              <p:nvSpPr>
                <p:cNvPr id="871" name="Freeform: Shape 870">
                  <a:extLst>
                    <a:ext uri="{FF2B5EF4-FFF2-40B4-BE49-F238E27FC236}">
                      <a16:creationId xmlns:a16="http://schemas.microsoft.com/office/drawing/2014/main" id="{84866CC9-38EA-8385-D0A6-2ABD6BC57CF8}"/>
                    </a:ext>
                  </a:extLst>
                </p:cNvPr>
                <p:cNvSpPr/>
                <p:nvPr/>
              </p:nvSpPr>
              <p:spPr>
                <a:xfrm flipV="1">
                  <a:off x="7847684" y="5487182"/>
                  <a:ext cx="44102" cy="65782"/>
                </a:xfrm>
                <a:custGeom>
                  <a:avLst/>
                  <a:gdLst>
                    <a:gd name="connsiteX0" fmla="*/ 8 w 44102"/>
                    <a:gd name="connsiteY0" fmla="*/ 16622 h 65782"/>
                    <a:gd name="connsiteX1" fmla="*/ 12529 w 44102"/>
                    <a:gd name="connsiteY1" fmla="*/ 17924 h 65782"/>
                    <a:gd name="connsiteX2" fmla="*/ 15706 w 44102"/>
                    <a:gd name="connsiteY2" fmla="*/ 11184 h 65782"/>
                    <a:gd name="connsiteX3" fmla="*/ 21788 w 44102"/>
                    <a:gd name="connsiteY3" fmla="*/ 8709 h 65782"/>
                    <a:gd name="connsiteX4" fmla="*/ 28456 w 44102"/>
                    <a:gd name="connsiteY4" fmla="*/ 11900 h 65782"/>
                    <a:gd name="connsiteX5" fmla="*/ 31189 w 44102"/>
                    <a:gd name="connsiteY5" fmla="*/ 21545 h 65782"/>
                    <a:gd name="connsiteX6" fmla="*/ 28470 w 44102"/>
                    <a:gd name="connsiteY6" fmla="*/ 30603 h 65782"/>
                    <a:gd name="connsiteX7" fmla="*/ 21430 w 44102"/>
                    <a:gd name="connsiteY7" fmla="*/ 33622 h 65782"/>
                    <a:gd name="connsiteX8" fmla="*/ 11728 w 44102"/>
                    <a:gd name="connsiteY8" fmla="*/ 28828 h 65782"/>
                    <a:gd name="connsiteX9" fmla="*/ 1539 w 44102"/>
                    <a:gd name="connsiteY9" fmla="*/ 30302 h 65782"/>
                    <a:gd name="connsiteX10" fmla="*/ 7979 w 44102"/>
                    <a:gd name="connsiteY10" fmla="*/ 64431 h 65782"/>
                    <a:gd name="connsiteX11" fmla="*/ 41206 w 44102"/>
                    <a:gd name="connsiteY11" fmla="*/ 64431 h 65782"/>
                    <a:gd name="connsiteX12" fmla="*/ 41206 w 44102"/>
                    <a:gd name="connsiteY12" fmla="*/ 52668 h 65782"/>
                    <a:gd name="connsiteX13" fmla="*/ 17495 w 44102"/>
                    <a:gd name="connsiteY13" fmla="*/ 52668 h 65782"/>
                    <a:gd name="connsiteX14" fmla="*/ 15534 w 44102"/>
                    <a:gd name="connsiteY14" fmla="*/ 41535 h 65782"/>
                    <a:gd name="connsiteX15" fmla="*/ 24120 w 44102"/>
                    <a:gd name="connsiteY15" fmla="*/ 43639 h 65782"/>
                    <a:gd name="connsiteX16" fmla="*/ 38287 w 44102"/>
                    <a:gd name="connsiteY16" fmla="*/ 37557 h 65782"/>
                    <a:gd name="connsiteX17" fmla="*/ 44111 w 44102"/>
                    <a:gd name="connsiteY17" fmla="*/ 21773 h 65782"/>
                    <a:gd name="connsiteX18" fmla="*/ 39417 w 44102"/>
                    <a:gd name="connsiteY18" fmla="*/ 7321 h 65782"/>
                    <a:gd name="connsiteX19" fmla="*/ 21659 w 44102"/>
                    <a:gd name="connsiteY19" fmla="*/ -1351 h 65782"/>
                    <a:gd name="connsiteX20" fmla="*/ 6863 w 44102"/>
                    <a:gd name="connsiteY20" fmla="*/ 3514 h 65782"/>
                    <a:gd name="connsiteX21" fmla="*/ 8 w 44102"/>
                    <a:gd name="connsiteY21" fmla="*/ 16622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8" y="16622"/>
                      </a:moveTo>
                      <a:lnTo>
                        <a:pt x="12529" y="17924"/>
                      </a:lnTo>
                      <a:cubicBezTo>
                        <a:pt x="12892" y="15091"/>
                        <a:pt x="13951" y="12844"/>
                        <a:pt x="15706" y="11184"/>
                      </a:cubicBezTo>
                      <a:cubicBezTo>
                        <a:pt x="17471" y="9534"/>
                        <a:pt x="19498" y="8709"/>
                        <a:pt x="21788" y="8709"/>
                      </a:cubicBezTo>
                      <a:cubicBezTo>
                        <a:pt x="24411" y="8709"/>
                        <a:pt x="26634" y="9772"/>
                        <a:pt x="28456" y="11900"/>
                      </a:cubicBezTo>
                      <a:cubicBezTo>
                        <a:pt x="30278" y="14037"/>
                        <a:pt x="31189" y="17252"/>
                        <a:pt x="31189" y="21545"/>
                      </a:cubicBezTo>
                      <a:cubicBezTo>
                        <a:pt x="31189" y="25570"/>
                        <a:pt x="30283" y="28590"/>
                        <a:pt x="28470" y="30603"/>
                      </a:cubicBezTo>
                      <a:cubicBezTo>
                        <a:pt x="26667" y="32616"/>
                        <a:pt x="24321" y="33622"/>
                        <a:pt x="21430" y="33622"/>
                      </a:cubicBezTo>
                      <a:cubicBezTo>
                        <a:pt x="17824" y="33622"/>
                        <a:pt x="14590" y="32024"/>
                        <a:pt x="11728" y="28828"/>
                      </a:cubicBezTo>
                      <a:lnTo>
                        <a:pt x="1539" y="30302"/>
                      </a:lnTo>
                      <a:lnTo>
                        <a:pt x="7979" y="64431"/>
                      </a:lnTo>
                      <a:lnTo>
                        <a:pt x="41206" y="64431"/>
                      </a:lnTo>
                      <a:lnTo>
                        <a:pt x="41206" y="52668"/>
                      </a:lnTo>
                      <a:lnTo>
                        <a:pt x="17495" y="52668"/>
                      </a:lnTo>
                      <a:lnTo>
                        <a:pt x="15534" y="41535"/>
                      </a:lnTo>
                      <a:cubicBezTo>
                        <a:pt x="18339" y="42938"/>
                        <a:pt x="21201" y="43639"/>
                        <a:pt x="24120" y="43639"/>
                      </a:cubicBezTo>
                      <a:cubicBezTo>
                        <a:pt x="29691" y="43639"/>
                        <a:pt x="34414" y="41612"/>
                        <a:pt x="38287" y="37557"/>
                      </a:cubicBezTo>
                      <a:cubicBezTo>
                        <a:pt x="42170" y="33503"/>
                        <a:pt x="44111" y="28242"/>
                        <a:pt x="44111" y="21773"/>
                      </a:cubicBezTo>
                      <a:cubicBezTo>
                        <a:pt x="44111" y="16374"/>
                        <a:pt x="42547" y="11556"/>
                        <a:pt x="39417" y="7321"/>
                      </a:cubicBezTo>
                      <a:cubicBezTo>
                        <a:pt x="35153" y="1539"/>
                        <a:pt x="29234" y="-1351"/>
                        <a:pt x="21659" y="-1351"/>
                      </a:cubicBezTo>
                      <a:cubicBezTo>
                        <a:pt x="15611" y="-1351"/>
                        <a:pt x="10679" y="271"/>
                        <a:pt x="6863" y="3514"/>
                      </a:cubicBezTo>
                      <a:cubicBezTo>
                        <a:pt x="3047" y="6767"/>
                        <a:pt x="762" y="11137"/>
                        <a:pt x="8" y="16622"/>
                      </a:cubicBezTo>
                      <a:close/>
                    </a:path>
                  </a:pathLst>
                </a:custGeom>
                <a:solidFill>
                  <a:srgbClr val="000000"/>
                </a:solidFill>
                <a:ln w="14" cap="flat">
                  <a:noFill/>
                  <a:prstDash val="solid"/>
                  <a:round/>
                </a:ln>
              </p:spPr>
              <p:txBody>
                <a:bodyPr rtlCol="0" anchor="ctr"/>
                <a:lstStyle/>
                <a:p>
                  <a:endParaRPr lang="en-US"/>
                </a:p>
              </p:txBody>
            </p:sp>
            <p:sp>
              <p:nvSpPr>
                <p:cNvPr id="872" name="Freeform: Shape 871">
                  <a:extLst>
                    <a:ext uri="{FF2B5EF4-FFF2-40B4-BE49-F238E27FC236}">
                      <a16:creationId xmlns:a16="http://schemas.microsoft.com/office/drawing/2014/main" id="{962C28C6-A861-B9FD-8095-7DE2AF5DB00A}"/>
                    </a:ext>
                  </a:extLst>
                </p:cNvPr>
                <p:cNvSpPr/>
                <p:nvPr/>
              </p:nvSpPr>
              <p:spPr>
                <a:xfrm flipV="1">
                  <a:off x="7896257" y="5486295"/>
                  <a:ext cx="22266" cy="84027"/>
                </a:xfrm>
                <a:custGeom>
                  <a:avLst/>
                  <a:gdLst>
                    <a:gd name="connsiteX0" fmla="*/ 23211 w 22266"/>
                    <a:gd name="connsiteY0" fmla="*/ 83254 h 84027"/>
                    <a:gd name="connsiteX1" fmla="*/ 23211 w 22266"/>
                    <a:gd name="connsiteY1" fmla="*/ -774 h 84027"/>
                    <a:gd name="connsiteX2" fmla="*/ 945 w 22266"/>
                    <a:gd name="connsiteY2" fmla="*/ -774 h 84027"/>
                    <a:gd name="connsiteX3" fmla="*/ 945 w 22266"/>
                    <a:gd name="connsiteY3" fmla="*/ 9114 h 84027"/>
                    <a:gd name="connsiteX4" fmla="*/ 11277 w 22266"/>
                    <a:gd name="connsiteY4" fmla="*/ 9114 h 84027"/>
                    <a:gd name="connsiteX5" fmla="*/ 11277 w 22266"/>
                    <a:gd name="connsiteY5" fmla="*/ 73466 h 84027"/>
                    <a:gd name="connsiteX6" fmla="*/ 945 w 22266"/>
                    <a:gd name="connsiteY6" fmla="*/ 73466 h 84027"/>
                    <a:gd name="connsiteX7" fmla="*/ 945 w 22266"/>
                    <a:gd name="connsiteY7" fmla="*/ 83254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3211" y="83254"/>
                      </a:moveTo>
                      <a:lnTo>
                        <a:pt x="23211" y="-774"/>
                      </a:lnTo>
                      <a:lnTo>
                        <a:pt x="945" y="-774"/>
                      </a:lnTo>
                      <a:lnTo>
                        <a:pt x="945" y="9114"/>
                      </a:lnTo>
                      <a:lnTo>
                        <a:pt x="11277" y="9114"/>
                      </a:lnTo>
                      <a:lnTo>
                        <a:pt x="11277" y="73466"/>
                      </a:lnTo>
                      <a:lnTo>
                        <a:pt x="945" y="73466"/>
                      </a:lnTo>
                      <a:lnTo>
                        <a:pt x="945" y="83254"/>
                      </a:lnTo>
                      <a:close/>
                    </a:path>
                  </a:pathLst>
                </a:custGeom>
                <a:solidFill>
                  <a:srgbClr val="000000"/>
                </a:solidFill>
                <a:ln w="14" cap="flat">
                  <a:noFill/>
                  <a:prstDash val="solid"/>
                  <a:round/>
                </a:ln>
              </p:spPr>
              <p:txBody>
                <a:bodyPr rtlCol="0" anchor="ctr"/>
                <a:lstStyle/>
                <a:p>
                  <a:endParaRPr lang="en-US"/>
                </a:p>
              </p:txBody>
            </p:sp>
          </p:grpSp>
        </p:grpSp>
        <p:grpSp>
          <p:nvGrpSpPr>
            <p:cNvPr id="873" name="Graphic 3">
              <a:extLst>
                <a:ext uri="{FF2B5EF4-FFF2-40B4-BE49-F238E27FC236}">
                  <a16:creationId xmlns:a16="http://schemas.microsoft.com/office/drawing/2014/main" id="{D5EC9B5A-2C74-FFE3-9575-EA92C3B6386F}"/>
                </a:ext>
              </a:extLst>
            </p:cNvPr>
            <p:cNvGrpSpPr/>
            <p:nvPr/>
          </p:nvGrpSpPr>
          <p:grpSpPr>
            <a:xfrm>
              <a:off x="8029920" y="4507346"/>
              <a:ext cx="304455" cy="536137"/>
              <a:chOff x="8029920" y="4507346"/>
              <a:chExt cx="304455" cy="536137"/>
            </a:xfrm>
            <a:noFill/>
          </p:grpSpPr>
          <p:sp>
            <p:nvSpPr>
              <p:cNvPr id="874" name="Freeform: Shape 873">
                <a:extLst>
                  <a:ext uri="{FF2B5EF4-FFF2-40B4-BE49-F238E27FC236}">
                    <a16:creationId xmlns:a16="http://schemas.microsoft.com/office/drawing/2014/main" id="{E35DFE09-71FD-87C0-E7AD-F6E93B909148}"/>
                  </a:ext>
                </a:extLst>
              </p:cNvPr>
              <p:cNvSpPr/>
              <p:nvPr/>
            </p:nvSpPr>
            <p:spPr>
              <a:xfrm>
                <a:off x="8029920" y="4507346"/>
                <a:ext cx="304455" cy="536137"/>
              </a:xfrm>
              <a:custGeom>
                <a:avLst/>
                <a:gdLst>
                  <a:gd name="connsiteX0" fmla="*/ 304919 w 304455"/>
                  <a:gd name="connsiteY0" fmla="*/ 536281 h 536137"/>
                  <a:gd name="connsiteX1" fmla="*/ 463 w 304455"/>
                  <a:gd name="connsiteY1" fmla="*/ 143 h 536137"/>
                </a:gdLst>
                <a:ahLst/>
                <a:cxnLst>
                  <a:cxn ang="0">
                    <a:pos x="connsiteX0" y="connsiteY0"/>
                  </a:cxn>
                  <a:cxn ang="0">
                    <a:pos x="connsiteX1" y="connsiteY1"/>
                  </a:cxn>
                </a:cxnLst>
                <a:rect l="l" t="t" r="r" b="b"/>
                <a:pathLst>
                  <a:path w="304455" h="536137">
                    <a:moveTo>
                      <a:pt x="304919" y="536281"/>
                    </a:moveTo>
                    <a:cubicBezTo>
                      <a:pt x="204464" y="359423"/>
                      <a:pt x="102978" y="180710"/>
                      <a:pt x="463" y="143"/>
                    </a:cubicBezTo>
                  </a:path>
                </a:pathLst>
              </a:custGeom>
              <a:noFill/>
              <a:ln w="11448" cap="rnd">
                <a:solidFill>
                  <a:srgbClr val="000000"/>
                </a:solidFill>
                <a:prstDash val="solid"/>
                <a:round/>
              </a:ln>
            </p:spPr>
            <p:txBody>
              <a:bodyPr rtlCol="0" anchor="ctr"/>
              <a:lstStyle/>
              <a:p>
                <a:endParaRPr lang="en-US"/>
              </a:p>
            </p:txBody>
          </p:sp>
          <p:sp>
            <p:nvSpPr>
              <p:cNvPr id="875" name="Freeform: Shape 874">
                <a:extLst>
                  <a:ext uri="{FF2B5EF4-FFF2-40B4-BE49-F238E27FC236}">
                    <a16:creationId xmlns:a16="http://schemas.microsoft.com/office/drawing/2014/main" id="{A4742E63-9F6F-E2A4-BFA3-E6605BAD06F5}"/>
                  </a:ext>
                </a:extLst>
              </p:cNvPr>
              <p:cNvSpPr/>
              <p:nvPr/>
            </p:nvSpPr>
            <p:spPr>
              <a:xfrm>
                <a:off x="8300375" y="5002586"/>
                <a:ext cx="33999" cy="40897"/>
              </a:xfrm>
              <a:custGeom>
                <a:avLst/>
                <a:gdLst>
                  <a:gd name="connsiteX0" fmla="*/ 32296 w 33999"/>
                  <a:gd name="connsiteY0" fmla="*/ 158 h 40897"/>
                  <a:gd name="connsiteX1" fmla="*/ 34471 w 33999"/>
                  <a:gd name="connsiteY1" fmla="*/ 41055 h 40897"/>
                  <a:gd name="connsiteX2" fmla="*/ 471 w 33999"/>
                  <a:gd name="connsiteY2" fmla="*/ 18246 h 40897"/>
                </a:gdLst>
                <a:ahLst/>
                <a:cxnLst>
                  <a:cxn ang="0">
                    <a:pos x="connsiteX0" y="connsiteY0"/>
                  </a:cxn>
                  <a:cxn ang="0">
                    <a:pos x="connsiteX1" y="connsiteY1"/>
                  </a:cxn>
                  <a:cxn ang="0">
                    <a:pos x="connsiteX2" y="connsiteY2"/>
                  </a:cxn>
                </a:cxnLst>
                <a:rect l="l" t="t" r="r" b="b"/>
                <a:pathLst>
                  <a:path w="33999" h="40897">
                    <a:moveTo>
                      <a:pt x="32296" y="158"/>
                    </a:moveTo>
                    <a:lnTo>
                      <a:pt x="34471" y="41055"/>
                    </a:lnTo>
                    <a:lnTo>
                      <a:pt x="471" y="18246"/>
                    </a:lnTo>
                  </a:path>
                </a:pathLst>
              </a:custGeom>
              <a:noFill/>
              <a:ln w="11448" cap="rnd">
                <a:solidFill>
                  <a:srgbClr val="000000"/>
                </a:solidFill>
                <a:prstDash val="solid"/>
                <a:round/>
              </a:ln>
            </p:spPr>
            <p:txBody>
              <a:bodyPr rtlCol="0" anchor="ctr"/>
              <a:lstStyle/>
              <a:p>
                <a:endParaRPr lang="en-US"/>
              </a:p>
            </p:txBody>
          </p:sp>
        </p:grpSp>
        <p:grpSp>
          <p:nvGrpSpPr>
            <p:cNvPr id="876" name="Graphic 3">
              <a:extLst>
                <a:ext uri="{FF2B5EF4-FFF2-40B4-BE49-F238E27FC236}">
                  <a16:creationId xmlns:a16="http://schemas.microsoft.com/office/drawing/2014/main" id="{764EEF2B-591D-F8AC-B28A-42C3269C2D70}"/>
                </a:ext>
              </a:extLst>
            </p:cNvPr>
            <p:cNvGrpSpPr/>
            <p:nvPr/>
          </p:nvGrpSpPr>
          <p:grpSpPr>
            <a:xfrm>
              <a:off x="8121044" y="5061891"/>
              <a:ext cx="659110" cy="371689"/>
              <a:chOff x="8121044" y="5061891"/>
              <a:chExt cx="659110" cy="371689"/>
            </a:xfrm>
          </p:grpSpPr>
          <p:sp>
            <p:nvSpPr>
              <p:cNvPr id="877" name="Freeform: Shape 876">
                <a:extLst>
                  <a:ext uri="{FF2B5EF4-FFF2-40B4-BE49-F238E27FC236}">
                    <a16:creationId xmlns:a16="http://schemas.microsoft.com/office/drawing/2014/main" id="{1AFB44DC-CF19-752C-9ADD-004E40143300}"/>
                  </a:ext>
                </a:extLst>
              </p:cNvPr>
              <p:cNvSpPr/>
              <p:nvPr/>
            </p:nvSpPr>
            <p:spPr>
              <a:xfrm>
                <a:off x="8121044" y="5061891"/>
                <a:ext cx="659110" cy="371689"/>
              </a:xfrm>
              <a:custGeom>
                <a:avLst/>
                <a:gdLst>
                  <a:gd name="connsiteX0" fmla="*/ 479 w 659110"/>
                  <a:gd name="connsiteY0" fmla="*/ 371860 h 371689"/>
                  <a:gd name="connsiteX1" fmla="*/ 659589 w 659110"/>
                  <a:gd name="connsiteY1" fmla="*/ 371860 h 371689"/>
                  <a:gd name="connsiteX2" fmla="*/ 659589 w 659110"/>
                  <a:gd name="connsiteY2" fmla="*/ 171 h 371689"/>
                  <a:gd name="connsiteX3" fmla="*/ 479 w 659110"/>
                  <a:gd name="connsiteY3" fmla="*/ 171 h 371689"/>
                </a:gdLst>
                <a:ahLst/>
                <a:cxnLst>
                  <a:cxn ang="0">
                    <a:pos x="connsiteX0" y="connsiteY0"/>
                  </a:cxn>
                  <a:cxn ang="0">
                    <a:pos x="connsiteX1" y="connsiteY1"/>
                  </a:cxn>
                  <a:cxn ang="0">
                    <a:pos x="connsiteX2" y="connsiteY2"/>
                  </a:cxn>
                  <a:cxn ang="0">
                    <a:pos x="connsiteX3" y="connsiteY3"/>
                  </a:cxn>
                </a:cxnLst>
                <a:rect l="l" t="t" r="r" b="b"/>
                <a:pathLst>
                  <a:path w="659110" h="371689">
                    <a:moveTo>
                      <a:pt x="479" y="371860"/>
                    </a:moveTo>
                    <a:lnTo>
                      <a:pt x="659589" y="371860"/>
                    </a:lnTo>
                    <a:lnTo>
                      <a:pt x="659589" y="171"/>
                    </a:lnTo>
                    <a:lnTo>
                      <a:pt x="479" y="171"/>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878" name="Graphic 3">
                <a:extLst>
                  <a:ext uri="{FF2B5EF4-FFF2-40B4-BE49-F238E27FC236}">
                    <a16:creationId xmlns:a16="http://schemas.microsoft.com/office/drawing/2014/main" id="{68FE4850-EFD5-9427-3BA4-9D440184BCEF}"/>
                  </a:ext>
                </a:extLst>
              </p:cNvPr>
              <p:cNvGrpSpPr/>
              <p:nvPr/>
            </p:nvGrpSpPr>
            <p:grpSpPr>
              <a:xfrm>
                <a:off x="8169741" y="5108484"/>
                <a:ext cx="560101" cy="85100"/>
                <a:chOff x="8169741" y="5108484"/>
                <a:chExt cx="560101" cy="85100"/>
              </a:xfrm>
              <a:solidFill>
                <a:srgbClr val="000000"/>
              </a:solidFill>
            </p:grpSpPr>
            <p:sp>
              <p:nvSpPr>
                <p:cNvPr id="879" name="Freeform: Shape 878">
                  <a:extLst>
                    <a:ext uri="{FF2B5EF4-FFF2-40B4-BE49-F238E27FC236}">
                      <a16:creationId xmlns:a16="http://schemas.microsoft.com/office/drawing/2014/main" id="{E16A6EB4-F2CF-37D3-A823-131A227E75CA}"/>
                    </a:ext>
                  </a:extLst>
                </p:cNvPr>
                <p:cNvSpPr/>
                <p:nvPr/>
              </p:nvSpPr>
              <p:spPr>
                <a:xfrm flipV="1">
                  <a:off x="8169741" y="5125742"/>
                  <a:ext cx="44372" cy="49640"/>
                </a:xfrm>
                <a:custGeom>
                  <a:avLst/>
                  <a:gdLst>
                    <a:gd name="connsiteX0" fmla="*/ 31322 w 44372"/>
                    <a:gd name="connsiteY0" fmla="*/ 15308 h 49640"/>
                    <a:gd name="connsiteX1" fmla="*/ 43843 w 44372"/>
                    <a:gd name="connsiteY1" fmla="*/ 13205 h 49640"/>
                    <a:gd name="connsiteX2" fmla="*/ 36216 w 44372"/>
                    <a:gd name="connsiteY2" fmla="*/ 2715 h 49640"/>
                    <a:gd name="connsiteX3" fmla="*/ 23194 w 44372"/>
                    <a:gd name="connsiteY3" fmla="*/ -876 h 49640"/>
                    <a:gd name="connsiteX4" fmla="*/ 4848 w 44372"/>
                    <a:gd name="connsiteY4" fmla="*/ 7223 h 49640"/>
                    <a:gd name="connsiteX5" fmla="*/ 155 w 44372"/>
                    <a:gd name="connsiteY5" fmla="*/ 23579 h 49640"/>
                    <a:gd name="connsiteX6" fmla="*/ 6322 w 44372"/>
                    <a:gd name="connsiteY6" fmla="*/ 42068 h 49640"/>
                    <a:gd name="connsiteX7" fmla="*/ 21934 w 44372"/>
                    <a:gd name="connsiteY7" fmla="*/ 48765 h 49640"/>
                    <a:gd name="connsiteX8" fmla="*/ 38663 w 44372"/>
                    <a:gd name="connsiteY8" fmla="*/ 41767 h 49640"/>
                    <a:gd name="connsiteX9" fmla="*/ 44515 w 44372"/>
                    <a:gd name="connsiteY9" fmla="*/ 20317 h 49640"/>
                    <a:gd name="connsiteX10" fmla="*/ 13034 w 44372"/>
                    <a:gd name="connsiteY10" fmla="*/ 20317 h 49640"/>
                    <a:gd name="connsiteX11" fmla="*/ 16082 w 44372"/>
                    <a:gd name="connsiteY11" fmla="*/ 11616 h 49640"/>
                    <a:gd name="connsiteX12" fmla="*/ 23322 w 44372"/>
                    <a:gd name="connsiteY12" fmla="*/ 8511 h 49640"/>
                    <a:gd name="connsiteX13" fmla="*/ 28274 w 44372"/>
                    <a:gd name="connsiteY13" fmla="*/ 10114 h 49640"/>
                    <a:gd name="connsiteX14" fmla="*/ 31322 w 44372"/>
                    <a:gd name="connsiteY14" fmla="*/ 15308 h 49640"/>
                    <a:gd name="connsiteX15" fmla="*/ 32037 w 44372"/>
                    <a:gd name="connsiteY15" fmla="*/ 28015 h 49640"/>
                    <a:gd name="connsiteX16" fmla="*/ 29218 w 44372"/>
                    <a:gd name="connsiteY16" fmla="*/ 36301 h 49640"/>
                    <a:gd name="connsiteX17" fmla="*/ 22693 w 44372"/>
                    <a:gd name="connsiteY17" fmla="*/ 39148 h 49640"/>
                    <a:gd name="connsiteX18" fmla="*/ 15896 w 44372"/>
                    <a:gd name="connsiteY18" fmla="*/ 36158 h 49640"/>
                    <a:gd name="connsiteX19" fmla="*/ 13263 w 44372"/>
                    <a:gd name="connsiteY19" fmla="*/ 2801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322" y="15308"/>
                      </a:moveTo>
                      <a:lnTo>
                        <a:pt x="43843" y="13205"/>
                      </a:lnTo>
                      <a:cubicBezTo>
                        <a:pt x="42240" y="8616"/>
                        <a:pt x="39698" y="5120"/>
                        <a:pt x="36216" y="2715"/>
                      </a:cubicBezTo>
                      <a:cubicBezTo>
                        <a:pt x="32743" y="321"/>
                        <a:pt x="28402" y="-876"/>
                        <a:pt x="23194" y="-876"/>
                      </a:cubicBezTo>
                      <a:cubicBezTo>
                        <a:pt x="14932" y="-876"/>
                        <a:pt x="8817" y="1824"/>
                        <a:pt x="4848" y="7223"/>
                      </a:cubicBezTo>
                      <a:cubicBezTo>
                        <a:pt x="1719" y="11545"/>
                        <a:pt x="155" y="16997"/>
                        <a:pt x="155" y="23579"/>
                      </a:cubicBezTo>
                      <a:cubicBezTo>
                        <a:pt x="155" y="31450"/>
                        <a:pt x="2211" y="37612"/>
                        <a:pt x="6322" y="42068"/>
                      </a:cubicBezTo>
                      <a:cubicBezTo>
                        <a:pt x="10444" y="46532"/>
                        <a:pt x="15648" y="48765"/>
                        <a:pt x="21934" y="48765"/>
                      </a:cubicBezTo>
                      <a:cubicBezTo>
                        <a:pt x="29003" y="48765"/>
                        <a:pt x="34580" y="46432"/>
                        <a:pt x="38663" y="41767"/>
                      </a:cubicBezTo>
                      <a:cubicBezTo>
                        <a:pt x="42746" y="37102"/>
                        <a:pt x="44697" y="29952"/>
                        <a:pt x="44515" y="20317"/>
                      </a:cubicBezTo>
                      <a:lnTo>
                        <a:pt x="13034" y="20317"/>
                      </a:lnTo>
                      <a:cubicBezTo>
                        <a:pt x="13129" y="16596"/>
                        <a:pt x="14145" y="13696"/>
                        <a:pt x="16082" y="11616"/>
                      </a:cubicBezTo>
                      <a:cubicBezTo>
                        <a:pt x="18018" y="9546"/>
                        <a:pt x="20432" y="8511"/>
                        <a:pt x="23322" y="8511"/>
                      </a:cubicBezTo>
                      <a:cubicBezTo>
                        <a:pt x="25288" y="8511"/>
                        <a:pt x="26938" y="9045"/>
                        <a:pt x="28274" y="10114"/>
                      </a:cubicBezTo>
                      <a:cubicBezTo>
                        <a:pt x="29619" y="11192"/>
                        <a:pt x="30635" y="12923"/>
                        <a:pt x="31322" y="15308"/>
                      </a:cubicBezTo>
                      <a:close/>
                      <a:moveTo>
                        <a:pt x="32037" y="28015"/>
                      </a:moveTo>
                      <a:cubicBezTo>
                        <a:pt x="31951" y="31650"/>
                        <a:pt x="31012" y="34412"/>
                        <a:pt x="29218" y="36301"/>
                      </a:cubicBezTo>
                      <a:cubicBezTo>
                        <a:pt x="27434" y="38199"/>
                        <a:pt x="25259" y="39148"/>
                        <a:pt x="22693" y="39148"/>
                      </a:cubicBezTo>
                      <a:cubicBezTo>
                        <a:pt x="19955" y="39148"/>
                        <a:pt x="17689" y="38151"/>
                        <a:pt x="15896" y="36158"/>
                      </a:cubicBezTo>
                      <a:cubicBezTo>
                        <a:pt x="14112" y="34154"/>
                        <a:pt x="13234" y="31440"/>
                        <a:pt x="13263" y="28015"/>
                      </a:cubicBezTo>
                      <a:close/>
                    </a:path>
                  </a:pathLst>
                </a:custGeom>
                <a:solidFill>
                  <a:srgbClr val="000000"/>
                </a:solidFill>
                <a:ln w="14" cap="flat">
                  <a:noFill/>
                  <a:prstDash val="solid"/>
                  <a:round/>
                </a:ln>
              </p:spPr>
              <p:txBody>
                <a:bodyPr rtlCol="0" anchor="ctr"/>
                <a:lstStyle/>
                <a:p>
                  <a:endParaRPr lang="en-US"/>
                </a:p>
              </p:txBody>
            </p:sp>
            <p:sp>
              <p:nvSpPr>
                <p:cNvPr id="880" name="Freeform: Shape 879">
                  <a:extLst>
                    <a:ext uri="{FF2B5EF4-FFF2-40B4-BE49-F238E27FC236}">
                      <a16:creationId xmlns:a16="http://schemas.microsoft.com/office/drawing/2014/main" id="{E30B0D2F-5FF1-8D17-2BA0-A134D7BAE36A}"/>
                    </a:ext>
                  </a:extLst>
                </p:cNvPr>
                <p:cNvSpPr/>
                <p:nvPr/>
              </p:nvSpPr>
              <p:spPr>
                <a:xfrm flipV="1">
                  <a:off x="8224252" y="5125742"/>
                  <a:ext cx="43287" cy="48567"/>
                </a:xfrm>
                <a:custGeom>
                  <a:avLst/>
                  <a:gdLst>
                    <a:gd name="connsiteX0" fmla="*/ 43243 w 43287"/>
                    <a:gd name="connsiteY0" fmla="*/ -914 h 48567"/>
                    <a:gd name="connsiteX1" fmla="*/ 30678 w 43287"/>
                    <a:gd name="connsiteY1" fmla="*/ -914 h 48567"/>
                    <a:gd name="connsiteX2" fmla="*/ 30678 w 43287"/>
                    <a:gd name="connsiteY2" fmla="*/ 23327 h 48567"/>
                    <a:gd name="connsiteX3" fmla="*/ 29877 w 43287"/>
                    <a:gd name="connsiteY3" fmla="*/ 33272 h 48567"/>
                    <a:gd name="connsiteX4" fmla="*/ 27258 w 43287"/>
                    <a:gd name="connsiteY4" fmla="*/ 36778 h 48567"/>
                    <a:gd name="connsiteX5" fmla="*/ 22894 w 43287"/>
                    <a:gd name="connsiteY5" fmla="*/ 38037 h 48567"/>
                    <a:gd name="connsiteX6" fmla="*/ 17041 w 43287"/>
                    <a:gd name="connsiteY6" fmla="*/ 36249 h 48567"/>
                    <a:gd name="connsiteX7" fmla="*/ 13478 w 43287"/>
                    <a:gd name="connsiteY7" fmla="*/ 31498 h 48567"/>
                    <a:gd name="connsiteX8" fmla="*/ 12519 w 43287"/>
                    <a:gd name="connsiteY8" fmla="*/ 20594 h 48567"/>
                    <a:gd name="connsiteX9" fmla="*/ 12519 w 43287"/>
                    <a:gd name="connsiteY9" fmla="*/ -914 h 48567"/>
                    <a:gd name="connsiteX10" fmla="*/ -45 w 43287"/>
                    <a:gd name="connsiteY10" fmla="*/ -914 h 48567"/>
                    <a:gd name="connsiteX11" fmla="*/ -45 w 43287"/>
                    <a:gd name="connsiteY11" fmla="*/ 46580 h 48567"/>
                    <a:gd name="connsiteX12" fmla="*/ 11632 w 43287"/>
                    <a:gd name="connsiteY12" fmla="*/ 46580 h 48567"/>
                    <a:gd name="connsiteX13" fmla="*/ 11632 w 43287"/>
                    <a:gd name="connsiteY13" fmla="*/ 39597 h 48567"/>
                    <a:gd name="connsiteX14" fmla="*/ 27287 w 43287"/>
                    <a:gd name="connsiteY14" fmla="*/ 47654 h 48567"/>
                    <a:gd name="connsiteX15" fmla="*/ 34871 w 43287"/>
                    <a:gd name="connsiteY15" fmla="*/ 46151 h 48567"/>
                    <a:gd name="connsiteX16" fmla="*/ 40080 w 43287"/>
                    <a:gd name="connsiteY16" fmla="*/ 42316 h 48567"/>
                    <a:gd name="connsiteX17" fmla="*/ 42541 w 43287"/>
                    <a:gd name="connsiteY17" fmla="*/ 37050 h 48567"/>
                    <a:gd name="connsiteX18" fmla="*/ 43243 w 43287"/>
                    <a:gd name="connsiteY18" fmla="*/ 28607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3243" y="-914"/>
                      </a:moveTo>
                      <a:lnTo>
                        <a:pt x="30678" y="-914"/>
                      </a:lnTo>
                      <a:lnTo>
                        <a:pt x="30678" y="23327"/>
                      </a:lnTo>
                      <a:cubicBezTo>
                        <a:pt x="30678" y="28450"/>
                        <a:pt x="30411" y="31765"/>
                        <a:pt x="29877" y="33272"/>
                      </a:cubicBezTo>
                      <a:cubicBezTo>
                        <a:pt x="29343" y="34780"/>
                        <a:pt x="28470" y="35948"/>
                        <a:pt x="27258" y="36778"/>
                      </a:cubicBezTo>
                      <a:cubicBezTo>
                        <a:pt x="26047" y="37618"/>
                        <a:pt x="24592" y="38037"/>
                        <a:pt x="22894" y="38037"/>
                      </a:cubicBezTo>
                      <a:cubicBezTo>
                        <a:pt x="20719" y="38037"/>
                        <a:pt x="18768" y="37441"/>
                        <a:pt x="17041" y="36249"/>
                      </a:cubicBezTo>
                      <a:cubicBezTo>
                        <a:pt x="15314" y="35056"/>
                        <a:pt x="14127" y="33473"/>
                        <a:pt x="13478" y="31498"/>
                      </a:cubicBezTo>
                      <a:cubicBezTo>
                        <a:pt x="12839" y="29533"/>
                        <a:pt x="12519" y="25898"/>
                        <a:pt x="12519" y="20594"/>
                      </a:cubicBezTo>
                      <a:lnTo>
                        <a:pt x="12519" y="-914"/>
                      </a:lnTo>
                      <a:lnTo>
                        <a:pt x="-45" y="-914"/>
                      </a:lnTo>
                      <a:lnTo>
                        <a:pt x="-45" y="46580"/>
                      </a:lnTo>
                      <a:lnTo>
                        <a:pt x="11632" y="46580"/>
                      </a:lnTo>
                      <a:lnTo>
                        <a:pt x="11632" y="39597"/>
                      </a:lnTo>
                      <a:cubicBezTo>
                        <a:pt x="15772" y="44968"/>
                        <a:pt x="20991" y="47654"/>
                        <a:pt x="27287" y="47654"/>
                      </a:cubicBezTo>
                      <a:cubicBezTo>
                        <a:pt x="30054" y="47654"/>
                        <a:pt x="32582" y="47153"/>
                        <a:pt x="34871" y="46151"/>
                      </a:cubicBezTo>
                      <a:cubicBezTo>
                        <a:pt x="37170" y="45149"/>
                        <a:pt x="38907" y="43871"/>
                        <a:pt x="40080" y="42316"/>
                      </a:cubicBezTo>
                      <a:cubicBezTo>
                        <a:pt x="41263" y="40771"/>
                        <a:pt x="42083" y="39015"/>
                        <a:pt x="42541" y="37050"/>
                      </a:cubicBezTo>
                      <a:cubicBezTo>
                        <a:pt x="43009" y="35085"/>
                        <a:pt x="43243" y="32271"/>
                        <a:pt x="43243" y="28607"/>
                      </a:cubicBezTo>
                      <a:close/>
                    </a:path>
                  </a:pathLst>
                </a:custGeom>
                <a:solidFill>
                  <a:srgbClr val="000000"/>
                </a:solidFill>
                <a:ln w="14" cap="flat">
                  <a:noFill/>
                  <a:prstDash val="solid"/>
                  <a:round/>
                </a:ln>
              </p:spPr>
              <p:txBody>
                <a:bodyPr rtlCol="0" anchor="ctr"/>
                <a:lstStyle/>
                <a:p>
                  <a:endParaRPr lang="en-US"/>
                </a:p>
              </p:txBody>
            </p:sp>
            <p:sp>
              <p:nvSpPr>
                <p:cNvPr id="881" name="Freeform: Shape 880">
                  <a:extLst>
                    <a:ext uri="{FF2B5EF4-FFF2-40B4-BE49-F238E27FC236}">
                      <a16:creationId xmlns:a16="http://schemas.microsoft.com/office/drawing/2014/main" id="{FF80A5C3-4B92-D87C-3009-68F9F8D41124}"/>
                    </a:ext>
                  </a:extLst>
                </p:cNvPr>
                <p:cNvSpPr/>
                <p:nvPr/>
              </p:nvSpPr>
              <p:spPr>
                <a:xfrm flipV="1">
                  <a:off x="8275100" y="5110044"/>
                  <a:ext cx="27990" cy="65338"/>
                </a:xfrm>
                <a:custGeom>
                  <a:avLst/>
                  <a:gdLst>
                    <a:gd name="connsiteX0" fmla="*/ 27816 w 27990"/>
                    <a:gd name="connsiteY0" fmla="*/ 47141 h 65338"/>
                    <a:gd name="connsiteX1" fmla="*/ 27816 w 27990"/>
                    <a:gd name="connsiteY1" fmla="*/ 37124 h 65338"/>
                    <a:gd name="connsiteX2" fmla="*/ 19230 w 27990"/>
                    <a:gd name="connsiteY2" fmla="*/ 37124 h 65338"/>
                    <a:gd name="connsiteX3" fmla="*/ 19230 w 27990"/>
                    <a:gd name="connsiteY3" fmla="*/ 17978 h 65338"/>
                    <a:gd name="connsiteX4" fmla="*/ 19473 w 27990"/>
                    <a:gd name="connsiteY4" fmla="*/ 11209 h 65338"/>
                    <a:gd name="connsiteX5" fmla="*/ 20603 w 27990"/>
                    <a:gd name="connsiteY5" fmla="*/ 9621 h 65338"/>
                    <a:gd name="connsiteX6" fmla="*/ 22721 w 27990"/>
                    <a:gd name="connsiteY6" fmla="*/ 8991 h 65338"/>
                    <a:gd name="connsiteX7" fmla="*/ 27773 w 27990"/>
                    <a:gd name="connsiteY7" fmla="*/ 10207 h 65338"/>
                    <a:gd name="connsiteX8" fmla="*/ 28846 w 27990"/>
                    <a:gd name="connsiteY8" fmla="*/ 448 h 65338"/>
                    <a:gd name="connsiteX9" fmla="*/ 18915 w 27990"/>
                    <a:gd name="connsiteY9" fmla="*/ -1427 h 65338"/>
                    <a:gd name="connsiteX10" fmla="*/ 12790 w 27990"/>
                    <a:gd name="connsiteY10" fmla="*/ -296 h 65338"/>
                    <a:gd name="connsiteX11" fmla="*/ 8798 w 27990"/>
                    <a:gd name="connsiteY11" fmla="*/ 2666 h 65338"/>
                    <a:gd name="connsiteX12" fmla="*/ 7023 w 27990"/>
                    <a:gd name="connsiteY12" fmla="*/ 7560 h 65338"/>
                    <a:gd name="connsiteX13" fmla="*/ 6623 w 27990"/>
                    <a:gd name="connsiteY13" fmla="*/ 16418 h 65338"/>
                    <a:gd name="connsiteX14" fmla="*/ 6623 w 27990"/>
                    <a:gd name="connsiteY14" fmla="*/ 37124 h 65338"/>
                    <a:gd name="connsiteX15" fmla="*/ 856 w 27990"/>
                    <a:gd name="connsiteY15" fmla="*/ 37124 h 65338"/>
                    <a:gd name="connsiteX16" fmla="*/ 856 w 27990"/>
                    <a:gd name="connsiteY16" fmla="*/ 47141 h 65338"/>
                    <a:gd name="connsiteX17" fmla="*/ 6623 w 27990"/>
                    <a:gd name="connsiteY17" fmla="*/ 47141 h 65338"/>
                    <a:gd name="connsiteX18" fmla="*/ 6623 w 27990"/>
                    <a:gd name="connsiteY18" fmla="*/ 56571 h 65338"/>
                    <a:gd name="connsiteX19" fmla="*/ 19230 w 27990"/>
                    <a:gd name="connsiteY19" fmla="*/ 63912 h 65338"/>
                    <a:gd name="connsiteX20" fmla="*/ 19230 w 27990"/>
                    <a:gd name="connsiteY20" fmla="*/ 47141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7816" y="47141"/>
                      </a:moveTo>
                      <a:lnTo>
                        <a:pt x="27816" y="37124"/>
                      </a:lnTo>
                      <a:lnTo>
                        <a:pt x="19230" y="37124"/>
                      </a:lnTo>
                      <a:lnTo>
                        <a:pt x="19230" y="17978"/>
                      </a:lnTo>
                      <a:cubicBezTo>
                        <a:pt x="19230" y="14104"/>
                        <a:pt x="19311" y="11848"/>
                        <a:pt x="19473" y="11209"/>
                      </a:cubicBezTo>
                      <a:cubicBezTo>
                        <a:pt x="19645" y="10570"/>
                        <a:pt x="20021" y="10040"/>
                        <a:pt x="20603" y="9621"/>
                      </a:cubicBezTo>
                      <a:cubicBezTo>
                        <a:pt x="21185" y="9201"/>
                        <a:pt x="21891" y="8991"/>
                        <a:pt x="22721" y="8991"/>
                      </a:cubicBezTo>
                      <a:cubicBezTo>
                        <a:pt x="23885" y="8991"/>
                        <a:pt x="25569" y="9396"/>
                        <a:pt x="27773" y="10207"/>
                      </a:cubicBezTo>
                      <a:lnTo>
                        <a:pt x="28846" y="448"/>
                      </a:lnTo>
                      <a:cubicBezTo>
                        <a:pt x="25927" y="-802"/>
                        <a:pt x="22616" y="-1427"/>
                        <a:pt x="18915" y="-1427"/>
                      </a:cubicBezTo>
                      <a:cubicBezTo>
                        <a:pt x="16654" y="-1427"/>
                        <a:pt x="14612" y="-1050"/>
                        <a:pt x="12790" y="-296"/>
                      </a:cubicBezTo>
                      <a:cubicBezTo>
                        <a:pt x="10978" y="467"/>
                        <a:pt x="9647" y="1454"/>
                        <a:pt x="8798" y="2666"/>
                      </a:cubicBezTo>
                      <a:cubicBezTo>
                        <a:pt x="7949" y="3878"/>
                        <a:pt x="7357" y="5509"/>
                        <a:pt x="7023" y="7560"/>
                      </a:cubicBezTo>
                      <a:cubicBezTo>
                        <a:pt x="6756" y="9020"/>
                        <a:pt x="6623" y="11972"/>
                        <a:pt x="6623" y="16418"/>
                      </a:cubicBezTo>
                      <a:lnTo>
                        <a:pt x="6623" y="37124"/>
                      </a:lnTo>
                      <a:lnTo>
                        <a:pt x="856" y="37124"/>
                      </a:lnTo>
                      <a:lnTo>
                        <a:pt x="856" y="47141"/>
                      </a:lnTo>
                      <a:lnTo>
                        <a:pt x="6623" y="47141"/>
                      </a:lnTo>
                      <a:lnTo>
                        <a:pt x="6623" y="56571"/>
                      </a:lnTo>
                      <a:lnTo>
                        <a:pt x="19230" y="63912"/>
                      </a:lnTo>
                      <a:lnTo>
                        <a:pt x="19230" y="47141"/>
                      </a:lnTo>
                      <a:close/>
                    </a:path>
                  </a:pathLst>
                </a:custGeom>
                <a:solidFill>
                  <a:srgbClr val="000000"/>
                </a:solidFill>
                <a:ln w="14" cap="flat">
                  <a:noFill/>
                  <a:prstDash val="solid"/>
                  <a:round/>
                </a:ln>
              </p:spPr>
              <p:txBody>
                <a:bodyPr rtlCol="0" anchor="ctr"/>
                <a:lstStyle/>
                <a:p>
                  <a:endParaRPr lang="en-US"/>
                </a:p>
              </p:txBody>
            </p:sp>
            <p:sp>
              <p:nvSpPr>
                <p:cNvPr id="882" name="Freeform: Shape 881">
                  <a:extLst>
                    <a:ext uri="{FF2B5EF4-FFF2-40B4-BE49-F238E27FC236}">
                      <a16:creationId xmlns:a16="http://schemas.microsoft.com/office/drawing/2014/main" id="{D7BA0873-5414-6269-498C-BCC13DC20BEE}"/>
                    </a:ext>
                  </a:extLst>
                </p:cNvPr>
                <p:cNvSpPr/>
                <p:nvPr/>
              </p:nvSpPr>
              <p:spPr>
                <a:xfrm flipV="1">
                  <a:off x="8310249" y="5125742"/>
                  <a:ext cx="30766" cy="48567"/>
                </a:xfrm>
                <a:custGeom>
                  <a:avLst/>
                  <a:gdLst>
                    <a:gd name="connsiteX0" fmla="*/ 13006 w 30766"/>
                    <a:gd name="connsiteY0" fmla="*/ -914 h 48567"/>
                    <a:gd name="connsiteX1" fmla="*/ 442 w 30766"/>
                    <a:gd name="connsiteY1" fmla="*/ -914 h 48567"/>
                    <a:gd name="connsiteX2" fmla="*/ 442 w 30766"/>
                    <a:gd name="connsiteY2" fmla="*/ 46580 h 48567"/>
                    <a:gd name="connsiteX3" fmla="*/ 12119 w 30766"/>
                    <a:gd name="connsiteY3" fmla="*/ 46580 h 48567"/>
                    <a:gd name="connsiteX4" fmla="*/ 12119 w 30766"/>
                    <a:gd name="connsiteY4" fmla="*/ 39826 h 48567"/>
                    <a:gd name="connsiteX5" fmla="*/ 17500 w 30766"/>
                    <a:gd name="connsiteY5" fmla="*/ 46122 h 48567"/>
                    <a:gd name="connsiteX6" fmla="*/ 22937 w 30766"/>
                    <a:gd name="connsiteY6" fmla="*/ 47654 h 48567"/>
                    <a:gd name="connsiteX7" fmla="*/ 31208 w 30766"/>
                    <a:gd name="connsiteY7" fmla="*/ 45278 h 48567"/>
                    <a:gd name="connsiteX8" fmla="*/ 27316 w 30766"/>
                    <a:gd name="connsiteY8" fmla="*/ 34331 h 48567"/>
                    <a:gd name="connsiteX9" fmla="*/ 21421 w 30766"/>
                    <a:gd name="connsiteY9" fmla="*/ 36378 h 48567"/>
                    <a:gd name="connsiteX10" fmla="*/ 16942 w 30766"/>
                    <a:gd name="connsiteY10" fmla="*/ 34918 h 48567"/>
                    <a:gd name="connsiteX11" fmla="*/ 14051 w 30766"/>
                    <a:gd name="connsiteY11" fmla="*/ 29666 h 48567"/>
                    <a:gd name="connsiteX12" fmla="*/ 13006 w 30766"/>
                    <a:gd name="connsiteY12" fmla="*/ 1375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3006" y="-914"/>
                      </a:moveTo>
                      <a:lnTo>
                        <a:pt x="442" y="-914"/>
                      </a:lnTo>
                      <a:lnTo>
                        <a:pt x="442" y="46580"/>
                      </a:lnTo>
                      <a:lnTo>
                        <a:pt x="12119" y="46580"/>
                      </a:lnTo>
                      <a:lnTo>
                        <a:pt x="12119" y="39826"/>
                      </a:lnTo>
                      <a:cubicBezTo>
                        <a:pt x="14113" y="43013"/>
                        <a:pt x="15907" y="45111"/>
                        <a:pt x="17500" y="46122"/>
                      </a:cubicBezTo>
                      <a:cubicBezTo>
                        <a:pt x="19093" y="47143"/>
                        <a:pt x="20905" y="47654"/>
                        <a:pt x="22937" y="47654"/>
                      </a:cubicBezTo>
                      <a:cubicBezTo>
                        <a:pt x="25799" y="47654"/>
                        <a:pt x="28556" y="46862"/>
                        <a:pt x="31208" y="45278"/>
                      </a:cubicBezTo>
                      <a:lnTo>
                        <a:pt x="27316" y="34331"/>
                      </a:lnTo>
                      <a:cubicBezTo>
                        <a:pt x="25198" y="35695"/>
                        <a:pt x="23233" y="36378"/>
                        <a:pt x="21421" y="36378"/>
                      </a:cubicBezTo>
                      <a:cubicBezTo>
                        <a:pt x="19656" y="36378"/>
                        <a:pt x="18163" y="35891"/>
                        <a:pt x="16942" y="34918"/>
                      </a:cubicBezTo>
                      <a:cubicBezTo>
                        <a:pt x="15721" y="33954"/>
                        <a:pt x="14757" y="32204"/>
                        <a:pt x="14051" y="29666"/>
                      </a:cubicBezTo>
                      <a:cubicBezTo>
                        <a:pt x="13355" y="27138"/>
                        <a:pt x="13006" y="21834"/>
                        <a:pt x="13006" y="13754"/>
                      </a:cubicBezTo>
                      <a:close/>
                    </a:path>
                  </a:pathLst>
                </a:custGeom>
                <a:solidFill>
                  <a:srgbClr val="000000"/>
                </a:solidFill>
                <a:ln w="14" cap="flat">
                  <a:noFill/>
                  <a:prstDash val="solid"/>
                  <a:round/>
                </a:ln>
              </p:spPr>
              <p:txBody>
                <a:bodyPr rtlCol="0" anchor="ctr"/>
                <a:lstStyle/>
                <a:p>
                  <a:endParaRPr lang="en-US"/>
                </a:p>
              </p:txBody>
            </p:sp>
            <p:sp>
              <p:nvSpPr>
                <p:cNvPr id="883" name="Freeform: Shape 882">
                  <a:extLst>
                    <a:ext uri="{FF2B5EF4-FFF2-40B4-BE49-F238E27FC236}">
                      <a16:creationId xmlns:a16="http://schemas.microsoft.com/office/drawing/2014/main" id="{BCA82596-6571-C67E-15B9-75A9BCB8A465}"/>
                    </a:ext>
                  </a:extLst>
                </p:cNvPr>
                <p:cNvSpPr/>
                <p:nvPr/>
              </p:nvSpPr>
              <p:spPr>
                <a:xfrm flipV="1">
                  <a:off x="8343514" y="5125742"/>
                  <a:ext cx="49011" cy="49640"/>
                </a:xfrm>
                <a:custGeom>
                  <a:avLst/>
                  <a:gdLst>
                    <a:gd name="connsiteX0" fmla="*/ -19 w 49011"/>
                    <a:gd name="connsiteY0" fmla="*/ 24610 h 49640"/>
                    <a:gd name="connsiteX1" fmla="*/ 3072 w 49011"/>
                    <a:gd name="connsiteY1" fmla="*/ 36730 h 49640"/>
                    <a:gd name="connsiteX2" fmla="*/ 11815 w 49011"/>
                    <a:gd name="connsiteY2" fmla="*/ 45674 h 49640"/>
                    <a:gd name="connsiteX3" fmla="*/ 24451 w 49011"/>
                    <a:gd name="connsiteY3" fmla="*/ 48765 h 49640"/>
                    <a:gd name="connsiteX4" fmla="*/ 42109 w 49011"/>
                    <a:gd name="connsiteY4" fmla="*/ 41767 h 49640"/>
                    <a:gd name="connsiteX5" fmla="*/ 48992 w 49011"/>
                    <a:gd name="connsiteY5" fmla="*/ 24080 h 49640"/>
                    <a:gd name="connsiteX6" fmla="*/ 42037 w 49011"/>
                    <a:gd name="connsiteY6" fmla="*/ 6207 h 49640"/>
                    <a:gd name="connsiteX7" fmla="*/ 24536 w 49011"/>
                    <a:gd name="connsiteY7" fmla="*/ -876 h 49640"/>
                    <a:gd name="connsiteX8" fmla="*/ 12087 w 49011"/>
                    <a:gd name="connsiteY8" fmla="*/ 2072 h 49640"/>
                    <a:gd name="connsiteX9" fmla="*/ 3072 w 49011"/>
                    <a:gd name="connsiteY9" fmla="*/ 10729 h 49640"/>
                    <a:gd name="connsiteX10" fmla="*/ -19 w 49011"/>
                    <a:gd name="connsiteY10" fmla="*/ 24610 h 49640"/>
                    <a:gd name="connsiteX11" fmla="*/ 12860 w 49011"/>
                    <a:gd name="connsiteY11" fmla="*/ 23937 h 49640"/>
                    <a:gd name="connsiteX12" fmla="*/ 16208 w 49011"/>
                    <a:gd name="connsiteY12" fmla="*/ 13119 h 49640"/>
                    <a:gd name="connsiteX13" fmla="*/ 24493 w 49011"/>
                    <a:gd name="connsiteY13" fmla="*/ 9370 h 49640"/>
                    <a:gd name="connsiteX14" fmla="*/ 32736 w 49011"/>
                    <a:gd name="connsiteY14" fmla="*/ 13119 h 49640"/>
                    <a:gd name="connsiteX15" fmla="*/ 36070 w 49011"/>
                    <a:gd name="connsiteY15" fmla="*/ 24037 h 49640"/>
                    <a:gd name="connsiteX16" fmla="*/ 32736 w 49011"/>
                    <a:gd name="connsiteY16" fmla="*/ 34755 h 49640"/>
                    <a:gd name="connsiteX17" fmla="*/ 24493 w 49011"/>
                    <a:gd name="connsiteY17" fmla="*/ 38519 h 49640"/>
                    <a:gd name="connsiteX18" fmla="*/ 16208 w 49011"/>
                    <a:gd name="connsiteY18" fmla="*/ 34755 h 49640"/>
                    <a:gd name="connsiteX19" fmla="*/ 12860 w 49011"/>
                    <a:gd name="connsiteY19" fmla="*/ 2393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9" y="24610"/>
                      </a:moveTo>
                      <a:cubicBezTo>
                        <a:pt x="-19" y="28788"/>
                        <a:pt x="1011" y="32828"/>
                        <a:pt x="3072" y="36730"/>
                      </a:cubicBezTo>
                      <a:cubicBezTo>
                        <a:pt x="5132" y="40641"/>
                        <a:pt x="8047" y="43623"/>
                        <a:pt x="11815" y="45674"/>
                      </a:cubicBezTo>
                      <a:cubicBezTo>
                        <a:pt x="15583" y="47734"/>
                        <a:pt x="19795" y="48765"/>
                        <a:pt x="24451" y="48765"/>
                      </a:cubicBezTo>
                      <a:cubicBezTo>
                        <a:pt x="31634" y="48765"/>
                        <a:pt x="37520" y="46432"/>
                        <a:pt x="42109" y="41767"/>
                      </a:cubicBezTo>
                      <a:cubicBezTo>
                        <a:pt x="46698" y="37102"/>
                        <a:pt x="48992" y="31206"/>
                        <a:pt x="48992" y="24080"/>
                      </a:cubicBezTo>
                      <a:cubicBezTo>
                        <a:pt x="48992" y="16897"/>
                        <a:pt x="46674" y="10939"/>
                        <a:pt x="42037" y="6207"/>
                      </a:cubicBezTo>
                      <a:cubicBezTo>
                        <a:pt x="37401" y="1485"/>
                        <a:pt x="31567" y="-876"/>
                        <a:pt x="24536" y="-876"/>
                      </a:cubicBezTo>
                      <a:cubicBezTo>
                        <a:pt x="20186" y="-876"/>
                        <a:pt x="16036" y="106"/>
                        <a:pt x="12087" y="2072"/>
                      </a:cubicBezTo>
                      <a:cubicBezTo>
                        <a:pt x="8137" y="4046"/>
                        <a:pt x="5132" y="6932"/>
                        <a:pt x="3072" y="10729"/>
                      </a:cubicBezTo>
                      <a:cubicBezTo>
                        <a:pt x="1011" y="14526"/>
                        <a:pt x="-19" y="19153"/>
                        <a:pt x="-19" y="24610"/>
                      </a:cubicBezTo>
                      <a:close/>
                      <a:moveTo>
                        <a:pt x="12860" y="23937"/>
                      </a:moveTo>
                      <a:cubicBezTo>
                        <a:pt x="12860" y="19234"/>
                        <a:pt x="13976" y="15628"/>
                        <a:pt x="16208" y="13119"/>
                      </a:cubicBezTo>
                      <a:cubicBezTo>
                        <a:pt x="18450" y="10619"/>
                        <a:pt x="21212" y="9370"/>
                        <a:pt x="24493" y="9370"/>
                      </a:cubicBezTo>
                      <a:cubicBezTo>
                        <a:pt x="27775" y="9370"/>
                        <a:pt x="30523" y="10619"/>
                        <a:pt x="32736" y="13119"/>
                      </a:cubicBezTo>
                      <a:cubicBezTo>
                        <a:pt x="34959" y="15628"/>
                        <a:pt x="36070" y="19267"/>
                        <a:pt x="36070" y="24037"/>
                      </a:cubicBezTo>
                      <a:cubicBezTo>
                        <a:pt x="36070" y="28683"/>
                        <a:pt x="34959" y="32256"/>
                        <a:pt x="32736" y="34755"/>
                      </a:cubicBezTo>
                      <a:cubicBezTo>
                        <a:pt x="30523" y="37264"/>
                        <a:pt x="27775" y="38519"/>
                        <a:pt x="24493" y="38519"/>
                      </a:cubicBezTo>
                      <a:cubicBezTo>
                        <a:pt x="21212" y="38519"/>
                        <a:pt x="18450" y="37264"/>
                        <a:pt x="16208" y="34755"/>
                      </a:cubicBezTo>
                      <a:cubicBezTo>
                        <a:pt x="13976" y="32256"/>
                        <a:pt x="12860" y="28650"/>
                        <a:pt x="12860" y="23937"/>
                      </a:cubicBezTo>
                      <a:close/>
                    </a:path>
                  </a:pathLst>
                </a:custGeom>
                <a:solidFill>
                  <a:srgbClr val="000000"/>
                </a:solidFill>
                <a:ln w="14" cap="flat">
                  <a:noFill/>
                  <a:prstDash val="solid"/>
                  <a:round/>
                </a:ln>
              </p:spPr>
              <p:txBody>
                <a:bodyPr rtlCol="0" anchor="ctr"/>
                <a:lstStyle/>
                <a:p>
                  <a:endParaRPr lang="en-US"/>
                </a:p>
              </p:txBody>
            </p:sp>
            <p:sp>
              <p:nvSpPr>
                <p:cNvPr id="884" name="Freeform: Shape 883">
                  <a:extLst>
                    <a:ext uri="{FF2B5EF4-FFF2-40B4-BE49-F238E27FC236}">
                      <a16:creationId xmlns:a16="http://schemas.microsoft.com/office/drawing/2014/main" id="{32655454-2A2B-05D7-C536-73A06EE4F406}"/>
                    </a:ext>
                  </a:extLst>
                </p:cNvPr>
                <p:cNvSpPr/>
                <p:nvPr/>
              </p:nvSpPr>
              <p:spPr>
                <a:xfrm flipV="1">
                  <a:off x="8402004" y="5125742"/>
                  <a:ext cx="46335" cy="66640"/>
                </a:xfrm>
                <a:custGeom>
                  <a:avLst/>
                  <a:gdLst>
                    <a:gd name="connsiteX0" fmla="*/ -90 w 46335"/>
                    <a:gd name="connsiteY0" fmla="*/ 65287 h 66640"/>
                    <a:gd name="connsiteX1" fmla="*/ 11629 w 46335"/>
                    <a:gd name="connsiteY1" fmla="*/ 65287 h 66640"/>
                    <a:gd name="connsiteX2" fmla="*/ 11629 w 46335"/>
                    <a:gd name="connsiteY2" fmla="*/ 58304 h 66640"/>
                    <a:gd name="connsiteX3" fmla="*/ 17797 w 46335"/>
                    <a:gd name="connsiteY3" fmla="*/ 64114 h 66640"/>
                    <a:gd name="connsiteX4" fmla="*/ 26440 w 46335"/>
                    <a:gd name="connsiteY4" fmla="*/ 66361 h 66640"/>
                    <a:gd name="connsiteX5" fmla="*/ 40478 w 46335"/>
                    <a:gd name="connsiteY5" fmla="*/ 59878 h 66640"/>
                    <a:gd name="connsiteX6" fmla="*/ 46245 w 46335"/>
                    <a:gd name="connsiteY6" fmla="*/ 41805 h 66640"/>
                    <a:gd name="connsiteX7" fmla="*/ 40421 w 46335"/>
                    <a:gd name="connsiteY7" fmla="*/ 23317 h 66640"/>
                    <a:gd name="connsiteX8" fmla="*/ 26340 w 46335"/>
                    <a:gd name="connsiteY8" fmla="*/ 16720 h 66640"/>
                    <a:gd name="connsiteX9" fmla="*/ 19199 w 46335"/>
                    <a:gd name="connsiteY9" fmla="*/ 18280 h 66640"/>
                    <a:gd name="connsiteX10" fmla="*/ 12488 w 46335"/>
                    <a:gd name="connsiteY10" fmla="*/ 23646 h 66640"/>
                    <a:gd name="connsiteX11" fmla="*/ 12488 w 46335"/>
                    <a:gd name="connsiteY11" fmla="*/ -280 h 66640"/>
                    <a:gd name="connsiteX12" fmla="*/ -90 w 46335"/>
                    <a:gd name="connsiteY12" fmla="*/ -280 h 66640"/>
                    <a:gd name="connsiteX13" fmla="*/ 12345 w 46335"/>
                    <a:gd name="connsiteY13" fmla="*/ 42349 h 66640"/>
                    <a:gd name="connsiteX14" fmla="*/ 15522 w 46335"/>
                    <a:gd name="connsiteY14" fmla="*/ 30514 h 66640"/>
                    <a:gd name="connsiteX15" fmla="*/ 23263 w 46335"/>
                    <a:gd name="connsiteY15" fmla="*/ 26694 h 66640"/>
                    <a:gd name="connsiteX16" fmla="*/ 30547 w 46335"/>
                    <a:gd name="connsiteY16" fmla="*/ 30200 h 66640"/>
                    <a:gd name="connsiteX17" fmla="*/ 33452 w 46335"/>
                    <a:gd name="connsiteY17" fmla="*/ 41719 h 66640"/>
                    <a:gd name="connsiteX18" fmla="*/ 30447 w 46335"/>
                    <a:gd name="connsiteY18" fmla="*/ 52809 h 66640"/>
                    <a:gd name="connsiteX19" fmla="*/ 23034 w 46335"/>
                    <a:gd name="connsiteY19" fmla="*/ 56430 h 66640"/>
                    <a:gd name="connsiteX20" fmla="*/ 15378 w 46335"/>
                    <a:gd name="connsiteY20" fmla="*/ 52866 h 66640"/>
                    <a:gd name="connsiteX21" fmla="*/ 12345 w 46335"/>
                    <a:gd name="connsiteY21" fmla="*/ 42349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90" y="65287"/>
                      </a:moveTo>
                      <a:lnTo>
                        <a:pt x="11629" y="65287"/>
                      </a:lnTo>
                      <a:lnTo>
                        <a:pt x="11629" y="58304"/>
                      </a:lnTo>
                      <a:cubicBezTo>
                        <a:pt x="13156" y="60689"/>
                        <a:pt x="15211" y="62626"/>
                        <a:pt x="17797" y="64114"/>
                      </a:cubicBezTo>
                      <a:cubicBezTo>
                        <a:pt x="20392" y="65612"/>
                        <a:pt x="23273" y="66361"/>
                        <a:pt x="26440" y="66361"/>
                      </a:cubicBezTo>
                      <a:cubicBezTo>
                        <a:pt x="31954" y="66361"/>
                        <a:pt x="36633" y="64200"/>
                        <a:pt x="40478" y="59878"/>
                      </a:cubicBezTo>
                      <a:cubicBezTo>
                        <a:pt x="44323" y="55557"/>
                        <a:pt x="46245" y="49532"/>
                        <a:pt x="46245" y="41805"/>
                      </a:cubicBezTo>
                      <a:cubicBezTo>
                        <a:pt x="46245" y="33877"/>
                        <a:pt x="44303" y="27714"/>
                        <a:pt x="40421" y="23317"/>
                      </a:cubicBezTo>
                      <a:cubicBezTo>
                        <a:pt x="36547" y="18919"/>
                        <a:pt x="31854" y="16720"/>
                        <a:pt x="26340" y="16720"/>
                      </a:cubicBezTo>
                      <a:cubicBezTo>
                        <a:pt x="23716" y="16720"/>
                        <a:pt x="21336" y="17240"/>
                        <a:pt x="19199" y="18280"/>
                      </a:cubicBezTo>
                      <a:cubicBezTo>
                        <a:pt x="17072" y="19329"/>
                        <a:pt x="14835" y="21118"/>
                        <a:pt x="12488" y="23646"/>
                      </a:cubicBezTo>
                      <a:lnTo>
                        <a:pt x="12488" y="-280"/>
                      </a:lnTo>
                      <a:lnTo>
                        <a:pt x="-90" y="-280"/>
                      </a:lnTo>
                      <a:close/>
                      <a:moveTo>
                        <a:pt x="12345" y="42349"/>
                      </a:moveTo>
                      <a:cubicBezTo>
                        <a:pt x="12345" y="37006"/>
                        <a:pt x="13404" y="33062"/>
                        <a:pt x="15522" y="30514"/>
                      </a:cubicBezTo>
                      <a:cubicBezTo>
                        <a:pt x="17639" y="27967"/>
                        <a:pt x="20220" y="26694"/>
                        <a:pt x="23263" y="26694"/>
                      </a:cubicBezTo>
                      <a:cubicBezTo>
                        <a:pt x="26182" y="26694"/>
                        <a:pt x="28610" y="27862"/>
                        <a:pt x="30547" y="30200"/>
                      </a:cubicBezTo>
                      <a:cubicBezTo>
                        <a:pt x="32483" y="32546"/>
                        <a:pt x="33452" y="36386"/>
                        <a:pt x="33452" y="41719"/>
                      </a:cubicBezTo>
                      <a:cubicBezTo>
                        <a:pt x="33452" y="46699"/>
                        <a:pt x="32450" y="50396"/>
                        <a:pt x="30447" y="52809"/>
                      </a:cubicBezTo>
                      <a:cubicBezTo>
                        <a:pt x="28453" y="55223"/>
                        <a:pt x="25982" y="56430"/>
                        <a:pt x="23034" y="56430"/>
                      </a:cubicBezTo>
                      <a:cubicBezTo>
                        <a:pt x="19962" y="56430"/>
                        <a:pt x="17410" y="55242"/>
                        <a:pt x="15378" y="52866"/>
                      </a:cubicBezTo>
                      <a:cubicBezTo>
                        <a:pt x="13356" y="50501"/>
                        <a:pt x="12345" y="46995"/>
                        <a:pt x="12345" y="42349"/>
                      </a:cubicBezTo>
                      <a:close/>
                    </a:path>
                  </a:pathLst>
                </a:custGeom>
                <a:solidFill>
                  <a:srgbClr val="000000"/>
                </a:solidFill>
                <a:ln w="14" cap="flat">
                  <a:noFill/>
                  <a:prstDash val="solid"/>
                  <a:round/>
                </a:ln>
              </p:spPr>
              <p:txBody>
                <a:bodyPr rtlCol="0" anchor="ctr"/>
                <a:lstStyle/>
                <a:p>
                  <a:endParaRPr lang="en-US"/>
                </a:p>
              </p:txBody>
            </p:sp>
            <p:sp>
              <p:nvSpPr>
                <p:cNvPr id="885" name="Freeform: Shape 884">
                  <a:extLst>
                    <a:ext uri="{FF2B5EF4-FFF2-40B4-BE49-F238E27FC236}">
                      <a16:creationId xmlns:a16="http://schemas.microsoft.com/office/drawing/2014/main" id="{00A562C3-F57D-0138-2F4F-280281157B15}"/>
                    </a:ext>
                  </a:extLst>
                </p:cNvPr>
                <p:cNvSpPr/>
                <p:nvPr/>
              </p:nvSpPr>
              <p:spPr>
                <a:xfrm flipV="1">
                  <a:off x="8452365" y="5126815"/>
                  <a:ext cx="48825" cy="66769"/>
                </a:xfrm>
                <a:custGeom>
                  <a:avLst/>
                  <a:gdLst>
                    <a:gd name="connsiteX0" fmla="*/ 225 w 48825"/>
                    <a:gd name="connsiteY0" fmla="*/ 66569 h 66769"/>
                    <a:gd name="connsiteX1" fmla="*/ 13590 w 48825"/>
                    <a:gd name="connsiteY1" fmla="*/ 66569 h 66769"/>
                    <a:gd name="connsiteX2" fmla="*/ 24952 w 48825"/>
                    <a:gd name="connsiteY2" fmla="*/ 32855 h 66769"/>
                    <a:gd name="connsiteX3" fmla="*/ 36042 w 48825"/>
                    <a:gd name="connsiteY3" fmla="*/ 66569 h 66769"/>
                    <a:gd name="connsiteX4" fmla="*/ 49050 w 48825"/>
                    <a:gd name="connsiteY4" fmla="*/ 66569 h 66769"/>
                    <a:gd name="connsiteX5" fmla="*/ 32279 w 48825"/>
                    <a:gd name="connsiteY5" fmla="*/ 20864 h 66769"/>
                    <a:gd name="connsiteX6" fmla="*/ 29288 w 48825"/>
                    <a:gd name="connsiteY6" fmla="*/ 12592 h 66769"/>
                    <a:gd name="connsiteX7" fmla="*/ 26125 w 48825"/>
                    <a:gd name="connsiteY7" fmla="*/ 6239 h 66769"/>
                    <a:gd name="connsiteX8" fmla="*/ 22691 w 48825"/>
                    <a:gd name="connsiteY8" fmla="*/ 2690 h 66769"/>
                    <a:gd name="connsiteX9" fmla="*/ 17897 w 48825"/>
                    <a:gd name="connsiteY9" fmla="*/ 558 h 66769"/>
                    <a:gd name="connsiteX10" fmla="*/ 11486 w 48825"/>
                    <a:gd name="connsiteY10" fmla="*/ -201 h 66769"/>
                    <a:gd name="connsiteX11" fmla="*/ 4374 w 48825"/>
                    <a:gd name="connsiteY11" fmla="*/ 558 h 66769"/>
                    <a:gd name="connsiteX12" fmla="*/ 3258 w 48825"/>
                    <a:gd name="connsiteY12" fmla="*/ 10403 h 66769"/>
                    <a:gd name="connsiteX13" fmla="*/ 8582 w 48825"/>
                    <a:gd name="connsiteY13" fmla="*/ 9816 h 66769"/>
                    <a:gd name="connsiteX14" fmla="*/ 15064 w 48825"/>
                    <a:gd name="connsiteY14" fmla="*/ 12392 h 66769"/>
                    <a:gd name="connsiteX15" fmla="*/ 18284 w 48825"/>
                    <a:gd name="connsiteY15" fmla="*/ 18946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225" y="66569"/>
                      </a:moveTo>
                      <a:lnTo>
                        <a:pt x="13590" y="66569"/>
                      </a:lnTo>
                      <a:lnTo>
                        <a:pt x="24952" y="32855"/>
                      </a:lnTo>
                      <a:lnTo>
                        <a:pt x="36042" y="66569"/>
                      </a:lnTo>
                      <a:lnTo>
                        <a:pt x="49050" y="66569"/>
                      </a:lnTo>
                      <a:lnTo>
                        <a:pt x="32279" y="20864"/>
                      </a:lnTo>
                      <a:lnTo>
                        <a:pt x="29288" y="12592"/>
                      </a:lnTo>
                      <a:cubicBezTo>
                        <a:pt x="28181" y="9816"/>
                        <a:pt x="27127" y="7698"/>
                        <a:pt x="26125" y="6239"/>
                      </a:cubicBezTo>
                      <a:cubicBezTo>
                        <a:pt x="25133" y="4779"/>
                        <a:pt x="23988" y="3596"/>
                        <a:pt x="22691" y="2690"/>
                      </a:cubicBezTo>
                      <a:cubicBezTo>
                        <a:pt x="21394" y="1774"/>
                        <a:pt x="19796" y="1063"/>
                        <a:pt x="17897" y="558"/>
                      </a:cubicBezTo>
                      <a:cubicBezTo>
                        <a:pt x="16008" y="52"/>
                        <a:pt x="13871" y="-201"/>
                        <a:pt x="11486" y="-201"/>
                      </a:cubicBezTo>
                      <a:cubicBezTo>
                        <a:pt x="9073" y="-201"/>
                        <a:pt x="6702" y="52"/>
                        <a:pt x="4374" y="558"/>
                      </a:cubicBezTo>
                      <a:lnTo>
                        <a:pt x="3258" y="10403"/>
                      </a:lnTo>
                      <a:cubicBezTo>
                        <a:pt x="5233" y="10012"/>
                        <a:pt x="7007" y="9816"/>
                        <a:pt x="8582" y="9816"/>
                      </a:cubicBezTo>
                      <a:cubicBezTo>
                        <a:pt x="11501" y="9816"/>
                        <a:pt x="13662" y="10675"/>
                        <a:pt x="15064" y="12392"/>
                      </a:cubicBezTo>
                      <a:cubicBezTo>
                        <a:pt x="16466" y="14100"/>
                        <a:pt x="17539" y="16284"/>
                        <a:pt x="18284" y="18946"/>
                      </a:cubicBezTo>
                      <a:close/>
                    </a:path>
                  </a:pathLst>
                </a:custGeom>
                <a:solidFill>
                  <a:srgbClr val="000000"/>
                </a:solidFill>
                <a:ln w="14" cap="flat">
                  <a:noFill/>
                  <a:prstDash val="solid"/>
                  <a:round/>
                </a:ln>
              </p:spPr>
              <p:txBody>
                <a:bodyPr rtlCol="0" anchor="ctr"/>
                <a:lstStyle/>
                <a:p>
                  <a:endParaRPr lang="en-US"/>
                </a:p>
              </p:txBody>
            </p:sp>
            <p:sp>
              <p:nvSpPr>
                <p:cNvPr id="886" name="Freeform: Shape 885">
                  <a:extLst>
                    <a:ext uri="{FF2B5EF4-FFF2-40B4-BE49-F238E27FC236}">
                      <a16:creationId xmlns:a16="http://schemas.microsoft.com/office/drawing/2014/main" id="{A8CD3CE0-13D6-BB56-359B-AB75E44D327E}"/>
                    </a:ext>
                  </a:extLst>
                </p:cNvPr>
                <p:cNvSpPr/>
                <p:nvPr/>
              </p:nvSpPr>
              <p:spPr>
                <a:xfrm flipV="1">
                  <a:off x="8502669" y="517430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87" name="Freeform: Shape 886">
                  <a:extLst>
                    <a:ext uri="{FF2B5EF4-FFF2-40B4-BE49-F238E27FC236}">
                      <a16:creationId xmlns:a16="http://schemas.microsoft.com/office/drawing/2014/main" id="{D7677D36-ED8E-72B3-C0F1-1598059B9A6D}"/>
                    </a:ext>
                  </a:extLst>
                </p:cNvPr>
                <p:cNvSpPr/>
                <p:nvPr/>
              </p:nvSpPr>
              <p:spPr>
                <a:xfrm flipV="1">
                  <a:off x="8531920" y="5126286"/>
                  <a:ext cx="45834" cy="31381"/>
                </a:xfrm>
                <a:custGeom>
                  <a:avLst/>
                  <a:gdLst>
                    <a:gd name="connsiteX0" fmla="*/ 125 w 45834"/>
                    <a:gd name="connsiteY0" fmla="*/ 18369 h 31381"/>
                    <a:gd name="connsiteX1" fmla="*/ 125 w 45834"/>
                    <a:gd name="connsiteY1" fmla="*/ 29903 h 31381"/>
                    <a:gd name="connsiteX2" fmla="*/ 45960 w 45834"/>
                    <a:gd name="connsiteY2" fmla="*/ 29903 h 31381"/>
                    <a:gd name="connsiteX3" fmla="*/ 45960 w 45834"/>
                    <a:gd name="connsiteY3" fmla="*/ 18369 h 31381"/>
                    <a:gd name="connsiteX4" fmla="*/ 125 w 45834"/>
                    <a:gd name="connsiteY4" fmla="*/ -1478 h 31381"/>
                    <a:gd name="connsiteX5" fmla="*/ 125 w 45834"/>
                    <a:gd name="connsiteY5" fmla="*/ 10098 h 31381"/>
                    <a:gd name="connsiteX6" fmla="*/ 45960 w 45834"/>
                    <a:gd name="connsiteY6" fmla="*/ 10098 h 31381"/>
                    <a:gd name="connsiteX7" fmla="*/ 45960 w 45834"/>
                    <a:gd name="connsiteY7" fmla="*/ -147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25" y="18369"/>
                      </a:moveTo>
                      <a:lnTo>
                        <a:pt x="125" y="29903"/>
                      </a:lnTo>
                      <a:lnTo>
                        <a:pt x="45960" y="29903"/>
                      </a:lnTo>
                      <a:lnTo>
                        <a:pt x="45960" y="18369"/>
                      </a:lnTo>
                      <a:close/>
                      <a:moveTo>
                        <a:pt x="125" y="-1478"/>
                      </a:moveTo>
                      <a:lnTo>
                        <a:pt x="125" y="10098"/>
                      </a:lnTo>
                      <a:lnTo>
                        <a:pt x="45960" y="10098"/>
                      </a:lnTo>
                      <a:lnTo>
                        <a:pt x="45960" y="-1478"/>
                      </a:lnTo>
                      <a:close/>
                    </a:path>
                  </a:pathLst>
                </a:custGeom>
                <a:solidFill>
                  <a:srgbClr val="000000"/>
                </a:solidFill>
                <a:ln w="14" cap="flat">
                  <a:noFill/>
                  <a:prstDash val="solid"/>
                  <a:round/>
                </a:ln>
              </p:spPr>
              <p:txBody>
                <a:bodyPr rtlCol="0" anchor="ctr"/>
                <a:lstStyle/>
                <a:p>
                  <a:endParaRPr lang="en-US"/>
                </a:p>
              </p:txBody>
            </p:sp>
            <p:sp>
              <p:nvSpPr>
                <p:cNvPr id="888" name="Freeform: Shape 887">
                  <a:extLst>
                    <a:ext uri="{FF2B5EF4-FFF2-40B4-BE49-F238E27FC236}">
                      <a16:creationId xmlns:a16="http://schemas.microsoft.com/office/drawing/2014/main" id="{5F130893-8C88-B1CF-557F-4859F11F3096}"/>
                    </a:ext>
                  </a:extLst>
                </p:cNvPr>
                <p:cNvSpPr/>
                <p:nvPr/>
              </p:nvSpPr>
              <p:spPr>
                <a:xfrm flipV="1">
                  <a:off x="8581597" y="517430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889" name="Freeform: Shape 888">
                  <a:extLst>
                    <a:ext uri="{FF2B5EF4-FFF2-40B4-BE49-F238E27FC236}">
                      <a16:creationId xmlns:a16="http://schemas.microsoft.com/office/drawing/2014/main" id="{C63D58DD-FC41-BC83-7CDB-0F0236B7C057}"/>
                    </a:ext>
                  </a:extLst>
                </p:cNvPr>
                <p:cNvSpPr/>
                <p:nvPr/>
              </p:nvSpPr>
              <p:spPr>
                <a:xfrm flipV="1">
                  <a:off x="8610891" y="5108484"/>
                  <a:ext cx="42571" cy="66941"/>
                </a:xfrm>
                <a:custGeom>
                  <a:avLst/>
                  <a:gdLst>
                    <a:gd name="connsiteX0" fmla="*/ 21533 w 42571"/>
                    <a:gd name="connsiteY0" fmla="*/ 65462 h 66941"/>
                    <a:gd name="connsiteX1" fmla="*/ 36430 w 42571"/>
                    <a:gd name="connsiteY1" fmla="*/ 58664 h 66941"/>
                    <a:gd name="connsiteX2" fmla="*/ 42826 w 42571"/>
                    <a:gd name="connsiteY2" fmla="*/ 31962 h 66941"/>
                    <a:gd name="connsiteX3" fmla="*/ 36387 w 42571"/>
                    <a:gd name="connsiteY3" fmla="*/ 5232 h 66941"/>
                    <a:gd name="connsiteX4" fmla="*/ 21533 w 42571"/>
                    <a:gd name="connsiteY4" fmla="*/ -1480 h 66941"/>
                    <a:gd name="connsiteX5" fmla="*/ 6107 w 42571"/>
                    <a:gd name="connsiteY5" fmla="*/ 5875 h 66941"/>
                    <a:gd name="connsiteX6" fmla="*/ 254 w 42571"/>
                    <a:gd name="connsiteY6" fmla="*/ 32105 h 66941"/>
                    <a:gd name="connsiteX7" fmla="*/ 6694 w 42571"/>
                    <a:gd name="connsiteY7" fmla="*/ 58750 h 66941"/>
                    <a:gd name="connsiteX8" fmla="*/ 21533 w 42571"/>
                    <a:gd name="connsiteY8" fmla="*/ 65462 h 66941"/>
                    <a:gd name="connsiteX9" fmla="*/ 21533 w 42571"/>
                    <a:gd name="connsiteY9" fmla="*/ 55044 h 66941"/>
                    <a:gd name="connsiteX10" fmla="*/ 17469 w 42571"/>
                    <a:gd name="connsiteY10" fmla="*/ 53584 h 66941"/>
                    <a:gd name="connsiteX11" fmla="*/ 14693 w 42571"/>
                    <a:gd name="connsiteY11" fmla="*/ 48376 h 66941"/>
                    <a:gd name="connsiteX12" fmla="*/ 13405 w 42571"/>
                    <a:gd name="connsiteY12" fmla="*/ 31962 h 66941"/>
                    <a:gd name="connsiteX13" fmla="*/ 14564 w 42571"/>
                    <a:gd name="connsiteY13" fmla="*/ 16107 h 66941"/>
                    <a:gd name="connsiteX14" fmla="*/ 17483 w 42571"/>
                    <a:gd name="connsiteY14" fmla="*/ 10369 h 66941"/>
                    <a:gd name="connsiteX15" fmla="*/ 21533 w 42571"/>
                    <a:gd name="connsiteY15" fmla="*/ 8938 h 66941"/>
                    <a:gd name="connsiteX16" fmla="*/ 25611 w 42571"/>
                    <a:gd name="connsiteY16" fmla="*/ 10383 h 66941"/>
                    <a:gd name="connsiteX17" fmla="*/ 28373 w 42571"/>
                    <a:gd name="connsiteY17" fmla="*/ 15606 h 66941"/>
                    <a:gd name="connsiteX18" fmla="*/ 29675 w 42571"/>
                    <a:gd name="connsiteY18" fmla="*/ 31962 h 66941"/>
                    <a:gd name="connsiteX19" fmla="*/ 28516 w 42571"/>
                    <a:gd name="connsiteY19" fmla="*/ 47818 h 66941"/>
                    <a:gd name="connsiteX20" fmla="*/ 25583 w 42571"/>
                    <a:gd name="connsiteY20" fmla="*/ 53584 h 66941"/>
                    <a:gd name="connsiteX21" fmla="*/ 21533 w 42571"/>
                    <a:gd name="connsiteY21" fmla="*/ 55044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533" y="65462"/>
                      </a:moveTo>
                      <a:cubicBezTo>
                        <a:pt x="27887" y="65462"/>
                        <a:pt x="32852" y="63196"/>
                        <a:pt x="36430" y="58664"/>
                      </a:cubicBezTo>
                      <a:cubicBezTo>
                        <a:pt x="40694" y="53303"/>
                        <a:pt x="42826" y="44402"/>
                        <a:pt x="42826" y="31962"/>
                      </a:cubicBezTo>
                      <a:cubicBezTo>
                        <a:pt x="42826" y="19560"/>
                        <a:pt x="40680" y="10650"/>
                        <a:pt x="36387" y="5232"/>
                      </a:cubicBezTo>
                      <a:cubicBezTo>
                        <a:pt x="32838" y="757"/>
                        <a:pt x="27887" y="-1480"/>
                        <a:pt x="21533" y="-1480"/>
                      </a:cubicBezTo>
                      <a:cubicBezTo>
                        <a:pt x="15160" y="-1480"/>
                        <a:pt x="10018" y="972"/>
                        <a:pt x="6107" y="5875"/>
                      </a:cubicBezTo>
                      <a:cubicBezTo>
                        <a:pt x="2205" y="10779"/>
                        <a:pt x="254" y="19522"/>
                        <a:pt x="254" y="32105"/>
                      </a:cubicBezTo>
                      <a:cubicBezTo>
                        <a:pt x="254" y="44450"/>
                        <a:pt x="2401" y="53332"/>
                        <a:pt x="6694" y="58750"/>
                      </a:cubicBezTo>
                      <a:cubicBezTo>
                        <a:pt x="10243" y="63225"/>
                        <a:pt x="15189" y="65462"/>
                        <a:pt x="21533" y="65462"/>
                      </a:cubicBezTo>
                      <a:close/>
                      <a:moveTo>
                        <a:pt x="21533" y="55044"/>
                      </a:moveTo>
                      <a:cubicBezTo>
                        <a:pt x="20016" y="55044"/>
                        <a:pt x="18661" y="54557"/>
                        <a:pt x="17469" y="53584"/>
                      </a:cubicBezTo>
                      <a:cubicBezTo>
                        <a:pt x="16277" y="52621"/>
                        <a:pt x="15351" y="50885"/>
                        <a:pt x="14693" y="48376"/>
                      </a:cubicBezTo>
                      <a:cubicBezTo>
                        <a:pt x="13834" y="45132"/>
                        <a:pt x="13405" y="39661"/>
                        <a:pt x="13405" y="31962"/>
                      </a:cubicBezTo>
                      <a:cubicBezTo>
                        <a:pt x="13405" y="24273"/>
                        <a:pt x="13791" y="18988"/>
                        <a:pt x="14564" y="16107"/>
                      </a:cubicBezTo>
                      <a:cubicBezTo>
                        <a:pt x="15337" y="13235"/>
                        <a:pt x="16310" y="11323"/>
                        <a:pt x="17483" y="10369"/>
                      </a:cubicBezTo>
                      <a:cubicBezTo>
                        <a:pt x="18666" y="9415"/>
                        <a:pt x="20016" y="8938"/>
                        <a:pt x="21533" y="8938"/>
                      </a:cubicBezTo>
                      <a:cubicBezTo>
                        <a:pt x="23059" y="8938"/>
                        <a:pt x="24419" y="9420"/>
                        <a:pt x="25611" y="10383"/>
                      </a:cubicBezTo>
                      <a:cubicBezTo>
                        <a:pt x="26804" y="11356"/>
                        <a:pt x="27724" y="13097"/>
                        <a:pt x="28373" y="15606"/>
                      </a:cubicBezTo>
                      <a:cubicBezTo>
                        <a:pt x="29241" y="18821"/>
                        <a:pt x="29675" y="24273"/>
                        <a:pt x="29675" y="31962"/>
                      </a:cubicBezTo>
                      <a:cubicBezTo>
                        <a:pt x="29675" y="39661"/>
                        <a:pt x="29289" y="44946"/>
                        <a:pt x="28516" y="47818"/>
                      </a:cubicBezTo>
                      <a:cubicBezTo>
                        <a:pt x="27743" y="50699"/>
                        <a:pt x="26766" y="52621"/>
                        <a:pt x="25583" y="53584"/>
                      </a:cubicBezTo>
                      <a:cubicBezTo>
                        <a:pt x="24409" y="54557"/>
                        <a:pt x="23059" y="55044"/>
                        <a:pt x="21533" y="55044"/>
                      </a:cubicBezTo>
                      <a:close/>
                    </a:path>
                  </a:pathLst>
                </a:custGeom>
                <a:solidFill>
                  <a:srgbClr val="000000"/>
                </a:solidFill>
                <a:ln w="14" cap="flat">
                  <a:noFill/>
                  <a:prstDash val="solid"/>
                  <a:round/>
                </a:ln>
              </p:spPr>
              <p:txBody>
                <a:bodyPr rtlCol="0" anchor="ctr"/>
                <a:lstStyle/>
                <a:p>
                  <a:endParaRPr lang="en-US"/>
                </a:p>
              </p:txBody>
            </p:sp>
            <p:sp>
              <p:nvSpPr>
                <p:cNvPr id="890" name="Freeform: Shape 889">
                  <a:extLst>
                    <a:ext uri="{FF2B5EF4-FFF2-40B4-BE49-F238E27FC236}">
                      <a16:creationId xmlns:a16="http://schemas.microsoft.com/office/drawing/2014/main" id="{7B2DF926-EF26-9BA8-7460-44E04039C10E}"/>
                    </a:ext>
                  </a:extLst>
                </p:cNvPr>
                <p:cNvSpPr/>
                <p:nvPr/>
              </p:nvSpPr>
              <p:spPr>
                <a:xfrm flipV="1">
                  <a:off x="8664544" y="5161745"/>
                  <a:ext cx="12578" cy="12564"/>
                </a:xfrm>
                <a:custGeom>
                  <a:avLst/>
                  <a:gdLst>
                    <a:gd name="connsiteX0" fmla="*/ 1121 w 12578"/>
                    <a:gd name="connsiteY0" fmla="*/ 348 h 12564"/>
                    <a:gd name="connsiteX1" fmla="*/ 1121 w 12578"/>
                    <a:gd name="connsiteY1" fmla="*/ 12912 h 12564"/>
                    <a:gd name="connsiteX2" fmla="*/ 13700 w 12578"/>
                    <a:gd name="connsiteY2" fmla="*/ 12912 h 12564"/>
                    <a:gd name="connsiteX3" fmla="*/ 13700 w 12578"/>
                    <a:gd name="connsiteY3" fmla="*/ 348 h 12564"/>
                  </a:gdLst>
                  <a:ahLst/>
                  <a:cxnLst>
                    <a:cxn ang="0">
                      <a:pos x="connsiteX0" y="connsiteY0"/>
                    </a:cxn>
                    <a:cxn ang="0">
                      <a:pos x="connsiteX1" y="connsiteY1"/>
                    </a:cxn>
                    <a:cxn ang="0">
                      <a:pos x="connsiteX2" y="connsiteY2"/>
                    </a:cxn>
                    <a:cxn ang="0">
                      <a:pos x="connsiteX3" y="connsiteY3"/>
                    </a:cxn>
                  </a:cxnLst>
                  <a:rect l="l" t="t" r="r" b="b"/>
                  <a:pathLst>
                    <a:path w="12578" h="12564">
                      <a:moveTo>
                        <a:pt x="1121" y="348"/>
                      </a:moveTo>
                      <a:lnTo>
                        <a:pt x="1121" y="12912"/>
                      </a:lnTo>
                      <a:lnTo>
                        <a:pt x="13700" y="12912"/>
                      </a:lnTo>
                      <a:lnTo>
                        <a:pt x="13700" y="348"/>
                      </a:lnTo>
                      <a:close/>
                    </a:path>
                  </a:pathLst>
                </a:custGeom>
                <a:solidFill>
                  <a:srgbClr val="000000"/>
                </a:solidFill>
                <a:ln w="14" cap="flat">
                  <a:noFill/>
                  <a:prstDash val="solid"/>
                  <a:round/>
                </a:ln>
              </p:spPr>
              <p:txBody>
                <a:bodyPr rtlCol="0" anchor="ctr"/>
                <a:lstStyle/>
                <a:p>
                  <a:endParaRPr lang="en-US"/>
                </a:p>
              </p:txBody>
            </p:sp>
            <p:sp>
              <p:nvSpPr>
                <p:cNvPr id="891" name="Freeform: Shape 890">
                  <a:extLst>
                    <a:ext uri="{FF2B5EF4-FFF2-40B4-BE49-F238E27FC236}">
                      <a16:creationId xmlns:a16="http://schemas.microsoft.com/office/drawing/2014/main" id="{3E8DB8AF-66B0-BCE8-2B01-424C4AC520E2}"/>
                    </a:ext>
                  </a:extLst>
                </p:cNvPr>
                <p:cNvSpPr/>
                <p:nvPr/>
              </p:nvSpPr>
              <p:spPr>
                <a:xfrm flipV="1">
                  <a:off x="8687270" y="5108484"/>
                  <a:ext cx="42571" cy="66941"/>
                </a:xfrm>
                <a:custGeom>
                  <a:avLst/>
                  <a:gdLst>
                    <a:gd name="connsiteX0" fmla="*/ 21551 w 42571"/>
                    <a:gd name="connsiteY0" fmla="*/ 65462 h 66941"/>
                    <a:gd name="connsiteX1" fmla="*/ 36447 w 42571"/>
                    <a:gd name="connsiteY1" fmla="*/ 58664 h 66941"/>
                    <a:gd name="connsiteX2" fmla="*/ 42844 w 42571"/>
                    <a:gd name="connsiteY2" fmla="*/ 31962 h 66941"/>
                    <a:gd name="connsiteX3" fmla="*/ 36404 w 42571"/>
                    <a:gd name="connsiteY3" fmla="*/ 5232 h 66941"/>
                    <a:gd name="connsiteX4" fmla="*/ 21551 w 42571"/>
                    <a:gd name="connsiteY4" fmla="*/ -1480 h 66941"/>
                    <a:gd name="connsiteX5" fmla="*/ 6125 w 42571"/>
                    <a:gd name="connsiteY5" fmla="*/ 5875 h 66941"/>
                    <a:gd name="connsiteX6" fmla="*/ 272 w 42571"/>
                    <a:gd name="connsiteY6" fmla="*/ 32105 h 66941"/>
                    <a:gd name="connsiteX7" fmla="*/ 6711 w 42571"/>
                    <a:gd name="connsiteY7" fmla="*/ 58750 h 66941"/>
                    <a:gd name="connsiteX8" fmla="*/ 21551 w 42571"/>
                    <a:gd name="connsiteY8" fmla="*/ 65462 h 66941"/>
                    <a:gd name="connsiteX9" fmla="*/ 21551 w 42571"/>
                    <a:gd name="connsiteY9" fmla="*/ 55044 h 66941"/>
                    <a:gd name="connsiteX10" fmla="*/ 17487 w 42571"/>
                    <a:gd name="connsiteY10" fmla="*/ 53584 h 66941"/>
                    <a:gd name="connsiteX11" fmla="*/ 14711 w 42571"/>
                    <a:gd name="connsiteY11" fmla="*/ 48376 h 66941"/>
                    <a:gd name="connsiteX12" fmla="*/ 13423 w 42571"/>
                    <a:gd name="connsiteY12" fmla="*/ 31962 h 66941"/>
                    <a:gd name="connsiteX13" fmla="*/ 14582 w 42571"/>
                    <a:gd name="connsiteY13" fmla="*/ 16107 h 66941"/>
                    <a:gd name="connsiteX14" fmla="*/ 17501 w 42571"/>
                    <a:gd name="connsiteY14" fmla="*/ 10369 h 66941"/>
                    <a:gd name="connsiteX15" fmla="*/ 21551 w 42571"/>
                    <a:gd name="connsiteY15" fmla="*/ 8938 h 66941"/>
                    <a:gd name="connsiteX16" fmla="*/ 25629 w 42571"/>
                    <a:gd name="connsiteY16" fmla="*/ 10383 h 66941"/>
                    <a:gd name="connsiteX17" fmla="*/ 28391 w 42571"/>
                    <a:gd name="connsiteY17" fmla="*/ 15606 h 66941"/>
                    <a:gd name="connsiteX18" fmla="*/ 29693 w 42571"/>
                    <a:gd name="connsiteY18" fmla="*/ 31962 h 66941"/>
                    <a:gd name="connsiteX19" fmla="*/ 28534 w 42571"/>
                    <a:gd name="connsiteY19" fmla="*/ 47818 h 66941"/>
                    <a:gd name="connsiteX20" fmla="*/ 25600 w 42571"/>
                    <a:gd name="connsiteY20" fmla="*/ 53584 h 66941"/>
                    <a:gd name="connsiteX21" fmla="*/ 21551 w 42571"/>
                    <a:gd name="connsiteY21" fmla="*/ 55044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551" y="65462"/>
                      </a:moveTo>
                      <a:cubicBezTo>
                        <a:pt x="27904" y="65462"/>
                        <a:pt x="32870" y="63196"/>
                        <a:pt x="36447" y="58664"/>
                      </a:cubicBezTo>
                      <a:cubicBezTo>
                        <a:pt x="40712" y="53303"/>
                        <a:pt x="42844" y="44402"/>
                        <a:pt x="42844" y="31962"/>
                      </a:cubicBezTo>
                      <a:cubicBezTo>
                        <a:pt x="42844" y="19560"/>
                        <a:pt x="40697" y="10650"/>
                        <a:pt x="36404" y="5232"/>
                      </a:cubicBezTo>
                      <a:cubicBezTo>
                        <a:pt x="32856" y="757"/>
                        <a:pt x="27904" y="-1480"/>
                        <a:pt x="21551" y="-1480"/>
                      </a:cubicBezTo>
                      <a:cubicBezTo>
                        <a:pt x="15178" y="-1480"/>
                        <a:pt x="10036" y="972"/>
                        <a:pt x="6125" y="5875"/>
                      </a:cubicBezTo>
                      <a:cubicBezTo>
                        <a:pt x="2223" y="10779"/>
                        <a:pt x="272" y="19522"/>
                        <a:pt x="272" y="32105"/>
                      </a:cubicBezTo>
                      <a:cubicBezTo>
                        <a:pt x="272" y="44450"/>
                        <a:pt x="2419" y="53332"/>
                        <a:pt x="6711" y="58750"/>
                      </a:cubicBezTo>
                      <a:cubicBezTo>
                        <a:pt x="10260" y="63225"/>
                        <a:pt x="15207" y="65462"/>
                        <a:pt x="21551" y="65462"/>
                      </a:cubicBezTo>
                      <a:close/>
                      <a:moveTo>
                        <a:pt x="21551" y="55044"/>
                      </a:moveTo>
                      <a:cubicBezTo>
                        <a:pt x="20034" y="55044"/>
                        <a:pt x="18679" y="54557"/>
                        <a:pt x="17487" y="53584"/>
                      </a:cubicBezTo>
                      <a:cubicBezTo>
                        <a:pt x="16294" y="52621"/>
                        <a:pt x="15369" y="50885"/>
                        <a:pt x="14711" y="48376"/>
                      </a:cubicBezTo>
                      <a:cubicBezTo>
                        <a:pt x="13852" y="45132"/>
                        <a:pt x="13423" y="39661"/>
                        <a:pt x="13423" y="31962"/>
                      </a:cubicBezTo>
                      <a:cubicBezTo>
                        <a:pt x="13423" y="24273"/>
                        <a:pt x="13809" y="18988"/>
                        <a:pt x="14582" y="16107"/>
                      </a:cubicBezTo>
                      <a:cubicBezTo>
                        <a:pt x="15355" y="13235"/>
                        <a:pt x="16328" y="11323"/>
                        <a:pt x="17501" y="10369"/>
                      </a:cubicBezTo>
                      <a:cubicBezTo>
                        <a:pt x="18684" y="9415"/>
                        <a:pt x="20034" y="8938"/>
                        <a:pt x="21551" y="8938"/>
                      </a:cubicBezTo>
                      <a:cubicBezTo>
                        <a:pt x="23077" y="8938"/>
                        <a:pt x="24437" y="9420"/>
                        <a:pt x="25629" y="10383"/>
                      </a:cubicBezTo>
                      <a:cubicBezTo>
                        <a:pt x="26822" y="11356"/>
                        <a:pt x="27742" y="13097"/>
                        <a:pt x="28391" y="15606"/>
                      </a:cubicBezTo>
                      <a:cubicBezTo>
                        <a:pt x="29259" y="18821"/>
                        <a:pt x="29693" y="24273"/>
                        <a:pt x="29693" y="31962"/>
                      </a:cubicBezTo>
                      <a:cubicBezTo>
                        <a:pt x="29693" y="39661"/>
                        <a:pt x="29307" y="44946"/>
                        <a:pt x="28534" y="47818"/>
                      </a:cubicBezTo>
                      <a:cubicBezTo>
                        <a:pt x="27761" y="50699"/>
                        <a:pt x="26783" y="52621"/>
                        <a:pt x="25600" y="53584"/>
                      </a:cubicBezTo>
                      <a:cubicBezTo>
                        <a:pt x="24427" y="54557"/>
                        <a:pt x="23077" y="55044"/>
                        <a:pt x="21551" y="55044"/>
                      </a:cubicBezTo>
                      <a:close/>
                    </a:path>
                  </a:pathLst>
                </a:custGeom>
                <a:solidFill>
                  <a:srgbClr val="000000"/>
                </a:solidFill>
                <a:ln w="14" cap="flat">
                  <a:noFill/>
                  <a:prstDash val="solid"/>
                  <a:round/>
                </a:ln>
              </p:spPr>
              <p:txBody>
                <a:bodyPr rtlCol="0" anchor="ctr"/>
                <a:lstStyle/>
                <a:p>
                  <a:endParaRPr lang="en-US"/>
                </a:p>
              </p:txBody>
            </p:sp>
          </p:grpSp>
          <p:grpSp>
            <p:nvGrpSpPr>
              <p:cNvPr id="892" name="Graphic 3">
                <a:extLst>
                  <a:ext uri="{FF2B5EF4-FFF2-40B4-BE49-F238E27FC236}">
                    <a16:creationId xmlns:a16="http://schemas.microsoft.com/office/drawing/2014/main" id="{9E0D0CB8-FF1D-BD8A-1874-DAAA7C668D2C}"/>
                  </a:ext>
                </a:extLst>
              </p:cNvPr>
              <p:cNvGrpSpPr/>
              <p:nvPr/>
            </p:nvGrpSpPr>
            <p:grpSpPr>
              <a:xfrm>
                <a:off x="8191821" y="5206698"/>
                <a:ext cx="515645" cy="83626"/>
                <a:chOff x="8191821" y="5206698"/>
                <a:chExt cx="515645" cy="83626"/>
              </a:xfrm>
              <a:solidFill>
                <a:srgbClr val="000000"/>
              </a:solidFill>
            </p:grpSpPr>
            <p:sp>
              <p:nvSpPr>
                <p:cNvPr id="893" name="Freeform: Shape 892">
                  <a:extLst>
                    <a:ext uri="{FF2B5EF4-FFF2-40B4-BE49-F238E27FC236}">
                      <a16:creationId xmlns:a16="http://schemas.microsoft.com/office/drawing/2014/main" id="{DF7B9AFD-98D8-10AB-F6F7-5E5D60032757}"/>
                    </a:ext>
                  </a:extLst>
                </p:cNvPr>
                <p:cNvSpPr/>
                <p:nvPr/>
              </p:nvSpPr>
              <p:spPr>
                <a:xfrm flipV="1">
                  <a:off x="8191821" y="5223684"/>
                  <a:ext cx="44360" cy="49640"/>
                </a:xfrm>
                <a:custGeom>
                  <a:avLst/>
                  <a:gdLst>
                    <a:gd name="connsiteX0" fmla="*/ 213 w 44360"/>
                    <a:gd name="connsiteY0" fmla="*/ 13771 h 49640"/>
                    <a:gd name="connsiteX1" fmla="*/ 12820 w 44360"/>
                    <a:gd name="connsiteY1" fmla="*/ 15689 h 49640"/>
                    <a:gd name="connsiteX2" fmla="*/ 16083 w 44360"/>
                    <a:gd name="connsiteY2" fmla="*/ 10122 h 49640"/>
                    <a:gd name="connsiteX3" fmla="*/ 22980 w 44360"/>
                    <a:gd name="connsiteY3" fmla="*/ 8219 h 49640"/>
                    <a:gd name="connsiteX4" fmla="*/ 30307 w 44360"/>
                    <a:gd name="connsiteY4" fmla="*/ 10008 h 49640"/>
                    <a:gd name="connsiteX5" fmla="*/ 31967 w 44360"/>
                    <a:gd name="connsiteY5" fmla="*/ 13371 h 49640"/>
                    <a:gd name="connsiteX6" fmla="*/ 31065 w 44360"/>
                    <a:gd name="connsiteY6" fmla="*/ 15732 h 49640"/>
                    <a:gd name="connsiteX7" fmla="*/ 26873 w 44360"/>
                    <a:gd name="connsiteY7" fmla="*/ 17392 h 49640"/>
                    <a:gd name="connsiteX8" fmla="*/ 7597 w 44360"/>
                    <a:gd name="connsiteY8" fmla="*/ 23516 h 49640"/>
                    <a:gd name="connsiteX9" fmla="*/ 1959 w 44360"/>
                    <a:gd name="connsiteY9" fmla="*/ 34206 h 49640"/>
                    <a:gd name="connsiteX10" fmla="*/ 6825 w 44360"/>
                    <a:gd name="connsiteY10" fmla="*/ 44580 h 49640"/>
                    <a:gd name="connsiteX11" fmla="*/ 21950 w 44360"/>
                    <a:gd name="connsiteY11" fmla="*/ 48787 h 49640"/>
                    <a:gd name="connsiteX12" fmla="*/ 36432 w 44360"/>
                    <a:gd name="connsiteY12" fmla="*/ 45611 h 49640"/>
                    <a:gd name="connsiteX13" fmla="*/ 42971 w 44360"/>
                    <a:gd name="connsiteY13" fmla="*/ 36223 h 49640"/>
                    <a:gd name="connsiteX14" fmla="*/ 31108 w 44360"/>
                    <a:gd name="connsiteY14" fmla="*/ 34034 h 49640"/>
                    <a:gd name="connsiteX15" fmla="*/ 28218 w 44360"/>
                    <a:gd name="connsiteY15" fmla="*/ 38270 h 49640"/>
                    <a:gd name="connsiteX16" fmla="*/ 22165 w 44360"/>
                    <a:gd name="connsiteY16" fmla="*/ 39758 h 49640"/>
                    <a:gd name="connsiteX17" fmla="*/ 15067 w 44360"/>
                    <a:gd name="connsiteY17" fmla="*/ 38370 h 49640"/>
                    <a:gd name="connsiteX18" fmla="*/ 13636 w 44360"/>
                    <a:gd name="connsiteY18" fmla="*/ 35823 h 49640"/>
                    <a:gd name="connsiteX19" fmla="*/ 14881 w 44360"/>
                    <a:gd name="connsiteY19" fmla="*/ 33533 h 49640"/>
                    <a:gd name="connsiteX20" fmla="*/ 26615 w 44360"/>
                    <a:gd name="connsiteY20" fmla="*/ 29999 h 49640"/>
                    <a:gd name="connsiteX21" fmla="*/ 40639 w 44360"/>
                    <a:gd name="connsiteY21" fmla="*/ 24418 h 49640"/>
                    <a:gd name="connsiteX22" fmla="*/ 44574 w 44360"/>
                    <a:gd name="connsiteY22" fmla="*/ 15073 h 49640"/>
                    <a:gd name="connsiteX23" fmla="*/ 39122 w 44360"/>
                    <a:gd name="connsiteY23" fmla="*/ 3840 h 49640"/>
                    <a:gd name="connsiteX24" fmla="*/ 22980 w 44360"/>
                    <a:gd name="connsiteY24" fmla="*/ -853 h 49640"/>
                    <a:gd name="connsiteX25" fmla="*/ 7612 w 44360"/>
                    <a:gd name="connsiteY25" fmla="*/ 3082 h 49640"/>
                    <a:gd name="connsiteX26" fmla="*/ 213 w 44360"/>
                    <a:gd name="connsiteY26" fmla="*/ 1377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213" y="13771"/>
                      </a:moveTo>
                      <a:lnTo>
                        <a:pt x="12820" y="15689"/>
                      </a:lnTo>
                      <a:cubicBezTo>
                        <a:pt x="13364" y="13246"/>
                        <a:pt x="14452" y="11391"/>
                        <a:pt x="16083" y="10122"/>
                      </a:cubicBezTo>
                      <a:cubicBezTo>
                        <a:pt x="17724" y="8853"/>
                        <a:pt x="20023" y="8219"/>
                        <a:pt x="22980" y="8219"/>
                      </a:cubicBezTo>
                      <a:cubicBezTo>
                        <a:pt x="26224" y="8219"/>
                        <a:pt x="28666" y="8815"/>
                        <a:pt x="30307" y="10008"/>
                      </a:cubicBezTo>
                      <a:cubicBezTo>
                        <a:pt x="31414" y="10847"/>
                        <a:pt x="31967" y="11968"/>
                        <a:pt x="31967" y="13371"/>
                      </a:cubicBezTo>
                      <a:cubicBezTo>
                        <a:pt x="31967" y="14325"/>
                        <a:pt x="31666" y="15112"/>
                        <a:pt x="31065" y="15732"/>
                      </a:cubicBezTo>
                      <a:cubicBezTo>
                        <a:pt x="30445" y="16333"/>
                        <a:pt x="29048" y="16886"/>
                        <a:pt x="26873" y="17392"/>
                      </a:cubicBezTo>
                      <a:cubicBezTo>
                        <a:pt x="16732" y="19624"/>
                        <a:pt x="10307" y="21665"/>
                        <a:pt x="7597" y="23516"/>
                      </a:cubicBezTo>
                      <a:cubicBezTo>
                        <a:pt x="3839" y="26082"/>
                        <a:pt x="1959" y="29646"/>
                        <a:pt x="1959" y="34206"/>
                      </a:cubicBezTo>
                      <a:cubicBezTo>
                        <a:pt x="1959" y="38317"/>
                        <a:pt x="3581" y="41776"/>
                        <a:pt x="6825" y="44580"/>
                      </a:cubicBezTo>
                      <a:cubicBezTo>
                        <a:pt x="10078" y="47385"/>
                        <a:pt x="15119" y="48787"/>
                        <a:pt x="21950" y="48787"/>
                      </a:cubicBezTo>
                      <a:cubicBezTo>
                        <a:pt x="28447" y="48787"/>
                        <a:pt x="33274" y="47728"/>
                        <a:pt x="36432" y="45611"/>
                      </a:cubicBezTo>
                      <a:cubicBezTo>
                        <a:pt x="39599" y="43493"/>
                        <a:pt x="41779" y="40364"/>
                        <a:pt x="42971" y="36223"/>
                      </a:cubicBezTo>
                      <a:lnTo>
                        <a:pt x="31108" y="34034"/>
                      </a:lnTo>
                      <a:cubicBezTo>
                        <a:pt x="30603" y="35875"/>
                        <a:pt x="29639" y="37287"/>
                        <a:pt x="28218" y="38270"/>
                      </a:cubicBezTo>
                      <a:cubicBezTo>
                        <a:pt x="26806" y="39262"/>
                        <a:pt x="24788" y="39758"/>
                        <a:pt x="22165" y="39758"/>
                      </a:cubicBezTo>
                      <a:cubicBezTo>
                        <a:pt x="18864" y="39758"/>
                        <a:pt x="16498" y="39295"/>
                        <a:pt x="15067" y="38370"/>
                      </a:cubicBezTo>
                      <a:cubicBezTo>
                        <a:pt x="14113" y="37712"/>
                        <a:pt x="13636" y="36863"/>
                        <a:pt x="13636" y="35823"/>
                      </a:cubicBezTo>
                      <a:cubicBezTo>
                        <a:pt x="13636" y="34926"/>
                        <a:pt x="14051" y="34163"/>
                        <a:pt x="14881" y="33533"/>
                      </a:cubicBezTo>
                      <a:cubicBezTo>
                        <a:pt x="16016" y="32703"/>
                        <a:pt x="19928" y="31525"/>
                        <a:pt x="26615" y="29999"/>
                      </a:cubicBezTo>
                      <a:cubicBezTo>
                        <a:pt x="33312" y="28482"/>
                        <a:pt x="37987" y="26621"/>
                        <a:pt x="40639" y="24418"/>
                      </a:cubicBezTo>
                      <a:cubicBezTo>
                        <a:pt x="43262" y="22176"/>
                        <a:pt x="44574" y="19061"/>
                        <a:pt x="44574" y="15073"/>
                      </a:cubicBezTo>
                      <a:cubicBezTo>
                        <a:pt x="44574" y="10714"/>
                        <a:pt x="42756" y="6969"/>
                        <a:pt x="39122" y="3840"/>
                      </a:cubicBezTo>
                      <a:cubicBezTo>
                        <a:pt x="35487" y="711"/>
                        <a:pt x="30107" y="-853"/>
                        <a:pt x="22980" y="-853"/>
                      </a:cubicBezTo>
                      <a:cubicBezTo>
                        <a:pt x="16512" y="-853"/>
                        <a:pt x="11389" y="458"/>
                        <a:pt x="7612" y="3082"/>
                      </a:cubicBezTo>
                      <a:cubicBezTo>
                        <a:pt x="3843" y="5705"/>
                        <a:pt x="1377" y="9268"/>
                        <a:pt x="213" y="13771"/>
                      </a:cubicBezTo>
                      <a:close/>
                    </a:path>
                  </a:pathLst>
                </a:custGeom>
                <a:solidFill>
                  <a:srgbClr val="000000"/>
                </a:solidFill>
                <a:ln w="14" cap="flat">
                  <a:noFill/>
                  <a:prstDash val="solid"/>
                  <a:round/>
                </a:ln>
              </p:spPr>
              <p:txBody>
                <a:bodyPr rtlCol="0" anchor="ctr"/>
                <a:lstStyle/>
                <a:p>
                  <a:endParaRPr lang="en-US"/>
                </a:p>
              </p:txBody>
            </p:sp>
            <p:sp>
              <p:nvSpPr>
                <p:cNvPr id="894" name="Freeform: Shape 893">
                  <a:extLst>
                    <a:ext uri="{FF2B5EF4-FFF2-40B4-BE49-F238E27FC236}">
                      <a16:creationId xmlns:a16="http://schemas.microsoft.com/office/drawing/2014/main" id="{69A109E6-0174-95F9-111D-83372AEEB15A}"/>
                    </a:ext>
                  </a:extLst>
                </p:cNvPr>
                <p:cNvSpPr/>
                <p:nvPr/>
              </p:nvSpPr>
              <p:spPr>
                <a:xfrm flipV="1">
                  <a:off x="8243871" y="5223684"/>
                  <a:ext cx="44589" cy="49640"/>
                </a:xfrm>
                <a:custGeom>
                  <a:avLst/>
                  <a:gdLst>
                    <a:gd name="connsiteX0" fmla="*/ 12847 w 44589"/>
                    <a:gd name="connsiteY0" fmla="*/ 33218 h 49640"/>
                    <a:gd name="connsiteX1" fmla="*/ 1442 w 44589"/>
                    <a:gd name="connsiteY1" fmla="*/ 35279 h 49640"/>
                    <a:gd name="connsiteX2" fmla="*/ 8053 w 44589"/>
                    <a:gd name="connsiteY2" fmla="*/ 45467 h 49640"/>
                    <a:gd name="connsiteX3" fmla="*/ 22005 w 44589"/>
                    <a:gd name="connsiteY3" fmla="*/ 48787 h 49640"/>
                    <a:gd name="connsiteX4" fmla="*/ 34526 w 44589"/>
                    <a:gd name="connsiteY4" fmla="*/ 46798 h 49640"/>
                    <a:gd name="connsiteX5" fmla="*/ 40322 w 44589"/>
                    <a:gd name="connsiteY5" fmla="*/ 41747 h 49640"/>
                    <a:gd name="connsiteX6" fmla="*/ 41996 w 44589"/>
                    <a:gd name="connsiteY6" fmla="*/ 30499 h 49640"/>
                    <a:gd name="connsiteX7" fmla="*/ 41867 w 44589"/>
                    <a:gd name="connsiteY7" fmla="*/ 15832 h 49640"/>
                    <a:gd name="connsiteX8" fmla="*/ 42468 w 44589"/>
                    <a:gd name="connsiteY8" fmla="*/ 6588 h 49640"/>
                    <a:gd name="connsiteX9" fmla="*/ 44729 w 44589"/>
                    <a:gd name="connsiteY9" fmla="*/ 220 h 49640"/>
                    <a:gd name="connsiteX10" fmla="*/ 32294 w 44589"/>
                    <a:gd name="connsiteY10" fmla="*/ 220 h 49640"/>
                    <a:gd name="connsiteX11" fmla="*/ 31092 w 44589"/>
                    <a:gd name="connsiteY11" fmla="*/ 3926 h 49640"/>
                    <a:gd name="connsiteX12" fmla="*/ 30634 w 44589"/>
                    <a:gd name="connsiteY12" fmla="*/ 5414 h 49640"/>
                    <a:gd name="connsiteX13" fmla="*/ 23751 w 44589"/>
                    <a:gd name="connsiteY13" fmla="*/ 706 h 49640"/>
                    <a:gd name="connsiteX14" fmla="*/ 15923 w 44589"/>
                    <a:gd name="connsiteY14" fmla="*/ -853 h 49640"/>
                    <a:gd name="connsiteX15" fmla="*/ 4361 w 44589"/>
                    <a:gd name="connsiteY15" fmla="*/ 3125 h 49640"/>
                    <a:gd name="connsiteX16" fmla="*/ 140 w 44589"/>
                    <a:gd name="connsiteY16" fmla="*/ 13184 h 49640"/>
                    <a:gd name="connsiteX17" fmla="*/ 2057 w 44589"/>
                    <a:gd name="connsiteY17" fmla="*/ 20368 h 49640"/>
                    <a:gd name="connsiteX18" fmla="*/ 7452 w 44589"/>
                    <a:gd name="connsiteY18" fmla="*/ 25190 h 49640"/>
                    <a:gd name="connsiteX19" fmla="*/ 17454 w 44589"/>
                    <a:gd name="connsiteY19" fmla="*/ 28124 h 49640"/>
                    <a:gd name="connsiteX20" fmla="*/ 29661 w 44589"/>
                    <a:gd name="connsiteY20" fmla="*/ 31215 h 49640"/>
                    <a:gd name="connsiteX21" fmla="*/ 29661 w 44589"/>
                    <a:gd name="connsiteY21" fmla="*/ 32460 h 49640"/>
                    <a:gd name="connsiteX22" fmla="*/ 27872 w 44589"/>
                    <a:gd name="connsiteY22" fmla="*/ 37626 h 49640"/>
                    <a:gd name="connsiteX23" fmla="*/ 21118 w 44589"/>
                    <a:gd name="connsiteY23" fmla="*/ 39171 h 49640"/>
                    <a:gd name="connsiteX24" fmla="*/ 15880 w 44589"/>
                    <a:gd name="connsiteY24" fmla="*/ 37855 h 49640"/>
                    <a:gd name="connsiteX25" fmla="*/ 12847 w 44589"/>
                    <a:gd name="connsiteY25" fmla="*/ 33218 h 49640"/>
                    <a:gd name="connsiteX26" fmla="*/ 29661 w 44589"/>
                    <a:gd name="connsiteY26" fmla="*/ 23030 h 49640"/>
                    <a:gd name="connsiteX27" fmla="*/ 22005 w 44589"/>
                    <a:gd name="connsiteY27" fmla="*/ 21098 h 49640"/>
                    <a:gd name="connsiteX28" fmla="*/ 15165 w 44589"/>
                    <a:gd name="connsiteY28" fmla="*/ 18908 h 49640"/>
                    <a:gd name="connsiteX29" fmla="*/ 12704 w 44589"/>
                    <a:gd name="connsiteY29" fmla="*/ 14487 h 49640"/>
                    <a:gd name="connsiteX30" fmla="*/ 14664 w 44589"/>
                    <a:gd name="connsiteY30" fmla="*/ 9922 h 49640"/>
                    <a:gd name="connsiteX31" fmla="*/ 19687 w 44589"/>
                    <a:gd name="connsiteY31" fmla="*/ 8004 h 49640"/>
                    <a:gd name="connsiteX32" fmla="*/ 26169 w 44589"/>
                    <a:gd name="connsiteY32" fmla="*/ 10237 h 49640"/>
                    <a:gd name="connsiteX33" fmla="*/ 29160 w 44589"/>
                    <a:gd name="connsiteY33" fmla="*/ 14401 h 49640"/>
                    <a:gd name="connsiteX34" fmla="*/ 29661 w 44589"/>
                    <a:gd name="connsiteY34" fmla="*/ 2052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847" y="33218"/>
                      </a:moveTo>
                      <a:lnTo>
                        <a:pt x="1442" y="35279"/>
                      </a:lnTo>
                      <a:cubicBezTo>
                        <a:pt x="2720" y="39868"/>
                        <a:pt x="4924" y="43264"/>
                        <a:pt x="8053" y="45467"/>
                      </a:cubicBezTo>
                      <a:cubicBezTo>
                        <a:pt x="11182" y="47681"/>
                        <a:pt x="15833" y="48787"/>
                        <a:pt x="22005" y="48787"/>
                      </a:cubicBezTo>
                      <a:cubicBezTo>
                        <a:pt x="27614" y="48787"/>
                        <a:pt x="31788" y="48124"/>
                        <a:pt x="34526" y="46798"/>
                      </a:cubicBezTo>
                      <a:cubicBezTo>
                        <a:pt x="37274" y="45472"/>
                        <a:pt x="39205" y="43788"/>
                        <a:pt x="40322" y="41747"/>
                      </a:cubicBezTo>
                      <a:cubicBezTo>
                        <a:pt x="41438" y="39705"/>
                        <a:pt x="41996" y="35956"/>
                        <a:pt x="41996" y="30499"/>
                      </a:cubicBezTo>
                      <a:lnTo>
                        <a:pt x="41867" y="15832"/>
                      </a:lnTo>
                      <a:cubicBezTo>
                        <a:pt x="41867" y="11653"/>
                        <a:pt x="42067" y="8572"/>
                        <a:pt x="42468" y="6588"/>
                      </a:cubicBezTo>
                      <a:cubicBezTo>
                        <a:pt x="42869" y="4613"/>
                        <a:pt x="43622" y="2490"/>
                        <a:pt x="44729" y="220"/>
                      </a:cubicBezTo>
                      <a:lnTo>
                        <a:pt x="32294" y="220"/>
                      </a:lnTo>
                      <a:cubicBezTo>
                        <a:pt x="31969" y="1059"/>
                        <a:pt x="31569" y="2295"/>
                        <a:pt x="31092" y="3926"/>
                      </a:cubicBezTo>
                      <a:cubicBezTo>
                        <a:pt x="30882" y="4680"/>
                        <a:pt x="30729" y="5176"/>
                        <a:pt x="30634" y="5414"/>
                      </a:cubicBezTo>
                      <a:cubicBezTo>
                        <a:pt x="28487" y="3325"/>
                        <a:pt x="26193" y="1756"/>
                        <a:pt x="23751" y="706"/>
                      </a:cubicBezTo>
                      <a:cubicBezTo>
                        <a:pt x="21308" y="-334"/>
                        <a:pt x="18699" y="-853"/>
                        <a:pt x="15923" y="-853"/>
                      </a:cubicBezTo>
                      <a:cubicBezTo>
                        <a:pt x="11039" y="-853"/>
                        <a:pt x="7185" y="473"/>
                        <a:pt x="4361" y="3125"/>
                      </a:cubicBezTo>
                      <a:cubicBezTo>
                        <a:pt x="1547" y="5777"/>
                        <a:pt x="140" y="9130"/>
                        <a:pt x="140" y="13184"/>
                      </a:cubicBezTo>
                      <a:cubicBezTo>
                        <a:pt x="140" y="15875"/>
                        <a:pt x="779" y="18269"/>
                        <a:pt x="2057" y="20368"/>
                      </a:cubicBezTo>
                      <a:cubicBezTo>
                        <a:pt x="3345" y="22467"/>
                        <a:pt x="5143" y="24074"/>
                        <a:pt x="7452" y="25190"/>
                      </a:cubicBezTo>
                      <a:cubicBezTo>
                        <a:pt x="9760" y="26316"/>
                        <a:pt x="13095" y="27294"/>
                        <a:pt x="17454" y="28124"/>
                      </a:cubicBezTo>
                      <a:cubicBezTo>
                        <a:pt x="23321" y="29231"/>
                        <a:pt x="27390" y="30261"/>
                        <a:pt x="29661" y="31215"/>
                      </a:cubicBezTo>
                      <a:lnTo>
                        <a:pt x="29661" y="32460"/>
                      </a:lnTo>
                      <a:cubicBezTo>
                        <a:pt x="29661" y="34873"/>
                        <a:pt x="29064" y="36595"/>
                        <a:pt x="27872" y="37626"/>
                      </a:cubicBezTo>
                      <a:cubicBezTo>
                        <a:pt x="26680" y="38656"/>
                        <a:pt x="24428" y="39171"/>
                        <a:pt x="21118" y="39171"/>
                      </a:cubicBezTo>
                      <a:cubicBezTo>
                        <a:pt x="18876" y="39171"/>
                        <a:pt x="17130" y="38732"/>
                        <a:pt x="15880" y="37855"/>
                      </a:cubicBezTo>
                      <a:cubicBezTo>
                        <a:pt x="14631" y="36977"/>
                        <a:pt x="13619" y="35432"/>
                        <a:pt x="12847" y="33218"/>
                      </a:cubicBezTo>
                      <a:close/>
                      <a:moveTo>
                        <a:pt x="29661" y="23030"/>
                      </a:moveTo>
                      <a:cubicBezTo>
                        <a:pt x="28048" y="22495"/>
                        <a:pt x="25497" y="21852"/>
                        <a:pt x="22005" y="21098"/>
                      </a:cubicBezTo>
                      <a:cubicBezTo>
                        <a:pt x="18523" y="20354"/>
                        <a:pt x="16243" y="19624"/>
                        <a:pt x="15165" y="18908"/>
                      </a:cubicBezTo>
                      <a:cubicBezTo>
                        <a:pt x="13524" y="17745"/>
                        <a:pt x="12704" y="16271"/>
                        <a:pt x="12704" y="14487"/>
                      </a:cubicBezTo>
                      <a:cubicBezTo>
                        <a:pt x="12704" y="12731"/>
                        <a:pt x="13357" y="11210"/>
                        <a:pt x="14664" y="9922"/>
                      </a:cubicBezTo>
                      <a:cubicBezTo>
                        <a:pt x="15980" y="8644"/>
                        <a:pt x="17655" y="8004"/>
                        <a:pt x="19687" y="8004"/>
                      </a:cubicBezTo>
                      <a:cubicBezTo>
                        <a:pt x="21948" y="8004"/>
                        <a:pt x="24108" y="8748"/>
                        <a:pt x="26169" y="10237"/>
                      </a:cubicBezTo>
                      <a:cubicBezTo>
                        <a:pt x="27686" y="11372"/>
                        <a:pt x="28683" y="12760"/>
                        <a:pt x="29160" y="14401"/>
                      </a:cubicBezTo>
                      <a:cubicBezTo>
                        <a:pt x="29494" y="15469"/>
                        <a:pt x="29661" y="17511"/>
                        <a:pt x="29661" y="20525"/>
                      </a:cubicBezTo>
                      <a:close/>
                    </a:path>
                  </a:pathLst>
                </a:custGeom>
                <a:solidFill>
                  <a:srgbClr val="000000"/>
                </a:solidFill>
                <a:ln w="14" cap="flat">
                  <a:noFill/>
                  <a:prstDash val="solid"/>
                  <a:round/>
                </a:ln>
              </p:spPr>
              <p:txBody>
                <a:bodyPr rtlCol="0" anchor="ctr"/>
                <a:lstStyle/>
                <a:p>
                  <a:endParaRPr lang="en-US"/>
                </a:p>
              </p:txBody>
            </p:sp>
            <p:sp>
              <p:nvSpPr>
                <p:cNvPr id="895" name="Freeform: Shape 894">
                  <a:extLst>
                    <a:ext uri="{FF2B5EF4-FFF2-40B4-BE49-F238E27FC236}">
                      <a16:creationId xmlns:a16="http://schemas.microsoft.com/office/drawing/2014/main" id="{39E08854-C7A9-9123-17E6-2AABE595010B}"/>
                    </a:ext>
                  </a:extLst>
                </p:cNvPr>
                <p:cNvSpPr/>
                <p:nvPr/>
              </p:nvSpPr>
              <p:spPr>
                <a:xfrm flipV="1">
                  <a:off x="8297180" y="5223684"/>
                  <a:ext cx="69846" cy="48567"/>
                </a:xfrm>
                <a:custGeom>
                  <a:avLst/>
                  <a:gdLst>
                    <a:gd name="connsiteX0" fmla="*/ -894 w 69846"/>
                    <a:gd name="connsiteY0" fmla="*/ 46603 h 48567"/>
                    <a:gd name="connsiteX1" fmla="*/ 10683 w 69846"/>
                    <a:gd name="connsiteY1" fmla="*/ 46603 h 48567"/>
                    <a:gd name="connsiteX2" fmla="*/ 10683 w 69846"/>
                    <a:gd name="connsiteY2" fmla="*/ 40121 h 48567"/>
                    <a:gd name="connsiteX3" fmla="*/ 25494 w 69846"/>
                    <a:gd name="connsiteY3" fmla="*/ 47676 h 48567"/>
                    <a:gd name="connsiteX4" fmla="*/ 33393 w 69846"/>
                    <a:gd name="connsiteY4" fmla="*/ 45788 h 48567"/>
                    <a:gd name="connsiteX5" fmla="*/ 38902 w 69846"/>
                    <a:gd name="connsiteY5" fmla="*/ 40121 h 48567"/>
                    <a:gd name="connsiteX6" fmla="*/ 45656 w 69846"/>
                    <a:gd name="connsiteY6" fmla="*/ 45788 h 48567"/>
                    <a:gd name="connsiteX7" fmla="*/ 53398 w 69846"/>
                    <a:gd name="connsiteY7" fmla="*/ 47676 h 48567"/>
                    <a:gd name="connsiteX8" fmla="*/ 62241 w 69846"/>
                    <a:gd name="connsiteY8" fmla="*/ 45544 h 48567"/>
                    <a:gd name="connsiteX9" fmla="*/ 67650 w 69846"/>
                    <a:gd name="connsiteY9" fmla="*/ 39305 h 48567"/>
                    <a:gd name="connsiteX10" fmla="*/ 68953 w 69846"/>
                    <a:gd name="connsiteY10" fmla="*/ 29474 h 48567"/>
                    <a:gd name="connsiteX11" fmla="*/ 68953 w 69846"/>
                    <a:gd name="connsiteY11" fmla="*/ -891 h 48567"/>
                    <a:gd name="connsiteX12" fmla="*/ 56389 w 69846"/>
                    <a:gd name="connsiteY12" fmla="*/ -891 h 48567"/>
                    <a:gd name="connsiteX13" fmla="*/ 56389 w 69846"/>
                    <a:gd name="connsiteY13" fmla="*/ 26255 h 48567"/>
                    <a:gd name="connsiteX14" fmla="*/ 55086 w 69846"/>
                    <a:gd name="connsiteY14" fmla="*/ 35370 h 48567"/>
                    <a:gd name="connsiteX15" fmla="*/ 49720 w 69846"/>
                    <a:gd name="connsiteY15" fmla="*/ 38060 h 48567"/>
                    <a:gd name="connsiteX16" fmla="*/ 44755 w 69846"/>
                    <a:gd name="connsiteY16" fmla="*/ 36443 h 48567"/>
                    <a:gd name="connsiteX17" fmla="*/ 41406 w 69846"/>
                    <a:gd name="connsiteY17" fmla="*/ 31735 h 48567"/>
                    <a:gd name="connsiteX18" fmla="*/ 40376 w 69846"/>
                    <a:gd name="connsiteY18" fmla="*/ 21919 h 48567"/>
                    <a:gd name="connsiteX19" fmla="*/ 40376 w 69846"/>
                    <a:gd name="connsiteY19" fmla="*/ -891 h 48567"/>
                    <a:gd name="connsiteX20" fmla="*/ 27812 w 69846"/>
                    <a:gd name="connsiteY20" fmla="*/ -891 h 48567"/>
                    <a:gd name="connsiteX21" fmla="*/ 27812 w 69846"/>
                    <a:gd name="connsiteY21" fmla="*/ 25138 h 48567"/>
                    <a:gd name="connsiteX22" fmla="*/ 27139 w 69846"/>
                    <a:gd name="connsiteY22" fmla="*/ 34068 h 48567"/>
                    <a:gd name="connsiteX23" fmla="*/ 25050 w 69846"/>
                    <a:gd name="connsiteY23" fmla="*/ 37073 h 48567"/>
                    <a:gd name="connsiteX24" fmla="*/ 21244 w 69846"/>
                    <a:gd name="connsiteY24" fmla="*/ 38060 h 48567"/>
                    <a:gd name="connsiteX25" fmla="*/ 16006 w 69846"/>
                    <a:gd name="connsiteY25" fmla="*/ 36486 h 48567"/>
                    <a:gd name="connsiteX26" fmla="*/ 12672 w 69846"/>
                    <a:gd name="connsiteY26" fmla="*/ 31979 h 48567"/>
                    <a:gd name="connsiteX27" fmla="*/ 11670 w 69846"/>
                    <a:gd name="connsiteY27" fmla="*/ 22191 h 48567"/>
                    <a:gd name="connsiteX28" fmla="*/ 11670 w 69846"/>
                    <a:gd name="connsiteY28" fmla="*/ -891 h 48567"/>
                    <a:gd name="connsiteX29" fmla="*/ -894 w 69846"/>
                    <a:gd name="connsiteY29" fmla="*/ -89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894" y="46603"/>
                      </a:moveTo>
                      <a:lnTo>
                        <a:pt x="10683" y="46603"/>
                      </a:lnTo>
                      <a:lnTo>
                        <a:pt x="10683" y="40121"/>
                      </a:lnTo>
                      <a:cubicBezTo>
                        <a:pt x="14833" y="45158"/>
                        <a:pt x="19770" y="47676"/>
                        <a:pt x="25494" y="47676"/>
                      </a:cubicBezTo>
                      <a:cubicBezTo>
                        <a:pt x="28527" y="47676"/>
                        <a:pt x="31160" y="47047"/>
                        <a:pt x="33393" y="45788"/>
                      </a:cubicBezTo>
                      <a:cubicBezTo>
                        <a:pt x="35635" y="44538"/>
                        <a:pt x="37471" y="42649"/>
                        <a:pt x="38902" y="40121"/>
                      </a:cubicBezTo>
                      <a:cubicBezTo>
                        <a:pt x="40991" y="42649"/>
                        <a:pt x="43243" y="44538"/>
                        <a:pt x="45656" y="45788"/>
                      </a:cubicBezTo>
                      <a:cubicBezTo>
                        <a:pt x="48070" y="47047"/>
                        <a:pt x="50650" y="47676"/>
                        <a:pt x="53398" y="47676"/>
                      </a:cubicBezTo>
                      <a:cubicBezTo>
                        <a:pt x="56880" y="47676"/>
                        <a:pt x="59828" y="46966"/>
                        <a:pt x="62241" y="45544"/>
                      </a:cubicBezTo>
                      <a:cubicBezTo>
                        <a:pt x="64655" y="44132"/>
                        <a:pt x="66458" y="42053"/>
                        <a:pt x="67650" y="39305"/>
                      </a:cubicBezTo>
                      <a:cubicBezTo>
                        <a:pt x="68519" y="37283"/>
                        <a:pt x="68953" y="34006"/>
                        <a:pt x="68953" y="29474"/>
                      </a:cubicBezTo>
                      <a:lnTo>
                        <a:pt x="68953" y="-891"/>
                      </a:lnTo>
                      <a:lnTo>
                        <a:pt x="56389" y="-891"/>
                      </a:lnTo>
                      <a:lnTo>
                        <a:pt x="56389" y="26255"/>
                      </a:lnTo>
                      <a:cubicBezTo>
                        <a:pt x="56389" y="30967"/>
                        <a:pt x="55955" y="34006"/>
                        <a:pt x="55086" y="35370"/>
                      </a:cubicBezTo>
                      <a:cubicBezTo>
                        <a:pt x="53923" y="37163"/>
                        <a:pt x="52134" y="38060"/>
                        <a:pt x="49720" y="38060"/>
                      </a:cubicBezTo>
                      <a:cubicBezTo>
                        <a:pt x="47965" y="38060"/>
                        <a:pt x="46310" y="37521"/>
                        <a:pt x="44755" y="36443"/>
                      </a:cubicBezTo>
                      <a:cubicBezTo>
                        <a:pt x="43209" y="35375"/>
                        <a:pt x="42093" y="33806"/>
                        <a:pt x="41406" y="31735"/>
                      </a:cubicBezTo>
                      <a:cubicBezTo>
                        <a:pt x="40719" y="29665"/>
                        <a:pt x="40376" y="26393"/>
                        <a:pt x="40376" y="21919"/>
                      </a:cubicBezTo>
                      <a:lnTo>
                        <a:pt x="40376" y="-891"/>
                      </a:lnTo>
                      <a:lnTo>
                        <a:pt x="27812" y="-891"/>
                      </a:lnTo>
                      <a:lnTo>
                        <a:pt x="27812" y="25138"/>
                      </a:lnTo>
                      <a:cubicBezTo>
                        <a:pt x="27812" y="29756"/>
                        <a:pt x="27588" y="32732"/>
                        <a:pt x="27139" y="34068"/>
                      </a:cubicBezTo>
                      <a:cubicBezTo>
                        <a:pt x="26691" y="35413"/>
                        <a:pt x="25995" y="36415"/>
                        <a:pt x="25050" y="37073"/>
                      </a:cubicBezTo>
                      <a:cubicBezTo>
                        <a:pt x="24115" y="37731"/>
                        <a:pt x="22846" y="38060"/>
                        <a:pt x="21244" y="38060"/>
                      </a:cubicBezTo>
                      <a:cubicBezTo>
                        <a:pt x="19307" y="38060"/>
                        <a:pt x="17561" y="37536"/>
                        <a:pt x="16006" y="36486"/>
                      </a:cubicBezTo>
                      <a:cubicBezTo>
                        <a:pt x="14461" y="35446"/>
                        <a:pt x="13349" y="33944"/>
                        <a:pt x="12672" y="31979"/>
                      </a:cubicBezTo>
                      <a:cubicBezTo>
                        <a:pt x="12004" y="30013"/>
                        <a:pt x="11670" y="26751"/>
                        <a:pt x="11670" y="22191"/>
                      </a:cubicBezTo>
                      <a:lnTo>
                        <a:pt x="11670" y="-891"/>
                      </a:lnTo>
                      <a:lnTo>
                        <a:pt x="-894" y="-891"/>
                      </a:lnTo>
                      <a:close/>
                    </a:path>
                  </a:pathLst>
                </a:custGeom>
                <a:solidFill>
                  <a:srgbClr val="000000"/>
                </a:solidFill>
                <a:ln w="14" cap="flat">
                  <a:noFill/>
                  <a:prstDash val="solid"/>
                  <a:round/>
                </a:ln>
              </p:spPr>
              <p:txBody>
                <a:bodyPr rtlCol="0" anchor="ctr"/>
                <a:lstStyle/>
                <a:p>
                  <a:endParaRPr lang="en-US"/>
                </a:p>
              </p:txBody>
            </p:sp>
            <p:sp>
              <p:nvSpPr>
                <p:cNvPr id="896" name="Freeform: Shape 895">
                  <a:extLst>
                    <a:ext uri="{FF2B5EF4-FFF2-40B4-BE49-F238E27FC236}">
                      <a16:creationId xmlns:a16="http://schemas.microsoft.com/office/drawing/2014/main" id="{1996AE38-82EB-75D7-E0B9-E4915EEEEF81}"/>
                    </a:ext>
                  </a:extLst>
                </p:cNvPr>
                <p:cNvSpPr/>
                <p:nvPr/>
              </p:nvSpPr>
              <p:spPr>
                <a:xfrm flipV="1">
                  <a:off x="8379184" y="5223684"/>
                  <a:ext cx="46335" cy="66640"/>
                </a:xfrm>
                <a:custGeom>
                  <a:avLst/>
                  <a:gdLst>
                    <a:gd name="connsiteX0" fmla="*/ -96 w 46335"/>
                    <a:gd name="connsiteY0" fmla="*/ 65310 h 66640"/>
                    <a:gd name="connsiteX1" fmla="*/ 11624 w 46335"/>
                    <a:gd name="connsiteY1" fmla="*/ 65310 h 66640"/>
                    <a:gd name="connsiteX2" fmla="*/ 11624 w 46335"/>
                    <a:gd name="connsiteY2" fmla="*/ 58327 h 66640"/>
                    <a:gd name="connsiteX3" fmla="*/ 17792 w 46335"/>
                    <a:gd name="connsiteY3" fmla="*/ 64137 h 66640"/>
                    <a:gd name="connsiteX4" fmla="*/ 26435 w 46335"/>
                    <a:gd name="connsiteY4" fmla="*/ 66383 h 66640"/>
                    <a:gd name="connsiteX5" fmla="*/ 40473 w 46335"/>
                    <a:gd name="connsiteY5" fmla="*/ 59901 h 66640"/>
                    <a:gd name="connsiteX6" fmla="*/ 46239 w 46335"/>
                    <a:gd name="connsiteY6" fmla="*/ 41828 h 66640"/>
                    <a:gd name="connsiteX7" fmla="*/ 40415 w 46335"/>
                    <a:gd name="connsiteY7" fmla="*/ 23339 h 66640"/>
                    <a:gd name="connsiteX8" fmla="*/ 26334 w 46335"/>
                    <a:gd name="connsiteY8" fmla="*/ 16743 h 66640"/>
                    <a:gd name="connsiteX9" fmla="*/ 19194 w 46335"/>
                    <a:gd name="connsiteY9" fmla="*/ 18302 h 66640"/>
                    <a:gd name="connsiteX10" fmla="*/ 12483 w 46335"/>
                    <a:gd name="connsiteY10" fmla="*/ 23669 h 66640"/>
                    <a:gd name="connsiteX11" fmla="*/ 12483 w 46335"/>
                    <a:gd name="connsiteY11" fmla="*/ -257 h 66640"/>
                    <a:gd name="connsiteX12" fmla="*/ -96 w 46335"/>
                    <a:gd name="connsiteY12" fmla="*/ -257 h 66640"/>
                    <a:gd name="connsiteX13" fmla="*/ 12339 w 46335"/>
                    <a:gd name="connsiteY13" fmla="*/ 42371 h 66640"/>
                    <a:gd name="connsiteX14" fmla="*/ 15516 w 46335"/>
                    <a:gd name="connsiteY14" fmla="*/ 30537 h 66640"/>
                    <a:gd name="connsiteX15" fmla="*/ 23258 w 46335"/>
                    <a:gd name="connsiteY15" fmla="*/ 26717 h 66640"/>
                    <a:gd name="connsiteX16" fmla="*/ 30542 w 46335"/>
                    <a:gd name="connsiteY16" fmla="*/ 30222 h 66640"/>
                    <a:gd name="connsiteX17" fmla="*/ 33446 w 46335"/>
                    <a:gd name="connsiteY17" fmla="*/ 41742 h 66640"/>
                    <a:gd name="connsiteX18" fmla="*/ 30441 w 46335"/>
                    <a:gd name="connsiteY18" fmla="*/ 52832 h 66640"/>
                    <a:gd name="connsiteX19" fmla="*/ 23029 w 46335"/>
                    <a:gd name="connsiteY19" fmla="*/ 56452 h 66640"/>
                    <a:gd name="connsiteX20" fmla="*/ 15373 w 46335"/>
                    <a:gd name="connsiteY20" fmla="*/ 52889 h 66640"/>
                    <a:gd name="connsiteX21" fmla="*/ 12339 w 46335"/>
                    <a:gd name="connsiteY21" fmla="*/ 42371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96" y="65310"/>
                      </a:moveTo>
                      <a:lnTo>
                        <a:pt x="11624" y="65310"/>
                      </a:lnTo>
                      <a:lnTo>
                        <a:pt x="11624" y="58327"/>
                      </a:lnTo>
                      <a:cubicBezTo>
                        <a:pt x="13150" y="60712"/>
                        <a:pt x="15206" y="62649"/>
                        <a:pt x="17792" y="64137"/>
                      </a:cubicBezTo>
                      <a:cubicBezTo>
                        <a:pt x="20386" y="65635"/>
                        <a:pt x="23267" y="66383"/>
                        <a:pt x="26435" y="66383"/>
                      </a:cubicBezTo>
                      <a:cubicBezTo>
                        <a:pt x="31949" y="66383"/>
                        <a:pt x="36628" y="64223"/>
                        <a:pt x="40473" y="59901"/>
                      </a:cubicBezTo>
                      <a:cubicBezTo>
                        <a:pt x="44317" y="55579"/>
                        <a:pt x="46239" y="49555"/>
                        <a:pt x="46239" y="41828"/>
                      </a:cubicBezTo>
                      <a:cubicBezTo>
                        <a:pt x="46239" y="33900"/>
                        <a:pt x="44298" y="27737"/>
                        <a:pt x="40415" y="23339"/>
                      </a:cubicBezTo>
                      <a:cubicBezTo>
                        <a:pt x="36542" y="18942"/>
                        <a:pt x="31848" y="16743"/>
                        <a:pt x="26334" y="16743"/>
                      </a:cubicBezTo>
                      <a:cubicBezTo>
                        <a:pt x="23711" y="16743"/>
                        <a:pt x="21331" y="17263"/>
                        <a:pt x="19194" y="18302"/>
                      </a:cubicBezTo>
                      <a:cubicBezTo>
                        <a:pt x="17066" y="19352"/>
                        <a:pt x="14829" y="21140"/>
                        <a:pt x="12483" y="23669"/>
                      </a:cubicBezTo>
                      <a:lnTo>
                        <a:pt x="12483" y="-257"/>
                      </a:lnTo>
                      <a:lnTo>
                        <a:pt x="-96" y="-257"/>
                      </a:lnTo>
                      <a:close/>
                      <a:moveTo>
                        <a:pt x="12339" y="42371"/>
                      </a:moveTo>
                      <a:cubicBezTo>
                        <a:pt x="12339" y="37029"/>
                        <a:pt x="13398" y="33084"/>
                        <a:pt x="15516" y="30537"/>
                      </a:cubicBezTo>
                      <a:cubicBezTo>
                        <a:pt x="17634" y="27990"/>
                        <a:pt x="20215" y="26717"/>
                        <a:pt x="23258" y="26717"/>
                      </a:cubicBezTo>
                      <a:cubicBezTo>
                        <a:pt x="26177" y="26717"/>
                        <a:pt x="28605" y="27885"/>
                        <a:pt x="30542" y="30222"/>
                      </a:cubicBezTo>
                      <a:cubicBezTo>
                        <a:pt x="32478" y="32569"/>
                        <a:pt x="33446" y="36409"/>
                        <a:pt x="33446" y="41742"/>
                      </a:cubicBezTo>
                      <a:cubicBezTo>
                        <a:pt x="33446" y="46722"/>
                        <a:pt x="32445" y="50418"/>
                        <a:pt x="30441" y="52832"/>
                      </a:cubicBezTo>
                      <a:cubicBezTo>
                        <a:pt x="28448" y="55246"/>
                        <a:pt x="25977" y="56452"/>
                        <a:pt x="23029" y="56452"/>
                      </a:cubicBezTo>
                      <a:cubicBezTo>
                        <a:pt x="19957" y="56452"/>
                        <a:pt x="17405" y="55265"/>
                        <a:pt x="15373" y="52889"/>
                      </a:cubicBezTo>
                      <a:cubicBezTo>
                        <a:pt x="13351" y="50523"/>
                        <a:pt x="12339" y="47017"/>
                        <a:pt x="12339" y="42371"/>
                      </a:cubicBezTo>
                      <a:close/>
                    </a:path>
                  </a:pathLst>
                </a:custGeom>
                <a:solidFill>
                  <a:srgbClr val="000000"/>
                </a:solidFill>
                <a:ln w="14" cap="flat">
                  <a:noFill/>
                  <a:prstDash val="solid"/>
                  <a:round/>
                </a:ln>
              </p:spPr>
              <p:txBody>
                <a:bodyPr rtlCol="0" anchor="ctr"/>
                <a:lstStyle/>
                <a:p>
                  <a:endParaRPr lang="en-US"/>
                </a:p>
              </p:txBody>
            </p:sp>
            <p:sp>
              <p:nvSpPr>
                <p:cNvPr id="897" name="Freeform: Shape 896">
                  <a:extLst>
                    <a:ext uri="{FF2B5EF4-FFF2-40B4-BE49-F238E27FC236}">
                      <a16:creationId xmlns:a16="http://schemas.microsoft.com/office/drawing/2014/main" id="{7813F211-0658-9DB7-83EB-E0F78EDD5FD6}"/>
                    </a:ext>
                  </a:extLst>
                </p:cNvPr>
                <p:cNvSpPr/>
                <p:nvPr/>
              </p:nvSpPr>
              <p:spPr>
                <a:xfrm flipV="1">
                  <a:off x="8435485" y="5206698"/>
                  <a:ext cx="12578" cy="65553"/>
                </a:xfrm>
                <a:custGeom>
                  <a:avLst/>
                  <a:gdLst>
                    <a:gd name="connsiteX0" fmla="*/ 1068 w 12578"/>
                    <a:gd name="connsiteY0" fmla="*/ -1487 h 65553"/>
                    <a:gd name="connsiteX1" fmla="*/ 1068 w 12578"/>
                    <a:gd name="connsiteY1" fmla="*/ 64067 h 65553"/>
                    <a:gd name="connsiteX2" fmla="*/ 13646 w 12578"/>
                    <a:gd name="connsiteY2" fmla="*/ 64067 h 65553"/>
                    <a:gd name="connsiteX3" fmla="*/ 13646 w 12578"/>
                    <a:gd name="connsiteY3" fmla="*/ -1487 h 65553"/>
                  </a:gdLst>
                  <a:ahLst/>
                  <a:cxnLst>
                    <a:cxn ang="0">
                      <a:pos x="connsiteX0" y="connsiteY0"/>
                    </a:cxn>
                    <a:cxn ang="0">
                      <a:pos x="connsiteX1" y="connsiteY1"/>
                    </a:cxn>
                    <a:cxn ang="0">
                      <a:pos x="connsiteX2" y="connsiteY2"/>
                    </a:cxn>
                    <a:cxn ang="0">
                      <a:pos x="connsiteX3" y="connsiteY3"/>
                    </a:cxn>
                  </a:cxnLst>
                  <a:rect l="l" t="t" r="r" b="b"/>
                  <a:pathLst>
                    <a:path w="12578" h="65553">
                      <a:moveTo>
                        <a:pt x="1068" y="-1487"/>
                      </a:moveTo>
                      <a:lnTo>
                        <a:pt x="1068" y="64067"/>
                      </a:lnTo>
                      <a:lnTo>
                        <a:pt x="13646" y="64067"/>
                      </a:lnTo>
                      <a:lnTo>
                        <a:pt x="13646" y="-1487"/>
                      </a:lnTo>
                      <a:close/>
                    </a:path>
                  </a:pathLst>
                </a:custGeom>
                <a:solidFill>
                  <a:srgbClr val="000000"/>
                </a:solidFill>
                <a:ln w="14" cap="flat">
                  <a:noFill/>
                  <a:prstDash val="solid"/>
                  <a:round/>
                </a:ln>
              </p:spPr>
              <p:txBody>
                <a:bodyPr rtlCol="0" anchor="ctr"/>
                <a:lstStyle/>
                <a:p>
                  <a:endParaRPr lang="en-US"/>
                </a:p>
              </p:txBody>
            </p:sp>
            <p:sp>
              <p:nvSpPr>
                <p:cNvPr id="898" name="Freeform: Shape 897">
                  <a:extLst>
                    <a:ext uri="{FF2B5EF4-FFF2-40B4-BE49-F238E27FC236}">
                      <a16:creationId xmlns:a16="http://schemas.microsoft.com/office/drawing/2014/main" id="{DC7CBBA9-A19B-7C5D-25AB-DBD1BC75B017}"/>
                    </a:ext>
                  </a:extLst>
                </p:cNvPr>
                <p:cNvSpPr/>
                <p:nvPr/>
              </p:nvSpPr>
              <p:spPr>
                <a:xfrm flipV="1">
                  <a:off x="8457267" y="5223684"/>
                  <a:ext cx="44372" cy="49640"/>
                </a:xfrm>
                <a:custGeom>
                  <a:avLst/>
                  <a:gdLst>
                    <a:gd name="connsiteX0" fmla="*/ 31389 w 44372"/>
                    <a:gd name="connsiteY0" fmla="*/ 15331 h 49640"/>
                    <a:gd name="connsiteX1" fmla="*/ 43910 w 44372"/>
                    <a:gd name="connsiteY1" fmla="*/ 13227 h 49640"/>
                    <a:gd name="connsiteX2" fmla="*/ 36283 w 44372"/>
                    <a:gd name="connsiteY2" fmla="*/ 2738 h 49640"/>
                    <a:gd name="connsiteX3" fmla="*/ 23261 w 44372"/>
                    <a:gd name="connsiteY3" fmla="*/ -853 h 49640"/>
                    <a:gd name="connsiteX4" fmla="*/ 4915 w 44372"/>
                    <a:gd name="connsiteY4" fmla="*/ 7246 h 49640"/>
                    <a:gd name="connsiteX5" fmla="*/ 222 w 44372"/>
                    <a:gd name="connsiteY5" fmla="*/ 23602 h 49640"/>
                    <a:gd name="connsiteX6" fmla="*/ 6389 w 44372"/>
                    <a:gd name="connsiteY6" fmla="*/ 42090 h 49640"/>
                    <a:gd name="connsiteX7" fmla="*/ 22001 w 44372"/>
                    <a:gd name="connsiteY7" fmla="*/ 48787 h 49640"/>
                    <a:gd name="connsiteX8" fmla="*/ 38730 w 44372"/>
                    <a:gd name="connsiteY8" fmla="*/ 41790 h 49640"/>
                    <a:gd name="connsiteX9" fmla="*/ 44582 w 44372"/>
                    <a:gd name="connsiteY9" fmla="*/ 20339 h 49640"/>
                    <a:gd name="connsiteX10" fmla="*/ 13101 w 44372"/>
                    <a:gd name="connsiteY10" fmla="*/ 20339 h 49640"/>
                    <a:gd name="connsiteX11" fmla="*/ 16149 w 44372"/>
                    <a:gd name="connsiteY11" fmla="*/ 11639 h 49640"/>
                    <a:gd name="connsiteX12" fmla="*/ 23389 w 44372"/>
                    <a:gd name="connsiteY12" fmla="*/ 8534 h 49640"/>
                    <a:gd name="connsiteX13" fmla="*/ 28341 w 44372"/>
                    <a:gd name="connsiteY13" fmla="*/ 10136 h 49640"/>
                    <a:gd name="connsiteX14" fmla="*/ 31389 w 44372"/>
                    <a:gd name="connsiteY14" fmla="*/ 15331 h 49640"/>
                    <a:gd name="connsiteX15" fmla="*/ 32104 w 44372"/>
                    <a:gd name="connsiteY15" fmla="*/ 28038 h 49640"/>
                    <a:gd name="connsiteX16" fmla="*/ 29285 w 44372"/>
                    <a:gd name="connsiteY16" fmla="*/ 36323 h 49640"/>
                    <a:gd name="connsiteX17" fmla="*/ 22760 w 44372"/>
                    <a:gd name="connsiteY17" fmla="*/ 39171 h 49640"/>
                    <a:gd name="connsiteX18" fmla="*/ 15963 w 44372"/>
                    <a:gd name="connsiteY18" fmla="*/ 36180 h 49640"/>
                    <a:gd name="connsiteX19" fmla="*/ 13330 w 44372"/>
                    <a:gd name="connsiteY19" fmla="*/ 2803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389" y="15331"/>
                      </a:moveTo>
                      <a:lnTo>
                        <a:pt x="43910" y="13227"/>
                      </a:lnTo>
                      <a:cubicBezTo>
                        <a:pt x="42307" y="8639"/>
                        <a:pt x="39765" y="5142"/>
                        <a:pt x="36283" y="2738"/>
                      </a:cubicBezTo>
                      <a:cubicBezTo>
                        <a:pt x="32810" y="344"/>
                        <a:pt x="28469" y="-853"/>
                        <a:pt x="23261" y="-853"/>
                      </a:cubicBezTo>
                      <a:cubicBezTo>
                        <a:pt x="14999" y="-853"/>
                        <a:pt x="8884" y="1846"/>
                        <a:pt x="4915" y="7246"/>
                      </a:cubicBezTo>
                      <a:cubicBezTo>
                        <a:pt x="1786" y="11567"/>
                        <a:pt x="222" y="17020"/>
                        <a:pt x="222" y="23602"/>
                      </a:cubicBezTo>
                      <a:cubicBezTo>
                        <a:pt x="222" y="31472"/>
                        <a:pt x="2278" y="37635"/>
                        <a:pt x="6389" y="42090"/>
                      </a:cubicBezTo>
                      <a:cubicBezTo>
                        <a:pt x="10511" y="46555"/>
                        <a:pt x="15715" y="48787"/>
                        <a:pt x="22001" y="48787"/>
                      </a:cubicBezTo>
                      <a:cubicBezTo>
                        <a:pt x="29070" y="48787"/>
                        <a:pt x="34647" y="46455"/>
                        <a:pt x="38730" y="41790"/>
                      </a:cubicBezTo>
                      <a:cubicBezTo>
                        <a:pt x="42813" y="37125"/>
                        <a:pt x="44764" y="29975"/>
                        <a:pt x="44582" y="20339"/>
                      </a:cubicBezTo>
                      <a:lnTo>
                        <a:pt x="13101" y="20339"/>
                      </a:lnTo>
                      <a:cubicBezTo>
                        <a:pt x="13196" y="16619"/>
                        <a:pt x="14212" y="13719"/>
                        <a:pt x="16149" y="11639"/>
                      </a:cubicBezTo>
                      <a:cubicBezTo>
                        <a:pt x="18085" y="9569"/>
                        <a:pt x="20499" y="8534"/>
                        <a:pt x="23389" y="8534"/>
                      </a:cubicBezTo>
                      <a:cubicBezTo>
                        <a:pt x="25355" y="8534"/>
                        <a:pt x="27005" y="9068"/>
                        <a:pt x="28341" y="10136"/>
                      </a:cubicBezTo>
                      <a:cubicBezTo>
                        <a:pt x="29686" y="11214"/>
                        <a:pt x="30702" y="12946"/>
                        <a:pt x="31389" y="15331"/>
                      </a:cubicBezTo>
                      <a:close/>
                      <a:moveTo>
                        <a:pt x="32104" y="28038"/>
                      </a:moveTo>
                      <a:cubicBezTo>
                        <a:pt x="32018" y="31673"/>
                        <a:pt x="31079" y="34435"/>
                        <a:pt x="29285" y="36323"/>
                      </a:cubicBezTo>
                      <a:cubicBezTo>
                        <a:pt x="27501" y="38222"/>
                        <a:pt x="25326" y="39171"/>
                        <a:pt x="22760" y="39171"/>
                      </a:cubicBezTo>
                      <a:cubicBezTo>
                        <a:pt x="20022" y="39171"/>
                        <a:pt x="17756" y="38174"/>
                        <a:pt x="15963" y="36180"/>
                      </a:cubicBezTo>
                      <a:cubicBezTo>
                        <a:pt x="14179" y="34177"/>
                        <a:pt x="13301" y="31463"/>
                        <a:pt x="13330" y="28038"/>
                      </a:cubicBezTo>
                      <a:close/>
                    </a:path>
                  </a:pathLst>
                </a:custGeom>
                <a:solidFill>
                  <a:srgbClr val="000000"/>
                </a:solidFill>
                <a:ln w="14" cap="flat">
                  <a:noFill/>
                  <a:prstDash val="solid"/>
                  <a:round/>
                </a:ln>
              </p:spPr>
              <p:txBody>
                <a:bodyPr rtlCol="0" anchor="ctr"/>
                <a:lstStyle/>
                <a:p>
                  <a:endParaRPr lang="en-US"/>
                </a:p>
              </p:txBody>
            </p:sp>
            <p:sp>
              <p:nvSpPr>
                <p:cNvPr id="899" name="Freeform: Shape 898">
                  <a:extLst>
                    <a:ext uri="{FF2B5EF4-FFF2-40B4-BE49-F238E27FC236}">
                      <a16:creationId xmlns:a16="http://schemas.microsoft.com/office/drawing/2014/main" id="{01004AFA-D688-9340-649D-CE5C663B660A}"/>
                    </a:ext>
                  </a:extLst>
                </p:cNvPr>
                <p:cNvSpPr/>
                <p:nvPr/>
              </p:nvSpPr>
              <p:spPr>
                <a:xfrm flipV="1">
                  <a:off x="8507442" y="5223684"/>
                  <a:ext cx="44360" cy="49640"/>
                </a:xfrm>
                <a:custGeom>
                  <a:avLst/>
                  <a:gdLst>
                    <a:gd name="connsiteX0" fmla="*/ 287 w 44360"/>
                    <a:gd name="connsiteY0" fmla="*/ 13771 h 49640"/>
                    <a:gd name="connsiteX1" fmla="*/ 12894 w 44360"/>
                    <a:gd name="connsiteY1" fmla="*/ 15689 h 49640"/>
                    <a:gd name="connsiteX2" fmla="*/ 16156 w 44360"/>
                    <a:gd name="connsiteY2" fmla="*/ 10122 h 49640"/>
                    <a:gd name="connsiteX3" fmla="*/ 23054 w 44360"/>
                    <a:gd name="connsiteY3" fmla="*/ 8219 h 49640"/>
                    <a:gd name="connsiteX4" fmla="*/ 30380 w 44360"/>
                    <a:gd name="connsiteY4" fmla="*/ 10008 h 49640"/>
                    <a:gd name="connsiteX5" fmla="*/ 32040 w 44360"/>
                    <a:gd name="connsiteY5" fmla="*/ 13371 h 49640"/>
                    <a:gd name="connsiteX6" fmla="*/ 31139 w 44360"/>
                    <a:gd name="connsiteY6" fmla="*/ 15732 h 49640"/>
                    <a:gd name="connsiteX7" fmla="*/ 26946 w 44360"/>
                    <a:gd name="connsiteY7" fmla="*/ 17392 h 49640"/>
                    <a:gd name="connsiteX8" fmla="*/ 7671 w 44360"/>
                    <a:gd name="connsiteY8" fmla="*/ 23516 h 49640"/>
                    <a:gd name="connsiteX9" fmla="*/ 2033 w 44360"/>
                    <a:gd name="connsiteY9" fmla="*/ 34206 h 49640"/>
                    <a:gd name="connsiteX10" fmla="*/ 6898 w 44360"/>
                    <a:gd name="connsiteY10" fmla="*/ 44580 h 49640"/>
                    <a:gd name="connsiteX11" fmla="*/ 22024 w 44360"/>
                    <a:gd name="connsiteY11" fmla="*/ 48787 h 49640"/>
                    <a:gd name="connsiteX12" fmla="*/ 36505 w 44360"/>
                    <a:gd name="connsiteY12" fmla="*/ 45611 h 49640"/>
                    <a:gd name="connsiteX13" fmla="*/ 43045 w 44360"/>
                    <a:gd name="connsiteY13" fmla="*/ 36223 h 49640"/>
                    <a:gd name="connsiteX14" fmla="*/ 31182 w 44360"/>
                    <a:gd name="connsiteY14" fmla="*/ 34034 h 49640"/>
                    <a:gd name="connsiteX15" fmla="*/ 28291 w 44360"/>
                    <a:gd name="connsiteY15" fmla="*/ 38270 h 49640"/>
                    <a:gd name="connsiteX16" fmla="*/ 22238 w 44360"/>
                    <a:gd name="connsiteY16" fmla="*/ 39758 h 49640"/>
                    <a:gd name="connsiteX17" fmla="*/ 15140 w 44360"/>
                    <a:gd name="connsiteY17" fmla="*/ 38370 h 49640"/>
                    <a:gd name="connsiteX18" fmla="*/ 13710 w 44360"/>
                    <a:gd name="connsiteY18" fmla="*/ 35823 h 49640"/>
                    <a:gd name="connsiteX19" fmla="*/ 14954 w 44360"/>
                    <a:gd name="connsiteY19" fmla="*/ 33533 h 49640"/>
                    <a:gd name="connsiteX20" fmla="*/ 26689 w 44360"/>
                    <a:gd name="connsiteY20" fmla="*/ 29999 h 49640"/>
                    <a:gd name="connsiteX21" fmla="*/ 40712 w 44360"/>
                    <a:gd name="connsiteY21" fmla="*/ 24418 h 49640"/>
                    <a:gd name="connsiteX22" fmla="*/ 44647 w 44360"/>
                    <a:gd name="connsiteY22" fmla="*/ 15073 h 49640"/>
                    <a:gd name="connsiteX23" fmla="*/ 39195 w 44360"/>
                    <a:gd name="connsiteY23" fmla="*/ 3840 h 49640"/>
                    <a:gd name="connsiteX24" fmla="*/ 23054 w 44360"/>
                    <a:gd name="connsiteY24" fmla="*/ -853 h 49640"/>
                    <a:gd name="connsiteX25" fmla="*/ 7685 w 44360"/>
                    <a:gd name="connsiteY25" fmla="*/ 3082 h 49640"/>
                    <a:gd name="connsiteX26" fmla="*/ 287 w 44360"/>
                    <a:gd name="connsiteY26" fmla="*/ 1377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287" y="13771"/>
                      </a:moveTo>
                      <a:lnTo>
                        <a:pt x="12894" y="15689"/>
                      </a:lnTo>
                      <a:cubicBezTo>
                        <a:pt x="13438" y="13246"/>
                        <a:pt x="14525" y="11391"/>
                        <a:pt x="16156" y="10122"/>
                      </a:cubicBezTo>
                      <a:cubicBezTo>
                        <a:pt x="17797" y="8853"/>
                        <a:pt x="20096" y="8219"/>
                        <a:pt x="23054" y="8219"/>
                      </a:cubicBezTo>
                      <a:cubicBezTo>
                        <a:pt x="26297" y="8219"/>
                        <a:pt x="28740" y="8815"/>
                        <a:pt x="30380" y="10008"/>
                      </a:cubicBezTo>
                      <a:cubicBezTo>
                        <a:pt x="31487" y="10847"/>
                        <a:pt x="32040" y="11968"/>
                        <a:pt x="32040" y="13371"/>
                      </a:cubicBezTo>
                      <a:cubicBezTo>
                        <a:pt x="32040" y="14325"/>
                        <a:pt x="31740" y="15112"/>
                        <a:pt x="31139" y="15732"/>
                      </a:cubicBezTo>
                      <a:cubicBezTo>
                        <a:pt x="30519" y="16333"/>
                        <a:pt x="29121" y="16886"/>
                        <a:pt x="26946" y="17392"/>
                      </a:cubicBezTo>
                      <a:cubicBezTo>
                        <a:pt x="16805" y="19624"/>
                        <a:pt x="10380" y="21665"/>
                        <a:pt x="7671" y="23516"/>
                      </a:cubicBezTo>
                      <a:cubicBezTo>
                        <a:pt x="3912" y="26082"/>
                        <a:pt x="2033" y="29646"/>
                        <a:pt x="2033" y="34206"/>
                      </a:cubicBezTo>
                      <a:cubicBezTo>
                        <a:pt x="2033" y="38317"/>
                        <a:pt x="3654" y="41776"/>
                        <a:pt x="6898" y="44580"/>
                      </a:cubicBezTo>
                      <a:cubicBezTo>
                        <a:pt x="10151" y="47385"/>
                        <a:pt x="15193" y="48787"/>
                        <a:pt x="22024" y="48787"/>
                      </a:cubicBezTo>
                      <a:cubicBezTo>
                        <a:pt x="28520" y="48787"/>
                        <a:pt x="33347" y="47728"/>
                        <a:pt x="36505" y="45611"/>
                      </a:cubicBezTo>
                      <a:cubicBezTo>
                        <a:pt x="39672" y="43493"/>
                        <a:pt x="41852" y="40364"/>
                        <a:pt x="43045" y="36223"/>
                      </a:cubicBezTo>
                      <a:lnTo>
                        <a:pt x="31182" y="34034"/>
                      </a:lnTo>
                      <a:cubicBezTo>
                        <a:pt x="30676" y="35875"/>
                        <a:pt x="29713" y="37287"/>
                        <a:pt x="28291" y="38270"/>
                      </a:cubicBezTo>
                      <a:cubicBezTo>
                        <a:pt x="26879" y="39262"/>
                        <a:pt x="24862" y="39758"/>
                        <a:pt x="22238" y="39758"/>
                      </a:cubicBezTo>
                      <a:cubicBezTo>
                        <a:pt x="18937" y="39758"/>
                        <a:pt x="16571" y="39295"/>
                        <a:pt x="15140" y="38370"/>
                      </a:cubicBezTo>
                      <a:cubicBezTo>
                        <a:pt x="14186" y="37712"/>
                        <a:pt x="13710" y="36863"/>
                        <a:pt x="13710" y="35823"/>
                      </a:cubicBezTo>
                      <a:cubicBezTo>
                        <a:pt x="13710" y="34926"/>
                        <a:pt x="14124" y="34163"/>
                        <a:pt x="14954" y="33533"/>
                      </a:cubicBezTo>
                      <a:cubicBezTo>
                        <a:pt x="16090" y="32703"/>
                        <a:pt x="20001" y="31525"/>
                        <a:pt x="26689" y="29999"/>
                      </a:cubicBezTo>
                      <a:cubicBezTo>
                        <a:pt x="33386" y="28482"/>
                        <a:pt x="38060" y="26621"/>
                        <a:pt x="40712" y="24418"/>
                      </a:cubicBezTo>
                      <a:cubicBezTo>
                        <a:pt x="43336" y="22176"/>
                        <a:pt x="44647" y="19061"/>
                        <a:pt x="44647" y="15073"/>
                      </a:cubicBezTo>
                      <a:cubicBezTo>
                        <a:pt x="44647" y="10714"/>
                        <a:pt x="42830" y="6969"/>
                        <a:pt x="39195" y="3840"/>
                      </a:cubicBezTo>
                      <a:cubicBezTo>
                        <a:pt x="35561" y="711"/>
                        <a:pt x="30180" y="-853"/>
                        <a:pt x="23054" y="-853"/>
                      </a:cubicBezTo>
                      <a:cubicBezTo>
                        <a:pt x="16586" y="-853"/>
                        <a:pt x="11463" y="458"/>
                        <a:pt x="7685" y="3082"/>
                      </a:cubicBezTo>
                      <a:cubicBezTo>
                        <a:pt x="3917" y="5705"/>
                        <a:pt x="1451" y="9268"/>
                        <a:pt x="287" y="13771"/>
                      </a:cubicBezTo>
                      <a:close/>
                    </a:path>
                  </a:pathLst>
                </a:custGeom>
                <a:solidFill>
                  <a:srgbClr val="000000"/>
                </a:solidFill>
                <a:ln w="14" cap="flat">
                  <a:noFill/>
                  <a:prstDash val="solid"/>
                  <a:round/>
                </a:ln>
              </p:spPr>
              <p:txBody>
                <a:bodyPr rtlCol="0" anchor="ctr"/>
                <a:lstStyle/>
                <a:p>
                  <a:endParaRPr lang="en-US"/>
                </a:p>
              </p:txBody>
            </p:sp>
            <p:sp>
              <p:nvSpPr>
                <p:cNvPr id="900" name="Freeform: Shape 899">
                  <a:extLst>
                    <a:ext uri="{FF2B5EF4-FFF2-40B4-BE49-F238E27FC236}">
                      <a16:creationId xmlns:a16="http://schemas.microsoft.com/office/drawing/2014/main" id="{BAA4FFC7-7D4F-6875-DD46-761572E6A847}"/>
                    </a:ext>
                  </a:extLst>
                </p:cNvPr>
                <p:cNvSpPr/>
                <p:nvPr/>
              </p:nvSpPr>
              <p:spPr>
                <a:xfrm flipV="1">
                  <a:off x="8556229" y="527225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01" name="Freeform: Shape 900">
                  <a:extLst>
                    <a:ext uri="{FF2B5EF4-FFF2-40B4-BE49-F238E27FC236}">
                      <a16:creationId xmlns:a16="http://schemas.microsoft.com/office/drawing/2014/main" id="{5C913412-80C0-4F08-9CA8-A79091658411}"/>
                    </a:ext>
                  </a:extLst>
                </p:cNvPr>
                <p:cNvSpPr/>
                <p:nvPr/>
              </p:nvSpPr>
              <p:spPr>
                <a:xfrm flipV="1">
                  <a:off x="8585480" y="5224228"/>
                  <a:ext cx="45834" cy="31381"/>
                </a:xfrm>
                <a:custGeom>
                  <a:avLst/>
                  <a:gdLst>
                    <a:gd name="connsiteX0" fmla="*/ 138 w 45834"/>
                    <a:gd name="connsiteY0" fmla="*/ 18392 h 31381"/>
                    <a:gd name="connsiteX1" fmla="*/ 138 w 45834"/>
                    <a:gd name="connsiteY1" fmla="*/ 29926 h 31381"/>
                    <a:gd name="connsiteX2" fmla="*/ 45972 w 45834"/>
                    <a:gd name="connsiteY2" fmla="*/ 29926 h 31381"/>
                    <a:gd name="connsiteX3" fmla="*/ 45972 w 45834"/>
                    <a:gd name="connsiteY3" fmla="*/ 18392 h 31381"/>
                    <a:gd name="connsiteX4" fmla="*/ 138 w 45834"/>
                    <a:gd name="connsiteY4" fmla="*/ -1455 h 31381"/>
                    <a:gd name="connsiteX5" fmla="*/ 138 w 45834"/>
                    <a:gd name="connsiteY5" fmla="*/ 10121 h 31381"/>
                    <a:gd name="connsiteX6" fmla="*/ 45972 w 45834"/>
                    <a:gd name="connsiteY6" fmla="*/ 10121 h 31381"/>
                    <a:gd name="connsiteX7" fmla="*/ 45972 w 45834"/>
                    <a:gd name="connsiteY7" fmla="*/ -1455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38" y="18392"/>
                      </a:moveTo>
                      <a:lnTo>
                        <a:pt x="138" y="29926"/>
                      </a:lnTo>
                      <a:lnTo>
                        <a:pt x="45972" y="29926"/>
                      </a:lnTo>
                      <a:lnTo>
                        <a:pt x="45972" y="18392"/>
                      </a:lnTo>
                      <a:close/>
                      <a:moveTo>
                        <a:pt x="138" y="-1455"/>
                      </a:moveTo>
                      <a:lnTo>
                        <a:pt x="138" y="10121"/>
                      </a:lnTo>
                      <a:lnTo>
                        <a:pt x="45972" y="10121"/>
                      </a:lnTo>
                      <a:lnTo>
                        <a:pt x="45972" y="-1455"/>
                      </a:lnTo>
                      <a:close/>
                    </a:path>
                  </a:pathLst>
                </a:custGeom>
                <a:solidFill>
                  <a:srgbClr val="000000"/>
                </a:solidFill>
                <a:ln w="14" cap="flat">
                  <a:noFill/>
                  <a:prstDash val="solid"/>
                  <a:round/>
                </a:ln>
              </p:spPr>
              <p:txBody>
                <a:bodyPr rtlCol="0" anchor="ctr"/>
                <a:lstStyle/>
                <a:p>
                  <a:endParaRPr lang="en-US"/>
                </a:p>
              </p:txBody>
            </p:sp>
            <p:sp>
              <p:nvSpPr>
                <p:cNvPr id="902" name="Freeform: Shape 901">
                  <a:extLst>
                    <a:ext uri="{FF2B5EF4-FFF2-40B4-BE49-F238E27FC236}">
                      <a16:creationId xmlns:a16="http://schemas.microsoft.com/office/drawing/2014/main" id="{24A03FFF-50A6-C8F7-9A51-F1D43C654BDD}"/>
                    </a:ext>
                  </a:extLst>
                </p:cNvPr>
                <p:cNvSpPr/>
                <p:nvPr/>
              </p:nvSpPr>
              <p:spPr>
                <a:xfrm flipV="1">
                  <a:off x="8635157" y="527225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03" name="Freeform: Shape 902">
                  <a:extLst>
                    <a:ext uri="{FF2B5EF4-FFF2-40B4-BE49-F238E27FC236}">
                      <a16:creationId xmlns:a16="http://schemas.microsoft.com/office/drawing/2014/main" id="{D44DDDEA-69F3-53EE-9F60-703C7ACFA858}"/>
                    </a:ext>
                  </a:extLst>
                </p:cNvPr>
                <p:cNvSpPr/>
                <p:nvPr/>
              </p:nvSpPr>
              <p:spPr>
                <a:xfrm flipV="1">
                  <a:off x="8664494" y="5207586"/>
                  <a:ext cx="42972" cy="64666"/>
                </a:xfrm>
                <a:custGeom>
                  <a:avLst/>
                  <a:gdLst>
                    <a:gd name="connsiteX0" fmla="*/ 250 w 42972"/>
                    <a:gd name="connsiteY0" fmla="*/ 51534 h 64666"/>
                    <a:gd name="connsiteX1" fmla="*/ 250 w 42972"/>
                    <a:gd name="connsiteY1" fmla="*/ 63211 h 64666"/>
                    <a:gd name="connsiteX2" fmla="*/ 43222 w 42972"/>
                    <a:gd name="connsiteY2" fmla="*/ 63211 h 64666"/>
                    <a:gd name="connsiteX3" fmla="*/ 43222 w 42972"/>
                    <a:gd name="connsiteY3" fmla="*/ 54081 h 64666"/>
                    <a:gd name="connsiteX4" fmla="*/ 32390 w 42972"/>
                    <a:gd name="connsiteY4" fmla="*/ 39056 h 64666"/>
                    <a:gd name="connsiteX5" fmla="*/ 24004 w 42972"/>
                    <a:gd name="connsiteY5" fmla="*/ 18235 h 64666"/>
                    <a:gd name="connsiteX6" fmla="*/ 21171 w 42972"/>
                    <a:gd name="connsiteY6" fmla="*/ -1455 h 64666"/>
                    <a:gd name="connsiteX7" fmla="*/ 9065 w 42972"/>
                    <a:gd name="connsiteY7" fmla="*/ -1455 h 64666"/>
                    <a:gd name="connsiteX8" fmla="*/ 14660 w 42972"/>
                    <a:gd name="connsiteY8" fmla="*/ 26263 h 64666"/>
                    <a:gd name="connsiteX9" fmla="*/ 28827 w 42972"/>
                    <a:gd name="connsiteY9" fmla="*/ 51534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250" y="51534"/>
                      </a:moveTo>
                      <a:lnTo>
                        <a:pt x="250" y="63211"/>
                      </a:lnTo>
                      <a:lnTo>
                        <a:pt x="43222" y="63211"/>
                      </a:lnTo>
                      <a:lnTo>
                        <a:pt x="43222" y="54081"/>
                      </a:lnTo>
                      <a:cubicBezTo>
                        <a:pt x="39673" y="50599"/>
                        <a:pt x="36063" y="45591"/>
                        <a:pt x="32390" y="39056"/>
                      </a:cubicBezTo>
                      <a:cubicBezTo>
                        <a:pt x="28726" y="32530"/>
                        <a:pt x="25931" y="25590"/>
                        <a:pt x="24004" y="18235"/>
                      </a:cubicBezTo>
                      <a:cubicBezTo>
                        <a:pt x="22087" y="10889"/>
                        <a:pt x="21142" y="4326"/>
                        <a:pt x="21171" y="-1455"/>
                      </a:cubicBezTo>
                      <a:lnTo>
                        <a:pt x="9065" y="-1455"/>
                      </a:lnTo>
                      <a:cubicBezTo>
                        <a:pt x="9265" y="7607"/>
                        <a:pt x="11130" y="16847"/>
                        <a:pt x="14660" y="26263"/>
                      </a:cubicBezTo>
                      <a:cubicBezTo>
                        <a:pt x="18199" y="35688"/>
                        <a:pt x="22921" y="44112"/>
                        <a:pt x="28827" y="51534"/>
                      </a:cubicBezTo>
                      <a:close/>
                    </a:path>
                  </a:pathLst>
                </a:custGeom>
                <a:solidFill>
                  <a:srgbClr val="000000"/>
                </a:solidFill>
                <a:ln w="14" cap="flat">
                  <a:noFill/>
                  <a:prstDash val="solid"/>
                  <a:round/>
                </a:ln>
              </p:spPr>
              <p:txBody>
                <a:bodyPr rtlCol="0" anchor="ctr"/>
                <a:lstStyle/>
                <a:p>
                  <a:endParaRPr lang="en-US"/>
                </a:p>
              </p:txBody>
            </p:sp>
          </p:grpSp>
          <p:grpSp>
            <p:nvGrpSpPr>
              <p:cNvPr id="904" name="Graphic 3">
                <a:extLst>
                  <a:ext uri="{FF2B5EF4-FFF2-40B4-BE49-F238E27FC236}">
                    <a16:creationId xmlns:a16="http://schemas.microsoft.com/office/drawing/2014/main" id="{1E22506A-7501-D09B-CC63-50E4344A28BC}"/>
                  </a:ext>
                </a:extLst>
              </p:cNvPr>
              <p:cNvGrpSpPr/>
              <p:nvPr/>
            </p:nvGrpSpPr>
            <p:grpSpPr>
              <a:xfrm>
                <a:off x="8174935" y="5303487"/>
                <a:ext cx="545298" cy="84299"/>
                <a:chOff x="8174935" y="5303487"/>
                <a:chExt cx="545298" cy="84299"/>
              </a:xfrm>
              <a:solidFill>
                <a:srgbClr val="000000"/>
              </a:solidFill>
            </p:grpSpPr>
            <p:sp>
              <p:nvSpPr>
                <p:cNvPr id="905" name="Freeform: Shape 904">
                  <a:extLst>
                    <a:ext uri="{FF2B5EF4-FFF2-40B4-BE49-F238E27FC236}">
                      <a16:creationId xmlns:a16="http://schemas.microsoft.com/office/drawing/2014/main" id="{6C06B8F8-A9EE-B846-24D1-3264444034A2}"/>
                    </a:ext>
                  </a:extLst>
                </p:cNvPr>
                <p:cNvSpPr/>
                <p:nvPr/>
              </p:nvSpPr>
              <p:spPr>
                <a:xfrm flipV="1">
                  <a:off x="8174935" y="5321818"/>
                  <a:ext cx="49325" cy="47494"/>
                </a:xfrm>
                <a:custGeom>
                  <a:avLst/>
                  <a:gdLst>
                    <a:gd name="connsiteX0" fmla="*/ 19299 w 49325"/>
                    <a:gd name="connsiteY0" fmla="*/ -831 h 47494"/>
                    <a:gd name="connsiteX1" fmla="*/ 153 w 49325"/>
                    <a:gd name="connsiteY1" fmla="*/ 46663 h 47494"/>
                    <a:gd name="connsiteX2" fmla="*/ 13346 w 49325"/>
                    <a:gd name="connsiteY2" fmla="*/ 46663 h 47494"/>
                    <a:gd name="connsiteX3" fmla="*/ 22290 w 49325"/>
                    <a:gd name="connsiteY3" fmla="*/ 22423 h 47494"/>
                    <a:gd name="connsiteX4" fmla="*/ 24894 w 49325"/>
                    <a:gd name="connsiteY4" fmla="*/ 14323 h 47494"/>
                    <a:gd name="connsiteX5" fmla="*/ 26182 w 49325"/>
                    <a:gd name="connsiteY5" fmla="*/ 18402 h 47494"/>
                    <a:gd name="connsiteX6" fmla="*/ 27527 w 49325"/>
                    <a:gd name="connsiteY6" fmla="*/ 22423 h 47494"/>
                    <a:gd name="connsiteX7" fmla="*/ 36557 w 49325"/>
                    <a:gd name="connsiteY7" fmla="*/ 46663 h 47494"/>
                    <a:gd name="connsiteX8" fmla="*/ 49478 w 49325"/>
                    <a:gd name="connsiteY8" fmla="*/ 46663 h 47494"/>
                    <a:gd name="connsiteX9" fmla="*/ 30618 w 49325"/>
                    <a:gd name="connsiteY9" fmla="*/ -831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9299" y="-831"/>
                      </a:moveTo>
                      <a:lnTo>
                        <a:pt x="153" y="46663"/>
                      </a:lnTo>
                      <a:lnTo>
                        <a:pt x="13346" y="46663"/>
                      </a:lnTo>
                      <a:lnTo>
                        <a:pt x="22290" y="22423"/>
                      </a:lnTo>
                      <a:lnTo>
                        <a:pt x="24894" y="14323"/>
                      </a:lnTo>
                      <a:cubicBezTo>
                        <a:pt x="25571" y="16384"/>
                        <a:pt x="26001" y="17743"/>
                        <a:pt x="26182" y="18402"/>
                      </a:cubicBezTo>
                      <a:cubicBezTo>
                        <a:pt x="26602" y="19737"/>
                        <a:pt x="27050" y="21077"/>
                        <a:pt x="27527" y="22423"/>
                      </a:cubicBezTo>
                      <a:lnTo>
                        <a:pt x="36557" y="46663"/>
                      </a:lnTo>
                      <a:lnTo>
                        <a:pt x="49478" y="46663"/>
                      </a:lnTo>
                      <a:lnTo>
                        <a:pt x="30618" y="-831"/>
                      </a:lnTo>
                      <a:close/>
                    </a:path>
                  </a:pathLst>
                </a:custGeom>
                <a:solidFill>
                  <a:srgbClr val="000000"/>
                </a:solidFill>
                <a:ln w="14" cap="flat">
                  <a:noFill/>
                  <a:prstDash val="solid"/>
                  <a:round/>
                </a:ln>
              </p:spPr>
              <p:txBody>
                <a:bodyPr rtlCol="0" anchor="ctr"/>
                <a:lstStyle/>
                <a:p>
                  <a:endParaRPr lang="en-US"/>
                </a:p>
              </p:txBody>
            </p:sp>
            <p:sp>
              <p:nvSpPr>
                <p:cNvPr id="906" name="Freeform: Shape 905">
                  <a:extLst>
                    <a:ext uri="{FF2B5EF4-FFF2-40B4-BE49-F238E27FC236}">
                      <a16:creationId xmlns:a16="http://schemas.microsoft.com/office/drawing/2014/main" id="{F463EBDE-61E4-FCF5-B520-6CC6361B8211}"/>
                    </a:ext>
                  </a:extLst>
                </p:cNvPr>
                <p:cNvSpPr/>
                <p:nvPr/>
              </p:nvSpPr>
              <p:spPr>
                <a:xfrm flipV="1">
                  <a:off x="8228645" y="5320745"/>
                  <a:ext cx="44589" cy="49640"/>
                </a:xfrm>
                <a:custGeom>
                  <a:avLst/>
                  <a:gdLst>
                    <a:gd name="connsiteX0" fmla="*/ 12843 w 44589"/>
                    <a:gd name="connsiteY0" fmla="*/ 33241 h 49640"/>
                    <a:gd name="connsiteX1" fmla="*/ 1438 w 44589"/>
                    <a:gd name="connsiteY1" fmla="*/ 35301 h 49640"/>
                    <a:gd name="connsiteX2" fmla="*/ 8049 w 44589"/>
                    <a:gd name="connsiteY2" fmla="*/ 45490 h 49640"/>
                    <a:gd name="connsiteX3" fmla="*/ 22001 w 44589"/>
                    <a:gd name="connsiteY3" fmla="*/ 48810 h 49640"/>
                    <a:gd name="connsiteX4" fmla="*/ 34522 w 44589"/>
                    <a:gd name="connsiteY4" fmla="*/ 46821 h 49640"/>
                    <a:gd name="connsiteX5" fmla="*/ 40318 w 44589"/>
                    <a:gd name="connsiteY5" fmla="*/ 41770 h 49640"/>
                    <a:gd name="connsiteX6" fmla="*/ 41992 w 44589"/>
                    <a:gd name="connsiteY6" fmla="*/ 30522 h 49640"/>
                    <a:gd name="connsiteX7" fmla="*/ 41863 w 44589"/>
                    <a:gd name="connsiteY7" fmla="*/ 15854 h 49640"/>
                    <a:gd name="connsiteX8" fmla="*/ 42464 w 44589"/>
                    <a:gd name="connsiteY8" fmla="*/ 6610 h 49640"/>
                    <a:gd name="connsiteX9" fmla="*/ 44725 w 44589"/>
                    <a:gd name="connsiteY9" fmla="*/ 242 h 49640"/>
                    <a:gd name="connsiteX10" fmla="*/ 32290 w 44589"/>
                    <a:gd name="connsiteY10" fmla="*/ 242 h 49640"/>
                    <a:gd name="connsiteX11" fmla="*/ 31088 w 44589"/>
                    <a:gd name="connsiteY11" fmla="*/ 3949 h 49640"/>
                    <a:gd name="connsiteX12" fmla="*/ 30630 w 44589"/>
                    <a:gd name="connsiteY12" fmla="*/ 5437 h 49640"/>
                    <a:gd name="connsiteX13" fmla="*/ 23747 w 44589"/>
                    <a:gd name="connsiteY13" fmla="*/ 729 h 49640"/>
                    <a:gd name="connsiteX14" fmla="*/ 15920 w 44589"/>
                    <a:gd name="connsiteY14" fmla="*/ -831 h 49640"/>
                    <a:gd name="connsiteX15" fmla="*/ 4357 w 44589"/>
                    <a:gd name="connsiteY15" fmla="*/ 3147 h 49640"/>
                    <a:gd name="connsiteX16" fmla="*/ 136 w 44589"/>
                    <a:gd name="connsiteY16" fmla="*/ 13207 h 49640"/>
                    <a:gd name="connsiteX17" fmla="*/ 2053 w 44589"/>
                    <a:gd name="connsiteY17" fmla="*/ 20391 h 49640"/>
                    <a:gd name="connsiteX18" fmla="*/ 7448 w 44589"/>
                    <a:gd name="connsiteY18" fmla="*/ 25213 h 49640"/>
                    <a:gd name="connsiteX19" fmla="*/ 17451 w 44589"/>
                    <a:gd name="connsiteY19" fmla="*/ 28147 h 49640"/>
                    <a:gd name="connsiteX20" fmla="*/ 29657 w 44589"/>
                    <a:gd name="connsiteY20" fmla="*/ 31237 h 49640"/>
                    <a:gd name="connsiteX21" fmla="*/ 29657 w 44589"/>
                    <a:gd name="connsiteY21" fmla="*/ 32482 h 49640"/>
                    <a:gd name="connsiteX22" fmla="*/ 27868 w 44589"/>
                    <a:gd name="connsiteY22" fmla="*/ 37648 h 49640"/>
                    <a:gd name="connsiteX23" fmla="*/ 21114 w 44589"/>
                    <a:gd name="connsiteY23" fmla="*/ 39194 h 49640"/>
                    <a:gd name="connsiteX24" fmla="*/ 15877 w 44589"/>
                    <a:gd name="connsiteY24" fmla="*/ 37877 h 49640"/>
                    <a:gd name="connsiteX25" fmla="*/ 12843 w 44589"/>
                    <a:gd name="connsiteY25" fmla="*/ 33241 h 49640"/>
                    <a:gd name="connsiteX26" fmla="*/ 29657 w 44589"/>
                    <a:gd name="connsiteY26" fmla="*/ 23052 h 49640"/>
                    <a:gd name="connsiteX27" fmla="*/ 22001 w 44589"/>
                    <a:gd name="connsiteY27" fmla="*/ 21120 h 49640"/>
                    <a:gd name="connsiteX28" fmla="*/ 15161 w 44589"/>
                    <a:gd name="connsiteY28" fmla="*/ 18931 h 49640"/>
                    <a:gd name="connsiteX29" fmla="*/ 12700 w 44589"/>
                    <a:gd name="connsiteY29" fmla="*/ 14509 h 49640"/>
                    <a:gd name="connsiteX30" fmla="*/ 14660 w 44589"/>
                    <a:gd name="connsiteY30" fmla="*/ 9944 h 49640"/>
                    <a:gd name="connsiteX31" fmla="*/ 19683 w 44589"/>
                    <a:gd name="connsiteY31" fmla="*/ 8027 h 49640"/>
                    <a:gd name="connsiteX32" fmla="*/ 26166 w 44589"/>
                    <a:gd name="connsiteY32" fmla="*/ 10259 h 49640"/>
                    <a:gd name="connsiteX33" fmla="*/ 29156 w 44589"/>
                    <a:gd name="connsiteY33" fmla="*/ 14423 h 49640"/>
                    <a:gd name="connsiteX34" fmla="*/ 29657 w 44589"/>
                    <a:gd name="connsiteY34" fmla="*/ 2054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843" y="33241"/>
                      </a:moveTo>
                      <a:lnTo>
                        <a:pt x="1438" y="35301"/>
                      </a:lnTo>
                      <a:cubicBezTo>
                        <a:pt x="2717" y="39890"/>
                        <a:pt x="4920" y="43286"/>
                        <a:pt x="8049" y="45490"/>
                      </a:cubicBezTo>
                      <a:cubicBezTo>
                        <a:pt x="11178" y="47703"/>
                        <a:pt x="15829" y="48810"/>
                        <a:pt x="22001" y="48810"/>
                      </a:cubicBezTo>
                      <a:cubicBezTo>
                        <a:pt x="27611" y="48810"/>
                        <a:pt x="31785" y="48147"/>
                        <a:pt x="34522" y="46821"/>
                      </a:cubicBezTo>
                      <a:cubicBezTo>
                        <a:pt x="37270" y="45495"/>
                        <a:pt x="39202" y="43811"/>
                        <a:pt x="40318" y="41770"/>
                      </a:cubicBezTo>
                      <a:cubicBezTo>
                        <a:pt x="41434" y="39728"/>
                        <a:pt x="41992" y="35979"/>
                        <a:pt x="41992" y="30522"/>
                      </a:cubicBezTo>
                      <a:lnTo>
                        <a:pt x="41863" y="15854"/>
                      </a:lnTo>
                      <a:cubicBezTo>
                        <a:pt x="41863" y="11676"/>
                        <a:pt x="42064" y="8595"/>
                        <a:pt x="42464" y="6610"/>
                      </a:cubicBezTo>
                      <a:cubicBezTo>
                        <a:pt x="42865" y="4636"/>
                        <a:pt x="43619" y="2513"/>
                        <a:pt x="44725" y="242"/>
                      </a:cubicBezTo>
                      <a:lnTo>
                        <a:pt x="32290" y="242"/>
                      </a:lnTo>
                      <a:cubicBezTo>
                        <a:pt x="31966" y="1082"/>
                        <a:pt x="31565" y="2317"/>
                        <a:pt x="31088" y="3949"/>
                      </a:cubicBezTo>
                      <a:cubicBezTo>
                        <a:pt x="30878" y="4702"/>
                        <a:pt x="30726" y="5198"/>
                        <a:pt x="30630" y="5437"/>
                      </a:cubicBezTo>
                      <a:cubicBezTo>
                        <a:pt x="28484" y="3348"/>
                        <a:pt x="26189" y="1778"/>
                        <a:pt x="23747" y="729"/>
                      </a:cubicBezTo>
                      <a:cubicBezTo>
                        <a:pt x="21305" y="-311"/>
                        <a:pt x="18696" y="-831"/>
                        <a:pt x="15920" y="-831"/>
                      </a:cubicBezTo>
                      <a:cubicBezTo>
                        <a:pt x="11035" y="-831"/>
                        <a:pt x="7181" y="495"/>
                        <a:pt x="4357" y="3147"/>
                      </a:cubicBezTo>
                      <a:cubicBezTo>
                        <a:pt x="1543" y="5799"/>
                        <a:pt x="136" y="9153"/>
                        <a:pt x="136" y="13207"/>
                      </a:cubicBezTo>
                      <a:cubicBezTo>
                        <a:pt x="136" y="15897"/>
                        <a:pt x="775" y="18292"/>
                        <a:pt x="2053" y="20391"/>
                      </a:cubicBezTo>
                      <a:cubicBezTo>
                        <a:pt x="3341" y="22489"/>
                        <a:pt x="5140" y="24097"/>
                        <a:pt x="7448" y="25213"/>
                      </a:cubicBezTo>
                      <a:cubicBezTo>
                        <a:pt x="9757" y="26339"/>
                        <a:pt x="13091" y="27317"/>
                        <a:pt x="17451" y="28147"/>
                      </a:cubicBezTo>
                      <a:cubicBezTo>
                        <a:pt x="23318" y="29253"/>
                        <a:pt x="27387" y="30283"/>
                        <a:pt x="29657" y="31237"/>
                      </a:cubicBezTo>
                      <a:lnTo>
                        <a:pt x="29657" y="32482"/>
                      </a:lnTo>
                      <a:cubicBezTo>
                        <a:pt x="29657" y="34896"/>
                        <a:pt x="29061" y="36618"/>
                        <a:pt x="27868" y="37648"/>
                      </a:cubicBezTo>
                      <a:cubicBezTo>
                        <a:pt x="26676" y="38679"/>
                        <a:pt x="24424" y="39194"/>
                        <a:pt x="21114" y="39194"/>
                      </a:cubicBezTo>
                      <a:cubicBezTo>
                        <a:pt x="18872" y="39194"/>
                        <a:pt x="17126" y="38755"/>
                        <a:pt x="15877" y="37877"/>
                      </a:cubicBezTo>
                      <a:cubicBezTo>
                        <a:pt x="14627" y="37000"/>
                        <a:pt x="13616" y="35454"/>
                        <a:pt x="12843" y="33241"/>
                      </a:cubicBezTo>
                      <a:close/>
                      <a:moveTo>
                        <a:pt x="29657" y="23052"/>
                      </a:moveTo>
                      <a:cubicBezTo>
                        <a:pt x="28045" y="22518"/>
                        <a:pt x="25493" y="21874"/>
                        <a:pt x="22001" y="21120"/>
                      </a:cubicBezTo>
                      <a:cubicBezTo>
                        <a:pt x="18519" y="20376"/>
                        <a:pt x="16239" y="19647"/>
                        <a:pt x="15161" y="18931"/>
                      </a:cubicBezTo>
                      <a:cubicBezTo>
                        <a:pt x="13520" y="17767"/>
                        <a:pt x="12700" y="16293"/>
                        <a:pt x="12700" y="14509"/>
                      </a:cubicBezTo>
                      <a:cubicBezTo>
                        <a:pt x="12700" y="12754"/>
                        <a:pt x="13354" y="11232"/>
                        <a:pt x="14660" y="9944"/>
                      </a:cubicBezTo>
                      <a:cubicBezTo>
                        <a:pt x="15977" y="8666"/>
                        <a:pt x="17651" y="8027"/>
                        <a:pt x="19683" y="8027"/>
                      </a:cubicBezTo>
                      <a:cubicBezTo>
                        <a:pt x="21944" y="8027"/>
                        <a:pt x="24105" y="8771"/>
                        <a:pt x="26166" y="10259"/>
                      </a:cubicBezTo>
                      <a:cubicBezTo>
                        <a:pt x="27682" y="11395"/>
                        <a:pt x="28679" y="12783"/>
                        <a:pt x="29156" y="14423"/>
                      </a:cubicBezTo>
                      <a:cubicBezTo>
                        <a:pt x="29490" y="15492"/>
                        <a:pt x="29657" y="17533"/>
                        <a:pt x="29657" y="20548"/>
                      </a:cubicBezTo>
                      <a:close/>
                    </a:path>
                  </a:pathLst>
                </a:custGeom>
                <a:solidFill>
                  <a:srgbClr val="000000"/>
                </a:solidFill>
                <a:ln w="14" cap="flat">
                  <a:noFill/>
                  <a:prstDash val="solid"/>
                  <a:round/>
                </a:ln>
              </p:spPr>
              <p:txBody>
                <a:bodyPr rtlCol="0" anchor="ctr"/>
                <a:lstStyle/>
                <a:p>
                  <a:endParaRPr lang="en-US"/>
                </a:p>
              </p:txBody>
            </p:sp>
            <p:sp>
              <p:nvSpPr>
                <p:cNvPr id="907" name="Freeform: Shape 906">
                  <a:extLst>
                    <a:ext uri="{FF2B5EF4-FFF2-40B4-BE49-F238E27FC236}">
                      <a16:creationId xmlns:a16="http://schemas.microsoft.com/office/drawing/2014/main" id="{D48804AC-F8AC-3A0C-A589-2154C6EFF868}"/>
                    </a:ext>
                  </a:extLst>
                </p:cNvPr>
                <p:cNvSpPr/>
                <p:nvPr/>
              </p:nvSpPr>
              <p:spPr>
                <a:xfrm flipV="1">
                  <a:off x="8282885" y="5303759"/>
                  <a:ext cx="12578" cy="65553"/>
                </a:xfrm>
                <a:custGeom>
                  <a:avLst/>
                  <a:gdLst>
                    <a:gd name="connsiteX0" fmla="*/ 1032 w 12578"/>
                    <a:gd name="connsiteY0" fmla="*/ -1464 h 65553"/>
                    <a:gd name="connsiteX1" fmla="*/ 1032 w 12578"/>
                    <a:gd name="connsiteY1" fmla="*/ 64089 h 65553"/>
                    <a:gd name="connsiteX2" fmla="*/ 13611 w 12578"/>
                    <a:gd name="connsiteY2" fmla="*/ 64089 h 65553"/>
                    <a:gd name="connsiteX3" fmla="*/ 13611 w 12578"/>
                    <a:gd name="connsiteY3" fmla="*/ -1464 h 65553"/>
                  </a:gdLst>
                  <a:ahLst/>
                  <a:cxnLst>
                    <a:cxn ang="0">
                      <a:pos x="connsiteX0" y="connsiteY0"/>
                    </a:cxn>
                    <a:cxn ang="0">
                      <a:pos x="connsiteX1" y="connsiteY1"/>
                    </a:cxn>
                    <a:cxn ang="0">
                      <a:pos x="connsiteX2" y="connsiteY2"/>
                    </a:cxn>
                    <a:cxn ang="0">
                      <a:pos x="connsiteX3" y="connsiteY3"/>
                    </a:cxn>
                  </a:cxnLst>
                  <a:rect l="l" t="t" r="r" b="b"/>
                  <a:pathLst>
                    <a:path w="12578" h="65553">
                      <a:moveTo>
                        <a:pt x="1032" y="-1464"/>
                      </a:moveTo>
                      <a:lnTo>
                        <a:pt x="1032" y="64089"/>
                      </a:lnTo>
                      <a:lnTo>
                        <a:pt x="13611" y="64089"/>
                      </a:lnTo>
                      <a:lnTo>
                        <a:pt x="13611" y="-1464"/>
                      </a:lnTo>
                      <a:close/>
                    </a:path>
                  </a:pathLst>
                </a:custGeom>
                <a:solidFill>
                  <a:srgbClr val="000000"/>
                </a:solidFill>
                <a:ln w="14" cap="flat">
                  <a:noFill/>
                  <a:prstDash val="solid"/>
                  <a:round/>
                </a:ln>
              </p:spPr>
              <p:txBody>
                <a:bodyPr rtlCol="0" anchor="ctr"/>
                <a:lstStyle/>
                <a:p>
                  <a:endParaRPr lang="en-US"/>
                </a:p>
              </p:txBody>
            </p:sp>
            <p:sp>
              <p:nvSpPr>
                <p:cNvPr id="908" name="Freeform: Shape 907">
                  <a:extLst>
                    <a:ext uri="{FF2B5EF4-FFF2-40B4-BE49-F238E27FC236}">
                      <a16:creationId xmlns:a16="http://schemas.microsoft.com/office/drawing/2014/main" id="{83984220-D657-61DA-C425-995A7D611D32}"/>
                    </a:ext>
                  </a:extLst>
                </p:cNvPr>
                <p:cNvSpPr/>
                <p:nvPr/>
              </p:nvSpPr>
              <p:spPr>
                <a:xfrm flipV="1">
                  <a:off x="8308072" y="5321818"/>
                  <a:ext cx="43187" cy="48567"/>
                </a:xfrm>
                <a:custGeom>
                  <a:avLst/>
                  <a:gdLst>
                    <a:gd name="connsiteX0" fmla="*/ 31515 w 43187"/>
                    <a:gd name="connsiteY0" fmla="*/ 280 h 48567"/>
                    <a:gd name="connsiteX1" fmla="*/ 31515 w 43187"/>
                    <a:gd name="connsiteY1" fmla="*/ 7392 h 48567"/>
                    <a:gd name="connsiteX2" fmla="*/ 24689 w 43187"/>
                    <a:gd name="connsiteY2" fmla="*/ 1396 h 48567"/>
                    <a:gd name="connsiteX3" fmla="*/ 15774 w 43187"/>
                    <a:gd name="connsiteY3" fmla="*/ -793 h 48567"/>
                    <a:gd name="connsiteX4" fmla="*/ 7174 w 43187"/>
                    <a:gd name="connsiteY4" fmla="*/ 1310 h 48567"/>
                    <a:gd name="connsiteX5" fmla="*/ 1679 w 43187"/>
                    <a:gd name="connsiteY5" fmla="*/ 7206 h 48567"/>
                    <a:gd name="connsiteX6" fmla="*/ -10 w 43187"/>
                    <a:gd name="connsiteY6" fmla="*/ 17724 h 48567"/>
                    <a:gd name="connsiteX7" fmla="*/ -10 w 43187"/>
                    <a:gd name="connsiteY7" fmla="*/ 47774 h 48567"/>
                    <a:gd name="connsiteX8" fmla="*/ 12554 w 43187"/>
                    <a:gd name="connsiteY8" fmla="*/ 47774 h 48567"/>
                    <a:gd name="connsiteX9" fmla="*/ 12554 w 43187"/>
                    <a:gd name="connsiteY9" fmla="*/ 25952 h 48567"/>
                    <a:gd name="connsiteX10" fmla="*/ 13241 w 43187"/>
                    <a:gd name="connsiteY10" fmla="*/ 13674 h 48567"/>
                    <a:gd name="connsiteX11" fmla="*/ 15774 w 43187"/>
                    <a:gd name="connsiteY11" fmla="*/ 10097 h 48567"/>
                    <a:gd name="connsiteX12" fmla="*/ 20425 w 43187"/>
                    <a:gd name="connsiteY12" fmla="*/ 8780 h 48567"/>
                    <a:gd name="connsiteX13" fmla="*/ 26192 w 43187"/>
                    <a:gd name="connsiteY13" fmla="*/ 10540 h 48567"/>
                    <a:gd name="connsiteX14" fmla="*/ 29669 w 43187"/>
                    <a:gd name="connsiteY14" fmla="*/ 14919 h 48567"/>
                    <a:gd name="connsiteX15" fmla="*/ 30613 w 43187"/>
                    <a:gd name="connsiteY15" fmla="*/ 27741 h 48567"/>
                    <a:gd name="connsiteX16" fmla="*/ 30613 w 43187"/>
                    <a:gd name="connsiteY16" fmla="*/ 47774 h 48567"/>
                    <a:gd name="connsiteX17" fmla="*/ 43177 w 43187"/>
                    <a:gd name="connsiteY17" fmla="*/ 47774 h 48567"/>
                    <a:gd name="connsiteX18" fmla="*/ 43177 w 43187"/>
                    <a:gd name="connsiteY18" fmla="*/ 280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515" y="280"/>
                      </a:moveTo>
                      <a:lnTo>
                        <a:pt x="31515" y="7392"/>
                      </a:lnTo>
                      <a:cubicBezTo>
                        <a:pt x="29788" y="4854"/>
                        <a:pt x="27513" y="2856"/>
                        <a:pt x="24689" y="1396"/>
                      </a:cubicBezTo>
                      <a:cubicBezTo>
                        <a:pt x="21875" y="-63"/>
                        <a:pt x="18903" y="-793"/>
                        <a:pt x="15774" y="-793"/>
                      </a:cubicBezTo>
                      <a:cubicBezTo>
                        <a:pt x="12578" y="-793"/>
                        <a:pt x="9711" y="-92"/>
                        <a:pt x="7174" y="1310"/>
                      </a:cubicBezTo>
                      <a:cubicBezTo>
                        <a:pt x="4646" y="2713"/>
                        <a:pt x="2814" y="4678"/>
                        <a:pt x="1679" y="7206"/>
                      </a:cubicBezTo>
                      <a:cubicBezTo>
                        <a:pt x="553" y="9744"/>
                        <a:pt x="-10" y="13249"/>
                        <a:pt x="-10" y="17724"/>
                      </a:cubicBezTo>
                      <a:lnTo>
                        <a:pt x="-10" y="47774"/>
                      </a:lnTo>
                      <a:lnTo>
                        <a:pt x="12554" y="47774"/>
                      </a:lnTo>
                      <a:lnTo>
                        <a:pt x="12554" y="25952"/>
                      </a:lnTo>
                      <a:cubicBezTo>
                        <a:pt x="12554" y="19274"/>
                        <a:pt x="12783" y="15181"/>
                        <a:pt x="13241" y="13674"/>
                      </a:cubicBezTo>
                      <a:cubicBezTo>
                        <a:pt x="13709" y="12167"/>
                        <a:pt x="14553" y="10974"/>
                        <a:pt x="15774" y="10097"/>
                      </a:cubicBezTo>
                      <a:cubicBezTo>
                        <a:pt x="16995" y="9219"/>
                        <a:pt x="18545" y="8780"/>
                        <a:pt x="20425" y="8780"/>
                      </a:cubicBezTo>
                      <a:cubicBezTo>
                        <a:pt x="22571" y="8780"/>
                        <a:pt x="24493" y="9367"/>
                        <a:pt x="26192" y="10540"/>
                      </a:cubicBezTo>
                      <a:cubicBezTo>
                        <a:pt x="27890" y="11723"/>
                        <a:pt x="29049" y="13183"/>
                        <a:pt x="29669" y="14919"/>
                      </a:cubicBezTo>
                      <a:cubicBezTo>
                        <a:pt x="30299" y="16665"/>
                        <a:pt x="30613" y="20939"/>
                        <a:pt x="30613" y="27741"/>
                      </a:cubicBezTo>
                      <a:lnTo>
                        <a:pt x="30613" y="47774"/>
                      </a:lnTo>
                      <a:lnTo>
                        <a:pt x="43177" y="47774"/>
                      </a:lnTo>
                      <a:lnTo>
                        <a:pt x="43177" y="280"/>
                      </a:lnTo>
                      <a:close/>
                    </a:path>
                  </a:pathLst>
                </a:custGeom>
                <a:solidFill>
                  <a:srgbClr val="000000"/>
                </a:solidFill>
                <a:ln w="14" cap="flat">
                  <a:noFill/>
                  <a:prstDash val="solid"/>
                  <a:round/>
                </a:ln>
              </p:spPr>
              <p:txBody>
                <a:bodyPr rtlCol="0" anchor="ctr"/>
                <a:lstStyle/>
                <a:p>
                  <a:endParaRPr lang="en-US"/>
                </a:p>
              </p:txBody>
            </p:sp>
            <p:sp>
              <p:nvSpPr>
                <p:cNvPr id="909" name="Freeform: Shape 908">
                  <a:extLst>
                    <a:ext uri="{FF2B5EF4-FFF2-40B4-BE49-F238E27FC236}">
                      <a16:creationId xmlns:a16="http://schemas.microsoft.com/office/drawing/2014/main" id="{CCB02B51-EB87-B167-B94A-9302BF92E4BD}"/>
                    </a:ext>
                  </a:extLst>
                </p:cNvPr>
                <p:cNvSpPr/>
                <p:nvPr/>
              </p:nvSpPr>
              <p:spPr>
                <a:xfrm flipV="1">
                  <a:off x="8360609" y="5320745"/>
                  <a:ext cx="44372" cy="49640"/>
                </a:xfrm>
                <a:custGeom>
                  <a:avLst/>
                  <a:gdLst>
                    <a:gd name="connsiteX0" fmla="*/ 31366 w 44372"/>
                    <a:gd name="connsiteY0" fmla="*/ 15354 h 49640"/>
                    <a:gd name="connsiteX1" fmla="*/ 43887 w 44372"/>
                    <a:gd name="connsiteY1" fmla="*/ 13250 h 49640"/>
                    <a:gd name="connsiteX2" fmla="*/ 36260 w 44372"/>
                    <a:gd name="connsiteY2" fmla="*/ 2761 h 49640"/>
                    <a:gd name="connsiteX3" fmla="*/ 23238 w 44372"/>
                    <a:gd name="connsiteY3" fmla="*/ -831 h 49640"/>
                    <a:gd name="connsiteX4" fmla="*/ 4893 w 44372"/>
                    <a:gd name="connsiteY4" fmla="*/ 7269 h 49640"/>
                    <a:gd name="connsiteX5" fmla="*/ 199 w 44372"/>
                    <a:gd name="connsiteY5" fmla="*/ 23625 h 49640"/>
                    <a:gd name="connsiteX6" fmla="*/ 6367 w 44372"/>
                    <a:gd name="connsiteY6" fmla="*/ 42113 h 49640"/>
                    <a:gd name="connsiteX7" fmla="*/ 21979 w 44372"/>
                    <a:gd name="connsiteY7" fmla="*/ 48810 h 49640"/>
                    <a:gd name="connsiteX8" fmla="*/ 38707 w 44372"/>
                    <a:gd name="connsiteY8" fmla="*/ 41812 h 49640"/>
                    <a:gd name="connsiteX9" fmla="*/ 44560 w 44372"/>
                    <a:gd name="connsiteY9" fmla="*/ 20362 h 49640"/>
                    <a:gd name="connsiteX10" fmla="*/ 13078 w 44372"/>
                    <a:gd name="connsiteY10" fmla="*/ 20362 h 49640"/>
                    <a:gd name="connsiteX11" fmla="*/ 16126 w 44372"/>
                    <a:gd name="connsiteY11" fmla="*/ 11662 h 49640"/>
                    <a:gd name="connsiteX12" fmla="*/ 23367 w 44372"/>
                    <a:gd name="connsiteY12" fmla="*/ 8556 h 49640"/>
                    <a:gd name="connsiteX13" fmla="*/ 28318 w 44372"/>
                    <a:gd name="connsiteY13" fmla="*/ 10159 h 49640"/>
                    <a:gd name="connsiteX14" fmla="*/ 31366 w 44372"/>
                    <a:gd name="connsiteY14" fmla="*/ 15354 h 49640"/>
                    <a:gd name="connsiteX15" fmla="*/ 32082 w 44372"/>
                    <a:gd name="connsiteY15" fmla="*/ 28061 h 49640"/>
                    <a:gd name="connsiteX16" fmla="*/ 29263 w 44372"/>
                    <a:gd name="connsiteY16" fmla="*/ 36346 h 49640"/>
                    <a:gd name="connsiteX17" fmla="*/ 22737 w 44372"/>
                    <a:gd name="connsiteY17" fmla="*/ 39194 h 49640"/>
                    <a:gd name="connsiteX18" fmla="*/ 15940 w 44372"/>
                    <a:gd name="connsiteY18" fmla="*/ 36203 h 49640"/>
                    <a:gd name="connsiteX19" fmla="*/ 13307 w 44372"/>
                    <a:gd name="connsiteY19" fmla="*/ 2806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366" y="15354"/>
                      </a:moveTo>
                      <a:lnTo>
                        <a:pt x="43887" y="13250"/>
                      </a:lnTo>
                      <a:cubicBezTo>
                        <a:pt x="42284" y="8661"/>
                        <a:pt x="39742" y="5165"/>
                        <a:pt x="36260" y="2761"/>
                      </a:cubicBezTo>
                      <a:cubicBezTo>
                        <a:pt x="32787" y="366"/>
                        <a:pt x="28447" y="-831"/>
                        <a:pt x="23238" y="-831"/>
                      </a:cubicBezTo>
                      <a:cubicBezTo>
                        <a:pt x="14977" y="-831"/>
                        <a:pt x="8861" y="1869"/>
                        <a:pt x="4893" y="7269"/>
                      </a:cubicBezTo>
                      <a:cubicBezTo>
                        <a:pt x="1764" y="11590"/>
                        <a:pt x="199" y="17042"/>
                        <a:pt x="199" y="23625"/>
                      </a:cubicBezTo>
                      <a:cubicBezTo>
                        <a:pt x="199" y="31495"/>
                        <a:pt x="2255" y="37658"/>
                        <a:pt x="6367" y="42113"/>
                      </a:cubicBezTo>
                      <a:cubicBezTo>
                        <a:pt x="10488" y="46578"/>
                        <a:pt x="15692" y="48810"/>
                        <a:pt x="21979" y="48810"/>
                      </a:cubicBezTo>
                      <a:cubicBezTo>
                        <a:pt x="29048" y="48810"/>
                        <a:pt x="34624" y="46477"/>
                        <a:pt x="38707" y="41812"/>
                      </a:cubicBezTo>
                      <a:cubicBezTo>
                        <a:pt x="42790" y="37147"/>
                        <a:pt x="44741" y="29997"/>
                        <a:pt x="44560" y="20362"/>
                      </a:cubicBezTo>
                      <a:lnTo>
                        <a:pt x="13078" y="20362"/>
                      </a:lnTo>
                      <a:cubicBezTo>
                        <a:pt x="13174" y="16641"/>
                        <a:pt x="14190" y="13741"/>
                        <a:pt x="16126" y="11662"/>
                      </a:cubicBezTo>
                      <a:cubicBezTo>
                        <a:pt x="18063" y="9591"/>
                        <a:pt x="20476" y="8556"/>
                        <a:pt x="23367" y="8556"/>
                      </a:cubicBezTo>
                      <a:cubicBezTo>
                        <a:pt x="25332" y="8556"/>
                        <a:pt x="26983" y="9091"/>
                        <a:pt x="28318" y="10159"/>
                      </a:cubicBezTo>
                      <a:cubicBezTo>
                        <a:pt x="29663" y="11237"/>
                        <a:pt x="30679" y="12969"/>
                        <a:pt x="31366" y="15354"/>
                      </a:cubicBezTo>
                      <a:close/>
                      <a:moveTo>
                        <a:pt x="32082" y="28061"/>
                      </a:moveTo>
                      <a:cubicBezTo>
                        <a:pt x="31996" y="31695"/>
                        <a:pt x="31056" y="34457"/>
                        <a:pt x="29263" y="36346"/>
                      </a:cubicBezTo>
                      <a:cubicBezTo>
                        <a:pt x="27479" y="38245"/>
                        <a:pt x="25303" y="39194"/>
                        <a:pt x="22737" y="39194"/>
                      </a:cubicBezTo>
                      <a:cubicBezTo>
                        <a:pt x="19999" y="39194"/>
                        <a:pt x="17734" y="38197"/>
                        <a:pt x="15940" y="36203"/>
                      </a:cubicBezTo>
                      <a:cubicBezTo>
                        <a:pt x="14156" y="34200"/>
                        <a:pt x="13278" y="31485"/>
                        <a:pt x="13307" y="28061"/>
                      </a:cubicBezTo>
                      <a:close/>
                    </a:path>
                  </a:pathLst>
                </a:custGeom>
                <a:solidFill>
                  <a:srgbClr val="000000"/>
                </a:solidFill>
                <a:ln w="14" cap="flat">
                  <a:noFill/>
                  <a:prstDash val="solid"/>
                  <a:round/>
                </a:ln>
              </p:spPr>
              <p:txBody>
                <a:bodyPr rtlCol="0" anchor="ctr"/>
                <a:lstStyle/>
                <a:p>
                  <a:endParaRPr lang="en-US"/>
                </a:p>
              </p:txBody>
            </p:sp>
            <p:sp>
              <p:nvSpPr>
                <p:cNvPr id="910" name="Freeform: Shape 909">
                  <a:extLst>
                    <a:ext uri="{FF2B5EF4-FFF2-40B4-BE49-F238E27FC236}">
                      <a16:creationId xmlns:a16="http://schemas.microsoft.com/office/drawing/2014/main" id="{F5288A48-42AE-D43C-FE58-2F295C6115C3}"/>
                    </a:ext>
                  </a:extLst>
                </p:cNvPr>
                <p:cNvSpPr/>
                <p:nvPr/>
              </p:nvSpPr>
              <p:spPr>
                <a:xfrm flipV="1">
                  <a:off x="8408638" y="536931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11" name="Freeform: Shape 910">
                  <a:extLst>
                    <a:ext uri="{FF2B5EF4-FFF2-40B4-BE49-F238E27FC236}">
                      <a16:creationId xmlns:a16="http://schemas.microsoft.com/office/drawing/2014/main" id="{EA55D7AD-1640-237C-3ECB-2AA499A9F393}"/>
                    </a:ext>
                  </a:extLst>
                </p:cNvPr>
                <p:cNvSpPr/>
                <p:nvPr/>
              </p:nvSpPr>
              <p:spPr>
                <a:xfrm flipV="1">
                  <a:off x="8437889" y="5321289"/>
                  <a:ext cx="45834" cy="31381"/>
                </a:xfrm>
                <a:custGeom>
                  <a:avLst/>
                  <a:gdLst>
                    <a:gd name="connsiteX0" fmla="*/ 103 w 45834"/>
                    <a:gd name="connsiteY0" fmla="*/ 18415 h 31381"/>
                    <a:gd name="connsiteX1" fmla="*/ 103 w 45834"/>
                    <a:gd name="connsiteY1" fmla="*/ 29949 h 31381"/>
                    <a:gd name="connsiteX2" fmla="*/ 45938 w 45834"/>
                    <a:gd name="connsiteY2" fmla="*/ 29949 h 31381"/>
                    <a:gd name="connsiteX3" fmla="*/ 45938 w 45834"/>
                    <a:gd name="connsiteY3" fmla="*/ 18415 h 31381"/>
                    <a:gd name="connsiteX4" fmla="*/ 103 w 45834"/>
                    <a:gd name="connsiteY4" fmla="*/ -1433 h 31381"/>
                    <a:gd name="connsiteX5" fmla="*/ 103 w 45834"/>
                    <a:gd name="connsiteY5" fmla="*/ 10144 h 31381"/>
                    <a:gd name="connsiteX6" fmla="*/ 45938 w 45834"/>
                    <a:gd name="connsiteY6" fmla="*/ 10144 h 31381"/>
                    <a:gd name="connsiteX7" fmla="*/ 45938 w 45834"/>
                    <a:gd name="connsiteY7" fmla="*/ -1433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03" y="18415"/>
                      </a:moveTo>
                      <a:lnTo>
                        <a:pt x="103" y="29949"/>
                      </a:lnTo>
                      <a:lnTo>
                        <a:pt x="45938" y="29949"/>
                      </a:lnTo>
                      <a:lnTo>
                        <a:pt x="45938" y="18415"/>
                      </a:lnTo>
                      <a:close/>
                      <a:moveTo>
                        <a:pt x="103" y="-1433"/>
                      </a:moveTo>
                      <a:lnTo>
                        <a:pt x="103" y="10144"/>
                      </a:lnTo>
                      <a:lnTo>
                        <a:pt x="45938" y="10144"/>
                      </a:lnTo>
                      <a:lnTo>
                        <a:pt x="45938" y="-1433"/>
                      </a:lnTo>
                      <a:close/>
                    </a:path>
                  </a:pathLst>
                </a:custGeom>
                <a:solidFill>
                  <a:srgbClr val="000000"/>
                </a:solidFill>
                <a:ln w="14" cap="flat">
                  <a:noFill/>
                  <a:prstDash val="solid"/>
                  <a:round/>
                </a:ln>
              </p:spPr>
              <p:txBody>
                <a:bodyPr rtlCol="0" anchor="ctr"/>
                <a:lstStyle/>
                <a:p>
                  <a:endParaRPr lang="en-US"/>
                </a:p>
              </p:txBody>
            </p:sp>
            <p:sp>
              <p:nvSpPr>
                <p:cNvPr id="912" name="Freeform: Shape 911">
                  <a:extLst>
                    <a:ext uri="{FF2B5EF4-FFF2-40B4-BE49-F238E27FC236}">
                      <a16:creationId xmlns:a16="http://schemas.microsoft.com/office/drawing/2014/main" id="{A0460A9E-17B5-0894-639D-057413DDEBBB}"/>
                    </a:ext>
                  </a:extLst>
                </p:cNvPr>
                <p:cNvSpPr/>
                <p:nvPr/>
              </p:nvSpPr>
              <p:spPr>
                <a:xfrm flipV="1">
                  <a:off x="8487566" y="536931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13" name="Freeform: Shape 912">
                  <a:extLst>
                    <a:ext uri="{FF2B5EF4-FFF2-40B4-BE49-F238E27FC236}">
                      <a16:creationId xmlns:a16="http://schemas.microsoft.com/office/drawing/2014/main" id="{4A8F7E1A-CFAF-5665-5AB9-B20BE30E2062}"/>
                    </a:ext>
                  </a:extLst>
                </p:cNvPr>
                <p:cNvSpPr/>
                <p:nvPr/>
              </p:nvSpPr>
              <p:spPr>
                <a:xfrm flipV="1">
                  <a:off x="8519536" y="5303759"/>
                  <a:ext cx="22280" cy="84027"/>
                </a:xfrm>
                <a:custGeom>
                  <a:avLst/>
                  <a:gdLst>
                    <a:gd name="connsiteX0" fmla="*/ 753 w 22280"/>
                    <a:gd name="connsiteY0" fmla="*/ -816 h 84027"/>
                    <a:gd name="connsiteX1" fmla="*/ 753 w 22280"/>
                    <a:gd name="connsiteY1" fmla="*/ 83211 h 84027"/>
                    <a:gd name="connsiteX2" fmla="*/ 23033 w 22280"/>
                    <a:gd name="connsiteY2" fmla="*/ 83211 h 84027"/>
                    <a:gd name="connsiteX3" fmla="*/ 23033 w 22280"/>
                    <a:gd name="connsiteY3" fmla="*/ 73337 h 84027"/>
                    <a:gd name="connsiteX4" fmla="*/ 12701 w 22280"/>
                    <a:gd name="connsiteY4" fmla="*/ 73337 h 84027"/>
                    <a:gd name="connsiteX5" fmla="*/ 12701 w 22280"/>
                    <a:gd name="connsiteY5" fmla="*/ 9072 h 84027"/>
                    <a:gd name="connsiteX6" fmla="*/ 23033 w 22280"/>
                    <a:gd name="connsiteY6" fmla="*/ 9072 h 84027"/>
                    <a:gd name="connsiteX7" fmla="*/ 23033 w 22280"/>
                    <a:gd name="connsiteY7" fmla="*/ -816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753" y="-816"/>
                      </a:moveTo>
                      <a:lnTo>
                        <a:pt x="753" y="83211"/>
                      </a:lnTo>
                      <a:lnTo>
                        <a:pt x="23033" y="83211"/>
                      </a:lnTo>
                      <a:lnTo>
                        <a:pt x="23033" y="73337"/>
                      </a:lnTo>
                      <a:lnTo>
                        <a:pt x="12701" y="73337"/>
                      </a:lnTo>
                      <a:lnTo>
                        <a:pt x="12701" y="9072"/>
                      </a:lnTo>
                      <a:lnTo>
                        <a:pt x="23033" y="9072"/>
                      </a:lnTo>
                      <a:lnTo>
                        <a:pt x="23033" y="-816"/>
                      </a:lnTo>
                      <a:close/>
                    </a:path>
                  </a:pathLst>
                </a:custGeom>
                <a:solidFill>
                  <a:srgbClr val="000000"/>
                </a:solidFill>
                <a:ln w="14" cap="flat">
                  <a:noFill/>
                  <a:prstDash val="solid"/>
                  <a:round/>
                </a:ln>
              </p:spPr>
              <p:txBody>
                <a:bodyPr rtlCol="0" anchor="ctr"/>
                <a:lstStyle/>
                <a:p>
                  <a:endParaRPr lang="en-US"/>
                </a:p>
              </p:txBody>
            </p:sp>
            <p:sp>
              <p:nvSpPr>
                <p:cNvPr id="914" name="Freeform: Shape 913">
                  <a:extLst>
                    <a:ext uri="{FF2B5EF4-FFF2-40B4-BE49-F238E27FC236}">
                      <a16:creationId xmlns:a16="http://schemas.microsoft.com/office/drawing/2014/main" id="{4F2BF106-4329-EBB9-CA97-73C03BE3C900}"/>
                    </a:ext>
                  </a:extLst>
                </p:cNvPr>
                <p:cNvSpPr/>
                <p:nvPr/>
              </p:nvSpPr>
              <p:spPr>
                <a:xfrm flipV="1">
                  <a:off x="8547401" y="5304646"/>
                  <a:ext cx="42972" cy="64666"/>
                </a:xfrm>
                <a:custGeom>
                  <a:avLst/>
                  <a:gdLst>
                    <a:gd name="connsiteX0" fmla="*/ 223 w 42972"/>
                    <a:gd name="connsiteY0" fmla="*/ 51556 h 64666"/>
                    <a:gd name="connsiteX1" fmla="*/ 223 w 42972"/>
                    <a:gd name="connsiteY1" fmla="*/ 63233 h 64666"/>
                    <a:gd name="connsiteX2" fmla="*/ 43195 w 42972"/>
                    <a:gd name="connsiteY2" fmla="*/ 63233 h 64666"/>
                    <a:gd name="connsiteX3" fmla="*/ 43195 w 42972"/>
                    <a:gd name="connsiteY3" fmla="*/ 54104 h 64666"/>
                    <a:gd name="connsiteX4" fmla="*/ 32362 w 42972"/>
                    <a:gd name="connsiteY4" fmla="*/ 39078 h 64666"/>
                    <a:gd name="connsiteX5" fmla="*/ 23977 w 42972"/>
                    <a:gd name="connsiteY5" fmla="*/ 18257 h 64666"/>
                    <a:gd name="connsiteX6" fmla="*/ 21143 w 42972"/>
                    <a:gd name="connsiteY6" fmla="*/ -1433 h 64666"/>
                    <a:gd name="connsiteX7" fmla="*/ 9037 w 42972"/>
                    <a:gd name="connsiteY7" fmla="*/ -1433 h 64666"/>
                    <a:gd name="connsiteX8" fmla="*/ 14633 w 42972"/>
                    <a:gd name="connsiteY8" fmla="*/ 26285 h 64666"/>
                    <a:gd name="connsiteX9" fmla="*/ 28799 w 42972"/>
                    <a:gd name="connsiteY9" fmla="*/ 51556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223" y="51556"/>
                      </a:moveTo>
                      <a:lnTo>
                        <a:pt x="223" y="63233"/>
                      </a:lnTo>
                      <a:lnTo>
                        <a:pt x="43195" y="63233"/>
                      </a:lnTo>
                      <a:lnTo>
                        <a:pt x="43195" y="54104"/>
                      </a:lnTo>
                      <a:cubicBezTo>
                        <a:pt x="39646" y="50622"/>
                        <a:pt x="36035" y="45613"/>
                        <a:pt x="32362" y="39078"/>
                      </a:cubicBezTo>
                      <a:cubicBezTo>
                        <a:pt x="28699" y="32553"/>
                        <a:pt x="25904" y="25613"/>
                        <a:pt x="23977" y="18257"/>
                      </a:cubicBezTo>
                      <a:cubicBezTo>
                        <a:pt x="22059" y="10912"/>
                        <a:pt x="21115" y="4348"/>
                        <a:pt x="21143" y="-1433"/>
                      </a:cubicBezTo>
                      <a:lnTo>
                        <a:pt x="9037" y="-1433"/>
                      </a:lnTo>
                      <a:cubicBezTo>
                        <a:pt x="9238" y="7630"/>
                        <a:pt x="11103" y="16869"/>
                        <a:pt x="14633" y="26285"/>
                      </a:cubicBezTo>
                      <a:cubicBezTo>
                        <a:pt x="18172" y="35711"/>
                        <a:pt x="22894" y="44134"/>
                        <a:pt x="28799" y="51556"/>
                      </a:cubicBezTo>
                      <a:close/>
                    </a:path>
                  </a:pathLst>
                </a:custGeom>
                <a:solidFill>
                  <a:srgbClr val="000000"/>
                </a:solidFill>
                <a:ln w="14" cap="flat">
                  <a:noFill/>
                  <a:prstDash val="solid"/>
                  <a:round/>
                </a:ln>
              </p:spPr>
              <p:txBody>
                <a:bodyPr rtlCol="0" anchor="ctr"/>
                <a:lstStyle/>
                <a:p>
                  <a:endParaRPr lang="en-US"/>
                </a:p>
              </p:txBody>
            </p:sp>
            <p:sp>
              <p:nvSpPr>
                <p:cNvPr id="915" name="Freeform: Shape 914">
                  <a:extLst>
                    <a:ext uri="{FF2B5EF4-FFF2-40B4-BE49-F238E27FC236}">
                      <a16:creationId xmlns:a16="http://schemas.microsoft.com/office/drawing/2014/main" id="{427DFB1C-19FE-8A99-4249-B9B0FF1F1E81}"/>
                    </a:ext>
                  </a:extLst>
                </p:cNvPr>
                <p:cNvSpPr/>
                <p:nvPr/>
              </p:nvSpPr>
              <p:spPr>
                <a:xfrm flipV="1">
                  <a:off x="8599680" y="5356748"/>
                  <a:ext cx="13594" cy="27188"/>
                </a:xfrm>
                <a:custGeom>
                  <a:avLst/>
                  <a:gdLst>
                    <a:gd name="connsiteX0" fmla="*/ 2194 w 13594"/>
                    <a:gd name="connsiteY0" fmla="*/ 28095 h 27188"/>
                    <a:gd name="connsiteX1" fmla="*/ 14758 w 13594"/>
                    <a:gd name="connsiteY1" fmla="*/ 28095 h 27188"/>
                    <a:gd name="connsiteX2" fmla="*/ 14758 w 13594"/>
                    <a:gd name="connsiteY2" fmla="*/ 19109 h 27188"/>
                    <a:gd name="connsiteX3" fmla="*/ 13814 w 13594"/>
                    <a:gd name="connsiteY3" fmla="*/ 10508 h 27188"/>
                    <a:gd name="connsiteX4" fmla="*/ 10251 w 13594"/>
                    <a:gd name="connsiteY4" fmla="*/ 4842 h 27188"/>
                    <a:gd name="connsiteX5" fmla="*/ 3625 w 13594"/>
                    <a:gd name="connsiteY5" fmla="*/ 906 h 27188"/>
                    <a:gd name="connsiteX6" fmla="*/ 1164 w 13594"/>
                    <a:gd name="connsiteY6" fmla="*/ 6101 h 27188"/>
                    <a:gd name="connsiteX7" fmla="*/ 6559 w 13594"/>
                    <a:gd name="connsiteY7" fmla="*/ 9535 h 27188"/>
                    <a:gd name="connsiteX8" fmla="*/ 8276 w 13594"/>
                    <a:gd name="connsiteY8" fmla="*/ 15531 h 27188"/>
                    <a:gd name="connsiteX9" fmla="*/ 2194 w 13594"/>
                    <a:gd name="connsiteY9" fmla="*/ 15531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2194" y="28095"/>
                      </a:moveTo>
                      <a:lnTo>
                        <a:pt x="14758" y="28095"/>
                      </a:lnTo>
                      <a:lnTo>
                        <a:pt x="14758" y="19109"/>
                      </a:lnTo>
                      <a:cubicBezTo>
                        <a:pt x="14758" y="15474"/>
                        <a:pt x="14443" y="12607"/>
                        <a:pt x="13814" y="10508"/>
                      </a:cubicBezTo>
                      <a:cubicBezTo>
                        <a:pt x="13184" y="8400"/>
                        <a:pt x="11996" y="6511"/>
                        <a:pt x="10251" y="4842"/>
                      </a:cubicBezTo>
                      <a:cubicBezTo>
                        <a:pt x="8514" y="3172"/>
                        <a:pt x="6306" y="1860"/>
                        <a:pt x="3625" y="906"/>
                      </a:cubicBezTo>
                      <a:lnTo>
                        <a:pt x="1164" y="6101"/>
                      </a:lnTo>
                      <a:cubicBezTo>
                        <a:pt x="3692" y="6931"/>
                        <a:pt x="5490" y="8076"/>
                        <a:pt x="6559" y="9535"/>
                      </a:cubicBezTo>
                      <a:cubicBezTo>
                        <a:pt x="7637" y="10995"/>
                        <a:pt x="8209" y="12993"/>
                        <a:pt x="8276" y="15531"/>
                      </a:cubicBezTo>
                      <a:lnTo>
                        <a:pt x="2194" y="15531"/>
                      </a:lnTo>
                      <a:close/>
                    </a:path>
                  </a:pathLst>
                </a:custGeom>
                <a:solidFill>
                  <a:srgbClr val="000000"/>
                </a:solidFill>
                <a:ln w="14" cap="flat">
                  <a:noFill/>
                  <a:prstDash val="solid"/>
                  <a:round/>
                </a:ln>
              </p:spPr>
              <p:txBody>
                <a:bodyPr rtlCol="0" anchor="ctr"/>
                <a:lstStyle/>
                <a:p>
                  <a:endParaRPr lang="en-US"/>
                </a:p>
              </p:txBody>
            </p:sp>
            <p:sp>
              <p:nvSpPr>
                <p:cNvPr id="916" name="Freeform: Shape 915">
                  <a:extLst>
                    <a:ext uri="{FF2B5EF4-FFF2-40B4-BE49-F238E27FC236}">
                      <a16:creationId xmlns:a16="http://schemas.microsoft.com/office/drawing/2014/main" id="{85917DC3-7773-312E-05F4-264976C63BA1}"/>
                    </a:ext>
                  </a:extLst>
                </p:cNvPr>
                <p:cNvSpPr/>
                <p:nvPr/>
              </p:nvSpPr>
              <p:spPr>
                <a:xfrm flipV="1">
                  <a:off x="8619887" y="536931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17" name="Freeform: Shape 916">
                  <a:extLst>
                    <a:ext uri="{FF2B5EF4-FFF2-40B4-BE49-F238E27FC236}">
                      <a16:creationId xmlns:a16="http://schemas.microsoft.com/office/drawing/2014/main" id="{90653012-73E9-4A23-7A3F-58D284172F38}"/>
                    </a:ext>
                  </a:extLst>
                </p:cNvPr>
                <p:cNvSpPr/>
                <p:nvPr/>
              </p:nvSpPr>
              <p:spPr>
                <a:xfrm flipV="1">
                  <a:off x="8649181" y="5303487"/>
                  <a:ext cx="42571" cy="66941"/>
                </a:xfrm>
                <a:custGeom>
                  <a:avLst/>
                  <a:gdLst>
                    <a:gd name="connsiteX0" fmla="*/ 21542 w 42571"/>
                    <a:gd name="connsiteY0" fmla="*/ 65507 h 66941"/>
                    <a:gd name="connsiteX1" fmla="*/ 36438 w 42571"/>
                    <a:gd name="connsiteY1" fmla="*/ 58710 h 66941"/>
                    <a:gd name="connsiteX2" fmla="*/ 42835 w 42571"/>
                    <a:gd name="connsiteY2" fmla="*/ 32008 h 66941"/>
                    <a:gd name="connsiteX3" fmla="*/ 36396 w 42571"/>
                    <a:gd name="connsiteY3" fmla="*/ 5277 h 66941"/>
                    <a:gd name="connsiteX4" fmla="*/ 21542 w 42571"/>
                    <a:gd name="connsiteY4" fmla="*/ -1434 h 66941"/>
                    <a:gd name="connsiteX5" fmla="*/ 6116 w 42571"/>
                    <a:gd name="connsiteY5" fmla="*/ 5921 h 66941"/>
                    <a:gd name="connsiteX6" fmla="*/ 263 w 42571"/>
                    <a:gd name="connsiteY6" fmla="*/ 32151 h 66941"/>
                    <a:gd name="connsiteX7" fmla="*/ 6703 w 42571"/>
                    <a:gd name="connsiteY7" fmla="*/ 58796 h 66941"/>
                    <a:gd name="connsiteX8" fmla="*/ 21542 w 42571"/>
                    <a:gd name="connsiteY8" fmla="*/ 65507 h 66941"/>
                    <a:gd name="connsiteX9" fmla="*/ 21542 w 42571"/>
                    <a:gd name="connsiteY9" fmla="*/ 55089 h 66941"/>
                    <a:gd name="connsiteX10" fmla="*/ 17478 w 42571"/>
                    <a:gd name="connsiteY10" fmla="*/ 53630 h 66941"/>
                    <a:gd name="connsiteX11" fmla="*/ 14702 w 42571"/>
                    <a:gd name="connsiteY11" fmla="*/ 48421 h 66941"/>
                    <a:gd name="connsiteX12" fmla="*/ 13414 w 42571"/>
                    <a:gd name="connsiteY12" fmla="*/ 32008 h 66941"/>
                    <a:gd name="connsiteX13" fmla="*/ 14573 w 42571"/>
                    <a:gd name="connsiteY13" fmla="*/ 16152 h 66941"/>
                    <a:gd name="connsiteX14" fmla="*/ 17492 w 42571"/>
                    <a:gd name="connsiteY14" fmla="*/ 10414 h 66941"/>
                    <a:gd name="connsiteX15" fmla="*/ 21542 w 42571"/>
                    <a:gd name="connsiteY15" fmla="*/ 8983 h 66941"/>
                    <a:gd name="connsiteX16" fmla="*/ 25620 w 42571"/>
                    <a:gd name="connsiteY16" fmla="*/ 10428 h 66941"/>
                    <a:gd name="connsiteX17" fmla="*/ 28382 w 42571"/>
                    <a:gd name="connsiteY17" fmla="*/ 15652 h 66941"/>
                    <a:gd name="connsiteX18" fmla="*/ 29684 w 42571"/>
                    <a:gd name="connsiteY18" fmla="*/ 32008 h 66941"/>
                    <a:gd name="connsiteX19" fmla="*/ 28525 w 42571"/>
                    <a:gd name="connsiteY19" fmla="*/ 47863 h 66941"/>
                    <a:gd name="connsiteX20" fmla="*/ 25592 w 42571"/>
                    <a:gd name="connsiteY20" fmla="*/ 53630 h 66941"/>
                    <a:gd name="connsiteX21" fmla="*/ 21542 w 42571"/>
                    <a:gd name="connsiteY21" fmla="*/ 5508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542" y="65507"/>
                      </a:moveTo>
                      <a:cubicBezTo>
                        <a:pt x="27895" y="65507"/>
                        <a:pt x="32861" y="63241"/>
                        <a:pt x="36438" y="58710"/>
                      </a:cubicBezTo>
                      <a:cubicBezTo>
                        <a:pt x="40703" y="53348"/>
                        <a:pt x="42835" y="44448"/>
                        <a:pt x="42835" y="32008"/>
                      </a:cubicBezTo>
                      <a:cubicBezTo>
                        <a:pt x="42835" y="19606"/>
                        <a:pt x="40688" y="10696"/>
                        <a:pt x="36396" y="5277"/>
                      </a:cubicBezTo>
                      <a:cubicBezTo>
                        <a:pt x="32847" y="803"/>
                        <a:pt x="27895" y="-1434"/>
                        <a:pt x="21542" y="-1434"/>
                      </a:cubicBezTo>
                      <a:cubicBezTo>
                        <a:pt x="15169" y="-1434"/>
                        <a:pt x="10027" y="1017"/>
                        <a:pt x="6116" y="5921"/>
                      </a:cubicBezTo>
                      <a:cubicBezTo>
                        <a:pt x="2214" y="10824"/>
                        <a:pt x="263" y="19568"/>
                        <a:pt x="263" y="32151"/>
                      </a:cubicBezTo>
                      <a:cubicBezTo>
                        <a:pt x="263" y="44495"/>
                        <a:pt x="2410" y="53377"/>
                        <a:pt x="6703" y="58796"/>
                      </a:cubicBezTo>
                      <a:cubicBezTo>
                        <a:pt x="10251" y="63270"/>
                        <a:pt x="15198" y="65507"/>
                        <a:pt x="21542" y="65507"/>
                      </a:cubicBezTo>
                      <a:close/>
                      <a:moveTo>
                        <a:pt x="21542" y="55089"/>
                      </a:moveTo>
                      <a:cubicBezTo>
                        <a:pt x="20025" y="55089"/>
                        <a:pt x="18670" y="54603"/>
                        <a:pt x="17478" y="53630"/>
                      </a:cubicBezTo>
                      <a:cubicBezTo>
                        <a:pt x="16285" y="52666"/>
                        <a:pt x="15360" y="50930"/>
                        <a:pt x="14702" y="48421"/>
                      </a:cubicBezTo>
                      <a:cubicBezTo>
                        <a:pt x="13843" y="45177"/>
                        <a:pt x="13414" y="39706"/>
                        <a:pt x="13414" y="32008"/>
                      </a:cubicBezTo>
                      <a:cubicBezTo>
                        <a:pt x="13414" y="24319"/>
                        <a:pt x="13800" y="19033"/>
                        <a:pt x="14573" y="16152"/>
                      </a:cubicBezTo>
                      <a:cubicBezTo>
                        <a:pt x="15346" y="13281"/>
                        <a:pt x="16319" y="11368"/>
                        <a:pt x="17492" y="10414"/>
                      </a:cubicBezTo>
                      <a:cubicBezTo>
                        <a:pt x="18675" y="9460"/>
                        <a:pt x="20025" y="8983"/>
                        <a:pt x="21542" y="8983"/>
                      </a:cubicBezTo>
                      <a:cubicBezTo>
                        <a:pt x="23068" y="8983"/>
                        <a:pt x="24428" y="9465"/>
                        <a:pt x="25620" y="10428"/>
                      </a:cubicBezTo>
                      <a:cubicBezTo>
                        <a:pt x="26813" y="11402"/>
                        <a:pt x="27733" y="13143"/>
                        <a:pt x="28382" y="15652"/>
                      </a:cubicBezTo>
                      <a:cubicBezTo>
                        <a:pt x="29250" y="18867"/>
                        <a:pt x="29684" y="24319"/>
                        <a:pt x="29684" y="32008"/>
                      </a:cubicBezTo>
                      <a:cubicBezTo>
                        <a:pt x="29684" y="39706"/>
                        <a:pt x="29298" y="44991"/>
                        <a:pt x="28525" y="47863"/>
                      </a:cubicBezTo>
                      <a:cubicBezTo>
                        <a:pt x="27752" y="50744"/>
                        <a:pt x="26775" y="52666"/>
                        <a:pt x="25592" y="53630"/>
                      </a:cubicBezTo>
                      <a:cubicBezTo>
                        <a:pt x="24418" y="54603"/>
                        <a:pt x="23068" y="55089"/>
                        <a:pt x="21542" y="55089"/>
                      </a:cubicBezTo>
                      <a:close/>
                    </a:path>
                  </a:pathLst>
                </a:custGeom>
                <a:solidFill>
                  <a:srgbClr val="000000"/>
                </a:solidFill>
                <a:ln w="14" cap="flat">
                  <a:noFill/>
                  <a:prstDash val="solid"/>
                  <a:round/>
                </a:ln>
              </p:spPr>
              <p:txBody>
                <a:bodyPr rtlCol="0" anchor="ctr"/>
                <a:lstStyle/>
                <a:p>
                  <a:endParaRPr lang="en-US"/>
                </a:p>
              </p:txBody>
            </p:sp>
            <p:sp>
              <p:nvSpPr>
                <p:cNvPr id="918" name="Freeform: Shape 917">
                  <a:extLst>
                    <a:ext uri="{FF2B5EF4-FFF2-40B4-BE49-F238E27FC236}">
                      <a16:creationId xmlns:a16="http://schemas.microsoft.com/office/drawing/2014/main" id="{2194C8F3-916A-B7F1-A901-94376700569A}"/>
                    </a:ext>
                  </a:extLst>
                </p:cNvPr>
                <p:cNvSpPr/>
                <p:nvPr/>
              </p:nvSpPr>
              <p:spPr>
                <a:xfrm flipV="1">
                  <a:off x="8697968" y="5303759"/>
                  <a:ext cx="22266" cy="84027"/>
                </a:xfrm>
                <a:custGeom>
                  <a:avLst/>
                  <a:gdLst>
                    <a:gd name="connsiteX0" fmla="*/ 23398 w 22266"/>
                    <a:gd name="connsiteY0" fmla="*/ 83211 h 84027"/>
                    <a:gd name="connsiteX1" fmla="*/ 23398 w 22266"/>
                    <a:gd name="connsiteY1" fmla="*/ -816 h 84027"/>
                    <a:gd name="connsiteX2" fmla="*/ 1132 w 22266"/>
                    <a:gd name="connsiteY2" fmla="*/ -816 h 84027"/>
                    <a:gd name="connsiteX3" fmla="*/ 1132 w 22266"/>
                    <a:gd name="connsiteY3" fmla="*/ 9072 h 84027"/>
                    <a:gd name="connsiteX4" fmla="*/ 11463 w 22266"/>
                    <a:gd name="connsiteY4" fmla="*/ 9072 h 84027"/>
                    <a:gd name="connsiteX5" fmla="*/ 11463 w 22266"/>
                    <a:gd name="connsiteY5" fmla="*/ 73423 h 84027"/>
                    <a:gd name="connsiteX6" fmla="*/ 1132 w 22266"/>
                    <a:gd name="connsiteY6" fmla="*/ 73423 h 84027"/>
                    <a:gd name="connsiteX7" fmla="*/ 1132 w 22266"/>
                    <a:gd name="connsiteY7" fmla="*/ 83211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3398" y="83211"/>
                      </a:moveTo>
                      <a:lnTo>
                        <a:pt x="23398" y="-816"/>
                      </a:lnTo>
                      <a:lnTo>
                        <a:pt x="1132" y="-816"/>
                      </a:lnTo>
                      <a:lnTo>
                        <a:pt x="1132" y="9072"/>
                      </a:lnTo>
                      <a:lnTo>
                        <a:pt x="11463" y="9072"/>
                      </a:lnTo>
                      <a:lnTo>
                        <a:pt x="11463" y="73423"/>
                      </a:lnTo>
                      <a:lnTo>
                        <a:pt x="1132" y="73423"/>
                      </a:lnTo>
                      <a:lnTo>
                        <a:pt x="1132" y="83211"/>
                      </a:lnTo>
                      <a:close/>
                    </a:path>
                  </a:pathLst>
                </a:custGeom>
                <a:solidFill>
                  <a:srgbClr val="000000"/>
                </a:solidFill>
                <a:ln w="14" cap="flat">
                  <a:noFill/>
                  <a:prstDash val="solid"/>
                  <a:round/>
                </a:ln>
              </p:spPr>
              <p:txBody>
                <a:bodyPr rtlCol="0" anchor="ctr"/>
                <a:lstStyle/>
                <a:p>
                  <a:endParaRPr lang="en-US"/>
                </a:p>
              </p:txBody>
            </p:sp>
          </p:grpSp>
        </p:grpSp>
        <p:grpSp>
          <p:nvGrpSpPr>
            <p:cNvPr id="919" name="Graphic 3">
              <a:extLst>
                <a:ext uri="{FF2B5EF4-FFF2-40B4-BE49-F238E27FC236}">
                  <a16:creationId xmlns:a16="http://schemas.microsoft.com/office/drawing/2014/main" id="{6CC53C90-3FF5-50B7-C678-C4CDB42C27F5}"/>
                </a:ext>
              </a:extLst>
            </p:cNvPr>
            <p:cNvGrpSpPr/>
            <p:nvPr/>
          </p:nvGrpSpPr>
          <p:grpSpPr>
            <a:xfrm>
              <a:off x="9390669" y="4507878"/>
              <a:ext cx="334392" cy="762467"/>
              <a:chOff x="9390669" y="4507878"/>
              <a:chExt cx="334392" cy="762467"/>
            </a:xfrm>
            <a:noFill/>
          </p:grpSpPr>
          <p:sp>
            <p:nvSpPr>
              <p:cNvPr id="920" name="Freeform: Shape 919">
                <a:extLst>
                  <a:ext uri="{FF2B5EF4-FFF2-40B4-BE49-F238E27FC236}">
                    <a16:creationId xmlns:a16="http://schemas.microsoft.com/office/drawing/2014/main" id="{AB7C1C6A-B6B1-9B7C-8A68-D00240D192FB}"/>
                  </a:ext>
                </a:extLst>
              </p:cNvPr>
              <p:cNvSpPr/>
              <p:nvPr/>
            </p:nvSpPr>
            <p:spPr>
              <a:xfrm>
                <a:off x="9392844" y="4507878"/>
                <a:ext cx="332217" cy="762467"/>
              </a:xfrm>
              <a:custGeom>
                <a:avLst/>
                <a:gdLst>
                  <a:gd name="connsiteX0" fmla="*/ 543 w 332217"/>
                  <a:gd name="connsiteY0" fmla="*/ 762618 h 762467"/>
                  <a:gd name="connsiteX1" fmla="*/ 332760 w 332217"/>
                  <a:gd name="connsiteY1" fmla="*/ 150 h 762467"/>
                </a:gdLst>
                <a:ahLst/>
                <a:cxnLst>
                  <a:cxn ang="0">
                    <a:pos x="connsiteX0" y="connsiteY0"/>
                  </a:cxn>
                  <a:cxn ang="0">
                    <a:pos x="connsiteX1" y="connsiteY1"/>
                  </a:cxn>
                </a:cxnLst>
                <a:rect l="l" t="t" r="r" b="b"/>
                <a:pathLst>
                  <a:path w="332217" h="762467">
                    <a:moveTo>
                      <a:pt x="543" y="762618"/>
                    </a:moveTo>
                    <a:cubicBezTo>
                      <a:pt x="110443" y="510415"/>
                      <a:pt x="221144" y="256262"/>
                      <a:pt x="332760" y="150"/>
                    </a:cubicBezTo>
                  </a:path>
                </a:pathLst>
              </a:custGeom>
              <a:noFill/>
              <a:ln w="11448" cap="rnd">
                <a:solidFill>
                  <a:srgbClr val="000000"/>
                </a:solidFill>
                <a:prstDash val="solid"/>
                <a:round/>
              </a:ln>
            </p:spPr>
            <p:txBody>
              <a:bodyPr rtlCol="0" anchor="ctr"/>
              <a:lstStyle/>
              <a:p>
                <a:endParaRPr lang="en-US"/>
              </a:p>
            </p:txBody>
          </p:sp>
          <p:sp>
            <p:nvSpPr>
              <p:cNvPr id="921" name="Freeform: Shape 920">
                <a:extLst>
                  <a:ext uri="{FF2B5EF4-FFF2-40B4-BE49-F238E27FC236}">
                    <a16:creationId xmlns:a16="http://schemas.microsoft.com/office/drawing/2014/main" id="{ABB39DFF-7B00-BADE-3FC3-D2A2221D0896}"/>
                  </a:ext>
                </a:extLst>
              </p:cNvPr>
              <p:cNvSpPr/>
              <p:nvPr/>
            </p:nvSpPr>
            <p:spPr>
              <a:xfrm>
                <a:off x="9390669" y="5229448"/>
                <a:ext cx="33599" cy="40897"/>
              </a:xfrm>
              <a:custGeom>
                <a:avLst/>
                <a:gdLst>
                  <a:gd name="connsiteX0" fmla="*/ 34134 w 33599"/>
                  <a:gd name="connsiteY0" fmla="*/ 14801 h 40897"/>
                  <a:gd name="connsiteX1" fmla="*/ 2710 w 33599"/>
                  <a:gd name="connsiteY1" fmla="*/ 41068 h 40897"/>
                  <a:gd name="connsiteX2" fmla="*/ 535 w 33599"/>
                  <a:gd name="connsiteY2" fmla="*/ 171 h 40897"/>
                </a:gdLst>
                <a:ahLst/>
                <a:cxnLst>
                  <a:cxn ang="0">
                    <a:pos x="connsiteX0" y="connsiteY0"/>
                  </a:cxn>
                  <a:cxn ang="0">
                    <a:pos x="connsiteX1" y="connsiteY1"/>
                  </a:cxn>
                  <a:cxn ang="0">
                    <a:pos x="connsiteX2" y="connsiteY2"/>
                  </a:cxn>
                </a:cxnLst>
                <a:rect l="l" t="t" r="r" b="b"/>
                <a:pathLst>
                  <a:path w="33599" h="40897">
                    <a:moveTo>
                      <a:pt x="34134" y="14801"/>
                    </a:moveTo>
                    <a:lnTo>
                      <a:pt x="2710" y="41068"/>
                    </a:lnTo>
                    <a:lnTo>
                      <a:pt x="535" y="171"/>
                    </a:lnTo>
                  </a:path>
                </a:pathLst>
              </a:custGeom>
              <a:noFill/>
              <a:ln w="11448" cap="rnd">
                <a:solidFill>
                  <a:srgbClr val="000000"/>
                </a:solidFill>
                <a:prstDash val="solid"/>
                <a:round/>
              </a:ln>
            </p:spPr>
            <p:txBody>
              <a:bodyPr rtlCol="0" anchor="ctr"/>
              <a:lstStyle/>
              <a:p>
                <a:endParaRPr lang="en-US"/>
              </a:p>
            </p:txBody>
          </p:sp>
        </p:grpSp>
        <p:grpSp>
          <p:nvGrpSpPr>
            <p:cNvPr id="922" name="Graphic 3">
              <a:extLst>
                <a:ext uri="{FF2B5EF4-FFF2-40B4-BE49-F238E27FC236}">
                  <a16:creationId xmlns:a16="http://schemas.microsoft.com/office/drawing/2014/main" id="{C70C7BE0-01D7-1372-D654-2075C148FEEF}"/>
                </a:ext>
              </a:extLst>
            </p:cNvPr>
            <p:cNvGrpSpPr/>
            <p:nvPr/>
          </p:nvGrpSpPr>
          <p:grpSpPr>
            <a:xfrm>
              <a:off x="8973738" y="5289538"/>
              <a:ext cx="659052" cy="372015"/>
              <a:chOff x="8973738" y="5289538"/>
              <a:chExt cx="659052" cy="372015"/>
            </a:xfrm>
          </p:grpSpPr>
          <p:sp>
            <p:nvSpPr>
              <p:cNvPr id="923" name="Freeform: Shape 922">
                <a:extLst>
                  <a:ext uri="{FF2B5EF4-FFF2-40B4-BE49-F238E27FC236}">
                    <a16:creationId xmlns:a16="http://schemas.microsoft.com/office/drawing/2014/main" id="{EF77B8BE-601B-44C2-EA37-F7598B7F1BEC}"/>
                  </a:ext>
                </a:extLst>
              </p:cNvPr>
              <p:cNvSpPr/>
              <p:nvPr/>
            </p:nvSpPr>
            <p:spPr>
              <a:xfrm>
                <a:off x="8973738" y="5289538"/>
                <a:ext cx="659052" cy="372015"/>
              </a:xfrm>
              <a:custGeom>
                <a:avLst/>
                <a:gdLst>
                  <a:gd name="connsiteX0" fmla="*/ 528 w 659052"/>
                  <a:gd name="connsiteY0" fmla="*/ 372199 h 372015"/>
                  <a:gd name="connsiteX1" fmla="*/ 659581 w 659052"/>
                  <a:gd name="connsiteY1" fmla="*/ 372199 h 372015"/>
                  <a:gd name="connsiteX2" fmla="*/ 659581 w 659052"/>
                  <a:gd name="connsiteY2" fmla="*/ 184 h 372015"/>
                  <a:gd name="connsiteX3" fmla="*/ 528 w 659052"/>
                  <a:gd name="connsiteY3" fmla="*/ 184 h 372015"/>
                </a:gdLst>
                <a:ahLst/>
                <a:cxnLst>
                  <a:cxn ang="0">
                    <a:pos x="connsiteX0" y="connsiteY0"/>
                  </a:cxn>
                  <a:cxn ang="0">
                    <a:pos x="connsiteX1" y="connsiteY1"/>
                  </a:cxn>
                  <a:cxn ang="0">
                    <a:pos x="connsiteX2" y="connsiteY2"/>
                  </a:cxn>
                  <a:cxn ang="0">
                    <a:pos x="connsiteX3" y="connsiteY3"/>
                  </a:cxn>
                </a:cxnLst>
                <a:rect l="l" t="t" r="r" b="b"/>
                <a:pathLst>
                  <a:path w="659052" h="372015">
                    <a:moveTo>
                      <a:pt x="528" y="372199"/>
                    </a:moveTo>
                    <a:lnTo>
                      <a:pt x="659581" y="372199"/>
                    </a:lnTo>
                    <a:lnTo>
                      <a:pt x="659581" y="184"/>
                    </a:lnTo>
                    <a:lnTo>
                      <a:pt x="528" y="184"/>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924" name="Graphic 3">
                <a:extLst>
                  <a:ext uri="{FF2B5EF4-FFF2-40B4-BE49-F238E27FC236}">
                    <a16:creationId xmlns:a16="http://schemas.microsoft.com/office/drawing/2014/main" id="{C6E82717-1021-18A9-B64C-B3B18C04DE28}"/>
                  </a:ext>
                </a:extLst>
              </p:cNvPr>
              <p:cNvGrpSpPr/>
              <p:nvPr/>
            </p:nvGrpSpPr>
            <p:grpSpPr>
              <a:xfrm>
                <a:off x="9022435" y="5336131"/>
                <a:ext cx="560101" cy="85100"/>
                <a:chOff x="9022435" y="5336131"/>
                <a:chExt cx="560101" cy="85100"/>
              </a:xfrm>
              <a:solidFill>
                <a:srgbClr val="000000"/>
              </a:solidFill>
            </p:grpSpPr>
            <p:sp>
              <p:nvSpPr>
                <p:cNvPr id="925" name="Freeform: Shape 924">
                  <a:extLst>
                    <a:ext uri="{FF2B5EF4-FFF2-40B4-BE49-F238E27FC236}">
                      <a16:creationId xmlns:a16="http://schemas.microsoft.com/office/drawing/2014/main" id="{D0B13EE1-1019-4A82-063F-0A80B3F052C2}"/>
                    </a:ext>
                  </a:extLst>
                </p:cNvPr>
                <p:cNvSpPr/>
                <p:nvPr/>
              </p:nvSpPr>
              <p:spPr>
                <a:xfrm flipV="1">
                  <a:off x="9022435" y="5353388"/>
                  <a:ext cx="44372" cy="49640"/>
                </a:xfrm>
                <a:custGeom>
                  <a:avLst/>
                  <a:gdLst>
                    <a:gd name="connsiteX0" fmla="*/ 31520 w 44372"/>
                    <a:gd name="connsiteY0" fmla="*/ 15361 h 49640"/>
                    <a:gd name="connsiteX1" fmla="*/ 44041 w 44372"/>
                    <a:gd name="connsiteY1" fmla="*/ 13258 h 49640"/>
                    <a:gd name="connsiteX2" fmla="*/ 36414 w 44372"/>
                    <a:gd name="connsiteY2" fmla="*/ 2769 h 49640"/>
                    <a:gd name="connsiteX3" fmla="*/ 23392 w 44372"/>
                    <a:gd name="connsiteY3" fmla="*/ -823 h 49640"/>
                    <a:gd name="connsiteX4" fmla="*/ 5047 w 44372"/>
                    <a:gd name="connsiteY4" fmla="*/ 7276 h 49640"/>
                    <a:gd name="connsiteX5" fmla="*/ 353 w 44372"/>
                    <a:gd name="connsiteY5" fmla="*/ 23632 h 49640"/>
                    <a:gd name="connsiteX6" fmla="*/ 6521 w 44372"/>
                    <a:gd name="connsiteY6" fmla="*/ 42121 h 49640"/>
                    <a:gd name="connsiteX7" fmla="*/ 22133 w 44372"/>
                    <a:gd name="connsiteY7" fmla="*/ 48818 h 49640"/>
                    <a:gd name="connsiteX8" fmla="*/ 38861 w 44372"/>
                    <a:gd name="connsiteY8" fmla="*/ 41820 h 49640"/>
                    <a:gd name="connsiteX9" fmla="*/ 44714 w 44372"/>
                    <a:gd name="connsiteY9" fmla="*/ 20370 h 49640"/>
                    <a:gd name="connsiteX10" fmla="*/ 13232 w 44372"/>
                    <a:gd name="connsiteY10" fmla="*/ 20370 h 49640"/>
                    <a:gd name="connsiteX11" fmla="*/ 16280 w 44372"/>
                    <a:gd name="connsiteY11" fmla="*/ 11669 h 49640"/>
                    <a:gd name="connsiteX12" fmla="*/ 23521 w 44372"/>
                    <a:gd name="connsiteY12" fmla="*/ 8564 h 49640"/>
                    <a:gd name="connsiteX13" fmla="*/ 28472 w 44372"/>
                    <a:gd name="connsiteY13" fmla="*/ 10167 h 49640"/>
                    <a:gd name="connsiteX14" fmla="*/ 31520 w 44372"/>
                    <a:gd name="connsiteY14" fmla="*/ 15361 h 49640"/>
                    <a:gd name="connsiteX15" fmla="*/ 32236 w 44372"/>
                    <a:gd name="connsiteY15" fmla="*/ 28068 h 49640"/>
                    <a:gd name="connsiteX16" fmla="*/ 29417 w 44372"/>
                    <a:gd name="connsiteY16" fmla="*/ 36354 h 49640"/>
                    <a:gd name="connsiteX17" fmla="*/ 22891 w 44372"/>
                    <a:gd name="connsiteY17" fmla="*/ 39201 h 49640"/>
                    <a:gd name="connsiteX18" fmla="*/ 16094 w 44372"/>
                    <a:gd name="connsiteY18" fmla="*/ 36211 h 49640"/>
                    <a:gd name="connsiteX19" fmla="*/ 13461 w 44372"/>
                    <a:gd name="connsiteY19" fmla="*/ 2806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520" y="15361"/>
                      </a:moveTo>
                      <a:lnTo>
                        <a:pt x="44041" y="13258"/>
                      </a:lnTo>
                      <a:cubicBezTo>
                        <a:pt x="42439" y="8669"/>
                        <a:pt x="39896" y="5173"/>
                        <a:pt x="36414" y="2769"/>
                      </a:cubicBezTo>
                      <a:cubicBezTo>
                        <a:pt x="32942" y="374"/>
                        <a:pt x="28601" y="-823"/>
                        <a:pt x="23392" y="-823"/>
                      </a:cubicBezTo>
                      <a:cubicBezTo>
                        <a:pt x="15131" y="-823"/>
                        <a:pt x="9016" y="1877"/>
                        <a:pt x="5047" y="7276"/>
                      </a:cubicBezTo>
                      <a:cubicBezTo>
                        <a:pt x="1918" y="11598"/>
                        <a:pt x="353" y="17050"/>
                        <a:pt x="353" y="23632"/>
                      </a:cubicBezTo>
                      <a:cubicBezTo>
                        <a:pt x="353" y="31503"/>
                        <a:pt x="2409" y="37665"/>
                        <a:pt x="6521" y="42121"/>
                      </a:cubicBezTo>
                      <a:cubicBezTo>
                        <a:pt x="10642" y="46585"/>
                        <a:pt x="15846" y="48818"/>
                        <a:pt x="22133" y="48818"/>
                      </a:cubicBezTo>
                      <a:cubicBezTo>
                        <a:pt x="29202" y="48818"/>
                        <a:pt x="34778" y="46485"/>
                        <a:pt x="38861" y="41820"/>
                      </a:cubicBezTo>
                      <a:cubicBezTo>
                        <a:pt x="42944" y="37155"/>
                        <a:pt x="44895" y="30005"/>
                        <a:pt x="44714" y="20370"/>
                      </a:cubicBezTo>
                      <a:lnTo>
                        <a:pt x="13232" y="20370"/>
                      </a:lnTo>
                      <a:cubicBezTo>
                        <a:pt x="13328" y="16649"/>
                        <a:pt x="14344" y="13749"/>
                        <a:pt x="16280" y="11669"/>
                      </a:cubicBezTo>
                      <a:cubicBezTo>
                        <a:pt x="18217" y="9599"/>
                        <a:pt x="20630" y="8564"/>
                        <a:pt x="23521" y="8564"/>
                      </a:cubicBezTo>
                      <a:cubicBezTo>
                        <a:pt x="25486" y="8564"/>
                        <a:pt x="27137" y="9098"/>
                        <a:pt x="28472" y="10167"/>
                      </a:cubicBezTo>
                      <a:cubicBezTo>
                        <a:pt x="29817" y="11245"/>
                        <a:pt x="30833" y="12976"/>
                        <a:pt x="31520" y="15361"/>
                      </a:cubicBezTo>
                      <a:close/>
                      <a:moveTo>
                        <a:pt x="32236" y="28068"/>
                      </a:moveTo>
                      <a:cubicBezTo>
                        <a:pt x="32150" y="31703"/>
                        <a:pt x="31210" y="34465"/>
                        <a:pt x="29417" y="36354"/>
                      </a:cubicBezTo>
                      <a:cubicBezTo>
                        <a:pt x="27633" y="38252"/>
                        <a:pt x="25458" y="39201"/>
                        <a:pt x="22891" y="39201"/>
                      </a:cubicBezTo>
                      <a:cubicBezTo>
                        <a:pt x="20154" y="39201"/>
                        <a:pt x="17888" y="38204"/>
                        <a:pt x="16094" y="36211"/>
                      </a:cubicBezTo>
                      <a:cubicBezTo>
                        <a:pt x="14310" y="34207"/>
                        <a:pt x="13433" y="31493"/>
                        <a:pt x="13461" y="28068"/>
                      </a:cubicBezTo>
                      <a:close/>
                    </a:path>
                  </a:pathLst>
                </a:custGeom>
                <a:solidFill>
                  <a:srgbClr val="000000"/>
                </a:solidFill>
                <a:ln w="14" cap="flat">
                  <a:noFill/>
                  <a:prstDash val="solid"/>
                  <a:round/>
                </a:ln>
              </p:spPr>
              <p:txBody>
                <a:bodyPr rtlCol="0" anchor="ctr"/>
                <a:lstStyle/>
                <a:p>
                  <a:endParaRPr lang="en-US"/>
                </a:p>
              </p:txBody>
            </p:sp>
            <p:sp>
              <p:nvSpPr>
                <p:cNvPr id="926" name="Freeform: Shape 925">
                  <a:extLst>
                    <a:ext uri="{FF2B5EF4-FFF2-40B4-BE49-F238E27FC236}">
                      <a16:creationId xmlns:a16="http://schemas.microsoft.com/office/drawing/2014/main" id="{ED8B0EF9-725F-D40C-D984-0FD42D0DC428}"/>
                    </a:ext>
                  </a:extLst>
                </p:cNvPr>
                <p:cNvSpPr/>
                <p:nvPr/>
              </p:nvSpPr>
              <p:spPr>
                <a:xfrm flipV="1">
                  <a:off x="9076946" y="5353388"/>
                  <a:ext cx="43287" cy="48567"/>
                </a:xfrm>
                <a:custGeom>
                  <a:avLst/>
                  <a:gdLst>
                    <a:gd name="connsiteX0" fmla="*/ 43441 w 43287"/>
                    <a:gd name="connsiteY0" fmla="*/ -861 h 48567"/>
                    <a:gd name="connsiteX1" fmla="*/ 30877 w 43287"/>
                    <a:gd name="connsiteY1" fmla="*/ -861 h 48567"/>
                    <a:gd name="connsiteX2" fmla="*/ 30877 w 43287"/>
                    <a:gd name="connsiteY2" fmla="*/ 23380 h 48567"/>
                    <a:gd name="connsiteX3" fmla="*/ 30076 w 43287"/>
                    <a:gd name="connsiteY3" fmla="*/ 33325 h 48567"/>
                    <a:gd name="connsiteX4" fmla="*/ 27457 w 43287"/>
                    <a:gd name="connsiteY4" fmla="*/ 36831 h 48567"/>
                    <a:gd name="connsiteX5" fmla="*/ 23093 w 43287"/>
                    <a:gd name="connsiteY5" fmla="*/ 38090 h 48567"/>
                    <a:gd name="connsiteX6" fmla="*/ 17240 w 43287"/>
                    <a:gd name="connsiteY6" fmla="*/ 36302 h 48567"/>
                    <a:gd name="connsiteX7" fmla="*/ 13677 w 43287"/>
                    <a:gd name="connsiteY7" fmla="*/ 31551 h 48567"/>
                    <a:gd name="connsiteX8" fmla="*/ 12718 w 43287"/>
                    <a:gd name="connsiteY8" fmla="*/ 20647 h 48567"/>
                    <a:gd name="connsiteX9" fmla="*/ 12718 w 43287"/>
                    <a:gd name="connsiteY9" fmla="*/ -861 h 48567"/>
                    <a:gd name="connsiteX10" fmla="*/ 154 w 43287"/>
                    <a:gd name="connsiteY10" fmla="*/ -861 h 48567"/>
                    <a:gd name="connsiteX11" fmla="*/ 154 w 43287"/>
                    <a:gd name="connsiteY11" fmla="*/ 46633 h 48567"/>
                    <a:gd name="connsiteX12" fmla="*/ 11831 w 43287"/>
                    <a:gd name="connsiteY12" fmla="*/ 46633 h 48567"/>
                    <a:gd name="connsiteX13" fmla="*/ 11831 w 43287"/>
                    <a:gd name="connsiteY13" fmla="*/ 39650 h 48567"/>
                    <a:gd name="connsiteX14" fmla="*/ 27486 w 43287"/>
                    <a:gd name="connsiteY14" fmla="*/ 47707 h 48567"/>
                    <a:gd name="connsiteX15" fmla="*/ 35070 w 43287"/>
                    <a:gd name="connsiteY15" fmla="*/ 46204 h 48567"/>
                    <a:gd name="connsiteX16" fmla="*/ 40279 w 43287"/>
                    <a:gd name="connsiteY16" fmla="*/ 42369 h 48567"/>
                    <a:gd name="connsiteX17" fmla="*/ 42740 w 43287"/>
                    <a:gd name="connsiteY17" fmla="*/ 37103 h 48567"/>
                    <a:gd name="connsiteX18" fmla="*/ 43441 w 43287"/>
                    <a:gd name="connsiteY18" fmla="*/ 28660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3441" y="-861"/>
                      </a:moveTo>
                      <a:lnTo>
                        <a:pt x="30877" y="-861"/>
                      </a:lnTo>
                      <a:lnTo>
                        <a:pt x="30877" y="23380"/>
                      </a:lnTo>
                      <a:cubicBezTo>
                        <a:pt x="30877" y="28503"/>
                        <a:pt x="30610" y="31818"/>
                        <a:pt x="30076" y="33325"/>
                      </a:cubicBezTo>
                      <a:cubicBezTo>
                        <a:pt x="29542" y="34833"/>
                        <a:pt x="28669" y="36001"/>
                        <a:pt x="27457" y="36831"/>
                      </a:cubicBezTo>
                      <a:cubicBezTo>
                        <a:pt x="26245" y="37671"/>
                        <a:pt x="24791" y="38090"/>
                        <a:pt x="23093" y="38090"/>
                      </a:cubicBezTo>
                      <a:cubicBezTo>
                        <a:pt x="20917" y="38090"/>
                        <a:pt x="18967" y="37494"/>
                        <a:pt x="17240" y="36302"/>
                      </a:cubicBezTo>
                      <a:cubicBezTo>
                        <a:pt x="15513" y="35109"/>
                        <a:pt x="14325" y="33526"/>
                        <a:pt x="13677" y="31551"/>
                      </a:cubicBezTo>
                      <a:cubicBezTo>
                        <a:pt x="13037" y="29586"/>
                        <a:pt x="12718" y="25951"/>
                        <a:pt x="12718" y="20647"/>
                      </a:cubicBezTo>
                      <a:lnTo>
                        <a:pt x="12718" y="-861"/>
                      </a:lnTo>
                      <a:lnTo>
                        <a:pt x="154" y="-861"/>
                      </a:lnTo>
                      <a:lnTo>
                        <a:pt x="154" y="46633"/>
                      </a:lnTo>
                      <a:lnTo>
                        <a:pt x="11831" y="46633"/>
                      </a:lnTo>
                      <a:lnTo>
                        <a:pt x="11831" y="39650"/>
                      </a:lnTo>
                      <a:cubicBezTo>
                        <a:pt x="15971" y="45021"/>
                        <a:pt x="21189" y="47707"/>
                        <a:pt x="27486" y="47707"/>
                      </a:cubicBezTo>
                      <a:cubicBezTo>
                        <a:pt x="30252" y="47707"/>
                        <a:pt x="32780" y="47206"/>
                        <a:pt x="35070" y="46204"/>
                      </a:cubicBezTo>
                      <a:cubicBezTo>
                        <a:pt x="37369" y="45202"/>
                        <a:pt x="39105" y="43924"/>
                        <a:pt x="40279" y="42369"/>
                      </a:cubicBezTo>
                      <a:cubicBezTo>
                        <a:pt x="41462" y="40824"/>
                        <a:pt x="42282" y="39068"/>
                        <a:pt x="42740" y="37103"/>
                      </a:cubicBezTo>
                      <a:cubicBezTo>
                        <a:pt x="43207" y="35138"/>
                        <a:pt x="43441" y="32324"/>
                        <a:pt x="43441" y="28660"/>
                      </a:cubicBezTo>
                      <a:close/>
                    </a:path>
                  </a:pathLst>
                </a:custGeom>
                <a:solidFill>
                  <a:srgbClr val="000000"/>
                </a:solidFill>
                <a:ln w="14" cap="flat">
                  <a:noFill/>
                  <a:prstDash val="solid"/>
                  <a:round/>
                </a:ln>
              </p:spPr>
              <p:txBody>
                <a:bodyPr rtlCol="0" anchor="ctr"/>
                <a:lstStyle/>
                <a:p>
                  <a:endParaRPr lang="en-US"/>
                </a:p>
              </p:txBody>
            </p:sp>
            <p:sp>
              <p:nvSpPr>
                <p:cNvPr id="927" name="Freeform: Shape 926">
                  <a:extLst>
                    <a:ext uri="{FF2B5EF4-FFF2-40B4-BE49-F238E27FC236}">
                      <a16:creationId xmlns:a16="http://schemas.microsoft.com/office/drawing/2014/main" id="{E217E2F6-88B4-9A33-C98B-7810755326B9}"/>
                    </a:ext>
                  </a:extLst>
                </p:cNvPr>
                <p:cNvSpPr/>
                <p:nvPr/>
              </p:nvSpPr>
              <p:spPr>
                <a:xfrm flipV="1">
                  <a:off x="9127794" y="5337690"/>
                  <a:ext cx="27990" cy="65338"/>
                </a:xfrm>
                <a:custGeom>
                  <a:avLst/>
                  <a:gdLst>
                    <a:gd name="connsiteX0" fmla="*/ 28014 w 27990"/>
                    <a:gd name="connsiteY0" fmla="*/ 47194 h 65338"/>
                    <a:gd name="connsiteX1" fmla="*/ 28014 w 27990"/>
                    <a:gd name="connsiteY1" fmla="*/ 37177 h 65338"/>
                    <a:gd name="connsiteX2" fmla="*/ 19428 w 27990"/>
                    <a:gd name="connsiteY2" fmla="*/ 37177 h 65338"/>
                    <a:gd name="connsiteX3" fmla="*/ 19428 w 27990"/>
                    <a:gd name="connsiteY3" fmla="*/ 18031 h 65338"/>
                    <a:gd name="connsiteX4" fmla="*/ 19672 w 27990"/>
                    <a:gd name="connsiteY4" fmla="*/ 11262 h 65338"/>
                    <a:gd name="connsiteX5" fmla="*/ 20802 w 27990"/>
                    <a:gd name="connsiteY5" fmla="*/ 9674 h 65338"/>
                    <a:gd name="connsiteX6" fmla="*/ 22920 w 27990"/>
                    <a:gd name="connsiteY6" fmla="*/ 9044 h 65338"/>
                    <a:gd name="connsiteX7" fmla="*/ 27971 w 27990"/>
                    <a:gd name="connsiteY7" fmla="*/ 10260 h 65338"/>
                    <a:gd name="connsiteX8" fmla="*/ 29045 w 27990"/>
                    <a:gd name="connsiteY8" fmla="*/ 501 h 65338"/>
                    <a:gd name="connsiteX9" fmla="*/ 19113 w 27990"/>
                    <a:gd name="connsiteY9" fmla="*/ -1374 h 65338"/>
                    <a:gd name="connsiteX10" fmla="*/ 12989 w 27990"/>
                    <a:gd name="connsiteY10" fmla="*/ -243 h 65338"/>
                    <a:gd name="connsiteX11" fmla="*/ 8996 w 27990"/>
                    <a:gd name="connsiteY11" fmla="*/ 2719 h 65338"/>
                    <a:gd name="connsiteX12" fmla="*/ 7222 w 27990"/>
                    <a:gd name="connsiteY12" fmla="*/ 7613 h 65338"/>
                    <a:gd name="connsiteX13" fmla="*/ 6821 w 27990"/>
                    <a:gd name="connsiteY13" fmla="*/ 16471 h 65338"/>
                    <a:gd name="connsiteX14" fmla="*/ 6821 w 27990"/>
                    <a:gd name="connsiteY14" fmla="*/ 37177 h 65338"/>
                    <a:gd name="connsiteX15" fmla="*/ 1054 w 27990"/>
                    <a:gd name="connsiteY15" fmla="*/ 37177 h 65338"/>
                    <a:gd name="connsiteX16" fmla="*/ 1054 w 27990"/>
                    <a:gd name="connsiteY16" fmla="*/ 47194 h 65338"/>
                    <a:gd name="connsiteX17" fmla="*/ 6821 w 27990"/>
                    <a:gd name="connsiteY17" fmla="*/ 47194 h 65338"/>
                    <a:gd name="connsiteX18" fmla="*/ 6821 w 27990"/>
                    <a:gd name="connsiteY18" fmla="*/ 56624 h 65338"/>
                    <a:gd name="connsiteX19" fmla="*/ 19428 w 27990"/>
                    <a:gd name="connsiteY19" fmla="*/ 63965 h 65338"/>
                    <a:gd name="connsiteX20" fmla="*/ 19428 w 27990"/>
                    <a:gd name="connsiteY20" fmla="*/ 47194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8014" y="47194"/>
                      </a:moveTo>
                      <a:lnTo>
                        <a:pt x="28014" y="37177"/>
                      </a:lnTo>
                      <a:lnTo>
                        <a:pt x="19428" y="37177"/>
                      </a:lnTo>
                      <a:lnTo>
                        <a:pt x="19428" y="18031"/>
                      </a:lnTo>
                      <a:cubicBezTo>
                        <a:pt x="19428" y="14157"/>
                        <a:pt x="19509" y="11901"/>
                        <a:pt x="19672" y="11262"/>
                      </a:cubicBezTo>
                      <a:cubicBezTo>
                        <a:pt x="19843" y="10623"/>
                        <a:pt x="20220" y="10093"/>
                        <a:pt x="20802" y="9674"/>
                      </a:cubicBezTo>
                      <a:cubicBezTo>
                        <a:pt x="21384" y="9254"/>
                        <a:pt x="22090" y="9044"/>
                        <a:pt x="22920" y="9044"/>
                      </a:cubicBezTo>
                      <a:cubicBezTo>
                        <a:pt x="24084" y="9044"/>
                        <a:pt x="25768" y="9449"/>
                        <a:pt x="27971" y="10260"/>
                      </a:cubicBezTo>
                      <a:lnTo>
                        <a:pt x="29045" y="501"/>
                      </a:lnTo>
                      <a:cubicBezTo>
                        <a:pt x="26125" y="-749"/>
                        <a:pt x="22815" y="-1374"/>
                        <a:pt x="19113" y="-1374"/>
                      </a:cubicBezTo>
                      <a:cubicBezTo>
                        <a:pt x="16853" y="-1374"/>
                        <a:pt x="14811" y="-997"/>
                        <a:pt x="12989" y="-243"/>
                      </a:cubicBezTo>
                      <a:cubicBezTo>
                        <a:pt x="11176" y="520"/>
                        <a:pt x="9845" y="1507"/>
                        <a:pt x="8996" y="2719"/>
                      </a:cubicBezTo>
                      <a:cubicBezTo>
                        <a:pt x="8147" y="3931"/>
                        <a:pt x="7556" y="5562"/>
                        <a:pt x="7222" y="7613"/>
                      </a:cubicBezTo>
                      <a:cubicBezTo>
                        <a:pt x="6955" y="9073"/>
                        <a:pt x="6821" y="12025"/>
                        <a:pt x="6821" y="16471"/>
                      </a:cubicBezTo>
                      <a:lnTo>
                        <a:pt x="6821" y="37177"/>
                      </a:lnTo>
                      <a:lnTo>
                        <a:pt x="1054" y="37177"/>
                      </a:lnTo>
                      <a:lnTo>
                        <a:pt x="1054" y="47194"/>
                      </a:lnTo>
                      <a:lnTo>
                        <a:pt x="6821" y="47194"/>
                      </a:lnTo>
                      <a:lnTo>
                        <a:pt x="6821" y="56624"/>
                      </a:lnTo>
                      <a:lnTo>
                        <a:pt x="19428" y="63965"/>
                      </a:lnTo>
                      <a:lnTo>
                        <a:pt x="19428" y="47194"/>
                      </a:lnTo>
                      <a:close/>
                    </a:path>
                  </a:pathLst>
                </a:custGeom>
                <a:solidFill>
                  <a:srgbClr val="000000"/>
                </a:solidFill>
                <a:ln w="14" cap="flat">
                  <a:noFill/>
                  <a:prstDash val="solid"/>
                  <a:round/>
                </a:ln>
              </p:spPr>
              <p:txBody>
                <a:bodyPr rtlCol="0" anchor="ctr"/>
                <a:lstStyle/>
                <a:p>
                  <a:endParaRPr lang="en-US"/>
                </a:p>
              </p:txBody>
            </p:sp>
            <p:sp>
              <p:nvSpPr>
                <p:cNvPr id="928" name="Freeform: Shape 927">
                  <a:extLst>
                    <a:ext uri="{FF2B5EF4-FFF2-40B4-BE49-F238E27FC236}">
                      <a16:creationId xmlns:a16="http://schemas.microsoft.com/office/drawing/2014/main" id="{75B71EB0-2DA0-521F-E392-4B2D88C4727F}"/>
                    </a:ext>
                  </a:extLst>
                </p:cNvPr>
                <p:cNvSpPr/>
                <p:nvPr/>
              </p:nvSpPr>
              <p:spPr>
                <a:xfrm flipV="1">
                  <a:off x="9162943" y="5353388"/>
                  <a:ext cx="30766" cy="48567"/>
                </a:xfrm>
                <a:custGeom>
                  <a:avLst/>
                  <a:gdLst>
                    <a:gd name="connsiteX0" fmla="*/ 13205 w 30766"/>
                    <a:gd name="connsiteY0" fmla="*/ -861 h 48567"/>
                    <a:gd name="connsiteX1" fmla="*/ 641 w 30766"/>
                    <a:gd name="connsiteY1" fmla="*/ -861 h 48567"/>
                    <a:gd name="connsiteX2" fmla="*/ 641 w 30766"/>
                    <a:gd name="connsiteY2" fmla="*/ 46633 h 48567"/>
                    <a:gd name="connsiteX3" fmla="*/ 12318 w 30766"/>
                    <a:gd name="connsiteY3" fmla="*/ 46633 h 48567"/>
                    <a:gd name="connsiteX4" fmla="*/ 12318 w 30766"/>
                    <a:gd name="connsiteY4" fmla="*/ 39879 h 48567"/>
                    <a:gd name="connsiteX5" fmla="*/ 17698 w 30766"/>
                    <a:gd name="connsiteY5" fmla="*/ 46176 h 48567"/>
                    <a:gd name="connsiteX6" fmla="*/ 23136 w 30766"/>
                    <a:gd name="connsiteY6" fmla="*/ 47707 h 48567"/>
                    <a:gd name="connsiteX7" fmla="*/ 31407 w 30766"/>
                    <a:gd name="connsiteY7" fmla="*/ 45331 h 48567"/>
                    <a:gd name="connsiteX8" fmla="*/ 27515 w 30766"/>
                    <a:gd name="connsiteY8" fmla="*/ 34384 h 48567"/>
                    <a:gd name="connsiteX9" fmla="*/ 21619 w 30766"/>
                    <a:gd name="connsiteY9" fmla="*/ 36431 h 48567"/>
                    <a:gd name="connsiteX10" fmla="*/ 17140 w 30766"/>
                    <a:gd name="connsiteY10" fmla="*/ 34971 h 48567"/>
                    <a:gd name="connsiteX11" fmla="*/ 14250 w 30766"/>
                    <a:gd name="connsiteY11" fmla="*/ 29719 h 48567"/>
                    <a:gd name="connsiteX12" fmla="*/ 13205 w 30766"/>
                    <a:gd name="connsiteY12" fmla="*/ 13807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3205" y="-861"/>
                      </a:moveTo>
                      <a:lnTo>
                        <a:pt x="641" y="-861"/>
                      </a:lnTo>
                      <a:lnTo>
                        <a:pt x="641" y="46633"/>
                      </a:lnTo>
                      <a:lnTo>
                        <a:pt x="12318" y="46633"/>
                      </a:lnTo>
                      <a:lnTo>
                        <a:pt x="12318" y="39879"/>
                      </a:lnTo>
                      <a:cubicBezTo>
                        <a:pt x="14312" y="43066"/>
                        <a:pt x="16105" y="45164"/>
                        <a:pt x="17698" y="46176"/>
                      </a:cubicBezTo>
                      <a:cubicBezTo>
                        <a:pt x="19291" y="47196"/>
                        <a:pt x="21104" y="47707"/>
                        <a:pt x="23136" y="47707"/>
                      </a:cubicBezTo>
                      <a:cubicBezTo>
                        <a:pt x="25998" y="47707"/>
                        <a:pt x="28755" y="46915"/>
                        <a:pt x="31407" y="45331"/>
                      </a:cubicBezTo>
                      <a:lnTo>
                        <a:pt x="27515" y="34384"/>
                      </a:lnTo>
                      <a:cubicBezTo>
                        <a:pt x="25397" y="35748"/>
                        <a:pt x="23432" y="36431"/>
                        <a:pt x="21619" y="36431"/>
                      </a:cubicBezTo>
                      <a:cubicBezTo>
                        <a:pt x="19854" y="36431"/>
                        <a:pt x="18361" y="35944"/>
                        <a:pt x="17140" y="34971"/>
                      </a:cubicBezTo>
                      <a:cubicBezTo>
                        <a:pt x="15919" y="34007"/>
                        <a:pt x="14956" y="32257"/>
                        <a:pt x="14250" y="29719"/>
                      </a:cubicBezTo>
                      <a:cubicBezTo>
                        <a:pt x="13553" y="27191"/>
                        <a:pt x="13205" y="21887"/>
                        <a:pt x="13205" y="13807"/>
                      </a:cubicBezTo>
                      <a:close/>
                    </a:path>
                  </a:pathLst>
                </a:custGeom>
                <a:solidFill>
                  <a:srgbClr val="000000"/>
                </a:solidFill>
                <a:ln w="14" cap="flat">
                  <a:noFill/>
                  <a:prstDash val="solid"/>
                  <a:round/>
                </a:ln>
              </p:spPr>
              <p:txBody>
                <a:bodyPr rtlCol="0" anchor="ctr"/>
                <a:lstStyle/>
                <a:p>
                  <a:endParaRPr lang="en-US"/>
                </a:p>
              </p:txBody>
            </p:sp>
            <p:sp>
              <p:nvSpPr>
                <p:cNvPr id="929" name="Freeform: Shape 928">
                  <a:extLst>
                    <a:ext uri="{FF2B5EF4-FFF2-40B4-BE49-F238E27FC236}">
                      <a16:creationId xmlns:a16="http://schemas.microsoft.com/office/drawing/2014/main" id="{EB539150-BAAE-0EBD-F047-767D2430A8E6}"/>
                    </a:ext>
                  </a:extLst>
                </p:cNvPr>
                <p:cNvSpPr/>
                <p:nvPr/>
              </p:nvSpPr>
              <p:spPr>
                <a:xfrm flipV="1">
                  <a:off x="9196208" y="5353388"/>
                  <a:ext cx="49011" cy="49640"/>
                </a:xfrm>
                <a:custGeom>
                  <a:avLst/>
                  <a:gdLst>
                    <a:gd name="connsiteX0" fmla="*/ 179 w 49011"/>
                    <a:gd name="connsiteY0" fmla="*/ 24663 h 49640"/>
                    <a:gd name="connsiteX1" fmla="*/ 3270 w 49011"/>
                    <a:gd name="connsiteY1" fmla="*/ 36783 h 49640"/>
                    <a:gd name="connsiteX2" fmla="*/ 12014 w 49011"/>
                    <a:gd name="connsiteY2" fmla="*/ 45727 h 49640"/>
                    <a:gd name="connsiteX3" fmla="*/ 24649 w 49011"/>
                    <a:gd name="connsiteY3" fmla="*/ 48818 h 49640"/>
                    <a:gd name="connsiteX4" fmla="*/ 42307 w 49011"/>
                    <a:gd name="connsiteY4" fmla="*/ 41820 h 49640"/>
                    <a:gd name="connsiteX5" fmla="*/ 49191 w 49011"/>
                    <a:gd name="connsiteY5" fmla="*/ 24133 h 49640"/>
                    <a:gd name="connsiteX6" fmla="*/ 42236 w 49011"/>
                    <a:gd name="connsiteY6" fmla="*/ 6260 h 49640"/>
                    <a:gd name="connsiteX7" fmla="*/ 24735 w 49011"/>
                    <a:gd name="connsiteY7" fmla="*/ -823 h 49640"/>
                    <a:gd name="connsiteX8" fmla="*/ 12285 w 49011"/>
                    <a:gd name="connsiteY8" fmla="*/ 2125 h 49640"/>
                    <a:gd name="connsiteX9" fmla="*/ 3270 w 49011"/>
                    <a:gd name="connsiteY9" fmla="*/ 10782 h 49640"/>
                    <a:gd name="connsiteX10" fmla="*/ 179 w 49011"/>
                    <a:gd name="connsiteY10" fmla="*/ 24663 h 49640"/>
                    <a:gd name="connsiteX11" fmla="*/ 13058 w 49011"/>
                    <a:gd name="connsiteY11" fmla="*/ 23990 h 49640"/>
                    <a:gd name="connsiteX12" fmla="*/ 16407 w 49011"/>
                    <a:gd name="connsiteY12" fmla="*/ 13172 h 49640"/>
                    <a:gd name="connsiteX13" fmla="*/ 24692 w 49011"/>
                    <a:gd name="connsiteY13" fmla="*/ 9423 h 49640"/>
                    <a:gd name="connsiteX14" fmla="*/ 32935 w 49011"/>
                    <a:gd name="connsiteY14" fmla="*/ 13172 h 49640"/>
                    <a:gd name="connsiteX15" fmla="*/ 36269 w 49011"/>
                    <a:gd name="connsiteY15" fmla="*/ 24090 h 49640"/>
                    <a:gd name="connsiteX16" fmla="*/ 32935 w 49011"/>
                    <a:gd name="connsiteY16" fmla="*/ 34808 h 49640"/>
                    <a:gd name="connsiteX17" fmla="*/ 24692 w 49011"/>
                    <a:gd name="connsiteY17" fmla="*/ 38572 h 49640"/>
                    <a:gd name="connsiteX18" fmla="*/ 16407 w 49011"/>
                    <a:gd name="connsiteY18" fmla="*/ 34808 h 49640"/>
                    <a:gd name="connsiteX19" fmla="*/ 13058 w 49011"/>
                    <a:gd name="connsiteY19" fmla="*/ 2399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79" y="24663"/>
                      </a:moveTo>
                      <a:cubicBezTo>
                        <a:pt x="179" y="28841"/>
                        <a:pt x="1210" y="32881"/>
                        <a:pt x="3270" y="36783"/>
                      </a:cubicBezTo>
                      <a:cubicBezTo>
                        <a:pt x="5331" y="40694"/>
                        <a:pt x="8245" y="43676"/>
                        <a:pt x="12014" y="45727"/>
                      </a:cubicBezTo>
                      <a:cubicBezTo>
                        <a:pt x="15782" y="47787"/>
                        <a:pt x="19994" y="48818"/>
                        <a:pt x="24649" y="48818"/>
                      </a:cubicBezTo>
                      <a:cubicBezTo>
                        <a:pt x="31833" y="48818"/>
                        <a:pt x="37719" y="46485"/>
                        <a:pt x="42307" y="41820"/>
                      </a:cubicBezTo>
                      <a:cubicBezTo>
                        <a:pt x="46896" y="37155"/>
                        <a:pt x="49191" y="31259"/>
                        <a:pt x="49191" y="24133"/>
                      </a:cubicBezTo>
                      <a:cubicBezTo>
                        <a:pt x="49191" y="16950"/>
                        <a:pt x="46872" y="10992"/>
                        <a:pt x="42236" y="6260"/>
                      </a:cubicBezTo>
                      <a:cubicBezTo>
                        <a:pt x="37600" y="1538"/>
                        <a:pt x="31766" y="-823"/>
                        <a:pt x="24735" y="-823"/>
                      </a:cubicBezTo>
                      <a:cubicBezTo>
                        <a:pt x="20385" y="-823"/>
                        <a:pt x="16235" y="159"/>
                        <a:pt x="12285" y="2125"/>
                      </a:cubicBezTo>
                      <a:cubicBezTo>
                        <a:pt x="8336" y="4099"/>
                        <a:pt x="5331" y="6985"/>
                        <a:pt x="3270" y="10782"/>
                      </a:cubicBezTo>
                      <a:cubicBezTo>
                        <a:pt x="1210" y="14579"/>
                        <a:pt x="179" y="19206"/>
                        <a:pt x="179" y="24663"/>
                      </a:cubicBezTo>
                      <a:close/>
                      <a:moveTo>
                        <a:pt x="13058" y="23990"/>
                      </a:moveTo>
                      <a:cubicBezTo>
                        <a:pt x="13058" y="19287"/>
                        <a:pt x="14174" y="15681"/>
                        <a:pt x="16407" y="13172"/>
                      </a:cubicBezTo>
                      <a:cubicBezTo>
                        <a:pt x="18649" y="10672"/>
                        <a:pt x="21410" y="9423"/>
                        <a:pt x="24692" y="9423"/>
                      </a:cubicBezTo>
                      <a:cubicBezTo>
                        <a:pt x="27974" y="9423"/>
                        <a:pt x="30721" y="10672"/>
                        <a:pt x="32935" y="13172"/>
                      </a:cubicBezTo>
                      <a:cubicBezTo>
                        <a:pt x="35157" y="15681"/>
                        <a:pt x="36269" y="19320"/>
                        <a:pt x="36269" y="24090"/>
                      </a:cubicBezTo>
                      <a:cubicBezTo>
                        <a:pt x="36269" y="28736"/>
                        <a:pt x="35157" y="32309"/>
                        <a:pt x="32935" y="34808"/>
                      </a:cubicBezTo>
                      <a:cubicBezTo>
                        <a:pt x="30721" y="37317"/>
                        <a:pt x="27974" y="38572"/>
                        <a:pt x="24692" y="38572"/>
                      </a:cubicBezTo>
                      <a:cubicBezTo>
                        <a:pt x="21410" y="38572"/>
                        <a:pt x="18649" y="37317"/>
                        <a:pt x="16407" y="34808"/>
                      </a:cubicBezTo>
                      <a:cubicBezTo>
                        <a:pt x="14174" y="32309"/>
                        <a:pt x="13058" y="28703"/>
                        <a:pt x="13058" y="23990"/>
                      </a:cubicBezTo>
                      <a:close/>
                    </a:path>
                  </a:pathLst>
                </a:custGeom>
                <a:solidFill>
                  <a:srgbClr val="000000"/>
                </a:solidFill>
                <a:ln w="14" cap="flat">
                  <a:noFill/>
                  <a:prstDash val="solid"/>
                  <a:round/>
                </a:ln>
              </p:spPr>
              <p:txBody>
                <a:bodyPr rtlCol="0" anchor="ctr"/>
                <a:lstStyle/>
                <a:p>
                  <a:endParaRPr lang="en-US"/>
                </a:p>
              </p:txBody>
            </p:sp>
            <p:sp>
              <p:nvSpPr>
                <p:cNvPr id="930" name="Freeform: Shape 929">
                  <a:extLst>
                    <a:ext uri="{FF2B5EF4-FFF2-40B4-BE49-F238E27FC236}">
                      <a16:creationId xmlns:a16="http://schemas.microsoft.com/office/drawing/2014/main" id="{B32E2DC5-ECA3-B384-98DD-BDD1C32B61CF}"/>
                    </a:ext>
                  </a:extLst>
                </p:cNvPr>
                <p:cNvSpPr/>
                <p:nvPr/>
              </p:nvSpPr>
              <p:spPr>
                <a:xfrm flipV="1">
                  <a:off x="9254697" y="5353388"/>
                  <a:ext cx="46335" cy="66640"/>
                </a:xfrm>
                <a:custGeom>
                  <a:avLst/>
                  <a:gdLst>
                    <a:gd name="connsiteX0" fmla="*/ 108 w 46335"/>
                    <a:gd name="connsiteY0" fmla="*/ 65340 h 66640"/>
                    <a:gd name="connsiteX1" fmla="*/ 11828 w 46335"/>
                    <a:gd name="connsiteY1" fmla="*/ 65340 h 66640"/>
                    <a:gd name="connsiteX2" fmla="*/ 11828 w 46335"/>
                    <a:gd name="connsiteY2" fmla="*/ 58357 h 66640"/>
                    <a:gd name="connsiteX3" fmla="*/ 17995 w 46335"/>
                    <a:gd name="connsiteY3" fmla="*/ 64167 h 66640"/>
                    <a:gd name="connsiteX4" fmla="*/ 26639 w 46335"/>
                    <a:gd name="connsiteY4" fmla="*/ 66414 h 66640"/>
                    <a:gd name="connsiteX5" fmla="*/ 40677 w 46335"/>
                    <a:gd name="connsiteY5" fmla="*/ 59931 h 66640"/>
                    <a:gd name="connsiteX6" fmla="*/ 46443 w 46335"/>
                    <a:gd name="connsiteY6" fmla="*/ 41858 h 66640"/>
                    <a:gd name="connsiteX7" fmla="*/ 40619 w 46335"/>
                    <a:gd name="connsiteY7" fmla="*/ 23370 h 66640"/>
                    <a:gd name="connsiteX8" fmla="*/ 26538 w 46335"/>
                    <a:gd name="connsiteY8" fmla="*/ 16773 h 66640"/>
                    <a:gd name="connsiteX9" fmla="*/ 19398 w 46335"/>
                    <a:gd name="connsiteY9" fmla="*/ 18333 h 66640"/>
                    <a:gd name="connsiteX10" fmla="*/ 12687 w 46335"/>
                    <a:gd name="connsiteY10" fmla="*/ 23699 h 66640"/>
                    <a:gd name="connsiteX11" fmla="*/ 12687 w 46335"/>
                    <a:gd name="connsiteY11" fmla="*/ -227 h 66640"/>
                    <a:gd name="connsiteX12" fmla="*/ 108 w 46335"/>
                    <a:gd name="connsiteY12" fmla="*/ -227 h 66640"/>
                    <a:gd name="connsiteX13" fmla="*/ 12543 w 46335"/>
                    <a:gd name="connsiteY13" fmla="*/ 42402 h 66640"/>
                    <a:gd name="connsiteX14" fmla="*/ 15720 w 46335"/>
                    <a:gd name="connsiteY14" fmla="*/ 30567 h 66640"/>
                    <a:gd name="connsiteX15" fmla="*/ 23462 w 46335"/>
                    <a:gd name="connsiteY15" fmla="*/ 26747 h 66640"/>
                    <a:gd name="connsiteX16" fmla="*/ 30746 w 46335"/>
                    <a:gd name="connsiteY16" fmla="*/ 30253 h 66640"/>
                    <a:gd name="connsiteX17" fmla="*/ 33650 w 46335"/>
                    <a:gd name="connsiteY17" fmla="*/ 41772 h 66640"/>
                    <a:gd name="connsiteX18" fmla="*/ 30645 w 46335"/>
                    <a:gd name="connsiteY18" fmla="*/ 52862 h 66640"/>
                    <a:gd name="connsiteX19" fmla="*/ 23233 w 46335"/>
                    <a:gd name="connsiteY19" fmla="*/ 56483 h 66640"/>
                    <a:gd name="connsiteX20" fmla="*/ 15577 w 46335"/>
                    <a:gd name="connsiteY20" fmla="*/ 52919 h 66640"/>
                    <a:gd name="connsiteX21" fmla="*/ 12543 w 46335"/>
                    <a:gd name="connsiteY21" fmla="*/ 42402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08" y="65340"/>
                      </a:moveTo>
                      <a:lnTo>
                        <a:pt x="11828" y="65340"/>
                      </a:lnTo>
                      <a:lnTo>
                        <a:pt x="11828" y="58357"/>
                      </a:lnTo>
                      <a:cubicBezTo>
                        <a:pt x="13354" y="60742"/>
                        <a:pt x="15410" y="62679"/>
                        <a:pt x="17995" y="64167"/>
                      </a:cubicBezTo>
                      <a:cubicBezTo>
                        <a:pt x="20590" y="65665"/>
                        <a:pt x="23471" y="66414"/>
                        <a:pt x="26639" y="66414"/>
                      </a:cubicBezTo>
                      <a:cubicBezTo>
                        <a:pt x="32153" y="66414"/>
                        <a:pt x="36832" y="64253"/>
                        <a:pt x="40677" y="59931"/>
                      </a:cubicBezTo>
                      <a:cubicBezTo>
                        <a:pt x="44521" y="55610"/>
                        <a:pt x="46443" y="49585"/>
                        <a:pt x="46443" y="41858"/>
                      </a:cubicBezTo>
                      <a:cubicBezTo>
                        <a:pt x="46443" y="33930"/>
                        <a:pt x="44502" y="27768"/>
                        <a:pt x="40619" y="23370"/>
                      </a:cubicBezTo>
                      <a:cubicBezTo>
                        <a:pt x="36746" y="18972"/>
                        <a:pt x="32052" y="16773"/>
                        <a:pt x="26538" y="16773"/>
                      </a:cubicBezTo>
                      <a:cubicBezTo>
                        <a:pt x="23915" y="16773"/>
                        <a:pt x="21535" y="17293"/>
                        <a:pt x="19398" y="18333"/>
                      </a:cubicBezTo>
                      <a:cubicBezTo>
                        <a:pt x="17270" y="19382"/>
                        <a:pt x="15033" y="21171"/>
                        <a:pt x="12687" y="23699"/>
                      </a:cubicBezTo>
                      <a:lnTo>
                        <a:pt x="12687" y="-227"/>
                      </a:lnTo>
                      <a:lnTo>
                        <a:pt x="108" y="-227"/>
                      </a:lnTo>
                      <a:close/>
                      <a:moveTo>
                        <a:pt x="12543" y="42402"/>
                      </a:moveTo>
                      <a:cubicBezTo>
                        <a:pt x="12543" y="37059"/>
                        <a:pt x="13602" y="33115"/>
                        <a:pt x="15720" y="30567"/>
                      </a:cubicBezTo>
                      <a:cubicBezTo>
                        <a:pt x="17838" y="28020"/>
                        <a:pt x="20419" y="26747"/>
                        <a:pt x="23462" y="26747"/>
                      </a:cubicBezTo>
                      <a:cubicBezTo>
                        <a:pt x="26381" y="26747"/>
                        <a:pt x="28809" y="27915"/>
                        <a:pt x="30746" y="30253"/>
                      </a:cubicBezTo>
                      <a:cubicBezTo>
                        <a:pt x="32682" y="32599"/>
                        <a:pt x="33650" y="36439"/>
                        <a:pt x="33650" y="41772"/>
                      </a:cubicBezTo>
                      <a:cubicBezTo>
                        <a:pt x="33650" y="46752"/>
                        <a:pt x="32649" y="50449"/>
                        <a:pt x="30645" y="52862"/>
                      </a:cubicBezTo>
                      <a:cubicBezTo>
                        <a:pt x="28652" y="55276"/>
                        <a:pt x="26181" y="56483"/>
                        <a:pt x="23233" y="56483"/>
                      </a:cubicBezTo>
                      <a:cubicBezTo>
                        <a:pt x="20161" y="56483"/>
                        <a:pt x="17609" y="55295"/>
                        <a:pt x="15577" y="52919"/>
                      </a:cubicBezTo>
                      <a:cubicBezTo>
                        <a:pt x="13555" y="50554"/>
                        <a:pt x="12543" y="47048"/>
                        <a:pt x="12543" y="42402"/>
                      </a:cubicBezTo>
                      <a:close/>
                    </a:path>
                  </a:pathLst>
                </a:custGeom>
                <a:solidFill>
                  <a:srgbClr val="000000"/>
                </a:solidFill>
                <a:ln w="14" cap="flat">
                  <a:noFill/>
                  <a:prstDash val="solid"/>
                  <a:round/>
                </a:ln>
              </p:spPr>
              <p:txBody>
                <a:bodyPr rtlCol="0" anchor="ctr"/>
                <a:lstStyle/>
                <a:p>
                  <a:endParaRPr lang="en-US"/>
                </a:p>
              </p:txBody>
            </p:sp>
            <p:sp>
              <p:nvSpPr>
                <p:cNvPr id="931" name="Freeform: Shape 930">
                  <a:extLst>
                    <a:ext uri="{FF2B5EF4-FFF2-40B4-BE49-F238E27FC236}">
                      <a16:creationId xmlns:a16="http://schemas.microsoft.com/office/drawing/2014/main" id="{6CA07FC6-A83A-46DA-16DF-1144CBC3C432}"/>
                    </a:ext>
                  </a:extLst>
                </p:cNvPr>
                <p:cNvSpPr/>
                <p:nvPr/>
              </p:nvSpPr>
              <p:spPr>
                <a:xfrm flipV="1">
                  <a:off x="9305059" y="5354462"/>
                  <a:ext cx="48825" cy="66769"/>
                </a:xfrm>
                <a:custGeom>
                  <a:avLst/>
                  <a:gdLst>
                    <a:gd name="connsiteX0" fmla="*/ 423 w 48825"/>
                    <a:gd name="connsiteY0" fmla="*/ 66622 h 66769"/>
                    <a:gd name="connsiteX1" fmla="*/ 13789 w 48825"/>
                    <a:gd name="connsiteY1" fmla="*/ 66622 h 66769"/>
                    <a:gd name="connsiteX2" fmla="*/ 25151 w 48825"/>
                    <a:gd name="connsiteY2" fmla="*/ 32908 h 66769"/>
                    <a:gd name="connsiteX3" fmla="*/ 36241 w 48825"/>
                    <a:gd name="connsiteY3" fmla="*/ 66622 h 66769"/>
                    <a:gd name="connsiteX4" fmla="*/ 49248 w 48825"/>
                    <a:gd name="connsiteY4" fmla="*/ 66622 h 66769"/>
                    <a:gd name="connsiteX5" fmla="*/ 32477 w 48825"/>
                    <a:gd name="connsiteY5" fmla="*/ 20917 h 66769"/>
                    <a:gd name="connsiteX6" fmla="*/ 29486 w 48825"/>
                    <a:gd name="connsiteY6" fmla="*/ 12645 h 66769"/>
                    <a:gd name="connsiteX7" fmla="*/ 26324 w 48825"/>
                    <a:gd name="connsiteY7" fmla="*/ 6292 h 66769"/>
                    <a:gd name="connsiteX8" fmla="*/ 22890 w 48825"/>
                    <a:gd name="connsiteY8" fmla="*/ 2743 h 66769"/>
                    <a:gd name="connsiteX9" fmla="*/ 18096 w 48825"/>
                    <a:gd name="connsiteY9" fmla="*/ 611 h 66769"/>
                    <a:gd name="connsiteX10" fmla="*/ 11685 w 48825"/>
                    <a:gd name="connsiteY10" fmla="*/ -147 h 66769"/>
                    <a:gd name="connsiteX11" fmla="*/ 4573 w 48825"/>
                    <a:gd name="connsiteY11" fmla="*/ 611 h 66769"/>
                    <a:gd name="connsiteX12" fmla="*/ 3457 w 48825"/>
                    <a:gd name="connsiteY12" fmla="*/ 10456 h 66769"/>
                    <a:gd name="connsiteX13" fmla="*/ 8780 w 48825"/>
                    <a:gd name="connsiteY13" fmla="*/ 9869 h 66769"/>
                    <a:gd name="connsiteX14" fmla="*/ 15262 w 48825"/>
                    <a:gd name="connsiteY14" fmla="*/ 12445 h 66769"/>
                    <a:gd name="connsiteX15" fmla="*/ 18482 w 48825"/>
                    <a:gd name="connsiteY15" fmla="*/ 18999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423" y="66622"/>
                      </a:moveTo>
                      <a:lnTo>
                        <a:pt x="13789" y="66622"/>
                      </a:lnTo>
                      <a:lnTo>
                        <a:pt x="25151" y="32908"/>
                      </a:lnTo>
                      <a:lnTo>
                        <a:pt x="36241" y="66622"/>
                      </a:lnTo>
                      <a:lnTo>
                        <a:pt x="49248" y="66622"/>
                      </a:lnTo>
                      <a:lnTo>
                        <a:pt x="32477" y="20917"/>
                      </a:lnTo>
                      <a:lnTo>
                        <a:pt x="29486" y="12645"/>
                      </a:lnTo>
                      <a:cubicBezTo>
                        <a:pt x="28380" y="9869"/>
                        <a:pt x="27326" y="7752"/>
                        <a:pt x="26324" y="6292"/>
                      </a:cubicBezTo>
                      <a:cubicBezTo>
                        <a:pt x="25332" y="4832"/>
                        <a:pt x="24187" y="3649"/>
                        <a:pt x="22890" y="2743"/>
                      </a:cubicBezTo>
                      <a:cubicBezTo>
                        <a:pt x="21592" y="1827"/>
                        <a:pt x="19994" y="1116"/>
                        <a:pt x="18096" y="611"/>
                      </a:cubicBezTo>
                      <a:cubicBezTo>
                        <a:pt x="16207" y="105"/>
                        <a:pt x="14070" y="-147"/>
                        <a:pt x="11685" y="-147"/>
                      </a:cubicBezTo>
                      <a:cubicBezTo>
                        <a:pt x="9271" y="-147"/>
                        <a:pt x="6901" y="105"/>
                        <a:pt x="4573" y="611"/>
                      </a:cubicBezTo>
                      <a:lnTo>
                        <a:pt x="3457" y="10456"/>
                      </a:lnTo>
                      <a:cubicBezTo>
                        <a:pt x="5432" y="10065"/>
                        <a:pt x="7206" y="9869"/>
                        <a:pt x="8780" y="9869"/>
                      </a:cubicBezTo>
                      <a:cubicBezTo>
                        <a:pt x="11699" y="9869"/>
                        <a:pt x="13860" y="10728"/>
                        <a:pt x="15262" y="12445"/>
                      </a:cubicBezTo>
                      <a:cubicBezTo>
                        <a:pt x="16665" y="14153"/>
                        <a:pt x="17738" y="16337"/>
                        <a:pt x="18482" y="18999"/>
                      </a:cubicBezTo>
                      <a:close/>
                    </a:path>
                  </a:pathLst>
                </a:custGeom>
                <a:solidFill>
                  <a:srgbClr val="000000"/>
                </a:solidFill>
                <a:ln w="14" cap="flat">
                  <a:noFill/>
                  <a:prstDash val="solid"/>
                  <a:round/>
                </a:ln>
              </p:spPr>
              <p:txBody>
                <a:bodyPr rtlCol="0" anchor="ctr"/>
                <a:lstStyle/>
                <a:p>
                  <a:endParaRPr lang="en-US"/>
                </a:p>
              </p:txBody>
            </p:sp>
            <p:sp>
              <p:nvSpPr>
                <p:cNvPr id="932" name="Freeform: Shape 931">
                  <a:extLst>
                    <a:ext uri="{FF2B5EF4-FFF2-40B4-BE49-F238E27FC236}">
                      <a16:creationId xmlns:a16="http://schemas.microsoft.com/office/drawing/2014/main" id="{A7074DC7-BA14-2819-022E-ECC10E3ED292}"/>
                    </a:ext>
                  </a:extLst>
                </p:cNvPr>
                <p:cNvSpPr/>
                <p:nvPr/>
              </p:nvSpPr>
              <p:spPr>
                <a:xfrm flipV="1">
                  <a:off x="9355363" y="540195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33" name="Freeform: Shape 932">
                  <a:extLst>
                    <a:ext uri="{FF2B5EF4-FFF2-40B4-BE49-F238E27FC236}">
                      <a16:creationId xmlns:a16="http://schemas.microsoft.com/office/drawing/2014/main" id="{6ABA043C-9B10-C113-9CE1-621ADA1A567A}"/>
                    </a:ext>
                  </a:extLst>
                </p:cNvPr>
                <p:cNvSpPr/>
                <p:nvPr/>
              </p:nvSpPr>
              <p:spPr>
                <a:xfrm flipV="1">
                  <a:off x="9384614" y="5353932"/>
                  <a:ext cx="45834" cy="31381"/>
                </a:xfrm>
                <a:custGeom>
                  <a:avLst/>
                  <a:gdLst>
                    <a:gd name="connsiteX0" fmla="*/ 324 w 45834"/>
                    <a:gd name="connsiteY0" fmla="*/ 18422 h 31381"/>
                    <a:gd name="connsiteX1" fmla="*/ 324 w 45834"/>
                    <a:gd name="connsiteY1" fmla="*/ 29956 h 31381"/>
                    <a:gd name="connsiteX2" fmla="*/ 46158 w 45834"/>
                    <a:gd name="connsiteY2" fmla="*/ 29956 h 31381"/>
                    <a:gd name="connsiteX3" fmla="*/ 46158 w 45834"/>
                    <a:gd name="connsiteY3" fmla="*/ 18422 h 31381"/>
                    <a:gd name="connsiteX4" fmla="*/ 324 w 45834"/>
                    <a:gd name="connsiteY4" fmla="*/ -1425 h 31381"/>
                    <a:gd name="connsiteX5" fmla="*/ 324 w 45834"/>
                    <a:gd name="connsiteY5" fmla="*/ 10151 h 31381"/>
                    <a:gd name="connsiteX6" fmla="*/ 46158 w 45834"/>
                    <a:gd name="connsiteY6" fmla="*/ 10151 h 31381"/>
                    <a:gd name="connsiteX7" fmla="*/ 46158 w 45834"/>
                    <a:gd name="connsiteY7" fmla="*/ -1425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324" y="18422"/>
                      </a:moveTo>
                      <a:lnTo>
                        <a:pt x="324" y="29956"/>
                      </a:lnTo>
                      <a:lnTo>
                        <a:pt x="46158" y="29956"/>
                      </a:lnTo>
                      <a:lnTo>
                        <a:pt x="46158" y="18422"/>
                      </a:lnTo>
                      <a:close/>
                      <a:moveTo>
                        <a:pt x="324" y="-1425"/>
                      </a:moveTo>
                      <a:lnTo>
                        <a:pt x="324" y="10151"/>
                      </a:lnTo>
                      <a:lnTo>
                        <a:pt x="46158" y="10151"/>
                      </a:lnTo>
                      <a:lnTo>
                        <a:pt x="46158" y="-1425"/>
                      </a:lnTo>
                      <a:close/>
                    </a:path>
                  </a:pathLst>
                </a:custGeom>
                <a:solidFill>
                  <a:srgbClr val="000000"/>
                </a:solidFill>
                <a:ln w="14" cap="flat">
                  <a:noFill/>
                  <a:prstDash val="solid"/>
                  <a:round/>
                </a:ln>
              </p:spPr>
              <p:txBody>
                <a:bodyPr rtlCol="0" anchor="ctr"/>
                <a:lstStyle/>
                <a:p>
                  <a:endParaRPr lang="en-US"/>
                </a:p>
              </p:txBody>
            </p:sp>
            <p:sp>
              <p:nvSpPr>
                <p:cNvPr id="934" name="Freeform: Shape 933">
                  <a:extLst>
                    <a:ext uri="{FF2B5EF4-FFF2-40B4-BE49-F238E27FC236}">
                      <a16:creationId xmlns:a16="http://schemas.microsoft.com/office/drawing/2014/main" id="{3BDF67B9-D635-2589-B5C5-3709E5D168FC}"/>
                    </a:ext>
                  </a:extLst>
                </p:cNvPr>
                <p:cNvSpPr/>
                <p:nvPr/>
              </p:nvSpPr>
              <p:spPr>
                <a:xfrm flipV="1">
                  <a:off x="9434291" y="540195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35" name="Freeform: Shape 934">
                  <a:extLst>
                    <a:ext uri="{FF2B5EF4-FFF2-40B4-BE49-F238E27FC236}">
                      <a16:creationId xmlns:a16="http://schemas.microsoft.com/office/drawing/2014/main" id="{33A89D29-0A60-981C-93A4-7FA9319B3FB7}"/>
                    </a:ext>
                  </a:extLst>
                </p:cNvPr>
                <p:cNvSpPr/>
                <p:nvPr/>
              </p:nvSpPr>
              <p:spPr>
                <a:xfrm flipV="1">
                  <a:off x="9463585" y="5336131"/>
                  <a:ext cx="42571" cy="66941"/>
                </a:xfrm>
                <a:custGeom>
                  <a:avLst/>
                  <a:gdLst>
                    <a:gd name="connsiteX0" fmla="*/ 21732 w 42571"/>
                    <a:gd name="connsiteY0" fmla="*/ 65515 h 66941"/>
                    <a:gd name="connsiteX1" fmla="*/ 36628 w 42571"/>
                    <a:gd name="connsiteY1" fmla="*/ 58717 h 66941"/>
                    <a:gd name="connsiteX2" fmla="*/ 43025 w 42571"/>
                    <a:gd name="connsiteY2" fmla="*/ 32015 h 66941"/>
                    <a:gd name="connsiteX3" fmla="*/ 36585 w 42571"/>
                    <a:gd name="connsiteY3" fmla="*/ 5285 h 66941"/>
                    <a:gd name="connsiteX4" fmla="*/ 21732 w 42571"/>
                    <a:gd name="connsiteY4" fmla="*/ -1427 h 66941"/>
                    <a:gd name="connsiteX5" fmla="*/ 6306 w 42571"/>
                    <a:gd name="connsiteY5" fmla="*/ 5929 h 66941"/>
                    <a:gd name="connsiteX6" fmla="*/ 453 w 42571"/>
                    <a:gd name="connsiteY6" fmla="*/ 32158 h 66941"/>
                    <a:gd name="connsiteX7" fmla="*/ 6892 w 42571"/>
                    <a:gd name="connsiteY7" fmla="*/ 58803 h 66941"/>
                    <a:gd name="connsiteX8" fmla="*/ 21732 w 42571"/>
                    <a:gd name="connsiteY8" fmla="*/ 65515 h 66941"/>
                    <a:gd name="connsiteX9" fmla="*/ 21732 w 42571"/>
                    <a:gd name="connsiteY9" fmla="*/ 55097 h 66941"/>
                    <a:gd name="connsiteX10" fmla="*/ 17668 w 42571"/>
                    <a:gd name="connsiteY10" fmla="*/ 53637 h 66941"/>
                    <a:gd name="connsiteX11" fmla="*/ 14892 w 42571"/>
                    <a:gd name="connsiteY11" fmla="*/ 48429 h 66941"/>
                    <a:gd name="connsiteX12" fmla="*/ 13604 w 42571"/>
                    <a:gd name="connsiteY12" fmla="*/ 32015 h 66941"/>
                    <a:gd name="connsiteX13" fmla="*/ 14763 w 42571"/>
                    <a:gd name="connsiteY13" fmla="*/ 16160 h 66941"/>
                    <a:gd name="connsiteX14" fmla="*/ 17682 w 42571"/>
                    <a:gd name="connsiteY14" fmla="*/ 10422 h 66941"/>
                    <a:gd name="connsiteX15" fmla="*/ 21732 w 42571"/>
                    <a:gd name="connsiteY15" fmla="*/ 8991 h 66941"/>
                    <a:gd name="connsiteX16" fmla="*/ 25810 w 42571"/>
                    <a:gd name="connsiteY16" fmla="*/ 10436 h 66941"/>
                    <a:gd name="connsiteX17" fmla="*/ 28572 w 42571"/>
                    <a:gd name="connsiteY17" fmla="*/ 15659 h 66941"/>
                    <a:gd name="connsiteX18" fmla="*/ 29874 w 42571"/>
                    <a:gd name="connsiteY18" fmla="*/ 32015 h 66941"/>
                    <a:gd name="connsiteX19" fmla="*/ 28715 w 42571"/>
                    <a:gd name="connsiteY19" fmla="*/ 47871 h 66941"/>
                    <a:gd name="connsiteX20" fmla="*/ 25781 w 42571"/>
                    <a:gd name="connsiteY20" fmla="*/ 53637 h 66941"/>
                    <a:gd name="connsiteX21" fmla="*/ 21732 w 42571"/>
                    <a:gd name="connsiteY21" fmla="*/ 55097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732" y="65515"/>
                      </a:moveTo>
                      <a:cubicBezTo>
                        <a:pt x="28085" y="65515"/>
                        <a:pt x="33051" y="63249"/>
                        <a:pt x="36628" y="58717"/>
                      </a:cubicBezTo>
                      <a:cubicBezTo>
                        <a:pt x="40892" y="53356"/>
                        <a:pt x="43025" y="44455"/>
                        <a:pt x="43025" y="32015"/>
                      </a:cubicBezTo>
                      <a:cubicBezTo>
                        <a:pt x="43025" y="19613"/>
                        <a:pt x="40878" y="10703"/>
                        <a:pt x="36585" y="5285"/>
                      </a:cubicBezTo>
                      <a:cubicBezTo>
                        <a:pt x="33036" y="810"/>
                        <a:pt x="28085" y="-1427"/>
                        <a:pt x="21732" y="-1427"/>
                      </a:cubicBezTo>
                      <a:cubicBezTo>
                        <a:pt x="15359" y="-1427"/>
                        <a:pt x="10217" y="1025"/>
                        <a:pt x="6306" y="5929"/>
                      </a:cubicBezTo>
                      <a:cubicBezTo>
                        <a:pt x="2404" y="10832"/>
                        <a:pt x="453" y="19575"/>
                        <a:pt x="453" y="32158"/>
                      </a:cubicBezTo>
                      <a:cubicBezTo>
                        <a:pt x="453" y="44503"/>
                        <a:pt x="2599" y="53385"/>
                        <a:pt x="6892" y="58803"/>
                      </a:cubicBezTo>
                      <a:cubicBezTo>
                        <a:pt x="10441" y="63278"/>
                        <a:pt x="15388" y="65515"/>
                        <a:pt x="21732" y="65515"/>
                      </a:cubicBezTo>
                      <a:close/>
                      <a:moveTo>
                        <a:pt x="21732" y="55097"/>
                      </a:moveTo>
                      <a:cubicBezTo>
                        <a:pt x="20215" y="55097"/>
                        <a:pt x="18860" y="54611"/>
                        <a:pt x="17668" y="53637"/>
                      </a:cubicBezTo>
                      <a:cubicBezTo>
                        <a:pt x="16475" y="52674"/>
                        <a:pt x="15550" y="50938"/>
                        <a:pt x="14892" y="48429"/>
                      </a:cubicBezTo>
                      <a:cubicBezTo>
                        <a:pt x="14033" y="45185"/>
                        <a:pt x="13604" y="39714"/>
                        <a:pt x="13604" y="32015"/>
                      </a:cubicBezTo>
                      <a:cubicBezTo>
                        <a:pt x="13604" y="24326"/>
                        <a:pt x="13990" y="19041"/>
                        <a:pt x="14763" y="16160"/>
                      </a:cubicBezTo>
                      <a:cubicBezTo>
                        <a:pt x="15535" y="13289"/>
                        <a:pt x="16509" y="11376"/>
                        <a:pt x="17682" y="10422"/>
                      </a:cubicBezTo>
                      <a:cubicBezTo>
                        <a:pt x="18865" y="9468"/>
                        <a:pt x="20215" y="8991"/>
                        <a:pt x="21732" y="8991"/>
                      </a:cubicBezTo>
                      <a:cubicBezTo>
                        <a:pt x="23258" y="8991"/>
                        <a:pt x="24617" y="9473"/>
                        <a:pt x="25810" y="10436"/>
                      </a:cubicBezTo>
                      <a:cubicBezTo>
                        <a:pt x="27002" y="11409"/>
                        <a:pt x="27923" y="13150"/>
                        <a:pt x="28572" y="15659"/>
                      </a:cubicBezTo>
                      <a:cubicBezTo>
                        <a:pt x="29440" y="18874"/>
                        <a:pt x="29874" y="24326"/>
                        <a:pt x="29874" y="32015"/>
                      </a:cubicBezTo>
                      <a:cubicBezTo>
                        <a:pt x="29874" y="39714"/>
                        <a:pt x="29488" y="44999"/>
                        <a:pt x="28715" y="47871"/>
                      </a:cubicBezTo>
                      <a:cubicBezTo>
                        <a:pt x="27942" y="50752"/>
                        <a:pt x="26964" y="52674"/>
                        <a:pt x="25781" y="53637"/>
                      </a:cubicBezTo>
                      <a:cubicBezTo>
                        <a:pt x="24608" y="54611"/>
                        <a:pt x="23258" y="55097"/>
                        <a:pt x="21732" y="55097"/>
                      </a:cubicBezTo>
                      <a:close/>
                    </a:path>
                  </a:pathLst>
                </a:custGeom>
                <a:solidFill>
                  <a:srgbClr val="000000"/>
                </a:solidFill>
                <a:ln w="14" cap="flat">
                  <a:noFill/>
                  <a:prstDash val="solid"/>
                  <a:round/>
                </a:ln>
              </p:spPr>
              <p:txBody>
                <a:bodyPr rtlCol="0" anchor="ctr"/>
                <a:lstStyle/>
                <a:p>
                  <a:endParaRPr lang="en-US"/>
                </a:p>
              </p:txBody>
            </p:sp>
            <p:sp>
              <p:nvSpPr>
                <p:cNvPr id="936" name="Freeform: Shape 935">
                  <a:extLst>
                    <a:ext uri="{FF2B5EF4-FFF2-40B4-BE49-F238E27FC236}">
                      <a16:creationId xmlns:a16="http://schemas.microsoft.com/office/drawing/2014/main" id="{47A915BD-D66B-7B90-81B7-810094A68B84}"/>
                    </a:ext>
                  </a:extLst>
                </p:cNvPr>
                <p:cNvSpPr/>
                <p:nvPr/>
              </p:nvSpPr>
              <p:spPr>
                <a:xfrm flipV="1">
                  <a:off x="9517238" y="5389392"/>
                  <a:ext cx="12578" cy="12564"/>
                </a:xfrm>
                <a:custGeom>
                  <a:avLst/>
                  <a:gdLst>
                    <a:gd name="connsiteX0" fmla="*/ 1320 w 12578"/>
                    <a:gd name="connsiteY0" fmla="*/ 401 h 12564"/>
                    <a:gd name="connsiteX1" fmla="*/ 1320 w 12578"/>
                    <a:gd name="connsiteY1" fmla="*/ 12965 h 12564"/>
                    <a:gd name="connsiteX2" fmla="*/ 13898 w 12578"/>
                    <a:gd name="connsiteY2" fmla="*/ 12965 h 12564"/>
                    <a:gd name="connsiteX3" fmla="*/ 13898 w 12578"/>
                    <a:gd name="connsiteY3" fmla="*/ 401 h 12564"/>
                  </a:gdLst>
                  <a:ahLst/>
                  <a:cxnLst>
                    <a:cxn ang="0">
                      <a:pos x="connsiteX0" y="connsiteY0"/>
                    </a:cxn>
                    <a:cxn ang="0">
                      <a:pos x="connsiteX1" y="connsiteY1"/>
                    </a:cxn>
                    <a:cxn ang="0">
                      <a:pos x="connsiteX2" y="connsiteY2"/>
                    </a:cxn>
                    <a:cxn ang="0">
                      <a:pos x="connsiteX3" y="connsiteY3"/>
                    </a:cxn>
                  </a:cxnLst>
                  <a:rect l="l" t="t" r="r" b="b"/>
                  <a:pathLst>
                    <a:path w="12578" h="12564">
                      <a:moveTo>
                        <a:pt x="1320" y="401"/>
                      </a:moveTo>
                      <a:lnTo>
                        <a:pt x="1320" y="12965"/>
                      </a:lnTo>
                      <a:lnTo>
                        <a:pt x="13898" y="12965"/>
                      </a:lnTo>
                      <a:lnTo>
                        <a:pt x="13898" y="401"/>
                      </a:lnTo>
                      <a:close/>
                    </a:path>
                  </a:pathLst>
                </a:custGeom>
                <a:solidFill>
                  <a:srgbClr val="000000"/>
                </a:solidFill>
                <a:ln w="14" cap="flat">
                  <a:noFill/>
                  <a:prstDash val="solid"/>
                  <a:round/>
                </a:ln>
              </p:spPr>
              <p:txBody>
                <a:bodyPr rtlCol="0" anchor="ctr"/>
                <a:lstStyle/>
                <a:p>
                  <a:endParaRPr lang="en-US"/>
                </a:p>
              </p:txBody>
            </p:sp>
            <p:sp>
              <p:nvSpPr>
                <p:cNvPr id="937" name="Freeform: Shape 936">
                  <a:extLst>
                    <a:ext uri="{FF2B5EF4-FFF2-40B4-BE49-F238E27FC236}">
                      <a16:creationId xmlns:a16="http://schemas.microsoft.com/office/drawing/2014/main" id="{89F299D9-5207-4766-5D63-A65ED41F8A08}"/>
                    </a:ext>
                  </a:extLst>
                </p:cNvPr>
                <p:cNvSpPr/>
                <p:nvPr/>
              </p:nvSpPr>
              <p:spPr>
                <a:xfrm flipV="1">
                  <a:off x="9539964" y="5336131"/>
                  <a:ext cx="42571" cy="66941"/>
                </a:xfrm>
                <a:custGeom>
                  <a:avLst/>
                  <a:gdLst>
                    <a:gd name="connsiteX0" fmla="*/ 21749 w 42571"/>
                    <a:gd name="connsiteY0" fmla="*/ 65515 h 66941"/>
                    <a:gd name="connsiteX1" fmla="*/ 36646 w 42571"/>
                    <a:gd name="connsiteY1" fmla="*/ 58717 h 66941"/>
                    <a:gd name="connsiteX2" fmla="*/ 43042 w 42571"/>
                    <a:gd name="connsiteY2" fmla="*/ 32015 h 66941"/>
                    <a:gd name="connsiteX3" fmla="*/ 36603 w 42571"/>
                    <a:gd name="connsiteY3" fmla="*/ 5285 h 66941"/>
                    <a:gd name="connsiteX4" fmla="*/ 21749 w 42571"/>
                    <a:gd name="connsiteY4" fmla="*/ -1427 h 66941"/>
                    <a:gd name="connsiteX5" fmla="*/ 6323 w 42571"/>
                    <a:gd name="connsiteY5" fmla="*/ 5929 h 66941"/>
                    <a:gd name="connsiteX6" fmla="*/ 471 w 42571"/>
                    <a:gd name="connsiteY6" fmla="*/ 32158 h 66941"/>
                    <a:gd name="connsiteX7" fmla="*/ 6910 w 42571"/>
                    <a:gd name="connsiteY7" fmla="*/ 58803 h 66941"/>
                    <a:gd name="connsiteX8" fmla="*/ 21749 w 42571"/>
                    <a:gd name="connsiteY8" fmla="*/ 65515 h 66941"/>
                    <a:gd name="connsiteX9" fmla="*/ 21749 w 42571"/>
                    <a:gd name="connsiteY9" fmla="*/ 55097 h 66941"/>
                    <a:gd name="connsiteX10" fmla="*/ 17685 w 42571"/>
                    <a:gd name="connsiteY10" fmla="*/ 53637 h 66941"/>
                    <a:gd name="connsiteX11" fmla="*/ 14909 w 42571"/>
                    <a:gd name="connsiteY11" fmla="*/ 48429 h 66941"/>
                    <a:gd name="connsiteX12" fmla="*/ 13621 w 42571"/>
                    <a:gd name="connsiteY12" fmla="*/ 32015 h 66941"/>
                    <a:gd name="connsiteX13" fmla="*/ 14781 w 42571"/>
                    <a:gd name="connsiteY13" fmla="*/ 16160 h 66941"/>
                    <a:gd name="connsiteX14" fmla="*/ 17700 w 42571"/>
                    <a:gd name="connsiteY14" fmla="*/ 10422 h 66941"/>
                    <a:gd name="connsiteX15" fmla="*/ 21749 w 42571"/>
                    <a:gd name="connsiteY15" fmla="*/ 8991 h 66941"/>
                    <a:gd name="connsiteX16" fmla="*/ 25828 w 42571"/>
                    <a:gd name="connsiteY16" fmla="*/ 10436 h 66941"/>
                    <a:gd name="connsiteX17" fmla="*/ 28589 w 42571"/>
                    <a:gd name="connsiteY17" fmla="*/ 15659 h 66941"/>
                    <a:gd name="connsiteX18" fmla="*/ 29892 w 42571"/>
                    <a:gd name="connsiteY18" fmla="*/ 32015 h 66941"/>
                    <a:gd name="connsiteX19" fmla="*/ 28733 w 42571"/>
                    <a:gd name="connsiteY19" fmla="*/ 47871 h 66941"/>
                    <a:gd name="connsiteX20" fmla="*/ 25799 w 42571"/>
                    <a:gd name="connsiteY20" fmla="*/ 53637 h 66941"/>
                    <a:gd name="connsiteX21" fmla="*/ 21749 w 42571"/>
                    <a:gd name="connsiteY21" fmla="*/ 55097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749" y="65515"/>
                      </a:moveTo>
                      <a:cubicBezTo>
                        <a:pt x="28103" y="65515"/>
                        <a:pt x="33068" y="63249"/>
                        <a:pt x="36646" y="58717"/>
                      </a:cubicBezTo>
                      <a:cubicBezTo>
                        <a:pt x="40910" y="53356"/>
                        <a:pt x="43042" y="44455"/>
                        <a:pt x="43042" y="32015"/>
                      </a:cubicBezTo>
                      <a:cubicBezTo>
                        <a:pt x="43042" y="19613"/>
                        <a:pt x="40896" y="10703"/>
                        <a:pt x="36603" y="5285"/>
                      </a:cubicBezTo>
                      <a:cubicBezTo>
                        <a:pt x="33054" y="810"/>
                        <a:pt x="28103" y="-1427"/>
                        <a:pt x="21749" y="-1427"/>
                      </a:cubicBezTo>
                      <a:cubicBezTo>
                        <a:pt x="15377" y="-1427"/>
                        <a:pt x="10235" y="1025"/>
                        <a:pt x="6323" y="5929"/>
                      </a:cubicBezTo>
                      <a:cubicBezTo>
                        <a:pt x="2422" y="10832"/>
                        <a:pt x="471" y="19575"/>
                        <a:pt x="471" y="32158"/>
                      </a:cubicBezTo>
                      <a:cubicBezTo>
                        <a:pt x="471" y="44503"/>
                        <a:pt x="2617" y="53385"/>
                        <a:pt x="6910" y="58803"/>
                      </a:cubicBezTo>
                      <a:cubicBezTo>
                        <a:pt x="10459" y="63278"/>
                        <a:pt x="15405" y="65515"/>
                        <a:pt x="21749" y="65515"/>
                      </a:cubicBezTo>
                      <a:close/>
                      <a:moveTo>
                        <a:pt x="21749" y="55097"/>
                      </a:moveTo>
                      <a:cubicBezTo>
                        <a:pt x="20233" y="55097"/>
                        <a:pt x="18878" y="54611"/>
                        <a:pt x="17685" y="53637"/>
                      </a:cubicBezTo>
                      <a:cubicBezTo>
                        <a:pt x="16493" y="52674"/>
                        <a:pt x="15568" y="50938"/>
                        <a:pt x="14909" y="48429"/>
                      </a:cubicBezTo>
                      <a:cubicBezTo>
                        <a:pt x="14051" y="45185"/>
                        <a:pt x="13621" y="39714"/>
                        <a:pt x="13621" y="32015"/>
                      </a:cubicBezTo>
                      <a:cubicBezTo>
                        <a:pt x="13621" y="24326"/>
                        <a:pt x="14008" y="19041"/>
                        <a:pt x="14781" y="16160"/>
                      </a:cubicBezTo>
                      <a:cubicBezTo>
                        <a:pt x="15553" y="13289"/>
                        <a:pt x="16526" y="11376"/>
                        <a:pt x="17700" y="10422"/>
                      </a:cubicBezTo>
                      <a:cubicBezTo>
                        <a:pt x="18883" y="9468"/>
                        <a:pt x="20233" y="8991"/>
                        <a:pt x="21749" y="8991"/>
                      </a:cubicBezTo>
                      <a:cubicBezTo>
                        <a:pt x="23276" y="8991"/>
                        <a:pt x="24635" y="9473"/>
                        <a:pt x="25828" y="10436"/>
                      </a:cubicBezTo>
                      <a:cubicBezTo>
                        <a:pt x="27020" y="11409"/>
                        <a:pt x="27941" y="13150"/>
                        <a:pt x="28589" y="15659"/>
                      </a:cubicBezTo>
                      <a:cubicBezTo>
                        <a:pt x="29458" y="18874"/>
                        <a:pt x="29892" y="24326"/>
                        <a:pt x="29892" y="32015"/>
                      </a:cubicBezTo>
                      <a:cubicBezTo>
                        <a:pt x="29892" y="39714"/>
                        <a:pt x="29505" y="44999"/>
                        <a:pt x="28733" y="47871"/>
                      </a:cubicBezTo>
                      <a:cubicBezTo>
                        <a:pt x="27960" y="50752"/>
                        <a:pt x="26982" y="52674"/>
                        <a:pt x="25799" y="53637"/>
                      </a:cubicBezTo>
                      <a:cubicBezTo>
                        <a:pt x="24626" y="54611"/>
                        <a:pt x="23276" y="55097"/>
                        <a:pt x="21749" y="55097"/>
                      </a:cubicBezTo>
                      <a:close/>
                    </a:path>
                  </a:pathLst>
                </a:custGeom>
                <a:solidFill>
                  <a:srgbClr val="000000"/>
                </a:solidFill>
                <a:ln w="14" cap="flat">
                  <a:noFill/>
                  <a:prstDash val="solid"/>
                  <a:round/>
                </a:ln>
              </p:spPr>
              <p:txBody>
                <a:bodyPr rtlCol="0" anchor="ctr"/>
                <a:lstStyle/>
                <a:p>
                  <a:endParaRPr lang="en-US"/>
                </a:p>
              </p:txBody>
            </p:sp>
          </p:grpSp>
          <p:grpSp>
            <p:nvGrpSpPr>
              <p:cNvPr id="938" name="Graphic 3">
                <a:extLst>
                  <a:ext uri="{FF2B5EF4-FFF2-40B4-BE49-F238E27FC236}">
                    <a16:creationId xmlns:a16="http://schemas.microsoft.com/office/drawing/2014/main" id="{0FB67C55-D9D4-33C1-5146-97C8B82208E4}"/>
                  </a:ext>
                </a:extLst>
              </p:cNvPr>
              <p:cNvGrpSpPr/>
              <p:nvPr/>
            </p:nvGrpSpPr>
            <p:grpSpPr>
              <a:xfrm>
                <a:off x="9044515" y="5434399"/>
                <a:ext cx="515774" cy="83898"/>
                <a:chOff x="9044515" y="5434399"/>
                <a:chExt cx="515774" cy="83898"/>
              </a:xfrm>
              <a:solidFill>
                <a:srgbClr val="000000"/>
              </a:solidFill>
            </p:grpSpPr>
            <p:sp>
              <p:nvSpPr>
                <p:cNvPr id="939" name="Freeform: Shape 938">
                  <a:extLst>
                    <a:ext uri="{FF2B5EF4-FFF2-40B4-BE49-F238E27FC236}">
                      <a16:creationId xmlns:a16="http://schemas.microsoft.com/office/drawing/2014/main" id="{79E68676-53BF-27B3-B22C-84ABB38AF2EA}"/>
                    </a:ext>
                  </a:extLst>
                </p:cNvPr>
                <p:cNvSpPr/>
                <p:nvPr/>
              </p:nvSpPr>
              <p:spPr>
                <a:xfrm flipV="1">
                  <a:off x="9044515" y="5451657"/>
                  <a:ext cx="44360" cy="49640"/>
                </a:xfrm>
                <a:custGeom>
                  <a:avLst/>
                  <a:gdLst>
                    <a:gd name="connsiteX0" fmla="*/ 412 w 44360"/>
                    <a:gd name="connsiteY0" fmla="*/ 13824 h 49640"/>
                    <a:gd name="connsiteX1" fmla="*/ 13019 w 44360"/>
                    <a:gd name="connsiteY1" fmla="*/ 15742 h 49640"/>
                    <a:gd name="connsiteX2" fmla="*/ 16282 w 44360"/>
                    <a:gd name="connsiteY2" fmla="*/ 10175 h 49640"/>
                    <a:gd name="connsiteX3" fmla="*/ 23179 w 44360"/>
                    <a:gd name="connsiteY3" fmla="*/ 8272 h 49640"/>
                    <a:gd name="connsiteX4" fmla="*/ 30506 w 44360"/>
                    <a:gd name="connsiteY4" fmla="*/ 10061 h 49640"/>
                    <a:gd name="connsiteX5" fmla="*/ 32165 w 44360"/>
                    <a:gd name="connsiteY5" fmla="*/ 13424 h 49640"/>
                    <a:gd name="connsiteX6" fmla="*/ 31264 w 44360"/>
                    <a:gd name="connsiteY6" fmla="*/ 15785 h 49640"/>
                    <a:gd name="connsiteX7" fmla="*/ 27071 w 44360"/>
                    <a:gd name="connsiteY7" fmla="*/ 17445 h 49640"/>
                    <a:gd name="connsiteX8" fmla="*/ 7796 w 44360"/>
                    <a:gd name="connsiteY8" fmla="*/ 23569 h 49640"/>
                    <a:gd name="connsiteX9" fmla="*/ 2158 w 44360"/>
                    <a:gd name="connsiteY9" fmla="*/ 34259 h 49640"/>
                    <a:gd name="connsiteX10" fmla="*/ 7023 w 44360"/>
                    <a:gd name="connsiteY10" fmla="*/ 44633 h 49640"/>
                    <a:gd name="connsiteX11" fmla="*/ 22149 w 44360"/>
                    <a:gd name="connsiteY11" fmla="*/ 48840 h 49640"/>
                    <a:gd name="connsiteX12" fmla="*/ 36630 w 44360"/>
                    <a:gd name="connsiteY12" fmla="*/ 45664 h 49640"/>
                    <a:gd name="connsiteX13" fmla="*/ 43170 w 44360"/>
                    <a:gd name="connsiteY13" fmla="*/ 36276 h 49640"/>
                    <a:gd name="connsiteX14" fmla="*/ 31307 w 44360"/>
                    <a:gd name="connsiteY14" fmla="*/ 34087 h 49640"/>
                    <a:gd name="connsiteX15" fmla="*/ 28416 w 44360"/>
                    <a:gd name="connsiteY15" fmla="*/ 38323 h 49640"/>
                    <a:gd name="connsiteX16" fmla="*/ 22363 w 44360"/>
                    <a:gd name="connsiteY16" fmla="*/ 39811 h 49640"/>
                    <a:gd name="connsiteX17" fmla="*/ 15266 w 44360"/>
                    <a:gd name="connsiteY17" fmla="*/ 38423 h 49640"/>
                    <a:gd name="connsiteX18" fmla="*/ 13835 w 44360"/>
                    <a:gd name="connsiteY18" fmla="*/ 35876 h 49640"/>
                    <a:gd name="connsiteX19" fmla="*/ 15080 w 44360"/>
                    <a:gd name="connsiteY19" fmla="*/ 33586 h 49640"/>
                    <a:gd name="connsiteX20" fmla="*/ 26814 w 44360"/>
                    <a:gd name="connsiteY20" fmla="*/ 30052 h 49640"/>
                    <a:gd name="connsiteX21" fmla="*/ 40837 w 44360"/>
                    <a:gd name="connsiteY21" fmla="*/ 24471 h 49640"/>
                    <a:gd name="connsiteX22" fmla="*/ 44772 w 44360"/>
                    <a:gd name="connsiteY22" fmla="*/ 15126 h 49640"/>
                    <a:gd name="connsiteX23" fmla="*/ 39320 w 44360"/>
                    <a:gd name="connsiteY23" fmla="*/ 3893 h 49640"/>
                    <a:gd name="connsiteX24" fmla="*/ 23179 w 44360"/>
                    <a:gd name="connsiteY24" fmla="*/ -800 h 49640"/>
                    <a:gd name="connsiteX25" fmla="*/ 7810 w 44360"/>
                    <a:gd name="connsiteY25" fmla="*/ 3135 h 49640"/>
                    <a:gd name="connsiteX26" fmla="*/ 412 w 44360"/>
                    <a:gd name="connsiteY26" fmla="*/ 1382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412" y="13824"/>
                      </a:moveTo>
                      <a:lnTo>
                        <a:pt x="13019" y="15742"/>
                      </a:lnTo>
                      <a:cubicBezTo>
                        <a:pt x="13563" y="13300"/>
                        <a:pt x="14650" y="11444"/>
                        <a:pt x="16282" y="10175"/>
                      </a:cubicBezTo>
                      <a:cubicBezTo>
                        <a:pt x="17922" y="8906"/>
                        <a:pt x="20222" y="8272"/>
                        <a:pt x="23179" y="8272"/>
                      </a:cubicBezTo>
                      <a:cubicBezTo>
                        <a:pt x="26423" y="8272"/>
                        <a:pt x="28865" y="8868"/>
                        <a:pt x="30506" y="10061"/>
                      </a:cubicBezTo>
                      <a:cubicBezTo>
                        <a:pt x="31612" y="10900"/>
                        <a:pt x="32165" y="12021"/>
                        <a:pt x="32165" y="13424"/>
                      </a:cubicBezTo>
                      <a:cubicBezTo>
                        <a:pt x="32165" y="14378"/>
                        <a:pt x="31865" y="15165"/>
                        <a:pt x="31264" y="15785"/>
                      </a:cubicBezTo>
                      <a:cubicBezTo>
                        <a:pt x="30644" y="16386"/>
                        <a:pt x="29246" y="16939"/>
                        <a:pt x="27071" y="17445"/>
                      </a:cubicBezTo>
                      <a:cubicBezTo>
                        <a:pt x="16930" y="19677"/>
                        <a:pt x="10505" y="21719"/>
                        <a:pt x="7796" y="23569"/>
                      </a:cubicBezTo>
                      <a:cubicBezTo>
                        <a:pt x="4037" y="26135"/>
                        <a:pt x="2158" y="29699"/>
                        <a:pt x="2158" y="34259"/>
                      </a:cubicBezTo>
                      <a:cubicBezTo>
                        <a:pt x="2158" y="38370"/>
                        <a:pt x="3780" y="41829"/>
                        <a:pt x="7023" y="44633"/>
                      </a:cubicBezTo>
                      <a:cubicBezTo>
                        <a:pt x="10276" y="47438"/>
                        <a:pt x="15318" y="48840"/>
                        <a:pt x="22149" y="48840"/>
                      </a:cubicBezTo>
                      <a:cubicBezTo>
                        <a:pt x="28645" y="48840"/>
                        <a:pt x="33472" y="47782"/>
                        <a:pt x="36630" y="45664"/>
                      </a:cubicBezTo>
                      <a:cubicBezTo>
                        <a:pt x="39797" y="43546"/>
                        <a:pt x="41977" y="40417"/>
                        <a:pt x="43170" y="36276"/>
                      </a:cubicBezTo>
                      <a:lnTo>
                        <a:pt x="31307" y="34087"/>
                      </a:lnTo>
                      <a:cubicBezTo>
                        <a:pt x="30801" y="35928"/>
                        <a:pt x="29838" y="37340"/>
                        <a:pt x="28416" y="38323"/>
                      </a:cubicBezTo>
                      <a:cubicBezTo>
                        <a:pt x="27004" y="39315"/>
                        <a:pt x="24987" y="39811"/>
                        <a:pt x="22363" y="39811"/>
                      </a:cubicBezTo>
                      <a:cubicBezTo>
                        <a:pt x="19062" y="39811"/>
                        <a:pt x="16697" y="39348"/>
                        <a:pt x="15266" y="38423"/>
                      </a:cubicBezTo>
                      <a:cubicBezTo>
                        <a:pt x="14312" y="37765"/>
                        <a:pt x="13835" y="36916"/>
                        <a:pt x="13835" y="35876"/>
                      </a:cubicBezTo>
                      <a:cubicBezTo>
                        <a:pt x="13835" y="34979"/>
                        <a:pt x="14250" y="34216"/>
                        <a:pt x="15080" y="33586"/>
                      </a:cubicBezTo>
                      <a:cubicBezTo>
                        <a:pt x="16215" y="32756"/>
                        <a:pt x="20126" y="31578"/>
                        <a:pt x="26814" y="30052"/>
                      </a:cubicBezTo>
                      <a:cubicBezTo>
                        <a:pt x="33511" y="28535"/>
                        <a:pt x="38185" y="26675"/>
                        <a:pt x="40837" y="24471"/>
                      </a:cubicBezTo>
                      <a:cubicBezTo>
                        <a:pt x="43461" y="22229"/>
                        <a:pt x="44772" y="19114"/>
                        <a:pt x="44772" y="15126"/>
                      </a:cubicBezTo>
                      <a:cubicBezTo>
                        <a:pt x="44772" y="10767"/>
                        <a:pt x="42955" y="7022"/>
                        <a:pt x="39320" y="3893"/>
                      </a:cubicBezTo>
                      <a:cubicBezTo>
                        <a:pt x="35686" y="764"/>
                        <a:pt x="30305" y="-800"/>
                        <a:pt x="23179" y="-800"/>
                      </a:cubicBezTo>
                      <a:cubicBezTo>
                        <a:pt x="16711" y="-800"/>
                        <a:pt x="11588" y="511"/>
                        <a:pt x="7810" y="3135"/>
                      </a:cubicBezTo>
                      <a:cubicBezTo>
                        <a:pt x="4042" y="5758"/>
                        <a:pt x="1576" y="9321"/>
                        <a:pt x="412" y="13824"/>
                      </a:cubicBezTo>
                      <a:close/>
                    </a:path>
                  </a:pathLst>
                </a:custGeom>
                <a:solidFill>
                  <a:srgbClr val="000000"/>
                </a:solidFill>
                <a:ln w="14" cap="flat">
                  <a:noFill/>
                  <a:prstDash val="solid"/>
                  <a:round/>
                </a:ln>
              </p:spPr>
              <p:txBody>
                <a:bodyPr rtlCol="0" anchor="ctr"/>
                <a:lstStyle/>
                <a:p>
                  <a:endParaRPr lang="en-US"/>
                </a:p>
              </p:txBody>
            </p:sp>
            <p:sp>
              <p:nvSpPr>
                <p:cNvPr id="940" name="Freeform: Shape 939">
                  <a:extLst>
                    <a:ext uri="{FF2B5EF4-FFF2-40B4-BE49-F238E27FC236}">
                      <a16:creationId xmlns:a16="http://schemas.microsoft.com/office/drawing/2014/main" id="{E3FC3E71-7E30-1C38-3161-9944EB3421EB}"/>
                    </a:ext>
                  </a:extLst>
                </p:cNvPr>
                <p:cNvSpPr/>
                <p:nvPr/>
              </p:nvSpPr>
              <p:spPr>
                <a:xfrm flipV="1">
                  <a:off x="9096565" y="5451657"/>
                  <a:ext cx="44589" cy="49640"/>
                </a:xfrm>
                <a:custGeom>
                  <a:avLst/>
                  <a:gdLst>
                    <a:gd name="connsiteX0" fmla="*/ 13045 w 44589"/>
                    <a:gd name="connsiteY0" fmla="*/ 33271 h 49640"/>
                    <a:gd name="connsiteX1" fmla="*/ 1640 w 44589"/>
                    <a:gd name="connsiteY1" fmla="*/ 35332 h 49640"/>
                    <a:gd name="connsiteX2" fmla="*/ 8251 w 44589"/>
                    <a:gd name="connsiteY2" fmla="*/ 45521 h 49640"/>
                    <a:gd name="connsiteX3" fmla="*/ 22204 w 44589"/>
                    <a:gd name="connsiteY3" fmla="*/ 48840 h 49640"/>
                    <a:gd name="connsiteX4" fmla="*/ 34725 w 44589"/>
                    <a:gd name="connsiteY4" fmla="*/ 46851 h 49640"/>
                    <a:gd name="connsiteX5" fmla="*/ 40520 w 44589"/>
                    <a:gd name="connsiteY5" fmla="*/ 41800 h 49640"/>
                    <a:gd name="connsiteX6" fmla="*/ 42194 w 44589"/>
                    <a:gd name="connsiteY6" fmla="*/ 30552 h 49640"/>
                    <a:gd name="connsiteX7" fmla="*/ 42066 w 44589"/>
                    <a:gd name="connsiteY7" fmla="*/ 15885 h 49640"/>
                    <a:gd name="connsiteX8" fmla="*/ 42667 w 44589"/>
                    <a:gd name="connsiteY8" fmla="*/ 6641 h 49640"/>
                    <a:gd name="connsiteX9" fmla="*/ 44928 w 44589"/>
                    <a:gd name="connsiteY9" fmla="*/ 273 h 49640"/>
                    <a:gd name="connsiteX10" fmla="*/ 32492 w 44589"/>
                    <a:gd name="connsiteY10" fmla="*/ 273 h 49640"/>
                    <a:gd name="connsiteX11" fmla="*/ 31290 w 44589"/>
                    <a:gd name="connsiteY11" fmla="*/ 3979 h 49640"/>
                    <a:gd name="connsiteX12" fmla="*/ 30832 w 44589"/>
                    <a:gd name="connsiteY12" fmla="*/ 5467 h 49640"/>
                    <a:gd name="connsiteX13" fmla="*/ 23949 w 44589"/>
                    <a:gd name="connsiteY13" fmla="*/ 759 h 49640"/>
                    <a:gd name="connsiteX14" fmla="*/ 16122 w 44589"/>
                    <a:gd name="connsiteY14" fmla="*/ -800 h 49640"/>
                    <a:gd name="connsiteX15" fmla="*/ 4560 w 44589"/>
                    <a:gd name="connsiteY15" fmla="*/ 3178 h 49640"/>
                    <a:gd name="connsiteX16" fmla="*/ 338 w 44589"/>
                    <a:gd name="connsiteY16" fmla="*/ 13238 h 49640"/>
                    <a:gd name="connsiteX17" fmla="*/ 2256 w 44589"/>
                    <a:gd name="connsiteY17" fmla="*/ 20421 h 49640"/>
                    <a:gd name="connsiteX18" fmla="*/ 7650 w 44589"/>
                    <a:gd name="connsiteY18" fmla="*/ 25244 h 49640"/>
                    <a:gd name="connsiteX19" fmla="*/ 17653 w 44589"/>
                    <a:gd name="connsiteY19" fmla="*/ 28177 h 49640"/>
                    <a:gd name="connsiteX20" fmla="*/ 29859 w 44589"/>
                    <a:gd name="connsiteY20" fmla="*/ 31268 h 49640"/>
                    <a:gd name="connsiteX21" fmla="*/ 29859 w 44589"/>
                    <a:gd name="connsiteY21" fmla="*/ 32513 h 49640"/>
                    <a:gd name="connsiteX22" fmla="*/ 28071 w 44589"/>
                    <a:gd name="connsiteY22" fmla="*/ 37679 h 49640"/>
                    <a:gd name="connsiteX23" fmla="*/ 21316 w 44589"/>
                    <a:gd name="connsiteY23" fmla="*/ 39224 h 49640"/>
                    <a:gd name="connsiteX24" fmla="*/ 16079 w 44589"/>
                    <a:gd name="connsiteY24" fmla="*/ 37908 h 49640"/>
                    <a:gd name="connsiteX25" fmla="*/ 13045 w 44589"/>
                    <a:gd name="connsiteY25" fmla="*/ 33271 h 49640"/>
                    <a:gd name="connsiteX26" fmla="*/ 29859 w 44589"/>
                    <a:gd name="connsiteY26" fmla="*/ 23083 h 49640"/>
                    <a:gd name="connsiteX27" fmla="*/ 22204 w 44589"/>
                    <a:gd name="connsiteY27" fmla="*/ 21151 h 49640"/>
                    <a:gd name="connsiteX28" fmla="*/ 15363 w 44589"/>
                    <a:gd name="connsiteY28" fmla="*/ 18962 h 49640"/>
                    <a:gd name="connsiteX29" fmla="*/ 12902 w 44589"/>
                    <a:gd name="connsiteY29" fmla="*/ 14540 h 49640"/>
                    <a:gd name="connsiteX30" fmla="*/ 14863 w 44589"/>
                    <a:gd name="connsiteY30" fmla="*/ 9975 h 49640"/>
                    <a:gd name="connsiteX31" fmla="*/ 19885 w 44589"/>
                    <a:gd name="connsiteY31" fmla="*/ 8057 h 49640"/>
                    <a:gd name="connsiteX32" fmla="*/ 26368 w 44589"/>
                    <a:gd name="connsiteY32" fmla="*/ 10290 h 49640"/>
                    <a:gd name="connsiteX33" fmla="*/ 29358 w 44589"/>
                    <a:gd name="connsiteY33" fmla="*/ 14454 h 49640"/>
                    <a:gd name="connsiteX34" fmla="*/ 29859 w 44589"/>
                    <a:gd name="connsiteY34" fmla="*/ 2057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045" y="33271"/>
                      </a:moveTo>
                      <a:lnTo>
                        <a:pt x="1640" y="35332"/>
                      </a:lnTo>
                      <a:cubicBezTo>
                        <a:pt x="2919" y="39921"/>
                        <a:pt x="5122" y="43317"/>
                        <a:pt x="8251" y="45521"/>
                      </a:cubicBezTo>
                      <a:cubicBezTo>
                        <a:pt x="11381" y="47734"/>
                        <a:pt x="16031" y="48840"/>
                        <a:pt x="22204" y="48840"/>
                      </a:cubicBezTo>
                      <a:cubicBezTo>
                        <a:pt x="27813" y="48840"/>
                        <a:pt x="31987" y="48177"/>
                        <a:pt x="34725" y="46851"/>
                      </a:cubicBezTo>
                      <a:cubicBezTo>
                        <a:pt x="37472" y="45525"/>
                        <a:pt x="39404" y="43842"/>
                        <a:pt x="40520" y="41800"/>
                      </a:cubicBezTo>
                      <a:cubicBezTo>
                        <a:pt x="41636" y="39758"/>
                        <a:pt x="42194" y="36009"/>
                        <a:pt x="42194" y="30552"/>
                      </a:cubicBezTo>
                      <a:lnTo>
                        <a:pt x="42066" y="15885"/>
                      </a:lnTo>
                      <a:cubicBezTo>
                        <a:pt x="42066" y="11706"/>
                        <a:pt x="42266" y="8625"/>
                        <a:pt x="42667" y="6641"/>
                      </a:cubicBezTo>
                      <a:cubicBezTo>
                        <a:pt x="43067" y="4666"/>
                        <a:pt x="43821" y="2543"/>
                        <a:pt x="44928" y="273"/>
                      </a:cubicBezTo>
                      <a:lnTo>
                        <a:pt x="32492" y="273"/>
                      </a:lnTo>
                      <a:cubicBezTo>
                        <a:pt x="32168" y="1112"/>
                        <a:pt x="31767" y="2348"/>
                        <a:pt x="31290" y="3979"/>
                      </a:cubicBezTo>
                      <a:cubicBezTo>
                        <a:pt x="31080" y="4733"/>
                        <a:pt x="30928" y="5229"/>
                        <a:pt x="30832" y="5467"/>
                      </a:cubicBezTo>
                      <a:cubicBezTo>
                        <a:pt x="28686" y="3378"/>
                        <a:pt x="26392" y="1809"/>
                        <a:pt x="23949" y="759"/>
                      </a:cubicBezTo>
                      <a:cubicBezTo>
                        <a:pt x="21507" y="-280"/>
                        <a:pt x="18898" y="-800"/>
                        <a:pt x="16122" y="-800"/>
                      </a:cubicBezTo>
                      <a:cubicBezTo>
                        <a:pt x="11237" y="-800"/>
                        <a:pt x="7383" y="526"/>
                        <a:pt x="4560" y="3178"/>
                      </a:cubicBezTo>
                      <a:cubicBezTo>
                        <a:pt x="1745" y="5830"/>
                        <a:pt x="338" y="9183"/>
                        <a:pt x="338" y="13238"/>
                      </a:cubicBezTo>
                      <a:cubicBezTo>
                        <a:pt x="338" y="15928"/>
                        <a:pt x="977" y="18322"/>
                        <a:pt x="2256" y="20421"/>
                      </a:cubicBezTo>
                      <a:cubicBezTo>
                        <a:pt x="3544" y="22520"/>
                        <a:pt x="5342" y="24127"/>
                        <a:pt x="7650" y="25244"/>
                      </a:cubicBezTo>
                      <a:cubicBezTo>
                        <a:pt x="9959" y="26369"/>
                        <a:pt x="13293" y="27347"/>
                        <a:pt x="17653" y="28177"/>
                      </a:cubicBezTo>
                      <a:cubicBezTo>
                        <a:pt x="23520" y="29284"/>
                        <a:pt x="27589" y="30314"/>
                        <a:pt x="29859" y="31268"/>
                      </a:cubicBezTo>
                      <a:lnTo>
                        <a:pt x="29859" y="32513"/>
                      </a:lnTo>
                      <a:cubicBezTo>
                        <a:pt x="29859" y="34927"/>
                        <a:pt x="29263" y="36648"/>
                        <a:pt x="28071" y="37679"/>
                      </a:cubicBezTo>
                      <a:cubicBezTo>
                        <a:pt x="26878" y="38709"/>
                        <a:pt x="24627" y="39224"/>
                        <a:pt x="21316" y="39224"/>
                      </a:cubicBezTo>
                      <a:cubicBezTo>
                        <a:pt x="19074" y="39224"/>
                        <a:pt x="17329" y="38785"/>
                        <a:pt x="16079" y="37908"/>
                      </a:cubicBezTo>
                      <a:cubicBezTo>
                        <a:pt x="14829" y="37030"/>
                        <a:pt x="13818" y="35485"/>
                        <a:pt x="13045" y="33271"/>
                      </a:cubicBezTo>
                      <a:close/>
                      <a:moveTo>
                        <a:pt x="29859" y="23083"/>
                      </a:moveTo>
                      <a:cubicBezTo>
                        <a:pt x="28247" y="22549"/>
                        <a:pt x="25695" y="21905"/>
                        <a:pt x="22204" y="21151"/>
                      </a:cubicBezTo>
                      <a:cubicBezTo>
                        <a:pt x="18722" y="20407"/>
                        <a:pt x="16441" y="19677"/>
                        <a:pt x="15363" y="18962"/>
                      </a:cubicBezTo>
                      <a:cubicBezTo>
                        <a:pt x="13723" y="17798"/>
                        <a:pt x="12902" y="16324"/>
                        <a:pt x="12902" y="14540"/>
                      </a:cubicBezTo>
                      <a:cubicBezTo>
                        <a:pt x="12902" y="12784"/>
                        <a:pt x="13556" y="11263"/>
                        <a:pt x="14863" y="9975"/>
                      </a:cubicBezTo>
                      <a:cubicBezTo>
                        <a:pt x="16179" y="8697"/>
                        <a:pt x="17853" y="8057"/>
                        <a:pt x="19885" y="8057"/>
                      </a:cubicBezTo>
                      <a:cubicBezTo>
                        <a:pt x="22146" y="8057"/>
                        <a:pt x="24307" y="8802"/>
                        <a:pt x="26368" y="10290"/>
                      </a:cubicBezTo>
                      <a:cubicBezTo>
                        <a:pt x="27885" y="11425"/>
                        <a:pt x="28882" y="12813"/>
                        <a:pt x="29358" y="14454"/>
                      </a:cubicBezTo>
                      <a:cubicBezTo>
                        <a:pt x="29692" y="15522"/>
                        <a:pt x="29859" y="17564"/>
                        <a:pt x="29859" y="20579"/>
                      </a:cubicBezTo>
                      <a:close/>
                    </a:path>
                  </a:pathLst>
                </a:custGeom>
                <a:solidFill>
                  <a:srgbClr val="000000"/>
                </a:solidFill>
                <a:ln w="14" cap="flat">
                  <a:noFill/>
                  <a:prstDash val="solid"/>
                  <a:round/>
                </a:ln>
              </p:spPr>
              <p:txBody>
                <a:bodyPr rtlCol="0" anchor="ctr"/>
                <a:lstStyle/>
                <a:p>
                  <a:endParaRPr lang="en-US"/>
                </a:p>
              </p:txBody>
            </p:sp>
            <p:sp>
              <p:nvSpPr>
                <p:cNvPr id="941" name="Freeform: Shape 940">
                  <a:extLst>
                    <a:ext uri="{FF2B5EF4-FFF2-40B4-BE49-F238E27FC236}">
                      <a16:creationId xmlns:a16="http://schemas.microsoft.com/office/drawing/2014/main" id="{1AC19965-E3E0-CD7B-FBF7-A544B76F803C}"/>
                    </a:ext>
                  </a:extLst>
                </p:cNvPr>
                <p:cNvSpPr/>
                <p:nvPr/>
              </p:nvSpPr>
              <p:spPr>
                <a:xfrm flipV="1">
                  <a:off x="9149874" y="5451657"/>
                  <a:ext cx="69846" cy="48567"/>
                </a:xfrm>
                <a:custGeom>
                  <a:avLst/>
                  <a:gdLst>
                    <a:gd name="connsiteX0" fmla="*/ -695 w 69846"/>
                    <a:gd name="connsiteY0" fmla="*/ 46656 h 48567"/>
                    <a:gd name="connsiteX1" fmla="*/ 10882 w 69846"/>
                    <a:gd name="connsiteY1" fmla="*/ 46656 h 48567"/>
                    <a:gd name="connsiteX2" fmla="*/ 10882 w 69846"/>
                    <a:gd name="connsiteY2" fmla="*/ 40174 h 48567"/>
                    <a:gd name="connsiteX3" fmla="*/ 25692 w 69846"/>
                    <a:gd name="connsiteY3" fmla="*/ 47730 h 48567"/>
                    <a:gd name="connsiteX4" fmla="*/ 33591 w 69846"/>
                    <a:gd name="connsiteY4" fmla="*/ 45841 h 48567"/>
                    <a:gd name="connsiteX5" fmla="*/ 39101 w 69846"/>
                    <a:gd name="connsiteY5" fmla="*/ 40174 h 48567"/>
                    <a:gd name="connsiteX6" fmla="*/ 45855 w 69846"/>
                    <a:gd name="connsiteY6" fmla="*/ 45841 h 48567"/>
                    <a:gd name="connsiteX7" fmla="*/ 53596 w 69846"/>
                    <a:gd name="connsiteY7" fmla="*/ 47730 h 48567"/>
                    <a:gd name="connsiteX8" fmla="*/ 62440 w 69846"/>
                    <a:gd name="connsiteY8" fmla="*/ 45597 h 48567"/>
                    <a:gd name="connsiteX9" fmla="*/ 67849 w 69846"/>
                    <a:gd name="connsiteY9" fmla="*/ 39358 h 48567"/>
                    <a:gd name="connsiteX10" fmla="*/ 69151 w 69846"/>
                    <a:gd name="connsiteY10" fmla="*/ 29527 h 48567"/>
                    <a:gd name="connsiteX11" fmla="*/ 69151 w 69846"/>
                    <a:gd name="connsiteY11" fmla="*/ -838 h 48567"/>
                    <a:gd name="connsiteX12" fmla="*/ 56587 w 69846"/>
                    <a:gd name="connsiteY12" fmla="*/ -838 h 48567"/>
                    <a:gd name="connsiteX13" fmla="*/ 56587 w 69846"/>
                    <a:gd name="connsiteY13" fmla="*/ 26308 h 48567"/>
                    <a:gd name="connsiteX14" fmla="*/ 55285 w 69846"/>
                    <a:gd name="connsiteY14" fmla="*/ 35423 h 48567"/>
                    <a:gd name="connsiteX15" fmla="*/ 49919 w 69846"/>
                    <a:gd name="connsiteY15" fmla="*/ 38113 h 48567"/>
                    <a:gd name="connsiteX16" fmla="*/ 44953 w 69846"/>
                    <a:gd name="connsiteY16" fmla="*/ 36496 h 48567"/>
                    <a:gd name="connsiteX17" fmla="*/ 41605 w 69846"/>
                    <a:gd name="connsiteY17" fmla="*/ 31788 h 48567"/>
                    <a:gd name="connsiteX18" fmla="*/ 40575 w 69846"/>
                    <a:gd name="connsiteY18" fmla="*/ 21972 h 48567"/>
                    <a:gd name="connsiteX19" fmla="*/ 40575 w 69846"/>
                    <a:gd name="connsiteY19" fmla="*/ -838 h 48567"/>
                    <a:gd name="connsiteX20" fmla="*/ 28011 w 69846"/>
                    <a:gd name="connsiteY20" fmla="*/ -838 h 48567"/>
                    <a:gd name="connsiteX21" fmla="*/ 28011 w 69846"/>
                    <a:gd name="connsiteY21" fmla="*/ 25192 h 48567"/>
                    <a:gd name="connsiteX22" fmla="*/ 27338 w 69846"/>
                    <a:gd name="connsiteY22" fmla="*/ 34121 h 48567"/>
                    <a:gd name="connsiteX23" fmla="*/ 25249 w 69846"/>
                    <a:gd name="connsiteY23" fmla="*/ 37126 h 48567"/>
                    <a:gd name="connsiteX24" fmla="*/ 21442 w 69846"/>
                    <a:gd name="connsiteY24" fmla="*/ 38113 h 48567"/>
                    <a:gd name="connsiteX25" fmla="*/ 16205 w 69846"/>
                    <a:gd name="connsiteY25" fmla="*/ 36539 h 48567"/>
                    <a:gd name="connsiteX26" fmla="*/ 12871 w 69846"/>
                    <a:gd name="connsiteY26" fmla="*/ 32032 h 48567"/>
                    <a:gd name="connsiteX27" fmla="*/ 11869 w 69846"/>
                    <a:gd name="connsiteY27" fmla="*/ 22244 h 48567"/>
                    <a:gd name="connsiteX28" fmla="*/ 11869 w 69846"/>
                    <a:gd name="connsiteY28" fmla="*/ -838 h 48567"/>
                    <a:gd name="connsiteX29" fmla="*/ -695 w 69846"/>
                    <a:gd name="connsiteY29" fmla="*/ -83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695" y="46656"/>
                      </a:moveTo>
                      <a:lnTo>
                        <a:pt x="10882" y="46656"/>
                      </a:lnTo>
                      <a:lnTo>
                        <a:pt x="10882" y="40174"/>
                      </a:lnTo>
                      <a:cubicBezTo>
                        <a:pt x="15031" y="45211"/>
                        <a:pt x="19968" y="47730"/>
                        <a:pt x="25692" y="47730"/>
                      </a:cubicBezTo>
                      <a:cubicBezTo>
                        <a:pt x="28726" y="47730"/>
                        <a:pt x="31359" y="47100"/>
                        <a:pt x="33591" y="45841"/>
                      </a:cubicBezTo>
                      <a:cubicBezTo>
                        <a:pt x="35833" y="44591"/>
                        <a:pt x="37670" y="42702"/>
                        <a:pt x="39101" y="40174"/>
                      </a:cubicBezTo>
                      <a:cubicBezTo>
                        <a:pt x="41190" y="42702"/>
                        <a:pt x="43441" y="44591"/>
                        <a:pt x="45855" y="45841"/>
                      </a:cubicBezTo>
                      <a:cubicBezTo>
                        <a:pt x="48268" y="47100"/>
                        <a:pt x="50849" y="47730"/>
                        <a:pt x="53596" y="47730"/>
                      </a:cubicBezTo>
                      <a:cubicBezTo>
                        <a:pt x="57078" y="47730"/>
                        <a:pt x="60026" y="47019"/>
                        <a:pt x="62440" y="45597"/>
                      </a:cubicBezTo>
                      <a:cubicBezTo>
                        <a:pt x="64854" y="44185"/>
                        <a:pt x="66657" y="42106"/>
                        <a:pt x="67849" y="39358"/>
                      </a:cubicBezTo>
                      <a:cubicBezTo>
                        <a:pt x="68717" y="37336"/>
                        <a:pt x="69151" y="34059"/>
                        <a:pt x="69151" y="29527"/>
                      </a:cubicBezTo>
                      <a:lnTo>
                        <a:pt x="69151" y="-838"/>
                      </a:lnTo>
                      <a:lnTo>
                        <a:pt x="56587" y="-838"/>
                      </a:lnTo>
                      <a:lnTo>
                        <a:pt x="56587" y="26308"/>
                      </a:lnTo>
                      <a:cubicBezTo>
                        <a:pt x="56587" y="31020"/>
                        <a:pt x="56153" y="34059"/>
                        <a:pt x="55285" y="35423"/>
                      </a:cubicBezTo>
                      <a:cubicBezTo>
                        <a:pt x="54121" y="37217"/>
                        <a:pt x="52332" y="38113"/>
                        <a:pt x="49919" y="38113"/>
                      </a:cubicBezTo>
                      <a:cubicBezTo>
                        <a:pt x="48163" y="38113"/>
                        <a:pt x="46508" y="37574"/>
                        <a:pt x="44953" y="36496"/>
                      </a:cubicBezTo>
                      <a:cubicBezTo>
                        <a:pt x="43408" y="35428"/>
                        <a:pt x="42292" y="33859"/>
                        <a:pt x="41605" y="31788"/>
                      </a:cubicBezTo>
                      <a:cubicBezTo>
                        <a:pt x="40918" y="29718"/>
                        <a:pt x="40575" y="26446"/>
                        <a:pt x="40575" y="21972"/>
                      </a:cubicBezTo>
                      <a:lnTo>
                        <a:pt x="40575" y="-838"/>
                      </a:lnTo>
                      <a:lnTo>
                        <a:pt x="28011" y="-838"/>
                      </a:lnTo>
                      <a:lnTo>
                        <a:pt x="28011" y="25192"/>
                      </a:lnTo>
                      <a:cubicBezTo>
                        <a:pt x="28011" y="29809"/>
                        <a:pt x="27786" y="32785"/>
                        <a:pt x="27338" y="34121"/>
                      </a:cubicBezTo>
                      <a:cubicBezTo>
                        <a:pt x="26890" y="35466"/>
                        <a:pt x="26193" y="36468"/>
                        <a:pt x="25249" y="37126"/>
                      </a:cubicBezTo>
                      <a:cubicBezTo>
                        <a:pt x="24314" y="37784"/>
                        <a:pt x="23045" y="38113"/>
                        <a:pt x="21442" y="38113"/>
                      </a:cubicBezTo>
                      <a:cubicBezTo>
                        <a:pt x="19506" y="38113"/>
                        <a:pt x="17760" y="37589"/>
                        <a:pt x="16205" y="36539"/>
                      </a:cubicBezTo>
                      <a:cubicBezTo>
                        <a:pt x="14659" y="35499"/>
                        <a:pt x="13548" y="33997"/>
                        <a:pt x="12871" y="32032"/>
                      </a:cubicBezTo>
                      <a:cubicBezTo>
                        <a:pt x="12203" y="30067"/>
                        <a:pt x="11869" y="26804"/>
                        <a:pt x="11869" y="22244"/>
                      </a:cubicBezTo>
                      <a:lnTo>
                        <a:pt x="11869" y="-838"/>
                      </a:lnTo>
                      <a:lnTo>
                        <a:pt x="-695" y="-838"/>
                      </a:lnTo>
                      <a:close/>
                    </a:path>
                  </a:pathLst>
                </a:custGeom>
                <a:solidFill>
                  <a:srgbClr val="000000"/>
                </a:solidFill>
                <a:ln w="14" cap="flat">
                  <a:noFill/>
                  <a:prstDash val="solid"/>
                  <a:round/>
                </a:ln>
              </p:spPr>
              <p:txBody>
                <a:bodyPr rtlCol="0" anchor="ctr"/>
                <a:lstStyle/>
                <a:p>
                  <a:endParaRPr lang="en-US"/>
                </a:p>
              </p:txBody>
            </p:sp>
            <p:sp>
              <p:nvSpPr>
                <p:cNvPr id="942" name="Freeform: Shape 941">
                  <a:extLst>
                    <a:ext uri="{FF2B5EF4-FFF2-40B4-BE49-F238E27FC236}">
                      <a16:creationId xmlns:a16="http://schemas.microsoft.com/office/drawing/2014/main" id="{75E655E8-3208-D221-9C43-23202B0704A1}"/>
                    </a:ext>
                  </a:extLst>
                </p:cNvPr>
                <p:cNvSpPr/>
                <p:nvPr/>
              </p:nvSpPr>
              <p:spPr>
                <a:xfrm flipV="1">
                  <a:off x="9231878" y="5451657"/>
                  <a:ext cx="46335" cy="66640"/>
                </a:xfrm>
                <a:custGeom>
                  <a:avLst/>
                  <a:gdLst>
                    <a:gd name="connsiteX0" fmla="*/ 103 w 46335"/>
                    <a:gd name="connsiteY0" fmla="*/ 65363 h 66640"/>
                    <a:gd name="connsiteX1" fmla="*/ 11823 w 46335"/>
                    <a:gd name="connsiteY1" fmla="*/ 65363 h 66640"/>
                    <a:gd name="connsiteX2" fmla="*/ 11823 w 46335"/>
                    <a:gd name="connsiteY2" fmla="*/ 58380 h 66640"/>
                    <a:gd name="connsiteX3" fmla="*/ 17990 w 46335"/>
                    <a:gd name="connsiteY3" fmla="*/ 64190 h 66640"/>
                    <a:gd name="connsiteX4" fmla="*/ 26633 w 46335"/>
                    <a:gd name="connsiteY4" fmla="*/ 66436 h 66640"/>
                    <a:gd name="connsiteX5" fmla="*/ 40671 w 46335"/>
                    <a:gd name="connsiteY5" fmla="*/ 59954 h 66640"/>
                    <a:gd name="connsiteX6" fmla="*/ 46438 w 46335"/>
                    <a:gd name="connsiteY6" fmla="*/ 41881 h 66640"/>
                    <a:gd name="connsiteX7" fmla="*/ 40614 w 46335"/>
                    <a:gd name="connsiteY7" fmla="*/ 23393 h 66640"/>
                    <a:gd name="connsiteX8" fmla="*/ 26533 w 46335"/>
                    <a:gd name="connsiteY8" fmla="*/ 16796 h 66640"/>
                    <a:gd name="connsiteX9" fmla="*/ 19393 w 46335"/>
                    <a:gd name="connsiteY9" fmla="*/ 18355 h 66640"/>
                    <a:gd name="connsiteX10" fmla="*/ 12681 w 46335"/>
                    <a:gd name="connsiteY10" fmla="*/ 23722 h 66640"/>
                    <a:gd name="connsiteX11" fmla="*/ 12681 w 46335"/>
                    <a:gd name="connsiteY11" fmla="*/ -204 h 66640"/>
                    <a:gd name="connsiteX12" fmla="*/ 103 w 46335"/>
                    <a:gd name="connsiteY12" fmla="*/ -204 h 66640"/>
                    <a:gd name="connsiteX13" fmla="*/ 12538 w 46335"/>
                    <a:gd name="connsiteY13" fmla="*/ 42425 h 66640"/>
                    <a:gd name="connsiteX14" fmla="*/ 15715 w 46335"/>
                    <a:gd name="connsiteY14" fmla="*/ 30590 h 66640"/>
                    <a:gd name="connsiteX15" fmla="*/ 23456 w 46335"/>
                    <a:gd name="connsiteY15" fmla="*/ 26770 h 66640"/>
                    <a:gd name="connsiteX16" fmla="*/ 30740 w 46335"/>
                    <a:gd name="connsiteY16" fmla="*/ 30276 h 66640"/>
                    <a:gd name="connsiteX17" fmla="*/ 33645 w 46335"/>
                    <a:gd name="connsiteY17" fmla="*/ 41795 h 66640"/>
                    <a:gd name="connsiteX18" fmla="*/ 30640 w 46335"/>
                    <a:gd name="connsiteY18" fmla="*/ 52885 h 66640"/>
                    <a:gd name="connsiteX19" fmla="*/ 23228 w 46335"/>
                    <a:gd name="connsiteY19" fmla="*/ 56505 h 66640"/>
                    <a:gd name="connsiteX20" fmla="*/ 15572 w 46335"/>
                    <a:gd name="connsiteY20" fmla="*/ 52942 h 66640"/>
                    <a:gd name="connsiteX21" fmla="*/ 12538 w 46335"/>
                    <a:gd name="connsiteY21" fmla="*/ 42425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03" y="65363"/>
                      </a:moveTo>
                      <a:lnTo>
                        <a:pt x="11823" y="65363"/>
                      </a:lnTo>
                      <a:lnTo>
                        <a:pt x="11823" y="58380"/>
                      </a:lnTo>
                      <a:cubicBezTo>
                        <a:pt x="13349" y="60765"/>
                        <a:pt x="15405" y="62702"/>
                        <a:pt x="17990" y="64190"/>
                      </a:cubicBezTo>
                      <a:cubicBezTo>
                        <a:pt x="20585" y="65688"/>
                        <a:pt x="23466" y="66436"/>
                        <a:pt x="26633" y="66436"/>
                      </a:cubicBezTo>
                      <a:cubicBezTo>
                        <a:pt x="32147" y="66436"/>
                        <a:pt x="36827" y="64276"/>
                        <a:pt x="40671" y="59954"/>
                      </a:cubicBezTo>
                      <a:cubicBezTo>
                        <a:pt x="44516" y="55633"/>
                        <a:pt x="46438" y="49608"/>
                        <a:pt x="46438" y="41881"/>
                      </a:cubicBezTo>
                      <a:cubicBezTo>
                        <a:pt x="46438" y="33953"/>
                        <a:pt x="44497" y="27790"/>
                        <a:pt x="40614" y="23393"/>
                      </a:cubicBezTo>
                      <a:cubicBezTo>
                        <a:pt x="36741" y="18995"/>
                        <a:pt x="32047" y="16796"/>
                        <a:pt x="26533" y="16796"/>
                      </a:cubicBezTo>
                      <a:cubicBezTo>
                        <a:pt x="23910" y="16796"/>
                        <a:pt x="21529" y="17316"/>
                        <a:pt x="19393" y="18355"/>
                      </a:cubicBezTo>
                      <a:cubicBezTo>
                        <a:pt x="17265" y="19405"/>
                        <a:pt x="15028" y="21194"/>
                        <a:pt x="12681" y="23722"/>
                      </a:cubicBezTo>
                      <a:lnTo>
                        <a:pt x="12681" y="-204"/>
                      </a:lnTo>
                      <a:lnTo>
                        <a:pt x="103" y="-204"/>
                      </a:lnTo>
                      <a:close/>
                      <a:moveTo>
                        <a:pt x="12538" y="42425"/>
                      </a:moveTo>
                      <a:cubicBezTo>
                        <a:pt x="12538" y="37082"/>
                        <a:pt x="13597" y="33138"/>
                        <a:pt x="15715" y="30590"/>
                      </a:cubicBezTo>
                      <a:cubicBezTo>
                        <a:pt x="17833" y="28043"/>
                        <a:pt x="20413" y="26770"/>
                        <a:pt x="23456" y="26770"/>
                      </a:cubicBezTo>
                      <a:cubicBezTo>
                        <a:pt x="26376" y="26770"/>
                        <a:pt x="28804" y="27938"/>
                        <a:pt x="30740" y="30276"/>
                      </a:cubicBezTo>
                      <a:cubicBezTo>
                        <a:pt x="32677" y="32622"/>
                        <a:pt x="33645" y="36462"/>
                        <a:pt x="33645" y="41795"/>
                      </a:cubicBezTo>
                      <a:cubicBezTo>
                        <a:pt x="33645" y="46775"/>
                        <a:pt x="32643" y="50471"/>
                        <a:pt x="30640" y="52885"/>
                      </a:cubicBezTo>
                      <a:cubicBezTo>
                        <a:pt x="28646" y="55299"/>
                        <a:pt x="26175" y="56505"/>
                        <a:pt x="23228" y="56505"/>
                      </a:cubicBezTo>
                      <a:cubicBezTo>
                        <a:pt x="20156" y="56505"/>
                        <a:pt x="17604" y="55318"/>
                        <a:pt x="15572" y="52942"/>
                      </a:cubicBezTo>
                      <a:cubicBezTo>
                        <a:pt x="13549" y="50576"/>
                        <a:pt x="12538" y="47071"/>
                        <a:pt x="12538" y="42425"/>
                      </a:cubicBezTo>
                      <a:close/>
                    </a:path>
                  </a:pathLst>
                </a:custGeom>
                <a:solidFill>
                  <a:srgbClr val="000000"/>
                </a:solidFill>
                <a:ln w="14" cap="flat">
                  <a:noFill/>
                  <a:prstDash val="solid"/>
                  <a:round/>
                </a:ln>
              </p:spPr>
              <p:txBody>
                <a:bodyPr rtlCol="0" anchor="ctr"/>
                <a:lstStyle/>
                <a:p>
                  <a:endParaRPr lang="en-US"/>
                </a:p>
              </p:txBody>
            </p:sp>
            <p:sp>
              <p:nvSpPr>
                <p:cNvPr id="943" name="Freeform: Shape 942">
                  <a:extLst>
                    <a:ext uri="{FF2B5EF4-FFF2-40B4-BE49-F238E27FC236}">
                      <a16:creationId xmlns:a16="http://schemas.microsoft.com/office/drawing/2014/main" id="{859FC895-E0EC-9F11-AEA6-2E6EDFF8518E}"/>
                    </a:ext>
                  </a:extLst>
                </p:cNvPr>
                <p:cNvSpPr/>
                <p:nvPr/>
              </p:nvSpPr>
              <p:spPr>
                <a:xfrm flipV="1">
                  <a:off x="9288178" y="5434671"/>
                  <a:ext cx="12578" cy="65553"/>
                </a:xfrm>
                <a:custGeom>
                  <a:avLst/>
                  <a:gdLst>
                    <a:gd name="connsiteX0" fmla="*/ 1267 w 12578"/>
                    <a:gd name="connsiteY0" fmla="*/ -1433 h 65553"/>
                    <a:gd name="connsiteX1" fmla="*/ 1267 w 12578"/>
                    <a:gd name="connsiteY1" fmla="*/ 64120 h 65553"/>
                    <a:gd name="connsiteX2" fmla="*/ 13845 w 12578"/>
                    <a:gd name="connsiteY2" fmla="*/ 64120 h 65553"/>
                    <a:gd name="connsiteX3" fmla="*/ 13845 w 12578"/>
                    <a:gd name="connsiteY3" fmla="*/ -1433 h 65553"/>
                  </a:gdLst>
                  <a:ahLst/>
                  <a:cxnLst>
                    <a:cxn ang="0">
                      <a:pos x="connsiteX0" y="connsiteY0"/>
                    </a:cxn>
                    <a:cxn ang="0">
                      <a:pos x="connsiteX1" y="connsiteY1"/>
                    </a:cxn>
                    <a:cxn ang="0">
                      <a:pos x="connsiteX2" y="connsiteY2"/>
                    </a:cxn>
                    <a:cxn ang="0">
                      <a:pos x="connsiteX3" y="connsiteY3"/>
                    </a:cxn>
                  </a:cxnLst>
                  <a:rect l="l" t="t" r="r" b="b"/>
                  <a:pathLst>
                    <a:path w="12578" h="65553">
                      <a:moveTo>
                        <a:pt x="1267" y="-1433"/>
                      </a:moveTo>
                      <a:lnTo>
                        <a:pt x="1267" y="64120"/>
                      </a:lnTo>
                      <a:lnTo>
                        <a:pt x="13845" y="64120"/>
                      </a:lnTo>
                      <a:lnTo>
                        <a:pt x="13845" y="-1433"/>
                      </a:lnTo>
                      <a:close/>
                    </a:path>
                  </a:pathLst>
                </a:custGeom>
                <a:solidFill>
                  <a:srgbClr val="000000"/>
                </a:solidFill>
                <a:ln w="14" cap="flat">
                  <a:noFill/>
                  <a:prstDash val="solid"/>
                  <a:round/>
                </a:ln>
              </p:spPr>
              <p:txBody>
                <a:bodyPr rtlCol="0" anchor="ctr"/>
                <a:lstStyle/>
                <a:p>
                  <a:endParaRPr lang="en-US"/>
                </a:p>
              </p:txBody>
            </p:sp>
            <p:sp>
              <p:nvSpPr>
                <p:cNvPr id="944" name="Freeform: Shape 943">
                  <a:extLst>
                    <a:ext uri="{FF2B5EF4-FFF2-40B4-BE49-F238E27FC236}">
                      <a16:creationId xmlns:a16="http://schemas.microsoft.com/office/drawing/2014/main" id="{8F3021BA-EFDD-C690-7D57-3C370D1F264A}"/>
                    </a:ext>
                  </a:extLst>
                </p:cNvPr>
                <p:cNvSpPr/>
                <p:nvPr/>
              </p:nvSpPr>
              <p:spPr>
                <a:xfrm flipV="1">
                  <a:off x="9309960" y="5451657"/>
                  <a:ext cx="44372" cy="49640"/>
                </a:xfrm>
                <a:custGeom>
                  <a:avLst/>
                  <a:gdLst>
                    <a:gd name="connsiteX0" fmla="*/ 31587 w 44372"/>
                    <a:gd name="connsiteY0" fmla="*/ 15384 h 49640"/>
                    <a:gd name="connsiteX1" fmla="*/ 44108 w 44372"/>
                    <a:gd name="connsiteY1" fmla="*/ 13281 h 49640"/>
                    <a:gd name="connsiteX2" fmla="*/ 36481 w 44372"/>
                    <a:gd name="connsiteY2" fmla="*/ 2791 h 49640"/>
                    <a:gd name="connsiteX3" fmla="*/ 23459 w 44372"/>
                    <a:gd name="connsiteY3" fmla="*/ -800 h 49640"/>
                    <a:gd name="connsiteX4" fmla="*/ 5114 w 44372"/>
                    <a:gd name="connsiteY4" fmla="*/ 7299 h 49640"/>
                    <a:gd name="connsiteX5" fmla="*/ 420 w 44372"/>
                    <a:gd name="connsiteY5" fmla="*/ 23655 h 49640"/>
                    <a:gd name="connsiteX6" fmla="*/ 6588 w 44372"/>
                    <a:gd name="connsiteY6" fmla="*/ 42143 h 49640"/>
                    <a:gd name="connsiteX7" fmla="*/ 22200 w 44372"/>
                    <a:gd name="connsiteY7" fmla="*/ 48840 h 49640"/>
                    <a:gd name="connsiteX8" fmla="*/ 38928 w 44372"/>
                    <a:gd name="connsiteY8" fmla="*/ 41843 h 49640"/>
                    <a:gd name="connsiteX9" fmla="*/ 44781 w 44372"/>
                    <a:gd name="connsiteY9" fmla="*/ 20392 h 49640"/>
                    <a:gd name="connsiteX10" fmla="*/ 13299 w 44372"/>
                    <a:gd name="connsiteY10" fmla="*/ 20392 h 49640"/>
                    <a:gd name="connsiteX11" fmla="*/ 16347 w 44372"/>
                    <a:gd name="connsiteY11" fmla="*/ 11692 h 49640"/>
                    <a:gd name="connsiteX12" fmla="*/ 23588 w 44372"/>
                    <a:gd name="connsiteY12" fmla="*/ 8587 h 49640"/>
                    <a:gd name="connsiteX13" fmla="*/ 28539 w 44372"/>
                    <a:gd name="connsiteY13" fmla="*/ 10190 h 49640"/>
                    <a:gd name="connsiteX14" fmla="*/ 31587 w 44372"/>
                    <a:gd name="connsiteY14" fmla="*/ 15384 h 49640"/>
                    <a:gd name="connsiteX15" fmla="*/ 32303 w 44372"/>
                    <a:gd name="connsiteY15" fmla="*/ 28091 h 49640"/>
                    <a:gd name="connsiteX16" fmla="*/ 29484 w 44372"/>
                    <a:gd name="connsiteY16" fmla="*/ 36377 h 49640"/>
                    <a:gd name="connsiteX17" fmla="*/ 22958 w 44372"/>
                    <a:gd name="connsiteY17" fmla="*/ 39224 h 49640"/>
                    <a:gd name="connsiteX18" fmla="*/ 16161 w 44372"/>
                    <a:gd name="connsiteY18" fmla="*/ 36233 h 49640"/>
                    <a:gd name="connsiteX19" fmla="*/ 13528 w 44372"/>
                    <a:gd name="connsiteY19" fmla="*/ 2809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587" y="15384"/>
                      </a:moveTo>
                      <a:lnTo>
                        <a:pt x="44108" y="13281"/>
                      </a:lnTo>
                      <a:cubicBezTo>
                        <a:pt x="42506" y="8692"/>
                        <a:pt x="39963" y="5195"/>
                        <a:pt x="36481" y="2791"/>
                      </a:cubicBezTo>
                      <a:cubicBezTo>
                        <a:pt x="33009" y="397"/>
                        <a:pt x="28668" y="-800"/>
                        <a:pt x="23459" y="-800"/>
                      </a:cubicBezTo>
                      <a:cubicBezTo>
                        <a:pt x="15198" y="-800"/>
                        <a:pt x="9083" y="1899"/>
                        <a:pt x="5114" y="7299"/>
                      </a:cubicBezTo>
                      <a:cubicBezTo>
                        <a:pt x="1985" y="11621"/>
                        <a:pt x="420" y="17073"/>
                        <a:pt x="420" y="23655"/>
                      </a:cubicBezTo>
                      <a:cubicBezTo>
                        <a:pt x="420" y="31526"/>
                        <a:pt x="2476" y="37688"/>
                        <a:pt x="6588" y="42143"/>
                      </a:cubicBezTo>
                      <a:cubicBezTo>
                        <a:pt x="10709" y="46608"/>
                        <a:pt x="15913" y="48840"/>
                        <a:pt x="22200" y="48840"/>
                      </a:cubicBezTo>
                      <a:cubicBezTo>
                        <a:pt x="29269" y="48840"/>
                        <a:pt x="34845" y="46508"/>
                        <a:pt x="38928" y="41843"/>
                      </a:cubicBezTo>
                      <a:cubicBezTo>
                        <a:pt x="43011" y="37178"/>
                        <a:pt x="44962" y="30028"/>
                        <a:pt x="44781" y="20392"/>
                      </a:cubicBezTo>
                      <a:lnTo>
                        <a:pt x="13299" y="20392"/>
                      </a:lnTo>
                      <a:cubicBezTo>
                        <a:pt x="13395" y="16672"/>
                        <a:pt x="14411" y="13772"/>
                        <a:pt x="16347" y="11692"/>
                      </a:cubicBezTo>
                      <a:cubicBezTo>
                        <a:pt x="18284" y="9622"/>
                        <a:pt x="20697" y="8587"/>
                        <a:pt x="23588" y="8587"/>
                      </a:cubicBezTo>
                      <a:cubicBezTo>
                        <a:pt x="25553" y="8587"/>
                        <a:pt x="27204" y="9121"/>
                        <a:pt x="28539" y="10190"/>
                      </a:cubicBezTo>
                      <a:cubicBezTo>
                        <a:pt x="29884" y="11268"/>
                        <a:pt x="30900" y="12999"/>
                        <a:pt x="31587" y="15384"/>
                      </a:cubicBezTo>
                      <a:close/>
                      <a:moveTo>
                        <a:pt x="32303" y="28091"/>
                      </a:moveTo>
                      <a:cubicBezTo>
                        <a:pt x="32217" y="31726"/>
                        <a:pt x="31277" y="34488"/>
                        <a:pt x="29484" y="36377"/>
                      </a:cubicBezTo>
                      <a:cubicBezTo>
                        <a:pt x="27700" y="38275"/>
                        <a:pt x="25525" y="39224"/>
                        <a:pt x="22958" y="39224"/>
                      </a:cubicBezTo>
                      <a:cubicBezTo>
                        <a:pt x="20220" y="39224"/>
                        <a:pt x="17955" y="38227"/>
                        <a:pt x="16161" y="36233"/>
                      </a:cubicBezTo>
                      <a:cubicBezTo>
                        <a:pt x="14377" y="34230"/>
                        <a:pt x="13500" y="31516"/>
                        <a:pt x="13528" y="28091"/>
                      </a:cubicBezTo>
                      <a:close/>
                    </a:path>
                  </a:pathLst>
                </a:custGeom>
                <a:solidFill>
                  <a:srgbClr val="000000"/>
                </a:solidFill>
                <a:ln w="14" cap="flat">
                  <a:noFill/>
                  <a:prstDash val="solid"/>
                  <a:round/>
                </a:ln>
              </p:spPr>
              <p:txBody>
                <a:bodyPr rtlCol="0" anchor="ctr"/>
                <a:lstStyle/>
                <a:p>
                  <a:endParaRPr lang="en-US"/>
                </a:p>
              </p:txBody>
            </p:sp>
            <p:sp>
              <p:nvSpPr>
                <p:cNvPr id="945" name="Freeform: Shape 944">
                  <a:extLst>
                    <a:ext uri="{FF2B5EF4-FFF2-40B4-BE49-F238E27FC236}">
                      <a16:creationId xmlns:a16="http://schemas.microsoft.com/office/drawing/2014/main" id="{93C0C7C7-1ADA-DB0F-D0FE-1F31F74DCABA}"/>
                    </a:ext>
                  </a:extLst>
                </p:cNvPr>
                <p:cNvSpPr/>
                <p:nvPr/>
              </p:nvSpPr>
              <p:spPr>
                <a:xfrm flipV="1">
                  <a:off x="9360136" y="5451657"/>
                  <a:ext cx="44360" cy="49640"/>
                </a:xfrm>
                <a:custGeom>
                  <a:avLst/>
                  <a:gdLst>
                    <a:gd name="connsiteX0" fmla="*/ 486 w 44360"/>
                    <a:gd name="connsiteY0" fmla="*/ 13824 h 49640"/>
                    <a:gd name="connsiteX1" fmla="*/ 13092 w 44360"/>
                    <a:gd name="connsiteY1" fmla="*/ 15742 h 49640"/>
                    <a:gd name="connsiteX2" fmla="*/ 16355 w 44360"/>
                    <a:gd name="connsiteY2" fmla="*/ 10175 h 49640"/>
                    <a:gd name="connsiteX3" fmla="*/ 23252 w 44360"/>
                    <a:gd name="connsiteY3" fmla="*/ 8272 h 49640"/>
                    <a:gd name="connsiteX4" fmla="*/ 30579 w 44360"/>
                    <a:gd name="connsiteY4" fmla="*/ 10061 h 49640"/>
                    <a:gd name="connsiteX5" fmla="*/ 32239 w 44360"/>
                    <a:gd name="connsiteY5" fmla="*/ 13424 h 49640"/>
                    <a:gd name="connsiteX6" fmla="*/ 31337 w 44360"/>
                    <a:gd name="connsiteY6" fmla="*/ 15785 h 49640"/>
                    <a:gd name="connsiteX7" fmla="*/ 27145 w 44360"/>
                    <a:gd name="connsiteY7" fmla="*/ 17445 h 49640"/>
                    <a:gd name="connsiteX8" fmla="*/ 7869 w 44360"/>
                    <a:gd name="connsiteY8" fmla="*/ 23569 h 49640"/>
                    <a:gd name="connsiteX9" fmla="*/ 2231 w 44360"/>
                    <a:gd name="connsiteY9" fmla="*/ 34259 h 49640"/>
                    <a:gd name="connsiteX10" fmla="*/ 7097 w 44360"/>
                    <a:gd name="connsiteY10" fmla="*/ 44633 h 49640"/>
                    <a:gd name="connsiteX11" fmla="*/ 22222 w 44360"/>
                    <a:gd name="connsiteY11" fmla="*/ 48840 h 49640"/>
                    <a:gd name="connsiteX12" fmla="*/ 36704 w 44360"/>
                    <a:gd name="connsiteY12" fmla="*/ 45664 h 49640"/>
                    <a:gd name="connsiteX13" fmla="*/ 43243 w 44360"/>
                    <a:gd name="connsiteY13" fmla="*/ 36276 h 49640"/>
                    <a:gd name="connsiteX14" fmla="*/ 31380 w 44360"/>
                    <a:gd name="connsiteY14" fmla="*/ 34087 h 49640"/>
                    <a:gd name="connsiteX15" fmla="*/ 28490 w 44360"/>
                    <a:gd name="connsiteY15" fmla="*/ 38323 h 49640"/>
                    <a:gd name="connsiteX16" fmla="*/ 22437 w 44360"/>
                    <a:gd name="connsiteY16" fmla="*/ 39811 h 49640"/>
                    <a:gd name="connsiteX17" fmla="*/ 15339 w 44360"/>
                    <a:gd name="connsiteY17" fmla="*/ 38423 h 49640"/>
                    <a:gd name="connsiteX18" fmla="*/ 13908 w 44360"/>
                    <a:gd name="connsiteY18" fmla="*/ 35876 h 49640"/>
                    <a:gd name="connsiteX19" fmla="*/ 15153 w 44360"/>
                    <a:gd name="connsiteY19" fmla="*/ 33586 h 49640"/>
                    <a:gd name="connsiteX20" fmla="*/ 26887 w 44360"/>
                    <a:gd name="connsiteY20" fmla="*/ 30052 h 49640"/>
                    <a:gd name="connsiteX21" fmla="*/ 40911 w 44360"/>
                    <a:gd name="connsiteY21" fmla="*/ 24471 h 49640"/>
                    <a:gd name="connsiteX22" fmla="*/ 44846 w 44360"/>
                    <a:gd name="connsiteY22" fmla="*/ 15126 h 49640"/>
                    <a:gd name="connsiteX23" fmla="*/ 39394 w 44360"/>
                    <a:gd name="connsiteY23" fmla="*/ 3893 h 49640"/>
                    <a:gd name="connsiteX24" fmla="*/ 23252 w 44360"/>
                    <a:gd name="connsiteY24" fmla="*/ -800 h 49640"/>
                    <a:gd name="connsiteX25" fmla="*/ 7884 w 44360"/>
                    <a:gd name="connsiteY25" fmla="*/ 3135 h 49640"/>
                    <a:gd name="connsiteX26" fmla="*/ 486 w 44360"/>
                    <a:gd name="connsiteY26" fmla="*/ 1382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486" y="13824"/>
                      </a:moveTo>
                      <a:lnTo>
                        <a:pt x="13092" y="15742"/>
                      </a:lnTo>
                      <a:cubicBezTo>
                        <a:pt x="13636" y="13300"/>
                        <a:pt x="14724" y="11444"/>
                        <a:pt x="16355" y="10175"/>
                      </a:cubicBezTo>
                      <a:cubicBezTo>
                        <a:pt x="17996" y="8906"/>
                        <a:pt x="20295" y="8272"/>
                        <a:pt x="23252" y="8272"/>
                      </a:cubicBezTo>
                      <a:cubicBezTo>
                        <a:pt x="26496" y="8272"/>
                        <a:pt x="28938" y="8868"/>
                        <a:pt x="30579" y="10061"/>
                      </a:cubicBezTo>
                      <a:cubicBezTo>
                        <a:pt x="31686" y="10900"/>
                        <a:pt x="32239" y="12021"/>
                        <a:pt x="32239" y="13424"/>
                      </a:cubicBezTo>
                      <a:cubicBezTo>
                        <a:pt x="32239" y="14378"/>
                        <a:pt x="31939" y="15165"/>
                        <a:pt x="31337" y="15785"/>
                      </a:cubicBezTo>
                      <a:cubicBezTo>
                        <a:pt x="30717" y="16386"/>
                        <a:pt x="29320" y="16939"/>
                        <a:pt x="27145" y="17445"/>
                      </a:cubicBezTo>
                      <a:cubicBezTo>
                        <a:pt x="17004" y="19677"/>
                        <a:pt x="10579" y="21719"/>
                        <a:pt x="7869" y="23569"/>
                      </a:cubicBezTo>
                      <a:cubicBezTo>
                        <a:pt x="4111" y="26135"/>
                        <a:pt x="2231" y="29699"/>
                        <a:pt x="2231" y="34259"/>
                      </a:cubicBezTo>
                      <a:cubicBezTo>
                        <a:pt x="2231" y="38370"/>
                        <a:pt x="3853" y="41829"/>
                        <a:pt x="7097" y="44633"/>
                      </a:cubicBezTo>
                      <a:cubicBezTo>
                        <a:pt x="10350" y="47438"/>
                        <a:pt x="15392" y="48840"/>
                        <a:pt x="22222" y="48840"/>
                      </a:cubicBezTo>
                      <a:cubicBezTo>
                        <a:pt x="28719" y="48840"/>
                        <a:pt x="33546" y="47782"/>
                        <a:pt x="36704" y="45664"/>
                      </a:cubicBezTo>
                      <a:cubicBezTo>
                        <a:pt x="39871" y="43546"/>
                        <a:pt x="42051" y="40417"/>
                        <a:pt x="43243" y="36276"/>
                      </a:cubicBezTo>
                      <a:lnTo>
                        <a:pt x="31380" y="34087"/>
                      </a:lnTo>
                      <a:cubicBezTo>
                        <a:pt x="30875" y="35928"/>
                        <a:pt x="29911" y="37340"/>
                        <a:pt x="28490" y="38323"/>
                      </a:cubicBezTo>
                      <a:cubicBezTo>
                        <a:pt x="27078" y="39315"/>
                        <a:pt x="25060" y="39811"/>
                        <a:pt x="22437" y="39811"/>
                      </a:cubicBezTo>
                      <a:cubicBezTo>
                        <a:pt x="19136" y="39811"/>
                        <a:pt x="16770" y="39348"/>
                        <a:pt x="15339" y="38423"/>
                      </a:cubicBezTo>
                      <a:cubicBezTo>
                        <a:pt x="14385" y="37765"/>
                        <a:pt x="13908" y="36916"/>
                        <a:pt x="13908" y="35876"/>
                      </a:cubicBezTo>
                      <a:cubicBezTo>
                        <a:pt x="13908" y="34979"/>
                        <a:pt x="14323" y="34216"/>
                        <a:pt x="15153" y="33586"/>
                      </a:cubicBezTo>
                      <a:cubicBezTo>
                        <a:pt x="16288" y="32756"/>
                        <a:pt x="20200" y="31578"/>
                        <a:pt x="26887" y="30052"/>
                      </a:cubicBezTo>
                      <a:cubicBezTo>
                        <a:pt x="33584" y="28535"/>
                        <a:pt x="38259" y="26675"/>
                        <a:pt x="40911" y="24471"/>
                      </a:cubicBezTo>
                      <a:cubicBezTo>
                        <a:pt x="43534" y="22229"/>
                        <a:pt x="44846" y="19114"/>
                        <a:pt x="44846" y="15126"/>
                      </a:cubicBezTo>
                      <a:cubicBezTo>
                        <a:pt x="44846" y="10767"/>
                        <a:pt x="43029" y="7022"/>
                        <a:pt x="39394" y="3893"/>
                      </a:cubicBezTo>
                      <a:cubicBezTo>
                        <a:pt x="35759" y="764"/>
                        <a:pt x="30379" y="-800"/>
                        <a:pt x="23252" y="-800"/>
                      </a:cubicBezTo>
                      <a:cubicBezTo>
                        <a:pt x="16784" y="-800"/>
                        <a:pt x="11661" y="511"/>
                        <a:pt x="7884" y="3135"/>
                      </a:cubicBezTo>
                      <a:cubicBezTo>
                        <a:pt x="4115" y="5758"/>
                        <a:pt x="1649" y="9321"/>
                        <a:pt x="486" y="13824"/>
                      </a:cubicBezTo>
                      <a:close/>
                    </a:path>
                  </a:pathLst>
                </a:custGeom>
                <a:solidFill>
                  <a:srgbClr val="000000"/>
                </a:solidFill>
                <a:ln w="14" cap="flat">
                  <a:noFill/>
                  <a:prstDash val="solid"/>
                  <a:round/>
                </a:ln>
              </p:spPr>
              <p:txBody>
                <a:bodyPr rtlCol="0" anchor="ctr"/>
                <a:lstStyle/>
                <a:p>
                  <a:endParaRPr lang="en-US"/>
                </a:p>
              </p:txBody>
            </p:sp>
            <p:sp>
              <p:nvSpPr>
                <p:cNvPr id="946" name="Freeform: Shape 945">
                  <a:extLst>
                    <a:ext uri="{FF2B5EF4-FFF2-40B4-BE49-F238E27FC236}">
                      <a16:creationId xmlns:a16="http://schemas.microsoft.com/office/drawing/2014/main" id="{8B2EBDA5-67D4-B89F-E7A3-27FF8CAFF25B}"/>
                    </a:ext>
                  </a:extLst>
                </p:cNvPr>
                <p:cNvSpPr/>
                <p:nvPr/>
              </p:nvSpPr>
              <p:spPr>
                <a:xfrm flipV="1">
                  <a:off x="9408923" y="550022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47" name="Freeform: Shape 946">
                  <a:extLst>
                    <a:ext uri="{FF2B5EF4-FFF2-40B4-BE49-F238E27FC236}">
                      <a16:creationId xmlns:a16="http://schemas.microsoft.com/office/drawing/2014/main" id="{60F9634D-5D56-6DC2-E3EC-A5D09ED0DB32}"/>
                    </a:ext>
                  </a:extLst>
                </p:cNvPr>
                <p:cNvSpPr/>
                <p:nvPr/>
              </p:nvSpPr>
              <p:spPr>
                <a:xfrm flipV="1">
                  <a:off x="9438174" y="5452201"/>
                  <a:ext cx="45834" cy="31381"/>
                </a:xfrm>
                <a:custGeom>
                  <a:avLst/>
                  <a:gdLst>
                    <a:gd name="connsiteX0" fmla="*/ 336 w 45834"/>
                    <a:gd name="connsiteY0" fmla="*/ 18445 h 31381"/>
                    <a:gd name="connsiteX1" fmla="*/ 336 w 45834"/>
                    <a:gd name="connsiteY1" fmla="*/ 29979 h 31381"/>
                    <a:gd name="connsiteX2" fmla="*/ 46171 w 45834"/>
                    <a:gd name="connsiteY2" fmla="*/ 29979 h 31381"/>
                    <a:gd name="connsiteX3" fmla="*/ 46171 w 45834"/>
                    <a:gd name="connsiteY3" fmla="*/ 18445 h 31381"/>
                    <a:gd name="connsiteX4" fmla="*/ 336 w 45834"/>
                    <a:gd name="connsiteY4" fmla="*/ -1402 h 31381"/>
                    <a:gd name="connsiteX5" fmla="*/ 336 w 45834"/>
                    <a:gd name="connsiteY5" fmla="*/ 10174 h 31381"/>
                    <a:gd name="connsiteX6" fmla="*/ 46171 w 45834"/>
                    <a:gd name="connsiteY6" fmla="*/ 10174 h 31381"/>
                    <a:gd name="connsiteX7" fmla="*/ 46171 w 45834"/>
                    <a:gd name="connsiteY7" fmla="*/ -140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336" y="18445"/>
                      </a:moveTo>
                      <a:lnTo>
                        <a:pt x="336" y="29979"/>
                      </a:lnTo>
                      <a:lnTo>
                        <a:pt x="46171" y="29979"/>
                      </a:lnTo>
                      <a:lnTo>
                        <a:pt x="46171" y="18445"/>
                      </a:lnTo>
                      <a:close/>
                      <a:moveTo>
                        <a:pt x="336" y="-1402"/>
                      </a:moveTo>
                      <a:lnTo>
                        <a:pt x="336" y="10174"/>
                      </a:lnTo>
                      <a:lnTo>
                        <a:pt x="46171" y="10174"/>
                      </a:lnTo>
                      <a:lnTo>
                        <a:pt x="46171" y="-1402"/>
                      </a:lnTo>
                      <a:close/>
                    </a:path>
                  </a:pathLst>
                </a:custGeom>
                <a:solidFill>
                  <a:srgbClr val="000000"/>
                </a:solidFill>
                <a:ln w="14" cap="flat">
                  <a:noFill/>
                  <a:prstDash val="solid"/>
                  <a:round/>
                </a:ln>
              </p:spPr>
              <p:txBody>
                <a:bodyPr rtlCol="0" anchor="ctr"/>
                <a:lstStyle/>
                <a:p>
                  <a:endParaRPr lang="en-US"/>
                </a:p>
              </p:txBody>
            </p:sp>
            <p:sp>
              <p:nvSpPr>
                <p:cNvPr id="948" name="Freeform: Shape 947">
                  <a:extLst>
                    <a:ext uri="{FF2B5EF4-FFF2-40B4-BE49-F238E27FC236}">
                      <a16:creationId xmlns:a16="http://schemas.microsoft.com/office/drawing/2014/main" id="{F86275FE-13C9-F471-2B75-4A4D70096A3A}"/>
                    </a:ext>
                  </a:extLst>
                </p:cNvPr>
                <p:cNvSpPr/>
                <p:nvPr/>
              </p:nvSpPr>
              <p:spPr>
                <a:xfrm flipV="1">
                  <a:off x="9487851" y="550022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49" name="Freeform: Shape 948">
                  <a:extLst>
                    <a:ext uri="{FF2B5EF4-FFF2-40B4-BE49-F238E27FC236}">
                      <a16:creationId xmlns:a16="http://schemas.microsoft.com/office/drawing/2014/main" id="{6F92ECCF-D1B1-2691-23DB-4E394E9A53E8}"/>
                    </a:ext>
                  </a:extLst>
                </p:cNvPr>
                <p:cNvSpPr/>
                <p:nvPr/>
              </p:nvSpPr>
              <p:spPr>
                <a:xfrm flipV="1">
                  <a:off x="9516744" y="5434399"/>
                  <a:ext cx="43544" cy="66941"/>
                </a:xfrm>
                <a:custGeom>
                  <a:avLst/>
                  <a:gdLst>
                    <a:gd name="connsiteX0" fmla="*/ 459 w 43544"/>
                    <a:gd name="connsiteY0" fmla="*/ 17113 h 66941"/>
                    <a:gd name="connsiteX1" fmla="*/ 12623 w 43544"/>
                    <a:gd name="connsiteY1" fmla="*/ 18587 h 66941"/>
                    <a:gd name="connsiteX2" fmla="*/ 15742 w 43544"/>
                    <a:gd name="connsiteY2" fmla="*/ 11475 h 66941"/>
                    <a:gd name="connsiteX3" fmla="*/ 21924 w 43544"/>
                    <a:gd name="connsiteY3" fmla="*/ 9014 h 66941"/>
                    <a:gd name="connsiteX4" fmla="*/ 28464 w 43544"/>
                    <a:gd name="connsiteY4" fmla="*/ 11962 h 66941"/>
                    <a:gd name="connsiteX5" fmla="*/ 31125 w 43544"/>
                    <a:gd name="connsiteY5" fmla="*/ 19932 h 66941"/>
                    <a:gd name="connsiteX6" fmla="*/ 28578 w 43544"/>
                    <a:gd name="connsiteY6" fmla="*/ 27430 h 66941"/>
                    <a:gd name="connsiteX7" fmla="*/ 22368 w 43544"/>
                    <a:gd name="connsiteY7" fmla="*/ 30207 h 66941"/>
                    <a:gd name="connsiteX8" fmla="*/ 16601 w 43544"/>
                    <a:gd name="connsiteY8" fmla="*/ 29276 h 66941"/>
                    <a:gd name="connsiteX9" fmla="*/ 17989 w 43544"/>
                    <a:gd name="connsiteY9" fmla="*/ 39508 h 66941"/>
                    <a:gd name="connsiteX10" fmla="*/ 25759 w 43544"/>
                    <a:gd name="connsiteY10" fmla="*/ 41726 h 66941"/>
                    <a:gd name="connsiteX11" fmla="*/ 28449 w 43544"/>
                    <a:gd name="connsiteY11" fmla="*/ 47965 h 66941"/>
                    <a:gd name="connsiteX12" fmla="*/ 26475 w 43544"/>
                    <a:gd name="connsiteY12" fmla="*/ 53231 h 66941"/>
                    <a:gd name="connsiteX13" fmla="*/ 21252 w 43544"/>
                    <a:gd name="connsiteY13" fmla="*/ 55206 h 66941"/>
                    <a:gd name="connsiteX14" fmla="*/ 15742 w 43544"/>
                    <a:gd name="connsiteY14" fmla="*/ 52973 h 66941"/>
                    <a:gd name="connsiteX15" fmla="*/ 12980 w 43544"/>
                    <a:gd name="connsiteY15" fmla="*/ 46448 h 66941"/>
                    <a:gd name="connsiteX16" fmla="*/ 1390 w 43544"/>
                    <a:gd name="connsiteY16" fmla="*/ 48409 h 66941"/>
                    <a:gd name="connsiteX17" fmla="*/ 5039 w 43544"/>
                    <a:gd name="connsiteY17" fmla="*/ 57910 h 66941"/>
                    <a:gd name="connsiteX18" fmla="*/ 11836 w 43544"/>
                    <a:gd name="connsiteY18" fmla="*/ 63506 h 66941"/>
                    <a:gd name="connsiteX19" fmla="*/ 21609 w 43544"/>
                    <a:gd name="connsiteY19" fmla="*/ 65538 h 66941"/>
                    <a:gd name="connsiteX20" fmla="*/ 36449 w 43544"/>
                    <a:gd name="connsiteY20" fmla="*/ 59642 h 66941"/>
                    <a:gd name="connsiteX21" fmla="*/ 41056 w 43544"/>
                    <a:gd name="connsiteY21" fmla="*/ 48723 h 66941"/>
                    <a:gd name="connsiteX22" fmla="*/ 31626 w 43544"/>
                    <a:gd name="connsiteY22" fmla="*/ 34957 h 66941"/>
                    <a:gd name="connsiteX23" fmla="*/ 40627 w 43544"/>
                    <a:gd name="connsiteY23" fmla="*/ 29534 h 66941"/>
                    <a:gd name="connsiteX24" fmla="*/ 44004 w 43544"/>
                    <a:gd name="connsiteY24" fmla="*/ 19388 h 66941"/>
                    <a:gd name="connsiteX25" fmla="*/ 37694 w 43544"/>
                    <a:gd name="connsiteY25" fmla="*/ 4678 h 66941"/>
                    <a:gd name="connsiteX26" fmla="*/ 22010 w 43544"/>
                    <a:gd name="connsiteY26" fmla="*/ -1404 h 66941"/>
                    <a:gd name="connsiteX27" fmla="*/ 7242 w 43544"/>
                    <a:gd name="connsiteY27" fmla="*/ 3719 h 66941"/>
                    <a:gd name="connsiteX28" fmla="*/ 459 w 43544"/>
                    <a:gd name="connsiteY28" fmla="*/ 1711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459" y="17113"/>
                      </a:moveTo>
                      <a:lnTo>
                        <a:pt x="12623" y="18587"/>
                      </a:lnTo>
                      <a:cubicBezTo>
                        <a:pt x="13004" y="15486"/>
                        <a:pt x="14044" y="13116"/>
                        <a:pt x="15742" y="11475"/>
                      </a:cubicBezTo>
                      <a:cubicBezTo>
                        <a:pt x="17450" y="9834"/>
                        <a:pt x="19510" y="9014"/>
                        <a:pt x="21924" y="9014"/>
                      </a:cubicBezTo>
                      <a:cubicBezTo>
                        <a:pt x="24519" y="9014"/>
                        <a:pt x="26699" y="9996"/>
                        <a:pt x="28464" y="11962"/>
                      </a:cubicBezTo>
                      <a:cubicBezTo>
                        <a:pt x="30238" y="13936"/>
                        <a:pt x="31125" y="16593"/>
                        <a:pt x="31125" y="19932"/>
                      </a:cubicBezTo>
                      <a:cubicBezTo>
                        <a:pt x="31125" y="23090"/>
                        <a:pt x="30276" y="25589"/>
                        <a:pt x="28578" y="27430"/>
                      </a:cubicBezTo>
                      <a:cubicBezTo>
                        <a:pt x="26880" y="29281"/>
                        <a:pt x="24810" y="30207"/>
                        <a:pt x="22368" y="30207"/>
                      </a:cubicBezTo>
                      <a:cubicBezTo>
                        <a:pt x="20755" y="30207"/>
                        <a:pt x="18833" y="29896"/>
                        <a:pt x="16601" y="29276"/>
                      </a:cubicBezTo>
                      <a:lnTo>
                        <a:pt x="17989" y="39508"/>
                      </a:lnTo>
                      <a:cubicBezTo>
                        <a:pt x="21385" y="39422"/>
                        <a:pt x="23975" y="40161"/>
                        <a:pt x="25759" y="41726"/>
                      </a:cubicBezTo>
                      <a:cubicBezTo>
                        <a:pt x="27553" y="43290"/>
                        <a:pt x="28449" y="45370"/>
                        <a:pt x="28449" y="47965"/>
                      </a:cubicBezTo>
                      <a:cubicBezTo>
                        <a:pt x="28449" y="50169"/>
                        <a:pt x="27791" y="51924"/>
                        <a:pt x="26475" y="53231"/>
                      </a:cubicBezTo>
                      <a:cubicBezTo>
                        <a:pt x="25168" y="54548"/>
                        <a:pt x="23427" y="55206"/>
                        <a:pt x="21252" y="55206"/>
                      </a:cubicBezTo>
                      <a:cubicBezTo>
                        <a:pt x="19105" y="55206"/>
                        <a:pt x="17269" y="54462"/>
                        <a:pt x="15742" y="52973"/>
                      </a:cubicBezTo>
                      <a:cubicBezTo>
                        <a:pt x="14225" y="51485"/>
                        <a:pt x="13305" y="49310"/>
                        <a:pt x="12980" y="46448"/>
                      </a:cubicBezTo>
                      <a:lnTo>
                        <a:pt x="1390" y="48409"/>
                      </a:lnTo>
                      <a:cubicBezTo>
                        <a:pt x="2200" y="52377"/>
                        <a:pt x="3417" y="55545"/>
                        <a:pt x="5039" y="57910"/>
                      </a:cubicBezTo>
                      <a:cubicBezTo>
                        <a:pt x="6660" y="60286"/>
                        <a:pt x="8926" y="62151"/>
                        <a:pt x="11836" y="63506"/>
                      </a:cubicBezTo>
                      <a:cubicBezTo>
                        <a:pt x="14745" y="64860"/>
                        <a:pt x="18003" y="65538"/>
                        <a:pt x="21609" y="65538"/>
                      </a:cubicBezTo>
                      <a:cubicBezTo>
                        <a:pt x="27782" y="65538"/>
                        <a:pt x="32728" y="63572"/>
                        <a:pt x="36449" y="59642"/>
                      </a:cubicBezTo>
                      <a:cubicBezTo>
                        <a:pt x="39520" y="56417"/>
                        <a:pt x="41056" y="52778"/>
                        <a:pt x="41056" y="48723"/>
                      </a:cubicBezTo>
                      <a:cubicBezTo>
                        <a:pt x="41056" y="42971"/>
                        <a:pt x="37913" y="38382"/>
                        <a:pt x="31626" y="34957"/>
                      </a:cubicBezTo>
                      <a:cubicBezTo>
                        <a:pt x="35385" y="34146"/>
                        <a:pt x="38385" y="32339"/>
                        <a:pt x="40627" y="29534"/>
                      </a:cubicBezTo>
                      <a:cubicBezTo>
                        <a:pt x="42878" y="26739"/>
                        <a:pt x="44004" y="23357"/>
                        <a:pt x="44004" y="19388"/>
                      </a:cubicBezTo>
                      <a:cubicBezTo>
                        <a:pt x="44004" y="13636"/>
                        <a:pt x="41901" y="8732"/>
                        <a:pt x="37694" y="4678"/>
                      </a:cubicBezTo>
                      <a:cubicBezTo>
                        <a:pt x="33496" y="623"/>
                        <a:pt x="28268" y="-1404"/>
                        <a:pt x="22010" y="-1404"/>
                      </a:cubicBezTo>
                      <a:cubicBezTo>
                        <a:pt x="16076" y="-1404"/>
                        <a:pt x="11154" y="304"/>
                        <a:pt x="7242" y="3719"/>
                      </a:cubicBezTo>
                      <a:cubicBezTo>
                        <a:pt x="3340" y="7134"/>
                        <a:pt x="1079" y="11599"/>
                        <a:pt x="459" y="17113"/>
                      </a:cubicBezTo>
                      <a:close/>
                    </a:path>
                  </a:pathLst>
                </a:custGeom>
                <a:solidFill>
                  <a:srgbClr val="000000"/>
                </a:solidFill>
                <a:ln w="14" cap="flat">
                  <a:noFill/>
                  <a:prstDash val="solid"/>
                  <a:round/>
                </a:ln>
              </p:spPr>
              <p:txBody>
                <a:bodyPr rtlCol="0" anchor="ctr"/>
                <a:lstStyle/>
                <a:p>
                  <a:endParaRPr lang="en-US"/>
                </a:p>
              </p:txBody>
            </p:sp>
          </p:grpSp>
          <p:grpSp>
            <p:nvGrpSpPr>
              <p:cNvPr id="950" name="Graphic 3">
                <a:extLst>
                  <a:ext uri="{FF2B5EF4-FFF2-40B4-BE49-F238E27FC236}">
                    <a16:creationId xmlns:a16="http://schemas.microsoft.com/office/drawing/2014/main" id="{0F00375D-0C99-2664-AB00-96E1F231237B}"/>
                  </a:ext>
                </a:extLst>
              </p:cNvPr>
              <p:cNvGrpSpPr/>
              <p:nvPr/>
            </p:nvGrpSpPr>
            <p:grpSpPr>
              <a:xfrm>
                <a:off x="9027629" y="5531460"/>
                <a:ext cx="545298" cy="84299"/>
                <a:chOff x="9027629" y="5531460"/>
                <a:chExt cx="545298" cy="84299"/>
              </a:xfrm>
              <a:solidFill>
                <a:srgbClr val="000000"/>
              </a:solidFill>
            </p:grpSpPr>
            <p:sp>
              <p:nvSpPr>
                <p:cNvPr id="951" name="Freeform: Shape 950">
                  <a:extLst>
                    <a:ext uri="{FF2B5EF4-FFF2-40B4-BE49-F238E27FC236}">
                      <a16:creationId xmlns:a16="http://schemas.microsoft.com/office/drawing/2014/main" id="{BB10E283-9B1E-599F-EB63-C214619F7F41}"/>
                    </a:ext>
                  </a:extLst>
                </p:cNvPr>
                <p:cNvSpPr/>
                <p:nvPr/>
              </p:nvSpPr>
              <p:spPr>
                <a:xfrm flipV="1">
                  <a:off x="9027629" y="5549791"/>
                  <a:ext cx="49325" cy="47494"/>
                </a:xfrm>
                <a:custGeom>
                  <a:avLst/>
                  <a:gdLst>
                    <a:gd name="connsiteX0" fmla="*/ 19498 w 49325"/>
                    <a:gd name="connsiteY0" fmla="*/ -778 h 47494"/>
                    <a:gd name="connsiteX1" fmla="*/ 351 w 49325"/>
                    <a:gd name="connsiteY1" fmla="*/ 46717 h 47494"/>
                    <a:gd name="connsiteX2" fmla="*/ 13545 w 49325"/>
                    <a:gd name="connsiteY2" fmla="*/ 46717 h 47494"/>
                    <a:gd name="connsiteX3" fmla="*/ 22488 w 49325"/>
                    <a:gd name="connsiteY3" fmla="*/ 22476 h 47494"/>
                    <a:gd name="connsiteX4" fmla="*/ 25093 w 49325"/>
                    <a:gd name="connsiteY4" fmla="*/ 14376 h 47494"/>
                    <a:gd name="connsiteX5" fmla="*/ 26381 w 49325"/>
                    <a:gd name="connsiteY5" fmla="*/ 18455 h 47494"/>
                    <a:gd name="connsiteX6" fmla="*/ 27726 w 49325"/>
                    <a:gd name="connsiteY6" fmla="*/ 22476 h 47494"/>
                    <a:gd name="connsiteX7" fmla="*/ 36755 w 49325"/>
                    <a:gd name="connsiteY7" fmla="*/ 46717 h 47494"/>
                    <a:gd name="connsiteX8" fmla="*/ 49677 w 49325"/>
                    <a:gd name="connsiteY8" fmla="*/ 46717 h 47494"/>
                    <a:gd name="connsiteX9" fmla="*/ 30817 w 49325"/>
                    <a:gd name="connsiteY9" fmla="*/ -778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9498" y="-778"/>
                      </a:moveTo>
                      <a:lnTo>
                        <a:pt x="351" y="46717"/>
                      </a:lnTo>
                      <a:lnTo>
                        <a:pt x="13545" y="46717"/>
                      </a:lnTo>
                      <a:lnTo>
                        <a:pt x="22488" y="22476"/>
                      </a:lnTo>
                      <a:lnTo>
                        <a:pt x="25093" y="14376"/>
                      </a:lnTo>
                      <a:cubicBezTo>
                        <a:pt x="25770" y="16437"/>
                        <a:pt x="26199" y="17796"/>
                        <a:pt x="26381" y="18455"/>
                      </a:cubicBezTo>
                      <a:cubicBezTo>
                        <a:pt x="26800" y="19790"/>
                        <a:pt x="27249" y="21131"/>
                        <a:pt x="27726" y="22476"/>
                      </a:cubicBezTo>
                      <a:lnTo>
                        <a:pt x="36755" y="46717"/>
                      </a:lnTo>
                      <a:lnTo>
                        <a:pt x="49677" y="46717"/>
                      </a:lnTo>
                      <a:lnTo>
                        <a:pt x="30817" y="-778"/>
                      </a:lnTo>
                      <a:close/>
                    </a:path>
                  </a:pathLst>
                </a:custGeom>
                <a:solidFill>
                  <a:srgbClr val="000000"/>
                </a:solidFill>
                <a:ln w="14" cap="flat">
                  <a:noFill/>
                  <a:prstDash val="solid"/>
                  <a:round/>
                </a:ln>
              </p:spPr>
              <p:txBody>
                <a:bodyPr rtlCol="0" anchor="ctr"/>
                <a:lstStyle/>
                <a:p>
                  <a:endParaRPr lang="en-US"/>
                </a:p>
              </p:txBody>
            </p:sp>
            <p:sp>
              <p:nvSpPr>
                <p:cNvPr id="952" name="Freeform: Shape 951">
                  <a:extLst>
                    <a:ext uri="{FF2B5EF4-FFF2-40B4-BE49-F238E27FC236}">
                      <a16:creationId xmlns:a16="http://schemas.microsoft.com/office/drawing/2014/main" id="{5D4601E5-FAE5-4114-0615-357E7734CDFF}"/>
                    </a:ext>
                  </a:extLst>
                </p:cNvPr>
                <p:cNvSpPr/>
                <p:nvPr/>
              </p:nvSpPr>
              <p:spPr>
                <a:xfrm flipV="1">
                  <a:off x="9081339" y="5548717"/>
                  <a:ext cx="44589" cy="49640"/>
                </a:xfrm>
                <a:custGeom>
                  <a:avLst/>
                  <a:gdLst>
                    <a:gd name="connsiteX0" fmla="*/ 13042 w 44589"/>
                    <a:gd name="connsiteY0" fmla="*/ 33294 h 49640"/>
                    <a:gd name="connsiteX1" fmla="*/ 1637 w 44589"/>
                    <a:gd name="connsiteY1" fmla="*/ 35355 h 49640"/>
                    <a:gd name="connsiteX2" fmla="*/ 8248 w 44589"/>
                    <a:gd name="connsiteY2" fmla="*/ 45543 h 49640"/>
                    <a:gd name="connsiteX3" fmla="*/ 22200 w 44589"/>
                    <a:gd name="connsiteY3" fmla="*/ 48863 h 49640"/>
                    <a:gd name="connsiteX4" fmla="*/ 34721 w 44589"/>
                    <a:gd name="connsiteY4" fmla="*/ 46874 h 49640"/>
                    <a:gd name="connsiteX5" fmla="*/ 40517 w 44589"/>
                    <a:gd name="connsiteY5" fmla="*/ 41823 h 49640"/>
                    <a:gd name="connsiteX6" fmla="*/ 42191 w 44589"/>
                    <a:gd name="connsiteY6" fmla="*/ 30575 h 49640"/>
                    <a:gd name="connsiteX7" fmla="*/ 42062 w 44589"/>
                    <a:gd name="connsiteY7" fmla="*/ 15908 h 49640"/>
                    <a:gd name="connsiteX8" fmla="*/ 42663 w 44589"/>
                    <a:gd name="connsiteY8" fmla="*/ 6663 h 49640"/>
                    <a:gd name="connsiteX9" fmla="*/ 44924 w 44589"/>
                    <a:gd name="connsiteY9" fmla="*/ 295 h 49640"/>
                    <a:gd name="connsiteX10" fmla="*/ 32489 w 44589"/>
                    <a:gd name="connsiteY10" fmla="*/ 295 h 49640"/>
                    <a:gd name="connsiteX11" fmla="*/ 31287 w 44589"/>
                    <a:gd name="connsiteY11" fmla="*/ 4002 h 49640"/>
                    <a:gd name="connsiteX12" fmla="*/ 30829 w 44589"/>
                    <a:gd name="connsiteY12" fmla="*/ 5490 h 49640"/>
                    <a:gd name="connsiteX13" fmla="*/ 23946 w 44589"/>
                    <a:gd name="connsiteY13" fmla="*/ 782 h 49640"/>
                    <a:gd name="connsiteX14" fmla="*/ 16118 w 44589"/>
                    <a:gd name="connsiteY14" fmla="*/ -778 h 49640"/>
                    <a:gd name="connsiteX15" fmla="*/ 4556 w 44589"/>
                    <a:gd name="connsiteY15" fmla="*/ 3200 h 49640"/>
                    <a:gd name="connsiteX16" fmla="*/ 335 w 44589"/>
                    <a:gd name="connsiteY16" fmla="*/ 13260 h 49640"/>
                    <a:gd name="connsiteX17" fmla="*/ 2252 w 44589"/>
                    <a:gd name="connsiteY17" fmla="*/ 20444 h 49640"/>
                    <a:gd name="connsiteX18" fmla="*/ 7647 w 44589"/>
                    <a:gd name="connsiteY18" fmla="*/ 25266 h 49640"/>
                    <a:gd name="connsiteX19" fmla="*/ 17649 w 44589"/>
                    <a:gd name="connsiteY19" fmla="*/ 28200 h 49640"/>
                    <a:gd name="connsiteX20" fmla="*/ 29856 w 44589"/>
                    <a:gd name="connsiteY20" fmla="*/ 31291 h 49640"/>
                    <a:gd name="connsiteX21" fmla="*/ 29856 w 44589"/>
                    <a:gd name="connsiteY21" fmla="*/ 32536 h 49640"/>
                    <a:gd name="connsiteX22" fmla="*/ 28067 w 44589"/>
                    <a:gd name="connsiteY22" fmla="*/ 37701 h 49640"/>
                    <a:gd name="connsiteX23" fmla="*/ 21313 w 44589"/>
                    <a:gd name="connsiteY23" fmla="*/ 39247 h 49640"/>
                    <a:gd name="connsiteX24" fmla="*/ 16075 w 44589"/>
                    <a:gd name="connsiteY24" fmla="*/ 37930 h 49640"/>
                    <a:gd name="connsiteX25" fmla="*/ 13042 w 44589"/>
                    <a:gd name="connsiteY25" fmla="*/ 33294 h 49640"/>
                    <a:gd name="connsiteX26" fmla="*/ 29856 w 44589"/>
                    <a:gd name="connsiteY26" fmla="*/ 23105 h 49640"/>
                    <a:gd name="connsiteX27" fmla="*/ 22200 w 44589"/>
                    <a:gd name="connsiteY27" fmla="*/ 21174 h 49640"/>
                    <a:gd name="connsiteX28" fmla="*/ 15360 w 44589"/>
                    <a:gd name="connsiteY28" fmla="*/ 18984 h 49640"/>
                    <a:gd name="connsiteX29" fmla="*/ 12899 w 44589"/>
                    <a:gd name="connsiteY29" fmla="*/ 14562 h 49640"/>
                    <a:gd name="connsiteX30" fmla="*/ 14859 w 44589"/>
                    <a:gd name="connsiteY30" fmla="*/ 9998 h 49640"/>
                    <a:gd name="connsiteX31" fmla="*/ 19882 w 44589"/>
                    <a:gd name="connsiteY31" fmla="*/ 8080 h 49640"/>
                    <a:gd name="connsiteX32" fmla="*/ 26364 w 44589"/>
                    <a:gd name="connsiteY32" fmla="*/ 10312 h 49640"/>
                    <a:gd name="connsiteX33" fmla="*/ 29355 w 44589"/>
                    <a:gd name="connsiteY33" fmla="*/ 14477 h 49640"/>
                    <a:gd name="connsiteX34" fmla="*/ 29856 w 44589"/>
                    <a:gd name="connsiteY34" fmla="*/ 2060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042" y="33294"/>
                      </a:moveTo>
                      <a:lnTo>
                        <a:pt x="1637" y="35355"/>
                      </a:lnTo>
                      <a:cubicBezTo>
                        <a:pt x="2915" y="39943"/>
                        <a:pt x="5119" y="43339"/>
                        <a:pt x="8248" y="45543"/>
                      </a:cubicBezTo>
                      <a:cubicBezTo>
                        <a:pt x="11377" y="47756"/>
                        <a:pt x="16028" y="48863"/>
                        <a:pt x="22200" y="48863"/>
                      </a:cubicBezTo>
                      <a:cubicBezTo>
                        <a:pt x="27809" y="48863"/>
                        <a:pt x="31983" y="48200"/>
                        <a:pt x="34721" y="46874"/>
                      </a:cubicBezTo>
                      <a:cubicBezTo>
                        <a:pt x="37469" y="45548"/>
                        <a:pt x="39400" y="43864"/>
                        <a:pt x="40517" y="41823"/>
                      </a:cubicBezTo>
                      <a:cubicBezTo>
                        <a:pt x="41633" y="39781"/>
                        <a:pt x="42191" y="36032"/>
                        <a:pt x="42191" y="30575"/>
                      </a:cubicBezTo>
                      <a:lnTo>
                        <a:pt x="42062" y="15908"/>
                      </a:lnTo>
                      <a:cubicBezTo>
                        <a:pt x="42062" y="11729"/>
                        <a:pt x="42262" y="8648"/>
                        <a:pt x="42663" y="6663"/>
                      </a:cubicBezTo>
                      <a:cubicBezTo>
                        <a:pt x="43064" y="4689"/>
                        <a:pt x="43817" y="2566"/>
                        <a:pt x="44924" y="295"/>
                      </a:cubicBezTo>
                      <a:lnTo>
                        <a:pt x="32489" y="295"/>
                      </a:lnTo>
                      <a:cubicBezTo>
                        <a:pt x="32164" y="1135"/>
                        <a:pt x="31764" y="2370"/>
                        <a:pt x="31287" y="4002"/>
                      </a:cubicBezTo>
                      <a:cubicBezTo>
                        <a:pt x="31077" y="4755"/>
                        <a:pt x="30924" y="5251"/>
                        <a:pt x="30829" y="5490"/>
                      </a:cubicBezTo>
                      <a:cubicBezTo>
                        <a:pt x="28682" y="3401"/>
                        <a:pt x="26388" y="1831"/>
                        <a:pt x="23946" y="782"/>
                      </a:cubicBezTo>
                      <a:cubicBezTo>
                        <a:pt x="21504" y="-258"/>
                        <a:pt x="18894" y="-778"/>
                        <a:pt x="16118" y="-778"/>
                      </a:cubicBezTo>
                      <a:cubicBezTo>
                        <a:pt x="11234" y="-778"/>
                        <a:pt x="7380" y="548"/>
                        <a:pt x="4556" y="3200"/>
                      </a:cubicBezTo>
                      <a:cubicBezTo>
                        <a:pt x="1742" y="5852"/>
                        <a:pt x="335" y="9206"/>
                        <a:pt x="335" y="13260"/>
                      </a:cubicBezTo>
                      <a:cubicBezTo>
                        <a:pt x="335" y="15950"/>
                        <a:pt x="974" y="18345"/>
                        <a:pt x="2252" y="20444"/>
                      </a:cubicBezTo>
                      <a:cubicBezTo>
                        <a:pt x="3540" y="22543"/>
                        <a:pt x="5338" y="24150"/>
                        <a:pt x="7647" y="25266"/>
                      </a:cubicBezTo>
                      <a:cubicBezTo>
                        <a:pt x="9956" y="26392"/>
                        <a:pt x="13290" y="27370"/>
                        <a:pt x="17649" y="28200"/>
                      </a:cubicBezTo>
                      <a:cubicBezTo>
                        <a:pt x="23517" y="29306"/>
                        <a:pt x="27585" y="30337"/>
                        <a:pt x="29856" y="31291"/>
                      </a:cubicBezTo>
                      <a:lnTo>
                        <a:pt x="29856" y="32536"/>
                      </a:lnTo>
                      <a:cubicBezTo>
                        <a:pt x="29856" y="34949"/>
                        <a:pt x="29259" y="36671"/>
                        <a:pt x="28067" y="37701"/>
                      </a:cubicBezTo>
                      <a:cubicBezTo>
                        <a:pt x="26875" y="38732"/>
                        <a:pt x="24623" y="39247"/>
                        <a:pt x="21313" y="39247"/>
                      </a:cubicBezTo>
                      <a:cubicBezTo>
                        <a:pt x="19071" y="39247"/>
                        <a:pt x="17325" y="38808"/>
                        <a:pt x="16075" y="37930"/>
                      </a:cubicBezTo>
                      <a:cubicBezTo>
                        <a:pt x="14826" y="37053"/>
                        <a:pt x="13814" y="35507"/>
                        <a:pt x="13042" y="33294"/>
                      </a:cubicBezTo>
                      <a:close/>
                      <a:moveTo>
                        <a:pt x="29856" y="23105"/>
                      </a:moveTo>
                      <a:cubicBezTo>
                        <a:pt x="28243" y="22571"/>
                        <a:pt x="25692" y="21927"/>
                        <a:pt x="22200" y="21174"/>
                      </a:cubicBezTo>
                      <a:cubicBezTo>
                        <a:pt x="18718" y="20429"/>
                        <a:pt x="16438" y="19700"/>
                        <a:pt x="15360" y="18984"/>
                      </a:cubicBezTo>
                      <a:cubicBezTo>
                        <a:pt x="13719" y="17820"/>
                        <a:pt x="12899" y="16346"/>
                        <a:pt x="12899" y="14562"/>
                      </a:cubicBezTo>
                      <a:cubicBezTo>
                        <a:pt x="12899" y="12807"/>
                        <a:pt x="13552" y="11285"/>
                        <a:pt x="14859" y="9998"/>
                      </a:cubicBezTo>
                      <a:cubicBezTo>
                        <a:pt x="16176" y="8719"/>
                        <a:pt x="17850" y="8080"/>
                        <a:pt x="19882" y="8080"/>
                      </a:cubicBezTo>
                      <a:cubicBezTo>
                        <a:pt x="22143" y="8080"/>
                        <a:pt x="24304" y="8824"/>
                        <a:pt x="26364" y="10312"/>
                      </a:cubicBezTo>
                      <a:cubicBezTo>
                        <a:pt x="27881" y="11448"/>
                        <a:pt x="28878" y="12836"/>
                        <a:pt x="29355" y="14477"/>
                      </a:cubicBezTo>
                      <a:cubicBezTo>
                        <a:pt x="29689" y="15545"/>
                        <a:pt x="29856" y="17586"/>
                        <a:pt x="29856" y="20601"/>
                      </a:cubicBezTo>
                      <a:close/>
                    </a:path>
                  </a:pathLst>
                </a:custGeom>
                <a:solidFill>
                  <a:srgbClr val="000000"/>
                </a:solidFill>
                <a:ln w="14" cap="flat">
                  <a:noFill/>
                  <a:prstDash val="solid"/>
                  <a:round/>
                </a:ln>
              </p:spPr>
              <p:txBody>
                <a:bodyPr rtlCol="0" anchor="ctr"/>
                <a:lstStyle/>
                <a:p>
                  <a:endParaRPr lang="en-US"/>
                </a:p>
              </p:txBody>
            </p:sp>
            <p:sp>
              <p:nvSpPr>
                <p:cNvPr id="953" name="Freeform: Shape 952">
                  <a:extLst>
                    <a:ext uri="{FF2B5EF4-FFF2-40B4-BE49-F238E27FC236}">
                      <a16:creationId xmlns:a16="http://schemas.microsoft.com/office/drawing/2014/main" id="{021D1CEA-88A3-3210-A3D6-58DA18FBD4F2}"/>
                    </a:ext>
                  </a:extLst>
                </p:cNvPr>
                <p:cNvSpPr/>
                <p:nvPr/>
              </p:nvSpPr>
              <p:spPr>
                <a:xfrm flipV="1">
                  <a:off x="9135578" y="5531732"/>
                  <a:ext cx="12578" cy="65553"/>
                </a:xfrm>
                <a:custGeom>
                  <a:avLst/>
                  <a:gdLst>
                    <a:gd name="connsiteX0" fmla="*/ 1231 w 12578"/>
                    <a:gd name="connsiteY0" fmla="*/ -1411 h 65553"/>
                    <a:gd name="connsiteX1" fmla="*/ 1231 w 12578"/>
                    <a:gd name="connsiteY1" fmla="*/ 64142 h 65553"/>
                    <a:gd name="connsiteX2" fmla="*/ 13809 w 12578"/>
                    <a:gd name="connsiteY2" fmla="*/ 64142 h 65553"/>
                    <a:gd name="connsiteX3" fmla="*/ 13809 w 12578"/>
                    <a:gd name="connsiteY3" fmla="*/ -1411 h 65553"/>
                  </a:gdLst>
                  <a:ahLst/>
                  <a:cxnLst>
                    <a:cxn ang="0">
                      <a:pos x="connsiteX0" y="connsiteY0"/>
                    </a:cxn>
                    <a:cxn ang="0">
                      <a:pos x="connsiteX1" y="connsiteY1"/>
                    </a:cxn>
                    <a:cxn ang="0">
                      <a:pos x="connsiteX2" y="connsiteY2"/>
                    </a:cxn>
                    <a:cxn ang="0">
                      <a:pos x="connsiteX3" y="connsiteY3"/>
                    </a:cxn>
                  </a:cxnLst>
                  <a:rect l="l" t="t" r="r" b="b"/>
                  <a:pathLst>
                    <a:path w="12578" h="65553">
                      <a:moveTo>
                        <a:pt x="1231" y="-1411"/>
                      </a:moveTo>
                      <a:lnTo>
                        <a:pt x="1231" y="64142"/>
                      </a:lnTo>
                      <a:lnTo>
                        <a:pt x="13809" y="64142"/>
                      </a:lnTo>
                      <a:lnTo>
                        <a:pt x="13809" y="-1411"/>
                      </a:lnTo>
                      <a:close/>
                    </a:path>
                  </a:pathLst>
                </a:custGeom>
                <a:solidFill>
                  <a:srgbClr val="000000"/>
                </a:solidFill>
                <a:ln w="14" cap="flat">
                  <a:noFill/>
                  <a:prstDash val="solid"/>
                  <a:round/>
                </a:ln>
              </p:spPr>
              <p:txBody>
                <a:bodyPr rtlCol="0" anchor="ctr"/>
                <a:lstStyle/>
                <a:p>
                  <a:endParaRPr lang="en-US"/>
                </a:p>
              </p:txBody>
            </p:sp>
            <p:sp>
              <p:nvSpPr>
                <p:cNvPr id="954" name="Freeform: Shape 953">
                  <a:extLst>
                    <a:ext uri="{FF2B5EF4-FFF2-40B4-BE49-F238E27FC236}">
                      <a16:creationId xmlns:a16="http://schemas.microsoft.com/office/drawing/2014/main" id="{EB6CE466-C621-37D1-CADB-67F30303FB29}"/>
                    </a:ext>
                  </a:extLst>
                </p:cNvPr>
                <p:cNvSpPr/>
                <p:nvPr/>
              </p:nvSpPr>
              <p:spPr>
                <a:xfrm flipV="1">
                  <a:off x="9160766" y="5549791"/>
                  <a:ext cx="43187" cy="48567"/>
                </a:xfrm>
                <a:custGeom>
                  <a:avLst/>
                  <a:gdLst>
                    <a:gd name="connsiteX0" fmla="*/ 31713 w 43187"/>
                    <a:gd name="connsiteY0" fmla="*/ 333 h 48567"/>
                    <a:gd name="connsiteX1" fmla="*/ 31713 w 43187"/>
                    <a:gd name="connsiteY1" fmla="*/ 7445 h 48567"/>
                    <a:gd name="connsiteX2" fmla="*/ 24888 w 43187"/>
                    <a:gd name="connsiteY2" fmla="*/ 1449 h 48567"/>
                    <a:gd name="connsiteX3" fmla="*/ 15973 w 43187"/>
                    <a:gd name="connsiteY3" fmla="*/ -740 h 48567"/>
                    <a:gd name="connsiteX4" fmla="*/ 7372 w 43187"/>
                    <a:gd name="connsiteY4" fmla="*/ 1363 h 48567"/>
                    <a:gd name="connsiteX5" fmla="*/ 1877 w 43187"/>
                    <a:gd name="connsiteY5" fmla="*/ 7259 h 48567"/>
                    <a:gd name="connsiteX6" fmla="*/ 189 w 43187"/>
                    <a:gd name="connsiteY6" fmla="*/ 17777 h 48567"/>
                    <a:gd name="connsiteX7" fmla="*/ 189 w 43187"/>
                    <a:gd name="connsiteY7" fmla="*/ 47827 h 48567"/>
                    <a:gd name="connsiteX8" fmla="*/ 12753 w 43187"/>
                    <a:gd name="connsiteY8" fmla="*/ 47827 h 48567"/>
                    <a:gd name="connsiteX9" fmla="*/ 12753 w 43187"/>
                    <a:gd name="connsiteY9" fmla="*/ 26005 h 48567"/>
                    <a:gd name="connsiteX10" fmla="*/ 13440 w 43187"/>
                    <a:gd name="connsiteY10" fmla="*/ 13727 h 48567"/>
                    <a:gd name="connsiteX11" fmla="*/ 15973 w 43187"/>
                    <a:gd name="connsiteY11" fmla="*/ 10150 h 48567"/>
                    <a:gd name="connsiteX12" fmla="*/ 20623 w 43187"/>
                    <a:gd name="connsiteY12" fmla="*/ 8833 h 48567"/>
                    <a:gd name="connsiteX13" fmla="*/ 26390 w 43187"/>
                    <a:gd name="connsiteY13" fmla="*/ 10593 h 48567"/>
                    <a:gd name="connsiteX14" fmla="*/ 29868 w 43187"/>
                    <a:gd name="connsiteY14" fmla="*/ 14972 h 48567"/>
                    <a:gd name="connsiteX15" fmla="*/ 30812 w 43187"/>
                    <a:gd name="connsiteY15" fmla="*/ 27794 h 48567"/>
                    <a:gd name="connsiteX16" fmla="*/ 30812 w 43187"/>
                    <a:gd name="connsiteY16" fmla="*/ 47827 h 48567"/>
                    <a:gd name="connsiteX17" fmla="*/ 43376 w 43187"/>
                    <a:gd name="connsiteY17" fmla="*/ 47827 h 48567"/>
                    <a:gd name="connsiteX18" fmla="*/ 43376 w 43187"/>
                    <a:gd name="connsiteY18" fmla="*/ 333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713" y="333"/>
                      </a:moveTo>
                      <a:lnTo>
                        <a:pt x="31713" y="7445"/>
                      </a:lnTo>
                      <a:cubicBezTo>
                        <a:pt x="29987" y="4907"/>
                        <a:pt x="27711" y="2909"/>
                        <a:pt x="24888" y="1449"/>
                      </a:cubicBezTo>
                      <a:cubicBezTo>
                        <a:pt x="22073" y="-10"/>
                        <a:pt x="19102" y="-740"/>
                        <a:pt x="15973" y="-740"/>
                      </a:cubicBezTo>
                      <a:cubicBezTo>
                        <a:pt x="12777" y="-740"/>
                        <a:pt x="9910" y="-39"/>
                        <a:pt x="7372" y="1363"/>
                      </a:cubicBezTo>
                      <a:cubicBezTo>
                        <a:pt x="4844" y="2766"/>
                        <a:pt x="3013" y="4731"/>
                        <a:pt x="1877" y="7259"/>
                      </a:cubicBezTo>
                      <a:cubicBezTo>
                        <a:pt x="752" y="9797"/>
                        <a:pt x="189" y="13303"/>
                        <a:pt x="189" y="17777"/>
                      </a:cubicBezTo>
                      <a:lnTo>
                        <a:pt x="189" y="47827"/>
                      </a:lnTo>
                      <a:lnTo>
                        <a:pt x="12753" y="47827"/>
                      </a:lnTo>
                      <a:lnTo>
                        <a:pt x="12753" y="26005"/>
                      </a:lnTo>
                      <a:cubicBezTo>
                        <a:pt x="12753" y="19327"/>
                        <a:pt x="12982" y="15234"/>
                        <a:pt x="13440" y="13727"/>
                      </a:cubicBezTo>
                      <a:cubicBezTo>
                        <a:pt x="13907" y="12220"/>
                        <a:pt x="14752" y="11027"/>
                        <a:pt x="15973" y="10150"/>
                      </a:cubicBezTo>
                      <a:cubicBezTo>
                        <a:pt x="17194" y="9272"/>
                        <a:pt x="18744" y="8833"/>
                        <a:pt x="20623" y="8833"/>
                      </a:cubicBezTo>
                      <a:cubicBezTo>
                        <a:pt x="22770" y="8833"/>
                        <a:pt x="24692" y="9420"/>
                        <a:pt x="26390" y="10593"/>
                      </a:cubicBezTo>
                      <a:cubicBezTo>
                        <a:pt x="28088" y="11776"/>
                        <a:pt x="29247" y="13236"/>
                        <a:pt x="29868" y="14972"/>
                      </a:cubicBezTo>
                      <a:cubicBezTo>
                        <a:pt x="30497" y="16718"/>
                        <a:pt x="30812" y="20992"/>
                        <a:pt x="30812" y="27794"/>
                      </a:cubicBezTo>
                      <a:lnTo>
                        <a:pt x="30812" y="47827"/>
                      </a:lnTo>
                      <a:lnTo>
                        <a:pt x="43376" y="47827"/>
                      </a:lnTo>
                      <a:lnTo>
                        <a:pt x="43376" y="333"/>
                      </a:lnTo>
                      <a:close/>
                    </a:path>
                  </a:pathLst>
                </a:custGeom>
                <a:solidFill>
                  <a:srgbClr val="000000"/>
                </a:solidFill>
                <a:ln w="14" cap="flat">
                  <a:noFill/>
                  <a:prstDash val="solid"/>
                  <a:round/>
                </a:ln>
              </p:spPr>
              <p:txBody>
                <a:bodyPr rtlCol="0" anchor="ctr"/>
                <a:lstStyle/>
                <a:p>
                  <a:endParaRPr lang="en-US"/>
                </a:p>
              </p:txBody>
            </p:sp>
            <p:sp>
              <p:nvSpPr>
                <p:cNvPr id="955" name="Freeform: Shape 954">
                  <a:extLst>
                    <a:ext uri="{FF2B5EF4-FFF2-40B4-BE49-F238E27FC236}">
                      <a16:creationId xmlns:a16="http://schemas.microsoft.com/office/drawing/2014/main" id="{DFC7093E-CBCF-E39C-68B9-7855B8340D06}"/>
                    </a:ext>
                  </a:extLst>
                </p:cNvPr>
                <p:cNvSpPr/>
                <p:nvPr/>
              </p:nvSpPr>
              <p:spPr>
                <a:xfrm flipV="1">
                  <a:off x="9213303" y="5548717"/>
                  <a:ext cx="44372" cy="49640"/>
                </a:xfrm>
                <a:custGeom>
                  <a:avLst/>
                  <a:gdLst>
                    <a:gd name="connsiteX0" fmla="*/ 31565 w 44372"/>
                    <a:gd name="connsiteY0" fmla="*/ 15407 h 49640"/>
                    <a:gd name="connsiteX1" fmla="*/ 44086 w 44372"/>
                    <a:gd name="connsiteY1" fmla="*/ 13303 h 49640"/>
                    <a:gd name="connsiteX2" fmla="*/ 36459 w 44372"/>
                    <a:gd name="connsiteY2" fmla="*/ 2814 h 49640"/>
                    <a:gd name="connsiteX3" fmla="*/ 23437 w 44372"/>
                    <a:gd name="connsiteY3" fmla="*/ -778 h 49640"/>
                    <a:gd name="connsiteX4" fmla="*/ 5092 w 44372"/>
                    <a:gd name="connsiteY4" fmla="*/ 7322 h 49640"/>
                    <a:gd name="connsiteX5" fmla="*/ 398 w 44372"/>
                    <a:gd name="connsiteY5" fmla="*/ 23678 h 49640"/>
                    <a:gd name="connsiteX6" fmla="*/ 6565 w 44372"/>
                    <a:gd name="connsiteY6" fmla="*/ 42166 h 49640"/>
                    <a:gd name="connsiteX7" fmla="*/ 22177 w 44372"/>
                    <a:gd name="connsiteY7" fmla="*/ 48863 h 49640"/>
                    <a:gd name="connsiteX8" fmla="*/ 38906 w 44372"/>
                    <a:gd name="connsiteY8" fmla="*/ 41866 h 49640"/>
                    <a:gd name="connsiteX9" fmla="*/ 44758 w 44372"/>
                    <a:gd name="connsiteY9" fmla="*/ 20415 h 49640"/>
                    <a:gd name="connsiteX10" fmla="*/ 13277 w 44372"/>
                    <a:gd name="connsiteY10" fmla="*/ 20415 h 49640"/>
                    <a:gd name="connsiteX11" fmla="*/ 16325 w 44372"/>
                    <a:gd name="connsiteY11" fmla="*/ 11715 h 49640"/>
                    <a:gd name="connsiteX12" fmla="*/ 23566 w 44372"/>
                    <a:gd name="connsiteY12" fmla="*/ 8610 h 49640"/>
                    <a:gd name="connsiteX13" fmla="*/ 28517 w 44372"/>
                    <a:gd name="connsiteY13" fmla="*/ 10212 h 49640"/>
                    <a:gd name="connsiteX14" fmla="*/ 31565 w 44372"/>
                    <a:gd name="connsiteY14" fmla="*/ 15407 h 49640"/>
                    <a:gd name="connsiteX15" fmla="*/ 32280 w 44372"/>
                    <a:gd name="connsiteY15" fmla="*/ 28114 h 49640"/>
                    <a:gd name="connsiteX16" fmla="*/ 29461 w 44372"/>
                    <a:gd name="connsiteY16" fmla="*/ 36399 h 49640"/>
                    <a:gd name="connsiteX17" fmla="*/ 22936 w 44372"/>
                    <a:gd name="connsiteY17" fmla="*/ 39247 h 49640"/>
                    <a:gd name="connsiteX18" fmla="*/ 16139 w 44372"/>
                    <a:gd name="connsiteY18" fmla="*/ 36256 h 49640"/>
                    <a:gd name="connsiteX19" fmla="*/ 13506 w 44372"/>
                    <a:gd name="connsiteY19" fmla="*/ 2811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565" y="15407"/>
                      </a:moveTo>
                      <a:lnTo>
                        <a:pt x="44086" y="13303"/>
                      </a:lnTo>
                      <a:cubicBezTo>
                        <a:pt x="42483" y="8714"/>
                        <a:pt x="39941" y="5218"/>
                        <a:pt x="36459" y="2814"/>
                      </a:cubicBezTo>
                      <a:cubicBezTo>
                        <a:pt x="32986" y="420"/>
                        <a:pt x="28645" y="-778"/>
                        <a:pt x="23437" y="-778"/>
                      </a:cubicBezTo>
                      <a:cubicBezTo>
                        <a:pt x="15175" y="-778"/>
                        <a:pt x="9060" y="1922"/>
                        <a:pt x="5092" y="7322"/>
                      </a:cubicBezTo>
                      <a:cubicBezTo>
                        <a:pt x="1962" y="11643"/>
                        <a:pt x="398" y="17095"/>
                        <a:pt x="398" y="23678"/>
                      </a:cubicBezTo>
                      <a:cubicBezTo>
                        <a:pt x="398" y="31548"/>
                        <a:pt x="2454" y="37711"/>
                        <a:pt x="6565" y="42166"/>
                      </a:cubicBezTo>
                      <a:cubicBezTo>
                        <a:pt x="10687" y="46631"/>
                        <a:pt x="15891" y="48863"/>
                        <a:pt x="22177" y="48863"/>
                      </a:cubicBezTo>
                      <a:cubicBezTo>
                        <a:pt x="29247" y="48863"/>
                        <a:pt x="34823" y="46531"/>
                        <a:pt x="38906" y="41866"/>
                      </a:cubicBezTo>
                      <a:cubicBezTo>
                        <a:pt x="42989" y="37201"/>
                        <a:pt x="44940" y="30050"/>
                        <a:pt x="44758" y="20415"/>
                      </a:cubicBezTo>
                      <a:lnTo>
                        <a:pt x="13277" y="20415"/>
                      </a:lnTo>
                      <a:cubicBezTo>
                        <a:pt x="13372" y="16695"/>
                        <a:pt x="14388" y="13794"/>
                        <a:pt x="16325" y="11715"/>
                      </a:cubicBezTo>
                      <a:cubicBezTo>
                        <a:pt x="18261" y="9645"/>
                        <a:pt x="20675" y="8610"/>
                        <a:pt x="23566" y="8610"/>
                      </a:cubicBezTo>
                      <a:cubicBezTo>
                        <a:pt x="25531" y="8610"/>
                        <a:pt x="27181" y="9144"/>
                        <a:pt x="28517" y="10212"/>
                      </a:cubicBezTo>
                      <a:cubicBezTo>
                        <a:pt x="29862" y="11290"/>
                        <a:pt x="30878" y="13022"/>
                        <a:pt x="31565" y="15407"/>
                      </a:cubicBezTo>
                      <a:close/>
                      <a:moveTo>
                        <a:pt x="32280" y="28114"/>
                      </a:moveTo>
                      <a:cubicBezTo>
                        <a:pt x="32194" y="31748"/>
                        <a:pt x="31255" y="34510"/>
                        <a:pt x="29461" y="36399"/>
                      </a:cubicBezTo>
                      <a:cubicBezTo>
                        <a:pt x="27677" y="38298"/>
                        <a:pt x="25502" y="39247"/>
                        <a:pt x="22936" y="39247"/>
                      </a:cubicBezTo>
                      <a:cubicBezTo>
                        <a:pt x="20198" y="39247"/>
                        <a:pt x="17932" y="38250"/>
                        <a:pt x="16139" y="36256"/>
                      </a:cubicBezTo>
                      <a:cubicBezTo>
                        <a:pt x="14355" y="34253"/>
                        <a:pt x="13477" y="31539"/>
                        <a:pt x="13506" y="28114"/>
                      </a:cubicBezTo>
                      <a:close/>
                    </a:path>
                  </a:pathLst>
                </a:custGeom>
                <a:solidFill>
                  <a:srgbClr val="000000"/>
                </a:solidFill>
                <a:ln w="14" cap="flat">
                  <a:noFill/>
                  <a:prstDash val="solid"/>
                  <a:round/>
                </a:ln>
              </p:spPr>
              <p:txBody>
                <a:bodyPr rtlCol="0" anchor="ctr"/>
                <a:lstStyle/>
                <a:p>
                  <a:endParaRPr lang="en-US"/>
                </a:p>
              </p:txBody>
            </p:sp>
            <p:sp>
              <p:nvSpPr>
                <p:cNvPr id="956" name="Freeform: Shape 955">
                  <a:extLst>
                    <a:ext uri="{FF2B5EF4-FFF2-40B4-BE49-F238E27FC236}">
                      <a16:creationId xmlns:a16="http://schemas.microsoft.com/office/drawing/2014/main" id="{C08618A4-FC45-DCA6-8899-261DAB87C866}"/>
                    </a:ext>
                  </a:extLst>
                </p:cNvPr>
                <p:cNvSpPr/>
                <p:nvPr/>
              </p:nvSpPr>
              <p:spPr>
                <a:xfrm flipV="1">
                  <a:off x="9261332" y="559728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57" name="Freeform: Shape 956">
                  <a:extLst>
                    <a:ext uri="{FF2B5EF4-FFF2-40B4-BE49-F238E27FC236}">
                      <a16:creationId xmlns:a16="http://schemas.microsoft.com/office/drawing/2014/main" id="{1B498EE6-A9CC-8759-9B76-D6FC3BCFB716}"/>
                    </a:ext>
                  </a:extLst>
                </p:cNvPr>
                <p:cNvSpPr/>
                <p:nvPr/>
              </p:nvSpPr>
              <p:spPr>
                <a:xfrm flipV="1">
                  <a:off x="9290583" y="5549261"/>
                  <a:ext cx="45834" cy="31381"/>
                </a:xfrm>
                <a:custGeom>
                  <a:avLst/>
                  <a:gdLst>
                    <a:gd name="connsiteX0" fmla="*/ 302 w 45834"/>
                    <a:gd name="connsiteY0" fmla="*/ 18468 h 31381"/>
                    <a:gd name="connsiteX1" fmla="*/ 302 w 45834"/>
                    <a:gd name="connsiteY1" fmla="*/ 30002 h 31381"/>
                    <a:gd name="connsiteX2" fmla="*/ 46136 w 45834"/>
                    <a:gd name="connsiteY2" fmla="*/ 30002 h 31381"/>
                    <a:gd name="connsiteX3" fmla="*/ 46136 w 45834"/>
                    <a:gd name="connsiteY3" fmla="*/ 18468 h 31381"/>
                    <a:gd name="connsiteX4" fmla="*/ 302 w 45834"/>
                    <a:gd name="connsiteY4" fmla="*/ -1380 h 31381"/>
                    <a:gd name="connsiteX5" fmla="*/ 302 w 45834"/>
                    <a:gd name="connsiteY5" fmla="*/ 10197 h 31381"/>
                    <a:gd name="connsiteX6" fmla="*/ 46136 w 45834"/>
                    <a:gd name="connsiteY6" fmla="*/ 10197 h 31381"/>
                    <a:gd name="connsiteX7" fmla="*/ 46136 w 45834"/>
                    <a:gd name="connsiteY7" fmla="*/ -1380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302" y="18468"/>
                      </a:moveTo>
                      <a:lnTo>
                        <a:pt x="302" y="30002"/>
                      </a:lnTo>
                      <a:lnTo>
                        <a:pt x="46136" y="30002"/>
                      </a:lnTo>
                      <a:lnTo>
                        <a:pt x="46136" y="18468"/>
                      </a:lnTo>
                      <a:close/>
                      <a:moveTo>
                        <a:pt x="302" y="-1380"/>
                      </a:moveTo>
                      <a:lnTo>
                        <a:pt x="302" y="10197"/>
                      </a:lnTo>
                      <a:lnTo>
                        <a:pt x="46136" y="10197"/>
                      </a:lnTo>
                      <a:lnTo>
                        <a:pt x="46136" y="-1380"/>
                      </a:lnTo>
                      <a:close/>
                    </a:path>
                  </a:pathLst>
                </a:custGeom>
                <a:solidFill>
                  <a:srgbClr val="000000"/>
                </a:solidFill>
                <a:ln w="14" cap="flat">
                  <a:noFill/>
                  <a:prstDash val="solid"/>
                  <a:round/>
                </a:ln>
              </p:spPr>
              <p:txBody>
                <a:bodyPr rtlCol="0" anchor="ctr"/>
                <a:lstStyle/>
                <a:p>
                  <a:endParaRPr lang="en-US"/>
                </a:p>
              </p:txBody>
            </p:sp>
            <p:sp>
              <p:nvSpPr>
                <p:cNvPr id="958" name="Freeform: Shape 957">
                  <a:extLst>
                    <a:ext uri="{FF2B5EF4-FFF2-40B4-BE49-F238E27FC236}">
                      <a16:creationId xmlns:a16="http://schemas.microsoft.com/office/drawing/2014/main" id="{85419E96-CA53-4A3B-F48F-BCCE4C47B3AE}"/>
                    </a:ext>
                  </a:extLst>
                </p:cNvPr>
                <p:cNvSpPr/>
                <p:nvPr/>
              </p:nvSpPr>
              <p:spPr>
                <a:xfrm flipV="1">
                  <a:off x="9340260" y="559728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59" name="Freeform: Shape 958">
                  <a:extLst>
                    <a:ext uri="{FF2B5EF4-FFF2-40B4-BE49-F238E27FC236}">
                      <a16:creationId xmlns:a16="http://schemas.microsoft.com/office/drawing/2014/main" id="{F2582703-E2C0-5425-FBBF-41646A52818B}"/>
                    </a:ext>
                  </a:extLst>
                </p:cNvPr>
                <p:cNvSpPr/>
                <p:nvPr/>
              </p:nvSpPr>
              <p:spPr>
                <a:xfrm flipV="1">
                  <a:off x="9372229" y="5531732"/>
                  <a:ext cx="22280" cy="84027"/>
                </a:xfrm>
                <a:custGeom>
                  <a:avLst/>
                  <a:gdLst>
                    <a:gd name="connsiteX0" fmla="*/ 951 w 22280"/>
                    <a:gd name="connsiteY0" fmla="*/ -763 h 84027"/>
                    <a:gd name="connsiteX1" fmla="*/ 951 w 22280"/>
                    <a:gd name="connsiteY1" fmla="*/ 83264 h 84027"/>
                    <a:gd name="connsiteX2" fmla="*/ 23232 w 22280"/>
                    <a:gd name="connsiteY2" fmla="*/ 83264 h 84027"/>
                    <a:gd name="connsiteX3" fmla="*/ 23232 w 22280"/>
                    <a:gd name="connsiteY3" fmla="*/ 73390 h 84027"/>
                    <a:gd name="connsiteX4" fmla="*/ 12900 w 22280"/>
                    <a:gd name="connsiteY4" fmla="*/ 73390 h 84027"/>
                    <a:gd name="connsiteX5" fmla="*/ 12900 w 22280"/>
                    <a:gd name="connsiteY5" fmla="*/ 9125 h 84027"/>
                    <a:gd name="connsiteX6" fmla="*/ 23232 w 22280"/>
                    <a:gd name="connsiteY6" fmla="*/ 9125 h 84027"/>
                    <a:gd name="connsiteX7" fmla="*/ 23232 w 22280"/>
                    <a:gd name="connsiteY7" fmla="*/ -763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951" y="-763"/>
                      </a:moveTo>
                      <a:lnTo>
                        <a:pt x="951" y="83264"/>
                      </a:lnTo>
                      <a:lnTo>
                        <a:pt x="23232" y="83264"/>
                      </a:lnTo>
                      <a:lnTo>
                        <a:pt x="23232" y="73390"/>
                      </a:lnTo>
                      <a:lnTo>
                        <a:pt x="12900" y="73390"/>
                      </a:lnTo>
                      <a:lnTo>
                        <a:pt x="12900" y="9125"/>
                      </a:lnTo>
                      <a:lnTo>
                        <a:pt x="23232" y="9125"/>
                      </a:lnTo>
                      <a:lnTo>
                        <a:pt x="23232" y="-763"/>
                      </a:lnTo>
                      <a:close/>
                    </a:path>
                  </a:pathLst>
                </a:custGeom>
                <a:solidFill>
                  <a:srgbClr val="000000"/>
                </a:solidFill>
                <a:ln w="14" cap="flat">
                  <a:noFill/>
                  <a:prstDash val="solid"/>
                  <a:round/>
                </a:ln>
              </p:spPr>
              <p:txBody>
                <a:bodyPr rtlCol="0" anchor="ctr"/>
                <a:lstStyle/>
                <a:p>
                  <a:endParaRPr lang="en-US"/>
                </a:p>
              </p:txBody>
            </p:sp>
            <p:sp>
              <p:nvSpPr>
                <p:cNvPr id="960" name="Freeform: Shape 959">
                  <a:extLst>
                    <a:ext uri="{FF2B5EF4-FFF2-40B4-BE49-F238E27FC236}">
                      <a16:creationId xmlns:a16="http://schemas.microsoft.com/office/drawing/2014/main" id="{1991AD2A-C1FA-8581-9E48-0D332FAE417D}"/>
                    </a:ext>
                  </a:extLst>
                </p:cNvPr>
                <p:cNvSpPr/>
                <p:nvPr/>
              </p:nvSpPr>
              <p:spPr>
                <a:xfrm flipV="1">
                  <a:off x="9399651" y="5531460"/>
                  <a:ext cx="43544" cy="66941"/>
                </a:xfrm>
                <a:custGeom>
                  <a:avLst/>
                  <a:gdLst>
                    <a:gd name="connsiteX0" fmla="*/ 432 w 43544"/>
                    <a:gd name="connsiteY0" fmla="*/ 17136 h 66941"/>
                    <a:gd name="connsiteX1" fmla="*/ 12595 w 43544"/>
                    <a:gd name="connsiteY1" fmla="*/ 18610 h 66941"/>
                    <a:gd name="connsiteX2" fmla="*/ 15715 w 43544"/>
                    <a:gd name="connsiteY2" fmla="*/ 11498 h 66941"/>
                    <a:gd name="connsiteX3" fmla="*/ 21897 w 43544"/>
                    <a:gd name="connsiteY3" fmla="*/ 9036 h 66941"/>
                    <a:gd name="connsiteX4" fmla="*/ 28436 w 43544"/>
                    <a:gd name="connsiteY4" fmla="*/ 11984 h 66941"/>
                    <a:gd name="connsiteX5" fmla="*/ 31098 w 43544"/>
                    <a:gd name="connsiteY5" fmla="*/ 19955 h 66941"/>
                    <a:gd name="connsiteX6" fmla="*/ 28551 w 43544"/>
                    <a:gd name="connsiteY6" fmla="*/ 27453 h 66941"/>
                    <a:gd name="connsiteX7" fmla="*/ 22340 w 43544"/>
                    <a:gd name="connsiteY7" fmla="*/ 30229 h 66941"/>
                    <a:gd name="connsiteX8" fmla="*/ 16574 w 43544"/>
                    <a:gd name="connsiteY8" fmla="*/ 29299 h 66941"/>
                    <a:gd name="connsiteX9" fmla="*/ 17962 w 43544"/>
                    <a:gd name="connsiteY9" fmla="*/ 39531 h 66941"/>
                    <a:gd name="connsiteX10" fmla="*/ 25732 w 43544"/>
                    <a:gd name="connsiteY10" fmla="*/ 41749 h 66941"/>
                    <a:gd name="connsiteX11" fmla="*/ 28422 w 43544"/>
                    <a:gd name="connsiteY11" fmla="*/ 47988 h 66941"/>
                    <a:gd name="connsiteX12" fmla="*/ 26447 w 43544"/>
                    <a:gd name="connsiteY12" fmla="*/ 53254 h 66941"/>
                    <a:gd name="connsiteX13" fmla="*/ 21224 w 43544"/>
                    <a:gd name="connsiteY13" fmla="*/ 55228 h 66941"/>
                    <a:gd name="connsiteX14" fmla="*/ 15715 w 43544"/>
                    <a:gd name="connsiteY14" fmla="*/ 52996 h 66941"/>
                    <a:gd name="connsiteX15" fmla="*/ 12953 w 43544"/>
                    <a:gd name="connsiteY15" fmla="*/ 46471 h 66941"/>
                    <a:gd name="connsiteX16" fmla="*/ 1362 w 43544"/>
                    <a:gd name="connsiteY16" fmla="*/ 48431 h 66941"/>
                    <a:gd name="connsiteX17" fmla="*/ 5011 w 43544"/>
                    <a:gd name="connsiteY17" fmla="*/ 57933 h 66941"/>
                    <a:gd name="connsiteX18" fmla="*/ 11808 w 43544"/>
                    <a:gd name="connsiteY18" fmla="*/ 63528 h 66941"/>
                    <a:gd name="connsiteX19" fmla="*/ 21582 w 43544"/>
                    <a:gd name="connsiteY19" fmla="*/ 65560 h 66941"/>
                    <a:gd name="connsiteX20" fmla="*/ 36421 w 43544"/>
                    <a:gd name="connsiteY20" fmla="*/ 59664 h 66941"/>
                    <a:gd name="connsiteX21" fmla="*/ 41029 w 43544"/>
                    <a:gd name="connsiteY21" fmla="*/ 48746 h 66941"/>
                    <a:gd name="connsiteX22" fmla="*/ 31599 w 43544"/>
                    <a:gd name="connsiteY22" fmla="*/ 34980 h 66941"/>
                    <a:gd name="connsiteX23" fmla="*/ 40600 w 43544"/>
                    <a:gd name="connsiteY23" fmla="*/ 29557 h 66941"/>
                    <a:gd name="connsiteX24" fmla="*/ 43977 w 43544"/>
                    <a:gd name="connsiteY24" fmla="*/ 19411 h 66941"/>
                    <a:gd name="connsiteX25" fmla="*/ 37666 w 43544"/>
                    <a:gd name="connsiteY25" fmla="*/ 4700 h 66941"/>
                    <a:gd name="connsiteX26" fmla="*/ 21983 w 43544"/>
                    <a:gd name="connsiteY26" fmla="*/ -1381 h 66941"/>
                    <a:gd name="connsiteX27" fmla="*/ 7215 w 43544"/>
                    <a:gd name="connsiteY27" fmla="*/ 3742 h 66941"/>
                    <a:gd name="connsiteX28" fmla="*/ 432 w 43544"/>
                    <a:gd name="connsiteY28" fmla="*/ 17136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432" y="17136"/>
                      </a:moveTo>
                      <a:lnTo>
                        <a:pt x="12595" y="18610"/>
                      </a:lnTo>
                      <a:cubicBezTo>
                        <a:pt x="12977" y="15509"/>
                        <a:pt x="14017" y="13138"/>
                        <a:pt x="15715" y="11498"/>
                      </a:cubicBezTo>
                      <a:cubicBezTo>
                        <a:pt x="17423" y="9857"/>
                        <a:pt x="19483" y="9036"/>
                        <a:pt x="21897" y="9036"/>
                      </a:cubicBezTo>
                      <a:cubicBezTo>
                        <a:pt x="24492" y="9036"/>
                        <a:pt x="26672" y="10019"/>
                        <a:pt x="28436" y="11984"/>
                      </a:cubicBezTo>
                      <a:cubicBezTo>
                        <a:pt x="30211" y="13959"/>
                        <a:pt x="31098" y="16616"/>
                        <a:pt x="31098" y="19955"/>
                      </a:cubicBezTo>
                      <a:cubicBezTo>
                        <a:pt x="31098" y="23112"/>
                        <a:pt x="30249" y="25612"/>
                        <a:pt x="28551" y="27453"/>
                      </a:cubicBezTo>
                      <a:cubicBezTo>
                        <a:pt x="26853" y="29304"/>
                        <a:pt x="24783" y="30229"/>
                        <a:pt x="22340" y="30229"/>
                      </a:cubicBezTo>
                      <a:cubicBezTo>
                        <a:pt x="20728" y="30229"/>
                        <a:pt x="18806" y="29919"/>
                        <a:pt x="16574" y="29299"/>
                      </a:cubicBezTo>
                      <a:lnTo>
                        <a:pt x="17962" y="39531"/>
                      </a:lnTo>
                      <a:cubicBezTo>
                        <a:pt x="21358" y="39445"/>
                        <a:pt x="23948" y="40184"/>
                        <a:pt x="25732" y="41749"/>
                      </a:cubicBezTo>
                      <a:cubicBezTo>
                        <a:pt x="27525" y="43313"/>
                        <a:pt x="28422" y="45393"/>
                        <a:pt x="28422" y="47988"/>
                      </a:cubicBezTo>
                      <a:cubicBezTo>
                        <a:pt x="28422" y="50191"/>
                        <a:pt x="27764" y="51947"/>
                        <a:pt x="26447" y="53254"/>
                      </a:cubicBezTo>
                      <a:cubicBezTo>
                        <a:pt x="25140" y="54570"/>
                        <a:pt x="23399" y="55228"/>
                        <a:pt x="21224" y="55228"/>
                      </a:cubicBezTo>
                      <a:cubicBezTo>
                        <a:pt x="19078" y="55228"/>
                        <a:pt x="17241" y="54484"/>
                        <a:pt x="15715" y="52996"/>
                      </a:cubicBezTo>
                      <a:cubicBezTo>
                        <a:pt x="14198" y="51508"/>
                        <a:pt x="13278" y="49333"/>
                        <a:pt x="12953" y="46471"/>
                      </a:cubicBezTo>
                      <a:lnTo>
                        <a:pt x="1362" y="48431"/>
                      </a:lnTo>
                      <a:cubicBezTo>
                        <a:pt x="2173" y="52400"/>
                        <a:pt x="3389" y="55567"/>
                        <a:pt x="5011" y="57933"/>
                      </a:cubicBezTo>
                      <a:cubicBezTo>
                        <a:pt x="6633" y="60308"/>
                        <a:pt x="8899" y="62173"/>
                        <a:pt x="11808" y="63528"/>
                      </a:cubicBezTo>
                      <a:cubicBezTo>
                        <a:pt x="14718" y="64883"/>
                        <a:pt x="17976" y="65560"/>
                        <a:pt x="21582" y="65560"/>
                      </a:cubicBezTo>
                      <a:cubicBezTo>
                        <a:pt x="27754" y="65560"/>
                        <a:pt x="32701" y="63595"/>
                        <a:pt x="36421" y="59664"/>
                      </a:cubicBezTo>
                      <a:cubicBezTo>
                        <a:pt x="39493" y="56440"/>
                        <a:pt x="41029" y="52800"/>
                        <a:pt x="41029" y="48746"/>
                      </a:cubicBezTo>
                      <a:cubicBezTo>
                        <a:pt x="41029" y="42994"/>
                        <a:pt x="37886" y="38405"/>
                        <a:pt x="31599" y="34980"/>
                      </a:cubicBezTo>
                      <a:cubicBezTo>
                        <a:pt x="35358" y="34169"/>
                        <a:pt x="38358" y="32361"/>
                        <a:pt x="40600" y="29557"/>
                      </a:cubicBezTo>
                      <a:cubicBezTo>
                        <a:pt x="42851" y="26761"/>
                        <a:pt x="43977" y="23379"/>
                        <a:pt x="43977" y="19411"/>
                      </a:cubicBezTo>
                      <a:cubicBezTo>
                        <a:pt x="43977" y="13658"/>
                        <a:pt x="41873" y="8755"/>
                        <a:pt x="37666" y="4700"/>
                      </a:cubicBezTo>
                      <a:cubicBezTo>
                        <a:pt x="33469" y="646"/>
                        <a:pt x="28241" y="-1381"/>
                        <a:pt x="21983" y="-1381"/>
                      </a:cubicBezTo>
                      <a:cubicBezTo>
                        <a:pt x="16049" y="-1381"/>
                        <a:pt x="11126" y="326"/>
                        <a:pt x="7215" y="3742"/>
                      </a:cubicBezTo>
                      <a:cubicBezTo>
                        <a:pt x="3313" y="7157"/>
                        <a:pt x="1052" y="11622"/>
                        <a:pt x="432" y="17136"/>
                      </a:cubicBezTo>
                      <a:close/>
                    </a:path>
                  </a:pathLst>
                </a:custGeom>
                <a:solidFill>
                  <a:srgbClr val="000000"/>
                </a:solidFill>
                <a:ln w="14" cap="flat">
                  <a:noFill/>
                  <a:prstDash val="solid"/>
                  <a:round/>
                </a:ln>
              </p:spPr>
              <p:txBody>
                <a:bodyPr rtlCol="0" anchor="ctr"/>
                <a:lstStyle/>
                <a:p>
                  <a:endParaRPr lang="en-US"/>
                </a:p>
              </p:txBody>
            </p:sp>
            <p:sp>
              <p:nvSpPr>
                <p:cNvPr id="961" name="Freeform: Shape 960">
                  <a:extLst>
                    <a:ext uri="{FF2B5EF4-FFF2-40B4-BE49-F238E27FC236}">
                      <a16:creationId xmlns:a16="http://schemas.microsoft.com/office/drawing/2014/main" id="{8317841A-82B3-93A8-1692-92EACA12BFE7}"/>
                    </a:ext>
                  </a:extLst>
                </p:cNvPr>
                <p:cNvSpPr/>
                <p:nvPr/>
              </p:nvSpPr>
              <p:spPr>
                <a:xfrm flipV="1">
                  <a:off x="9452373" y="5584721"/>
                  <a:ext cx="13594" cy="27188"/>
                </a:xfrm>
                <a:custGeom>
                  <a:avLst/>
                  <a:gdLst>
                    <a:gd name="connsiteX0" fmla="*/ 2393 w 13594"/>
                    <a:gd name="connsiteY0" fmla="*/ 28148 h 27188"/>
                    <a:gd name="connsiteX1" fmla="*/ 14957 w 13594"/>
                    <a:gd name="connsiteY1" fmla="*/ 28148 h 27188"/>
                    <a:gd name="connsiteX2" fmla="*/ 14957 w 13594"/>
                    <a:gd name="connsiteY2" fmla="*/ 19162 h 27188"/>
                    <a:gd name="connsiteX3" fmla="*/ 14012 w 13594"/>
                    <a:gd name="connsiteY3" fmla="*/ 10561 h 27188"/>
                    <a:gd name="connsiteX4" fmla="*/ 10449 w 13594"/>
                    <a:gd name="connsiteY4" fmla="*/ 4895 h 27188"/>
                    <a:gd name="connsiteX5" fmla="*/ 3824 w 13594"/>
                    <a:gd name="connsiteY5" fmla="*/ 960 h 27188"/>
                    <a:gd name="connsiteX6" fmla="*/ 1362 w 13594"/>
                    <a:gd name="connsiteY6" fmla="*/ 6154 h 27188"/>
                    <a:gd name="connsiteX7" fmla="*/ 6757 w 13594"/>
                    <a:gd name="connsiteY7" fmla="*/ 9588 h 27188"/>
                    <a:gd name="connsiteX8" fmla="*/ 8474 w 13594"/>
                    <a:gd name="connsiteY8" fmla="*/ 15584 h 27188"/>
                    <a:gd name="connsiteX9" fmla="*/ 2393 w 13594"/>
                    <a:gd name="connsiteY9" fmla="*/ 15584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2393" y="28148"/>
                      </a:moveTo>
                      <a:lnTo>
                        <a:pt x="14957" y="28148"/>
                      </a:lnTo>
                      <a:lnTo>
                        <a:pt x="14957" y="19162"/>
                      </a:lnTo>
                      <a:cubicBezTo>
                        <a:pt x="14957" y="15527"/>
                        <a:pt x="14642" y="12660"/>
                        <a:pt x="14012" y="10561"/>
                      </a:cubicBezTo>
                      <a:cubicBezTo>
                        <a:pt x="13383" y="8453"/>
                        <a:pt x="12195" y="6564"/>
                        <a:pt x="10449" y="4895"/>
                      </a:cubicBezTo>
                      <a:cubicBezTo>
                        <a:pt x="8713" y="3225"/>
                        <a:pt x="6504" y="1914"/>
                        <a:pt x="3824" y="960"/>
                      </a:cubicBezTo>
                      <a:lnTo>
                        <a:pt x="1362" y="6154"/>
                      </a:lnTo>
                      <a:cubicBezTo>
                        <a:pt x="3890" y="6984"/>
                        <a:pt x="5689" y="8129"/>
                        <a:pt x="6757" y="9588"/>
                      </a:cubicBezTo>
                      <a:cubicBezTo>
                        <a:pt x="7835" y="11048"/>
                        <a:pt x="8408" y="13047"/>
                        <a:pt x="8474" y="15584"/>
                      </a:cubicBezTo>
                      <a:lnTo>
                        <a:pt x="2393" y="15584"/>
                      </a:lnTo>
                      <a:close/>
                    </a:path>
                  </a:pathLst>
                </a:custGeom>
                <a:solidFill>
                  <a:srgbClr val="000000"/>
                </a:solidFill>
                <a:ln w="14" cap="flat">
                  <a:noFill/>
                  <a:prstDash val="solid"/>
                  <a:round/>
                </a:ln>
              </p:spPr>
              <p:txBody>
                <a:bodyPr rtlCol="0" anchor="ctr"/>
                <a:lstStyle/>
                <a:p>
                  <a:endParaRPr lang="en-US"/>
                </a:p>
              </p:txBody>
            </p:sp>
            <p:sp>
              <p:nvSpPr>
                <p:cNvPr id="962" name="Freeform: Shape 961">
                  <a:extLst>
                    <a:ext uri="{FF2B5EF4-FFF2-40B4-BE49-F238E27FC236}">
                      <a16:creationId xmlns:a16="http://schemas.microsoft.com/office/drawing/2014/main" id="{19810DE1-CA8D-08F7-0F30-1627AFEC201E}"/>
                    </a:ext>
                  </a:extLst>
                </p:cNvPr>
                <p:cNvSpPr/>
                <p:nvPr/>
              </p:nvSpPr>
              <p:spPr>
                <a:xfrm flipV="1">
                  <a:off x="9472580" y="559728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63" name="Freeform: Shape 962">
                  <a:extLst>
                    <a:ext uri="{FF2B5EF4-FFF2-40B4-BE49-F238E27FC236}">
                      <a16:creationId xmlns:a16="http://schemas.microsoft.com/office/drawing/2014/main" id="{84A7D908-A8D7-E219-B810-5B4AA95257CF}"/>
                    </a:ext>
                  </a:extLst>
                </p:cNvPr>
                <p:cNvSpPr/>
                <p:nvPr/>
              </p:nvSpPr>
              <p:spPr>
                <a:xfrm flipV="1">
                  <a:off x="9501874" y="5531460"/>
                  <a:ext cx="42571" cy="66941"/>
                </a:xfrm>
                <a:custGeom>
                  <a:avLst/>
                  <a:gdLst>
                    <a:gd name="connsiteX0" fmla="*/ 21741 w 42571"/>
                    <a:gd name="connsiteY0" fmla="*/ 65560 h 66941"/>
                    <a:gd name="connsiteX1" fmla="*/ 36637 w 42571"/>
                    <a:gd name="connsiteY1" fmla="*/ 58763 h 66941"/>
                    <a:gd name="connsiteX2" fmla="*/ 43034 w 42571"/>
                    <a:gd name="connsiteY2" fmla="*/ 32061 h 66941"/>
                    <a:gd name="connsiteX3" fmla="*/ 36594 w 42571"/>
                    <a:gd name="connsiteY3" fmla="*/ 5330 h 66941"/>
                    <a:gd name="connsiteX4" fmla="*/ 21741 w 42571"/>
                    <a:gd name="connsiteY4" fmla="*/ -1381 h 66941"/>
                    <a:gd name="connsiteX5" fmla="*/ 6315 w 42571"/>
                    <a:gd name="connsiteY5" fmla="*/ 5974 h 66941"/>
                    <a:gd name="connsiteX6" fmla="*/ 462 w 42571"/>
                    <a:gd name="connsiteY6" fmla="*/ 32204 h 66941"/>
                    <a:gd name="connsiteX7" fmla="*/ 6901 w 42571"/>
                    <a:gd name="connsiteY7" fmla="*/ 58849 h 66941"/>
                    <a:gd name="connsiteX8" fmla="*/ 21741 w 42571"/>
                    <a:gd name="connsiteY8" fmla="*/ 65560 h 66941"/>
                    <a:gd name="connsiteX9" fmla="*/ 21741 w 42571"/>
                    <a:gd name="connsiteY9" fmla="*/ 55143 h 66941"/>
                    <a:gd name="connsiteX10" fmla="*/ 17677 w 42571"/>
                    <a:gd name="connsiteY10" fmla="*/ 53683 h 66941"/>
                    <a:gd name="connsiteX11" fmla="*/ 14900 w 42571"/>
                    <a:gd name="connsiteY11" fmla="*/ 48474 h 66941"/>
                    <a:gd name="connsiteX12" fmla="*/ 13613 w 42571"/>
                    <a:gd name="connsiteY12" fmla="*/ 32061 h 66941"/>
                    <a:gd name="connsiteX13" fmla="*/ 14772 w 42571"/>
                    <a:gd name="connsiteY13" fmla="*/ 16206 h 66941"/>
                    <a:gd name="connsiteX14" fmla="*/ 17691 w 42571"/>
                    <a:gd name="connsiteY14" fmla="*/ 10467 h 66941"/>
                    <a:gd name="connsiteX15" fmla="*/ 21741 w 42571"/>
                    <a:gd name="connsiteY15" fmla="*/ 9036 h 66941"/>
                    <a:gd name="connsiteX16" fmla="*/ 25819 w 42571"/>
                    <a:gd name="connsiteY16" fmla="*/ 10482 h 66941"/>
                    <a:gd name="connsiteX17" fmla="*/ 28581 w 42571"/>
                    <a:gd name="connsiteY17" fmla="*/ 15705 h 66941"/>
                    <a:gd name="connsiteX18" fmla="*/ 29883 w 42571"/>
                    <a:gd name="connsiteY18" fmla="*/ 32061 h 66941"/>
                    <a:gd name="connsiteX19" fmla="*/ 28724 w 42571"/>
                    <a:gd name="connsiteY19" fmla="*/ 47916 h 66941"/>
                    <a:gd name="connsiteX20" fmla="*/ 25790 w 42571"/>
                    <a:gd name="connsiteY20" fmla="*/ 53683 h 66941"/>
                    <a:gd name="connsiteX21" fmla="*/ 21741 w 42571"/>
                    <a:gd name="connsiteY21" fmla="*/ 5514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741" y="65560"/>
                      </a:moveTo>
                      <a:cubicBezTo>
                        <a:pt x="28094" y="65560"/>
                        <a:pt x="33060" y="63294"/>
                        <a:pt x="36637" y="58763"/>
                      </a:cubicBezTo>
                      <a:cubicBezTo>
                        <a:pt x="40901" y="53401"/>
                        <a:pt x="43034" y="44501"/>
                        <a:pt x="43034" y="32061"/>
                      </a:cubicBezTo>
                      <a:cubicBezTo>
                        <a:pt x="43034" y="19659"/>
                        <a:pt x="40887" y="10749"/>
                        <a:pt x="36594" y="5330"/>
                      </a:cubicBezTo>
                      <a:cubicBezTo>
                        <a:pt x="33045" y="856"/>
                        <a:pt x="28094" y="-1381"/>
                        <a:pt x="21741" y="-1381"/>
                      </a:cubicBezTo>
                      <a:cubicBezTo>
                        <a:pt x="15368" y="-1381"/>
                        <a:pt x="10226" y="1071"/>
                        <a:pt x="6315" y="5974"/>
                      </a:cubicBezTo>
                      <a:cubicBezTo>
                        <a:pt x="2413" y="10878"/>
                        <a:pt x="462" y="19621"/>
                        <a:pt x="462" y="32204"/>
                      </a:cubicBezTo>
                      <a:cubicBezTo>
                        <a:pt x="462" y="44549"/>
                        <a:pt x="2608" y="53430"/>
                        <a:pt x="6901" y="58849"/>
                      </a:cubicBezTo>
                      <a:cubicBezTo>
                        <a:pt x="10450" y="63323"/>
                        <a:pt x="15397" y="65560"/>
                        <a:pt x="21741" y="65560"/>
                      </a:cubicBezTo>
                      <a:close/>
                      <a:moveTo>
                        <a:pt x="21741" y="55143"/>
                      </a:moveTo>
                      <a:cubicBezTo>
                        <a:pt x="20224" y="55143"/>
                        <a:pt x="18869" y="54656"/>
                        <a:pt x="17677" y="53683"/>
                      </a:cubicBezTo>
                      <a:cubicBezTo>
                        <a:pt x="16484" y="52719"/>
                        <a:pt x="15559" y="50983"/>
                        <a:pt x="14900" y="48474"/>
                      </a:cubicBezTo>
                      <a:cubicBezTo>
                        <a:pt x="14042" y="45231"/>
                        <a:pt x="13613" y="39759"/>
                        <a:pt x="13613" y="32061"/>
                      </a:cubicBezTo>
                      <a:cubicBezTo>
                        <a:pt x="13613" y="24372"/>
                        <a:pt x="13999" y="19087"/>
                        <a:pt x="14772" y="16206"/>
                      </a:cubicBezTo>
                      <a:cubicBezTo>
                        <a:pt x="15544" y="13334"/>
                        <a:pt x="16517" y="11421"/>
                        <a:pt x="17691" y="10467"/>
                      </a:cubicBezTo>
                      <a:cubicBezTo>
                        <a:pt x="18874" y="9513"/>
                        <a:pt x="20224" y="9036"/>
                        <a:pt x="21741" y="9036"/>
                      </a:cubicBezTo>
                      <a:cubicBezTo>
                        <a:pt x="23267" y="9036"/>
                        <a:pt x="24626" y="9518"/>
                        <a:pt x="25819" y="10482"/>
                      </a:cubicBezTo>
                      <a:cubicBezTo>
                        <a:pt x="27011" y="11455"/>
                        <a:pt x="27932" y="13196"/>
                        <a:pt x="28581" y="15705"/>
                      </a:cubicBezTo>
                      <a:cubicBezTo>
                        <a:pt x="29449" y="18920"/>
                        <a:pt x="29883" y="24372"/>
                        <a:pt x="29883" y="32061"/>
                      </a:cubicBezTo>
                      <a:cubicBezTo>
                        <a:pt x="29883" y="39759"/>
                        <a:pt x="29496" y="45045"/>
                        <a:pt x="28724" y="47916"/>
                      </a:cubicBezTo>
                      <a:cubicBezTo>
                        <a:pt x="27951" y="50797"/>
                        <a:pt x="26973" y="52719"/>
                        <a:pt x="25790" y="53683"/>
                      </a:cubicBezTo>
                      <a:cubicBezTo>
                        <a:pt x="24617" y="54656"/>
                        <a:pt x="23267" y="55143"/>
                        <a:pt x="21741" y="55143"/>
                      </a:cubicBezTo>
                      <a:close/>
                    </a:path>
                  </a:pathLst>
                </a:custGeom>
                <a:solidFill>
                  <a:srgbClr val="000000"/>
                </a:solidFill>
                <a:ln w="14" cap="flat">
                  <a:noFill/>
                  <a:prstDash val="solid"/>
                  <a:round/>
                </a:ln>
              </p:spPr>
              <p:txBody>
                <a:bodyPr rtlCol="0" anchor="ctr"/>
                <a:lstStyle/>
                <a:p>
                  <a:endParaRPr lang="en-US"/>
                </a:p>
              </p:txBody>
            </p:sp>
            <p:sp>
              <p:nvSpPr>
                <p:cNvPr id="964" name="Freeform: Shape 963">
                  <a:extLst>
                    <a:ext uri="{FF2B5EF4-FFF2-40B4-BE49-F238E27FC236}">
                      <a16:creationId xmlns:a16="http://schemas.microsoft.com/office/drawing/2014/main" id="{84954712-667E-8A22-F665-A7A1E1DEB809}"/>
                    </a:ext>
                  </a:extLst>
                </p:cNvPr>
                <p:cNvSpPr/>
                <p:nvPr/>
              </p:nvSpPr>
              <p:spPr>
                <a:xfrm flipV="1">
                  <a:off x="9550662" y="5531732"/>
                  <a:ext cx="22266" cy="84027"/>
                </a:xfrm>
                <a:custGeom>
                  <a:avLst/>
                  <a:gdLst>
                    <a:gd name="connsiteX0" fmla="*/ 23596 w 22266"/>
                    <a:gd name="connsiteY0" fmla="*/ 83264 h 84027"/>
                    <a:gd name="connsiteX1" fmla="*/ 23596 w 22266"/>
                    <a:gd name="connsiteY1" fmla="*/ -763 h 84027"/>
                    <a:gd name="connsiteX2" fmla="*/ 1330 w 22266"/>
                    <a:gd name="connsiteY2" fmla="*/ -763 h 84027"/>
                    <a:gd name="connsiteX3" fmla="*/ 1330 w 22266"/>
                    <a:gd name="connsiteY3" fmla="*/ 9125 h 84027"/>
                    <a:gd name="connsiteX4" fmla="*/ 11662 w 22266"/>
                    <a:gd name="connsiteY4" fmla="*/ 9125 h 84027"/>
                    <a:gd name="connsiteX5" fmla="*/ 11662 w 22266"/>
                    <a:gd name="connsiteY5" fmla="*/ 73476 h 84027"/>
                    <a:gd name="connsiteX6" fmla="*/ 1330 w 22266"/>
                    <a:gd name="connsiteY6" fmla="*/ 73476 h 84027"/>
                    <a:gd name="connsiteX7" fmla="*/ 1330 w 22266"/>
                    <a:gd name="connsiteY7" fmla="*/ 83264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3596" y="83264"/>
                      </a:moveTo>
                      <a:lnTo>
                        <a:pt x="23596" y="-763"/>
                      </a:lnTo>
                      <a:lnTo>
                        <a:pt x="1330" y="-763"/>
                      </a:lnTo>
                      <a:lnTo>
                        <a:pt x="1330" y="9125"/>
                      </a:lnTo>
                      <a:lnTo>
                        <a:pt x="11662" y="9125"/>
                      </a:lnTo>
                      <a:lnTo>
                        <a:pt x="11662" y="73476"/>
                      </a:lnTo>
                      <a:lnTo>
                        <a:pt x="1330" y="73476"/>
                      </a:lnTo>
                      <a:lnTo>
                        <a:pt x="1330" y="83264"/>
                      </a:lnTo>
                      <a:close/>
                    </a:path>
                  </a:pathLst>
                </a:custGeom>
                <a:solidFill>
                  <a:srgbClr val="000000"/>
                </a:solidFill>
                <a:ln w="14" cap="flat">
                  <a:noFill/>
                  <a:prstDash val="solid"/>
                  <a:round/>
                </a:ln>
              </p:spPr>
              <p:txBody>
                <a:bodyPr rtlCol="0" anchor="ctr"/>
                <a:lstStyle/>
                <a:p>
                  <a:endParaRPr lang="en-US"/>
                </a:p>
              </p:txBody>
            </p:sp>
          </p:grpSp>
        </p:grpSp>
        <p:grpSp>
          <p:nvGrpSpPr>
            <p:cNvPr id="965" name="Graphic 3">
              <a:extLst>
                <a:ext uri="{FF2B5EF4-FFF2-40B4-BE49-F238E27FC236}">
                  <a16:creationId xmlns:a16="http://schemas.microsoft.com/office/drawing/2014/main" id="{0CBBB650-4EE8-0FEE-C46B-7A5855FF2A36}"/>
                </a:ext>
              </a:extLst>
            </p:cNvPr>
            <p:cNvGrpSpPr/>
            <p:nvPr/>
          </p:nvGrpSpPr>
          <p:grpSpPr>
            <a:xfrm>
              <a:off x="9735479" y="4507214"/>
              <a:ext cx="297987" cy="497781"/>
              <a:chOff x="9735479" y="4507214"/>
              <a:chExt cx="297987" cy="497781"/>
            </a:xfrm>
            <a:noFill/>
          </p:grpSpPr>
          <p:sp>
            <p:nvSpPr>
              <p:cNvPr id="966" name="Freeform: Shape 965">
                <a:extLst>
                  <a:ext uri="{FF2B5EF4-FFF2-40B4-BE49-F238E27FC236}">
                    <a16:creationId xmlns:a16="http://schemas.microsoft.com/office/drawing/2014/main" id="{B1DD72E3-3D61-2EFF-E9D6-992015B9782A}"/>
                  </a:ext>
                </a:extLst>
              </p:cNvPr>
              <p:cNvSpPr/>
              <p:nvPr/>
            </p:nvSpPr>
            <p:spPr>
              <a:xfrm>
                <a:off x="9735479" y="4507214"/>
                <a:ext cx="297987" cy="497781"/>
              </a:xfrm>
              <a:custGeom>
                <a:avLst/>
                <a:gdLst>
                  <a:gd name="connsiteX0" fmla="*/ 298550 w 297987"/>
                  <a:gd name="connsiteY0" fmla="*/ 497924 h 497781"/>
                  <a:gd name="connsiteX1" fmla="*/ 562 w 297987"/>
                  <a:gd name="connsiteY1" fmla="*/ 142 h 497781"/>
                </a:gdLst>
                <a:ahLst/>
                <a:cxnLst>
                  <a:cxn ang="0">
                    <a:pos x="connsiteX0" y="connsiteY0"/>
                  </a:cxn>
                  <a:cxn ang="0">
                    <a:pos x="connsiteX1" y="connsiteY1"/>
                  </a:cxn>
                </a:cxnLst>
                <a:rect l="l" t="t" r="r" b="b"/>
                <a:pathLst>
                  <a:path w="297987" h="497781">
                    <a:moveTo>
                      <a:pt x="298550" y="497924"/>
                    </a:moveTo>
                    <a:cubicBezTo>
                      <a:pt x="200328" y="333830"/>
                      <a:pt x="100960" y="167899"/>
                      <a:pt x="562" y="142"/>
                    </a:cubicBezTo>
                  </a:path>
                </a:pathLst>
              </a:custGeom>
              <a:noFill/>
              <a:ln w="11448" cap="rnd">
                <a:solidFill>
                  <a:srgbClr val="000000"/>
                </a:solidFill>
                <a:prstDash val="solid"/>
                <a:round/>
              </a:ln>
            </p:spPr>
            <p:txBody>
              <a:bodyPr rtlCol="0" anchor="ctr"/>
              <a:lstStyle/>
              <a:p>
                <a:endParaRPr lang="en-US"/>
              </a:p>
            </p:txBody>
          </p:sp>
          <p:sp>
            <p:nvSpPr>
              <p:cNvPr id="967" name="Freeform: Shape 966">
                <a:extLst>
                  <a:ext uri="{FF2B5EF4-FFF2-40B4-BE49-F238E27FC236}">
                    <a16:creationId xmlns:a16="http://schemas.microsoft.com/office/drawing/2014/main" id="{37A120A6-621E-3404-0D12-CB23212C0072}"/>
                  </a:ext>
                </a:extLst>
              </p:cNvPr>
              <p:cNvSpPr/>
              <p:nvPr/>
            </p:nvSpPr>
            <p:spPr>
              <a:xfrm>
                <a:off x="9998951" y="4964155"/>
                <a:ext cx="34514" cy="40840"/>
              </a:xfrm>
              <a:custGeom>
                <a:avLst/>
                <a:gdLst>
                  <a:gd name="connsiteX0" fmla="*/ 31994 w 34514"/>
                  <a:gd name="connsiteY0" fmla="*/ 155 h 40840"/>
                  <a:gd name="connsiteX1" fmla="*/ 35085 w 34514"/>
                  <a:gd name="connsiteY1" fmla="*/ 40996 h 40840"/>
                  <a:gd name="connsiteX2" fmla="*/ 570 w 34514"/>
                  <a:gd name="connsiteY2" fmla="*/ 18976 h 40840"/>
                </a:gdLst>
                <a:ahLst/>
                <a:cxnLst>
                  <a:cxn ang="0">
                    <a:pos x="connsiteX0" y="connsiteY0"/>
                  </a:cxn>
                  <a:cxn ang="0">
                    <a:pos x="connsiteX1" y="connsiteY1"/>
                  </a:cxn>
                  <a:cxn ang="0">
                    <a:pos x="connsiteX2" y="connsiteY2"/>
                  </a:cxn>
                </a:cxnLst>
                <a:rect l="l" t="t" r="r" b="b"/>
                <a:pathLst>
                  <a:path w="34514" h="40840">
                    <a:moveTo>
                      <a:pt x="31994" y="155"/>
                    </a:moveTo>
                    <a:lnTo>
                      <a:pt x="35085" y="40996"/>
                    </a:lnTo>
                    <a:lnTo>
                      <a:pt x="570" y="18976"/>
                    </a:lnTo>
                  </a:path>
                </a:pathLst>
              </a:custGeom>
              <a:noFill/>
              <a:ln w="11448" cap="rnd">
                <a:solidFill>
                  <a:srgbClr val="000000"/>
                </a:solidFill>
                <a:prstDash val="solid"/>
                <a:round/>
              </a:ln>
            </p:spPr>
            <p:txBody>
              <a:bodyPr rtlCol="0" anchor="ctr"/>
              <a:lstStyle/>
              <a:p>
                <a:endParaRPr lang="en-US"/>
              </a:p>
            </p:txBody>
          </p:sp>
        </p:grpSp>
        <p:grpSp>
          <p:nvGrpSpPr>
            <p:cNvPr id="968" name="Graphic 3">
              <a:extLst>
                <a:ext uri="{FF2B5EF4-FFF2-40B4-BE49-F238E27FC236}">
                  <a16:creationId xmlns:a16="http://schemas.microsoft.com/office/drawing/2014/main" id="{51FFE25B-E567-2FE4-E3CE-D1282EA236AA}"/>
                </a:ext>
              </a:extLst>
            </p:cNvPr>
            <p:cNvGrpSpPr/>
            <p:nvPr/>
          </p:nvGrpSpPr>
          <p:grpSpPr>
            <a:xfrm>
              <a:off x="9775489" y="5023181"/>
              <a:ext cx="760939" cy="372009"/>
              <a:chOff x="9775489" y="5023181"/>
              <a:chExt cx="760939" cy="372009"/>
            </a:xfrm>
          </p:grpSpPr>
          <p:sp>
            <p:nvSpPr>
              <p:cNvPr id="969" name="Freeform: Shape 968">
                <a:extLst>
                  <a:ext uri="{FF2B5EF4-FFF2-40B4-BE49-F238E27FC236}">
                    <a16:creationId xmlns:a16="http://schemas.microsoft.com/office/drawing/2014/main" id="{64406749-6313-8E16-8C17-5D2FD5AF5CA2}"/>
                  </a:ext>
                </a:extLst>
              </p:cNvPr>
              <p:cNvSpPr/>
              <p:nvPr/>
            </p:nvSpPr>
            <p:spPr>
              <a:xfrm>
                <a:off x="9775489" y="5023181"/>
                <a:ext cx="760939" cy="372009"/>
              </a:xfrm>
              <a:custGeom>
                <a:avLst/>
                <a:gdLst>
                  <a:gd name="connsiteX0" fmla="*/ 578 w 760939"/>
                  <a:gd name="connsiteY0" fmla="*/ 372178 h 372009"/>
                  <a:gd name="connsiteX1" fmla="*/ 761518 w 760939"/>
                  <a:gd name="connsiteY1" fmla="*/ 372178 h 372009"/>
                  <a:gd name="connsiteX2" fmla="*/ 761518 w 760939"/>
                  <a:gd name="connsiteY2" fmla="*/ 169 h 372009"/>
                  <a:gd name="connsiteX3" fmla="*/ 578 w 760939"/>
                  <a:gd name="connsiteY3" fmla="*/ 169 h 372009"/>
                </a:gdLst>
                <a:ahLst/>
                <a:cxnLst>
                  <a:cxn ang="0">
                    <a:pos x="connsiteX0" y="connsiteY0"/>
                  </a:cxn>
                  <a:cxn ang="0">
                    <a:pos x="connsiteX1" y="connsiteY1"/>
                  </a:cxn>
                  <a:cxn ang="0">
                    <a:pos x="connsiteX2" y="connsiteY2"/>
                  </a:cxn>
                  <a:cxn ang="0">
                    <a:pos x="connsiteX3" y="connsiteY3"/>
                  </a:cxn>
                </a:cxnLst>
                <a:rect l="l" t="t" r="r" b="b"/>
                <a:pathLst>
                  <a:path w="760939" h="372009">
                    <a:moveTo>
                      <a:pt x="578" y="372178"/>
                    </a:moveTo>
                    <a:lnTo>
                      <a:pt x="761518" y="372178"/>
                    </a:lnTo>
                    <a:lnTo>
                      <a:pt x="761518" y="169"/>
                    </a:lnTo>
                    <a:lnTo>
                      <a:pt x="578" y="169"/>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970" name="Graphic 3">
                <a:extLst>
                  <a:ext uri="{FF2B5EF4-FFF2-40B4-BE49-F238E27FC236}">
                    <a16:creationId xmlns:a16="http://schemas.microsoft.com/office/drawing/2014/main" id="{D8CDBBF2-5A06-AC71-C770-B6E85A8A5F92}"/>
                  </a:ext>
                </a:extLst>
              </p:cNvPr>
              <p:cNvGrpSpPr/>
              <p:nvPr/>
            </p:nvGrpSpPr>
            <p:grpSpPr>
              <a:xfrm>
                <a:off x="9824185" y="5069773"/>
                <a:ext cx="662369" cy="85100"/>
                <a:chOff x="9824185" y="5069773"/>
                <a:chExt cx="662369" cy="85100"/>
              </a:xfrm>
              <a:solidFill>
                <a:srgbClr val="000000"/>
              </a:solidFill>
            </p:grpSpPr>
            <p:sp>
              <p:nvSpPr>
                <p:cNvPr id="971" name="Freeform: Shape 970">
                  <a:extLst>
                    <a:ext uri="{FF2B5EF4-FFF2-40B4-BE49-F238E27FC236}">
                      <a16:creationId xmlns:a16="http://schemas.microsoft.com/office/drawing/2014/main" id="{686E8F9F-FBC0-0555-0A06-FCA2CFB08F11}"/>
                    </a:ext>
                  </a:extLst>
                </p:cNvPr>
                <p:cNvSpPr/>
                <p:nvPr/>
              </p:nvSpPr>
              <p:spPr>
                <a:xfrm flipV="1">
                  <a:off x="9824185" y="5087031"/>
                  <a:ext cx="44372" cy="49640"/>
                </a:xfrm>
                <a:custGeom>
                  <a:avLst/>
                  <a:gdLst>
                    <a:gd name="connsiteX0" fmla="*/ 31707 w 44372"/>
                    <a:gd name="connsiteY0" fmla="*/ 15299 h 49640"/>
                    <a:gd name="connsiteX1" fmla="*/ 44228 w 44372"/>
                    <a:gd name="connsiteY1" fmla="*/ 13196 h 49640"/>
                    <a:gd name="connsiteX2" fmla="*/ 36601 w 44372"/>
                    <a:gd name="connsiteY2" fmla="*/ 2706 h 49640"/>
                    <a:gd name="connsiteX3" fmla="*/ 23579 w 44372"/>
                    <a:gd name="connsiteY3" fmla="*/ -885 h 49640"/>
                    <a:gd name="connsiteX4" fmla="*/ 5234 w 44372"/>
                    <a:gd name="connsiteY4" fmla="*/ 7214 h 49640"/>
                    <a:gd name="connsiteX5" fmla="*/ 540 w 44372"/>
                    <a:gd name="connsiteY5" fmla="*/ 23570 h 49640"/>
                    <a:gd name="connsiteX6" fmla="*/ 6708 w 44372"/>
                    <a:gd name="connsiteY6" fmla="*/ 42058 h 49640"/>
                    <a:gd name="connsiteX7" fmla="*/ 22320 w 44372"/>
                    <a:gd name="connsiteY7" fmla="*/ 48755 h 49640"/>
                    <a:gd name="connsiteX8" fmla="*/ 39048 w 44372"/>
                    <a:gd name="connsiteY8" fmla="*/ 41758 h 49640"/>
                    <a:gd name="connsiteX9" fmla="*/ 44901 w 44372"/>
                    <a:gd name="connsiteY9" fmla="*/ 20308 h 49640"/>
                    <a:gd name="connsiteX10" fmla="*/ 13419 w 44372"/>
                    <a:gd name="connsiteY10" fmla="*/ 20308 h 49640"/>
                    <a:gd name="connsiteX11" fmla="*/ 16467 w 44372"/>
                    <a:gd name="connsiteY11" fmla="*/ 11607 h 49640"/>
                    <a:gd name="connsiteX12" fmla="*/ 23708 w 44372"/>
                    <a:gd name="connsiteY12" fmla="*/ 8502 h 49640"/>
                    <a:gd name="connsiteX13" fmla="*/ 28659 w 44372"/>
                    <a:gd name="connsiteY13" fmla="*/ 10105 h 49640"/>
                    <a:gd name="connsiteX14" fmla="*/ 31707 w 44372"/>
                    <a:gd name="connsiteY14" fmla="*/ 15299 h 49640"/>
                    <a:gd name="connsiteX15" fmla="*/ 32422 w 44372"/>
                    <a:gd name="connsiteY15" fmla="*/ 28006 h 49640"/>
                    <a:gd name="connsiteX16" fmla="*/ 29603 w 44372"/>
                    <a:gd name="connsiteY16" fmla="*/ 36292 h 49640"/>
                    <a:gd name="connsiteX17" fmla="*/ 23078 w 44372"/>
                    <a:gd name="connsiteY17" fmla="*/ 39139 h 49640"/>
                    <a:gd name="connsiteX18" fmla="*/ 16281 w 44372"/>
                    <a:gd name="connsiteY18" fmla="*/ 36149 h 49640"/>
                    <a:gd name="connsiteX19" fmla="*/ 13648 w 44372"/>
                    <a:gd name="connsiteY19" fmla="*/ 2800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707" y="15299"/>
                      </a:moveTo>
                      <a:lnTo>
                        <a:pt x="44228" y="13196"/>
                      </a:lnTo>
                      <a:cubicBezTo>
                        <a:pt x="42625" y="8607"/>
                        <a:pt x="40083" y="5111"/>
                        <a:pt x="36601" y="2706"/>
                      </a:cubicBezTo>
                      <a:cubicBezTo>
                        <a:pt x="33128" y="312"/>
                        <a:pt x="28788" y="-885"/>
                        <a:pt x="23579" y="-885"/>
                      </a:cubicBezTo>
                      <a:cubicBezTo>
                        <a:pt x="15318" y="-885"/>
                        <a:pt x="9202" y="1815"/>
                        <a:pt x="5234" y="7214"/>
                      </a:cubicBezTo>
                      <a:cubicBezTo>
                        <a:pt x="2105" y="11536"/>
                        <a:pt x="540" y="16988"/>
                        <a:pt x="540" y="23570"/>
                      </a:cubicBezTo>
                      <a:cubicBezTo>
                        <a:pt x="540" y="31441"/>
                        <a:pt x="2596" y="37603"/>
                        <a:pt x="6708" y="42058"/>
                      </a:cubicBezTo>
                      <a:cubicBezTo>
                        <a:pt x="10829" y="46523"/>
                        <a:pt x="16033" y="48755"/>
                        <a:pt x="22320" y="48755"/>
                      </a:cubicBezTo>
                      <a:cubicBezTo>
                        <a:pt x="29389" y="48755"/>
                        <a:pt x="34965" y="46423"/>
                        <a:pt x="39048" y="41758"/>
                      </a:cubicBezTo>
                      <a:cubicBezTo>
                        <a:pt x="43131" y="37093"/>
                        <a:pt x="45082" y="29943"/>
                        <a:pt x="44901" y="20308"/>
                      </a:cubicBezTo>
                      <a:lnTo>
                        <a:pt x="13419" y="20308"/>
                      </a:lnTo>
                      <a:cubicBezTo>
                        <a:pt x="13514" y="16587"/>
                        <a:pt x="14530" y="13687"/>
                        <a:pt x="16467" y="11607"/>
                      </a:cubicBezTo>
                      <a:cubicBezTo>
                        <a:pt x="18404" y="9537"/>
                        <a:pt x="20817" y="8502"/>
                        <a:pt x="23708" y="8502"/>
                      </a:cubicBezTo>
                      <a:cubicBezTo>
                        <a:pt x="25673" y="8502"/>
                        <a:pt x="27323" y="9036"/>
                        <a:pt x="28659" y="10105"/>
                      </a:cubicBezTo>
                      <a:cubicBezTo>
                        <a:pt x="30004" y="11183"/>
                        <a:pt x="31020" y="12914"/>
                        <a:pt x="31707" y="15299"/>
                      </a:cubicBezTo>
                      <a:close/>
                      <a:moveTo>
                        <a:pt x="32422" y="28006"/>
                      </a:moveTo>
                      <a:cubicBezTo>
                        <a:pt x="32337" y="31641"/>
                        <a:pt x="31397" y="34403"/>
                        <a:pt x="29603" y="36292"/>
                      </a:cubicBezTo>
                      <a:cubicBezTo>
                        <a:pt x="27819" y="38190"/>
                        <a:pt x="25644" y="39139"/>
                        <a:pt x="23078" y="39139"/>
                      </a:cubicBezTo>
                      <a:cubicBezTo>
                        <a:pt x="20340" y="39139"/>
                        <a:pt x="18074" y="38142"/>
                        <a:pt x="16281" y="36149"/>
                      </a:cubicBezTo>
                      <a:cubicBezTo>
                        <a:pt x="14497" y="34145"/>
                        <a:pt x="13619" y="31431"/>
                        <a:pt x="13648" y="28006"/>
                      </a:cubicBezTo>
                      <a:close/>
                    </a:path>
                  </a:pathLst>
                </a:custGeom>
                <a:solidFill>
                  <a:srgbClr val="000000"/>
                </a:solidFill>
                <a:ln w="14" cap="flat">
                  <a:noFill/>
                  <a:prstDash val="solid"/>
                  <a:round/>
                </a:ln>
              </p:spPr>
              <p:txBody>
                <a:bodyPr rtlCol="0" anchor="ctr"/>
                <a:lstStyle/>
                <a:p>
                  <a:endParaRPr lang="en-US"/>
                </a:p>
              </p:txBody>
            </p:sp>
            <p:sp>
              <p:nvSpPr>
                <p:cNvPr id="972" name="Freeform: Shape 971">
                  <a:extLst>
                    <a:ext uri="{FF2B5EF4-FFF2-40B4-BE49-F238E27FC236}">
                      <a16:creationId xmlns:a16="http://schemas.microsoft.com/office/drawing/2014/main" id="{B9A71F8B-7A99-038B-966B-A9C5366CC120}"/>
                    </a:ext>
                  </a:extLst>
                </p:cNvPr>
                <p:cNvSpPr/>
                <p:nvPr/>
              </p:nvSpPr>
              <p:spPr>
                <a:xfrm flipV="1">
                  <a:off x="9878697" y="5087031"/>
                  <a:ext cx="43287" cy="48567"/>
                </a:xfrm>
                <a:custGeom>
                  <a:avLst/>
                  <a:gdLst>
                    <a:gd name="connsiteX0" fmla="*/ 43628 w 43287"/>
                    <a:gd name="connsiteY0" fmla="*/ -923 h 48567"/>
                    <a:gd name="connsiteX1" fmla="*/ 31064 w 43287"/>
                    <a:gd name="connsiteY1" fmla="*/ -923 h 48567"/>
                    <a:gd name="connsiteX2" fmla="*/ 31064 w 43287"/>
                    <a:gd name="connsiteY2" fmla="*/ 23318 h 48567"/>
                    <a:gd name="connsiteX3" fmla="*/ 30263 w 43287"/>
                    <a:gd name="connsiteY3" fmla="*/ 33263 h 48567"/>
                    <a:gd name="connsiteX4" fmla="*/ 27644 w 43287"/>
                    <a:gd name="connsiteY4" fmla="*/ 36769 h 48567"/>
                    <a:gd name="connsiteX5" fmla="*/ 23279 w 43287"/>
                    <a:gd name="connsiteY5" fmla="*/ 38028 h 48567"/>
                    <a:gd name="connsiteX6" fmla="*/ 17427 w 43287"/>
                    <a:gd name="connsiteY6" fmla="*/ 36240 h 48567"/>
                    <a:gd name="connsiteX7" fmla="*/ 13863 w 43287"/>
                    <a:gd name="connsiteY7" fmla="*/ 31489 h 48567"/>
                    <a:gd name="connsiteX8" fmla="*/ 12905 w 43287"/>
                    <a:gd name="connsiteY8" fmla="*/ 20585 h 48567"/>
                    <a:gd name="connsiteX9" fmla="*/ 12905 w 43287"/>
                    <a:gd name="connsiteY9" fmla="*/ -923 h 48567"/>
                    <a:gd name="connsiteX10" fmla="*/ 341 w 43287"/>
                    <a:gd name="connsiteY10" fmla="*/ -923 h 48567"/>
                    <a:gd name="connsiteX11" fmla="*/ 341 w 43287"/>
                    <a:gd name="connsiteY11" fmla="*/ 46571 h 48567"/>
                    <a:gd name="connsiteX12" fmla="*/ 12017 w 43287"/>
                    <a:gd name="connsiteY12" fmla="*/ 46571 h 48567"/>
                    <a:gd name="connsiteX13" fmla="*/ 12017 w 43287"/>
                    <a:gd name="connsiteY13" fmla="*/ 39588 h 48567"/>
                    <a:gd name="connsiteX14" fmla="*/ 27672 w 43287"/>
                    <a:gd name="connsiteY14" fmla="*/ 47645 h 48567"/>
                    <a:gd name="connsiteX15" fmla="*/ 35257 w 43287"/>
                    <a:gd name="connsiteY15" fmla="*/ 46142 h 48567"/>
                    <a:gd name="connsiteX16" fmla="*/ 40465 w 43287"/>
                    <a:gd name="connsiteY16" fmla="*/ 42307 h 48567"/>
                    <a:gd name="connsiteX17" fmla="*/ 42927 w 43287"/>
                    <a:gd name="connsiteY17" fmla="*/ 37041 h 48567"/>
                    <a:gd name="connsiteX18" fmla="*/ 43628 w 43287"/>
                    <a:gd name="connsiteY18" fmla="*/ 2859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3628" y="-923"/>
                      </a:moveTo>
                      <a:lnTo>
                        <a:pt x="31064" y="-923"/>
                      </a:lnTo>
                      <a:lnTo>
                        <a:pt x="31064" y="23318"/>
                      </a:lnTo>
                      <a:cubicBezTo>
                        <a:pt x="31064" y="28441"/>
                        <a:pt x="30797" y="31756"/>
                        <a:pt x="30263" y="33263"/>
                      </a:cubicBezTo>
                      <a:cubicBezTo>
                        <a:pt x="29728" y="34771"/>
                        <a:pt x="28855" y="35939"/>
                        <a:pt x="27644" y="36769"/>
                      </a:cubicBezTo>
                      <a:cubicBezTo>
                        <a:pt x="26432" y="37609"/>
                        <a:pt x="24977" y="38028"/>
                        <a:pt x="23279" y="38028"/>
                      </a:cubicBezTo>
                      <a:cubicBezTo>
                        <a:pt x="21104" y="38028"/>
                        <a:pt x="19153" y="37432"/>
                        <a:pt x="17427" y="36240"/>
                      </a:cubicBezTo>
                      <a:cubicBezTo>
                        <a:pt x="15700" y="35047"/>
                        <a:pt x="14512" y="33464"/>
                        <a:pt x="13863" y="31489"/>
                      </a:cubicBezTo>
                      <a:cubicBezTo>
                        <a:pt x="13224" y="29524"/>
                        <a:pt x="12905" y="25889"/>
                        <a:pt x="12905" y="20585"/>
                      </a:cubicBezTo>
                      <a:lnTo>
                        <a:pt x="12905" y="-923"/>
                      </a:lnTo>
                      <a:lnTo>
                        <a:pt x="341" y="-923"/>
                      </a:lnTo>
                      <a:lnTo>
                        <a:pt x="341" y="46571"/>
                      </a:lnTo>
                      <a:lnTo>
                        <a:pt x="12017" y="46571"/>
                      </a:lnTo>
                      <a:lnTo>
                        <a:pt x="12017" y="39588"/>
                      </a:lnTo>
                      <a:cubicBezTo>
                        <a:pt x="16158" y="44959"/>
                        <a:pt x="21376" y="47645"/>
                        <a:pt x="27672" y="47645"/>
                      </a:cubicBezTo>
                      <a:cubicBezTo>
                        <a:pt x="30439" y="47645"/>
                        <a:pt x="32967" y="47144"/>
                        <a:pt x="35257" y="46142"/>
                      </a:cubicBezTo>
                      <a:cubicBezTo>
                        <a:pt x="37556" y="45140"/>
                        <a:pt x="39292" y="43862"/>
                        <a:pt x="40465" y="42307"/>
                      </a:cubicBezTo>
                      <a:cubicBezTo>
                        <a:pt x="41648" y="40762"/>
                        <a:pt x="42469" y="39006"/>
                        <a:pt x="42927" y="37041"/>
                      </a:cubicBezTo>
                      <a:cubicBezTo>
                        <a:pt x="43394" y="35076"/>
                        <a:pt x="43628" y="32262"/>
                        <a:pt x="43628" y="28598"/>
                      </a:cubicBezTo>
                      <a:close/>
                    </a:path>
                  </a:pathLst>
                </a:custGeom>
                <a:solidFill>
                  <a:srgbClr val="000000"/>
                </a:solidFill>
                <a:ln w="14" cap="flat">
                  <a:noFill/>
                  <a:prstDash val="solid"/>
                  <a:round/>
                </a:ln>
              </p:spPr>
              <p:txBody>
                <a:bodyPr rtlCol="0" anchor="ctr"/>
                <a:lstStyle/>
                <a:p>
                  <a:endParaRPr lang="en-US"/>
                </a:p>
              </p:txBody>
            </p:sp>
            <p:sp>
              <p:nvSpPr>
                <p:cNvPr id="973" name="Freeform: Shape 972">
                  <a:extLst>
                    <a:ext uri="{FF2B5EF4-FFF2-40B4-BE49-F238E27FC236}">
                      <a16:creationId xmlns:a16="http://schemas.microsoft.com/office/drawing/2014/main" id="{02DB41B1-D8C2-BC46-03FE-F54A3E0398B7}"/>
                    </a:ext>
                  </a:extLst>
                </p:cNvPr>
                <p:cNvSpPr/>
                <p:nvPr/>
              </p:nvSpPr>
              <p:spPr>
                <a:xfrm flipV="1">
                  <a:off x="9929545" y="5071333"/>
                  <a:ext cx="27990" cy="65338"/>
                </a:xfrm>
                <a:custGeom>
                  <a:avLst/>
                  <a:gdLst>
                    <a:gd name="connsiteX0" fmla="*/ 28201 w 27990"/>
                    <a:gd name="connsiteY0" fmla="*/ 47132 h 65338"/>
                    <a:gd name="connsiteX1" fmla="*/ 28201 w 27990"/>
                    <a:gd name="connsiteY1" fmla="*/ 37115 h 65338"/>
                    <a:gd name="connsiteX2" fmla="*/ 19615 w 27990"/>
                    <a:gd name="connsiteY2" fmla="*/ 37115 h 65338"/>
                    <a:gd name="connsiteX3" fmla="*/ 19615 w 27990"/>
                    <a:gd name="connsiteY3" fmla="*/ 17969 h 65338"/>
                    <a:gd name="connsiteX4" fmla="*/ 19858 w 27990"/>
                    <a:gd name="connsiteY4" fmla="*/ 11200 h 65338"/>
                    <a:gd name="connsiteX5" fmla="*/ 20989 w 27990"/>
                    <a:gd name="connsiteY5" fmla="*/ 9612 h 65338"/>
                    <a:gd name="connsiteX6" fmla="*/ 23107 w 27990"/>
                    <a:gd name="connsiteY6" fmla="*/ 8982 h 65338"/>
                    <a:gd name="connsiteX7" fmla="*/ 28158 w 27990"/>
                    <a:gd name="connsiteY7" fmla="*/ 10198 h 65338"/>
                    <a:gd name="connsiteX8" fmla="*/ 29231 w 27990"/>
                    <a:gd name="connsiteY8" fmla="*/ 439 h 65338"/>
                    <a:gd name="connsiteX9" fmla="*/ 19300 w 27990"/>
                    <a:gd name="connsiteY9" fmla="*/ -1436 h 65338"/>
                    <a:gd name="connsiteX10" fmla="*/ 13176 w 27990"/>
                    <a:gd name="connsiteY10" fmla="*/ -305 h 65338"/>
                    <a:gd name="connsiteX11" fmla="*/ 9183 w 27990"/>
                    <a:gd name="connsiteY11" fmla="*/ 2657 h 65338"/>
                    <a:gd name="connsiteX12" fmla="*/ 7409 w 27990"/>
                    <a:gd name="connsiteY12" fmla="*/ 7551 h 65338"/>
                    <a:gd name="connsiteX13" fmla="*/ 7008 w 27990"/>
                    <a:gd name="connsiteY13" fmla="*/ 16409 h 65338"/>
                    <a:gd name="connsiteX14" fmla="*/ 7008 w 27990"/>
                    <a:gd name="connsiteY14" fmla="*/ 37115 h 65338"/>
                    <a:gd name="connsiteX15" fmla="*/ 1241 w 27990"/>
                    <a:gd name="connsiteY15" fmla="*/ 37115 h 65338"/>
                    <a:gd name="connsiteX16" fmla="*/ 1241 w 27990"/>
                    <a:gd name="connsiteY16" fmla="*/ 47132 h 65338"/>
                    <a:gd name="connsiteX17" fmla="*/ 7008 w 27990"/>
                    <a:gd name="connsiteY17" fmla="*/ 47132 h 65338"/>
                    <a:gd name="connsiteX18" fmla="*/ 7008 w 27990"/>
                    <a:gd name="connsiteY18" fmla="*/ 56562 h 65338"/>
                    <a:gd name="connsiteX19" fmla="*/ 19615 w 27990"/>
                    <a:gd name="connsiteY19" fmla="*/ 63903 h 65338"/>
                    <a:gd name="connsiteX20" fmla="*/ 19615 w 27990"/>
                    <a:gd name="connsiteY20" fmla="*/ 47132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8201" y="47132"/>
                      </a:moveTo>
                      <a:lnTo>
                        <a:pt x="28201" y="37115"/>
                      </a:lnTo>
                      <a:lnTo>
                        <a:pt x="19615" y="37115"/>
                      </a:lnTo>
                      <a:lnTo>
                        <a:pt x="19615" y="17969"/>
                      </a:lnTo>
                      <a:cubicBezTo>
                        <a:pt x="19615" y="14095"/>
                        <a:pt x="19696" y="11839"/>
                        <a:pt x="19858" y="11200"/>
                      </a:cubicBezTo>
                      <a:cubicBezTo>
                        <a:pt x="20030" y="10561"/>
                        <a:pt x="20407" y="10031"/>
                        <a:pt x="20989" y="9612"/>
                      </a:cubicBezTo>
                      <a:cubicBezTo>
                        <a:pt x="21571" y="9192"/>
                        <a:pt x="22277" y="8982"/>
                        <a:pt x="23107" y="8982"/>
                      </a:cubicBezTo>
                      <a:cubicBezTo>
                        <a:pt x="24270" y="8982"/>
                        <a:pt x="25954" y="9387"/>
                        <a:pt x="28158" y="10198"/>
                      </a:cubicBezTo>
                      <a:lnTo>
                        <a:pt x="29231" y="439"/>
                      </a:lnTo>
                      <a:cubicBezTo>
                        <a:pt x="26312" y="-811"/>
                        <a:pt x="23002" y="-1436"/>
                        <a:pt x="19300" y="-1436"/>
                      </a:cubicBezTo>
                      <a:cubicBezTo>
                        <a:pt x="17039" y="-1436"/>
                        <a:pt x="14998" y="-1059"/>
                        <a:pt x="13176" y="-305"/>
                      </a:cubicBezTo>
                      <a:cubicBezTo>
                        <a:pt x="11363" y="458"/>
                        <a:pt x="10032" y="1445"/>
                        <a:pt x="9183" y="2657"/>
                      </a:cubicBezTo>
                      <a:cubicBezTo>
                        <a:pt x="8334" y="3869"/>
                        <a:pt x="7743" y="5500"/>
                        <a:pt x="7409" y="7551"/>
                      </a:cubicBezTo>
                      <a:cubicBezTo>
                        <a:pt x="7142" y="9011"/>
                        <a:pt x="7008" y="11963"/>
                        <a:pt x="7008" y="16409"/>
                      </a:cubicBezTo>
                      <a:lnTo>
                        <a:pt x="7008" y="37115"/>
                      </a:lnTo>
                      <a:lnTo>
                        <a:pt x="1241" y="37115"/>
                      </a:lnTo>
                      <a:lnTo>
                        <a:pt x="1241" y="47132"/>
                      </a:lnTo>
                      <a:lnTo>
                        <a:pt x="7008" y="47132"/>
                      </a:lnTo>
                      <a:lnTo>
                        <a:pt x="7008" y="56562"/>
                      </a:lnTo>
                      <a:lnTo>
                        <a:pt x="19615" y="63903"/>
                      </a:lnTo>
                      <a:lnTo>
                        <a:pt x="19615" y="47132"/>
                      </a:lnTo>
                      <a:close/>
                    </a:path>
                  </a:pathLst>
                </a:custGeom>
                <a:solidFill>
                  <a:srgbClr val="000000"/>
                </a:solidFill>
                <a:ln w="14" cap="flat">
                  <a:noFill/>
                  <a:prstDash val="solid"/>
                  <a:round/>
                </a:ln>
              </p:spPr>
              <p:txBody>
                <a:bodyPr rtlCol="0" anchor="ctr"/>
                <a:lstStyle/>
                <a:p>
                  <a:endParaRPr lang="en-US"/>
                </a:p>
              </p:txBody>
            </p:sp>
            <p:sp>
              <p:nvSpPr>
                <p:cNvPr id="974" name="Freeform: Shape 973">
                  <a:extLst>
                    <a:ext uri="{FF2B5EF4-FFF2-40B4-BE49-F238E27FC236}">
                      <a16:creationId xmlns:a16="http://schemas.microsoft.com/office/drawing/2014/main" id="{B8580CCB-9170-38E5-B032-3F062FD8F683}"/>
                    </a:ext>
                  </a:extLst>
                </p:cNvPr>
                <p:cNvSpPr/>
                <p:nvPr/>
              </p:nvSpPr>
              <p:spPr>
                <a:xfrm flipV="1">
                  <a:off x="9964693" y="5087031"/>
                  <a:ext cx="30766" cy="48567"/>
                </a:xfrm>
                <a:custGeom>
                  <a:avLst/>
                  <a:gdLst>
                    <a:gd name="connsiteX0" fmla="*/ 13392 w 30766"/>
                    <a:gd name="connsiteY0" fmla="*/ -923 h 48567"/>
                    <a:gd name="connsiteX1" fmla="*/ 828 w 30766"/>
                    <a:gd name="connsiteY1" fmla="*/ -923 h 48567"/>
                    <a:gd name="connsiteX2" fmla="*/ 828 w 30766"/>
                    <a:gd name="connsiteY2" fmla="*/ 46571 h 48567"/>
                    <a:gd name="connsiteX3" fmla="*/ 12505 w 30766"/>
                    <a:gd name="connsiteY3" fmla="*/ 46571 h 48567"/>
                    <a:gd name="connsiteX4" fmla="*/ 12505 w 30766"/>
                    <a:gd name="connsiteY4" fmla="*/ 39817 h 48567"/>
                    <a:gd name="connsiteX5" fmla="*/ 17885 w 30766"/>
                    <a:gd name="connsiteY5" fmla="*/ 46113 h 48567"/>
                    <a:gd name="connsiteX6" fmla="*/ 23323 w 30766"/>
                    <a:gd name="connsiteY6" fmla="*/ 47645 h 48567"/>
                    <a:gd name="connsiteX7" fmla="*/ 31594 w 30766"/>
                    <a:gd name="connsiteY7" fmla="*/ 45269 h 48567"/>
                    <a:gd name="connsiteX8" fmla="*/ 27702 w 30766"/>
                    <a:gd name="connsiteY8" fmla="*/ 34322 h 48567"/>
                    <a:gd name="connsiteX9" fmla="*/ 21806 w 30766"/>
                    <a:gd name="connsiteY9" fmla="*/ 36368 h 48567"/>
                    <a:gd name="connsiteX10" fmla="*/ 17327 w 30766"/>
                    <a:gd name="connsiteY10" fmla="*/ 34909 h 48567"/>
                    <a:gd name="connsiteX11" fmla="*/ 14436 w 30766"/>
                    <a:gd name="connsiteY11" fmla="*/ 29657 h 48567"/>
                    <a:gd name="connsiteX12" fmla="*/ 13392 w 30766"/>
                    <a:gd name="connsiteY12" fmla="*/ 1374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3392" y="-923"/>
                      </a:moveTo>
                      <a:lnTo>
                        <a:pt x="828" y="-923"/>
                      </a:lnTo>
                      <a:lnTo>
                        <a:pt x="828" y="46571"/>
                      </a:lnTo>
                      <a:lnTo>
                        <a:pt x="12505" y="46571"/>
                      </a:lnTo>
                      <a:lnTo>
                        <a:pt x="12505" y="39817"/>
                      </a:lnTo>
                      <a:cubicBezTo>
                        <a:pt x="14498" y="43004"/>
                        <a:pt x="16292" y="45102"/>
                        <a:pt x="17885" y="46113"/>
                      </a:cubicBezTo>
                      <a:cubicBezTo>
                        <a:pt x="19478" y="47134"/>
                        <a:pt x="21291" y="47645"/>
                        <a:pt x="23323" y="47645"/>
                      </a:cubicBezTo>
                      <a:cubicBezTo>
                        <a:pt x="26185" y="47645"/>
                        <a:pt x="28942" y="46853"/>
                        <a:pt x="31594" y="45269"/>
                      </a:cubicBezTo>
                      <a:lnTo>
                        <a:pt x="27702" y="34322"/>
                      </a:lnTo>
                      <a:cubicBezTo>
                        <a:pt x="25584" y="35686"/>
                        <a:pt x="23619" y="36368"/>
                        <a:pt x="21806" y="36368"/>
                      </a:cubicBezTo>
                      <a:cubicBezTo>
                        <a:pt x="20041" y="36368"/>
                        <a:pt x="18548" y="35882"/>
                        <a:pt x="17327" y="34909"/>
                      </a:cubicBezTo>
                      <a:cubicBezTo>
                        <a:pt x="16106" y="33945"/>
                        <a:pt x="15142" y="32195"/>
                        <a:pt x="14436" y="29657"/>
                      </a:cubicBezTo>
                      <a:cubicBezTo>
                        <a:pt x="13740" y="27129"/>
                        <a:pt x="13392" y="21825"/>
                        <a:pt x="13392" y="13745"/>
                      </a:cubicBezTo>
                      <a:close/>
                    </a:path>
                  </a:pathLst>
                </a:custGeom>
                <a:solidFill>
                  <a:srgbClr val="000000"/>
                </a:solidFill>
                <a:ln w="14" cap="flat">
                  <a:noFill/>
                  <a:prstDash val="solid"/>
                  <a:round/>
                </a:ln>
              </p:spPr>
              <p:txBody>
                <a:bodyPr rtlCol="0" anchor="ctr"/>
                <a:lstStyle/>
                <a:p>
                  <a:endParaRPr lang="en-US"/>
                </a:p>
              </p:txBody>
            </p:sp>
            <p:sp>
              <p:nvSpPr>
                <p:cNvPr id="975" name="Freeform: Shape 974">
                  <a:extLst>
                    <a:ext uri="{FF2B5EF4-FFF2-40B4-BE49-F238E27FC236}">
                      <a16:creationId xmlns:a16="http://schemas.microsoft.com/office/drawing/2014/main" id="{25A251DE-3639-9582-E784-3B3365105CD8}"/>
                    </a:ext>
                  </a:extLst>
                </p:cNvPr>
                <p:cNvSpPr/>
                <p:nvPr/>
              </p:nvSpPr>
              <p:spPr>
                <a:xfrm flipV="1">
                  <a:off x="9997958" y="5087031"/>
                  <a:ext cx="49011" cy="49640"/>
                </a:xfrm>
                <a:custGeom>
                  <a:avLst/>
                  <a:gdLst>
                    <a:gd name="connsiteX0" fmla="*/ 366 w 49011"/>
                    <a:gd name="connsiteY0" fmla="*/ 24601 h 49640"/>
                    <a:gd name="connsiteX1" fmla="*/ 3457 w 49011"/>
                    <a:gd name="connsiteY1" fmla="*/ 36721 h 49640"/>
                    <a:gd name="connsiteX2" fmla="*/ 12200 w 49011"/>
                    <a:gd name="connsiteY2" fmla="*/ 45665 h 49640"/>
                    <a:gd name="connsiteX3" fmla="*/ 24836 w 49011"/>
                    <a:gd name="connsiteY3" fmla="*/ 48755 h 49640"/>
                    <a:gd name="connsiteX4" fmla="*/ 42494 w 49011"/>
                    <a:gd name="connsiteY4" fmla="*/ 41758 h 49640"/>
                    <a:gd name="connsiteX5" fmla="*/ 49377 w 49011"/>
                    <a:gd name="connsiteY5" fmla="*/ 24071 h 49640"/>
                    <a:gd name="connsiteX6" fmla="*/ 42423 w 49011"/>
                    <a:gd name="connsiteY6" fmla="*/ 6198 h 49640"/>
                    <a:gd name="connsiteX7" fmla="*/ 24922 w 49011"/>
                    <a:gd name="connsiteY7" fmla="*/ -885 h 49640"/>
                    <a:gd name="connsiteX8" fmla="*/ 12472 w 49011"/>
                    <a:gd name="connsiteY8" fmla="*/ 2063 h 49640"/>
                    <a:gd name="connsiteX9" fmla="*/ 3457 w 49011"/>
                    <a:gd name="connsiteY9" fmla="*/ 10720 h 49640"/>
                    <a:gd name="connsiteX10" fmla="*/ 366 w 49011"/>
                    <a:gd name="connsiteY10" fmla="*/ 24601 h 49640"/>
                    <a:gd name="connsiteX11" fmla="*/ 13245 w 49011"/>
                    <a:gd name="connsiteY11" fmla="*/ 23928 h 49640"/>
                    <a:gd name="connsiteX12" fmla="*/ 16593 w 49011"/>
                    <a:gd name="connsiteY12" fmla="*/ 13110 h 49640"/>
                    <a:gd name="connsiteX13" fmla="*/ 24879 w 49011"/>
                    <a:gd name="connsiteY13" fmla="*/ 9361 h 49640"/>
                    <a:gd name="connsiteX14" fmla="*/ 33121 w 49011"/>
                    <a:gd name="connsiteY14" fmla="*/ 13110 h 49640"/>
                    <a:gd name="connsiteX15" fmla="*/ 36456 w 49011"/>
                    <a:gd name="connsiteY15" fmla="*/ 24028 h 49640"/>
                    <a:gd name="connsiteX16" fmla="*/ 33121 w 49011"/>
                    <a:gd name="connsiteY16" fmla="*/ 34746 h 49640"/>
                    <a:gd name="connsiteX17" fmla="*/ 24879 w 49011"/>
                    <a:gd name="connsiteY17" fmla="*/ 38510 h 49640"/>
                    <a:gd name="connsiteX18" fmla="*/ 16593 w 49011"/>
                    <a:gd name="connsiteY18" fmla="*/ 34746 h 49640"/>
                    <a:gd name="connsiteX19" fmla="*/ 13245 w 49011"/>
                    <a:gd name="connsiteY19" fmla="*/ 2392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366" y="24601"/>
                      </a:moveTo>
                      <a:cubicBezTo>
                        <a:pt x="366" y="28779"/>
                        <a:pt x="1396" y="32819"/>
                        <a:pt x="3457" y="36721"/>
                      </a:cubicBezTo>
                      <a:cubicBezTo>
                        <a:pt x="5518" y="40632"/>
                        <a:pt x="8432" y="43614"/>
                        <a:pt x="12200" y="45665"/>
                      </a:cubicBezTo>
                      <a:cubicBezTo>
                        <a:pt x="15969" y="47725"/>
                        <a:pt x="20181" y="48755"/>
                        <a:pt x="24836" y="48755"/>
                      </a:cubicBezTo>
                      <a:cubicBezTo>
                        <a:pt x="32019" y="48755"/>
                        <a:pt x="37906" y="46423"/>
                        <a:pt x="42494" y="41758"/>
                      </a:cubicBezTo>
                      <a:cubicBezTo>
                        <a:pt x="47083" y="37093"/>
                        <a:pt x="49377" y="31197"/>
                        <a:pt x="49377" y="24071"/>
                      </a:cubicBezTo>
                      <a:cubicBezTo>
                        <a:pt x="49377" y="16888"/>
                        <a:pt x="47059" y="10930"/>
                        <a:pt x="42423" y="6198"/>
                      </a:cubicBezTo>
                      <a:cubicBezTo>
                        <a:pt x="37786" y="1476"/>
                        <a:pt x="31953" y="-885"/>
                        <a:pt x="24922" y="-885"/>
                      </a:cubicBezTo>
                      <a:cubicBezTo>
                        <a:pt x="20572" y="-885"/>
                        <a:pt x="16422" y="97"/>
                        <a:pt x="12472" y="2063"/>
                      </a:cubicBezTo>
                      <a:cubicBezTo>
                        <a:pt x="8523" y="4037"/>
                        <a:pt x="5518" y="6923"/>
                        <a:pt x="3457" y="10720"/>
                      </a:cubicBezTo>
                      <a:cubicBezTo>
                        <a:pt x="1396" y="14517"/>
                        <a:pt x="366" y="19144"/>
                        <a:pt x="366" y="24601"/>
                      </a:cubicBezTo>
                      <a:close/>
                      <a:moveTo>
                        <a:pt x="13245" y="23928"/>
                      </a:moveTo>
                      <a:cubicBezTo>
                        <a:pt x="13245" y="19225"/>
                        <a:pt x="14361" y="15619"/>
                        <a:pt x="16593" y="13110"/>
                      </a:cubicBezTo>
                      <a:cubicBezTo>
                        <a:pt x="18835" y="10610"/>
                        <a:pt x="21597" y="9361"/>
                        <a:pt x="24879" y="9361"/>
                      </a:cubicBezTo>
                      <a:cubicBezTo>
                        <a:pt x="28161" y="9361"/>
                        <a:pt x="30908" y="10610"/>
                        <a:pt x="33121" y="13110"/>
                      </a:cubicBezTo>
                      <a:cubicBezTo>
                        <a:pt x="35344" y="15619"/>
                        <a:pt x="36456" y="19258"/>
                        <a:pt x="36456" y="24028"/>
                      </a:cubicBezTo>
                      <a:cubicBezTo>
                        <a:pt x="36456" y="28674"/>
                        <a:pt x="35344" y="32247"/>
                        <a:pt x="33121" y="34746"/>
                      </a:cubicBezTo>
                      <a:cubicBezTo>
                        <a:pt x="30908" y="37255"/>
                        <a:pt x="28161" y="38510"/>
                        <a:pt x="24879" y="38510"/>
                      </a:cubicBezTo>
                      <a:cubicBezTo>
                        <a:pt x="21597" y="38510"/>
                        <a:pt x="18835" y="37255"/>
                        <a:pt x="16593" y="34746"/>
                      </a:cubicBezTo>
                      <a:cubicBezTo>
                        <a:pt x="14361" y="32247"/>
                        <a:pt x="13245" y="28641"/>
                        <a:pt x="13245" y="23928"/>
                      </a:cubicBezTo>
                      <a:close/>
                    </a:path>
                  </a:pathLst>
                </a:custGeom>
                <a:solidFill>
                  <a:srgbClr val="000000"/>
                </a:solidFill>
                <a:ln w="14" cap="flat">
                  <a:noFill/>
                  <a:prstDash val="solid"/>
                  <a:round/>
                </a:ln>
              </p:spPr>
              <p:txBody>
                <a:bodyPr rtlCol="0" anchor="ctr"/>
                <a:lstStyle/>
                <a:p>
                  <a:endParaRPr lang="en-US"/>
                </a:p>
              </p:txBody>
            </p:sp>
            <p:sp>
              <p:nvSpPr>
                <p:cNvPr id="976" name="Freeform: Shape 975">
                  <a:extLst>
                    <a:ext uri="{FF2B5EF4-FFF2-40B4-BE49-F238E27FC236}">
                      <a16:creationId xmlns:a16="http://schemas.microsoft.com/office/drawing/2014/main" id="{76090634-2FDC-A9EE-379F-302A35CE6C36}"/>
                    </a:ext>
                  </a:extLst>
                </p:cNvPr>
                <p:cNvSpPr/>
                <p:nvPr/>
              </p:nvSpPr>
              <p:spPr>
                <a:xfrm flipV="1">
                  <a:off x="10056448" y="5087031"/>
                  <a:ext cx="46335" cy="66640"/>
                </a:xfrm>
                <a:custGeom>
                  <a:avLst/>
                  <a:gdLst>
                    <a:gd name="connsiteX0" fmla="*/ 295 w 46335"/>
                    <a:gd name="connsiteY0" fmla="*/ 65278 h 66640"/>
                    <a:gd name="connsiteX1" fmla="*/ 12015 w 46335"/>
                    <a:gd name="connsiteY1" fmla="*/ 65278 h 66640"/>
                    <a:gd name="connsiteX2" fmla="*/ 12015 w 46335"/>
                    <a:gd name="connsiteY2" fmla="*/ 58295 h 66640"/>
                    <a:gd name="connsiteX3" fmla="*/ 18182 w 46335"/>
                    <a:gd name="connsiteY3" fmla="*/ 64105 h 66640"/>
                    <a:gd name="connsiteX4" fmla="*/ 26825 w 46335"/>
                    <a:gd name="connsiteY4" fmla="*/ 66352 h 66640"/>
                    <a:gd name="connsiteX5" fmla="*/ 40863 w 46335"/>
                    <a:gd name="connsiteY5" fmla="*/ 59869 h 66640"/>
                    <a:gd name="connsiteX6" fmla="*/ 46630 w 46335"/>
                    <a:gd name="connsiteY6" fmla="*/ 41796 h 66640"/>
                    <a:gd name="connsiteX7" fmla="*/ 40806 w 46335"/>
                    <a:gd name="connsiteY7" fmla="*/ 23308 h 66640"/>
                    <a:gd name="connsiteX8" fmla="*/ 26725 w 46335"/>
                    <a:gd name="connsiteY8" fmla="*/ 16711 h 66640"/>
                    <a:gd name="connsiteX9" fmla="*/ 19585 w 46335"/>
                    <a:gd name="connsiteY9" fmla="*/ 18271 h 66640"/>
                    <a:gd name="connsiteX10" fmla="*/ 12873 w 46335"/>
                    <a:gd name="connsiteY10" fmla="*/ 23637 h 66640"/>
                    <a:gd name="connsiteX11" fmla="*/ 12873 w 46335"/>
                    <a:gd name="connsiteY11" fmla="*/ -289 h 66640"/>
                    <a:gd name="connsiteX12" fmla="*/ 295 w 46335"/>
                    <a:gd name="connsiteY12" fmla="*/ -289 h 66640"/>
                    <a:gd name="connsiteX13" fmla="*/ 12730 w 46335"/>
                    <a:gd name="connsiteY13" fmla="*/ 42340 h 66640"/>
                    <a:gd name="connsiteX14" fmla="*/ 15907 w 46335"/>
                    <a:gd name="connsiteY14" fmla="*/ 30505 h 66640"/>
                    <a:gd name="connsiteX15" fmla="*/ 23649 w 46335"/>
                    <a:gd name="connsiteY15" fmla="*/ 26685 h 66640"/>
                    <a:gd name="connsiteX16" fmla="*/ 30932 w 46335"/>
                    <a:gd name="connsiteY16" fmla="*/ 30191 h 66640"/>
                    <a:gd name="connsiteX17" fmla="*/ 33837 w 46335"/>
                    <a:gd name="connsiteY17" fmla="*/ 41710 h 66640"/>
                    <a:gd name="connsiteX18" fmla="*/ 30832 w 46335"/>
                    <a:gd name="connsiteY18" fmla="*/ 52800 h 66640"/>
                    <a:gd name="connsiteX19" fmla="*/ 23420 w 46335"/>
                    <a:gd name="connsiteY19" fmla="*/ 56421 h 66640"/>
                    <a:gd name="connsiteX20" fmla="*/ 15764 w 46335"/>
                    <a:gd name="connsiteY20" fmla="*/ 52857 h 66640"/>
                    <a:gd name="connsiteX21" fmla="*/ 12730 w 46335"/>
                    <a:gd name="connsiteY21" fmla="*/ 42340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295" y="65278"/>
                      </a:moveTo>
                      <a:lnTo>
                        <a:pt x="12015" y="65278"/>
                      </a:lnTo>
                      <a:lnTo>
                        <a:pt x="12015" y="58295"/>
                      </a:lnTo>
                      <a:cubicBezTo>
                        <a:pt x="13541" y="60680"/>
                        <a:pt x="15597" y="62617"/>
                        <a:pt x="18182" y="64105"/>
                      </a:cubicBezTo>
                      <a:cubicBezTo>
                        <a:pt x="20777" y="65603"/>
                        <a:pt x="23658" y="66352"/>
                        <a:pt x="26825" y="66352"/>
                      </a:cubicBezTo>
                      <a:cubicBezTo>
                        <a:pt x="32339" y="66352"/>
                        <a:pt x="37019" y="64191"/>
                        <a:pt x="40863" y="59869"/>
                      </a:cubicBezTo>
                      <a:cubicBezTo>
                        <a:pt x="44708" y="55548"/>
                        <a:pt x="46630" y="49523"/>
                        <a:pt x="46630" y="41796"/>
                      </a:cubicBezTo>
                      <a:cubicBezTo>
                        <a:pt x="46630" y="33868"/>
                        <a:pt x="44689" y="27705"/>
                        <a:pt x="40806" y="23308"/>
                      </a:cubicBezTo>
                      <a:cubicBezTo>
                        <a:pt x="36933" y="18910"/>
                        <a:pt x="32239" y="16711"/>
                        <a:pt x="26725" y="16711"/>
                      </a:cubicBezTo>
                      <a:cubicBezTo>
                        <a:pt x="24102" y="16711"/>
                        <a:pt x="21721" y="17231"/>
                        <a:pt x="19585" y="18271"/>
                      </a:cubicBezTo>
                      <a:cubicBezTo>
                        <a:pt x="17457" y="19320"/>
                        <a:pt x="15220" y="21109"/>
                        <a:pt x="12873" y="23637"/>
                      </a:cubicBezTo>
                      <a:lnTo>
                        <a:pt x="12873" y="-289"/>
                      </a:lnTo>
                      <a:lnTo>
                        <a:pt x="295" y="-289"/>
                      </a:lnTo>
                      <a:close/>
                      <a:moveTo>
                        <a:pt x="12730" y="42340"/>
                      </a:moveTo>
                      <a:cubicBezTo>
                        <a:pt x="12730" y="36997"/>
                        <a:pt x="13789" y="33053"/>
                        <a:pt x="15907" y="30505"/>
                      </a:cubicBezTo>
                      <a:cubicBezTo>
                        <a:pt x="18025" y="27958"/>
                        <a:pt x="20605" y="26685"/>
                        <a:pt x="23649" y="26685"/>
                      </a:cubicBezTo>
                      <a:cubicBezTo>
                        <a:pt x="26568" y="26685"/>
                        <a:pt x="28996" y="27853"/>
                        <a:pt x="30932" y="30191"/>
                      </a:cubicBezTo>
                      <a:cubicBezTo>
                        <a:pt x="32869" y="32537"/>
                        <a:pt x="33837" y="36377"/>
                        <a:pt x="33837" y="41710"/>
                      </a:cubicBezTo>
                      <a:cubicBezTo>
                        <a:pt x="33837" y="46690"/>
                        <a:pt x="32835" y="50387"/>
                        <a:pt x="30832" y="52800"/>
                      </a:cubicBezTo>
                      <a:cubicBezTo>
                        <a:pt x="28838" y="55214"/>
                        <a:pt x="26367" y="56421"/>
                        <a:pt x="23420" y="56421"/>
                      </a:cubicBezTo>
                      <a:cubicBezTo>
                        <a:pt x="20348" y="56421"/>
                        <a:pt x="17796" y="55233"/>
                        <a:pt x="15764" y="52857"/>
                      </a:cubicBezTo>
                      <a:cubicBezTo>
                        <a:pt x="13741" y="50492"/>
                        <a:pt x="12730" y="46986"/>
                        <a:pt x="12730" y="42340"/>
                      </a:cubicBezTo>
                      <a:close/>
                    </a:path>
                  </a:pathLst>
                </a:custGeom>
                <a:solidFill>
                  <a:srgbClr val="000000"/>
                </a:solidFill>
                <a:ln w="14" cap="flat">
                  <a:noFill/>
                  <a:prstDash val="solid"/>
                  <a:round/>
                </a:ln>
              </p:spPr>
              <p:txBody>
                <a:bodyPr rtlCol="0" anchor="ctr"/>
                <a:lstStyle/>
                <a:p>
                  <a:endParaRPr lang="en-US"/>
                </a:p>
              </p:txBody>
            </p:sp>
            <p:sp>
              <p:nvSpPr>
                <p:cNvPr id="977" name="Freeform: Shape 976">
                  <a:extLst>
                    <a:ext uri="{FF2B5EF4-FFF2-40B4-BE49-F238E27FC236}">
                      <a16:creationId xmlns:a16="http://schemas.microsoft.com/office/drawing/2014/main" id="{DA5948B6-D05E-7B69-3B24-FC605E05D5B2}"/>
                    </a:ext>
                  </a:extLst>
                </p:cNvPr>
                <p:cNvSpPr/>
                <p:nvPr/>
              </p:nvSpPr>
              <p:spPr>
                <a:xfrm flipV="1">
                  <a:off x="10106810" y="5088104"/>
                  <a:ext cx="48825" cy="66769"/>
                </a:xfrm>
                <a:custGeom>
                  <a:avLst/>
                  <a:gdLst>
                    <a:gd name="connsiteX0" fmla="*/ 610 w 48825"/>
                    <a:gd name="connsiteY0" fmla="*/ 66560 h 66769"/>
                    <a:gd name="connsiteX1" fmla="*/ 13975 w 48825"/>
                    <a:gd name="connsiteY1" fmla="*/ 66560 h 66769"/>
                    <a:gd name="connsiteX2" fmla="*/ 25337 w 48825"/>
                    <a:gd name="connsiteY2" fmla="*/ 32846 h 66769"/>
                    <a:gd name="connsiteX3" fmla="*/ 36427 w 48825"/>
                    <a:gd name="connsiteY3" fmla="*/ 66560 h 66769"/>
                    <a:gd name="connsiteX4" fmla="*/ 49435 w 48825"/>
                    <a:gd name="connsiteY4" fmla="*/ 66560 h 66769"/>
                    <a:gd name="connsiteX5" fmla="*/ 32664 w 48825"/>
                    <a:gd name="connsiteY5" fmla="*/ 20855 h 66769"/>
                    <a:gd name="connsiteX6" fmla="*/ 29673 w 48825"/>
                    <a:gd name="connsiteY6" fmla="*/ 12583 h 66769"/>
                    <a:gd name="connsiteX7" fmla="*/ 26511 w 48825"/>
                    <a:gd name="connsiteY7" fmla="*/ 6230 h 66769"/>
                    <a:gd name="connsiteX8" fmla="*/ 23076 w 48825"/>
                    <a:gd name="connsiteY8" fmla="*/ 2681 h 66769"/>
                    <a:gd name="connsiteX9" fmla="*/ 18283 w 48825"/>
                    <a:gd name="connsiteY9" fmla="*/ 549 h 66769"/>
                    <a:gd name="connsiteX10" fmla="*/ 11872 w 48825"/>
                    <a:gd name="connsiteY10" fmla="*/ -210 h 66769"/>
                    <a:gd name="connsiteX11" fmla="*/ 4760 w 48825"/>
                    <a:gd name="connsiteY11" fmla="*/ 549 h 66769"/>
                    <a:gd name="connsiteX12" fmla="*/ 3644 w 48825"/>
                    <a:gd name="connsiteY12" fmla="*/ 10394 h 66769"/>
                    <a:gd name="connsiteX13" fmla="*/ 8967 w 48825"/>
                    <a:gd name="connsiteY13" fmla="*/ 9807 h 66769"/>
                    <a:gd name="connsiteX14" fmla="*/ 15449 w 48825"/>
                    <a:gd name="connsiteY14" fmla="*/ 12383 h 66769"/>
                    <a:gd name="connsiteX15" fmla="*/ 18669 w 48825"/>
                    <a:gd name="connsiteY15" fmla="*/ 18937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610" y="66560"/>
                      </a:moveTo>
                      <a:lnTo>
                        <a:pt x="13975" y="66560"/>
                      </a:lnTo>
                      <a:lnTo>
                        <a:pt x="25337" y="32846"/>
                      </a:lnTo>
                      <a:lnTo>
                        <a:pt x="36427" y="66560"/>
                      </a:lnTo>
                      <a:lnTo>
                        <a:pt x="49435" y="66560"/>
                      </a:lnTo>
                      <a:lnTo>
                        <a:pt x="32664" y="20855"/>
                      </a:lnTo>
                      <a:lnTo>
                        <a:pt x="29673" y="12583"/>
                      </a:lnTo>
                      <a:cubicBezTo>
                        <a:pt x="28567" y="9807"/>
                        <a:pt x="27512" y="7689"/>
                        <a:pt x="26511" y="6230"/>
                      </a:cubicBezTo>
                      <a:cubicBezTo>
                        <a:pt x="25519" y="4770"/>
                        <a:pt x="24374" y="3587"/>
                        <a:pt x="23076" y="2681"/>
                      </a:cubicBezTo>
                      <a:cubicBezTo>
                        <a:pt x="21779" y="1765"/>
                        <a:pt x="20181" y="1054"/>
                        <a:pt x="18283" y="549"/>
                      </a:cubicBezTo>
                      <a:cubicBezTo>
                        <a:pt x="16394" y="43"/>
                        <a:pt x="14257" y="-210"/>
                        <a:pt x="11872" y="-210"/>
                      </a:cubicBezTo>
                      <a:cubicBezTo>
                        <a:pt x="9458" y="-210"/>
                        <a:pt x="7088" y="43"/>
                        <a:pt x="4760" y="549"/>
                      </a:cubicBezTo>
                      <a:lnTo>
                        <a:pt x="3644" y="10394"/>
                      </a:lnTo>
                      <a:cubicBezTo>
                        <a:pt x="5618" y="10003"/>
                        <a:pt x="7393" y="9807"/>
                        <a:pt x="8967" y="9807"/>
                      </a:cubicBezTo>
                      <a:cubicBezTo>
                        <a:pt x="11886" y="9807"/>
                        <a:pt x="14047" y="10666"/>
                        <a:pt x="15449" y="12383"/>
                      </a:cubicBezTo>
                      <a:cubicBezTo>
                        <a:pt x="16852" y="14091"/>
                        <a:pt x="17925" y="16275"/>
                        <a:pt x="18669" y="18937"/>
                      </a:cubicBezTo>
                      <a:close/>
                    </a:path>
                  </a:pathLst>
                </a:custGeom>
                <a:solidFill>
                  <a:srgbClr val="000000"/>
                </a:solidFill>
                <a:ln w="14" cap="flat">
                  <a:noFill/>
                  <a:prstDash val="solid"/>
                  <a:round/>
                </a:ln>
              </p:spPr>
              <p:txBody>
                <a:bodyPr rtlCol="0" anchor="ctr"/>
                <a:lstStyle/>
                <a:p>
                  <a:endParaRPr lang="en-US"/>
                </a:p>
              </p:txBody>
            </p:sp>
            <p:sp>
              <p:nvSpPr>
                <p:cNvPr id="978" name="Freeform: Shape 977">
                  <a:extLst>
                    <a:ext uri="{FF2B5EF4-FFF2-40B4-BE49-F238E27FC236}">
                      <a16:creationId xmlns:a16="http://schemas.microsoft.com/office/drawing/2014/main" id="{05284042-AE5D-405E-1A78-76CB0C5C6CA6}"/>
                    </a:ext>
                  </a:extLst>
                </p:cNvPr>
                <p:cNvSpPr/>
                <p:nvPr/>
              </p:nvSpPr>
              <p:spPr>
                <a:xfrm flipV="1">
                  <a:off x="10157114" y="513559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79" name="Freeform: Shape 978">
                  <a:extLst>
                    <a:ext uri="{FF2B5EF4-FFF2-40B4-BE49-F238E27FC236}">
                      <a16:creationId xmlns:a16="http://schemas.microsoft.com/office/drawing/2014/main" id="{81D6C28C-808D-034E-9DC0-8214CE0FBFC4}"/>
                    </a:ext>
                  </a:extLst>
                </p:cNvPr>
                <p:cNvSpPr/>
                <p:nvPr/>
              </p:nvSpPr>
              <p:spPr>
                <a:xfrm flipV="1">
                  <a:off x="10186365" y="5087575"/>
                  <a:ext cx="45834" cy="31381"/>
                </a:xfrm>
                <a:custGeom>
                  <a:avLst/>
                  <a:gdLst>
                    <a:gd name="connsiteX0" fmla="*/ 511 w 45834"/>
                    <a:gd name="connsiteY0" fmla="*/ 18360 h 31381"/>
                    <a:gd name="connsiteX1" fmla="*/ 511 w 45834"/>
                    <a:gd name="connsiteY1" fmla="*/ 29894 h 31381"/>
                    <a:gd name="connsiteX2" fmla="*/ 46345 w 45834"/>
                    <a:gd name="connsiteY2" fmla="*/ 29894 h 31381"/>
                    <a:gd name="connsiteX3" fmla="*/ 46345 w 45834"/>
                    <a:gd name="connsiteY3" fmla="*/ 18360 h 31381"/>
                    <a:gd name="connsiteX4" fmla="*/ 511 w 45834"/>
                    <a:gd name="connsiteY4" fmla="*/ -1487 h 31381"/>
                    <a:gd name="connsiteX5" fmla="*/ 511 w 45834"/>
                    <a:gd name="connsiteY5" fmla="*/ 10089 h 31381"/>
                    <a:gd name="connsiteX6" fmla="*/ 46345 w 45834"/>
                    <a:gd name="connsiteY6" fmla="*/ 10089 h 31381"/>
                    <a:gd name="connsiteX7" fmla="*/ 46345 w 45834"/>
                    <a:gd name="connsiteY7" fmla="*/ -1487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511" y="18360"/>
                      </a:moveTo>
                      <a:lnTo>
                        <a:pt x="511" y="29894"/>
                      </a:lnTo>
                      <a:lnTo>
                        <a:pt x="46345" y="29894"/>
                      </a:lnTo>
                      <a:lnTo>
                        <a:pt x="46345" y="18360"/>
                      </a:lnTo>
                      <a:close/>
                      <a:moveTo>
                        <a:pt x="511" y="-1487"/>
                      </a:moveTo>
                      <a:lnTo>
                        <a:pt x="511" y="10089"/>
                      </a:lnTo>
                      <a:lnTo>
                        <a:pt x="46345" y="10089"/>
                      </a:lnTo>
                      <a:lnTo>
                        <a:pt x="46345" y="-1487"/>
                      </a:lnTo>
                      <a:close/>
                    </a:path>
                  </a:pathLst>
                </a:custGeom>
                <a:solidFill>
                  <a:srgbClr val="000000"/>
                </a:solidFill>
                <a:ln w="14" cap="flat">
                  <a:noFill/>
                  <a:prstDash val="solid"/>
                  <a:round/>
                </a:ln>
              </p:spPr>
              <p:txBody>
                <a:bodyPr rtlCol="0" anchor="ctr"/>
                <a:lstStyle/>
                <a:p>
                  <a:endParaRPr lang="en-US"/>
                </a:p>
              </p:txBody>
            </p:sp>
            <p:sp>
              <p:nvSpPr>
                <p:cNvPr id="980" name="Freeform: Shape 979">
                  <a:extLst>
                    <a:ext uri="{FF2B5EF4-FFF2-40B4-BE49-F238E27FC236}">
                      <a16:creationId xmlns:a16="http://schemas.microsoft.com/office/drawing/2014/main" id="{FAFAE300-21AE-1A22-67C3-C73A2D174CC4}"/>
                    </a:ext>
                  </a:extLst>
                </p:cNvPr>
                <p:cNvSpPr/>
                <p:nvPr/>
              </p:nvSpPr>
              <p:spPr>
                <a:xfrm flipV="1">
                  <a:off x="10236042" y="513559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81" name="Freeform: Shape 980">
                  <a:extLst>
                    <a:ext uri="{FF2B5EF4-FFF2-40B4-BE49-F238E27FC236}">
                      <a16:creationId xmlns:a16="http://schemas.microsoft.com/office/drawing/2014/main" id="{94BC77DD-747D-A0B6-D0EC-7ABD1B6BACAA}"/>
                    </a:ext>
                  </a:extLst>
                </p:cNvPr>
                <p:cNvSpPr/>
                <p:nvPr/>
              </p:nvSpPr>
              <p:spPr>
                <a:xfrm flipV="1">
                  <a:off x="10265336" y="5069773"/>
                  <a:ext cx="42571" cy="66941"/>
                </a:xfrm>
                <a:custGeom>
                  <a:avLst/>
                  <a:gdLst>
                    <a:gd name="connsiteX0" fmla="*/ 21918 w 42571"/>
                    <a:gd name="connsiteY0" fmla="*/ 65453 h 66941"/>
                    <a:gd name="connsiteX1" fmla="*/ 36815 w 42571"/>
                    <a:gd name="connsiteY1" fmla="*/ 58655 h 66941"/>
                    <a:gd name="connsiteX2" fmla="*/ 43211 w 42571"/>
                    <a:gd name="connsiteY2" fmla="*/ 31953 h 66941"/>
                    <a:gd name="connsiteX3" fmla="*/ 36772 w 42571"/>
                    <a:gd name="connsiteY3" fmla="*/ 5223 h 66941"/>
                    <a:gd name="connsiteX4" fmla="*/ 21918 w 42571"/>
                    <a:gd name="connsiteY4" fmla="*/ -1489 h 66941"/>
                    <a:gd name="connsiteX5" fmla="*/ 6492 w 42571"/>
                    <a:gd name="connsiteY5" fmla="*/ 5866 h 66941"/>
                    <a:gd name="connsiteX6" fmla="*/ 640 w 42571"/>
                    <a:gd name="connsiteY6" fmla="*/ 32096 h 66941"/>
                    <a:gd name="connsiteX7" fmla="*/ 7079 w 42571"/>
                    <a:gd name="connsiteY7" fmla="*/ 58741 h 66941"/>
                    <a:gd name="connsiteX8" fmla="*/ 21918 w 42571"/>
                    <a:gd name="connsiteY8" fmla="*/ 65453 h 66941"/>
                    <a:gd name="connsiteX9" fmla="*/ 21918 w 42571"/>
                    <a:gd name="connsiteY9" fmla="*/ 55035 h 66941"/>
                    <a:gd name="connsiteX10" fmla="*/ 17854 w 42571"/>
                    <a:gd name="connsiteY10" fmla="*/ 53575 h 66941"/>
                    <a:gd name="connsiteX11" fmla="*/ 15078 w 42571"/>
                    <a:gd name="connsiteY11" fmla="*/ 48367 h 66941"/>
                    <a:gd name="connsiteX12" fmla="*/ 13790 w 42571"/>
                    <a:gd name="connsiteY12" fmla="*/ 31953 h 66941"/>
                    <a:gd name="connsiteX13" fmla="*/ 14949 w 42571"/>
                    <a:gd name="connsiteY13" fmla="*/ 16098 h 66941"/>
                    <a:gd name="connsiteX14" fmla="*/ 17869 w 42571"/>
                    <a:gd name="connsiteY14" fmla="*/ 10360 h 66941"/>
                    <a:gd name="connsiteX15" fmla="*/ 21918 w 42571"/>
                    <a:gd name="connsiteY15" fmla="*/ 8929 h 66941"/>
                    <a:gd name="connsiteX16" fmla="*/ 25997 w 42571"/>
                    <a:gd name="connsiteY16" fmla="*/ 10374 h 66941"/>
                    <a:gd name="connsiteX17" fmla="*/ 28758 w 42571"/>
                    <a:gd name="connsiteY17" fmla="*/ 15597 h 66941"/>
                    <a:gd name="connsiteX18" fmla="*/ 30061 w 42571"/>
                    <a:gd name="connsiteY18" fmla="*/ 31953 h 66941"/>
                    <a:gd name="connsiteX19" fmla="*/ 28902 w 42571"/>
                    <a:gd name="connsiteY19" fmla="*/ 47809 h 66941"/>
                    <a:gd name="connsiteX20" fmla="*/ 25968 w 42571"/>
                    <a:gd name="connsiteY20" fmla="*/ 53575 h 66941"/>
                    <a:gd name="connsiteX21" fmla="*/ 21918 w 42571"/>
                    <a:gd name="connsiteY21" fmla="*/ 5503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918" y="65453"/>
                      </a:moveTo>
                      <a:cubicBezTo>
                        <a:pt x="28272" y="65453"/>
                        <a:pt x="33237" y="63187"/>
                        <a:pt x="36815" y="58655"/>
                      </a:cubicBezTo>
                      <a:cubicBezTo>
                        <a:pt x="41079" y="53294"/>
                        <a:pt x="43211" y="44393"/>
                        <a:pt x="43211" y="31953"/>
                      </a:cubicBezTo>
                      <a:cubicBezTo>
                        <a:pt x="43211" y="19551"/>
                        <a:pt x="41065" y="10641"/>
                        <a:pt x="36772" y="5223"/>
                      </a:cubicBezTo>
                      <a:cubicBezTo>
                        <a:pt x="33223" y="748"/>
                        <a:pt x="28272" y="-1489"/>
                        <a:pt x="21918" y="-1489"/>
                      </a:cubicBezTo>
                      <a:cubicBezTo>
                        <a:pt x="15546" y="-1489"/>
                        <a:pt x="10404" y="963"/>
                        <a:pt x="6492" y="5866"/>
                      </a:cubicBezTo>
                      <a:cubicBezTo>
                        <a:pt x="2591" y="10770"/>
                        <a:pt x="640" y="19513"/>
                        <a:pt x="640" y="32096"/>
                      </a:cubicBezTo>
                      <a:cubicBezTo>
                        <a:pt x="640" y="44441"/>
                        <a:pt x="2786" y="53323"/>
                        <a:pt x="7079" y="58741"/>
                      </a:cubicBezTo>
                      <a:cubicBezTo>
                        <a:pt x="10628" y="63216"/>
                        <a:pt x="15574" y="65453"/>
                        <a:pt x="21918" y="65453"/>
                      </a:cubicBezTo>
                      <a:close/>
                      <a:moveTo>
                        <a:pt x="21918" y="55035"/>
                      </a:moveTo>
                      <a:cubicBezTo>
                        <a:pt x="20402" y="55035"/>
                        <a:pt x="19047" y="54548"/>
                        <a:pt x="17854" y="53575"/>
                      </a:cubicBezTo>
                      <a:cubicBezTo>
                        <a:pt x="16662" y="52612"/>
                        <a:pt x="15737" y="50876"/>
                        <a:pt x="15078" y="48367"/>
                      </a:cubicBezTo>
                      <a:cubicBezTo>
                        <a:pt x="14220" y="45123"/>
                        <a:pt x="13790" y="39652"/>
                        <a:pt x="13790" y="31953"/>
                      </a:cubicBezTo>
                      <a:cubicBezTo>
                        <a:pt x="13790" y="24264"/>
                        <a:pt x="14177" y="18979"/>
                        <a:pt x="14949" y="16098"/>
                      </a:cubicBezTo>
                      <a:cubicBezTo>
                        <a:pt x="15722" y="13226"/>
                        <a:pt x="16695" y="11314"/>
                        <a:pt x="17869" y="10360"/>
                      </a:cubicBezTo>
                      <a:cubicBezTo>
                        <a:pt x="19052" y="9406"/>
                        <a:pt x="20402" y="8929"/>
                        <a:pt x="21918" y="8929"/>
                      </a:cubicBezTo>
                      <a:cubicBezTo>
                        <a:pt x="23445" y="8929"/>
                        <a:pt x="24804" y="9411"/>
                        <a:pt x="25997" y="10374"/>
                      </a:cubicBezTo>
                      <a:cubicBezTo>
                        <a:pt x="27189" y="11347"/>
                        <a:pt x="28110" y="13088"/>
                        <a:pt x="28758" y="15597"/>
                      </a:cubicBezTo>
                      <a:cubicBezTo>
                        <a:pt x="29627" y="18812"/>
                        <a:pt x="30061" y="24264"/>
                        <a:pt x="30061" y="31953"/>
                      </a:cubicBezTo>
                      <a:cubicBezTo>
                        <a:pt x="30061" y="39652"/>
                        <a:pt x="29674" y="44937"/>
                        <a:pt x="28902" y="47809"/>
                      </a:cubicBezTo>
                      <a:cubicBezTo>
                        <a:pt x="28129" y="50690"/>
                        <a:pt x="27151" y="52612"/>
                        <a:pt x="25968" y="53575"/>
                      </a:cubicBezTo>
                      <a:cubicBezTo>
                        <a:pt x="24795" y="54548"/>
                        <a:pt x="23445" y="55035"/>
                        <a:pt x="21918" y="55035"/>
                      </a:cubicBezTo>
                      <a:close/>
                    </a:path>
                  </a:pathLst>
                </a:custGeom>
                <a:solidFill>
                  <a:srgbClr val="000000"/>
                </a:solidFill>
                <a:ln w="14" cap="flat">
                  <a:noFill/>
                  <a:prstDash val="solid"/>
                  <a:round/>
                </a:ln>
              </p:spPr>
              <p:txBody>
                <a:bodyPr rtlCol="0" anchor="ctr"/>
                <a:lstStyle/>
                <a:p>
                  <a:endParaRPr lang="en-US"/>
                </a:p>
              </p:txBody>
            </p:sp>
            <p:sp>
              <p:nvSpPr>
                <p:cNvPr id="982" name="Freeform: Shape 981">
                  <a:extLst>
                    <a:ext uri="{FF2B5EF4-FFF2-40B4-BE49-F238E27FC236}">
                      <a16:creationId xmlns:a16="http://schemas.microsoft.com/office/drawing/2014/main" id="{0B141FA8-B15B-3448-6729-22892260C866}"/>
                    </a:ext>
                  </a:extLst>
                </p:cNvPr>
                <p:cNvSpPr/>
                <p:nvPr/>
              </p:nvSpPr>
              <p:spPr>
                <a:xfrm flipV="1">
                  <a:off x="10318988" y="5123034"/>
                  <a:ext cx="12578" cy="12564"/>
                </a:xfrm>
                <a:custGeom>
                  <a:avLst/>
                  <a:gdLst>
                    <a:gd name="connsiteX0" fmla="*/ 1507 w 12578"/>
                    <a:gd name="connsiteY0" fmla="*/ 339 h 12564"/>
                    <a:gd name="connsiteX1" fmla="*/ 1507 w 12578"/>
                    <a:gd name="connsiteY1" fmla="*/ 12903 h 12564"/>
                    <a:gd name="connsiteX2" fmla="*/ 14085 w 12578"/>
                    <a:gd name="connsiteY2" fmla="*/ 12903 h 12564"/>
                    <a:gd name="connsiteX3" fmla="*/ 14085 w 12578"/>
                    <a:gd name="connsiteY3" fmla="*/ 339 h 12564"/>
                  </a:gdLst>
                  <a:ahLst/>
                  <a:cxnLst>
                    <a:cxn ang="0">
                      <a:pos x="connsiteX0" y="connsiteY0"/>
                    </a:cxn>
                    <a:cxn ang="0">
                      <a:pos x="connsiteX1" y="connsiteY1"/>
                    </a:cxn>
                    <a:cxn ang="0">
                      <a:pos x="connsiteX2" y="connsiteY2"/>
                    </a:cxn>
                    <a:cxn ang="0">
                      <a:pos x="connsiteX3" y="connsiteY3"/>
                    </a:cxn>
                  </a:cxnLst>
                  <a:rect l="l" t="t" r="r" b="b"/>
                  <a:pathLst>
                    <a:path w="12578" h="12564">
                      <a:moveTo>
                        <a:pt x="1507" y="339"/>
                      </a:moveTo>
                      <a:lnTo>
                        <a:pt x="1507" y="12903"/>
                      </a:lnTo>
                      <a:lnTo>
                        <a:pt x="14085" y="12903"/>
                      </a:lnTo>
                      <a:lnTo>
                        <a:pt x="14085" y="339"/>
                      </a:lnTo>
                      <a:close/>
                    </a:path>
                  </a:pathLst>
                </a:custGeom>
                <a:solidFill>
                  <a:srgbClr val="000000"/>
                </a:solidFill>
                <a:ln w="14" cap="flat">
                  <a:noFill/>
                  <a:prstDash val="solid"/>
                  <a:round/>
                </a:ln>
              </p:spPr>
              <p:txBody>
                <a:bodyPr rtlCol="0" anchor="ctr"/>
                <a:lstStyle/>
                <a:p>
                  <a:endParaRPr lang="en-US"/>
                </a:p>
              </p:txBody>
            </p:sp>
            <p:sp>
              <p:nvSpPr>
                <p:cNvPr id="983" name="Freeform: Shape 982">
                  <a:extLst>
                    <a:ext uri="{FF2B5EF4-FFF2-40B4-BE49-F238E27FC236}">
                      <a16:creationId xmlns:a16="http://schemas.microsoft.com/office/drawing/2014/main" id="{83FBA5A6-1BC5-93FC-1CFF-70F55AA1E596}"/>
                    </a:ext>
                  </a:extLst>
                </p:cNvPr>
                <p:cNvSpPr/>
                <p:nvPr/>
              </p:nvSpPr>
              <p:spPr>
                <a:xfrm flipV="1">
                  <a:off x="10340770" y="5069773"/>
                  <a:ext cx="43788" cy="66984"/>
                </a:xfrm>
                <a:custGeom>
                  <a:avLst/>
                  <a:gdLst>
                    <a:gd name="connsiteX0" fmla="*/ 1940 w 43788"/>
                    <a:gd name="connsiteY0" fmla="*/ 14826 h 66984"/>
                    <a:gd name="connsiteX1" fmla="*/ 14103 w 43788"/>
                    <a:gd name="connsiteY1" fmla="*/ 16171 h 66984"/>
                    <a:gd name="connsiteX2" fmla="*/ 16422 w 43788"/>
                    <a:gd name="connsiteY2" fmla="*/ 10676 h 66984"/>
                    <a:gd name="connsiteX3" fmla="*/ 21387 w 43788"/>
                    <a:gd name="connsiteY3" fmla="*/ 8887 h 66984"/>
                    <a:gd name="connsiteX4" fmla="*/ 27998 w 43788"/>
                    <a:gd name="connsiteY4" fmla="*/ 12465 h 66984"/>
                    <a:gd name="connsiteX5" fmla="*/ 31490 w 43788"/>
                    <a:gd name="connsiteY5" fmla="*/ 27304 h 66984"/>
                    <a:gd name="connsiteX6" fmla="*/ 19641 w 43788"/>
                    <a:gd name="connsiteY6" fmla="*/ 21809 h 66984"/>
                    <a:gd name="connsiteX7" fmla="*/ 6290 w 43788"/>
                    <a:gd name="connsiteY7" fmla="*/ 27776 h 66984"/>
                    <a:gd name="connsiteX8" fmla="*/ 681 w 43788"/>
                    <a:gd name="connsiteY8" fmla="*/ 43317 h 66984"/>
                    <a:gd name="connsiteX9" fmla="*/ 6605 w 43788"/>
                    <a:gd name="connsiteY9" fmla="*/ 59387 h 66984"/>
                    <a:gd name="connsiteX10" fmla="*/ 21702 w 43788"/>
                    <a:gd name="connsiteY10" fmla="*/ 65497 h 66984"/>
                    <a:gd name="connsiteX11" fmla="*/ 38072 w 43788"/>
                    <a:gd name="connsiteY11" fmla="*/ 57784 h 66984"/>
                    <a:gd name="connsiteX12" fmla="*/ 44469 w 43788"/>
                    <a:gd name="connsiteY12" fmla="*/ 32413 h 66984"/>
                    <a:gd name="connsiteX13" fmla="*/ 37801 w 43788"/>
                    <a:gd name="connsiteY13" fmla="*/ 6469 h 66984"/>
                    <a:gd name="connsiteX14" fmla="*/ 20443 w 43788"/>
                    <a:gd name="connsiteY14" fmla="*/ -1487 h 66984"/>
                    <a:gd name="connsiteX15" fmla="*/ 8008 w 43788"/>
                    <a:gd name="connsiteY15" fmla="*/ 2605 h 66984"/>
                    <a:gd name="connsiteX16" fmla="*/ 1940 w 43788"/>
                    <a:gd name="connsiteY16" fmla="*/ 14826 h 66984"/>
                    <a:gd name="connsiteX17" fmla="*/ 30374 w 43788"/>
                    <a:gd name="connsiteY17" fmla="*/ 42286 h 66984"/>
                    <a:gd name="connsiteX18" fmla="*/ 27583 w 43788"/>
                    <a:gd name="connsiteY18" fmla="*/ 51717 h 66984"/>
                    <a:gd name="connsiteX19" fmla="*/ 21115 w 43788"/>
                    <a:gd name="connsiteY19" fmla="*/ 55079 h 66984"/>
                    <a:gd name="connsiteX20" fmla="*/ 15334 w 43788"/>
                    <a:gd name="connsiteY20" fmla="*/ 52332 h 66984"/>
                    <a:gd name="connsiteX21" fmla="*/ 13030 w 43788"/>
                    <a:gd name="connsiteY21" fmla="*/ 43317 h 66984"/>
                    <a:gd name="connsiteX22" fmla="*/ 15534 w 43788"/>
                    <a:gd name="connsiteY22" fmla="*/ 33987 h 66984"/>
                    <a:gd name="connsiteX23" fmla="*/ 21788 w 43788"/>
                    <a:gd name="connsiteY23" fmla="*/ 31025 h 66984"/>
                    <a:gd name="connsiteX24" fmla="*/ 27884 w 43788"/>
                    <a:gd name="connsiteY24" fmla="*/ 33887 h 66984"/>
                    <a:gd name="connsiteX25" fmla="*/ 30374 w 43788"/>
                    <a:gd name="connsiteY25" fmla="*/ 42286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940" y="14826"/>
                      </a:moveTo>
                      <a:lnTo>
                        <a:pt x="14103" y="16171"/>
                      </a:lnTo>
                      <a:cubicBezTo>
                        <a:pt x="14399" y="13700"/>
                        <a:pt x="15172" y="11869"/>
                        <a:pt x="16422" y="10676"/>
                      </a:cubicBezTo>
                      <a:cubicBezTo>
                        <a:pt x="17671" y="9484"/>
                        <a:pt x="19327" y="8887"/>
                        <a:pt x="21387" y="8887"/>
                      </a:cubicBezTo>
                      <a:cubicBezTo>
                        <a:pt x="23982" y="8887"/>
                        <a:pt x="26186" y="10080"/>
                        <a:pt x="27998" y="12465"/>
                      </a:cubicBezTo>
                      <a:cubicBezTo>
                        <a:pt x="29820" y="14850"/>
                        <a:pt x="30984" y="19796"/>
                        <a:pt x="31490" y="27304"/>
                      </a:cubicBezTo>
                      <a:cubicBezTo>
                        <a:pt x="28332" y="23641"/>
                        <a:pt x="24383" y="21809"/>
                        <a:pt x="19641" y="21809"/>
                      </a:cubicBezTo>
                      <a:cubicBezTo>
                        <a:pt x="14490" y="21809"/>
                        <a:pt x="10040" y="23798"/>
                        <a:pt x="6290" y="27776"/>
                      </a:cubicBezTo>
                      <a:cubicBezTo>
                        <a:pt x="2551" y="31754"/>
                        <a:pt x="681" y="36935"/>
                        <a:pt x="681" y="43317"/>
                      </a:cubicBezTo>
                      <a:cubicBezTo>
                        <a:pt x="681" y="49966"/>
                        <a:pt x="2656" y="55323"/>
                        <a:pt x="6605" y="59387"/>
                      </a:cubicBezTo>
                      <a:cubicBezTo>
                        <a:pt x="10555" y="63460"/>
                        <a:pt x="15587" y="65497"/>
                        <a:pt x="21702" y="65497"/>
                      </a:cubicBezTo>
                      <a:cubicBezTo>
                        <a:pt x="28351" y="65497"/>
                        <a:pt x="33808" y="62926"/>
                        <a:pt x="38072" y="57784"/>
                      </a:cubicBezTo>
                      <a:cubicBezTo>
                        <a:pt x="42337" y="52642"/>
                        <a:pt x="44469" y="44185"/>
                        <a:pt x="44469" y="32413"/>
                      </a:cubicBezTo>
                      <a:cubicBezTo>
                        <a:pt x="44469" y="20421"/>
                        <a:pt x="42246" y="11773"/>
                        <a:pt x="37801" y="6469"/>
                      </a:cubicBezTo>
                      <a:cubicBezTo>
                        <a:pt x="33355" y="1165"/>
                        <a:pt x="27569" y="-1487"/>
                        <a:pt x="20443" y="-1487"/>
                      </a:cubicBezTo>
                      <a:cubicBezTo>
                        <a:pt x="15320" y="-1487"/>
                        <a:pt x="11175" y="-123"/>
                        <a:pt x="8008" y="2605"/>
                      </a:cubicBezTo>
                      <a:cubicBezTo>
                        <a:pt x="4850" y="5334"/>
                        <a:pt x="2827" y="9407"/>
                        <a:pt x="1940" y="14826"/>
                      </a:cubicBezTo>
                      <a:close/>
                      <a:moveTo>
                        <a:pt x="30374" y="42286"/>
                      </a:moveTo>
                      <a:cubicBezTo>
                        <a:pt x="30374" y="46341"/>
                        <a:pt x="29444" y="49484"/>
                        <a:pt x="27583" y="51717"/>
                      </a:cubicBezTo>
                      <a:cubicBezTo>
                        <a:pt x="25723" y="53959"/>
                        <a:pt x="23567" y="55079"/>
                        <a:pt x="21115" y="55079"/>
                      </a:cubicBezTo>
                      <a:cubicBezTo>
                        <a:pt x="18797" y="55079"/>
                        <a:pt x="16870" y="54164"/>
                        <a:pt x="15334" y="52332"/>
                      </a:cubicBezTo>
                      <a:cubicBezTo>
                        <a:pt x="13798" y="50500"/>
                        <a:pt x="13030" y="47495"/>
                        <a:pt x="13030" y="43317"/>
                      </a:cubicBezTo>
                      <a:cubicBezTo>
                        <a:pt x="13030" y="39081"/>
                        <a:pt x="13865" y="35971"/>
                        <a:pt x="15534" y="33987"/>
                      </a:cubicBezTo>
                      <a:cubicBezTo>
                        <a:pt x="17204" y="32012"/>
                        <a:pt x="19288" y="31025"/>
                        <a:pt x="21788" y="31025"/>
                      </a:cubicBezTo>
                      <a:cubicBezTo>
                        <a:pt x="24202" y="31025"/>
                        <a:pt x="26233" y="31979"/>
                        <a:pt x="27884" y="33887"/>
                      </a:cubicBezTo>
                      <a:cubicBezTo>
                        <a:pt x="29544" y="35795"/>
                        <a:pt x="30374" y="38595"/>
                        <a:pt x="30374" y="42286"/>
                      </a:cubicBezTo>
                      <a:close/>
                    </a:path>
                  </a:pathLst>
                </a:custGeom>
                <a:solidFill>
                  <a:srgbClr val="000000"/>
                </a:solidFill>
                <a:ln w="14" cap="flat">
                  <a:noFill/>
                  <a:prstDash val="solid"/>
                  <a:round/>
                </a:ln>
              </p:spPr>
              <p:txBody>
                <a:bodyPr rtlCol="0" anchor="ctr"/>
                <a:lstStyle/>
                <a:p>
                  <a:endParaRPr lang="en-US"/>
                </a:p>
              </p:txBody>
            </p:sp>
            <p:sp>
              <p:nvSpPr>
                <p:cNvPr id="984" name="Freeform: Shape 983">
                  <a:extLst>
                    <a:ext uri="{FF2B5EF4-FFF2-40B4-BE49-F238E27FC236}">
                      <a16:creationId xmlns:a16="http://schemas.microsoft.com/office/drawing/2014/main" id="{8936CDE7-B002-CA3E-E31D-A071C8E65C02}"/>
                    </a:ext>
                  </a:extLst>
                </p:cNvPr>
                <p:cNvSpPr/>
                <p:nvPr/>
              </p:nvSpPr>
              <p:spPr>
                <a:xfrm flipV="1">
                  <a:off x="10396040" y="5069773"/>
                  <a:ext cx="28805" cy="65825"/>
                </a:xfrm>
                <a:custGeom>
                  <a:avLst/>
                  <a:gdLst>
                    <a:gd name="connsiteX0" fmla="*/ 29718 w 28805"/>
                    <a:gd name="connsiteY0" fmla="*/ -1528 h 65825"/>
                    <a:gd name="connsiteX1" fmla="*/ 17154 w 28805"/>
                    <a:gd name="connsiteY1" fmla="*/ -1528 h 65825"/>
                    <a:gd name="connsiteX2" fmla="*/ 17154 w 28805"/>
                    <a:gd name="connsiteY2" fmla="*/ 45823 h 65825"/>
                    <a:gd name="connsiteX3" fmla="*/ 913 w 28805"/>
                    <a:gd name="connsiteY3" fmla="*/ 36307 h 65825"/>
                    <a:gd name="connsiteX4" fmla="*/ 913 w 28805"/>
                    <a:gd name="connsiteY4" fmla="*/ 47712 h 65825"/>
                    <a:gd name="connsiteX5" fmla="*/ 11602 w 28805"/>
                    <a:gd name="connsiteY5" fmla="*/ 53808 h 65825"/>
                    <a:gd name="connsiteX6" fmla="*/ 19515 w 28805"/>
                    <a:gd name="connsiteY6" fmla="*/ 64297 h 65825"/>
                    <a:gd name="connsiteX7" fmla="*/ 29718 w 28805"/>
                    <a:gd name="connsiteY7" fmla="*/ 64297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718" y="-1528"/>
                      </a:moveTo>
                      <a:lnTo>
                        <a:pt x="17154" y="-1528"/>
                      </a:lnTo>
                      <a:lnTo>
                        <a:pt x="17154" y="45823"/>
                      </a:lnTo>
                      <a:cubicBezTo>
                        <a:pt x="12556" y="41530"/>
                        <a:pt x="7142" y="38358"/>
                        <a:pt x="913" y="36307"/>
                      </a:cubicBezTo>
                      <a:lnTo>
                        <a:pt x="913" y="47712"/>
                      </a:lnTo>
                      <a:cubicBezTo>
                        <a:pt x="4194" y="48781"/>
                        <a:pt x="7757" y="50813"/>
                        <a:pt x="11602" y="53808"/>
                      </a:cubicBezTo>
                      <a:cubicBezTo>
                        <a:pt x="15447" y="56804"/>
                        <a:pt x="18084" y="60300"/>
                        <a:pt x="19515" y="64297"/>
                      </a:cubicBezTo>
                      <a:lnTo>
                        <a:pt x="29718" y="64297"/>
                      </a:lnTo>
                      <a:close/>
                    </a:path>
                  </a:pathLst>
                </a:custGeom>
                <a:solidFill>
                  <a:srgbClr val="000000"/>
                </a:solidFill>
                <a:ln w="14" cap="flat">
                  <a:noFill/>
                  <a:prstDash val="solid"/>
                  <a:round/>
                </a:ln>
              </p:spPr>
              <p:txBody>
                <a:bodyPr rtlCol="0" anchor="ctr"/>
                <a:lstStyle/>
                <a:p>
                  <a:endParaRPr lang="en-US"/>
                </a:p>
              </p:txBody>
            </p:sp>
            <p:sp>
              <p:nvSpPr>
                <p:cNvPr id="985" name="Freeform: Shape 984">
                  <a:extLst>
                    <a:ext uri="{FF2B5EF4-FFF2-40B4-BE49-F238E27FC236}">
                      <a16:creationId xmlns:a16="http://schemas.microsoft.com/office/drawing/2014/main" id="{3BA8AA1A-0C4F-ABC2-221B-F542C215546F}"/>
                    </a:ext>
                  </a:extLst>
                </p:cNvPr>
                <p:cNvSpPr/>
                <p:nvPr/>
              </p:nvSpPr>
              <p:spPr>
                <a:xfrm flipV="1">
                  <a:off x="10443439" y="5069773"/>
                  <a:ext cx="43115" cy="66984"/>
                </a:xfrm>
                <a:custGeom>
                  <a:avLst/>
                  <a:gdLst>
                    <a:gd name="connsiteX0" fmla="*/ 11634 w 43115"/>
                    <a:gd name="connsiteY0" fmla="*/ 35046 h 66984"/>
                    <a:gd name="connsiteX1" fmla="*/ 4536 w 43115"/>
                    <a:gd name="connsiteY1" fmla="*/ 40698 h 66984"/>
                    <a:gd name="connsiteX2" fmla="*/ 2332 w 43115"/>
                    <a:gd name="connsiteY2" fmla="*/ 48597 h 66984"/>
                    <a:gd name="connsiteX3" fmla="*/ 7455 w 43115"/>
                    <a:gd name="connsiteY3" fmla="*/ 60703 h 66984"/>
                    <a:gd name="connsiteX4" fmla="*/ 22008 w 43115"/>
                    <a:gd name="connsiteY4" fmla="*/ 65497 h 66984"/>
                    <a:gd name="connsiteX5" fmla="*/ 36518 w 43115"/>
                    <a:gd name="connsiteY5" fmla="*/ 60703 h 66984"/>
                    <a:gd name="connsiteX6" fmla="*/ 41684 w 43115"/>
                    <a:gd name="connsiteY6" fmla="*/ 48597 h 66984"/>
                    <a:gd name="connsiteX7" fmla="*/ 39309 w 43115"/>
                    <a:gd name="connsiteY7" fmla="*/ 40469 h 66984"/>
                    <a:gd name="connsiteX8" fmla="*/ 32655 w 43115"/>
                    <a:gd name="connsiteY8" fmla="*/ 35046 h 66984"/>
                    <a:gd name="connsiteX9" fmla="*/ 40940 w 43115"/>
                    <a:gd name="connsiteY9" fmla="*/ 28649 h 66984"/>
                    <a:gd name="connsiteX10" fmla="*/ 43788 w 43115"/>
                    <a:gd name="connsiteY10" fmla="*/ 18947 h 66984"/>
                    <a:gd name="connsiteX11" fmla="*/ 37992 w 43115"/>
                    <a:gd name="connsiteY11" fmla="*/ 4194 h 66984"/>
                    <a:gd name="connsiteX12" fmla="*/ 22595 w 43115"/>
                    <a:gd name="connsiteY12" fmla="*/ -1487 h 66984"/>
                    <a:gd name="connsiteX13" fmla="*/ 7698 w 43115"/>
                    <a:gd name="connsiteY13" fmla="*/ 3206 h 66984"/>
                    <a:gd name="connsiteX14" fmla="*/ 672 w 43115"/>
                    <a:gd name="connsiteY14" fmla="*/ 18403 h 66984"/>
                    <a:gd name="connsiteX15" fmla="*/ 3305 w 43115"/>
                    <a:gd name="connsiteY15" fmla="*/ 28177 h 66984"/>
                    <a:gd name="connsiteX16" fmla="*/ 11634 w 43115"/>
                    <a:gd name="connsiteY16" fmla="*/ 35046 h 66984"/>
                    <a:gd name="connsiteX17" fmla="*/ 14224 w 43115"/>
                    <a:gd name="connsiteY17" fmla="*/ 47696 h 66984"/>
                    <a:gd name="connsiteX18" fmla="*/ 16341 w 43115"/>
                    <a:gd name="connsiteY18" fmla="*/ 41843 h 66984"/>
                    <a:gd name="connsiteX19" fmla="*/ 22008 w 43115"/>
                    <a:gd name="connsiteY19" fmla="*/ 39739 h 66984"/>
                    <a:gd name="connsiteX20" fmla="*/ 27732 w 43115"/>
                    <a:gd name="connsiteY20" fmla="*/ 41857 h 66984"/>
                    <a:gd name="connsiteX21" fmla="*/ 29879 w 43115"/>
                    <a:gd name="connsiteY21" fmla="*/ 47739 h 66984"/>
                    <a:gd name="connsiteX22" fmla="*/ 27746 w 43115"/>
                    <a:gd name="connsiteY22" fmla="*/ 53391 h 66984"/>
                    <a:gd name="connsiteX23" fmla="*/ 22137 w 43115"/>
                    <a:gd name="connsiteY23" fmla="*/ 55523 h 66984"/>
                    <a:gd name="connsiteX24" fmla="*/ 16370 w 43115"/>
                    <a:gd name="connsiteY24" fmla="*/ 53377 h 66984"/>
                    <a:gd name="connsiteX25" fmla="*/ 14224 w 43115"/>
                    <a:gd name="connsiteY25" fmla="*/ 47696 h 66984"/>
                    <a:gd name="connsiteX26" fmla="*/ 13065 w 43115"/>
                    <a:gd name="connsiteY26" fmla="*/ 19620 h 66984"/>
                    <a:gd name="connsiteX27" fmla="*/ 15726 w 43115"/>
                    <a:gd name="connsiteY27" fmla="*/ 11520 h 66984"/>
                    <a:gd name="connsiteX28" fmla="*/ 22366 w 43115"/>
                    <a:gd name="connsiteY28" fmla="*/ 8615 h 66984"/>
                    <a:gd name="connsiteX29" fmla="*/ 28805 w 43115"/>
                    <a:gd name="connsiteY29" fmla="*/ 11406 h 66984"/>
                    <a:gd name="connsiteX30" fmla="*/ 31352 w 43115"/>
                    <a:gd name="connsiteY30" fmla="*/ 19477 h 66984"/>
                    <a:gd name="connsiteX31" fmla="*/ 28762 w 43115"/>
                    <a:gd name="connsiteY31" fmla="*/ 26875 h 66984"/>
                    <a:gd name="connsiteX32" fmla="*/ 22194 w 43115"/>
                    <a:gd name="connsiteY32" fmla="*/ 29680 h 66984"/>
                    <a:gd name="connsiteX33" fmla="*/ 15325 w 43115"/>
                    <a:gd name="connsiteY33" fmla="*/ 26503 h 66984"/>
                    <a:gd name="connsiteX34" fmla="*/ 13065 w 43115"/>
                    <a:gd name="connsiteY34" fmla="*/ 19620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1634" y="35046"/>
                      </a:moveTo>
                      <a:cubicBezTo>
                        <a:pt x="8380" y="36419"/>
                        <a:pt x="6015" y="38304"/>
                        <a:pt x="4536" y="40698"/>
                      </a:cubicBezTo>
                      <a:cubicBezTo>
                        <a:pt x="3067" y="43102"/>
                        <a:pt x="2332" y="45735"/>
                        <a:pt x="2332" y="48597"/>
                      </a:cubicBezTo>
                      <a:cubicBezTo>
                        <a:pt x="2332" y="53481"/>
                        <a:pt x="4040" y="57517"/>
                        <a:pt x="7455" y="60703"/>
                      </a:cubicBezTo>
                      <a:cubicBezTo>
                        <a:pt x="10870" y="63899"/>
                        <a:pt x="15721" y="65497"/>
                        <a:pt x="22008" y="65497"/>
                      </a:cubicBezTo>
                      <a:cubicBezTo>
                        <a:pt x="28238" y="65497"/>
                        <a:pt x="33074" y="63899"/>
                        <a:pt x="36518" y="60703"/>
                      </a:cubicBezTo>
                      <a:cubicBezTo>
                        <a:pt x="39962" y="57517"/>
                        <a:pt x="41684" y="53481"/>
                        <a:pt x="41684" y="48597"/>
                      </a:cubicBezTo>
                      <a:cubicBezTo>
                        <a:pt x="41684" y="45554"/>
                        <a:pt x="40892" y="42845"/>
                        <a:pt x="39309" y="40469"/>
                      </a:cubicBezTo>
                      <a:cubicBezTo>
                        <a:pt x="37735" y="38103"/>
                        <a:pt x="35517" y="36295"/>
                        <a:pt x="32655" y="35046"/>
                      </a:cubicBezTo>
                      <a:cubicBezTo>
                        <a:pt x="36289" y="33586"/>
                        <a:pt x="39051" y="31454"/>
                        <a:pt x="40940" y="28649"/>
                      </a:cubicBezTo>
                      <a:cubicBezTo>
                        <a:pt x="42839" y="25844"/>
                        <a:pt x="43788" y="22610"/>
                        <a:pt x="43788" y="18947"/>
                      </a:cubicBezTo>
                      <a:cubicBezTo>
                        <a:pt x="43788" y="12899"/>
                        <a:pt x="41856" y="7981"/>
                        <a:pt x="37992" y="4194"/>
                      </a:cubicBezTo>
                      <a:cubicBezTo>
                        <a:pt x="34138" y="406"/>
                        <a:pt x="29006" y="-1487"/>
                        <a:pt x="22595" y="-1487"/>
                      </a:cubicBezTo>
                      <a:cubicBezTo>
                        <a:pt x="16632" y="-1487"/>
                        <a:pt x="11667" y="77"/>
                        <a:pt x="7698" y="3206"/>
                      </a:cubicBezTo>
                      <a:cubicBezTo>
                        <a:pt x="3014" y="6898"/>
                        <a:pt x="672" y="11964"/>
                        <a:pt x="672" y="18403"/>
                      </a:cubicBezTo>
                      <a:cubicBezTo>
                        <a:pt x="672" y="21952"/>
                        <a:pt x="1550" y="25210"/>
                        <a:pt x="3305" y="28177"/>
                      </a:cubicBezTo>
                      <a:cubicBezTo>
                        <a:pt x="5070" y="31144"/>
                        <a:pt x="7846" y="33433"/>
                        <a:pt x="11634" y="35046"/>
                      </a:cubicBezTo>
                      <a:close/>
                      <a:moveTo>
                        <a:pt x="14224" y="47696"/>
                      </a:moveTo>
                      <a:cubicBezTo>
                        <a:pt x="14224" y="45196"/>
                        <a:pt x="14930" y="43245"/>
                        <a:pt x="16341" y="41843"/>
                      </a:cubicBezTo>
                      <a:cubicBezTo>
                        <a:pt x="17763" y="40440"/>
                        <a:pt x="19652" y="39739"/>
                        <a:pt x="22008" y="39739"/>
                      </a:cubicBezTo>
                      <a:cubicBezTo>
                        <a:pt x="24393" y="39739"/>
                        <a:pt x="26301" y="40445"/>
                        <a:pt x="27732" y="41857"/>
                      </a:cubicBezTo>
                      <a:cubicBezTo>
                        <a:pt x="29163" y="43279"/>
                        <a:pt x="29879" y="45239"/>
                        <a:pt x="29879" y="47739"/>
                      </a:cubicBezTo>
                      <a:cubicBezTo>
                        <a:pt x="29879" y="50095"/>
                        <a:pt x="29168" y="51979"/>
                        <a:pt x="27746" y="53391"/>
                      </a:cubicBezTo>
                      <a:cubicBezTo>
                        <a:pt x="26334" y="54812"/>
                        <a:pt x="24465" y="55523"/>
                        <a:pt x="22137" y="55523"/>
                      </a:cubicBezTo>
                      <a:cubicBezTo>
                        <a:pt x="19723" y="55523"/>
                        <a:pt x="17801" y="54808"/>
                        <a:pt x="16370" y="53377"/>
                      </a:cubicBezTo>
                      <a:cubicBezTo>
                        <a:pt x="14939" y="51946"/>
                        <a:pt x="14224" y="50052"/>
                        <a:pt x="14224" y="47696"/>
                      </a:cubicBezTo>
                      <a:close/>
                      <a:moveTo>
                        <a:pt x="13065" y="19620"/>
                      </a:moveTo>
                      <a:cubicBezTo>
                        <a:pt x="13065" y="16157"/>
                        <a:pt x="13952" y="13457"/>
                        <a:pt x="15726" y="11520"/>
                      </a:cubicBezTo>
                      <a:cubicBezTo>
                        <a:pt x="17501" y="9584"/>
                        <a:pt x="19714" y="8615"/>
                        <a:pt x="22366" y="8615"/>
                      </a:cubicBezTo>
                      <a:cubicBezTo>
                        <a:pt x="24961" y="8615"/>
                        <a:pt x="27107" y="9546"/>
                        <a:pt x="28805" y="11406"/>
                      </a:cubicBezTo>
                      <a:cubicBezTo>
                        <a:pt x="30503" y="13276"/>
                        <a:pt x="31352" y="15966"/>
                        <a:pt x="31352" y="19477"/>
                      </a:cubicBezTo>
                      <a:cubicBezTo>
                        <a:pt x="31352" y="22548"/>
                        <a:pt x="30489" y="25015"/>
                        <a:pt x="28762" y="26875"/>
                      </a:cubicBezTo>
                      <a:cubicBezTo>
                        <a:pt x="27036" y="28745"/>
                        <a:pt x="24846" y="29680"/>
                        <a:pt x="22194" y="29680"/>
                      </a:cubicBezTo>
                      <a:cubicBezTo>
                        <a:pt x="19122" y="29680"/>
                        <a:pt x="16833" y="28621"/>
                        <a:pt x="15325" y="26503"/>
                      </a:cubicBezTo>
                      <a:cubicBezTo>
                        <a:pt x="13818" y="24385"/>
                        <a:pt x="13065" y="22091"/>
                        <a:pt x="13065" y="19620"/>
                      </a:cubicBezTo>
                      <a:close/>
                    </a:path>
                  </a:pathLst>
                </a:custGeom>
                <a:solidFill>
                  <a:srgbClr val="000000"/>
                </a:solidFill>
                <a:ln w="14" cap="flat">
                  <a:noFill/>
                  <a:prstDash val="solid"/>
                  <a:round/>
                </a:ln>
              </p:spPr>
              <p:txBody>
                <a:bodyPr rtlCol="0" anchor="ctr"/>
                <a:lstStyle/>
                <a:p>
                  <a:endParaRPr lang="en-US"/>
                </a:p>
              </p:txBody>
            </p:sp>
          </p:grpSp>
          <p:grpSp>
            <p:nvGrpSpPr>
              <p:cNvPr id="986" name="Graphic 3">
                <a:extLst>
                  <a:ext uri="{FF2B5EF4-FFF2-40B4-BE49-F238E27FC236}">
                    <a16:creationId xmlns:a16="http://schemas.microsoft.com/office/drawing/2014/main" id="{88D39FC0-59E4-1E0C-4F1C-B7C22F4DDD8B}"/>
                  </a:ext>
                </a:extLst>
              </p:cNvPr>
              <p:cNvGrpSpPr/>
              <p:nvPr/>
            </p:nvGrpSpPr>
            <p:grpSpPr>
              <a:xfrm>
                <a:off x="9871680" y="5168036"/>
                <a:ext cx="567881" cy="83898"/>
                <a:chOff x="9871680" y="5168036"/>
                <a:chExt cx="567881" cy="83898"/>
              </a:xfrm>
              <a:solidFill>
                <a:srgbClr val="000000"/>
              </a:solidFill>
            </p:grpSpPr>
            <p:sp>
              <p:nvSpPr>
                <p:cNvPr id="987" name="Freeform: Shape 986">
                  <a:extLst>
                    <a:ext uri="{FF2B5EF4-FFF2-40B4-BE49-F238E27FC236}">
                      <a16:creationId xmlns:a16="http://schemas.microsoft.com/office/drawing/2014/main" id="{488ABCC0-F8DF-C824-E5A6-DEB98AA3419B}"/>
                    </a:ext>
                  </a:extLst>
                </p:cNvPr>
                <p:cNvSpPr/>
                <p:nvPr/>
              </p:nvSpPr>
              <p:spPr>
                <a:xfrm flipV="1">
                  <a:off x="9871680" y="5185294"/>
                  <a:ext cx="44360" cy="49640"/>
                </a:xfrm>
                <a:custGeom>
                  <a:avLst/>
                  <a:gdLst>
                    <a:gd name="connsiteX0" fmla="*/ 605 w 44360"/>
                    <a:gd name="connsiteY0" fmla="*/ 13762 h 49640"/>
                    <a:gd name="connsiteX1" fmla="*/ 13212 w 44360"/>
                    <a:gd name="connsiteY1" fmla="*/ 15680 h 49640"/>
                    <a:gd name="connsiteX2" fmla="*/ 16474 w 44360"/>
                    <a:gd name="connsiteY2" fmla="*/ 10113 h 49640"/>
                    <a:gd name="connsiteX3" fmla="*/ 23372 w 44360"/>
                    <a:gd name="connsiteY3" fmla="*/ 8210 h 49640"/>
                    <a:gd name="connsiteX4" fmla="*/ 30698 w 44360"/>
                    <a:gd name="connsiteY4" fmla="*/ 9999 h 49640"/>
                    <a:gd name="connsiteX5" fmla="*/ 32358 w 44360"/>
                    <a:gd name="connsiteY5" fmla="*/ 13362 h 49640"/>
                    <a:gd name="connsiteX6" fmla="*/ 31457 w 44360"/>
                    <a:gd name="connsiteY6" fmla="*/ 15723 h 49640"/>
                    <a:gd name="connsiteX7" fmla="*/ 27264 w 44360"/>
                    <a:gd name="connsiteY7" fmla="*/ 17383 h 49640"/>
                    <a:gd name="connsiteX8" fmla="*/ 7989 w 44360"/>
                    <a:gd name="connsiteY8" fmla="*/ 23507 h 49640"/>
                    <a:gd name="connsiteX9" fmla="*/ 2350 w 44360"/>
                    <a:gd name="connsiteY9" fmla="*/ 34197 h 49640"/>
                    <a:gd name="connsiteX10" fmla="*/ 7216 w 44360"/>
                    <a:gd name="connsiteY10" fmla="*/ 44571 h 49640"/>
                    <a:gd name="connsiteX11" fmla="*/ 22341 w 44360"/>
                    <a:gd name="connsiteY11" fmla="*/ 48778 h 49640"/>
                    <a:gd name="connsiteX12" fmla="*/ 36823 w 44360"/>
                    <a:gd name="connsiteY12" fmla="*/ 45602 h 49640"/>
                    <a:gd name="connsiteX13" fmla="*/ 43362 w 44360"/>
                    <a:gd name="connsiteY13" fmla="*/ 36214 h 49640"/>
                    <a:gd name="connsiteX14" fmla="*/ 31500 w 44360"/>
                    <a:gd name="connsiteY14" fmla="*/ 34025 h 49640"/>
                    <a:gd name="connsiteX15" fmla="*/ 28609 w 44360"/>
                    <a:gd name="connsiteY15" fmla="*/ 38261 h 49640"/>
                    <a:gd name="connsiteX16" fmla="*/ 22556 w 44360"/>
                    <a:gd name="connsiteY16" fmla="*/ 39749 h 49640"/>
                    <a:gd name="connsiteX17" fmla="*/ 15458 w 44360"/>
                    <a:gd name="connsiteY17" fmla="*/ 38361 h 49640"/>
                    <a:gd name="connsiteX18" fmla="*/ 14027 w 44360"/>
                    <a:gd name="connsiteY18" fmla="*/ 35814 h 49640"/>
                    <a:gd name="connsiteX19" fmla="*/ 15272 w 44360"/>
                    <a:gd name="connsiteY19" fmla="*/ 33524 h 49640"/>
                    <a:gd name="connsiteX20" fmla="*/ 27006 w 44360"/>
                    <a:gd name="connsiteY20" fmla="*/ 29990 h 49640"/>
                    <a:gd name="connsiteX21" fmla="*/ 41030 w 44360"/>
                    <a:gd name="connsiteY21" fmla="*/ 24409 h 49640"/>
                    <a:gd name="connsiteX22" fmla="*/ 44965 w 44360"/>
                    <a:gd name="connsiteY22" fmla="*/ 15064 h 49640"/>
                    <a:gd name="connsiteX23" fmla="*/ 39513 w 44360"/>
                    <a:gd name="connsiteY23" fmla="*/ 3831 h 49640"/>
                    <a:gd name="connsiteX24" fmla="*/ 23372 w 44360"/>
                    <a:gd name="connsiteY24" fmla="*/ -862 h 49640"/>
                    <a:gd name="connsiteX25" fmla="*/ 8003 w 44360"/>
                    <a:gd name="connsiteY25" fmla="*/ 3073 h 49640"/>
                    <a:gd name="connsiteX26" fmla="*/ 605 w 44360"/>
                    <a:gd name="connsiteY26" fmla="*/ 1376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605" y="13762"/>
                      </a:moveTo>
                      <a:lnTo>
                        <a:pt x="13212" y="15680"/>
                      </a:lnTo>
                      <a:cubicBezTo>
                        <a:pt x="13755" y="13238"/>
                        <a:pt x="14843" y="11382"/>
                        <a:pt x="16474" y="10113"/>
                      </a:cubicBezTo>
                      <a:cubicBezTo>
                        <a:pt x="18115" y="8844"/>
                        <a:pt x="20414" y="8210"/>
                        <a:pt x="23372" y="8210"/>
                      </a:cubicBezTo>
                      <a:cubicBezTo>
                        <a:pt x="26615" y="8210"/>
                        <a:pt x="29057" y="8806"/>
                        <a:pt x="30698" y="9999"/>
                      </a:cubicBezTo>
                      <a:cubicBezTo>
                        <a:pt x="31805" y="10838"/>
                        <a:pt x="32358" y="11959"/>
                        <a:pt x="32358" y="13362"/>
                      </a:cubicBezTo>
                      <a:cubicBezTo>
                        <a:pt x="32358" y="14316"/>
                        <a:pt x="32058" y="15103"/>
                        <a:pt x="31457" y="15723"/>
                      </a:cubicBezTo>
                      <a:cubicBezTo>
                        <a:pt x="30837" y="16324"/>
                        <a:pt x="29439" y="16877"/>
                        <a:pt x="27264" y="17383"/>
                      </a:cubicBezTo>
                      <a:cubicBezTo>
                        <a:pt x="17123" y="19615"/>
                        <a:pt x="10698" y="21657"/>
                        <a:pt x="7989" y="23507"/>
                      </a:cubicBezTo>
                      <a:cubicBezTo>
                        <a:pt x="4230" y="26073"/>
                        <a:pt x="2350" y="29637"/>
                        <a:pt x="2350" y="34197"/>
                      </a:cubicBezTo>
                      <a:cubicBezTo>
                        <a:pt x="2350" y="38308"/>
                        <a:pt x="3972" y="41767"/>
                        <a:pt x="7216" y="44571"/>
                      </a:cubicBezTo>
                      <a:cubicBezTo>
                        <a:pt x="10469" y="47376"/>
                        <a:pt x="15511" y="48778"/>
                        <a:pt x="22341" y="48778"/>
                      </a:cubicBezTo>
                      <a:cubicBezTo>
                        <a:pt x="28838" y="48778"/>
                        <a:pt x="33665" y="47719"/>
                        <a:pt x="36823" y="45602"/>
                      </a:cubicBezTo>
                      <a:cubicBezTo>
                        <a:pt x="39990" y="43484"/>
                        <a:pt x="42170" y="40355"/>
                        <a:pt x="43362" y="36214"/>
                      </a:cubicBezTo>
                      <a:lnTo>
                        <a:pt x="31500" y="34025"/>
                      </a:lnTo>
                      <a:cubicBezTo>
                        <a:pt x="30994" y="35866"/>
                        <a:pt x="30030" y="37278"/>
                        <a:pt x="28609" y="38261"/>
                      </a:cubicBezTo>
                      <a:cubicBezTo>
                        <a:pt x="27197" y="39253"/>
                        <a:pt x="25179" y="39749"/>
                        <a:pt x="22556" y="39749"/>
                      </a:cubicBezTo>
                      <a:cubicBezTo>
                        <a:pt x="19255" y="39749"/>
                        <a:pt x="16889" y="39286"/>
                        <a:pt x="15458" y="38361"/>
                      </a:cubicBezTo>
                      <a:cubicBezTo>
                        <a:pt x="14504" y="37703"/>
                        <a:pt x="14027" y="36854"/>
                        <a:pt x="14027" y="35814"/>
                      </a:cubicBezTo>
                      <a:cubicBezTo>
                        <a:pt x="14027" y="34917"/>
                        <a:pt x="14442" y="34154"/>
                        <a:pt x="15272" y="33524"/>
                      </a:cubicBezTo>
                      <a:cubicBezTo>
                        <a:pt x="16407" y="32694"/>
                        <a:pt x="20319" y="31516"/>
                        <a:pt x="27006" y="29990"/>
                      </a:cubicBezTo>
                      <a:cubicBezTo>
                        <a:pt x="33703" y="28473"/>
                        <a:pt x="38378" y="26612"/>
                        <a:pt x="41030" y="24409"/>
                      </a:cubicBezTo>
                      <a:cubicBezTo>
                        <a:pt x="43653" y="22167"/>
                        <a:pt x="44965" y="19052"/>
                        <a:pt x="44965" y="15064"/>
                      </a:cubicBezTo>
                      <a:cubicBezTo>
                        <a:pt x="44965" y="10705"/>
                        <a:pt x="43148" y="6960"/>
                        <a:pt x="39513" y="3831"/>
                      </a:cubicBezTo>
                      <a:cubicBezTo>
                        <a:pt x="35878" y="702"/>
                        <a:pt x="30498" y="-862"/>
                        <a:pt x="23372" y="-862"/>
                      </a:cubicBezTo>
                      <a:cubicBezTo>
                        <a:pt x="16904" y="-862"/>
                        <a:pt x="11781" y="449"/>
                        <a:pt x="8003" y="3073"/>
                      </a:cubicBezTo>
                      <a:cubicBezTo>
                        <a:pt x="4235" y="5696"/>
                        <a:pt x="1769" y="9259"/>
                        <a:pt x="605" y="13762"/>
                      </a:cubicBezTo>
                      <a:close/>
                    </a:path>
                  </a:pathLst>
                </a:custGeom>
                <a:solidFill>
                  <a:srgbClr val="000000"/>
                </a:solidFill>
                <a:ln w="14" cap="flat">
                  <a:noFill/>
                  <a:prstDash val="solid"/>
                  <a:round/>
                </a:ln>
              </p:spPr>
              <p:txBody>
                <a:bodyPr rtlCol="0" anchor="ctr"/>
                <a:lstStyle/>
                <a:p>
                  <a:endParaRPr lang="en-US"/>
                </a:p>
              </p:txBody>
            </p:sp>
            <p:sp>
              <p:nvSpPr>
                <p:cNvPr id="988" name="Freeform: Shape 987">
                  <a:extLst>
                    <a:ext uri="{FF2B5EF4-FFF2-40B4-BE49-F238E27FC236}">
                      <a16:creationId xmlns:a16="http://schemas.microsoft.com/office/drawing/2014/main" id="{9F4D24F6-D5A7-04FA-C1B2-88E4A4745F10}"/>
                    </a:ext>
                  </a:extLst>
                </p:cNvPr>
                <p:cNvSpPr/>
                <p:nvPr/>
              </p:nvSpPr>
              <p:spPr>
                <a:xfrm flipV="1">
                  <a:off x="9923730" y="5185294"/>
                  <a:ext cx="44589" cy="49640"/>
                </a:xfrm>
                <a:custGeom>
                  <a:avLst/>
                  <a:gdLst>
                    <a:gd name="connsiteX0" fmla="*/ 13238 w 44589"/>
                    <a:gd name="connsiteY0" fmla="*/ 33209 h 49640"/>
                    <a:gd name="connsiteX1" fmla="*/ 1833 w 44589"/>
                    <a:gd name="connsiteY1" fmla="*/ 35270 h 49640"/>
                    <a:gd name="connsiteX2" fmla="*/ 8444 w 44589"/>
                    <a:gd name="connsiteY2" fmla="*/ 45459 h 49640"/>
                    <a:gd name="connsiteX3" fmla="*/ 22396 w 44589"/>
                    <a:gd name="connsiteY3" fmla="*/ 48778 h 49640"/>
                    <a:gd name="connsiteX4" fmla="*/ 34917 w 44589"/>
                    <a:gd name="connsiteY4" fmla="*/ 46789 h 49640"/>
                    <a:gd name="connsiteX5" fmla="*/ 40713 w 44589"/>
                    <a:gd name="connsiteY5" fmla="*/ 41738 h 49640"/>
                    <a:gd name="connsiteX6" fmla="*/ 42387 w 44589"/>
                    <a:gd name="connsiteY6" fmla="*/ 30490 h 49640"/>
                    <a:gd name="connsiteX7" fmla="*/ 42258 w 44589"/>
                    <a:gd name="connsiteY7" fmla="*/ 15823 h 49640"/>
                    <a:gd name="connsiteX8" fmla="*/ 42859 w 44589"/>
                    <a:gd name="connsiteY8" fmla="*/ 6579 h 49640"/>
                    <a:gd name="connsiteX9" fmla="*/ 45120 w 44589"/>
                    <a:gd name="connsiteY9" fmla="*/ 211 h 49640"/>
                    <a:gd name="connsiteX10" fmla="*/ 32685 w 44589"/>
                    <a:gd name="connsiteY10" fmla="*/ 211 h 49640"/>
                    <a:gd name="connsiteX11" fmla="*/ 31483 w 44589"/>
                    <a:gd name="connsiteY11" fmla="*/ 3917 h 49640"/>
                    <a:gd name="connsiteX12" fmla="*/ 31025 w 44589"/>
                    <a:gd name="connsiteY12" fmla="*/ 5405 h 49640"/>
                    <a:gd name="connsiteX13" fmla="*/ 24142 w 44589"/>
                    <a:gd name="connsiteY13" fmla="*/ 697 h 49640"/>
                    <a:gd name="connsiteX14" fmla="*/ 16315 w 44589"/>
                    <a:gd name="connsiteY14" fmla="*/ -862 h 49640"/>
                    <a:gd name="connsiteX15" fmla="*/ 4752 w 44589"/>
                    <a:gd name="connsiteY15" fmla="*/ 3116 h 49640"/>
                    <a:gd name="connsiteX16" fmla="*/ 531 w 44589"/>
                    <a:gd name="connsiteY16" fmla="*/ 13176 h 49640"/>
                    <a:gd name="connsiteX17" fmla="*/ 2448 w 44589"/>
                    <a:gd name="connsiteY17" fmla="*/ 20359 h 49640"/>
                    <a:gd name="connsiteX18" fmla="*/ 7843 w 44589"/>
                    <a:gd name="connsiteY18" fmla="*/ 25181 h 49640"/>
                    <a:gd name="connsiteX19" fmla="*/ 17846 w 44589"/>
                    <a:gd name="connsiteY19" fmla="*/ 28115 h 49640"/>
                    <a:gd name="connsiteX20" fmla="*/ 30052 w 44589"/>
                    <a:gd name="connsiteY20" fmla="*/ 31206 h 49640"/>
                    <a:gd name="connsiteX21" fmla="*/ 30052 w 44589"/>
                    <a:gd name="connsiteY21" fmla="*/ 32451 h 49640"/>
                    <a:gd name="connsiteX22" fmla="*/ 28263 w 44589"/>
                    <a:gd name="connsiteY22" fmla="*/ 37617 h 49640"/>
                    <a:gd name="connsiteX23" fmla="*/ 21509 w 44589"/>
                    <a:gd name="connsiteY23" fmla="*/ 39162 h 49640"/>
                    <a:gd name="connsiteX24" fmla="*/ 16272 w 44589"/>
                    <a:gd name="connsiteY24" fmla="*/ 37846 h 49640"/>
                    <a:gd name="connsiteX25" fmla="*/ 13238 w 44589"/>
                    <a:gd name="connsiteY25" fmla="*/ 33209 h 49640"/>
                    <a:gd name="connsiteX26" fmla="*/ 30052 w 44589"/>
                    <a:gd name="connsiteY26" fmla="*/ 23021 h 49640"/>
                    <a:gd name="connsiteX27" fmla="*/ 22396 w 44589"/>
                    <a:gd name="connsiteY27" fmla="*/ 21089 h 49640"/>
                    <a:gd name="connsiteX28" fmla="*/ 15556 w 44589"/>
                    <a:gd name="connsiteY28" fmla="*/ 18899 h 49640"/>
                    <a:gd name="connsiteX29" fmla="*/ 13095 w 44589"/>
                    <a:gd name="connsiteY29" fmla="*/ 14478 h 49640"/>
                    <a:gd name="connsiteX30" fmla="*/ 15055 w 44589"/>
                    <a:gd name="connsiteY30" fmla="*/ 9913 h 49640"/>
                    <a:gd name="connsiteX31" fmla="*/ 20078 w 44589"/>
                    <a:gd name="connsiteY31" fmla="*/ 7995 h 49640"/>
                    <a:gd name="connsiteX32" fmla="*/ 26560 w 44589"/>
                    <a:gd name="connsiteY32" fmla="*/ 10228 h 49640"/>
                    <a:gd name="connsiteX33" fmla="*/ 29551 w 44589"/>
                    <a:gd name="connsiteY33" fmla="*/ 14392 h 49640"/>
                    <a:gd name="connsiteX34" fmla="*/ 30052 w 44589"/>
                    <a:gd name="connsiteY34" fmla="*/ 2051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238" y="33209"/>
                      </a:moveTo>
                      <a:lnTo>
                        <a:pt x="1833" y="35270"/>
                      </a:lnTo>
                      <a:cubicBezTo>
                        <a:pt x="3111" y="39859"/>
                        <a:pt x="5315" y="43255"/>
                        <a:pt x="8444" y="45459"/>
                      </a:cubicBezTo>
                      <a:cubicBezTo>
                        <a:pt x="11573" y="47672"/>
                        <a:pt x="16224" y="48778"/>
                        <a:pt x="22396" y="48778"/>
                      </a:cubicBezTo>
                      <a:cubicBezTo>
                        <a:pt x="28006" y="48778"/>
                        <a:pt x="32179" y="48115"/>
                        <a:pt x="34917" y="46789"/>
                      </a:cubicBezTo>
                      <a:cubicBezTo>
                        <a:pt x="37665" y="45463"/>
                        <a:pt x="39597" y="43780"/>
                        <a:pt x="40713" y="41738"/>
                      </a:cubicBezTo>
                      <a:cubicBezTo>
                        <a:pt x="41829" y="39696"/>
                        <a:pt x="42387" y="35947"/>
                        <a:pt x="42387" y="30490"/>
                      </a:cubicBezTo>
                      <a:lnTo>
                        <a:pt x="42258" y="15823"/>
                      </a:lnTo>
                      <a:cubicBezTo>
                        <a:pt x="42258" y="11644"/>
                        <a:pt x="42459" y="8563"/>
                        <a:pt x="42859" y="6579"/>
                      </a:cubicBezTo>
                      <a:cubicBezTo>
                        <a:pt x="43260" y="4604"/>
                        <a:pt x="44014" y="2481"/>
                        <a:pt x="45120" y="211"/>
                      </a:cubicBezTo>
                      <a:lnTo>
                        <a:pt x="32685" y="211"/>
                      </a:lnTo>
                      <a:cubicBezTo>
                        <a:pt x="32361" y="1050"/>
                        <a:pt x="31960" y="2286"/>
                        <a:pt x="31483" y="3917"/>
                      </a:cubicBezTo>
                      <a:cubicBezTo>
                        <a:pt x="31273" y="4671"/>
                        <a:pt x="31121" y="5167"/>
                        <a:pt x="31025" y="5405"/>
                      </a:cubicBezTo>
                      <a:cubicBezTo>
                        <a:pt x="28879" y="3316"/>
                        <a:pt x="26584" y="1747"/>
                        <a:pt x="24142" y="697"/>
                      </a:cubicBezTo>
                      <a:cubicBezTo>
                        <a:pt x="21700" y="-342"/>
                        <a:pt x="19091" y="-862"/>
                        <a:pt x="16315" y="-862"/>
                      </a:cubicBezTo>
                      <a:cubicBezTo>
                        <a:pt x="11430" y="-862"/>
                        <a:pt x="7576" y="464"/>
                        <a:pt x="4752" y="3116"/>
                      </a:cubicBezTo>
                      <a:cubicBezTo>
                        <a:pt x="1938" y="5768"/>
                        <a:pt x="531" y="9121"/>
                        <a:pt x="531" y="13176"/>
                      </a:cubicBezTo>
                      <a:cubicBezTo>
                        <a:pt x="531" y="15866"/>
                        <a:pt x="1170" y="18260"/>
                        <a:pt x="2448" y="20359"/>
                      </a:cubicBezTo>
                      <a:cubicBezTo>
                        <a:pt x="3736" y="22458"/>
                        <a:pt x="5534" y="24065"/>
                        <a:pt x="7843" y="25181"/>
                      </a:cubicBezTo>
                      <a:cubicBezTo>
                        <a:pt x="10152" y="26307"/>
                        <a:pt x="13486" y="27285"/>
                        <a:pt x="17846" y="28115"/>
                      </a:cubicBezTo>
                      <a:cubicBezTo>
                        <a:pt x="23713" y="29222"/>
                        <a:pt x="27781" y="30252"/>
                        <a:pt x="30052" y="31206"/>
                      </a:cubicBezTo>
                      <a:lnTo>
                        <a:pt x="30052" y="32451"/>
                      </a:lnTo>
                      <a:cubicBezTo>
                        <a:pt x="30052" y="34865"/>
                        <a:pt x="29456" y="36586"/>
                        <a:pt x="28263" y="37617"/>
                      </a:cubicBezTo>
                      <a:cubicBezTo>
                        <a:pt x="27071" y="38647"/>
                        <a:pt x="24819" y="39162"/>
                        <a:pt x="21509" y="39162"/>
                      </a:cubicBezTo>
                      <a:cubicBezTo>
                        <a:pt x="19267" y="39162"/>
                        <a:pt x="17521" y="38723"/>
                        <a:pt x="16272" y="37846"/>
                      </a:cubicBezTo>
                      <a:cubicBezTo>
                        <a:pt x="15022" y="36968"/>
                        <a:pt x="14011" y="35423"/>
                        <a:pt x="13238" y="33209"/>
                      </a:cubicBezTo>
                      <a:close/>
                      <a:moveTo>
                        <a:pt x="30052" y="23021"/>
                      </a:moveTo>
                      <a:cubicBezTo>
                        <a:pt x="28440" y="22487"/>
                        <a:pt x="25888" y="21843"/>
                        <a:pt x="22396" y="21089"/>
                      </a:cubicBezTo>
                      <a:cubicBezTo>
                        <a:pt x="18914" y="20345"/>
                        <a:pt x="16634" y="19615"/>
                        <a:pt x="15556" y="18899"/>
                      </a:cubicBezTo>
                      <a:cubicBezTo>
                        <a:pt x="13915" y="17736"/>
                        <a:pt x="13095" y="16262"/>
                        <a:pt x="13095" y="14478"/>
                      </a:cubicBezTo>
                      <a:cubicBezTo>
                        <a:pt x="13095" y="12722"/>
                        <a:pt x="13748" y="11201"/>
                        <a:pt x="15055" y="9913"/>
                      </a:cubicBezTo>
                      <a:cubicBezTo>
                        <a:pt x="16372" y="8635"/>
                        <a:pt x="18046" y="7995"/>
                        <a:pt x="20078" y="7995"/>
                      </a:cubicBezTo>
                      <a:cubicBezTo>
                        <a:pt x="22339" y="7995"/>
                        <a:pt x="24500" y="8739"/>
                        <a:pt x="26560" y="10228"/>
                      </a:cubicBezTo>
                      <a:cubicBezTo>
                        <a:pt x="28077" y="11363"/>
                        <a:pt x="29074" y="12751"/>
                        <a:pt x="29551" y="14392"/>
                      </a:cubicBezTo>
                      <a:cubicBezTo>
                        <a:pt x="29885" y="15460"/>
                        <a:pt x="30052" y="17502"/>
                        <a:pt x="30052" y="20516"/>
                      </a:cubicBezTo>
                      <a:close/>
                    </a:path>
                  </a:pathLst>
                </a:custGeom>
                <a:solidFill>
                  <a:srgbClr val="000000"/>
                </a:solidFill>
                <a:ln w="14" cap="flat">
                  <a:noFill/>
                  <a:prstDash val="solid"/>
                  <a:round/>
                </a:ln>
              </p:spPr>
              <p:txBody>
                <a:bodyPr rtlCol="0" anchor="ctr"/>
                <a:lstStyle/>
                <a:p>
                  <a:endParaRPr lang="en-US"/>
                </a:p>
              </p:txBody>
            </p:sp>
            <p:sp>
              <p:nvSpPr>
                <p:cNvPr id="989" name="Freeform: Shape 988">
                  <a:extLst>
                    <a:ext uri="{FF2B5EF4-FFF2-40B4-BE49-F238E27FC236}">
                      <a16:creationId xmlns:a16="http://schemas.microsoft.com/office/drawing/2014/main" id="{5CA21135-7EB0-7B2D-0243-10E2F4782916}"/>
                    </a:ext>
                  </a:extLst>
                </p:cNvPr>
                <p:cNvSpPr/>
                <p:nvPr/>
              </p:nvSpPr>
              <p:spPr>
                <a:xfrm flipV="1">
                  <a:off x="9977039" y="5185294"/>
                  <a:ext cx="69846" cy="48567"/>
                </a:xfrm>
                <a:custGeom>
                  <a:avLst/>
                  <a:gdLst>
                    <a:gd name="connsiteX0" fmla="*/ -502 w 69846"/>
                    <a:gd name="connsiteY0" fmla="*/ 46594 h 48567"/>
                    <a:gd name="connsiteX1" fmla="*/ 11074 w 69846"/>
                    <a:gd name="connsiteY1" fmla="*/ 46594 h 48567"/>
                    <a:gd name="connsiteX2" fmla="*/ 11074 w 69846"/>
                    <a:gd name="connsiteY2" fmla="*/ 40112 h 48567"/>
                    <a:gd name="connsiteX3" fmla="*/ 25885 w 69846"/>
                    <a:gd name="connsiteY3" fmla="*/ 47668 h 48567"/>
                    <a:gd name="connsiteX4" fmla="*/ 33784 w 69846"/>
                    <a:gd name="connsiteY4" fmla="*/ 45779 h 48567"/>
                    <a:gd name="connsiteX5" fmla="*/ 39293 w 69846"/>
                    <a:gd name="connsiteY5" fmla="*/ 40112 h 48567"/>
                    <a:gd name="connsiteX6" fmla="*/ 46048 w 69846"/>
                    <a:gd name="connsiteY6" fmla="*/ 45779 h 48567"/>
                    <a:gd name="connsiteX7" fmla="*/ 53789 w 69846"/>
                    <a:gd name="connsiteY7" fmla="*/ 47668 h 48567"/>
                    <a:gd name="connsiteX8" fmla="*/ 62633 w 69846"/>
                    <a:gd name="connsiteY8" fmla="*/ 45535 h 48567"/>
                    <a:gd name="connsiteX9" fmla="*/ 68042 w 69846"/>
                    <a:gd name="connsiteY9" fmla="*/ 39296 h 48567"/>
                    <a:gd name="connsiteX10" fmla="*/ 69344 w 69846"/>
                    <a:gd name="connsiteY10" fmla="*/ 29465 h 48567"/>
                    <a:gd name="connsiteX11" fmla="*/ 69344 w 69846"/>
                    <a:gd name="connsiteY11" fmla="*/ -900 h 48567"/>
                    <a:gd name="connsiteX12" fmla="*/ 56780 w 69846"/>
                    <a:gd name="connsiteY12" fmla="*/ -900 h 48567"/>
                    <a:gd name="connsiteX13" fmla="*/ 56780 w 69846"/>
                    <a:gd name="connsiteY13" fmla="*/ 26246 h 48567"/>
                    <a:gd name="connsiteX14" fmla="*/ 55478 w 69846"/>
                    <a:gd name="connsiteY14" fmla="*/ 35361 h 48567"/>
                    <a:gd name="connsiteX15" fmla="*/ 50112 w 69846"/>
                    <a:gd name="connsiteY15" fmla="*/ 38051 h 48567"/>
                    <a:gd name="connsiteX16" fmla="*/ 45146 w 69846"/>
                    <a:gd name="connsiteY16" fmla="*/ 36434 h 48567"/>
                    <a:gd name="connsiteX17" fmla="*/ 41798 w 69846"/>
                    <a:gd name="connsiteY17" fmla="*/ 31726 h 48567"/>
                    <a:gd name="connsiteX18" fmla="*/ 40767 w 69846"/>
                    <a:gd name="connsiteY18" fmla="*/ 21910 h 48567"/>
                    <a:gd name="connsiteX19" fmla="*/ 40767 w 69846"/>
                    <a:gd name="connsiteY19" fmla="*/ -900 h 48567"/>
                    <a:gd name="connsiteX20" fmla="*/ 28203 w 69846"/>
                    <a:gd name="connsiteY20" fmla="*/ -900 h 48567"/>
                    <a:gd name="connsiteX21" fmla="*/ 28203 w 69846"/>
                    <a:gd name="connsiteY21" fmla="*/ 25130 h 48567"/>
                    <a:gd name="connsiteX22" fmla="*/ 27531 w 69846"/>
                    <a:gd name="connsiteY22" fmla="*/ 34059 h 48567"/>
                    <a:gd name="connsiteX23" fmla="*/ 25441 w 69846"/>
                    <a:gd name="connsiteY23" fmla="*/ 37064 h 48567"/>
                    <a:gd name="connsiteX24" fmla="*/ 21635 w 69846"/>
                    <a:gd name="connsiteY24" fmla="*/ 38051 h 48567"/>
                    <a:gd name="connsiteX25" fmla="*/ 16398 w 69846"/>
                    <a:gd name="connsiteY25" fmla="*/ 36477 h 48567"/>
                    <a:gd name="connsiteX26" fmla="*/ 13063 w 69846"/>
                    <a:gd name="connsiteY26" fmla="*/ 31970 h 48567"/>
                    <a:gd name="connsiteX27" fmla="*/ 12062 w 69846"/>
                    <a:gd name="connsiteY27" fmla="*/ 22182 h 48567"/>
                    <a:gd name="connsiteX28" fmla="*/ 12062 w 69846"/>
                    <a:gd name="connsiteY28" fmla="*/ -900 h 48567"/>
                    <a:gd name="connsiteX29" fmla="*/ -502 w 69846"/>
                    <a:gd name="connsiteY29" fmla="*/ -900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502" y="46594"/>
                      </a:moveTo>
                      <a:lnTo>
                        <a:pt x="11074" y="46594"/>
                      </a:lnTo>
                      <a:lnTo>
                        <a:pt x="11074" y="40112"/>
                      </a:lnTo>
                      <a:cubicBezTo>
                        <a:pt x="15224" y="45149"/>
                        <a:pt x="20161" y="47668"/>
                        <a:pt x="25885" y="47668"/>
                      </a:cubicBezTo>
                      <a:cubicBezTo>
                        <a:pt x="28919" y="47668"/>
                        <a:pt x="31552" y="47038"/>
                        <a:pt x="33784" y="45779"/>
                      </a:cubicBezTo>
                      <a:cubicBezTo>
                        <a:pt x="36026" y="44529"/>
                        <a:pt x="37862" y="42640"/>
                        <a:pt x="39293" y="40112"/>
                      </a:cubicBezTo>
                      <a:cubicBezTo>
                        <a:pt x="41383" y="42640"/>
                        <a:pt x="43634" y="44529"/>
                        <a:pt x="46048" y="45779"/>
                      </a:cubicBezTo>
                      <a:cubicBezTo>
                        <a:pt x="48461" y="47038"/>
                        <a:pt x="51042" y="47668"/>
                        <a:pt x="53789" y="47668"/>
                      </a:cubicBezTo>
                      <a:cubicBezTo>
                        <a:pt x="57271" y="47668"/>
                        <a:pt x="60219" y="46957"/>
                        <a:pt x="62633" y="45535"/>
                      </a:cubicBezTo>
                      <a:cubicBezTo>
                        <a:pt x="65046" y="44123"/>
                        <a:pt x="66849" y="42044"/>
                        <a:pt x="68042" y="39296"/>
                      </a:cubicBezTo>
                      <a:cubicBezTo>
                        <a:pt x="68910" y="37274"/>
                        <a:pt x="69344" y="33997"/>
                        <a:pt x="69344" y="29465"/>
                      </a:cubicBezTo>
                      <a:lnTo>
                        <a:pt x="69344" y="-900"/>
                      </a:lnTo>
                      <a:lnTo>
                        <a:pt x="56780" y="-900"/>
                      </a:lnTo>
                      <a:lnTo>
                        <a:pt x="56780" y="26246"/>
                      </a:lnTo>
                      <a:cubicBezTo>
                        <a:pt x="56780" y="30958"/>
                        <a:pt x="56346" y="33997"/>
                        <a:pt x="55478" y="35361"/>
                      </a:cubicBezTo>
                      <a:cubicBezTo>
                        <a:pt x="54314" y="37155"/>
                        <a:pt x="52525" y="38051"/>
                        <a:pt x="50112" y="38051"/>
                      </a:cubicBezTo>
                      <a:cubicBezTo>
                        <a:pt x="48356" y="38051"/>
                        <a:pt x="46701" y="37512"/>
                        <a:pt x="45146" y="36434"/>
                      </a:cubicBezTo>
                      <a:cubicBezTo>
                        <a:pt x="43601" y="35366"/>
                        <a:pt x="42484" y="33797"/>
                        <a:pt x="41798" y="31726"/>
                      </a:cubicBezTo>
                      <a:cubicBezTo>
                        <a:pt x="41111" y="29656"/>
                        <a:pt x="40767" y="26384"/>
                        <a:pt x="40767" y="21910"/>
                      </a:cubicBezTo>
                      <a:lnTo>
                        <a:pt x="40767" y="-900"/>
                      </a:lnTo>
                      <a:lnTo>
                        <a:pt x="28203" y="-900"/>
                      </a:lnTo>
                      <a:lnTo>
                        <a:pt x="28203" y="25130"/>
                      </a:lnTo>
                      <a:cubicBezTo>
                        <a:pt x="28203" y="29747"/>
                        <a:pt x="27979" y="32723"/>
                        <a:pt x="27531" y="34059"/>
                      </a:cubicBezTo>
                      <a:cubicBezTo>
                        <a:pt x="27082" y="35404"/>
                        <a:pt x="26386" y="36406"/>
                        <a:pt x="25441" y="37064"/>
                      </a:cubicBezTo>
                      <a:cubicBezTo>
                        <a:pt x="24507" y="37722"/>
                        <a:pt x="23238" y="38051"/>
                        <a:pt x="21635" y="38051"/>
                      </a:cubicBezTo>
                      <a:cubicBezTo>
                        <a:pt x="19698" y="38051"/>
                        <a:pt x="17953" y="37527"/>
                        <a:pt x="16398" y="36477"/>
                      </a:cubicBezTo>
                      <a:cubicBezTo>
                        <a:pt x="14852" y="35437"/>
                        <a:pt x="13741" y="33935"/>
                        <a:pt x="13063" y="31970"/>
                      </a:cubicBezTo>
                      <a:cubicBezTo>
                        <a:pt x="12396" y="30004"/>
                        <a:pt x="12062" y="26742"/>
                        <a:pt x="12062" y="22182"/>
                      </a:cubicBezTo>
                      <a:lnTo>
                        <a:pt x="12062" y="-900"/>
                      </a:lnTo>
                      <a:lnTo>
                        <a:pt x="-502" y="-900"/>
                      </a:lnTo>
                      <a:close/>
                    </a:path>
                  </a:pathLst>
                </a:custGeom>
                <a:solidFill>
                  <a:srgbClr val="000000"/>
                </a:solidFill>
                <a:ln w="14" cap="flat">
                  <a:noFill/>
                  <a:prstDash val="solid"/>
                  <a:round/>
                </a:ln>
              </p:spPr>
              <p:txBody>
                <a:bodyPr rtlCol="0" anchor="ctr"/>
                <a:lstStyle/>
                <a:p>
                  <a:endParaRPr lang="en-US"/>
                </a:p>
              </p:txBody>
            </p:sp>
            <p:sp>
              <p:nvSpPr>
                <p:cNvPr id="990" name="Freeform: Shape 989">
                  <a:extLst>
                    <a:ext uri="{FF2B5EF4-FFF2-40B4-BE49-F238E27FC236}">
                      <a16:creationId xmlns:a16="http://schemas.microsoft.com/office/drawing/2014/main" id="{6C226823-C627-650A-8954-B0B6A9805F08}"/>
                    </a:ext>
                  </a:extLst>
                </p:cNvPr>
                <p:cNvSpPr/>
                <p:nvPr/>
              </p:nvSpPr>
              <p:spPr>
                <a:xfrm flipV="1">
                  <a:off x="10059043" y="5185294"/>
                  <a:ext cx="46335" cy="66640"/>
                </a:xfrm>
                <a:custGeom>
                  <a:avLst/>
                  <a:gdLst>
                    <a:gd name="connsiteX0" fmla="*/ 296 w 46335"/>
                    <a:gd name="connsiteY0" fmla="*/ 65301 h 66640"/>
                    <a:gd name="connsiteX1" fmla="*/ 12015 w 46335"/>
                    <a:gd name="connsiteY1" fmla="*/ 65301 h 66640"/>
                    <a:gd name="connsiteX2" fmla="*/ 12015 w 46335"/>
                    <a:gd name="connsiteY2" fmla="*/ 58318 h 66640"/>
                    <a:gd name="connsiteX3" fmla="*/ 18183 w 46335"/>
                    <a:gd name="connsiteY3" fmla="*/ 64128 h 66640"/>
                    <a:gd name="connsiteX4" fmla="*/ 26826 w 46335"/>
                    <a:gd name="connsiteY4" fmla="*/ 66374 h 66640"/>
                    <a:gd name="connsiteX5" fmla="*/ 40864 w 46335"/>
                    <a:gd name="connsiteY5" fmla="*/ 59892 h 66640"/>
                    <a:gd name="connsiteX6" fmla="*/ 46631 w 46335"/>
                    <a:gd name="connsiteY6" fmla="*/ 41819 h 66640"/>
                    <a:gd name="connsiteX7" fmla="*/ 40807 w 46335"/>
                    <a:gd name="connsiteY7" fmla="*/ 23330 h 66640"/>
                    <a:gd name="connsiteX8" fmla="*/ 26726 w 46335"/>
                    <a:gd name="connsiteY8" fmla="*/ 16734 h 66640"/>
                    <a:gd name="connsiteX9" fmla="*/ 19585 w 46335"/>
                    <a:gd name="connsiteY9" fmla="*/ 18293 h 66640"/>
                    <a:gd name="connsiteX10" fmla="*/ 12874 w 46335"/>
                    <a:gd name="connsiteY10" fmla="*/ 23660 h 66640"/>
                    <a:gd name="connsiteX11" fmla="*/ 12874 w 46335"/>
                    <a:gd name="connsiteY11" fmla="*/ -266 h 66640"/>
                    <a:gd name="connsiteX12" fmla="*/ 296 w 46335"/>
                    <a:gd name="connsiteY12" fmla="*/ -266 h 66640"/>
                    <a:gd name="connsiteX13" fmla="*/ 12731 w 46335"/>
                    <a:gd name="connsiteY13" fmla="*/ 42363 h 66640"/>
                    <a:gd name="connsiteX14" fmla="*/ 15908 w 46335"/>
                    <a:gd name="connsiteY14" fmla="*/ 30528 h 66640"/>
                    <a:gd name="connsiteX15" fmla="*/ 23649 w 46335"/>
                    <a:gd name="connsiteY15" fmla="*/ 26708 h 66640"/>
                    <a:gd name="connsiteX16" fmla="*/ 30933 w 46335"/>
                    <a:gd name="connsiteY16" fmla="*/ 30214 h 66640"/>
                    <a:gd name="connsiteX17" fmla="*/ 33838 w 46335"/>
                    <a:gd name="connsiteY17" fmla="*/ 41733 h 66640"/>
                    <a:gd name="connsiteX18" fmla="*/ 30833 w 46335"/>
                    <a:gd name="connsiteY18" fmla="*/ 52823 h 66640"/>
                    <a:gd name="connsiteX19" fmla="*/ 23420 w 46335"/>
                    <a:gd name="connsiteY19" fmla="*/ 56443 h 66640"/>
                    <a:gd name="connsiteX20" fmla="*/ 15764 w 46335"/>
                    <a:gd name="connsiteY20" fmla="*/ 52880 h 66640"/>
                    <a:gd name="connsiteX21" fmla="*/ 12731 w 46335"/>
                    <a:gd name="connsiteY21" fmla="*/ 42363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296" y="65301"/>
                      </a:moveTo>
                      <a:lnTo>
                        <a:pt x="12015" y="65301"/>
                      </a:lnTo>
                      <a:lnTo>
                        <a:pt x="12015" y="58318"/>
                      </a:lnTo>
                      <a:cubicBezTo>
                        <a:pt x="13542" y="60703"/>
                        <a:pt x="15597" y="62640"/>
                        <a:pt x="18183" y="64128"/>
                      </a:cubicBezTo>
                      <a:cubicBezTo>
                        <a:pt x="20778" y="65626"/>
                        <a:pt x="23659" y="66374"/>
                        <a:pt x="26826" y="66374"/>
                      </a:cubicBezTo>
                      <a:cubicBezTo>
                        <a:pt x="32340" y="66374"/>
                        <a:pt x="37019" y="64214"/>
                        <a:pt x="40864" y="59892"/>
                      </a:cubicBezTo>
                      <a:cubicBezTo>
                        <a:pt x="44709" y="55571"/>
                        <a:pt x="46631" y="49546"/>
                        <a:pt x="46631" y="41819"/>
                      </a:cubicBezTo>
                      <a:cubicBezTo>
                        <a:pt x="46631" y="33891"/>
                        <a:pt x="44689" y="27728"/>
                        <a:pt x="40807" y="23330"/>
                      </a:cubicBezTo>
                      <a:cubicBezTo>
                        <a:pt x="36933" y="18933"/>
                        <a:pt x="32240" y="16734"/>
                        <a:pt x="26726" y="16734"/>
                      </a:cubicBezTo>
                      <a:cubicBezTo>
                        <a:pt x="24102" y="16734"/>
                        <a:pt x="21722" y="17254"/>
                        <a:pt x="19585" y="18293"/>
                      </a:cubicBezTo>
                      <a:cubicBezTo>
                        <a:pt x="17458" y="19343"/>
                        <a:pt x="15221" y="21132"/>
                        <a:pt x="12874" y="23660"/>
                      </a:cubicBezTo>
                      <a:lnTo>
                        <a:pt x="12874" y="-266"/>
                      </a:lnTo>
                      <a:lnTo>
                        <a:pt x="296" y="-266"/>
                      </a:lnTo>
                      <a:close/>
                      <a:moveTo>
                        <a:pt x="12731" y="42363"/>
                      </a:moveTo>
                      <a:cubicBezTo>
                        <a:pt x="12731" y="37020"/>
                        <a:pt x="13790" y="33075"/>
                        <a:pt x="15908" y="30528"/>
                      </a:cubicBezTo>
                      <a:cubicBezTo>
                        <a:pt x="18025" y="27981"/>
                        <a:pt x="20606" y="26708"/>
                        <a:pt x="23649" y="26708"/>
                      </a:cubicBezTo>
                      <a:cubicBezTo>
                        <a:pt x="26568" y="26708"/>
                        <a:pt x="28996" y="27876"/>
                        <a:pt x="30933" y="30214"/>
                      </a:cubicBezTo>
                      <a:cubicBezTo>
                        <a:pt x="32869" y="32560"/>
                        <a:pt x="33838" y="36400"/>
                        <a:pt x="33838" y="41733"/>
                      </a:cubicBezTo>
                      <a:cubicBezTo>
                        <a:pt x="33838" y="46713"/>
                        <a:pt x="32836" y="50409"/>
                        <a:pt x="30833" y="52823"/>
                      </a:cubicBezTo>
                      <a:cubicBezTo>
                        <a:pt x="28839" y="55237"/>
                        <a:pt x="26368" y="56443"/>
                        <a:pt x="23420" y="56443"/>
                      </a:cubicBezTo>
                      <a:cubicBezTo>
                        <a:pt x="20348" y="56443"/>
                        <a:pt x="17796" y="55256"/>
                        <a:pt x="15764" y="52880"/>
                      </a:cubicBezTo>
                      <a:cubicBezTo>
                        <a:pt x="13742" y="50514"/>
                        <a:pt x="12731" y="47009"/>
                        <a:pt x="12731" y="42363"/>
                      </a:cubicBezTo>
                      <a:close/>
                    </a:path>
                  </a:pathLst>
                </a:custGeom>
                <a:solidFill>
                  <a:srgbClr val="000000"/>
                </a:solidFill>
                <a:ln w="14" cap="flat">
                  <a:noFill/>
                  <a:prstDash val="solid"/>
                  <a:round/>
                </a:ln>
              </p:spPr>
              <p:txBody>
                <a:bodyPr rtlCol="0" anchor="ctr"/>
                <a:lstStyle/>
                <a:p>
                  <a:endParaRPr lang="en-US"/>
                </a:p>
              </p:txBody>
            </p:sp>
            <p:sp>
              <p:nvSpPr>
                <p:cNvPr id="991" name="Freeform: Shape 990">
                  <a:extLst>
                    <a:ext uri="{FF2B5EF4-FFF2-40B4-BE49-F238E27FC236}">
                      <a16:creationId xmlns:a16="http://schemas.microsoft.com/office/drawing/2014/main" id="{04377EF1-B192-3639-7CDC-CFC566952E92}"/>
                    </a:ext>
                  </a:extLst>
                </p:cNvPr>
                <p:cNvSpPr/>
                <p:nvPr/>
              </p:nvSpPr>
              <p:spPr>
                <a:xfrm flipV="1">
                  <a:off x="10115343" y="5168308"/>
                  <a:ext cx="12578" cy="65553"/>
                </a:xfrm>
                <a:custGeom>
                  <a:avLst/>
                  <a:gdLst>
                    <a:gd name="connsiteX0" fmla="*/ 1459 w 12578"/>
                    <a:gd name="connsiteY0" fmla="*/ -1496 h 65553"/>
                    <a:gd name="connsiteX1" fmla="*/ 1459 w 12578"/>
                    <a:gd name="connsiteY1" fmla="*/ 64058 h 65553"/>
                    <a:gd name="connsiteX2" fmla="*/ 14038 w 12578"/>
                    <a:gd name="connsiteY2" fmla="*/ 64058 h 65553"/>
                    <a:gd name="connsiteX3" fmla="*/ 14038 w 12578"/>
                    <a:gd name="connsiteY3" fmla="*/ -1496 h 65553"/>
                  </a:gdLst>
                  <a:ahLst/>
                  <a:cxnLst>
                    <a:cxn ang="0">
                      <a:pos x="connsiteX0" y="connsiteY0"/>
                    </a:cxn>
                    <a:cxn ang="0">
                      <a:pos x="connsiteX1" y="connsiteY1"/>
                    </a:cxn>
                    <a:cxn ang="0">
                      <a:pos x="connsiteX2" y="connsiteY2"/>
                    </a:cxn>
                    <a:cxn ang="0">
                      <a:pos x="connsiteX3" y="connsiteY3"/>
                    </a:cxn>
                  </a:cxnLst>
                  <a:rect l="l" t="t" r="r" b="b"/>
                  <a:pathLst>
                    <a:path w="12578" h="65553">
                      <a:moveTo>
                        <a:pt x="1459" y="-1496"/>
                      </a:moveTo>
                      <a:lnTo>
                        <a:pt x="1459" y="64058"/>
                      </a:lnTo>
                      <a:lnTo>
                        <a:pt x="14038" y="64058"/>
                      </a:lnTo>
                      <a:lnTo>
                        <a:pt x="14038" y="-1496"/>
                      </a:lnTo>
                      <a:close/>
                    </a:path>
                  </a:pathLst>
                </a:custGeom>
                <a:solidFill>
                  <a:srgbClr val="000000"/>
                </a:solidFill>
                <a:ln w="14" cap="flat">
                  <a:noFill/>
                  <a:prstDash val="solid"/>
                  <a:round/>
                </a:ln>
              </p:spPr>
              <p:txBody>
                <a:bodyPr rtlCol="0" anchor="ctr"/>
                <a:lstStyle/>
                <a:p>
                  <a:endParaRPr lang="en-US"/>
                </a:p>
              </p:txBody>
            </p:sp>
            <p:sp>
              <p:nvSpPr>
                <p:cNvPr id="992" name="Freeform: Shape 991">
                  <a:extLst>
                    <a:ext uri="{FF2B5EF4-FFF2-40B4-BE49-F238E27FC236}">
                      <a16:creationId xmlns:a16="http://schemas.microsoft.com/office/drawing/2014/main" id="{6683F546-4C8C-5705-50F8-AE9AE9A58FC6}"/>
                    </a:ext>
                  </a:extLst>
                </p:cNvPr>
                <p:cNvSpPr/>
                <p:nvPr/>
              </p:nvSpPr>
              <p:spPr>
                <a:xfrm flipV="1">
                  <a:off x="10137125" y="5185294"/>
                  <a:ext cx="44372" cy="49640"/>
                </a:xfrm>
                <a:custGeom>
                  <a:avLst/>
                  <a:gdLst>
                    <a:gd name="connsiteX0" fmla="*/ 31780 w 44372"/>
                    <a:gd name="connsiteY0" fmla="*/ 15322 h 49640"/>
                    <a:gd name="connsiteX1" fmla="*/ 44301 w 44372"/>
                    <a:gd name="connsiteY1" fmla="*/ 13218 h 49640"/>
                    <a:gd name="connsiteX2" fmla="*/ 36674 w 44372"/>
                    <a:gd name="connsiteY2" fmla="*/ 2729 h 49640"/>
                    <a:gd name="connsiteX3" fmla="*/ 23652 w 44372"/>
                    <a:gd name="connsiteY3" fmla="*/ -862 h 49640"/>
                    <a:gd name="connsiteX4" fmla="*/ 5307 w 44372"/>
                    <a:gd name="connsiteY4" fmla="*/ 7237 h 49640"/>
                    <a:gd name="connsiteX5" fmla="*/ 613 w 44372"/>
                    <a:gd name="connsiteY5" fmla="*/ 23593 h 49640"/>
                    <a:gd name="connsiteX6" fmla="*/ 6781 w 44372"/>
                    <a:gd name="connsiteY6" fmla="*/ 42081 h 49640"/>
                    <a:gd name="connsiteX7" fmla="*/ 22393 w 44372"/>
                    <a:gd name="connsiteY7" fmla="*/ 48778 h 49640"/>
                    <a:gd name="connsiteX8" fmla="*/ 39121 w 44372"/>
                    <a:gd name="connsiteY8" fmla="*/ 41781 h 49640"/>
                    <a:gd name="connsiteX9" fmla="*/ 44974 w 44372"/>
                    <a:gd name="connsiteY9" fmla="*/ 20330 h 49640"/>
                    <a:gd name="connsiteX10" fmla="*/ 13492 w 44372"/>
                    <a:gd name="connsiteY10" fmla="*/ 20330 h 49640"/>
                    <a:gd name="connsiteX11" fmla="*/ 16540 w 44372"/>
                    <a:gd name="connsiteY11" fmla="*/ 11630 h 49640"/>
                    <a:gd name="connsiteX12" fmla="*/ 23781 w 44372"/>
                    <a:gd name="connsiteY12" fmla="*/ 8525 h 49640"/>
                    <a:gd name="connsiteX13" fmla="*/ 28732 w 44372"/>
                    <a:gd name="connsiteY13" fmla="*/ 10128 h 49640"/>
                    <a:gd name="connsiteX14" fmla="*/ 31780 w 44372"/>
                    <a:gd name="connsiteY14" fmla="*/ 15322 h 49640"/>
                    <a:gd name="connsiteX15" fmla="*/ 32495 w 44372"/>
                    <a:gd name="connsiteY15" fmla="*/ 28029 h 49640"/>
                    <a:gd name="connsiteX16" fmla="*/ 29676 w 44372"/>
                    <a:gd name="connsiteY16" fmla="*/ 36315 h 49640"/>
                    <a:gd name="connsiteX17" fmla="*/ 23151 w 44372"/>
                    <a:gd name="connsiteY17" fmla="*/ 39162 h 49640"/>
                    <a:gd name="connsiteX18" fmla="*/ 16354 w 44372"/>
                    <a:gd name="connsiteY18" fmla="*/ 36171 h 49640"/>
                    <a:gd name="connsiteX19" fmla="*/ 13721 w 44372"/>
                    <a:gd name="connsiteY19" fmla="*/ 2802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780" y="15322"/>
                      </a:moveTo>
                      <a:lnTo>
                        <a:pt x="44301" y="13218"/>
                      </a:lnTo>
                      <a:cubicBezTo>
                        <a:pt x="42698" y="8630"/>
                        <a:pt x="40156" y="5133"/>
                        <a:pt x="36674" y="2729"/>
                      </a:cubicBezTo>
                      <a:cubicBezTo>
                        <a:pt x="33201" y="335"/>
                        <a:pt x="28861" y="-862"/>
                        <a:pt x="23652" y="-862"/>
                      </a:cubicBezTo>
                      <a:cubicBezTo>
                        <a:pt x="15390" y="-862"/>
                        <a:pt x="9275" y="1837"/>
                        <a:pt x="5307" y="7237"/>
                      </a:cubicBezTo>
                      <a:cubicBezTo>
                        <a:pt x="2178" y="11559"/>
                        <a:pt x="613" y="17011"/>
                        <a:pt x="613" y="23593"/>
                      </a:cubicBezTo>
                      <a:cubicBezTo>
                        <a:pt x="613" y="31463"/>
                        <a:pt x="2669" y="37626"/>
                        <a:pt x="6781" y="42081"/>
                      </a:cubicBezTo>
                      <a:cubicBezTo>
                        <a:pt x="10902" y="46546"/>
                        <a:pt x="16106" y="48778"/>
                        <a:pt x="22393" y="48778"/>
                      </a:cubicBezTo>
                      <a:cubicBezTo>
                        <a:pt x="29462" y="48778"/>
                        <a:pt x="35038" y="46446"/>
                        <a:pt x="39121" y="41781"/>
                      </a:cubicBezTo>
                      <a:cubicBezTo>
                        <a:pt x="43204" y="37116"/>
                        <a:pt x="45155" y="29966"/>
                        <a:pt x="44974" y="20330"/>
                      </a:cubicBezTo>
                      <a:lnTo>
                        <a:pt x="13492" y="20330"/>
                      </a:lnTo>
                      <a:cubicBezTo>
                        <a:pt x="13587" y="16610"/>
                        <a:pt x="14603" y="13710"/>
                        <a:pt x="16540" y="11630"/>
                      </a:cubicBezTo>
                      <a:cubicBezTo>
                        <a:pt x="18476" y="9560"/>
                        <a:pt x="20890" y="8525"/>
                        <a:pt x="23781" y="8525"/>
                      </a:cubicBezTo>
                      <a:cubicBezTo>
                        <a:pt x="25746" y="8525"/>
                        <a:pt x="27396" y="9059"/>
                        <a:pt x="28732" y="10128"/>
                      </a:cubicBezTo>
                      <a:cubicBezTo>
                        <a:pt x="30077" y="11206"/>
                        <a:pt x="31093" y="12937"/>
                        <a:pt x="31780" y="15322"/>
                      </a:cubicBezTo>
                      <a:close/>
                      <a:moveTo>
                        <a:pt x="32495" y="28029"/>
                      </a:moveTo>
                      <a:cubicBezTo>
                        <a:pt x="32410" y="31664"/>
                        <a:pt x="31470" y="34426"/>
                        <a:pt x="29676" y="36315"/>
                      </a:cubicBezTo>
                      <a:cubicBezTo>
                        <a:pt x="27892" y="38213"/>
                        <a:pt x="25717" y="39162"/>
                        <a:pt x="23151" y="39162"/>
                      </a:cubicBezTo>
                      <a:cubicBezTo>
                        <a:pt x="20413" y="39162"/>
                        <a:pt x="18147" y="38165"/>
                        <a:pt x="16354" y="36171"/>
                      </a:cubicBezTo>
                      <a:cubicBezTo>
                        <a:pt x="14570" y="34168"/>
                        <a:pt x="13692" y="31454"/>
                        <a:pt x="13721" y="28029"/>
                      </a:cubicBezTo>
                      <a:close/>
                    </a:path>
                  </a:pathLst>
                </a:custGeom>
                <a:solidFill>
                  <a:srgbClr val="000000"/>
                </a:solidFill>
                <a:ln w="14" cap="flat">
                  <a:noFill/>
                  <a:prstDash val="solid"/>
                  <a:round/>
                </a:ln>
              </p:spPr>
              <p:txBody>
                <a:bodyPr rtlCol="0" anchor="ctr"/>
                <a:lstStyle/>
                <a:p>
                  <a:endParaRPr lang="en-US"/>
                </a:p>
              </p:txBody>
            </p:sp>
            <p:sp>
              <p:nvSpPr>
                <p:cNvPr id="993" name="Freeform: Shape 992">
                  <a:extLst>
                    <a:ext uri="{FF2B5EF4-FFF2-40B4-BE49-F238E27FC236}">
                      <a16:creationId xmlns:a16="http://schemas.microsoft.com/office/drawing/2014/main" id="{7108DF74-746A-812C-B55C-AA8855F3FE4D}"/>
                    </a:ext>
                  </a:extLst>
                </p:cNvPr>
                <p:cNvSpPr/>
                <p:nvPr/>
              </p:nvSpPr>
              <p:spPr>
                <a:xfrm flipV="1">
                  <a:off x="10187301" y="5185294"/>
                  <a:ext cx="44360" cy="49640"/>
                </a:xfrm>
                <a:custGeom>
                  <a:avLst/>
                  <a:gdLst>
                    <a:gd name="connsiteX0" fmla="*/ 678 w 44360"/>
                    <a:gd name="connsiteY0" fmla="*/ 13762 h 49640"/>
                    <a:gd name="connsiteX1" fmla="*/ 13285 w 44360"/>
                    <a:gd name="connsiteY1" fmla="*/ 15680 h 49640"/>
                    <a:gd name="connsiteX2" fmla="*/ 16548 w 44360"/>
                    <a:gd name="connsiteY2" fmla="*/ 10113 h 49640"/>
                    <a:gd name="connsiteX3" fmla="*/ 23445 w 44360"/>
                    <a:gd name="connsiteY3" fmla="*/ 8210 h 49640"/>
                    <a:gd name="connsiteX4" fmla="*/ 30772 w 44360"/>
                    <a:gd name="connsiteY4" fmla="*/ 9999 h 49640"/>
                    <a:gd name="connsiteX5" fmla="*/ 32432 w 44360"/>
                    <a:gd name="connsiteY5" fmla="*/ 13362 h 49640"/>
                    <a:gd name="connsiteX6" fmla="*/ 31530 w 44360"/>
                    <a:gd name="connsiteY6" fmla="*/ 15723 h 49640"/>
                    <a:gd name="connsiteX7" fmla="*/ 27337 w 44360"/>
                    <a:gd name="connsiteY7" fmla="*/ 17383 h 49640"/>
                    <a:gd name="connsiteX8" fmla="*/ 8062 w 44360"/>
                    <a:gd name="connsiteY8" fmla="*/ 23507 h 49640"/>
                    <a:gd name="connsiteX9" fmla="*/ 2424 w 44360"/>
                    <a:gd name="connsiteY9" fmla="*/ 34197 h 49640"/>
                    <a:gd name="connsiteX10" fmla="*/ 7289 w 44360"/>
                    <a:gd name="connsiteY10" fmla="*/ 44571 h 49640"/>
                    <a:gd name="connsiteX11" fmla="*/ 22415 w 44360"/>
                    <a:gd name="connsiteY11" fmla="*/ 48778 h 49640"/>
                    <a:gd name="connsiteX12" fmla="*/ 36896 w 44360"/>
                    <a:gd name="connsiteY12" fmla="*/ 45602 h 49640"/>
                    <a:gd name="connsiteX13" fmla="*/ 43436 w 44360"/>
                    <a:gd name="connsiteY13" fmla="*/ 36214 h 49640"/>
                    <a:gd name="connsiteX14" fmla="*/ 31573 w 44360"/>
                    <a:gd name="connsiteY14" fmla="*/ 34025 h 49640"/>
                    <a:gd name="connsiteX15" fmla="*/ 28683 w 44360"/>
                    <a:gd name="connsiteY15" fmla="*/ 38261 h 49640"/>
                    <a:gd name="connsiteX16" fmla="*/ 22629 w 44360"/>
                    <a:gd name="connsiteY16" fmla="*/ 39749 h 49640"/>
                    <a:gd name="connsiteX17" fmla="*/ 15532 w 44360"/>
                    <a:gd name="connsiteY17" fmla="*/ 38361 h 49640"/>
                    <a:gd name="connsiteX18" fmla="*/ 14101 w 44360"/>
                    <a:gd name="connsiteY18" fmla="*/ 35814 h 49640"/>
                    <a:gd name="connsiteX19" fmla="*/ 15346 w 44360"/>
                    <a:gd name="connsiteY19" fmla="*/ 33524 h 49640"/>
                    <a:gd name="connsiteX20" fmla="*/ 27080 w 44360"/>
                    <a:gd name="connsiteY20" fmla="*/ 29990 h 49640"/>
                    <a:gd name="connsiteX21" fmla="*/ 41103 w 44360"/>
                    <a:gd name="connsiteY21" fmla="*/ 24409 h 49640"/>
                    <a:gd name="connsiteX22" fmla="*/ 45039 w 44360"/>
                    <a:gd name="connsiteY22" fmla="*/ 15064 h 49640"/>
                    <a:gd name="connsiteX23" fmla="*/ 39587 w 44360"/>
                    <a:gd name="connsiteY23" fmla="*/ 3831 h 49640"/>
                    <a:gd name="connsiteX24" fmla="*/ 23445 w 44360"/>
                    <a:gd name="connsiteY24" fmla="*/ -862 h 49640"/>
                    <a:gd name="connsiteX25" fmla="*/ 8076 w 44360"/>
                    <a:gd name="connsiteY25" fmla="*/ 3073 h 49640"/>
                    <a:gd name="connsiteX26" fmla="*/ 678 w 44360"/>
                    <a:gd name="connsiteY26" fmla="*/ 1376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678" y="13762"/>
                      </a:moveTo>
                      <a:lnTo>
                        <a:pt x="13285" y="15680"/>
                      </a:lnTo>
                      <a:cubicBezTo>
                        <a:pt x="13829" y="13238"/>
                        <a:pt x="14916" y="11382"/>
                        <a:pt x="16548" y="10113"/>
                      </a:cubicBezTo>
                      <a:cubicBezTo>
                        <a:pt x="18189" y="8844"/>
                        <a:pt x="20488" y="8210"/>
                        <a:pt x="23445" y="8210"/>
                      </a:cubicBezTo>
                      <a:cubicBezTo>
                        <a:pt x="26689" y="8210"/>
                        <a:pt x="29131" y="8806"/>
                        <a:pt x="30772" y="9999"/>
                      </a:cubicBezTo>
                      <a:cubicBezTo>
                        <a:pt x="31878" y="10838"/>
                        <a:pt x="32432" y="11959"/>
                        <a:pt x="32432" y="13362"/>
                      </a:cubicBezTo>
                      <a:cubicBezTo>
                        <a:pt x="32432" y="14316"/>
                        <a:pt x="32131" y="15103"/>
                        <a:pt x="31530" y="15723"/>
                      </a:cubicBezTo>
                      <a:cubicBezTo>
                        <a:pt x="30910" y="16324"/>
                        <a:pt x="29512" y="16877"/>
                        <a:pt x="27337" y="17383"/>
                      </a:cubicBezTo>
                      <a:cubicBezTo>
                        <a:pt x="17196" y="19615"/>
                        <a:pt x="10771" y="21657"/>
                        <a:pt x="8062" y="23507"/>
                      </a:cubicBezTo>
                      <a:cubicBezTo>
                        <a:pt x="4303" y="26073"/>
                        <a:pt x="2424" y="29637"/>
                        <a:pt x="2424" y="34197"/>
                      </a:cubicBezTo>
                      <a:cubicBezTo>
                        <a:pt x="2424" y="38308"/>
                        <a:pt x="4046" y="41767"/>
                        <a:pt x="7289" y="44571"/>
                      </a:cubicBezTo>
                      <a:cubicBezTo>
                        <a:pt x="10542" y="47376"/>
                        <a:pt x="15584" y="48778"/>
                        <a:pt x="22415" y="48778"/>
                      </a:cubicBezTo>
                      <a:cubicBezTo>
                        <a:pt x="28911" y="48778"/>
                        <a:pt x="33739" y="47719"/>
                        <a:pt x="36896" y="45602"/>
                      </a:cubicBezTo>
                      <a:cubicBezTo>
                        <a:pt x="40064" y="43484"/>
                        <a:pt x="42244" y="40355"/>
                        <a:pt x="43436" y="36214"/>
                      </a:cubicBezTo>
                      <a:lnTo>
                        <a:pt x="31573" y="34025"/>
                      </a:lnTo>
                      <a:cubicBezTo>
                        <a:pt x="31068" y="35866"/>
                        <a:pt x="30104" y="37278"/>
                        <a:pt x="28683" y="38261"/>
                      </a:cubicBezTo>
                      <a:cubicBezTo>
                        <a:pt x="27271" y="39253"/>
                        <a:pt x="25253" y="39749"/>
                        <a:pt x="22629" y="39749"/>
                      </a:cubicBezTo>
                      <a:cubicBezTo>
                        <a:pt x="19329" y="39749"/>
                        <a:pt x="16963" y="39286"/>
                        <a:pt x="15532" y="38361"/>
                      </a:cubicBezTo>
                      <a:cubicBezTo>
                        <a:pt x="14578" y="37703"/>
                        <a:pt x="14101" y="36854"/>
                        <a:pt x="14101" y="35814"/>
                      </a:cubicBezTo>
                      <a:cubicBezTo>
                        <a:pt x="14101" y="34917"/>
                        <a:pt x="14516" y="34154"/>
                        <a:pt x="15346" y="33524"/>
                      </a:cubicBezTo>
                      <a:cubicBezTo>
                        <a:pt x="16481" y="32694"/>
                        <a:pt x="20392" y="31516"/>
                        <a:pt x="27080" y="29990"/>
                      </a:cubicBezTo>
                      <a:cubicBezTo>
                        <a:pt x="33777" y="28473"/>
                        <a:pt x="38451" y="26612"/>
                        <a:pt x="41103" y="24409"/>
                      </a:cubicBezTo>
                      <a:cubicBezTo>
                        <a:pt x="43727" y="22167"/>
                        <a:pt x="45039" y="19052"/>
                        <a:pt x="45039" y="15064"/>
                      </a:cubicBezTo>
                      <a:cubicBezTo>
                        <a:pt x="45039" y="10705"/>
                        <a:pt x="43221" y="6960"/>
                        <a:pt x="39587" y="3831"/>
                      </a:cubicBezTo>
                      <a:cubicBezTo>
                        <a:pt x="35952" y="702"/>
                        <a:pt x="30571" y="-862"/>
                        <a:pt x="23445" y="-862"/>
                      </a:cubicBezTo>
                      <a:cubicBezTo>
                        <a:pt x="16977" y="-862"/>
                        <a:pt x="11854" y="449"/>
                        <a:pt x="8076" y="3073"/>
                      </a:cubicBezTo>
                      <a:cubicBezTo>
                        <a:pt x="4308" y="5696"/>
                        <a:pt x="1842" y="9259"/>
                        <a:pt x="678" y="13762"/>
                      </a:cubicBezTo>
                      <a:close/>
                    </a:path>
                  </a:pathLst>
                </a:custGeom>
                <a:solidFill>
                  <a:srgbClr val="000000"/>
                </a:solidFill>
                <a:ln w="14" cap="flat">
                  <a:noFill/>
                  <a:prstDash val="solid"/>
                  <a:round/>
                </a:ln>
              </p:spPr>
              <p:txBody>
                <a:bodyPr rtlCol="0" anchor="ctr"/>
                <a:lstStyle/>
                <a:p>
                  <a:endParaRPr lang="en-US"/>
                </a:p>
              </p:txBody>
            </p:sp>
            <p:sp>
              <p:nvSpPr>
                <p:cNvPr id="994" name="Freeform: Shape 993">
                  <a:extLst>
                    <a:ext uri="{FF2B5EF4-FFF2-40B4-BE49-F238E27FC236}">
                      <a16:creationId xmlns:a16="http://schemas.microsoft.com/office/drawing/2014/main" id="{142C13CA-ADAD-0F8A-83C3-7353B0E80864}"/>
                    </a:ext>
                  </a:extLst>
                </p:cNvPr>
                <p:cNvSpPr/>
                <p:nvPr/>
              </p:nvSpPr>
              <p:spPr>
                <a:xfrm flipV="1">
                  <a:off x="10236088" y="5233861"/>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95" name="Freeform: Shape 994">
                  <a:extLst>
                    <a:ext uri="{FF2B5EF4-FFF2-40B4-BE49-F238E27FC236}">
                      <a16:creationId xmlns:a16="http://schemas.microsoft.com/office/drawing/2014/main" id="{6630BF8F-29BA-A724-CAA7-2CF26FAA8929}"/>
                    </a:ext>
                  </a:extLst>
                </p:cNvPr>
                <p:cNvSpPr/>
                <p:nvPr/>
              </p:nvSpPr>
              <p:spPr>
                <a:xfrm flipV="1">
                  <a:off x="10265339" y="5185837"/>
                  <a:ext cx="45834" cy="31381"/>
                </a:xfrm>
                <a:custGeom>
                  <a:avLst/>
                  <a:gdLst>
                    <a:gd name="connsiteX0" fmla="*/ 529 w 45834"/>
                    <a:gd name="connsiteY0" fmla="*/ 18383 h 31381"/>
                    <a:gd name="connsiteX1" fmla="*/ 529 w 45834"/>
                    <a:gd name="connsiteY1" fmla="*/ 29917 h 31381"/>
                    <a:gd name="connsiteX2" fmla="*/ 46363 w 45834"/>
                    <a:gd name="connsiteY2" fmla="*/ 29917 h 31381"/>
                    <a:gd name="connsiteX3" fmla="*/ 46363 w 45834"/>
                    <a:gd name="connsiteY3" fmla="*/ 18383 h 31381"/>
                    <a:gd name="connsiteX4" fmla="*/ 529 w 45834"/>
                    <a:gd name="connsiteY4" fmla="*/ -1464 h 31381"/>
                    <a:gd name="connsiteX5" fmla="*/ 529 w 45834"/>
                    <a:gd name="connsiteY5" fmla="*/ 10112 h 31381"/>
                    <a:gd name="connsiteX6" fmla="*/ 46363 w 45834"/>
                    <a:gd name="connsiteY6" fmla="*/ 10112 h 31381"/>
                    <a:gd name="connsiteX7" fmla="*/ 46363 w 45834"/>
                    <a:gd name="connsiteY7" fmla="*/ -1464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529" y="18383"/>
                      </a:moveTo>
                      <a:lnTo>
                        <a:pt x="529" y="29917"/>
                      </a:lnTo>
                      <a:lnTo>
                        <a:pt x="46363" y="29917"/>
                      </a:lnTo>
                      <a:lnTo>
                        <a:pt x="46363" y="18383"/>
                      </a:lnTo>
                      <a:close/>
                      <a:moveTo>
                        <a:pt x="529" y="-1464"/>
                      </a:moveTo>
                      <a:lnTo>
                        <a:pt x="529" y="10112"/>
                      </a:lnTo>
                      <a:lnTo>
                        <a:pt x="46363" y="10112"/>
                      </a:lnTo>
                      <a:lnTo>
                        <a:pt x="46363" y="-1464"/>
                      </a:lnTo>
                      <a:close/>
                    </a:path>
                  </a:pathLst>
                </a:custGeom>
                <a:solidFill>
                  <a:srgbClr val="000000"/>
                </a:solidFill>
                <a:ln w="14" cap="flat">
                  <a:noFill/>
                  <a:prstDash val="solid"/>
                  <a:round/>
                </a:ln>
              </p:spPr>
              <p:txBody>
                <a:bodyPr rtlCol="0" anchor="ctr"/>
                <a:lstStyle/>
                <a:p>
                  <a:endParaRPr lang="en-US"/>
                </a:p>
              </p:txBody>
            </p:sp>
            <p:sp>
              <p:nvSpPr>
                <p:cNvPr id="996" name="Freeform: Shape 995">
                  <a:extLst>
                    <a:ext uri="{FF2B5EF4-FFF2-40B4-BE49-F238E27FC236}">
                      <a16:creationId xmlns:a16="http://schemas.microsoft.com/office/drawing/2014/main" id="{442F6D48-1F63-98A7-2EFC-C2839809F920}"/>
                    </a:ext>
                  </a:extLst>
                </p:cNvPr>
                <p:cNvSpPr/>
                <p:nvPr/>
              </p:nvSpPr>
              <p:spPr>
                <a:xfrm flipV="1">
                  <a:off x="10315016" y="5233861"/>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997" name="Freeform: Shape 996">
                  <a:extLst>
                    <a:ext uri="{FF2B5EF4-FFF2-40B4-BE49-F238E27FC236}">
                      <a16:creationId xmlns:a16="http://schemas.microsoft.com/office/drawing/2014/main" id="{34C1A6C1-4412-8ED1-E7F4-6A160D19A3F5}"/>
                    </a:ext>
                  </a:extLst>
                </p:cNvPr>
                <p:cNvSpPr/>
                <p:nvPr/>
              </p:nvSpPr>
              <p:spPr>
                <a:xfrm flipV="1">
                  <a:off x="10347701" y="5168036"/>
                  <a:ext cx="28805" cy="65825"/>
                </a:xfrm>
                <a:custGeom>
                  <a:avLst/>
                  <a:gdLst>
                    <a:gd name="connsiteX0" fmla="*/ 29707 w 28805"/>
                    <a:gd name="connsiteY0" fmla="*/ -1505 h 65825"/>
                    <a:gd name="connsiteX1" fmla="*/ 17143 w 28805"/>
                    <a:gd name="connsiteY1" fmla="*/ -1505 h 65825"/>
                    <a:gd name="connsiteX2" fmla="*/ 17143 w 28805"/>
                    <a:gd name="connsiteY2" fmla="*/ 45846 h 65825"/>
                    <a:gd name="connsiteX3" fmla="*/ 901 w 28805"/>
                    <a:gd name="connsiteY3" fmla="*/ 36330 h 65825"/>
                    <a:gd name="connsiteX4" fmla="*/ 901 w 28805"/>
                    <a:gd name="connsiteY4" fmla="*/ 47735 h 65825"/>
                    <a:gd name="connsiteX5" fmla="*/ 11591 w 28805"/>
                    <a:gd name="connsiteY5" fmla="*/ 53831 h 65825"/>
                    <a:gd name="connsiteX6" fmla="*/ 19504 w 28805"/>
                    <a:gd name="connsiteY6" fmla="*/ 64320 h 65825"/>
                    <a:gd name="connsiteX7" fmla="*/ 29707 w 28805"/>
                    <a:gd name="connsiteY7" fmla="*/ 64320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707" y="-1505"/>
                      </a:moveTo>
                      <a:lnTo>
                        <a:pt x="17143" y="-1505"/>
                      </a:lnTo>
                      <a:lnTo>
                        <a:pt x="17143" y="45846"/>
                      </a:lnTo>
                      <a:cubicBezTo>
                        <a:pt x="12545" y="41553"/>
                        <a:pt x="7131" y="38381"/>
                        <a:pt x="901" y="36330"/>
                      </a:cubicBezTo>
                      <a:lnTo>
                        <a:pt x="901" y="47735"/>
                      </a:lnTo>
                      <a:cubicBezTo>
                        <a:pt x="4183" y="48804"/>
                        <a:pt x="7746" y="50836"/>
                        <a:pt x="11591" y="53831"/>
                      </a:cubicBezTo>
                      <a:cubicBezTo>
                        <a:pt x="15435" y="56827"/>
                        <a:pt x="18073" y="60323"/>
                        <a:pt x="19504" y="64320"/>
                      </a:cubicBezTo>
                      <a:lnTo>
                        <a:pt x="29707" y="64320"/>
                      </a:lnTo>
                      <a:close/>
                    </a:path>
                  </a:pathLst>
                </a:custGeom>
                <a:solidFill>
                  <a:srgbClr val="000000"/>
                </a:solidFill>
                <a:ln w="14" cap="flat">
                  <a:noFill/>
                  <a:prstDash val="solid"/>
                  <a:round/>
                </a:ln>
              </p:spPr>
              <p:txBody>
                <a:bodyPr rtlCol="0" anchor="ctr"/>
                <a:lstStyle/>
                <a:p>
                  <a:endParaRPr lang="en-US"/>
                </a:p>
              </p:txBody>
            </p:sp>
            <p:sp>
              <p:nvSpPr>
                <p:cNvPr id="998" name="Freeform: Shape 997">
                  <a:extLst>
                    <a:ext uri="{FF2B5EF4-FFF2-40B4-BE49-F238E27FC236}">
                      <a16:creationId xmlns:a16="http://schemas.microsoft.com/office/drawing/2014/main" id="{0B4691F6-2770-7D77-FEFE-E6C250E46523}"/>
                    </a:ext>
                  </a:extLst>
                </p:cNvPr>
                <p:cNvSpPr/>
                <p:nvPr/>
              </p:nvSpPr>
              <p:spPr>
                <a:xfrm flipV="1">
                  <a:off x="10395458" y="5169195"/>
                  <a:ext cx="44102" cy="65782"/>
                </a:xfrm>
                <a:custGeom>
                  <a:avLst/>
                  <a:gdLst>
                    <a:gd name="connsiteX0" fmla="*/ 602 w 44102"/>
                    <a:gd name="connsiteY0" fmla="*/ 16548 h 65782"/>
                    <a:gd name="connsiteX1" fmla="*/ 13123 w 44102"/>
                    <a:gd name="connsiteY1" fmla="*/ 17850 h 65782"/>
                    <a:gd name="connsiteX2" fmla="*/ 16300 w 44102"/>
                    <a:gd name="connsiteY2" fmla="*/ 11110 h 65782"/>
                    <a:gd name="connsiteX3" fmla="*/ 22381 w 44102"/>
                    <a:gd name="connsiteY3" fmla="*/ 8635 h 65782"/>
                    <a:gd name="connsiteX4" fmla="*/ 29050 w 44102"/>
                    <a:gd name="connsiteY4" fmla="*/ 11826 h 65782"/>
                    <a:gd name="connsiteX5" fmla="*/ 31783 w 44102"/>
                    <a:gd name="connsiteY5" fmla="*/ 21470 h 65782"/>
                    <a:gd name="connsiteX6" fmla="*/ 29064 w 44102"/>
                    <a:gd name="connsiteY6" fmla="*/ 30529 h 65782"/>
                    <a:gd name="connsiteX7" fmla="*/ 22023 w 44102"/>
                    <a:gd name="connsiteY7" fmla="*/ 33548 h 65782"/>
                    <a:gd name="connsiteX8" fmla="*/ 12321 w 44102"/>
                    <a:gd name="connsiteY8" fmla="*/ 28754 h 65782"/>
                    <a:gd name="connsiteX9" fmla="*/ 2133 w 44102"/>
                    <a:gd name="connsiteY9" fmla="*/ 30228 h 65782"/>
                    <a:gd name="connsiteX10" fmla="*/ 8572 w 44102"/>
                    <a:gd name="connsiteY10" fmla="*/ 64357 h 65782"/>
                    <a:gd name="connsiteX11" fmla="*/ 41800 w 44102"/>
                    <a:gd name="connsiteY11" fmla="*/ 64357 h 65782"/>
                    <a:gd name="connsiteX12" fmla="*/ 41800 w 44102"/>
                    <a:gd name="connsiteY12" fmla="*/ 52594 h 65782"/>
                    <a:gd name="connsiteX13" fmla="*/ 18088 w 44102"/>
                    <a:gd name="connsiteY13" fmla="*/ 52594 h 65782"/>
                    <a:gd name="connsiteX14" fmla="*/ 16128 w 44102"/>
                    <a:gd name="connsiteY14" fmla="*/ 41461 h 65782"/>
                    <a:gd name="connsiteX15" fmla="*/ 24714 w 44102"/>
                    <a:gd name="connsiteY15" fmla="*/ 43565 h 65782"/>
                    <a:gd name="connsiteX16" fmla="*/ 38880 w 44102"/>
                    <a:gd name="connsiteY16" fmla="*/ 37483 h 65782"/>
                    <a:gd name="connsiteX17" fmla="*/ 44705 w 44102"/>
                    <a:gd name="connsiteY17" fmla="*/ 21699 h 65782"/>
                    <a:gd name="connsiteX18" fmla="*/ 40011 w 44102"/>
                    <a:gd name="connsiteY18" fmla="*/ 7246 h 65782"/>
                    <a:gd name="connsiteX19" fmla="*/ 22252 w 44102"/>
                    <a:gd name="connsiteY19" fmla="*/ -1425 h 65782"/>
                    <a:gd name="connsiteX20" fmla="*/ 7456 w 44102"/>
                    <a:gd name="connsiteY20" fmla="*/ 3440 h 65782"/>
                    <a:gd name="connsiteX21" fmla="*/ 602 w 44102"/>
                    <a:gd name="connsiteY21" fmla="*/ 16548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602" y="16548"/>
                      </a:moveTo>
                      <a:lnTo>
                        <a:pt x="13123" y="17850"/>
                      </a:lnTo>
                      <a:cubicBezTo>
                        <a:pt x="13485" y="15017"/>
                        <a:pt x="14544" y="12770"/>
                        <a:pt x="16300" y="11110"/>
                      </a:cubicBezTo>
                      <a:cubicBezTo>
                        <a:pt x="18064" y="9460"/>
                        <a:pt x="20092" y="8635"/>
                        <a:pt x="22381" y="8635"/>
                      </a:cubicBezTo>
                      <a:cubicBezTo>
                        <a:pt x="25005" y="8635"/>
                        <a:pt x="27228" y="9698"/>
                        <a:pt x="29050" y="11826"/>
                      </a:cubicBezTo>
                      <a:cubicBezTo>
                        <a:pt x="30872" y="13963"/>
                        <a:pt x="31783" y="17178"/>
                        <a:pt x="31783" y="21470"/>
                      </a:cubicBezTo>
                      <a:cubicBezTo>
                        <a:pt x="31783" y="25496"/>
                        <a:pt x="30877" y="28516"/>
                        <a:pt x="29064" y="30529"/>
                      </a:cubicBezTo>
                      <a:cubicBezTo>
                        <a:pt x="27261" y="32542"/>
                        <a:pt x="24914" y="33548"/>
                        <a:pt x="22023" y="33548"/>
                      </a:cubicBezTo>
                      <a:cubicBezTo>
                        <a:pt x="18417" y="33548"/>
                        <a:pt x="15183" y="31950"/>
                        <a:pt x="12321" y="28754"/>
                      </a:cubicBezTo>
                      <a:lnTo>
                        <a:pt x="2133" y="30228"/>
                      </a:lnTo>
                      <a:lnTo>
                        <a:pt x="8572" y="64357"/>
                      </a:lnTo>
                      <a:lnTo>
                        <a:pt x="41800" y="64357"/>
                      </a:lnTo>
                      <a:lnTo>
                        <a:pt x="41800" y="52594"/>
                      </a:lnTo>
                      <a:lnTo>
                        <a:pt x="18088" y="52594"/>
                      </a:lnTo>
                      <a:lnTo>
                        <a:pt x="16128" y="41461"/>
                      </a:lnTo>
                      <a:cubicBezTo>
                        <a:pt x="18933" y="42864"/>
                        <a:pt x="21795" y="43565"/>
                        <a:pt x="24714" y="43565"/>
                      </a:cubicBezTo>
                      <a:cubicBezTo>
                        <a:pt x="30285" y="43565"/>
                        <a:pt x="35007" y="41538"/>
                        <a:pt x="38880" y="37483"/>
                      </a:cubicBezTo>
                      <a:cubicBezTo>
                        <a:pt x="42763" y="33429"/>
                        <a:pt x="44705" y="28167"/>
                        <a:pt x="44705" y="21699"/>
                      </a:cubicBezTo>
                      <a:cubicBezTo>
                        <a:pt x="44705" y="16300"/>
                        <a:pt x="43140" y="11482"/>
                        <a:pt x="40011" y="7246"/>
                      </a:cubicBezTo>
                      <a:cubicBezTo>
                        <a:pt x="35747" y="1465"/>
                        <a:pt x="29827" y="-1425"/>
                        <a:pt x="22252" y="-1425"/>
                      </a:cubicBezTo>
                      <a:cubicBezTo>
                        <a:pt x="16204" y="-1425"/>
                        <a:pt x="11272" y="197"/>
                        <a:pt x="7456" y="3440"/>
                      </a:cubicBezTo>
                      <a:cubicBezTo>
                        <a:pt x="3640" y="6693"/>
                        <a:pt x="1355" y="11062"/>
                        <a:pt x="602" y="16548"/>
                      </a:cubicBezTo>
                      <a:close/>
                    </a:path>
                  </a:pathLst>
                </a:custGeom>
                <a:solidFill>
                  <a:srgbClr val="000000"/>
                </a:solidFill>
                <a:ln w="14" cap="flat">
                  <a:noFill/>
                  <a:prstDash val="solid"/>
                  <a:round/>
                </a:ln>
              </p:spPr>
              <p:txBody>
                <a:bodyPr rtlCol="0" anchor="ctr"/>
                <a:lstStyle/>
                <a:p>
                  <a:endParaRPr lang="en-US"/>
                </a:p>
              </p:txBody>
            </p:sp>
          </p:grpSp>
          <p:grpSp>
            <p:nvGrpSpPr>
              <p:cNvPr id="999" name="Graphic 3">
                <a:extLst>
                  <a:ext uri="{FF2B5EF4-FFF2-40B4-BE49-F238E27FC236}">
                    <a16:creationId xmlns:a16="http://schemas.microsoft.com/office/drawing/2014/main" id="{8326B2AF-8AA5-196B-7E32-A3E8BA0B55FA}"/>
                  </a:ext>
                </a:extLst>
              </p:cNvPr>
              <p:cNvGrpSpPr/>
              <p:nvPr/>
            </p:nvGrpSpPr>
            <p:grpSpPr>
              <a:xfrm>
                <a:off x="9854794" y="5265102"/>
                <a:ext cx="596233" cy="84299"/>
                <a:chOff x="9854794" y="5265102"/>
                <a:chExt cx="596233" cy="84299"/>
              </a:xfrm>
              <a:solidFill>
                <a:srgbClr val="000000"/>
              </a:solidFill>
            </p:grpSpPr>
            <p:sp>
              <p:nvSpPr>
                <p:cNvPr id="1000" name="Freeform: Shape 999">
                  <a:extLst>
                    <a:ext uri="{FF2B5EF4-FFF2-40B4-BE49-F238E27FC236}">
                      <a16:creationId xmlns:a16="http://schemas.microsoft.com/office/drawing/2014/main" id="{20E3D895-603F-813F-DF76-32EC104A9675}"/>
                    </a:ext>
                  </a:extLst>
                </p:cNvPr>
                <p:cNvSpPr/>
                <p:nvPr/>
              </p:nvSpPr>
              <p:spPr>
                <a:xfrm flipV="1">
                  <a:off x="9854794" y="5283433"/>
                  <a:ext cx="49325" cy="47494"/>
                </a:xfrm>
                <a:custGeom>
                  <a:avLst/>
                  <a:gdLst>
                    <a:gd name="connsiteX0" fmla="*/ 19690 w 49325"/>
                    <a:gd name="connsiteY0" fmla="*/ -840 h 47494"/>
                    <a:gd name="connsiteX1" fmla="*/ 544 w 49325"/>
                    <a:gd name="connsiteY1" fmla="*/ 46655 h 47494"/>
                    <a:gd name="connsiteX2" fmla="*/ 13737 w 49325"/>
                    <a:gd name="connsiteY2" fmla="*/ 46655 h 47494"/>
                    <a:gd name="connsiteX3" fmla="*/ 22681 w 49325"/>
                    <a:gd name="connsiteY3" fmla="*/ 22414 h 47494"/>
                    <a:gd name="connsiteX4" fmla="*/ 25286 w 49325"/>
                    <a:gd name="connsiteY4" fmla="*/ 14314 h 47494"/>
                    <a:gd name="connsiteX5" fmla="*/ 26573 w 49325"/>
                    <a:gd name="connsiteY5" fmla="*/ 18393 h 47494"/>
                    <a:gd name="connsiteX6" fmla="*/ 27919 w 49325"/>
                    <a:gd name="connsiteY6" fmla="*/ 22414 h 47494"/>
                    <a:gd name="connsiteX7" fmla="*/ 36948 w 49325"/>
                    <a:gd name="connsiteY7" fmla="*/ 46655 h 47494"/>
                    <a:gd name="connsiteX8" fmla="*/ 49870 w 49325"/>
                    <a:gd name="connsiteY8" fmla="*/ 46655 h 47494"/>
                    <a:gd name="connsiteX9" fmla="*/ 31009 w 49325"/>
                    <a:gd name="connsiteY9" fmla="*/ -840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9690" y="-840"/>
                      </a:moveTo>
                      <a:lnTo>
                        <a:pt x="544" y="46655"/>
                      </a:lnTo>
                      <a:lnTo>
                        <a:pt x="13737" y="46655"/>
                      </a:lnTo>
                      <a:lnTo>
                        <a:pt x="22681" y="22414"/>
                      </a:lnTo>
                      <a:lnTo>
                        <a:pt x="25286" y="14314"/>
                      </a:lnTo>
                      <a:cubicBezTo>
                        <a:pt x="25963" y="16375"/>
                        <a:pt x="26392" y="17734"/>
                        <a:pt x="26573" y="18393"/>
                      </a:cubicBezTo>
                      <a:cubicBezTo>
                        <a:pt x="26993" y="19728"/>
                        <a:pt x="27442" y="21069"/>
                        <a:pt x="27919" y="22414"/>
                      </a:cubicBezTo>
                      <a:lnTo>
                        <a:pt x="36948" y="46655"/>
                      </a:lnTo>
                      <a:lnTo>
                        <a:pt x="49870" y="46655"/>
                      </a:lnTo>
                      <a:lnTo>
                        <a:pt x="31009" y="-840"/>
                      </a:lnTo>
                      <a:close/>
                    </a:path>
                  </a:pathLst>
                </a:custGeom>
                <a:solidFill>
                  <a:srgbClr val="000000"/>
                </a:solidFill>
                <a:ln w="14" cap="flat">
                  <a:noFill/>
                  <a:prstDash val="solid"/>
                  <a:round/>
                </a:ln>
              </p:spPr>
              <p:txBody>
                <a:bodyPr rtlCol="0" anchor="ctr"/>
                <a:lstStyle/>
                <a:p>
                  <a:endParaRPr lang="en-US"/>
                </a:p>
              </p:txBody>
            </p:sp>
            <p:sp>
              <p:nvSpPr>
                <p:cNvPr id="1001" name="Freeform: Shape 1000">
                  <a:extLst>
                    <a:ext uri="{FF2B5EF4-FFF2-40B4-BE49-F238E27FC236}">
                      <a16:creationId xmlns:a16="http://schemas.microsoft.com/office/drawing/2014/main" id="{AF920940-5B29-F184-62E6-5927977D0914}"/>
                    </a:ext>
                  </a:extLst>
                </p:cNvPr>
                <p:cNvSpPr/>
                <p:nvPr/>
              </p:nvSpPr>
              <p:spPr>
                <a:xfrm flipV="1">
                  <a:off x="9908504" y="5282360"/>
                  <a:ext cx="44589" cy="49640"/>
                </a:xfrm>
                <a:custGeom>
                  <a:avLst/>
                  <a:gdLst>
                    <a:gd name="connsiteX0" fmla="*/ 13234 w 44589"/>
                    <a:gd name="connsiteY0" fmla="*/ 33232 h 49640"/>
                    <a:gd name="connsiteX1" fmla="*/ 1829 w 44589"/>
                    <a:gd name="connsiteY1" fmla="*/ 35293 h 49640"/>
                    <a:gd name="connsiteX2" fmla="*/ 8441 w 44589"/>
                    <a:gd name="connsiteY2" fmla="*/ 45481 h 49640"/>
                    <a:gd name="connsiteX3" fmla="*/ 22393 w 44589"/>
                    <a:gd name="connsiteY3" fmla="*/ 48801 h 49640"/>
                    <a:gd name="connsiteX4" fmla="*/ 34914 w 44589"/>
                    <a:gd name="connsiteY4" fmla="*/ 46812 h 49640"/>
                    <a:gd name="connsiteX5" fmla="*/ 40709 w 44589"/>
                    <a:gd name="connsiteY5" fmla="*/ 41761 h 49640"/>
                    <a:gd name="connsiteX6" fmla="*/ 42384 w 44589"/>
                    <a:gd name="connsiteY6" fmla="*/ 30513 h 49640"/>
                    <a:gd name="connsiteX7" fmla="*/ 42255 w 44589"/>
                    <a:gd name="connsiteY7" fmla="*/ 15845 h 49640"/>
                    <a:gd name="connsiteX8" fmla="*/ 42856 w 44589"/>
                    <a:gd name="connsiteY8" fmla="*/ 6601 h 49640"/>
                    <a:gd name="connsiteX9" fmla="*/ 45117 w 44589"/>
                    <a:gd name="connsiteY9" fmla="*/ 233 h 49640"/>
                    <a:gd name="connsiteX10" fmla="*/ 32681 w 44589"/>
                    <a:gd name="connsiteY10" fmla="*/ 233 h 49640"/>
                    <a:gd name="connsiteX11" fmla="*/ 31479 w 44589"/>
                    <a:gd name="connsiteY11" fmla="*/ 3940 h 49640"/>
                    <a:gd name="connsiteX12" fmla="*/ 31022 w 44589"/>
                    <a:gd name="connsiteY12" fmla="*/ 5428 h 49640"/>
                    <a:gd name="connsiteX13" fmla="*/ 24138 w 44589"/>
                    <a:gd name="connsiteY13" fmla="*/ 720 h 49640"/>
                    <a:gd name="connsiteX14" fmla="*/ 16311 w 44589"/>
                    <a:gd name="connsiteY14" fmla="*/ -840 h 49640"/>
                    <a:gd name="connsiteX15" fmla="*/ 4749 w 44589"/>
                    <a:gd name="connsiteY15" fmla="*/ 3138 h 49640"/>
                    <a:gd name="connsiteX16" fmla="*/ 527 w 44589"/>
                    <a:gd name="connsiteY16" fmla="*/ 13198 h 49640"/>
                    <a:gd name="connsiteX17" fmla="*/ 2445 w 44589"/>
                    <a:gd name="connsiteY17" fmla="*/ 20382 h 49640"/>
                    <a:gd name="connsiteX18" fmla="*/ 7840 w 44589"/>
                    <a:gd name="connsiteY18" fmla="*/ 25204 h 49640"/>
                    <a:gd name="connsiteX19" fmla="*/ 17842 w 44589"/>
                    <a:gd name="connsiteY19" fmla="*/ 28138 h 49640"/>
                    <a:gd name="connsiteX20" fmla="*/ 30048 w 44589"/>
                    <a:gd name="connsiteY20" fmla="*/ 31229 h 49640"/>
                    <a:gd name="connsiteX21" fmla="*/ 30048 w 44589"/>
                    <a:gd name="connsiteY21" fmla="*/ 32473 h 49640"/>
                    <a:gd name="connsiteX22" fmla="*/ 28260 w 44589"/>
                    <a:gd name="connsiteY22" fmla="*/ 37639 h 49640"/>
                    <a:gd name="connsiteX23" fmla="*/ 21505 w 44589"/>
                    <a:gd name="connsiteY23" fmla="*/ 39185 h 49640"/>
                    <a:gd name="connsiteX24" fmla="*/ 16268 w 44589"/>
                    <a:gd name="connsiteY24" fmla="*/ 37868 h 49640"/>
                    <a:gd name="connsiteX25" fmla="*/ 13234 w 44589"/>
                    <a:gd name="connsiteY25" fmla="*/ 33232 h 49640"/>
                    <a:gd name="connsiteX26" fmla="*/ 30048 w 44589"/>
                    <a:gd name="connsiteY26" fmla="*/ 23043 h 49640"/>
                    <a:gd name="connsiteX27" fmla="*/ 22393 w 44589"/>
                    <a:gd name="connsiteY27" fmla="*/ 21111 h 49640"/>
                    <a:gd name="connsiteX28" fmla="*/ 15553 w 44589"/>
                    <a:gd name="connsiteY28" fmla="*/ 18922 h 49640"/>
                    <a:gd name="connsiteX29" fmla="*/ 13091 w 44589"/>
                    <a:gd name="connsiteY29" fmla="*/ 14500 h 49640"/>
                    <a:gd name="connsiteX30" fmla="*/ 15052 w 44589"/>
                    <a:gd name="connsiteY30" fmla="*/ 9936 h 49640"/>
                    <a:gd name="connsiteX31" fmla="*/ 20074 w 44589"/>
                    <a:gd name="connsiteY31" fmla="*/ 8018 h 49640"/>
                    <a:gd name="connsiteX32" fmla="*/ 26557 w 44589"/>
                    <a:gd name="connsiteY32" fmla="*/ 10250 h 49640"/>
                    <a:gd name="connsiteX33" fmla="*/ 29548 w 44589"/>
                    <a:gd name="connsiteY33" fmla="*/ 14414 h 49640"/>
                    <a:gd name="connsiteX34" fmla="*/ 30048 w 44589"/>
                    <a:gd name="connsiteY34" fmla="*/ 2053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234" y="33232"/>
                      </a:moveTo>
                      <a:lnTo>
                        <a:pt x="1829" y="35293"/>
                      </a:lnTo>
                      <a:cubicBezTo>
                        <a:pt x="3108" y="39881"/>
                        <a:pt x="5312" y="43277"/>
                        <a:pt x="8441" y="45481"/>
                      </a:cubicBezTo>
                      <a:cubicBezTo>
                        <a:pt x="11570" y="47694"/>
                        <a:pt x="16220" y="48801"/>
                        <a:pt x="22393" y="48801"/>
                      </a:cubicBezTo>
                      <a:cubicBezTo>
                        <a:pt x="28002" y="48801"/>
                        <a:pt x="32176" y="48138"/>
                        <a:pt x="34914" y="46812"/>
                      </a:cubicBezTo>
                      <a:cubicBezTo>
                        <a:pt x="37661" y="45486"/>
                        <a:pt x="39593" y="43802"/>
                        <a:pt x="40709" y="41761"/>
                      </a:cubicBezTo>
                      <a:cubicBezTo>
                        <a:pt x="41825" y="39719"/>
                        <a:pt x="42384" y="35970"/>
                        <a:pt x="42384" y="30513"/>
                      </a:cubicBezTo>
                      <a:lnTo>
                        <a:pt x="42255" y="15845"/>
                      </a:lnTo>
                      <a:cubicBezTo>
                        <a:pt x="42255" y="11667"/>
                        <a:pt x="42455" y="8586"/>
                        <a:pt x="42856" y="6601"/>
                      </a:cubicBezTo>
                      <a:cubicBezTo>
                        <a:pt x="43256" y="4627"/>
                        <a:pt x="44010" y="2504"/>
                        <a:pt x="45117" y="233"/>
                      </a:cubicBezTo>
                      <a:lnTo>
                        <a:pt x="32681" y="233"/>
                      </a:lnTo>
                      <a:cubicBezTo>
                        <a:pt x="32357" y="1073"/>
                        <a:pt x="31956" y="2308"/>
                        <a:pt x="31479" y="3940"/>
                      </a:cubicBezTo>
                      <a:cubicBezTo>
                        <a:pt x="31270" y="4693"/>
                        <a:pt x="31117" y="5189"/>
                        <a:pt x="31022" y="5428"/>
                      </a:cubicBezTo>
                      <a:cubicBezTo>
                        <a:pt x="28875" y="3339"/>
                        <a:pt x="26581" y="1769"/>
                        <a:pt x="24138" y="720"/>
                      </a:cubicBezTo>
                      <a:cubicBezTo>
                        <a:pt x="21696" y="-320"/>
                        <a:pt x="19087" y="-840"/>
                        <a:pt x="16311" y="-840"/>
                      </a:cubicBezTo>
                      <a:cubicBezTo>
                        <a:pt x="11427" y="-840"/>
                        <a:pt x="7572" y="486"/>
                        <a:pt x="4749" y="3138"/>
                      </a:cubicBezTo>
                      <a:cubicBezTo>
                        <a:pt x="1934" y="5790"/>
                        <a:pt x="527" y="9144"/>
                        <a:pt x="527" y="13198"/>
                      </a:cubicBezTo>
                      <a:cubicBezTo>
                        <a:pt x="527" y="15888"/>
                        <a:pt x="1166" y="18283"/>
                        <a:pt x="2445" y="20382"/>
                      </a:cubicBezTo>
                      <a:cubicBezTo>
                        <a:pt x="3733" y="22481"/>
                        <a:pt x="5531" y="24088"/>
                        <a:pt x="7840" y="25204"/>
                      </a:cubicBezTo>
                      <a:cubicBezTo>
                        <a:pt x="10148" y="26330"/>
                        <a:pt x="13482" y="27308"/>
                        <a:pt x="17842" y="28138"/>
                      </a:cubicBezTo>
                      <a:cubicBezTo>
                        <a:pt x="23709" y="29244"/>
                        <a:pt x="27778" y="30274"/>
                        <a:pt x="30048" y="31229"/>
                      </a:cubicBezTo>
                      <a:lnTo>
                        <a:pt x="30048" y="32473"/>
                      </a:lnTo>
                      <a:cubicBezTo>
                        <a:pt x="30048" y="34887"/>
                        <a:pt x="29452" y="36609"/>
                        <a:pt x="28260" y="37639"/>
                      </a:cubicBezTo>
                      <a:cubicBezTo>
                        <a:pt x="27067" y="38670"/>
                        <a:pt x="24816" y="39185"/>
                        <a:pt x="21505" y="39185"/>
                      </a:cubicBezTo>
                      <a:cubicBezTo>
                        <a:pt x="19264" y="39185"/>
                        <a:pt x="17518" y="38746"/>
                        <a:pt x="16268" y="37868"/>
                      </a:cubicBezTo>
                      <a:cubicBezTo>
                        <a:pt x="15018" y="36991"/>
                        <a:pt x="14007" y="35445"/>
                        <a:pt x="13234" y="33232"/>
                      </a:cubicBezTo>
                      <a:close/>
                      <a:moveTo>
                        <a:pt x="30048" y="23043"/>
                      </a:moveTo>
                      <a:cubicBezTo>
                        <a:pt x="28436" y="22509"/>
                        <a:pt x="25884" y="21865"/>
                        <a:pt x="22393" y="21111"/>
                      </a:cubicBezTo>
                      <a:cubicBezTo>
                        <a:pt x="18911" y="20367"/>
                        <a:pt x="16631" y="19638"/>
                        <a:pt x="15553" y="18922"/>
                      </a:cubicBezTo>
                      <a:cubicBezTo>
                        <a:pt x="13912" y="17758"/>
                        <a:pt x="13091" y="16284"/>
                        <a:pt x="13091" y="14500"/>
                      </a:cubicBezTo>
                      <a:cubicBezTo>
                        <a:pt x="13091" y="12745"/>
                        <a:pt x="13745" y="11223"/>
                        <a:pt x="15052" y="9936"/>
                      </a:cubicBezTo>
                      <a:cubicBezTo>
                        <a:pt x="16368" y="8657"/>
                        <a:pt x="18043" y="8018"/>
                        <a:pt x="20074" y="8018"/>
                      </a:cubicBezTo>
                      <a:cubicBezTo>
                        <a:pt x="22335" y="8018"/>
                        <a:pt x="24496" y="8762"/>
                        <a:pt x="26557" y="10250"/>
                      </a:cubicBezTo>
                      <a:cubicBezTo>
                        <a:pt x="28074" y="11386"/>
                        <a:pt x="29071" y="12774"/>
                        <a:pt x="29548" y="14414"/>
                      </a:cubicBezTo>
                      <a:cubicBezTo>
                        <a:pt x="29881" y="15483"/>
                        <a:pt x="30048" y="17524"/>
                        <a:pt x="30048" y="20539"/>
                      </a:cubicBezTo>
                      <a:close/>
                    </a:path>
                  </a:pathLst>
                </a:custGeom>
                <a:solidFill>
                  <a:srgbClr val="000000"/>
                </a:solidFill>
                <a:ln w="14" cap="flat">
                  <a:noFill/>
                  <a:prstDash val="solid"/>
                  <a:round/>
                </a:ln>
              </p:spPr>
              <p:txBody>
                <a:bodyPr rtlCol="0" anchor="ctr"/>
                <a:lstStyle/>
                <a:p>
                  <a:endParaRPr lang="en-US"/>
                </a:p>
              </p:txBody>
            </p:sp>
            <p:sp>
              <p:nvSpPr>
                <p:cNvPr id="1002" name="Freeform: Shape 1001">
                  <a:extLst>
                    <a:ext uri="{FF2B5EF4-FFF2-40B4-BE49-F238E27FC236}">
                      <a16:creationId xmlns:a16="http://schemas.microsoft.com/office/drawing/2014/main" id="{D8A06216-0E5A-F01D-C710-F4F4DAB0F41A}"/>
                    </a:ext>
                  </a:extLst>
                </p:cNvPr>
                <p:cNvSpPr/>
                <p:nvPr/>
              </p:nvSpPr>
              <p:spPr>
                <a:xfrm flipV="1">
                  <a:off x="9962743" y="5265374"/>
                  <a:ext cx="12578" cy="65553"/>
                </a:xfrm>
                <a:custGeom>
                  <a:avLst/>
                  <a:gdLst>
                    <a:gd name="connsiteX0" fmla="*/ 1424 w 12578"/>
                    <a:gd name="connsiteY0" fmla="*/ -1473 h 65553"/>
                    <a:gd name="connsiteX1" fmla="*/ 1424 w 12578"/>
                    <a:gd name="connsiteY1" fmla="*/ 64080 h 65553"/>
                    <a:gd name="connsiteX2" fmla="*/ 14002 w 12578"/>
                    <a:gd name="connsiteY2" fmla="*/ 64080 h 65553"/>
                    <a:gd name="connsiteX3" fmla="*/ 14002 w 12578"/>
                    <a:gd name="connsiteY3" fmla="*/ -1473 h 65553"/>
                  </a:gdLst>
                  <a:ahLst/>
                  <a:cxnLst>
                    <a:cxn ang="0">
                      <a:pos x="connsiteX0" y="connsiteY0"/>
                    </a:cxn>
                    <a:cxn ang="0">
                      <a:pos x="connsiteX1" y="connsiteY1"/>
                    </a:cxn>
                    <a:cxn ang="0">
                      <a:pos x="connsiteX2" y="connsiteY2"/>
                    </a:cxn>
                    <a:cxn ang="0">
                      <a:pos x="connsiteX3" y="connsiteY3"/>
                    </a:cxn>
                  </a:cxnLst>
                  <a:rect l="l" t="t" r="r" b="b"/>
                  <a:pathLst>
                    <a:path w="12578" h="65553">
                      <a:moveTo>
                        <a:pt x="1424" y="-1473"/>
                      </a:moveTo>
                      <a:lnTo>
                        <a:pt x="1424" y="64080"/>
                      </a:lnTo>
                      <a:lnTo>
                        <a:pt x="14002" y="64080"/>
                      </a:lnTo>
                      <a:lnTo>
                        <a:pt x="14002" y="-1473"/>
                      </a:lnTo>
                      <a:close/>
                    </a:path>
                  </a:pathLst>
                </a:custGeom>
                <a:solidFill>
                  <a:srgbClr val="000000"/>
                </a:solidFill>
                <a:ln w="14" cap="flat">
                  <a:noFill/>
                  <a:prstDash val="solid"/>
                  <a:round/>
                </a:ln>
              </p:spPr>
              <p:txBody>
                <a:bodyPr rtlCol="0" anchor="ctr"/>
                <a:lstStyle/>
                <a:p>
                  <a:endParaRPr lang="en-US"/>
                </a:p>
              </p:txBody>
            </p:sp>
            <p:sp>
              <p:nvSpPr>
                <p:cNvPr id="1003" name="Freeform: Shape 1002">
                  <a:extLst>
                    <a:ext uri="{FF2B5EF4-FFF2-40B4-BE49-F238E27FC236}">
                      <a16:creationId xmlns:a16="http://schemas.microsoft.com/office/drawing/2014/main" id="{E0BA07F4-01B6-240E-DD6E-282183B90A18}"/>
                    </a:ext>
                  </a:extLst>
                </p:cNvPr>
                <p:cNvSpPr/>
                <p:nvPr/>
              </p:nvSpPr>
              <p:spPr>
                <a:xfrm flipV="1">
                  <a:off x="9987931" y="5283433"/>
                  <a:ext cx="43187" cy="48567"/>
                </a:xfrm>
                <a:custGeom>
                  <a:avLst/>
                  <a:gdLst>
                    <a:gd name="connsiteX0" fmla="*/ 31906 w 43187"/>
                    <a:gd name="connsiteY0" fmla="*/ 271 h 48567"/>
                    <a:gd name="connsiteX1" fmla="*/ 31906 w 43187"/>
                    <a:gd name="connsiteY1" fmla="*/ 7383 h 48567"/>
                    <a:gd name="connsiteX2" fmla="*/ 25080 w 43187"/>
                    <a:gd name="connsiteY2" fmla="*/ 1387 h 48567"/>
                    <a:gd name="connsiteX3" fmla="*/ 16165 w 43187"/>
                    <a:gd name="connsiteY3" fmla="*/ -802 h 48567"/>
                    <a:gd name="connsiteX4" fmla="*/ 7565 w 43187"/>
                    <a:gd name="connsiteY4" fmla="*/ 1301 h 48567"/>
                    <a:gd name="connsiteX5" fmla="*/ 2070 w 43187"/>
                    <a:gd name="connsiteY5" fmla="*/ 7197 h 48567"/>
                    <a:gd name="connsiteX6" fmla="*/ 382 w 43187"/>
                    <a:gd name="connsiteY6" fmla="*/ 17715 h 48567"/>
                    <a:gd name="connsiteX7" fmla="*/ 382 w 43187"/>
                    <a:gd name="connsiteY7" fmla="*/ 47765 h 48567"/>
                    <a:gd name="connsiteX8" fmla="*/ 12946 w 43187"/>
                    <a:gd name="connsiteY8" fmla="*/ 47765 h 48567"/>
                    <a:gd name="connsiteX9" fmla="*/ 12946 w 43187"/>
                    <a:gd name="connsiteY9" fmla="*/ 25943 h 48567"/>
                    <a:gd name="connsiteX10" fmla="*/ 13633 w 43187"/>
                    <a:gd name="connsiteY10" fmla="*/ 13665 h 48567"/>
                    <a:gd name="connsiteX11" fmla="*/ 16165 w 43187"/>
                    <a:gd name="connsiteY11" fmla="*/ 10088 h 48567"/>
                    <a:gd name="connsiteX12" fmla="*/ 20816 w 43187"/>
                    <a:gd name="connsiteY12" fmla="*/ 8771 h 48567"/>
                    <a:gd name="connsiteX13" fmla="*/ 26583 w 43187"/>
                    <a:gd name="connsiteY13" fmla="*/ 10531 h 48567"/>
                    <a:gd name="connsiteX14" fmla="*/ 30060 w 43187"/>
                    <a:gd name="connsiteY14" fmla="*/ 14910 h 48567"/>
                    <a:gd name="connsiteX15" fmla="*/ 31005 w 43187"/>
                    <a:gd name="connsiteY15" fmla="*/ 27732 h 48567"/>
                    <a:gd name="connsiteX16" fmla="*/ 31005 w 43187"/>
                    <a:gd name="connsiteY16" fmla="*/ 47765 h 48567"/>
                    <a:gd name="connsiteX17" fmla="*/ 43569 w 43187"/>
                    <a:gd name="connsiteY17" fmla="*/ 47765 h 48567"/>
                    <a:gd name="connsiteX18" fmla="*/ 43569 w 43187"/>
                    <a:gd name="connsiteY18" fmla="*/ 27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906" y="271"/>
                      </a:moveTo>
                      <a:lnTo>
                        <a:pt x="31906" y="7383"/>
                      </a:lnTo>
                      <a:cubicBezTo>
                        <a:pt x="30179" y="4845"/>
                        <a:pt x="27904" y="2847"/>
                        <a:pt x="25080" y="1387"/>
                      </a:cubicBezTo>
                      <a:cubicBezTo>
                        <a:pt x="22266" y="-72"/>
                        <a:pt x="19294" y="-802"/>
                        <a:pt x="16165" y="-802"/>
                      </a:cubicBezTo>
                      <a:cubicBezTo>
                        <a:pt x="12970" y="-802"/>
                        <a:pt x="10103" y="-101"/>
                        <a:pt x="7565" y="1301"/>
                      </a:cubicBezTo>
                      <a:cubicBezTo>
                        <a:pt x="5037" y="2704"/>
                        <a:pt x="3205" y="4669"/>
                        <a:pt x="2070" y="7197"/>
                      </a:cubicBezTo>
                      <a:cubicBezTo>
                        <a:pt x="944" y="9735"/>
                        <a:pt x="382" y="13241"/>
                        <a:pt x="382" y="17715"/>
                      </a:cubicBezTo>
                      <a:lnTo>
                        <a:pt x="382" y="47765"/>
                      </a:lnTo>
                      <a:lnTo>
                        <a:pt x="12946" y="47765"/>
                      </a:lnTo>
                      <a:lnTo>
                        <a:pt x="12946" y="25943"/>
                      </a:lnTo>
                      <a:cubicBezTo>
                        <a:pt x="12946" y="19265"/>
                        <a:pt x="13175" y="15172"/>
                        <a:pt x="13633" y="13665"/>
                      </a:cubicBezTo>
                      <a:cubicBezTo>
                        <a:pt x="14100" y="12158"/>
                        <a:pt x="14944" y="10965"/>
                        <a:pt x="16165" y="10088"/>
                      </a:cubicBezTo>
                      <a:cubicBezTo>
                        <a:pt x="17386" y="9210"/>
                        <a:pt x="18937" y="8771"/>
                        <a:pt x="20816" y="8771"/>
                      </a:cubicBezTo>
                      <a:cubicBezTo>
                        <a:pt x="22963" y="8771"/>
                        <a:pt x="24885" y="9358"/>
                        <a:pt x="26583" y="10531"/>
                      </a:cubicBezTo>
                      <a:cubicBezTo>
                        <a:pt x="28281" y="11714"/>
                        <a:pt x="29440" y="13174"/>
                        <a:pt x="30060" y="14910"/>
                      </a:cubicBezTo>
                      <a:cubicBezTo>
                        <a:pt x="30690" y="16656"/>
                        <a:pt x="31005" y="20930"/>
                        <a:pt x="31005" y="27732"/>
                      </a:cubicBezTo>
                      <a:lnTo>
                        <a:pt x="31005" y="47765"/>
                      </a:lnTo>
                      <a:lnTo>
                        <a:pt x="43569" y="47765"/>
                      </a:lnTo>
                      <a:lnTo>
                        <a:pt x="43569" y="271"/>
                      </a:lnTo>
                      <a:close/>
                    </a:path>
                  </a:pathLst>
                </a:custGeom>
                <a:solidFill>
                  <a:srgbClr val="000000"/>
                </a:solidFill>
                <a:ln w="14" cap="flat">
                  <a:noFill/>
                  <a:prstDash val="solid"/>
                  <a:round/>
                </a:ln>
              </p:spPr>
              <p:txBody>
                <a:bodyPr rtlCol="0" anchor="ctr"/>
                <a:lstStyle/>
                <a:p>
                  <a:endParaRPr lang="en-US"/>
                </a:p>
              </p:txBody>
            </p:sp>
            <p:sp>
              <p:nvSpPr>
                <p:cNvPr id="1004" name="Freeform: Shape 1003">
                  <a:extLst>
                    <a:ext uri="{FF2B5EF4-FFF2-40B4-BE49-F238E27FC236}">
                      <a16:creationId xmlns:a16="http://schemas.microsoft.com/office/drawing/2014/main" id="{E3CD9624-60F5-5F24-A489-79236A7809E4}"/>
                    </a:ext>
                  </a:extLst>
                </p:cNvPr>
                <p:cNvSpPr/>
                <p:nvPr/>
              </p:nvSpPr>
              <p:spPr>
                <a:xfrm flipV="1">
                  <a:off x="10040468" y="5282360"/>
                  <a:ext cx="44372" cy="49640"/>
                </a:xfrm>
                <a:custGeom>
                  <a:avLst/>
                  <a:gdLst>
                    <a:gd name="connsiteX0" fmla="*/ 31757 w 44372"/>
                    <a:gd name="connsiteY0" fmla="*/ 15345 h 49640"/>
                    <a:gd name="connsiteX1" fmla="*/ 44278 w 44372"/>
                    <a:gd name="connsiteY1" fmla="*/ 13241 h 49640"/>
                    <a:gd name="connsiteX2" fmla="*/ 36651 w 44372"/>
                    <a:gd name="connsiteY2" fmla="*/ 2752 h 49640"/>
                    <a:gd name="connsiteX3" fmla="*/ 23629 w 44372"/>
                    <a:gd name="connsiteY3" fmla="*/ -840 h 49640"/>
                    <a:gd name="connsiteX4" fmla="*/ 5284 w 44372"/>
                    <a:gd name="connsiteY4" fmla="*/ 7260 h 49640"/>
                    <a:gd name="connsiteX5" fmla="*/ 591 w 44372"/>
                    <a:gd name="connsiteY5" fmla="*/ 23616 h 49640"/>
                    <a:gd name="connsiteX6" fmla="*/ 6758 w 44372"/>
                    <a:gd name="connsiteY6" fmla="*/ 42104 h 49640"/>
                    <a:gd name="connsiteX7" fmla="*/ 22370 w 44372"/>
                    <a:gd name="connsiteY7" fmla="*/ 48801 h 49640"/>
                    <a:gd name="connsiteX8" fmla="*/ 39098 w 44372"/>
                    <a:gd name="connsiteY8" fmla="*/ 41803 h 49640"/>
                    <a:gd name="connsiteX9" fmla="*/ 44951 w 44372"/>
                    <a:gd name="connsiteY9" fmla="*/ 20353 h 49640"/>
                    <a:gd name="connsiteX10" fmla="*/ 13469 w 44372"/>
                    <a:gd name="connsiteY10" fmla="*/ 20353 h 49640"/>
                    <a:gd name="connsiteX11" fmla="*/ 16517 w 44372"/>
                    <a:gd name="connsiteY11" fmla="*/ 11653 h 49640"/>
                    <a:gd name="connsiteX12" fmla="*/ 23758 w 44372"/>
                    <a:gd name="connsiteY12" fmla="*/ 8547 h 49640"/>
                    <a:gd name="connsiteX13" fmla="*/ 28709 w 44372"/>
                    <a:gd name="connsiteY13" fmla="*/ 10150 h 49640"/>
                    <a:gd name="connsiteX14" fmla="*/ 31757 w 44372"/>
                    <a:gd name="connsiteY14" fmla="*/ 15345 h 49640"/>
                    <a:gd name="connsiteX15" fmla="*/ 32473 w 44372"/>
                    <a:gd name="connsiteY15" fmla="*/ 28052 h 49640"/>
                    <a:gd name="connsiteX16" fmla="*/ 29654 w 44372"/>
                    <a:gd name="connsiteY16" fmla="*/ 36337 h 49640"/>
                    <a:gd name="connsiteX17" fmla="*/ 23129 w 44372"/>
                    <a:gd name="connsiteY17" fmla="*/ 39185 h 49640"/>
                    <a:gd name="connsiteX18" fmla="*/ 16331 w 44372"/>
                    <a:gd name="connsiteY18" fmla="*/ 36194 h 49640"/>
                    <a:gd name="connsiteX19" fmla="*/ 13698 w 44372"/>
                    <a:gd name="connsiteY19" fmla="*/ 2805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757" y="15345"/>
                      </a:moveTo>
                      <a:lnTo>
                        <a:pt x="44278" y="13241"/>
                      </a:lnTo>
                      <a:cubicBezTo>
                        <a:pt x="42676" y="8652"/>
                        <a:pt x="40133" y="5156"/>
                        <a:pt x="36651" y="2752"/>
                      </a:cubicBezTo>
                      <a:cubicBezTo>
                        <a:pt x="33179" y="357"/>
                        <a:pt x="28838" y="-840"/>
                        <a:pt x="23629" y="-840"/>
                      </a:cubicBezTo>
                      <a:cubicBezTo>
                        <a:pt x="15368" y="-840"/>
                        <a:pt x="9253" y="1860"/>
                        <a:pt x="5284" y="7260"/>
                      </a:cubicBezTo>
                      <a:cubicBezTo>
                        <a:pt x="2155" y="11581"/>
                        <a:pt x="591" y="17033"/>
                        <a:pt x="591" y="23616"/>
                      </a:cubicBezTo>
                      <a:cubicBezTo>
                        <a:pt x="591" y="31486"/>
                        <a:pt x="2646" y="37649"/>
                        <a:pt x="6758" y="42104"/>
                      </a:cubicBezTo>
                      <a:cubicBezTo>
                        <a:pt x="10879" y="46569"/>
                        <a:pt x="16083" y="48801"/>
                        <a:pt x="22370" y="48801"/>
                      </a:cubicBezTo>
                      <a:cubicBezTo>
                        <a:pt x="29439" y="48801"/>
                        <a:pt x="35015" y="46468"/>
                        <a:pt x="39098" y="41803"/>
                      </a:cubicBezTo>
                      <a:cubicBezTo>
                        <a:pt x="43181" y="37138"/>
                        <a:pt x="45132" y="29988"/>
                        <a:pt x="44951" y="20353"/>
                      </a:cubicBezTo>
                      <a:lnTo>
                        <a:pt x="13469" y="20353"/>
                      </a:lnTo>
                      <a:cubicBezTo>
                        <a:pt x="13565" y="16633"/>
                        <a:pt x="14581" y="13732"/>
                        <a:pt x="16517" y="11653"/>
                      </a:cubicBezTo>
                      <a:cubicBezTo>
                        <a:pt x="18454" y="9583"/>
                        <a:pt x="20868" y="8547"/>
                        <a:pt x="23758" y="8547"/>
                      </a:cubicBezTo>
                      <a:cubicBezTo>
                        <a:pt x="25723" y="8547"/>
                        <a:pt x="27374" y="9082"/>
                        <a:pt x="28709" y="10150"/>
                      </a:cubicBezTo>
                      <a:cubicBezTo>
                        <a:pt x="30055" y="11228"/>
                        <a:pt x="31071" y="12960"/>
                        <a:pt x="31757" y="15345"/>
                      </a:cubicBezTo>
                      <a:close/>
                      <a:moveTo>
                        <a:pt x="32473" y="28052"/>
                      </a:moveTo>
                      <a:cubicBezTo>
                        <a:pt x="32387" y="31686"/>
                        <a:pt x="31447" y="34448"/>
                        <a:pt x="29654" y="36337"/>
                      </a:cubicBezTo>
                      <a:cubicBezTo>
                        <a:pt x="27870" y="38236"/>
                        <a:pt x="25695" y="39185"/>
                        <a:pt x="23129" y="39185"/>
                      </a:cubicBezTo>
                      <a:cubicBezTo>
                        <a:pt x="20391" y="39185"/>
                        <a:pt x="18125" y="38188"/>
                        <a:pt x="16331" y="36194"/>
                      </a:cubicBezTo>
                      <a:cubicBezTo>
                        <a:pt x="14547" y="34191"/>
                        <a:pt x="13670" y="31477"/>
                        <a:pt x="13698" y="28052"/>
                      </a:cubicBezTo>
                      <a:close/>
                    </a:path>
                  </a:pathLst>
                </a:custGeom>
                <a:solidFill>
                  <a:srgbClr val="000000"/>
                </a:solidFill>
                <a:ln w="14" cap="flat">
                  <a:noFill/>
                  <a:prstDash val="solid"/>
                  <a:round/>
                </a:ln>
              </p:spPr>
              <p:txBody>
                <a:bodyPr rtlCol="0" anchor="ctr"/>
                <a:lstStyle/>
                <a:p>
                  <a:endParaRPr lang="en-US"/>
                </a:p>
              </p:txBody>
            </p:sp>
            <p:sp>
              <p:nvSpPr>
                <p:cNvPr id="1005" name="Freeform: Shape 1004">
                  <a:extLst>
                    <a:ext uri="{FF2B5EF4-FFF2-40B4-BE49-F238E27FC236}">
                      <a16:creationId xmlns:a16="http://schemas.microsoft.com/office/drawing/2014/main" id="{23755144-7488-11CA-0262-08B1BEB2CC8A}"/>
                    </a:ext>
                  </a:extLst>
                </p:cNvPr>
                <p:cNvSpPr/>
                <p:nvPr/>
              </p:nvSpPr>
              <p:spPr>
                <a:xfrm flipV="1">
                  <a:off x="10088497" y="533092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006" name="Freeform: Shape 1005">
                  <a:extLst>
                    <a:ext uri="{FF2B5EF4-FFF2-40B4-BE49-F238E27FC236}">
                      <a16:creationId xmlns:a16="http://schemas.microsoft.com/office/drawing/2014/main" id="{26F944DD-8AF6-EDD2-867C-D57510899CC9}"/>
                    </a:ext>
                  </a:extLst>
                </p:cNvPr>
                <p:cNvSpPr/>
                <p:nvPr/>
              </p:nvSpPr>
              <p:spPr>
                <a:xfrm flipV="1">
                  <a:off x="10117748" y="5282904"/>
                  <a:ext cx="45834" cy="31381"/>
                </a:xfrm>
                <a:custGeom>
                  <a:avLst/>
                  <a:gdLst>
                    <a:gd name="connsiteX0" fmla="*/ 495 w 45834"/>
                    <a:gd name="connsiteY0" fmla="*/ 18406 h 31381"/>
                    <a:gd name="connsiteX1" fmla="*/ 495 w 45834"/>
                    <a:gd name="connsiteY1" fmla="*/ 29940 h 31381"/>
                    <a:gd name="connsiteX2" fmla="*/ 46329 w 45834"/>
                    <a:gd name="connsiteY2" fmla="*/ 29940 h 31381"/>
                    <a:gd name="connsiteX3" fmla="*/ 46329 w 45834"/>
                    <a:gd name="connsiteY3" fmla="*/ 18406 h 31381"/>
                    <a:gd name="connsiteX4" fmla="*/ 495 w 45834"/>
                    <a:gd name="connsiteY4" fmla="*/ -1442 h 31381"/>
                    <a:gd name="connsiteX5" fmla="*/ 495 w 45834"/>
                    <a:gd name="connsiteY5" fmla="*/ 10135 h 31381"/>
                    <a:gd name="connsiteX6" fmla="*/ 46329 w 45834"/>
                    <a:gd name="connsiteY6" fmla="*/ 10135 h 31381"/>
                    <a:gd name="connsiteX7" fmla="*/ 46329 w 45834"/>
                    <a:gd name="connsiteY7" fmla="*/ -144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495" y="18406"/>
                      </a:moveTo>
                      <a:lnTo>
                        <a:pt x="495" y="29940"/>
                      </a:lnTo>
                      <a:lnTo>
                        <a:pt x="46329" y="29940"/>
                      </a:lnTo>
                      <a:lnTo>
                        <a:pt x="46329" y="18406"/>
                      </a:lnTo>
                      <a:close/>
                      <a:moveTo>
                        <a:pt x="495" y="-1442"/>
                      </a:moveTo>
                      <a:lnTo>
                        <a:pt x="495" y="10135"/>
                      </a:lnTo>
                      <a:lnTo>
                        <a:pt x="46329" y="10135"/>
                      </a:lnTo>
                      <a:lnTo>
                        <a:pt x="46329" y="-1442"/>
                      </a:lnTo>
                      <a:close/>
                    </a:path>
                  </a:pathLst>
                </a:custGeom>
                <a:solidFill>
                  <a:srgbClr val="000000"/>
                </a:solidFill>
                <a:ln w="14" cap="flat">
                  <a:noFill/>
                  <a:prstDash val="solid"/>
                  <a:round/>
                </a:ln>
              </p:spPr>
              <p:txBody>
                <a:bodyPr rtlCol="0" anchor="ctr"/>
                <a:lstStyle/>
                <a:p>
                  <a:endParaRPr lang="en-US"/>
                </a:p>
              </p:txBody>
            </p:sp>
            <p:sp>
              <p:nvSpPr>
                <p:cNvPr id="1007" name="Freeform: Shape 1006">
                  <a:extLst>
                    <a:ext uri="{FF2B5EF4-FFF2-40B4-BE49-F238E27FC236}">
                      <a16:creationId xmlns:a16="http://schemas.microsoft.com/office/drawing/2014/main" id="{EB5FB85A-8A20-01BA-2390-0BAFE656ED6A}"/>
                    </a:ext>
                  </a:extLst>
                </p:cNvPr>
                <p:cNvSpPr/>
                <p:nvPr/>
              </p:nvSpPr>
              <p:spPr>
                <a:xfrm flipV="1">
                  <a:off x="10167425" y="533092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008" name="Freeform: Shape 1007">
                  <a:extLst>
                    <a:ext uri="{FF2B5EF4-FFF2-40B4-BE49-F238E27FC236}">
                      <a16:creationId xmlns:a16="http://schemas.microsoft.com/office/drawing/2014/main" id="{601841B3-24AD-BA4D-D084-076B76AA5ACF}"/>
                    </a:ext>
                  </a:extLst>
                </p:cNvPr>
                <p:cNvSpPr/>
                <p:nvPr/>
              </p:nvSpPr>
              <p:spPr>
                <a:xfrm flipV="1">
                  <a:off x="10199394" y="5265374"/>
                  <a:ext cx="22280" cy="84027"/>
                </a:xfrm>
                <a:custGeom>
                  <a:avLst/>
                  <a:gdLst>
                    <a:gd name="connsiteX0" fmla="*/ 1144 w 22280"/>
                    <a:gd name="connsiteY0" fmla="*/ -825 h 84027"/>
                    <a:gd name="connsiteX1" fmla="*/ 1144 w 22280"/>
                    <a:gd name="connsiteY1" fmla="*/ 83202 h 84027"/>
                    <a:gd name="connsiteX2" fmla="*/ 23424 w 22280"/>
                    <a:gd name="connsiteY2" fmla="*/ 83202 h 84027"/>
                    <a:gd name="connsiteX3" fmla="*/ 23424 w 22280"/>
                    <a:gd name="connsiteY3" fmla="*/ 73328 h 84027"/>
                    <a:gd name="connsiteX4" fmla="*/ 13093 w 22280"/>
                    <a:gd name="connsiteY4" fmla="*/ 73328 h 84027"/>
                    <a:gd name="connsiteX5" fmla="*/ 13093 w 22280"/>
                    <a:gd name="connsiteY5" fmla="*/ 9063 h 84027"/>
                    <a:gd name="connsiteX6" fmla="*/ 23424 w 22280"/>
                    <a:gd name="connsiteY6" fmla="*/ 9063 h 84027"/>
                    <a:gd name="connsiteX7" fmla="*/ 23424 w 22280"/>
                    <a:gd name="connsiteY7" fmla="*/ -825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1144" y="-825"/>
                      </a:moveTo>
                      <a:lnTo>
                        <a:pt x="1144" y="83202"/>
                      </a:lnTo>
                      <a:lnTo>
                        <a:pt x="23424" y="83202"/>
                      </a:lnTo>
                      <a:lnTo>
                        <a:pt x="23424" y="73328"/>
                      </a:lnTo>
                      <a:lnTo>
                        <a:pt x="13093" y="73328"/>
                      </a:lnTo>
                      <a:lnTo>
                        <a:pt x="13093" y="9063"/>
                      </a:lnTo>
                      <a:lnTo>
                        <a:pt x="23424" y="9063"/>
                      </a:lnTo>
                      <a:lnTo>
                        <a:pt x="23424" y="-825"/>
                      </a:lnTo>
                      <a:close/>
                    </a:path>
                  </a:pathLst>
                </a:custGeom>
                <a:solidFill>
                  <a:srgbClr val="000000"/>
                </a:solidFill>
                <a:ln w="14" cap="flat">
                  <a:noFill/>
                  <a:prstDash val="solid"/>
                  <a:round/>
                </a:ln>
              </p:spPr>
              <p:txBody>
                <a:bodyPr rtlCol="0" anchor="ctr"/>
                <a:lstStyle/>
                <a:p>
                  <a:endParaRPr lang="en-US"/>
                </a:p>
              </p:txBody>
            </p:sp>
            <p:sp>
              <p:nvSpPr>
                <p:cNvPr id="1009" name="Freeform: Shape 1008">
                  <a:extLst>
                    <a:ext uri="{FF2B5EF4-FFF2-40B4-BE49-F238E27FC236}">
                      <a16:creationId xmlns:a16="http://schemas.microsoft.com/office/drawing/2014/main" id="{B5C2DC7F-63A4-F431-33E2-F7202D6BD7B4}"/>
                    </a:ext>
                  </a:extLst>
                </p:cNvPr>
                <p:cNvSpPr/>
                <p:nvPr/>
              </p:nvSpPr>
              <p:spPr>
                <a:xfrm flipV="1">
                  <a:off x="10227431" y="5266262"/>
                  <a:ext cx="44102" cy="65782"/>
                </a:xfrm>
                <a:custGeom>
                  <a:avLst/>
                  <a:gdLst>
                    <a:gd name="connsiteX0" fmla="*/ 563 w 44102"/>
                    <a:gd name="connsiteY0" fmla="*/ 16570 h 65782"/>
                    <a:gd name="connsiteX1" fmla="*/ 13084 w 44102"/>
                    <a:gd name="connsiteY1" fmla="*/ 17873 h 65782"/>
                    <a:gd name="connsiteX2" fmla="*/ 16260 w 44102"/>
                    <a:gd name="connsiteY2" fmla="*/ 11133 h 65782"/>
                    <a:gd name="connsiteX3" fmla="*/ 22342 w 44102"/>
                    <a:gd name="connsiteY3" fmla="*/ 8657 h 65782"/>
                    <a:gd name="connsiteX4" fmla="*/ 29010 w 44102"/>
                    <a:gd name="connsiteY4" fmla="*/ 11848 h 65782"/>
                    <a:gd name="connsiteX5" fmla="*/ 31744 w 44102"/>
                    <a:gd name="connsiteY5" fmla="*/ 21493 h 65782"/>
                    <a:gd name="connsiteX6" fmla="*/ 29025 w 44102"/>
                    <a:gd name="connsiteY6" fmla="*/ 30551 h 65782"/>
                    <a:gd name="connsiteX7" fmla="*/ 21984 w 44102"/>
                    <a:gd name="connsiteY7" fmla="*/ 33571 h 65782"/>
                    <a:gd name="connsiteX8" fmla="*/ 12282 w 44102"/>
                    <a:gd name="connsiteY8" fmla="*/ 28777 h 65782"/>
                    <a:gd name="connsiteX9" fmla="*/ 2094 w 44102"/>
                    <a:gd name="connsiteY9" fmla="*/ 30251 h 65782"/>
                    <a:gd name="connsiteX10" fmla="*/ 8533 w 44102"/>
                    <a:gd name="connsiteY10" fmla="*/ 64380 h 65782"/>
                    <a:gd name="connsiteX11" fmla="*/ 41760 w 44102"/>
                    <a:gd name="connsiteY11" fmla="*/ 64380 h 65782"/>
                    <a:gd name="connsiteX12" fmla="*/ 41760 w 44102"/>
                    <a:gd name="connsiteY12" fmla="*/ 52617 h 65782"/>
                    <a:gd name="connsiteX13" fmla="*/ 18049 w 44102"/>
                    <a:gd name="connsiteY13" fmla="*/ 52617 h 65782"/>
                    <a:gd name="connsiteX14" fmla="*/ 16089 w 44102"/>
                    <a:gd name="connsiteY14" fmla="*/ 41484 h 65782"/>
                    <a:gd name="connsiteX15" fmla="*/ 24675 w 44102"/>
                    <a:gd name="connsiteY15" fmla="*/ 43587 h 65782"/>
                    <a:gd name="connsiteX16" fmla="*/ 38841 w 44102"/>
                    <a:gd name="connsiteY16" fmla="*/ 37506 h 65782"/>
                    <a:gd name="connsiteX17" fmla="*/ 44665 w 44102"/>
                    <a:gd name="connsiteY17" fmla="*/ 21722 h 65782"/>
                    <a:gd name="connsiteX18" fmla="*/ 39972 w 44102"/>
                    <a:gd name="connsiteY18" fmla="*/ 7269 h 65782"/>
                    <a:gd name="connsiteX19" fmla="*/ 22213 w 44102"/>
                    <a:gd name="connsiteY19" fmla="*/ -1403 h 65782"/>
                    <a:gd name="connsiteX20" fmla="*/ 7417 w 44102"/>
                    <a:gd name="connsiteY20" fmla="*/ 3463 h 65782"/>
                    <a:gd name="connsiteX21" fmla="*/ 563 w 44102"/>
                    <a:gd name="connsiteY21" fmla="*/ 16570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563" y="16570"/>
                      </a:moveTo>
                      <a:lnTo>
                        <a:pt x="13084" y="17873"/>
                      </a:lnTo>
                      <a:cubicBezTo>
                        <a:pt x="13446" y="15039"/>
                        <a:pt x="14505" y="12793"/>
                        <a:pt x="16260" y="11133"/>
                      </a:cubicBezTo>
                      <a:cubicBezTo>
                        <a:pt x="18025" y="9482"/>
                        <a:pt x="20052" y="8657"/>
                        <a:pt x="22342" y="8657"/>
                      </a:cubicBezTo>
                      <a:cubicBezTo>
                        <a:pt x="24965" y="8657"/>
                        <a:pt x="27188" y="9721"/>
                        <a:pt x="29010" y="11848"/>
                      </a:cubicBezTo>
                      <a:cubicBezTo>
                        <a:pt x="30833" y="13985"/>
                        <a:pt x="31744" y="17200"/>
                        <a:pt x="31744" y="21493"/>
                      </a:cubicBezTo>
                      <a:cubicBezTo>
                        <a:pt x="31744" y="25519"/>
                        <a:pt x="30837" y="28538"/>
                        <a:pt x="29025" y="30551"/>
                      </a:cubicBezTo>
                      <a:cubicBezTo>
                        <a:pt x="27222" y="32564"/>
                        <a:pt x="24875" y="33571"/>
                        <a:pt x="21984" y="33571"/>
                      </a:cubicBezTo>
                      <a:cubicBezTo>
                        <a:pt x="18378" y="33571"/>
                        <a:pt x="15144" y="31973"/>
                        <a:pt x="12282" y="28777"/>
                      </a:cubicBezTo>
                      <a:lnTo>
                        <a:pt x="2094" y="30251"/>
                      </a:lnTo>
                      <a:lnTo>
                        <a:pt x="8533" y="64380"/>
                      </a:lnTo>
                      <a:lnTo>
                        <a:pt x="41760" y="64380"/>
                      </a:lnTo>
                      <a:lnTo>
                        <a:pt x="41760" y="52617"/>
                      </a:lnTo>
                      <a:lnTo>
                        <a:pt x="18049" y="52617"/>
                      </a:lnTo>
                      <a:lnTo>
                        <a:pt x="16089" y="41484"/>
                      </a:lnTo>
                      <a:cubicBezTo>
                        <a:pt x="18893" y="42886"/>
                        <a:pt x="21755" y="43587"/>
                        <a:pt x="24675" y="43587"/>
                      </a:cubicBezTo>
                      <a:cubicBezTo>
                        <a:pt x="30246" y="43587"/>
                        <a:pt x="34968" y="41560"/>
                        <a:pt x="38841" y="37506"/>
                      </a:cubicBezTo>
                      <a:cubicBezTo>
                        <a:pt x="42724" y="33451"/>
                        <a:pt x="44665" y="28190"/>
                        <a:pt x="44665" y="21722"/>
                      </a:cubicBezTo>
                      <a:cubicBezTo>
                        <a:pt x="44665" y="16322"/>
                        <a:pt x="43101" y="11505"/>
                        <a:pt x="39972" y="7269"/>
                      </a:cubicBezTo>
                      <a:cubicBezTo>
                        <a:pt x="35707" y="1488"/>
                        <a:pt x="29788" y="-1403"/>
                        <a:pt x="22213" y="-1403"/>
                      </a:cubicBezTo>
                      <a:cubicBezTo>
                        <a:pt x="16165" y="-1403"/>
                        <a:pt x="11233" y="219"/>
                        <a:pt x="7417" y="3463"/>
                      </a:cubicBezTo>
                      <a:cubicBezTo>
                        <a:pt x="3601" y="6716"/>
                        <a:pt x="1316" y="11085"/>
                        <a:pt x="563" y="16570"/>
                      </a:cubicBezTo>
                      <a:close/>
                    </a:path>
                  </a:pathLst>
                </a:custGeom>
                <a:solidFill>
                  <a:srgbClr val="000000"/>
                </a:solidFill>
                <a:ln w="14" cap="flat">
                  <a:noFill/>
                  <a:prstDash val="solid"/>
                  <a:round/>
                </a:ln>
              </p:spPr>
              <p:txBody>
                <a:bodyPr rtlCol="0" anchor="ctr"/>
                <a:lstStyle/>
                <a:p>
                  <a:endParaRPr lang="en-US"/>
                </a:p>
              </p:txBody>
            </p:sp>
            <p:sp>
              <p:nvSpPr>
                <p:cNvPr id="1010" name="Freeform: Shape 1009">
                  <a:extLst>
                    <a:ext uri="{FF2B5EF4-FFF2-40B4-BE49-F238E27FC236}">
                      <a16:creationId xmlns:a16="http://schemas.microsoft.com/office/drawing/2014/main" id="{1DF589CE-B15F-B79F-221A-4EA56926A1AC}"/>
                    </a:ext>
                  </a:extLst>
                </p:cNvPr>
                <p:cNvSpPr/>
                <p:nvPr/>
              </p:nvSpPr>
              <p:spPr>
                <a:xfrm flipV="1">
                  <a:off x="10279538" y="5318364"/>
                  <a:ext cx="13594" cy="27188"/>
                </a:xfrm>
                <a:custGeom>
                  <a:avLst/>
                  <a:gdLst>
                    <a:gd name="connsiteX0" fmla="*/ 2585 w 13594"/>
                    <a:gd name="connsiteY0" fmla="*/ 28086 h 27188"/>
                    <a:gd name="connsiteX1" fmla="*/ 15149 w 13594"/>
                    <a:gd name="connsiteY1" fmla="*/ 28086 h 27188"/>
                    <a:gd name="connsiteX2" fmla="*/ 15149 w 13594"/>
                    <a:gd name="connsiteY2" fmla="*/ 19100 h 27188"/>
                    <a:gd name="connsiteX3" fmla="*/ 14205 w 13594"/>
                    <a:gd name="connsiteY3" fmla="*/ 10499 h 27188"/>
                    <a:gd name="connsiteX4" fmla="*/ 10642 w 13594"/>
                    <a:gd name="connsiteY4" fmla="*/ 4833 h 27188"/>
                    <a:gd name="connsiteX5" fmla="*/ 4016 w 13594"/>
                    <a:gd name="connsiteY5" fmla="*/ 897 h 27188"/>
                    <a:gd name="connsiteX6" fmla="*/ 1555 w 13594"/>
                    <a:gd name="connsiteY6" fmla="*/ 6092 h 27188"/>
                    <a:gd name="connsiteX7" fmla="*/ 6950 w 13594"/>
                    <a:gd name="connsiteY7" fmla="*/ 9526 h 27188"/>
                    <a:gd name="connsiteX8" fmla="*/ 8667 w 13594"/>
                    <a:gd name="connsiteY8" fmla="*/ 15522 h 27188"/>
                    <a:gd name="connsiteX9" fmla="*/ 2585 w 13594"/>
                    <a:gd name="connsiteY9" fmla="*/ 15522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2585" y="28086"/>
                      </a:moveTo>
                      <a:lnTo>
                        <a:pt x="15149" y="28086"/>
                      </a:lnTo>
                      <a:lnTo>
                        <a:pt x="15149" y="19100"/>
                      </a:lnTo>
                      <a:cubicBezTo>
                        <a:pt x="15149" y="15465"/>
                        <a:pt x="14835" y="12598"/>
                        <a:pt x="14205" y="10499"/>
                      </a:cubicBezTo>
                      <a:cubicBezTo>
                        <a:pt x="13575" y="8391"/>
                        <a:pt x="12388" y="6502"/>
                        <a:pt x="10642" y="4833"/>
                      </a:cubicBezTo>
                      <a:cubicBezTo>
                        <a:pt x="8906" y="3163"/>
                        <a:pt x="6697" y="1851"/>
                        <a:pt x="4016" y="897"/>
                      </a:cubicBezTo>
                      <a:lnTo>
                        <a:pt x="1555" y="6092"/>
                      </a:lnTo>
                      <a:cubicBezTo>
                        <a:pt x="4083" y="6922"/>
                        <a:pt x="5881" y="8067"/>
                        <a:pt x="6950" y="9526"/>
                      </a:cubicBezTo>
                      <a:cubicBezTo>
                        <a:pt x="8028" y="10986"/>
                        <a:pt x="8600" y="12985"/>
                        <a:pt x="8667" y="15522"/>
                      </a:cubicBezTo>
                      <a:lnTo>
                        <a:pt x="2585" y="15522"/>
                      </a:lnTo>
                      <a:close/>
                    </a:path>
                  </a:pathLst>
                </a:custGeom>
                <a:solidFill>
                  <a:srgbClr val="000000"/>
                </a:solidFill>
                <a:ln w="14" cap="flat">
                  <a:noFill/>
                  <a:prstDash val="solid"/>
                  <a:round/>
                </a:ln>
              </p:spPr>
              <p:txBody>
                <a:bodyPr rtlCol="0" anchor="ctr"/>
                <a:lstStyle/>
                <a:p>
                  <a:endParaRPr lang="en-US"/>
                </a:p>
              </p:txBody>
            </p:sp>
            <p:sp>
              <p:nvSpPr>
                <p:cNvPr id="1011" name="Freeform: Shape 1010">
                  <a:extLst>
                    <a:ext uri="{FF2B5EF4-FFF2-40B4-BE49-F238E27FC236}">
                      <a16:creationId xmlns:a16="http://schemas.microsoft.com/office/drawing/2014/main" id="{D23E4633-B42C-4539-A06D-BCDC2B0902E2}"/>
                    </a:ext>
                  </a:extLst>
                </p:cNvPr>
                <p:cNvSpPr/>
                <p:nvPr/>
              </p:nvSpPr>
              <p:spPr>
                <a:xfrm flipV="1">
                  <a:off x="10299746" y="533092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012" name="Freeform: Shape 1011">
                  <a:extLst>
                    <a:ext uri="{FF2B5EF4-FFF2-40B4-BE49-F238E27FC236}">
                      <a16:creationId xmlns:a16="http://schemas.microsoft.com/office/drawing/2014/main" id="{8FD163E9-15DB-46E0-1B6E-9F3488D59F51}"/>
                    </a:ext>
                  </a:extLst>
                </p:cNvPr>
                <p:cNvSpPr/>
                <p:nvPr/>
              </p:nvSpPr>
              <p:spPr>
                <a:xfrm flipV="1">
                  <a:off x="10332431" y="5265102"/>
                  <a:ext cx="28805" cy="65825"/>
                </a:xfrm>
                <a:custGeom>
                  <a:avLst/>
                  <a:gdLst>
                    <a:gd name="connsiteX0" fmla="*/ 29703 w 28805"/>
                    <a:gd name="connsiteY0" fmla="*/ -1482 h 65825"/>
                    <a:gd name="connsiteX1" fmla="*/ 17139 w 28805"/>
                    <a:gd name="connsiteY1" fmla="*/ -1482 h 65825"/>
                    <a:gd name="connsiteX2" fmla="*/ 17139 w 28805"/>
                    <a:gd name="connsiteY2" fmla="*/ 45869 h 65825"/>
                    <a:gd name="connsiteX3" fmla="*/ 898 w 28805"/>
                    <a:gd name="connsiteY3" fmla="*/ 36353 h 65825"/>
                    <a:gd name="connsiteX4" fmla="*/ 898 w 28805"/>
                    <a:gd name="connsiteY4" fmla="*/ 47758 h 65825"/>
                    <a:gd name="connsiteX5" fmla="*/ 11587 w 28805"/>
                    <a:gd name="connsiteY5" fmla="*/ 53854 h 65825"/>
                    <a:gd name="connsiteX6" fmla="*/ 19500 w 28805"/>
                    <a:gd name="connsiteY6" fmla="*/ 64343 h 65825"/>
                    <a:gd name="connsiteX7" fmla="*/ 29703 w 28805"/>
                    <a:gd name="connsiteY7" fmla="*/ 64343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703" y="-1482"/>
                      </a:moveTo>
                      <a:lnTo>
                        <a:pt x="17139" y="-1482"/>
                      </a:lnTo>
                      <a:lnTo>
                        <a:pt x="17139" y="45869"/>
                      </a:lnTo>
                      <a:cubicBezTo>
                        <a:pt x="12541" y="41576"/>
                        <a:pt x="7127" y="38404"/>
                        <a:pt x="898" y="36353"/>
                      </a:cubicBezTo>
                      <a:lnTo>
                        <a:pt x="898" y="47758"/>
                      </a:lnTo>
                      <a:cubicBezTo>
                        <a:pt x="4179" y="48826"/>
                        <a:pt x="7743" y="50858"/>
                        <a:pt x="11587" y="53854"/>
                      </a:cubicBezTo>
                      <a:cubicBezTo>
                        <a:pt x="15432" y="56849"/>
                        <a:pt x="18069" y="60346"/>
                        <a:pt x="19500" y="64343"/>
                      </a:cubicBezTo>
                      <a:lnTo>
                        <a:pt x="29703" y="64343"/>
                      </a:lnTo>
                      <a:close/>
                    </a:path>
                  </a:pathLst>
                </a:custGeom>
                <a:solidFill>
                  <a:srgbClr val="000000"/>
                </a:solidFill>
                <a:ln w="14" cap="flat">
                  <a:noFill/>
                  <a:prstDash val="solid"/>
                  <a:round/>
                </a:ln>
              </p:spPr>
              <p:txBody>
                <a:bodyPr rtlCol="0" anchor="ctr"/>
                <a:lstStyle/>
                <a:p>
                  <a:endParaRPr lang="en-US"/>
                </a:p>
              </p:txBody>
            </p:sp>
            <p:sp>
              <p:nvSpPr>
                <p:cNvPr id="1013" name="Freeform: Shape 1012">
                  <a:extLst>
                    <a:ext uri="{FF2B5EF4-FFF2-40B4-BE49-F238E27FC236}">
                      <a16:creationId xmlns:a16="http://schemas.microsoft.com/office/drawing/2014/main" id="{B6ACEDEB-9F32-85BD-D5F4-3015576EE933}"/>
                    </a:ext>
                  </a:extLst>
                </p:cNvPr>
                <p:cNvSpPr/>
                <p:nvPr/>
              </p:nvSpPr>
              <p:spPr>
                <a:xfrm flipV="1">
                  <a:off x="10379973" y="5265102"/>
                  <a:ext cx="42571" cy="66941"/>
                </a:xfrm>
                <a:custGeom>
                  <a:avLst/>
                  <a:gdLst>
                    <a:gd name="connsiteX0" fmla="*/ 21945 w 42571"/>
                    <a:gd name="connsiteY0" fmla="*/ 65498 h 66941"/>
                    <a:gd name="connsiteX1" fmla="*/ 36842 w 42571"/>
                    <a:gd name="connsiteY1" fmla="*/ 58701 h 66941"/>
                    <a:gd name="connsiteX2" fmla="*/ 43238 w 42571"/>
                    <a:gd name="connsiteY2" fmla="*/ 31999 h 66941"/>
                    <a:gd name="connsiteX3" fmla="*/ 36799 w 42571"/>
                    <a:gd name="connsiteY3" fmla="*/ 5268 h 66941"/>
                    <a:gd name="connsiteX4" fmla="*/ 21945 w 42571"/>
                    <a:gd name="connsiteY4" fmla="*/ -1443 h 66941"/>
                    <a:gd name="connsiteX5" fmla="*/ 6519 w 42571"/>
                    <a:gd name="connsiteY5" fmla="*/ 5912 h 66941"/>
                    <a:gd name="connsiteX6" fmla="*/ 666 w 42571"/>
                    <a:gd name="connsiteY6" fmla="*/ 32142 h 66941"/>
                    <a:gd name="connsiteX7" fmla="*/ 7106 w 42571"/>
                    <a:gd name="connsiteY7" fmla="*/ 58787 h 66941"/>
                    <a:gd name="connsiteX8" fmla="*/ 21945 w 42571"/>
                    <a:gd name="connsiteY8" fmla="*/ 65498 h 66941"/>
                    <a:gd name="connsiteX9" fmla="*/ 21945 w 42571"/>
                    <a:gd name="connsiteY9" fmla="*/ 55081 h 66941"/>
                    <a:gd name="connsiteX10" fmla="*/ 17881 w 42571"/>
                    <a:gd name="connsiteY10" fmla="*/ 53621 h 66941"/>
                    <a:gd name="connsiteX11" fmla="*/ 15105 w 42571"/>
                    <a:gd name="connsiteY11" fmla="*/ 48412 h 66941"/>
                    <a:gd name="connsiteX12" fmla="*/ 13817 w 42571"/>
                    <a:gd name="connsiteY12" fmla="*/ 31999 h 66941"/>
                    <a:gd name="connsiteX13" fmla="*/ 14976 w 42571"/>
                    <a:gd name="connsiteY13" fmla="*/ 16143 h 66941"/>
                    <a:gd name="connsiteX14" fmla="*/ 17895 w 42571"/>
                    <a:gd name="connsiteY14" fmla="*/ 10405 h 66941"/>
                    <a:gd name="connsiteX15" fmla="*/ 21945 w 42571"/>
                    <a:gd name="connsiteY15" fmla="*/ 8974 h 66941"/>
                    <a:gd name="connsiteX16" fmla="*/ 26023 w 42571"/>
                    <a:gd name="connsiteY16" fmla="*/ 10420 h 66941"/>
                    <a:gd name="connsiteX17" fmla="*/ 28785 w 42571"/>
                    <a:gd name="connsiteY17" fmla="*/ 15643 h 66941"/>
                    <a:gd name="connsiteX18" fmla="*/ 30087 w 42571"/>
                    <a:gd name="connsiteY18" fmla="*/ 31999 h 66941"/>
                    <a:gd name="connsiteX19" fmla="*/ 28928 w 42571"/>
                    <a:gd name="connsiteY19" fmla="*/ 47854 h 66941"/>
                    <a:gd name="connsiteX20" fmla="*/ 25995 w 42571"/>
                    <a:gd name="connsiteY20" fmla="*/ 53621 h 66941"/>
                    <a:gd name="connsiteX21" fmla="*/ 21945 w 42571"/>
                    <a:gd name="connsiteY21" fmla="*/ 55081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945" y="65498"/>
                      </a:moveTo>
                      <a:cubicBezTo>
                        <a:pt x="28299" y="65498"/>
                        <a:pt x="33264" y="63232"/>
                        <a:pt x="36842" y="58701"/>
                      </a:cubicBezTo>
                      <a:cubicBezTo>
                        <a:pt x="41106" y="53339"/>
                        <a:pt x="43238" y="44439"/>
                        <a:pt x="43238" y="31999"/>
                      </a:cubicBezTo>
                      <a:cubicBezTo>
                        <a:pt x="43238" y="19597"/>
                        <a:pt x="41092" y="10687"/>
                        <a:pt x="36799" y="5268"/>
                      </a:cubicBezTo>
                      <a:cubicBezTo>
                        <a:pt x="33250" y="794"/>
                        <a:pt x="28299" y="-1443"/>
                        <a:pt x="21945" y="-1443"/>
                      </a:cubicBezTo>
                      <a:cubicBezTo>
                        <a:pt x="15572" y="-1443"/>
                        <a:pt x="10430" y="1008"/>
                        <a:pt x="6519" y="5912"/>
                      </a:cubicBezTo>
                      <a:cubicBezTo>
                        <a:pt x="2617" y="10815"/>
                        <a:pt x="666" y="19559"/>
                        <a:pt x="666" y="32142"/>
                      </a:cubicBezTo>
                      <a:cubicBezTo>
                        <a:pt x="666" y="44487"/>
                        <a:pt x="2813" y="53368"/>
                        <a:pt x="7106" y="58787"/>
                      </a:cubicBezTo>
                      <a:cubicBezTo>
                        <a:pt x="10655" y="63261"/>
                        <a:pt x="15601" y="65498"/>
                        <a:pt x="21945" y="65498"/>
                      </a:cubicBezTo>
                      <a:close/>
                      <a:moveTo>
                        <a:pt x="21945" y="55081"/>
                      </a:moveTo>
                      <a:cubicBezTo>
                        <a:pt x="20428" y="55081"/>
                        <a:pt x="19074" y="54594"/>
                        <a:pt x="17881" y="53621"/>
                      </a:cubicBezTo>
                      <a:cubicBezTo>
                        <a:pt x="16689" y="52657"/>
                        <a:pt x="15763" y="50921"/>
                        <a:pt x="15105" y="48412"/>
                      </a:cubicBezTo>
                      <a:cubicBezTo>
                        <a:pt x="14246" y="45169"/>
                        <a:pt x="13817" y="39697"/>
                        <a:pt x="13817" y="31999"/>
                      </a:cubicBezTo>
                      <a:cubicBezTo>
                        <a:pt x="13817" y="24310"/>
                        <a:pt x="14203" y="19024"/>
                        <a:pt x="14976" y="16143"/>
                      </a:cubicBezTo>
                      <a:cubicBezTo>
                        <a:pt x="15749" y="13272"/>
                        <a:pt x="16722" y="11359"/>
                        <a:pt x="17895" y="10405"/>
                      </a:cubicBezTo>
                      <a:cubicBezTo>
                        <a:pt x="19078" y="9451"/>
                        <a:pt x="20428" y="8974"/>
                        <a:pt x="21945" y="8974"/>
                      </a:cubicBezTo>
                      <a:cubicBezTo>
                        <a:pt x="23472" y="8974"/>
                        <a:pt x="24831" y="9456"/>
                        <a:pt x="26023" y="10420"/>
                      </a:cubicBezTo>
                      <a:cubicBezTo>
                        <a:pt x="27216" y="11393"/>
                        <a:pt x="28137" y="13134"/>
                        <a:pt x="28785" y="15643"/>
                      </a:cubicBezTo>
                      <a:cubicBezTo>
                        <a:pt x="29653" y="18858"/>
                        <a:pt x="30087" y="24310"/>
                        <a:pt x="30087" y="31999"/>
                      </a:cubicBezTo>
                      <a:cubicBezTo>
                        <a:pt x="30087" y="39697"/>
                        <a:pt x="29701" y="44983"/>
                        <a:pt x="28928" y="47854"/>
                      </a:cubicBezTo>
                      <a:cubicBezTo>
                        <a:pt x="28156" y="50735"/>
                        <a:pt x="27178" y="52657"/>
                        <a:pt x="25995" y="53621"/>
                      </a:cubicBezTo>
                      <a:cubicBezTo>
                        <a:pt x="24821" y="54594"/>
                        <a:pt x="23472" y="55081"/>
                        <a:pt x="21945" y="55081"/>
                      </a:cubicBezTo>
                      <a:close/>
                    </a:path>
                  </a:pathLst>
                </a:custGeom>
                <a:solidFill>
                  <a:srgbClr val="000000"/>
                </a:solidFill>
                <a:ln w="14" cap="flat">
                  <a:noFill/>
                  <a:prstDash val="solid"/>
                  <a:round/>
                </a:ln>
              </p:spPr>
              <p:txBody>
                <a:bodyPr rtlCol="0" anchor="ctr"/>
                <a:lstStyle/>
                <a:p>
                  <a:endParaRPr lang="en-US"/>
                </a:p>
              </p:txBody>
            </p:sp>
            <p:sp>
              <p:nvSpPr>
                <p:cNvPr id="1014" name="Freeform: Shape 1013">
                  <a:extLst>
                    <a:ext uri="{FF2B5EF4-FFF2-40B4-BE49-F238E27FC236}">
                      <a16:creationId xmlns:a16="http://schemas.microsoft.com/office/drawing/2014/main" id="{B06025D5-3E95-D323-894E-B2B09A63D9C8}"/>
                    </a:ext>
                  </a:extLst>
                </p:cNvPr>
                <p:cNvSpPr/>
                <p:nvPr/>
              </p:nvSpPr>
              <p:spPr>
                <a:xfrm flipV="1">
                  <a:off x="10428761" y="5265374"/>
                  <a:ext cx="22266" cy="84027"/>
                </a:xfrm>
                <a:custGeom>
                  <a:avLst/>
                  <a:gdLst>
                    <a:gd name="connsiteX0" fmla="*/ 23801 w 22266"/>
                    <a:gd name="connsiteY0" fmla="*/ 83202 h 84027"/>
                    <a:gd name="connsiteX1" fmla="*/ 23801 w 22266"/>
                    <a:gd name="connsiteY1" fmla="*/ -825 h 84027"/>
                    <a:gd name="connsiteX2" fmla="*/ 1535 w 22266"/>
                    <a:gd name="connsiteY2" fmla="*/ -825 h 84027"/>
                    <a:gd name="connsiteX3" fmla="*/ 1535 w 22266"/>
                    <a:gd name="connsiteY3" fmla="*/ 9063 h 84027"/>
                    <a:gd name="connsiteX4" fmla="*/ 11867 w 22266"/>
                    <a:gd name="connsiteY4" fmla="*/ 9063 h 84027"/>
                    <a:gd name="connsiteX5" fmla="*/ 11867 w 22266"/>
                    <a:gd name="connsiteY5" fmla="*/ 73414 h 84027"/>
                    <a:gd name="connsiteX6" fmla="*/ 1535 w 22266"/>
                    <a:gd name="connsiteY6" fmla="*/ 73414 h 84027"/>
                    <a:gd name="connsiteX7" fmla="*/ 1535 w 22266"/>
                    <a:gd name="connsiteY7" fmla="*/ 83202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3801" y="83202"/>
                      </a:moveTo>
                      <a:lnTo>
                        <a:pt x="23801" y="-825"/>
                      </a:lnTo>
                      <a:lnTo>
                        <a:pt x="1535" y="-825"/>
                      </a:lnTo>
                      <a:lnTo>
                        <a:pt x="1535" y="9063"/>
                      </a:lnTo>
                      <a:lnTo>
                        <a:pt x="11867" y="9063"/>
                      </a:lnTo>
                      <a:lnTo>
                        <a:pt x="11867" y="73414"/>
                      </a:lnTo>
                      <a:lnTo>
                        <a:pt x="1535" y="73414"/>
                      </a:lnTo>
                      <a:lnTo>
                        <a:pt x="1535" y="83202"/>
                      </a:lnTo>
                      <a:close/>
                    </a:path>
                  </a:pathLst>
                </a:custGeom>
                <a:solidFill>
                  <a:srgbClr val="000000"/>
                </a:solidFill>
                <a:ln w="14" cap="flat">
                  <a:noFill/>
                  <a:prstDash val="solid"/>
                  <a:round/>
                </a:ln>
              </p:spPr>
              <p:txBody>
                <a:bodyPr rtlCol="0" anchor="ctr"/>
                <a:lstStyle/>
                <a:p>
                  <a:endParaRPr lang="en-US"/>
                </a:p>
              </p:txBody>
            </p:sp>
          </p:grpSp>
        </p:grpSp>
        <p:grpSp>
          <p:nvGrpSpPr>
            <p:cNvPr id="1015" name="Graphic 3">
              <a:extLst>
                <a:ext uri="{FF2B5EF4-FFF2-40B4-BE49-F238E27FC236}">
                  <a16:creationId xmlns:a16="http://schemas.microsoft.com/office/drawing/2014/main" id="{1BFDD293-F0B4-B7AB-6F4D-C1DC6DB74049}"/>
                </a:ext>
              </a:extLst>
            </p:cNvPr>
            <p:cNvGrpSpPr/>
            <p:nvPr/>
          </p:nvGrpSpPr>
          <p:grpSpPr>
            <a:xfrm>
              <a:off x="11126966" y="4507300"/>
              <a:ext cx="302223" cy="522697"/>
              <a:chOff x="11126966" y="4507300"/>
              <a:chExt cx="302223" cy="522697"/>
            </a:xfrm>
            <a:noFill/>
          </p:grpSpPr>
          <p:sp>
            <p:nvSpPr>
              <p:cNvPr id="1016" name="Freeform: Shape 1015">
                <a:extLst>
                  <a:ext uri="{FF2B5EF4-FFF2-40B4-BE49-F238E27FC236}">
                    <a16:creationId xmlns:a16="http://schemas.microsoft.com/office/drawing/2014/main" id="{23D70930-6190-5221-1B2A-A5BDCB3A753E}"/>
                  </a:ext>
                </a:extLst>
              </p:cNvPr>
              <p:cNvSpPr/>
              <p:nvPr/>
            </p:nvSpPr>
            <p:spPr>
              <a:xfrm>
                <a:off x="11126966" y="4507300"/>
                <a:ext cx="302223" cy="522697"/>
              </a:xfrm>
              <a:custGeom>
                <a:avLst/>
                <a:gdLst>
                  <a:gd name="connsiteX0" fmla="*/ 643 w 302223"/>
                  <a:gd name="connsiteY0" fmla="*/ 522840 h 522697"/>
                  <a:gd name="connsiteX1" fmla="*/ 302867 w 302223"/>
                  <a:gd name="connsiteY1" fmla="*/ 143 h 522697"/>
                </a:gdLst>
                <a:ahLst/>
                <a:cxnLst>
                  <a:cxn ang="0">
                    <a:pos x="connsiteX0" y="connsiteY0"/>
                  </a:cxn>
                  <a:cxn ang="0">
                    <a:pos x="connsiteX1" y="connsiteY1"/>
                  </a:cxn>
                </a:cxnLst>
                <a:rect l="l" t="t" r="r" b="b"/>
                <a:pathLst>
                  <a:path w="302223" h="522697">
                    <a:moveTo>
                      <a:pt x="643" y="522840"/>
                    </a:moveTo>
                    <a:cubicBezTo>
                      <a:pt x="100355" y="350453"/>
                      <a:pt x="201096" y="176222"/>
                      <a:pt x="302867" y="143"/>
                    </a:cubicBezTo>
                  </a:path>
                </a:pathLst>
              </a:custGeom>
              <a:noFill/>
              <a:ln w="11448" cap="rnd">
                <a:solidFill>
                  <a:srgbClr val="000000"/>
                </a:solidFill>
                <a:prstDash val="solid"/>
                <a:round/>
              </a:ln>
            </p:spPr>
            <p:txBody>
              <a:bodyPr rtlCol="0" anchor="ctr"/>
              <a:lstStyle/>
              <a:p>
                <a:endParaRPr lang="en-US"/>
              </a:p>
            </p:txBody>
          </p:sp>
          <p:sp>
            <p:nvSpPr>
              <p:cNvPr id="1017" name="Freeform: Shape 1016">
                <a:extLst>
                  <a:ext uri="{FF2B5EF4-FFF2-40B4-BE49-F238E27FC236}">
                    <a16:creationId xmlns:a16="http://schemas.microsoft.com/office/drawing/2014/main" id="{44A47541-F532-4E82-DC7B-4B0C9C972EAC}"/>
                  </a:ext>
                </a:extLst>
              </p:cNvPr>
              <p:cNvSpPr/>
              <p:nvPr/>
            </p:nvSpPr>
            <p:spPr>
              <a:xfrm>
                <a:off x="11126966" y="4989112"/>
                <a:ext cx="34228" cy="40885"/>
              </a:xfrm>
              <a:custGeom>
                <a:avLst/>
                <a:gdLst>
                  <a:gd name="connsiteX0" fmla="*/ 34865 w 34228"/>
                  <a:gd name="connsiteY0" fmla="*/ 18496 h 40885"/>
                  <a:gd name="connsiteX1" fmla="*/ 636 w 34228"/>
                  <a:gd name="connsiteY1" fmla="*/ 41043 h 40885"/>
                  <a:gd name="connsiteX2" fmla="*/ 3155 w 34228"/>
                  <a:gd name="connsiteY2" fmla="*/ 157 h 40885"/>
                </a:gdLst>
                <a:ahLst/>
                <a:cxnLst>
                  <a:cxn ang="0">
                    <a:pos x="connsiteX0" y="connsiteY0"/>
                  </a:cxn>
                  <a:cxn ang="0">
                    <a:pos x="connsiteX1" y="connsiteY1"/>
                  </a:cxn>
                  <a:cxn ang="0">
                    <a:pos x="connsiteX2" y="connsiteY2"/>
                  </a:cxn>
                </a:cxnLst>
                <a:rect l="l" t="t" r="r" b="b"/>
                <a:pathLst>
                  <a:path w="34228" h="40885">
                    <a:moveTo>
                      <a:pt x="34865" y="18496"/>
                    </a:moveTo>
                    <a:lnTo>
                      <a:pt x="636" y="41043"/>
                    </a:lnTo>
                    <a:lnTo>
                      <a:pt x="3155" y="157"/>
                    </a:lnTo>
                  </a:path>
                </a:pathLst>
              </a:custGeom>
              <a:noFill/>
              <a:ln w="11448" cap="rnd">
                <a:solidFill>
                  <a:srgbClr val="000000"/>
                </a:solidFill>
                <a:prstDash val="solid"/>
                <a:round/>
              </a:ln>
            </p:spPr>
            <p:txBody>
              <a:bodyPr rtlCol="0" anchor="ctr"/>
              <a:lstStyle/>
              <a:p>
                <a:endParaRPr lang="en-US"/>
              </a:p>
            </p:txBody>
          </p:sp>
        </p:grpSp>
        <p:grpSp>
          <p:nvGrpSpPr>
            <p:cNvPr id="1018" name="Graphic 3">
              <a:extLst>
                <a:ext uri="{FF2B5EF4-FFF2-40B4-BE49-F238E27FC236}">
                  <a16:creationId xmlns:a16="http://schemas.microsoft.com/office/drawing/2014/main" id="{F7DAB47F-BFBA-C83B-0D18-23AAFA89BDCE}"/>
                </a:ext>
              </a:extLst>
            </p:cNvPr>
            <p:cNvGrpSpPr/>
            <p:nvPr/>
          </p:nvGrpSpPr>
          <p:grpSpPr>
            <a:xfrm>
              <a:off x="10628125" y="5048303"/>
              <a:ext cx="760939" cy="372015"/>
              <a:chOff x="10628125" y="5048303"/>
              <a:chExt cx="760939" cy="372015"/>
            </a:xfrm>
          </p:grpSpPr>
          <p:sp>
            <p:nvSpPr>
              <p:cNvPr id="1019" name="Freeform: Shape 1018">
                <a:extLst>
                  <a:ext uri="{FF2B5EF4-FFF2-40B4-BE49-F238E27FC236}">
                    <a16:creationId xmlns:a16="http://schemas.microsoft.com/office/drawing/2014/main" id="{3832F11C-7399-69C0-1572-447C0CD982C8}"/>
                  </a:ext>
                </a:extLst>
              </p:cNvPr>
              <p:cNvSpPr/>
              <p:nvPr/>
            </p:nvSpPr>
            <p:spPr>
              <a:xfrm>
                <a:off x="10628125" y="5048303"/>
                <a:ext cx="760939" cy="372015"/>
              </a:xfrm>
              <a:custGeom>
                <a:avLst/>
                <a:gdLst>
                  <a:gd name="connsiteX0" fmla="*/ 628 w 760939"/>
                  <a:gd name="connsiteY0" fmla="*/ 372186 h 372015"/>
                  <a:gd name="connsiteX1" fmla="*/ 761567 w 760939"/>
                  <a:gd name="connsiteY1" fmla="*/ 372186 h 372015"/>
                  <a:gd name="connsiteX2" fmla="*/ 761567 w 760939"/>
                  <a:gd name="connsiteY2" fmla="*/ 170 h 372015"/>
                  <a:gd name="connsiteX3" fmla="*/ 628 w 760939"/>
                  <a:gd name="connsiteY3" fmla="*/ 170 h 372015"/>
                </a:gdLst>
                <a:ahLst/>
                <a:cxnLst>
                  <a:cxn ang="0">
                    <a:pos x="connsiteX0" y="connsiteY0"/>
                  </a:cxn>
                  <a:cxn ang="0">
                    <a:pos x="connsiteX1" y="connsiteY1"/>
                  </a:cxn>
                  <a:cxn ang="0">
                    <a:pos x="connsiteX2" y="connsiteY2"/>
                  </a:cxn>
                  <a:cxn ang="0">
                    <a:pos x="connsiteX3" y="connsiteY3"/>
                  </a:cxn>
                </a:cxnLst>
                <a:rect l="l" t="t" r="r" b="b"/>
                <a:pathLst>
                  <a:path w="760939" h="372015">
                    <a:moveTo>
                      <a:pt x="628" y="372186"/>
                    </a:moveTo>
                    <a:lnTo>
                      <a:pt x="761567" y="372186"/>
                    </a:lnTo>
                    <a:lnTo>
                      <a:pt x="761567" y="170"/>
                    </a:lnTo>
                    <a:lnTo>
                      <a:pt x="628" y="170"/>
                    </a:lnTo>
                    <a:close/>
                  </a:path>
                </a:pathLst>
              </a:custGeom>
              <a:solidFill>
                <a:srgbClr val="FFFFFF"/>
              </a:solidFill>
              <a:ln w="11448" cap="flat">
                <a:solidFill>
                  <a:srgbClr val="000000"/>
                </a:solidFill>
                <a:prstDash val="solid"/>
                <a:miter/>
              </a:ln>
            </p:spPr>
            <p:txBody>
              <a:bodyPr rtlCol="0" anchor="ctr"/>
              <a:lstStyle/>
              <a:p>
                <a:endParaRPr lang="en-US"/>
              </a:p>
            </p:txBody>
          </p:sp>
          <p:grpSp>
            <p:nvGrpSpPr>
              <p:cNvPr id="1020" name="Graphic 3">
                <a:extLst>
                  <a:ext uri="{FF2B5EF4-FFF2-40B4-BE49-F238E27FC236}">
                    <a16:creationId xmlns:a16="http://schemas.microsoft.com/office/drawing/2014/main" id="{003A9D85-066F-0851-B327-ACFDCFA8CC4D}"/>
                  </a:ext>
                </a:extLst>
              </p:cNvPr>
              <p:cNvGrpSpPr/>
              <p:nvPr/>
            </p:nvGrpSpPr>
            <p:grpSpPr>
              <a:xfrm>
                <a:off x="10676822" y="5094896"/>
                <a:ext cx="662240" cy="85100"/>
                <a:chOff x="10676822" y="5094896"/>
                <a:chExt cx="662240" cy="85100"/>
              </a:xfrm>
              <a:solidFill>
                <a:srgbClr val="000000"/>
              </a:solidFill>
            </p:grpSpPr>
            <p:sp>
              <p:nvSpPr>
                <p:cNvPr id="1021" name="Freeform: Shape 1020">
                  <a:extLst>
                    <a:ext uri="{FF2B5EF4-FFF2-40B4-BE49-F238E27FC236}">
                      <a16:creationId xmlns:a16="http://schemas.microsoft.com/office/drawing/2014/main" id="{8910BEF7-1ADC-EEDF-AA18-08E104441EA6}"/>
                    </a:ext>
                  </a:extLst>
                </p:cNvPr>
                <p:cNvSpPr/>
                <p:nvPr/>
              </p:nvSpPr>
              <p:spPr>
                <a:xfrm flipV="1">
                  <a:off x="10676822" y="5112153"/>
                  <a:ext cx="44372" cy="49640"/>
                </a:xfrm>
                <a:custGeom>
                  <a:avLst/>
                  <a:gdLst>
                    <a:gd name="connsiteX0" fmla="*/ 31906 w 44372"/>
                    <a:gd name="connsiteY0" fmla="*/ 15305 h 49640"/>
                    <a:gd name="connsiteX1" fmla="*/ 44427 w 44372"/>
                    <a:gd name="connsiteY1" fmla="*/ 13201 h 49640"/>
                    <a:gd name="connsiteX2" fmla="*/ 36800 w 44372"/>
                    <a:gd name="connsiteY2" fmla="*/ 2712 h 49640"/>
                    <a:gd name="connsiteX3" fmla="*/ 23778 w 44372"/>
                    <a:gd name="connsiteY3" fmla="*/ -879 h 49640"/>
                    <a:gd name="connsiteX4" fmla="*/ 5432 w 44372"/>
                    <a:gd name="connsiteY4" fmla="*/ 7220 h 49640"/>
                    <a:gd name="connsiteX5" fmla="*/ 739 w 44372"/>
                    <a:gd name="connsiteY5" fmla="*/ 23576 h 49640"/>
                    <a:gd name="connsiteX6" fmla="*/ 6906 w 44372"/>
                    <a:gd name="connsiteY6" fmla="*/ 42064 h 49640"/>
                    <a:gd name="connsiteX7" fmla="*/ 22518 w 44372"/>
                    <a:gd name="connsiteY7" fmla="*/ 48761 h 49640"/>
                    <a:gd name="connsiteX8" fmla="*/ 39247 w 44372"/>
                    <a:gd name="connsiteY8" fmla="*/ 41764 h 49640"/>
                    <a:gd name="connsiteX9" fmla="*/ 45099 w 44372"/>
                    <a:gd name="connsiteY9" fmla="*/ 20313 h 49640"/>
                    <a:gd name="connsiteX10" fmla="*/ 13618 w 44372"/>
                    <a:gd name="connsiteY10" fmla="*/ 20313 h 49640"/>
                    <a:gd name="connsiteX11" fmla="*/ 16666 w 44372"/>
                    <a:gd name="connsiteY11" fmla="*/ 11613 h 49640"/>
                    <a:gd name="connsiteX12" fmla="*/ 23906 w 44372"/>
                    <a:gd name="connsiteY12" fmla="*/ 8508 h 49640"/>
                    <a:gd name="connsiteX13" fmla="*/ 28858 w 44372"/>
                    <a:gd name="connsiteY13" fmla="*/ 10111 h 49640"/>
                    <a:gd name="connsiteX14" fmla="*/ 31906 w 44372"/>
                    <a:gd name="connsiteY14" fmla="*/ 15305 h 49640"/>
                    <a:gd name="connsiteX15" fmla="*/ 32621 w 44372"/>
                    <a:gd name="connsiteY15" fmla="*/ 28012 h 49640"/>
                    <a:gd name="connsiteX16" fmla="*/ 29802 w 44372"/>
                    <a:gd name="connsiteY16" fmla="*/ 36297 h 49640"/>
                    <a:gd name="connsiteX17" fmla="*/ 23277 w 44372"/>
                    <a:gd name="connsiteY17" fmla="*/ 39145 h 49640"/>
                    <a:gd name="connsiteX18" fmla="*/ 16480 w 44372"/>
                    <a:gd name="connsiteY18" fmla="*/ 36154 h 49640"/>
                    <a:gd name="connsiteX19" fmla="*/ 13847 w 44372"/>
                    <a:gd name="connsiteY19" fmla="*/ 2801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906" y="15305"/>
                      </a:moveTo>
                      <a:lnTo>
                        <a:pt x="44427" y="13201"/>
                      </a:lnTo>
                      <a:cubicBezTo>
                        <a:pt x="42824" y="8613"/>
                        <a:pt x="40282" y="5116"/>
                        <a:pt x="36800" y="2712"/>
                      </a:cubicBezTo>
                      <a:cubicBezTo>
                        <a:pt x="33327" y="318"/>
                        <a:pt x="28986" y="-879"/>
                        <a:pt x="23778" y="-879"/>
                      </a:cubicBezTo>
                      <a:cubicBezTo>
                        <a:pt x="15516" y="-879"/>
                        <a:pt x="9401" y="1820"/>
                        <a:pt x="5432" y="7220"/>
                      </a:cubicBezTo>
                      <a:cubicBezTo>
                        <a:pt x="2303" y="11541"/>
                        <a:pt x="739" y="16994"/>
                        <a:pt x="739" y="23576"/>
                      </a:cubicBezTo>
                      <a:cubicBezTo>
                        <a:pt x="739" y="31446"/>
                        <a:pt x="2795" y="37609"/>
                        <a:pt x="6906" y="42064"/>
                      </a:cubicBezTo>
                      <a:cubicBezTo>
                        <a:pt x="11028" y="46529"/>
                        <a:pt x="16232" y="48761"/>
                        <a:pt x="22518" y="48761"/>
                      </a:cubicBezTo>
                      <a:cubicBezTo>
                        <a:pt x="29587" y="48761"/>
                        <a:pt x="35164" y="46429"/>
                        <a:pt x="39247" y="41764"/>
                      </a:cubicBezTo>
                      <a:cubicBezTo>
                        <a:pt x="43330" y="37099"/>
                        <a:pt x="45281" y="29949"/>
                        <a:pt x="45099" y="20313"/>
                      </a:cubicBezTo>
                      <a:lnTo>
                        <a:pt x="13618" y="20313"/>
                      </a:lnTo>
                      <a:cubicBezTo>
                        <a:pt x="13713" y="16593"/>
                        <a:pt x="14729" y="13693"/>
                        <a:pt x="16666" y="11613"/>
                      </a:cubicBezTo>
                      <a:cubicBezTo>
                        <a:pt x="18602" y="9543"/>
                        <a:pt x="21016" y="8508"/>
                        <a:pt x="23906" y="8508"/>
                      </a:cubicBezTo>
                      <a:cubicBezTo>
                        <a:pt x="25872" y="8508"/>
                        <a:pt x="27522" y="9042"/>
                        <a:pt x="28858" y="10111"/>
                      </a:cubicBezTo>
                      <a:cubicBezTo>
                        <a:pt x="30203" y="11189"/>
                        <a:pt x="31219" y="12920"/>
                        <a:pt x="31906" y="15305"/>
                      </a:cubicBezTo>
                      <a:close/>
                      <a:moveTo>
                        <a:pt x="32621" y="28012"/>
                      </a:moveTo>
                      <a:cubicBezTo>
                        <a:pt x="32535" y="31647"/>
                        <a:pt x="31596" y="34409"/>
                        <a:pt x="29802" y="36297"/>
                      </a:cubicBezTo>
                      <a:cubicBezTo>
                        <a:pt x="28018" y="38196"/>
                        <a:pt x="25843" y="39145"/>
                        <a:pt x="23277" y="39145"/>
                      </a:cubicBezTo>
                      <a:cubicBezTo>
                        <a:pt x="20539" y="39145"/>
                        <a:pt x="18273" y="38148"/>
                        <a:pt x="16480" y="36154"/>
                      </a:cubicBezTo>
                      <a:cubicBezTo>
                        <a:pt x="14696" y="34151"/>
                        <a:pt x="13818" y="31437"/>
                        <a:pt x="13847" y="28012"/>
                      </a:cubicBezTo>
                      <a:close/>
                    </a:path>
                  </a:pathLst>
                </a:custGeom>
                <a:solidFill>
                  <a:srgbClr val="000000"/>
                </a:solidFill>
                <a:ln w="179" cap="flat">
                  <a:noFill/>
                  <a:prstDash val="solid"/>
                  <a:round/>
                </a:ln>
              </p:spPr>
              <p:txBody>
                <a:bodyPr rtlCol="0" anchor="ctr"/>
                <a:lstStyle/>
                <a:p>
                  <a:endParaRPr lang="en-US"/>
                </a:p>
              </p:txBody>
            </p:sp>
            <p:sp>
              <p:nvSpPr>
                <p:cNvPr id="1022" name="Freeform: Shape 1021">
                  <a:extLst>
                    <a:ext uri="{FF2B5EF4-FFF2-40B4-BE49-F238E27FC236}">
                      <a16:creationId xmlns:a16="http://schemas.microsoft.com/office/drawing/2014/main" id="{4634CC5C-62D9-7981-F147-B5C51339B936}"/>
                    </a:ext>
                  </a:extLst>
                </p:cNvPr>
                <p:cNvSpPr/>
                <p:nvPr/>
              </p:nvSpPr>
              <p:spPr>
                <a:xfrm flipV="1">
                  <a:off x="10731333" y="5112153"/>
                  <a:ext cx="43287" cy="48567"/>
                </a:xfrm>
                <a:custGeom>
                  <a:avLst/>
                  <a:gdLst>
                    <a:gd name="connsiteX0" fmla="*/ 43827 w 43287"/>
                    <a:gd name="connsiteY0" fmla="*/ -917 h 48567"/>
                    <a:gd name="connsiteX1" fmla="*/ 31262 w 43287"/>
                    <a:gd name="connsiteY1" fmla="*/ -917 h 48567"/>
                    <a:gd name="connsiteX2" fmla="*/ 31262 w 43287"/>
                    <a:gd name="connsiteY2" fmla="*/ 23324 h 48567"/>
                    <a:gd name="connsiteX3" fmla="*/ 30461 w 43287"/>
                    <a:gd name="connsiteY3" fmla="*/ 33269 h 48567"/>
                    <a:gd name="connsiteX4" fmla="*/ 27842 w 43287"/>
                    <a:gd name="connsiteY4" fmla="*/ 36775 h 48567"/>
                    <a:gd name="connsiteX5" fmla="*/ 23478 w 43287"/>
                    <a:gd name="connsiteY5" fmla="*/ 38034 h 48567"/>
                    <a:gd name="connsiteX6" fmla="*/ 17625 w 43287"/>
                    <a:gd name="connsiteY6" fmla="*/ 36246 h 48567"/>
                    <a:gd name="connsiteX7" fmla="*/ 14062 w 43287"/>
                    <a:gd name="connsiteY7" fmla="*/ 31495 h 48567"/>
                    <a:gd name="connsiteX8" fmla="*/ 13103 w 43287"/>
                    <a:gd name="connsiteY8" fmla="*/ 20591 h 48567"/>
                    <a:gd name="connsiteX9" fmla="*/ 13103 w 43287"/>
                    <a:gd name="connsiteY9" fmla="*/ -917 h 48567"/>
                    <a:gd name="connsiteX10" fmla="*/ 539 w 43287"/>
                    <a:gd name="connsiteY10" fmla="*/ -917 h 48567"/>
                    <a:gd name="connsiteX11" fmla="*/ 539 w 43287"/>
                    <a:gd name="connsiteY11" fmla="*/ 46577 h 48567"/>
                    <a:gd name="connsiteX12" fmla="*/ 12216 w 43287"/>
                    <a:gd name="connsiteY12" fmla="*/ 46577 h 48567"/>
                    <a:gd name="connsiteX13" fmla="*/ 12216 w 43287"/>
                    <a:gd name="connsiteY13" fmla="*/ 39594 h 48567"/>
                    <a:gd name="connsiteX14" fmla="*/ 27871 w 43287"/>
                    <a:gd name="connsiteY14" fmla="*/ 47650 h 48567"/>
                    <a:gd name="connsiteX15" fmla="*/ 35455 w 43287"/>
                    <a:gd name="connsiteY15" fmla="*/ 46148 h 48567"/>
                    <a:gd name="connsiteX16" fmla="*/ 40664 w 43287"/>
                    <a:gd name="connsiteY16" fmla="*/ 42313 h 48567"/>
                    <a:gd name="connsiteX17" fmla="*/ 43125 w 43287"/>
                    <a:gd name="connsiteY17" fmla="*/ 37047 h 48567"/>
                    <a:gd name="connsiteX18" fmla="*/ 43827 w 43287"/>
                    <a:gd name="connsiteY18" fmla="*/ 2860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3827" y="-917"/>
                      </a:moveTo>
                      <a:lnTo>
                        <a:pt x="31262" y="-917"/>
                      </a:lnTo>
                      <a:lnTo>
                        <a:pt x="31262" y="23324"/>
                      </a:lnTo>
                      <a:cubicBezTo>
                        <a:pt x="31262" y="28447"/>
                        <a:pt x="30995" y="31762"/>
                        <a:pt x="30461" y="33269"/>
                      </a:cubicBezTo>
                      <a:cubicBezTo>
                        <a:pt x="29927" y="34776"/>
                        <a:pt x="29054" y="35945"/>
                        <a:pt x="27842" y="36775"/>
                      </a:cubicBezTo>
                      <a:cubicBezTo>
                        <a:pt x="26631" y="37615"/>
                        <a:pt x="25176" y="38034"/>
                        <a:pt x="23478" y="38034"/>
                      </a:cubicBezTo>
                      <a:cubicBezTo>
                        <a:pt x="21303" y="38034"/>
                        <a:pt x="19352" y="37438"/>
                        <a:pt x="17625" y="36246"/>
                      </a:cubicBezTo>
                      <a:cubicBezTo>
                        <a:pt x="15898" y="35053"/>
                        <a:pt x="14711" y="33469"/>
                        <a:pt x="14062" y="31495"/>
                      </a:cubicBezTo>
                      <a:cubicBezTo>
                        <a:pt x="13423" y="29530"/>
                        <a:pt x="13103" y="25895"/>
                        <a:pt x="13103" y="20591"/>
                      </a:cubicBezTo>
                      <a:lnTo>
                        <a:pt x="13103" y="-917"/>
                      </a:lnTo>
                      <a:lnTo>
                        <a:pt x="539" y="-917"/>
                      </a:lnTo>
                      <a:lnTo>
                        <a:pt x="539" y="46577"/>
                      </a:lnTo>
                      <a:lnTo>
                        <a:pt x="12216" y="46577"/>
                      </a:lnTo>
                      <a:lnTo>
                        <a:pt x="12216" y="39594"/>
                      </a:lnTo>
                      <a:cubicBezTo>
                        <a:pt x="16356" y="44965"/>
                        <a:pt x="21575" y="47650"/>
                        <a:pt x="27871" y="47650"/>
                      </a:cubicBezTo>
                      <a:cubicBezTo>
                        <a:pt x="30638" y="47650"/>
                        <a:pt x="33166" y="47150"/>
                        <a:pt x="35455" y="46148"/>
                      </a:cubicBezTo>
                      <a:cubicBezTo>
                        <a:pt x="37754" y="45146"/>
                        <a:pt x="39491" y="43868"/>
                        <a:pt x="40664" y="42313"/>
                      </a:cubicBezTo>
                      <a:cubicBezTo>
                        <a:pt x="41847" y="40767"/>
                        <a:pt x="42667" y="39012"/>
                        <a:pt x="43125" y="37047"/>
                      </a:cubicBezTo>
                      <a:cubicBezTo>
                        <a:pt x="43593" y="35082"/>
                        <a:pt x="43827" y="32267"/>
                        <a:pt x="43827" y="28604"/>
                      </a:cubicBezTo>
                      <a:close/>
                    </a:path>
                  </a:pathLst>
                </a:custGeom>
                <a:solidFill>
                  <a:srgbClr val="000000"/>
                </a:solidFill>
                <a:ln w="179" cap="flat">
                  <a:noFill/>
                  <a:prstDash val="solid"/>
                  <a:round/>
                </a:ln>
              </p:spPr>
              <p:txBody>
                <a:bodyPr rtlCol="0" anchor="ctr"/>
                <a:lstStyle/>
                <a:p>
                  <a:endParaRPr lang="en-US"/>
                </a:p>
              </p:txBody>
            </p:sp>
            <p:sp>
              <p:nvSpPr>
                <p:cNvPr id="1023" name="Freeform: Shape 1022">
                  <a:extLst>
                    <a:ext uri="{FF2B5EF4-FFF2-40B4-BE49-F238E27FC236}">
                      <a16:creationId xmlns:a16="http://schemas.microsoft.com/office/drawing/2014/main" id="{61427767-FC58-FF5A-0538-166E32F6ED15}"/>
                    </a:ext>
                  </a:extLst>
                </p:cNvPr>
                <p:cNvSpPr/>
                <p:nvPr/>
              </p:nvSpPr>
              <p:spPr>
                <a:xfrm flipV="1">
                  <a:off x="10782181" y="5096455"/>
                  <a:ext cx="27990" cy="65338"/>
                </a:xfrm>
                <a:custGeom>
                  <a:avLst/>
                  <a:gdLst>
                    <a:gd name="connsiteX0" fmla="*/ 28400 w 27990"/>
                    <a:gd name="connsiteY0" fmla="*/ 47138 h 65338"/>
                    <a:gd name="connsiteX1" fmla="*/ 28400 w 27990"/>
                    <a:gd name="connsiteY1" fmla="*/ 37121 h 65338"/>
                    <a:gd name="connsiteX2" fmla="*/ 19814 w 27990"/>
                    <a:gd name="connsiteY2" fmla="*/ 37121 h 65338"/>
                    <a:gd name="connsiteX3" fmla="*/ 19814 w 27990"/>
                    <a:gd name="connsiteY3" fmla="*/ 17974 h 65338"/>
                    <a:gd name="connsiteX4" fmla="*/ 20057 w 27990"/>
                    <a:gd name="connsiteY4" fmla="*/ 11206 h 65338"/>
                    <a:gd name="connsiteX5" fmla="*/ 21187 w 27990"/>
                    <a:gd name="connsiteY5" fmla="*/ 9617 h 65338"/>
                    <a:gd name="connsiteX6" fmla="*/ 23305 w 27990"/>
                    <a:gd name="connsiteY6" fmla="*/ 8988 h 65338"/>
                    <a:gd name="connsiteX7" fmla="*/ 28357 w 27990"/>
                    <a:gd name="connsiteY7" fmla="*/ 10204 h 65338"/>
                    <a:gd name="connsiteX8" fmla="*/ 29430 w 27990"/>
                    <a:gd name="connsiteY8" fmla="*/ 445 h 65338"/>
                    <a:gd name="connsiteX9" fmla="*/ 19499 w 27990"/>
                    <a:gd name="connsiteY9" fmla="*/ -1430 h 65338"/>
                    <a:gd name="connsiteX10" fmla="*/ 13374 w 27990"/>
                    <a:gd name="connsiteY10" fmla="*/ -299 h 65338"/>
                    <a:gd name="connsiteX11" fmla="*/ 9382 w 27990"/>
                    <a:gd name="connsiteY11" fmla="*/ 2663 h 65338"/>
                    <a:gd name="connsiteX12" fmla="*/ 7607 w 27990"/>
                    <a:gd name="connsiteY12" fmla="*/ 7557 h 65338"/>
                    <a:gd name="connsiteX13" fmla="*/ 7207 w 27990"/>
                    <a:gd name="connsiteY13" fmla="*/ 16415 h 65338"/>
                    <a:gd name="connsiteX14" fmla="*/ 7207 w 27990"/>
                    <a:gd name="connsiteY14" fmla="*/ 37121 h 65338"/>
                    <a:gd name="connsiteX15" fmla="*/ 1440 w 27990"/>
                    <a:gd name="connsiteY15" fmla="*/ 37121 h 65338"/>
                    <a:gd name="connsiteX16" fmla="*/ 1440 w 27990"/>
                    <a:gd name="connsiteY16" fmla="*/ 47138 h 65338"/>
                    <a:gd name="connsiteX17" fmla="*/ 7207 w 27990"/>
                    <a:gd name="connsiteY17" fmla="*/ 47138 h 65338"/>
                    <a:gd name="connsiteX18" fmla="*/ 7207 w 27990"/>
                    <a:gd name="connsiteY18" fmla="*/ 56568 h 65338"/>
                    <a:gd name="connsiteX19" fmla="*/ 19814 w 27990"/>
                    <a:gd name="connsiteY19" fmla="*/ 63909 h 65338"/>
                    <a:gd name="connsiteX20" fmla="*/ 19814 w 27990"/>
                    <a:gd name="connsiteY20" fmla="*/ 47138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8400" y="47138"/>
                      </a:moveTo>
                      <a:lnTo>
                        <a:pt x="28400" y="37121"/>
                      </a:lnTo>
                      <a:lnTo>
                        <a:pt x="19814" y="37121"/>
                      </a:lnTo>
                      <a:lnTo>
                        <a:pt x="19814" y="17974"/>
                      </a:lnTo>
                      <a:cubicBezTo>
                        <a:pt x="19814" y="14101"/>
                        <a:pt x="19895" y="11845"/>
                        <a:pt x="20057" y="11206"/>
                      </a:cubicBezTo>
                      <a:cubicBezTo>
                        <a:pt x="20229" y="10567"/>
                        <a:pt x="20605" y="10037"/>
                        <a:pt x="21187" y="9617"/>
                      </a:cubicBezTo>
                      <a:cubicBezTo>
                        <a:pt x="21769" y="9198"/>
                        <a:pt x="22475" y="8988"/>
                        <a:pt x="23305" y="8988"/>
                      </a:cubicBezTo>
                      <a:cubicBezTo>
                        <a:pt x="24469" y="8988"/>
                        <a:pt x="26153" y="9393"/>
                        <a:pt x="28357" y="10204"/>
                      </a:cubicBezTo>
                      <a:lnTo>
                        <a:pt x="29430" y="445"/>
                      </a:lnTo>
                      <a:cubicBezTo>
                        <a:pt x="26511" y="-805"/>
                        <a:pt x="23200" y="-1430"/>
                        <a:pt x="19499" y="-1430"/>
                      </a:cubicBezTo>
                      <a:cubicBezTo>
                        <a:pt x="17238" y="-1430"/>
                        <a:pt x="15196" y="-1053"/>
                        <a:pt x="13374" y="-299"/>
                      </a:cubicBezTo>
                      <a:cubicBezTo>
                        <a:pt x="11562" y="464"/>
                        <a:pt x="10231" y="1451"/>
                        <a:pt x="9382" y="2663"/>
                      </a:cubicBezTo>
                      <a:cubicBezTo>
                        <a:pt x="8533" y="3874"/>
                        <a:pt x="7941" y="5506"/>
                        <a:pt x="7607" y="7557"/>
                      </a:cubicBezTo>
                      <a:cubicBezTo>
                        <a:pt x="7340" y="9016"/>
                        <a:pt x="7207" y="11969"/>
                        <a:pt x="7207" y="16415"/>
                      </a:cubicBezTo>
                      <a:lnTo>
                        <a:pt x="7207" y="37121"/>
                      </a:lnTo>
                      <a:lnTo>
                        <a:pt x="1440" y="37121"/>
                      </a:lnTo>
                      <a:lnTo>
                        <a:pt x="1440" y="47138"/>
                      </a:lnTo>
                      <a:lnTo>
                        <a:pt x="7207" y="47138"/>
                      </a:lnTo>
                      <a:lnTo>
                        <a:pt x="7207" y="56568"/>
                      </a:lnTo>
                      <a:lnTo>
                        <a:pt x="19814" y="63909"/>
                      </a:lnTo>
                      <a:lnTo>
                        <a:pt x="19814" y="47138"/>
                      </a:lnTo>
                      <a:close/>
                    </a:path>
                  </a:pathLst>
                </a:custGeom>
                <a:solidFill>
                  <a:srgbClr val="000000"/>
                </a:solidFill>
                <a:ln w="179" cap="flat">
                  <a:noFill/>
                  <a:prstDash val="solid"/>
                  <a:round/>
                </a:ln>
              </p:spPr>
              <p:txBody>
                <a:bodyPr rtlCol="0" anchor="ctr"/>
                <a:lstStyle/>
                <a:p>
                  <a:endParaRPr lang="en-US"/>
                </a:p>
              </p:txBody>
            </p:sp>
            <p:sp>
              <p:nvSpPr>
                <p:cNvPr id="1024" name="Freeform: Shape 1023">
                  <a:extLst>
                    <a:ext uri="{FF2B5EF4-FFF2-40B4-BE49-F238E27FC236}">
                      <a16:creationId xmlns:a16="http://schemas.microsoft.com/office/drawing/2014/main" id="{597F923B-A496-7C03-1939-12539D35B8D2}"/>
                    </a:ext>
                  </a:extLst>
                </p:cNvPr>
                <p:cNvSpPr/>
                <p:nvPr/>
              </p:nvSpPr>
              <p:spPr>
                <a:xfrm flipV="1">
                  <a:off x="10817330" y="5112153"/>
                  <a:ext cx="30766" cy="48567"/>
                </a:xfrm>
                <a:custGeom>
                  <a:avLst/>
                  <a:gdLst>
                    <a:gd name="connsiteX0" fmla="*/ 13590 w 30766"/>
                    <a:gd name="connsiteY0" fmla="*/ -917 h 48567"/>
                    <a:gd name="connsiteX1" fmla="*/ 1026 w 30766"/>
                    <a:gd name="connsiteY1" fmla="*/ -917 h 48567"/>
                    <a:gd name="connsiteX2" fmla="*/ 1026 w 30766"/>
                    <a:gd name="connsiteY2" fmla="*/ 46577 h 48567"/>
                    <a:gd name="connsiteX3" fmla="*/ 12703 w 30766"/>
                    <a:gd name="connsiteY3" fmla="*/ 46577 h 48567"/>
                    <a:gd name="connsiteX4" fmla="*/ 12703 w 30766"/>
                    <a:gd name="connsiteY4" fmla="*/ 39823 h 48567"/>
                    <a:gd name="connsiteX5" fmla="*/ 18084 w 30766"/>
                    <a:gd name="connsiteY5" fmla="*/ 46119 h 48567"/>
                    <a:gd name="connsiteX6" fmla="*/ 23521 w 30766"/>
                    <a:gd name="connsiteY6" fmla="*/ 47650 h 48567"/>
                    <a:gd name="connsiteX7" fmla="*/ 31792 w 30766"/>
                    <a:gd name="connsiteY7" fmla="*/ 45275 h 48567"/>
                    <a:gd name="connsiteX8" fmla="*/ 27900 w 30766"/>
                    <a:gd name="connsiteY8" fmla="*/ 34328 h 48567"/>
                    <a:gd name="connsiteX9" fmla="*/ 22005 w 30766"/>
                    <a:gd name="connsiteY9" fmla="*/ 36374 h 48567"/>
                    <a:gd name="connsiteX10" fmla="*/ 17526 w 30766"/>
                    <a:gd name="connsiteY10" fmla="*/ 34915 h 48567"/>
                    <a:gd name="connsiteX11" fmla="*/ 14635 w 30766"/>
                    <a:gd name="connsiteY11" fmla="*/ 29663 h 48567"/>
                    <a:gd name="connsiteX12" fmla="*/ 13590 w 30766"/>
                    <a:gd name="connsiteY12" fmla="*/ 1375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3590" y="-917"/>
                      </a:moveTo>
                      <a:lnTo>
                        <a:pt x="1026" y="-917"/>
                      </a:lnTo>
                      <a:lnTo>
                        <a:pt x="1026" y="46577"/>
                      </a:lnTo>
                      <a:lnTo>
                        <a:pt x="12703" y="46577"/>
                      </a:lnTo>
                      <a:lnTo>
                        <a:pt x="12703" y="39823"/>
                      </a:lnTo>
                      <a:cubicBezTo>
                        <a:pt x="14697" y="43009"/>
                        <a:pt x="16491" y="45108"/>
                        <a:pt x="18084" y="46119"/>
                      </a:cubicBezTo>
                      <a:cubicBezTo>
                        <a:pt x="19677" y="47140"/>
                        <a:pt x="21489" y="47650"/>
                        <a:pt x="23521" y="47650"/>
                      </a:cubicBezTo>
                      <a:cubicBezTo>
                        <a:pt x="26383" y="47650"/>
                        <a:pt x="29140" y="46859"/>
                        <a:pt x="31792" y="45275"/>
                      </a:cubicBezTo>
                      <a:lnTo>
                        <a:pt x="27900" y="34328"/>
                      </a:lnTo>
                      <a:cubicBezTo>
                        <a:pt x="25782" y="35692"/>
                        <a:pt x="23817" y="36374"/>
                        <a:pt x="22005" y="36374"/>
                      </a:cubicBezTo>
                      <a:cubicBezTo>
                        <a:pt x="20240" y="36374"/>
                        <a:pt x="18747" y="35888"/>
                        <a:pt x="17526" y="34915"/>
                      </a:cubicBezTo>
                      <a:cubicBezTo>
                        <a:pt x="16305" y="33951"/>
                        <a:pt x="15341" y="32201"/>
                        <a:pt x="14635" y="29663"/>
                      </a:cubicBezTo>
                      <a:cubicBezTo>
                        <a:pt x="13939" y="27135"/>
                        <a:pt x="13590" y="21831"/>
                        <a:pt x="13590" y="13751"/>
                      </a:cubicBezTo>
                      <a:close/>
                    </a:path>
                  </a:pathLst>
                </a:custGeom>
                <a:solidFill>
                  <a:srgbClr val="000000"/>
                </a:solidFill>
                <a:ln w="179" cap="flat">
                  <a:noFill/>
                  <a:prstDash val="solid"/>
                  <a:round/>
                </a:ln>
              </p:spPr>
              <p:txBody>
                <a:bodyPr rtlCol="0" anchor="ctr"/>
                <a:lstStyle/>
                <a:p>
                  <a:endParaRPr lang="en-US"/>
                </a:p>
              </p:txBody>
            </p:sp>
            <p:sp>
              <p:nvSpPr>
                <p:cNvPr id="1025" name="Freeform: Shape 1024">
                  <a:extLst>
                    <a:ext uri="{FF2B5EF4-FFF2-40B4-BE49-F238E27FC236}">
                      <a16:creationId xmlns:a16="http://schemas.microsoft.com/office/drawing/2014/main" id="{FAC4D4B8-2A66-C20D-1BF5-B8ECFE2146B5}"/>
                    </a:ext>
                  </a:extLst>
                </p:cNvPr>
                <p:cNvSpPr/>
                <p:nvPr/>
              </p:nvSpPr>
              <p:spPr>
                <a:xfrm flipV="1">
                  <a:off x="10850595" y="5112153"/>
                  <a:ext cx="49011" cy="49640"/>
                </a:xfrm>
                <a:custGeom>
                  <a:avLst/>
                  <a:gdLst>
                    <a:gd name="connsiteX0" fmla="*/ 565 w 49011"/>
                    <a:gd name="connsiteY0" fmla="*/ 24606 h 49640"/>
                    <a:gd name="connsiteX1" fmla="*/ 3656 w 49011"/>
                    <a:gd name="connsiteY1" fmla="*/ 36727 h 49640"/>
                    <a:gd name="connsiteX2" fmla="*/ 12399 w 49011"/>
                    <a:gd name="connsiteY2" fmla="*/ 45670 h 49640"/>
                    <a:gd name="connsiteX3" fmla="*/ 25035 w 49011"/>
                    <a:gd name="connsiteY3" fmla="*/ 48761 h 49640"/>
                    <a:gd name="connsiteX4" fmla="*/ 42693 w 49011"/>
                    <a:gd name="connsiteY4" fmla="*/ 41764 h 49640"/>
                    <a:gd name="connsiteX5" fmla="*/ 49576 w 49011"/>
                    <a:gd name="connsiteY5" fmla="*/ 24077 h 49640"/>
                    <a:gd name="connsiteX6" fmla="*/ 42621 w 49011"/>
                    <a:gd name="connsiteY6" fmla="*/ 6204 h 49640"/>
                    <a:gd name="connsiteX7" fmla="*/ 25120 w 49011"/>
                    <a:gd name="connsiteY7" fmla="*/ -879 h 49640"/>
                    <a:gd name="connsiteX8" fmla="*/ 12671 w 49011"/>
                    <a:gd name="connsiteY8" fmla="*/ 2068 h 49640"/>
                    <a:gd name="connsiteX9" fmla="*/ 3656 w 49011"/>
                    <a:gd name="connsiteY9" fmla="*/ 10726 h 49640"/>
                    <a:gd name="connsiteX10" fmla="*/ 565 w 49011"/>
                    <a:gd name="connsiteY10" fmla="*/ 24606 h 49640"/>
                    <a:gd name="connsiteX11" fmla="*/ 13444 w 49011"/>
                    <a:gd name="connsiteY11" fmla="*/ 23934 h 49640"/>
                    <a:gd name="connsiteX12" fmla="*/ 16792 w 49011"/>
                    <a:gd name="connsiteY12" fmla="*/ 13116 h 49640"/>
                    <a:gd name="connsiteX13" fmla="*/ 25077 w 49011"/>
                    <a:gd name="connsiteY13" fmla="*/ 9366 h 49640"/>
                    <a:gd name="connsiteX14" fmla="*/ 33320 w 49011"/>
                    <a:gd name="connsiteY14" fmla="*/ 13116 h 49640"/>
                    <a:gd name="connsiteX15" fmla="*/ 36654 w 49011"/>
                    <a:gd name="connsiteY15" fmla="*/ 24034 h 49640"/>
                    <a:gd name="connsiteX16" fmla="*/ 33320 w 49011"/>
                    <a:gd name="connsiteY16" fmla="*/ 34752 h 49640"/>
                    <a:gd name="connsiteX17" fmla="*/ 25077 w 49011"/>
                    <a:gd name="connsiteY17" fmla="*/ 38516 h 49640"/>
                    <a:gd name="connsiteX18" fmla="*/ 16792 w 49011"/>
                    <a:gd name="connsiteY18" fmla="*/ 34752 h 49640"/>
                    <a:gd name="connsiteX19" fmla="*/ 13444 w 49011"/>
                    <a:gd name="connsiteY19" fmla="*/ 2393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565" y="24606"/>
                      </a:moveTo>
                      <a:cubicBezTo>
                        <a:pt x="565" y="28785"/>
                        <a:pt x="1595" y="32825"/>
                        <a:pt x="3656" y="36727"/>
                      </a:cubicBezTo>
                      <a:cubicBezTo>
                        <a:pt x="5716" y="40638"/>
                        <a:pt x="8631" y="43619"/>
                        <a:pt x="12399" y="45670"/>
                      </a:cubicBezTo>
                      <a:cubicBezTo>
                        <a:pt x="16167" y="47731"/>
                        <a:pt x="20379" y="48761"/>
                        <a:pt x="25035" y="48761"/>
                      </a:cubicBezTo>
                      <a:cubicBezTo>
                        <a:pt x="32218" y="48761"/>
                        <a:pt x="38104" y="46429"/>
                        <a:pt x="42693" y="41764"/>
                      </a:cubicBezTo>
                      <a:cubicBezTo>
                        <a:pt x="47282" y="37099"/>
                        <a:pt x="49576" y="31203"/>
                        <a:pt x="49576" y="24077"/>
                      </a:cubicBezTo>
                      <a:cubicBezTo>
                        <a:pt x="49576" y="16893"/>
                        <a:pt x="47258" y="10936"/>
                        <a:pt x="42621" y="6204"/>
                      </a:cubicBezTo>
                      <a:cubicBezTo>
                        <a:pt x="37985" y="1482"/>
                        <a:pt x="32151" y="-879"/>
                        <a:pt x="25120" y="-879"/>
                      </a:cubicBezTo>
                      <a:cubicBezTo>
                        <a:pt x="20770" y="-879"/>
                        <a:pt x="16620" y="103"/>
                        <a:pt x="12671" y="2068"/>
                      </a:cubicBezTo>
                      <a:cubicBezTo>
                        <a:pt x="8721" y="4043"/>
                        <a:pt x="5716" y="6929"/>
                        <a:pt x="3656" y="10726"/>
                      </a:cubicBezTo>
                      <a:cubicBezTo>
                        <a:pt x="1595" y="14523"/>
                        <a:pt x="565" y="19150"/>
                        <a:pt x="565" y="24606"/>
                      </a:cubicBezTo>
                      <a:close/>
                      <a:moveTo>
                        <a:pt x="13444" y="23934"/>
                      </a:moveTo>
                      <a:cubicBezTo>
                        <a:pt x="13444" y="19231"/>
                        <a:pt x="14560" y="15625"/>
                        <a:pt x="16792" y="13116"/>
                      </a:cubicBezTo>
                      <a:cubicBezTo>
                        <a:pt x="19034" y="10616"/>
                        <a:pt x="21796" y="9366"/>
                        <a:pt x="25077" y="9366"/>
                      </a:cubicBezTo>
                      <a:cubicBezTo>
                        <a:pt x="28359" y="9366"/>
                        <a:pt x="31107" y="10616"/>
                        <a:pt x="33320" y="13116"/>
                      </a:cubicBezTo>
                      <a:cubicBezTo>
                        <a:pt x="35543" y="15625"/>
                        <a:pt x="36654" y="19264"/>
                        <a:pt x="36654" y="24034"/>
                      </a:cubicBezTo>
                      <a:cubicBezTo>
                        <a:pt x="36654" y="28680"/>
                        <a:pt x="35543" y="32253"/>
                        <a:pt x="33320" y="34752"/>
                      </a:cubicBezTo>
                      <a:cubicBezTo>
                        <a:pt x="31107" y="37261"/>
                        <a:pt x="28359" y="38516"/>
                        <a:pt x="25077" y="38516"/>
                      </a:cubicBezTo>
                      <a:cubicBezTo>
                        <a:pt x="21796" y="38516"/>
                        <a:pt x="19034" y="37261"/>
                        <a:pt x="16792" y="34752"/>
                      </a:cubicBezTo>
                      <a:cubicBezTo>
                        <a:pt x="14560" y="32253"/>
                        <a:pt x="13444" y="28646"/>
                        <a:pt x="13444" y="23934"/>
                      </a:cubicBezTo>
                      <a:close/>
                    </a:path>
                  </a:pathLst>
                </a:custGeom>
                <a:solidFill>
                  <a:srgbClr val="000000"/>
                </a:solidFill>
                <a:ln w="179" cap="flat">
                  <a:noFill/>
                  <a:prstDash val="solid"/>
                  <a:round/>
                </a:ln>
              </p:spPr>
              <p:txBody>
                <a:bodyPr rtlCol="0" anchor="ctr"/>
                <a:lstStyle/>
                <a:p>
                  <a:endParaRPr lang="en-US"/>
                </a:p>
              </p:txBody>
            </p:sp>
            <p:sp>
              <p:nvSpPr>
                <p:cNvPr id="1026" name="Freeform: Shape 1025">
                  <a:extLst>
                    <a:ext uri="{FF2B5EF4-FFF2-40B4-BE49-F238E27FC236}">
                      <a16:creationId xmlns:a16="http://schemas.microsoft.com/office/drawing/2014/main" id="{9CB94F7B-92C5-1DEA-897B-8D8A6A5A983C}"/>
                    </a:ext>
                  </a:extLst>
                </p:cNvPr>
                <p:cNvSpPr/>
                <p:nvPr/>
              </p:nvSpPr>
              <p:spPr>
                <a:xfrm flipV="1">
                  <a:off x="10909085" y="5112153"/>
                  <a:ext cx="46335" cy="66640"/>
                </a:xfrm>
                <a:custGeom>
                  <a:avLst/>
                  <a:gdLst>
                    <a:gd name="connsiteX0" fmla="*/ 494 w 46335"/>
                    <a:gd name="connsiteY0" fmla="*/ 65284 h 66640"/>
                    <a:gd name="connsiteX1" fmla="*/ 12213 w 46335"/>
                    <a:gd name="connsiteY1" fmla="*/ 65284 h 66640"/>
                    <a:gd name="connsiteX2" fmla="*/ 12213 w 46335"/>
                    <a:gd name="connsiteY2" fmla="*/ 58301 h 66640"/>
                    <a:gd name="connsiteX3" fmla="*/ 18381 w 46335"/>
                    <a:gd name="connsiteY3" fmla="*/ 64111 h 66640"/>
                    <a:gd name="connsiteX4" fmla="*/ 27024 w 46335"/>
                    <a:gd name="connsiteY4" fmla="*/ 66357 h 66640"/>
                    <a:gd name="connsiteX5" fmla="*/ 41062 w 46335"/>
                    <a:gd name="connsiteY5" fmla="*/ 59875 h 66640"/>
                    <a:gd name="connsiteX6" fmla="*/ 46829 w 46335"/>
                    <a:gd name="connsiteY6" fmla="*/ 41802 h 66640"/>
                    <a:gd name="connsiteX7" fmla="*/ 41005 w 46335"/>
                    <a:gd name="connsiteY7" fmla="*/ 23313 h 66640"/>
                    <a:gd name="connsiteX8" fmla="*/ 26924 w 46335"/>
                    <a:gd name="connsiteY8" fmla="*/ 16717 h 66640"/>
                    <a:gd name="connsiteX9" fmla="*/ 19783 w 46335"/>
                    <a:gd name="connsiteY9" fmla="*/ 18276 h 66640"/>
                    <a:gd name="connsiteX10" fmla="*/ 13072 w 46335"/>
                    <a:gd name="connsiteY10" fmla="*/ 23643 h 66640"/>
                    <a:gd name="connsiteX11" fmla="*/ 13072 w 46335"/>
                    <a:gd name="connsiteY11" fmla="*/ -283 h 66640"/>
                    <a:gd name="connsiteX12" fmla="*/ 494 w 46335"/>
                    <a:gd name="connsiteY12" fmla="*/ -283 h 66640"/>
                    <a:gd name="connsiteX13" fmla="*/ 12929 w 46335"/>
                    <a:gd name="connsiteY13" fmla="*/ 42346 h 66640"/>
                    <a:gd name="connsiteX14" fmla="*/ 16106 w 46335"/>
                    <a:gd name="connsiteY14" fmla="*/ 30511 h 66640"/>
                    <a:gd name="connsiteX15" fmla="*/ 23847 w 46335"/>
                    <a:gd name="connsiteY15" fmla="*/ 26691 h 66640"/>
                    <a:gd name="connsiteX16" fmla="*/ 31131 w 46335"/>
                    <a:gd name="connsiteY16" fmla="*/ 30196 h 66640"/>
                    <a:gd name="connsiteX17" fmla="*/ 34036 w 46335"/>
                    <a:gd name="connsiteY17" fmla="*/ 41716 h 66640"/>
                    <a:gd name="connsiteX18" fmla="*/ 31031 w 46335"/>
                    <a:gd name="connsiteY18" fmla="*/ 52806 h 66640"/>
                    <a:gd name="connsiteX19" fmla="*/ 23618 w 46335"/>
                    <a:gd name="connsiteY19" fmla="*/ 56426 h 66640"/>
                    <a:gd name="connsiteX20" fmla="*/ 15962 w 46335"/>
                    <a:gd name="connsiteY20" fmla="*/ 52863 h 66640"/>
                    <a:gd name="connsiteX21" fmla="*/ 12929 w 46335"/>
                    <a:gd name="connsiteY21" fmla="*/ 42346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494" y="65284"/>
                      </a:moveTo>
                      <a:lnTo>
                        <a:pt x="12213" y="65284"/>
                      </a:lnTo>
                      <a:lnTo>
                        <a:pt x="12213" y="58301"/>
                      </a:lnTo>
                      <a:cubicBezTo>
                        <a:pt x="13740" y="60686"/>
                        <a:pt x="15795" y="62623"/>
                        <a:pt x="18381" y="64111"/>
                      </a:cubicBezTo>
                      <a:cubicBezTo>
                        <a:pt x="20976" y="65609"/>
                        <a:pt x="23857" y="66357"/>
                        <a:pt x="27024" y="66357"/>
                      </a:cubicBezTo>
                      <a:cubicBezTo>
                        <a:pt x="32538" y="66357"/>
                        <a:pt x="37217" y="64197"/>
                        <a:pt x="41062" y="59875"/>
                      </a:cubicBezTo>
                      <a:cubicBezTo>
                        <a:pt x="44907" y="55553"/>
                        <a:pt x="46829" y="49529"/>
                        <a:pt x="46829" y="41802"/>
                      </a:cubicBezTo>
                      <a:cubicBezTo>
                        <a:pt x="46829" y="33874"/>
                        <a:pt x="44887" y="27711"/>
                        <a:pt x="41005" y="23313"/>
                      </a:cubicBezTo>
                      <a:cubicBezTo>
                        <a:pt x="37131" y="18916"/>
                        <a:pt x="32438" y="16717"/>
                        <a:pt x="26924" y="16717"/>
                      </a:cubicBezTo>
                      <a:cubicBezTo>
                        <a:pt x="24300" y="16717"/>
                        <a:pt x="21920" y="17237"/>
                        <a:pt x="19783" y="18276"/>
                      </a:cubicBezTo>
                      <a:cubicBezTo>
                        <a:pt x="17656" y="19326"/>
                        <a:pt x="15419" y="21114"/>
                        <a:pt x="13072" y="23643"/>
                      </a:cubicBezTo>
                      <a:lnTo>
                        <a:pt x="13072" y="-283"/>
                      </a:lnTo>
                      <a:lnTo>
                        <a:pt x="494" y="-283"/>
                      </a:lnTo>
                      <a:close/>
                      <a:moveTo>
                        <a:pt x="12929" y="42346"/>
                      </a:moveTo>
                      <a:cubicBezTo>
                        <a:pt x="12929" y="37003"/>
                        <a:pt x="13988" y="33058"/>
                        <a:pt x="16106" y="30511"/>
                      </a:cubicBezTo>
                      <a:cubicBezTo>
                        <a:pt x="18223" y="27964"/>
                        <a:pt x="20804" y="26691"/>
                        <a:pt x="23847" y="26691"/>
                      </a:cubicBezTo>
                      <a:cubicBezTo>
                        <a:pt x="26766" y="26691"/>
                        <a:pt x="29194" y="27859"/>
                        <a:pt x="31131" y="30196"/>
                      </a:cubicBezTo>
                      <a:cubicBezTo>
                        <a:pt x="33067" y="32543"/>
                        <a:pt x="34036" y="36383"/>
                        <a:pt x="34036" y="41716"/>
                      </a:cubicBezTo>
                      <a:cubicBezTo>
                        <a:pt x="34036" y="46696"/>
                        <a:pt x="33034" y="50392"/>
                        <a:pt x="31031" y="52806"/>
                      </a:cubicBezTo>
                      <a:cubicBezTo>
                        <a:pt x="29037" y="55220"/>
                        <a:pt x="26566" y="56426"/>
                        <a:pt x="23618" y="56426"/>
                      </a:cubicBezTo>
                      <a:cubicBezTo>
                        <a:pt x="20546" y="56426"/>
                        <a:pt x="17994" y="55239"/>
                        <a:pt x="15962" y="52863"/>
                      </a:cubicBezTo>
                      <a:cubicBezTo>
                        <a:pt x="13940" y="50497"/>
                        <a:pt x="12929" y="46991"/>
                        <a:pt x="12929" y="42346"/>
                      </a:cubicBezTo>
                      <a:close/>
                    </a:path>
                  </a:pathLst>
                </a:custGeom>
                <a:solidFill>
                  <a:srgbClr val="000000"/>
                </a:solidFill>
                <a:ln w="179" cap="flat">
                  <a:noFill/>
                  <a:prstDash val="solid"/>
                  <a:round/>
                </a:ln>
              </p:spPr>
              <p:txBody>
                <a:bodyPr rtlCol="0" anchor="ctr"/>
                <a:lstStyle/>
                <a:p>
                  <a:endParaRPr lang="en-US"/>
                </a:p>
              </p:txBody>
            </p:sp>
            <p:sp>
              <p:nvSpPr>
                <p:cNvPr id="1027" name="Freeform: Shape 1026">
                  <a:extLst>
                    <a:ext uri="{FF2B5EF4-FFF2-40B4-BE49-F238E27FC236}">
                      <a16:creationId xmlns:a16="http://schemas.microsoft.com/office/drawing/2014/main" id="{A2CD90FC-1A20-740F-6E04-244694511892}"/>
                    </a:ext>
                  </a:extLst>
                </p:cNvPr>
                <p:cNvSpPr/>
                <p:nvPr/>
              </p:nvSpPr>
              <p:spPr>
                <a:xfrm flipV="1">
                  <a:off x="10959446" y="5113227"/>
                  <a:ext cx="48825" cy="66769"/>
                </a:xfrm>
                <a:custGeom>
                  <a:avLst/>
                  <a:gdLst>
                    <a:gd name="connsiteX0" fmla="*/ 809 w 48825"/>
                    <a:gd name="connsiteY0" fmla="*/ 66566 h 66769"/>
                    <a:gd name="connsiteX1" fmla="*/ 14174 w 48825"/>
                    <a:gd name="connsiteY1" fmla="*/ 66566 h 66769"/>
                    <a:gd name="connsiteX2" fmla="*/ 25536 w 48825"/>
                    <a:gd name="connsiteY2" fmla="*/ 32852 h 66769"/>
                    <a:gd name="connsiteX3" fmla="*/ 36626 w 48825"/>
                    <a:gd name="connsiteY3" fmla="*/ 66566 h 66769"/>
                    <a:gd name="connsiteX4" fmla="*/ 49634 w 48825"/>
                    <a:gd name="connsiteY4" fmla="*/ 66566 h 66769"/>
                    <a:gd name="connsiteX5" fmla="*/ 32863 w 48825"/>
                    <a:gd name="connsiteY5" fmla="*/ 20860 h 66769"/>
                    <a:gd name="connsiteX6" fmla="*/ 29872 w 48825"/>
                    <a:gd name="connsiteY6" fmla="*/ 12589 h 66769"/>
                    <a:gd name="connsiteX7" fmla="*/ 26709 w 48825"/>
                    <a:gd name="connsiteY7" fmla="*/ 6236 h 66769"/>
                    <a:gd name="connsiteX8" fmla="*/ 23275 w 48825"/>
                    <a:gd name="connsiteY8" fmla="*/ 2687 h 66769"/>
                    <a:gd name="connsiteX9" fmla="*/ 18481 w 48825"/>
                    <a:gd name="connsiteY9" fmla="*/ 555 h 66769"/>
                    <a:gd name="connsiteX10" fmla="*/ 12070 w 48825"/>
                    <a:gd name="connsiteY10" fmla="*/ -204 h 66769"/>
                    <a:gd name="connsiteX11" fmla="*/ 4958 w 48825"/>
                    <a:gd name="connsiteY11" fmla="*/ 555 h 66769"/>
                    <a:gd name="connsiteX12" fmla="*/ 3842 w 48825"/>
                    <a:gd name="connsiteY12" fmla="*/ 10400 h 66769"/>
                    <a:gd name="connsiteX13" fmla="*/ 9166 w 48825"/>
                    <a:gd name="connsiteY13" fmla="*/ 9813 h 66769"/>
                    <a:gd name="connsiteX14" fmla="*/ 15648 w 48825"/>
                    <a:gd name="connsiteY14" fmla="*/ 12389 h 66769"/>
                    <a:gd name="connsiteX15" fmla="*/ 18868 w 48825"/>
                    <a:gd name="connsiteY15" fmla="*/ 18943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809" y="66566"/>
                      </a:moveTo>
                      <a:lnTo>
                        <a:pt x="14174" y="66566"/>
                      </a:lnTo>
                      <a:lnTo>
                        <a:pt x="25536" y="32852"/>
                      </a:lnTo>
                      <a:lnTo>
                        <a:pt x="36626" y="66566"/>
                      </a:lnTo>
                      <a:lnTo>
                        <a:pt x="49634" y="66566"/>
                      </a:lnTo>
                      <a:lnTo>
                        <a:pt x="32863" y="20860"/>
                      </a:lnTo>
                      <a:lnTo>
                        <a:pt x="29872" y="12589"/>
                      </a:lnTo>
                      <a:cubicBezTo>
                        <a:pt x="28765" y="9813"/>
                        <a:pt x="27711" y="7695"/>
                        <a:pt x="26709" y="6236"/>
                      </a:cubicBezTo>
                      <a:cubicBezTo>
                        <a:pt x="25717" y="4776"/>
                        <a:pt x="24572" y="3593"/>
                        <a:pt x="23275" y="2687"/>
                      </a:cubicBezTo>
                      <a:cubicBezTo>
                        <a:pt x="21978" y="1771"/>
                        <a:pt x="20380" y="1060"/>
                        <a:pt x="18481" y="555"/>
                      </a:cubicBezTo>
                      <a:cubicBezTo>
                        <a:pt x="16592" y="49"/>
                        <a:pt x="14455" y="-204"/>
                        <a:pt x="12070" y="-204"/>
                      </a:cubicBezTo>
                      <a:cubicBezTo>
                        <a:pt x="9657" y="-204"/>
                        <a:pt x="7286" y="49"/>
                        <a:pt x="4958" y="555"/>
                      </a:cubicBezTo>
                      <a:lnTo>
                        <a:pt x="3842" y="10400"/>
                      </a:lnTo>
                      <a:cubicBezTo>
                        <a:pt x="5817" y="10009"/>
                        <a:pt x="7591" y="9813"/>
                        <a:pt x="9166" y="9813"/>
                      </a:cubicBezTo>
                      <a:cubicBezTo>
                        <a:pt x="12085" y="9813"/>
                        <a:pt x="14246" y="10672"/>
                        <a:pt x="15648" y="12389"/>
                      </a:cubicBezTo>
                      <a:cubicBezTo>
                        <a:pt x="17050" y="14097"/>
                        <a:pt x="18123" y="16281"/>
                        <a:pt x="18868" y="18943"/>
                      </a:cubicBezTo>
                      <a:close/>
                    </a:path>
                  </a:pathLst>
                </a:custGeom>
                <a:solidFill>
                  <a:srgbClr val="000000"/>
                </a:solidFill>
                <a:ln w="179" cap="flat">
                  <a:noFill/>
                  <a:prstDash val="solid"/>
                  <a:round/>
                </a:ln>
              </p:spPr>
              <p:txBody>
                <a:bodyPr rtlCol="0" anchor="ctr"/>
                <a:lstStyle/>
                <a:p>
                  <a:endParaRPr lang="en-US"/>
                </a:p>
              </p:txBody>
            </p:sp>
            <p:sp>
              <p:nvSpPr>
                <p:cNvPr id="1028" name="Freeform: Shape 1027">
                  <a:extLst>
                    <a:ext uri="{FF2B5EF4-FFF2-40B4-BE49-F238E27FC236}">
                      <a16:creationId xmlns:a16="http://schemas.microsoft.com/office/drawing/2014/main" id="{7A467BA1-C1E3-FDDD-4E88-0A1A647D4B9C}"/>
                    </a:ext>
                  </a:extLst>
                </p:cNvPr>
                <p:cNvSpPr/>
                <p:nvPr/>
              </p:nvSpPr>
              <p:spPr>
                <a:xfrm flipV="1">
                  <a:off x="11009750" y="5160721"/>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029" name="Freeform: Shape 1028">
                  <a:extLst>
                    <a:ext uri="{FF2B5EF4-FFF2-40B4-BE49-F238E27FC236}">
                      <a16:creationId xmlns:a16="http://schemas.microsoft.com/office/drawing/2014/main" id="{A639E623-EC4A-412E-6549-C89006636D32}"/>
                    </a:ext>
                  </a:extLst>
                </p:cNvPr>
                <p:cNvSpPr/>
                <p:nvPr/>
              </p:nvSpPr>
              <p:spPr>
                <a:xfrm flipV="1">
                  <a:off x="11039001" y="5112697"/>
                  <a:ext cx="45834" cy="31381"/>
                </a:xfrm>
                <a:custGeom>
                  <a:avLst/>
                  <a:gdLst>
                    <a:gd name="connsiteX0" fmla="*/ 709 w 45834"/>
                    <a:gd name="connsiteY0" fmla="*/ 18366 h 31381"/>
                    <a:gd name="connsiteX1" fmla="*/ 709 w 45834"/>
                    <a:gd name="connsiteY1" fmla="*/ 29900 h 31381"/>
                    <a:gd name="connsiteX2" fmla="*/ 46544 w 45834"/>
                    <a:gd name="connsiteY2" fmla="*/ 29900 h 31381"/>
                    <a:gd name="connsiteX3" fmla="*/ 46544 w 45834"/>
                    <a:gd name="connsiteY3" fmla="*/ 18366 h 31381"/>
                    <a:gd name="connsiteX4" fmla="*/ 709 w 45834"/>
                    <a:gd name="connsiteY4" fmla="*/ -1481 h 31381"/>
                    <a:gd name="connsiteX5" fmla="*/ 709 w 45834"/>
                    <a:gd name="connsiteY5" fmla="*/ 10095 h 31381"/>
                    <a:gd name="connsiteX6" fmla="*/ 46544 w 45834"/>
                    <a:gd name="connsiteY6" fmla="*/ 10095 h 31381"/>
                    <a:gd name="connsiteX7" fmla="*/ 46544 w 45834"/>
                    <a:gd name="connsiteY7" fmla="*/ -148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709" y="18366"/>
                      </a:moveTo>
                      <a:lnTo>
                        <a:pt x="709" y="29900"/>
                      </a:lnTo>
                      <a:lnTo>
                        <a:pt x="46544" y="29900"/>
                      </a:lnTo>
                      <a:lnTo>
                        <a:pt x="46544" y="18366"/>
                      </a:lnTo>
                      <a:close/>
                      <a:moveTo>
                        <a:pt x="709" y="-1481"/>
                      </a:moveTo>
                      <a:lnTo>
                        <a:pt x="709" y="10095"/>
                      </a:lnTo>
                      <a:lnTo>
                        <a:pt x="46544" y="10095"/>
                      </a:lnTo>
                      <a:lnTo>
                        <a:pt x="46544" y="-1481"/>
                      </a:lnTo>
                      <a:close/>
                    </a:path>
                  </a:pathLst>
                </a:custGeom>
                <a:solidFill>
                  <a:srgbClr val="000000"/>
                </a:solidFill>
                <a:ln w="179" cap="flat">
                  <a:noFill/>
                  <a:prstDash val="solid"/>
                  <a:round/>
                </a:ln>
              </p:spPr>
              <p:txBody>
                <a:bodyPr rtlCol="0" anchor="ctr"/>
                <a:lstStyle/>
                <a:p>
                  <a:endParaRPr lang="en-US"/>
                </a:p>
              </p:txBody>
            </p:sp>
            <p:sp>
              <p:nvSpPr>
                <p:cNvPr id="1030" name="Freeform: Shape 1029">
                  <a:extLst>
                    <a:ext uri="{FF2B5EF4-FFF2-40B4-BE49-F238E27FC236}">
                      <a16:creationId xmlns:a16="http://schemas.microsoft.com/office/drawing/2014/main" id="{530261F8-2A4A-DC6C-42D9-4AD3604100D2}"/>
                    </a:ext>
                  </a:extLst>
                </p:cNvPr>
                <p:cNvSpPr/>
                <p:nvPr/>
              </p:nvSpPr>
              <p:spPr>
                <a:xfrm flipV="1">
                  <a:off x="11088678" y="5160721"/>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031" name="Freeform: Shape 1030">
                  <a:extLst>
                    <a:ext uri="{FF2B5EF4-FFF2-40B4-BE49-F238E27FC236}">
                      <a16:creationId xmlns:a16="http://schemas.microsoft.com/office/drawing/2014/main" id="{B74D2A55-D14D-5712-BBF2-2F3AAD25F667}"/>
                    </a:ext>
                  </a:extLst>
                </p:cNvPr>
                <p:cNvSpPr/>
                <p:nvPr/>
              </p:nvSpPr>
              <p:spPr>
                <a:xfrm flipV="1">
                  <a:off x="11117972" y="5094896"/>
                  <a:ext cx="42571" cy="66941"/>
                </a:xfrm>
                <a:custGeom>
                  <a:avLst/>
                  <a:gdLst>
                    <a:gd name="connsiteX0" fmla="*/ 22117 w 42571"/>
                    <a:gd name="connsiteY0" fmla="*/ 65458 h 66941"/>
                    <a:gd name="connsiteX1" fmla="*/ 37014 w 42571"/>
                    <a:gd name="connsiteY1" fmla="*/ 58661 h 66941"/>
                    <a:gd name="connsiteX2" fmla="*/ 43410 w 42571"/>
                    <a:gd name="connsiteY2" fmla="*/ 31959 h 66941"/>
                    <a:gd name="connsiteX3" fmla="*/ 36971 w 42571"/>
                    <a:gd name="connsiteY3" fmla="*/ 5228 h 66941"/>
                    <a:gd name="connsiteX4" fmla="*/ 22117 w 42571"/>
                    <a:gd name="connsiteY4" fmla="*/ -1483 h 66941"/>
                    <a:gd name="connsiteX5" fmla="*/ 6691 w 42571"/>
                    <a:gd name="connsiteY5" fmla="*/ 5872 h 66941"/>
                    <a:gd name="connsiteX6" fmla="*/ 838 w 42571"/>
                    <a:gd name="connsiteY6" fmla="*/ 32102 h 66941"/>
                    <a:gd name="connsiteX7" fmla="*/ 7278 w 42571"/>
                    <a:gd name="connsiteY7" fmla="*/ 58747 h 66941"/>
                    <a:gd name="connsiteX8" fmla="*/ 22117 w 42571"/>
                    <a:gd name="connsiteY8" fmla="*/ 65458 h 66941"/>
                    <a:gd name="connsiteX9" fmla="*/ 22117 w 42571"/>
                    <a:gd name="connsiteY9" fmla="*/ 55041 h 66941"/>
                    <a:gd name="connsiteX10" fmla="*/ 18053 w 42571"/>
                    <a:gd name="connsiteY10" fmla="*/ 53581 h 66941"/>
                    <a:gd name="connsiteX11" fmla="*/ 15277 w 42571"/>
                    <a:gd name="connsiteY11" fmla="*/ 48372 h 66941"/>
                    <a:gd name="connsiteX12" fmla="*/ 13989 w 42571"/>
                    <a:gd name="connsiteY12" fmla="*/ 31959 h 66941"/>
                    <a:gd name="connsiteX13" fmla="*/ 15148 w 42571"/>
                    <a:gd name="connsiteY13" fmla="*/ 16104 h 66941"/>
                    <a:gd name="connsiteX14" fmla="*/ 18067 w 42571"/>
                    <a:gd name="connsiteY14" fmla="*/ 10366 h 66941"/>
                    <a:gd name="connsiteX15" fmla="*/ 22117 w 42571"/>
                    <a:gd name="connsiteY15" fmla="*/ 8935 h 66941"/>
                    <a:gd name="connsiteX16" fmla="*/ 26195 w 42571"/>
                    <a:gd name="connsiteY16" fmla="*/ 10380 h 66941"/>
                    <a:gd name="connsiteX17" fmla="*/ 28957 w 42571"/>
                    <a:gd name="connsiteY17" fmla="*/ 15603 h 66941"/>
                    <a:gd name="connsiteX18" fmla="*/ 30259 w 42571"/>
                    <a:gd name="connsiteY18" fmla="*/ 31959 h 66941"/>
                    <a:gd name="connsiteX19" fmla="*/ 29100 w 42571"/>
                    <a:gd name="connsiteY19" fmla="*/ 47814 h 66941"/>
                    <a:gd name="connsiteX20" fmla="*/ 26167 w 42571"/>
                    <a:gd name="connsiteY20" fmla="*/ 53581 h 66941"/>
                    <a:gd name="connsiteX21" fmla="*/ 22117 w 42571"/>
                    <a:gd name="connsiteY21" fmla="*/ 55041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2117" y="65458"/>
                      </a:moveTo>
                      <a:cubicBezTo>
                        <a:pt x="28471" y="65458"/>
                        <a:pt x="33436" y="63193"/>
                        <a:pt x="37014" y="58661"/>
                      </a:cubicBezTo>
                      <a:cubicBezTo>
                        <a:pt x="41278" y="53300"/>
                        <a:pt x="43410" y="44399"/>
                        <a:pt x="43410" y="31959"/>
                      </a:cubicBezTo>
                      <a:cubicBezTo>
                        <a:pt x="43410" y="19557"/>
                        <a:pt x="41264" y="10647"/>
                        <a:pt x="36971" y="5228"/>
                      </a:cubicBezTo>
                      <a:cubicBezTo>
                        <a:pt x="33422" y="754"/>
                        <a:pt x="28471" y="-1483"/>
                        <a:pt x="22117" y="-1483"/>
                      </a:cubicBezTo>
                      <a:cubicBezTo>
                        <a:pt x="15744" y="-1483"/>
                        <a:pt x="10602" y="969"/>
                        <a:pt x="6691" y="5872"/>
                      </a:cubicBezTo>
                      <a:cubicBezTo>
                        <a:pt x="2789" y="10776"/>
                        <a:pt x="838" y="19519"/>
                        <a:pt x="838" y="32102"/>
                      </a:cubicBezTo>
                      <a:cubicBezTo>
                        <a:pt x="838" y="44447"/>
                        <a:pt x="2985" y="53328"/>
                        <a:pt x="7278" y="58747"/>
                      </a:cubicBezTo>
                      <a:cubicBezTo>
                        <a:pt x="10827" y="63221"/>
                        <a:pt x="15773" y="65458"/>
                        <a:pt x="22117" y="65458"/>
                      </a:cubicBezTo>
                      <a:close/>
                      <a:moveTo>
                        <a:pt x="22117" y="55041"/>
                      </a:moveTo>
                      <a:cubicBezTo>
                        <a:pt x="20600" y="55041"/>
                        <a:pt x="19245" y="54554"/>
                        <a:pt x="18053" y="53581"/>
                      </a:cubicBezTo>
                      <a:cubicBezTo>
                        <a:pt x="16861" y="52618"/>
                        <a:pt x="15935" y="50881"/>
                        <a:pt x="15277" y="48372"/>
                      </a:cubicBezTo>
                      <a:cubicBezTo>
                        <a:pt x="14418" y="45129"/>
                        <a:pt x="13989" y="39658"/>
                        <a:pt x="13989" y="31959"/>
                      </a:cubicBezTo>
                      <a:cubicBezTo>
                        <a:pt x="13989" y="24270"/>
                        <a:pt x="14375" y="18985"/>
                        <a:pt x="15148" y="16104"/>
                      </a:cubicBezTo>
                      <a:cubicBezTo>
                        <a:pt x="15921" y="13232"/>
                        <a:pt x="16894" y="11320"/>
                        <a:pt x="18067" y="10366"/>
                      </a:cubicBezTo>
                      <a:cubicBezTo>
                        <a:pt x="19250" y="9412"/>
                        <a:pt x="20600" y="8935"/>
                        <a:pt x="22117" y="8935"/>
                      </a:cubicBezTo>
                      <a:cubicBezTo>
                        <a:pt x="23643" y="8935"/>
                        <a:pt x="25003" y="9416"/>
                        <a:pt x="26195" y="10380"/>
                      </a:cubicBezTo>
                      <a:cubicBezTo>
                        <a:pt x="27388" y="11353"/>
                        <a:pt x="28308" y="13094"/>
                        <a:pt x="28957" y="15603"/>
                      </a:cubicBezTo>
                      <a:cubicBezTo>
                        <a:pt x="29825" y="18818"/>
                        <a:pt x="30259" y="24270"/>
                        <a:pt x="30259" y="31959"/>
                      </a:cubicBezTo>
                      <a:cubicBezTo>
                        <a:pt x="30259" y="39658"/>
                        <a:pt x="29873" y="44943"/>
                        <a:pt x="29100" y="47814"/>
                      </a:cubicBezTo>
                      <a:cubicBezTo>
                        <a:pt x="28327" y="50695"/>
                        <a:pt x="27350" y="52618"/>
                        <a:pt x="26167" y="53581"/>
                      </a:cubicBezTo>
                      <a:cubicBezTo>
                        <a:pt x="24993" y="54554"/>
                        <a:pt x="23643" y="55041"/>
                        <a:pt x="22117" y="55041"/>
                      </a:cubicBezTo>
                      <a:close/>
                    </a:path>
                  </a:pathLst>
                </a:custGeom>
                <a:solidFill>
                  <a:srgbClr val="000000"/>
                </a:solidFill>
                <a:ln w="179" cap="flat">
                  <a:noFill/>
                  <a:prstDash val="solid"/>
                  <a:round/>
                </a:ln>
              </p:spPr>
              <p:txBody>
                <a:bodyPr rtlCol="0" anchor="ctr"/>
                <a:lstStyle/>
                <a:p>
                  <a:endParaRPr lang="en-US"/>
                </a:p>
              </p:txBody>
            </p:sp>
            <p:sp>
              <p:nvSpPr>
                <p:cNvPr id="1032" name="Freeform: Shape 1031">
                  <a:extLst>
                    <a:ext uri="{FF2B5EF4-FFF2-40B4-BE49-F238E27FC236}">
                      <a16:creationId xmlns:a16="http://schemas.microsoft.com/office/drawing/2014/main" id="{007643B8-C65B-3F62-3BF3-6AEC55FC1D50}"/>
                    </a:ext>
                  </a:extLst>
                </p:cNvPr>
                <p:cNvSpPr/>
                <p:nvPr/>
              </p:nvSpPr>
              <p:spPr>
                <a:xfrm flipV="1">
                  <a:off x="11171625" y="5148157"/>
                  <a:ext cx="12578" cy="12564"/>
                </a:xfrm>
                <a:custGeom>
                  <a:avLst/>
                  <a:gdLst>
                    <a:gd name="connsiteX0" fmla="*/ 1705 w 12578"/>
                    <a:gd name="connsiteY0" fmla="*/ 345 h 12564"/>
                    <a:gd name="connsiteX1" fmla="*/ 1705 w 12578"/>
                    <a:gd name="connsiteY1" fmla="*/ 12909 h 12564"/>
                    <a:gd name="connsiteX2" fmla="*/ 14284 w 12578"/>
                    <a:gd name="connsiteY2" fmla="*/ 12909 h 12564"/>
                    <a:gd name="connsiteX3" fmla="*/ 14284 w 12578"/>
                    <a:gd name="connsiteY3" fmla="*/ 345 h 12564"/>
                  </a:gdLst>
                  <a:ahLst/>
                  <a:cxnLst>
                    <a:cxn ang="0">
                      <a:pos x="connsiteX0" y="connsiteY0"/>
                    </a:cxn>
                    <a:cxn ang="0">
                      <a:pos x="connsiteX1" y="connsiteY1"/>
                    </a:cxn>
                    <a:cxn ang="0">
                      <a:pos x="connsiteX2" y="connsiteY2"/>
                    </a:cxn>
                    <a:cxn ang="0">
                      <a:pos x="connsiteX3" y="connsiteY3"/>
                    </a:cxn>
                  </a:cxnLst>
                  <a:rect l="l" t="t" r="r" b="b"/>
                  <a:pathLst>
                    <a:path w="12578" h="12564">
                      <a:moveTo>
                        <a:pt x="1705" y="345"/>
                      </a:moveTo>
                      <a:lnTo>
                        <a:pt x="1705" y="12909"/>
                      </a:lnTo>
                      <a:lnTo>
                        <a:pt x="14284" y="12909"/>
                      </a:lnTo>
                      <a:lnTo>
                        <a:pt x="14284" y="345"/>
                      </a:lnTo>
                      <a:close/>
                    </a:path>
                  </a:pathLst>
                </a:custGeom>
                <a:solidFill>
                  <a:srgbClr val="000000"/>
                </a:solidFill>
                <a:ln w="179" cap="flat">
                  <a:noFill/>
                  <a:prstDash val="solid"/>
                  <a:round/>
                </a:ln>
              </p:spPr>
              <p:txBody>
                <a:bodyPr rtlCol="0" anchor="ctr"/>
                <a:lstStyle/>
                <a:p>
                  <a:endParaRPr lang="en-US"/>
                </a:p>
              </p:txBody>
            </p:sp>
            <p:sp>
              <p:nvSpPr>
                <p:cNvPr id="1033" name="Freeform: Shape 1032">
                  <a:extLst>
                    <a:ext uri="{FF2B5EF4-FFF2-40B4-BE49-F238E27FC236}">
                      <a16:creationId xmlns:a16="http://schemas.microsoft.com/office/drawing/2014/main" id="{F9E3E0A1-5668-72A7-A299-D2325BE45070}"/>
                    </a:ext>
                  </a:extLst>
                </p:cNvPr>
                <p:cNvSpPr/>
                <p:nvPr/>
              </p:nvSpPr>
              <p:spPr>
                <a:xfrm flipV="1">
                  <a:off x="11192205" y="5094896"/>
                  <a:ext cx="47136" cy="65825"/>
                </a:xfrm>
                <a:custGeom>
                  <a:avLst/>
                  <a:gdLst>
                    <a:gd name="connsiteX0" fmla="*/ 27678 w 47136"/>
                    <a:gd name="connsiteY0" fmla="*/ -1522 h 65825"/>
                    <a:gd name="connsiteX1" fmla="*/ 27678 w 47136"/>
                    <a:gd name="connsiteY1" fmla="*/ 11672 h 65825"/>
                    <a:gd name="connsiteX2" fmla="*/ 847 w 47136"/>
                    <a:gd name="connsiteY2" fmla="*/ 11672 h 65825"/>
                    <a:gd name="connsiteX3" fmla="*/ 847 w 47136"/>
                    <a:gd name="connsiteY3" fmla="*/ 22676 h 65825"/>
                    <a:gd name="connsiteX4" fmla="*/ 29280 w 47136"/>
                    <a:gd name="connsiteY4" fmla="*/ 64303 h 65825"/>
                    <a:gd name="connsiteX5" fmla="*/ 39841 w 47136"/>
                    <a:gd name="connsiteY5" fmla="*/ 64303 h 65825"/>
                    <a:gd name="connsiteX6" fmla="*/ 39841 w 47136"/>
                    <a:gd name="connsiteY6" fmla="*/ 22719 h 65825"/>
                    <a:gd name="connsiteX7" fmla="*/ 47983 w 47136"/>
                    <a:gd name="connsiteY7" fmla="*/ 22719 h 65825"/>
                    <a:gd name="connsiteX8" fmla="*/ 47983 w 47136"/>
                    <a:gd name="connsiteY8" fmla="*/ 11672 h 65825"/>
                    <a:gd name="connsiteX9" fmla="*/ 39841 w 47136"/>
                    <a:gd name="connsiteY9" fmla="*/ 11672 h 65825"/>
                    <a:gd name="connsiteX10" fmla="*/ 39841 w 47136"/>
                    <a:gd name="connsiteY10" fmla="*/ -1522 h 65825"/>
                    <a:gd name="connsiteX11" fmla="*/ 27678 w 47136"/>
                    <a:gd name="connsiteY11" fmla="*/ 22719 h 65825"/>
                    <a:gd name="connsiteX12" fmla="*/ 27678 w 47136"/>
                    <a:gd name="connsiteY12" fmla="*/ 45114 h 65825"/>
                    <a:gd name="connsiteX13" fmla="*/ 12609 w 47136"/>
                    <a:gd name="connsiteY13" fmla="*/ 2271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7678" y="-1522"/>
                      </a:moveTo>
                      <a:lnTo>
                        <a:pt x="27678" y="11672"/>
                      </a:lnTo>
                      <a:lnTo>
                        <a:pt x="847" y="11672"/>
                      </a:lnTo>
                      <a:lnTo>
                        <a:pt x="847" y="22676"/>
                      </a:lnTo>
                      <a:lnTo>
                        <a:pt x="29280" y="64303"/>
                      </a:lnTo>
                      <a:lnTo>
                        <a:pt x="39841" y="64303"/>
                      </a:lnTo>
                      <a:lnTo>
                        <a:pt x="39841" y="22719"/>
                      </a:lnTo>
                      <a:lnTo>
                        <a:pt x="47983" y="22719"/>
                      </a:lnTo>
                      <a:lnTo>
                        <a:pt x="47983" y="11672"/>
                      </a:lnTo>
                      <a:lnTo>
                        <a:pt x="39841" y="11672"/>
                      </a:lnTo>
                      <a:lnTo>
                        <a:pt x="39841" y="-1522"/>
                      </a:lnTo>
                      <a:close/>
                      <a:moveTo>
                        <a:pt x="27678" y="22719"/>
                      </a:moveTo>
                      <a:lnTo>
                        <a:pt x="27678" y="45114"/>
                      </a:lnTo>
                      <a:lnTo>
                        <a:pt x="12609" y="22719"/>
                      </a:lnTo>
                      <a:close/>
                    </a:path>
                  </a:pathLst>
                </a:custGeom>
                <a:solidFill>
                  <a:srgbClr val="000000"/>
                </a:solidFill>
                <a:ln w="179" cap="flat">
                  <a:noFill/>
                  <a:prstDash val="solid"/>
                  <a:round/>
                </a:ln>
              </p:spPr>
              <p:txBody>
                <a:bodyPr rtlCol="0" anchor="ctr"/>
                <a:lstStyle/>
                <a:p>
                  <a:endParaRPr lang="en-US"/>
                </a:p>
              </p:txBody>
            </p:sp>
            <p:sp>
              <p:nvSpPr>
                <p:cNvPr id="1034" name="Freeform: Shape 1033">
                  <a:extLst>
                    <a:ext uri="{FF2B5EF4-FFF2-40B4-BE49-F238E27FC236}">
                      <a16:creationId xmlns:a16="http://schemas.microsoft.com/office/drawing/2014/main" id="{1566E304-4261-9EC1-3C44-FE90B24B57DA}"/>
                    </a:ext>
                  </a:extLst>
                </p:cNvPr>
                <p:cNvSpPr/>
                <p:nvPr/>
              </p:nvSpPr>
              <p:spPr>
                <a:xfrm flipV="1">
                  <a:off x="11244885" y="5094896"/>
                  <a:ext cx="43544" cy="66941"/>
                </a:xfrm>
                <a:custGeom>
                  <a:avLst/>
                  <a:gdLst>
                    <a:gd name="connsiteX0" fmla="*/ 862 w 43544"/>
                    <a:gd name="connsiteY0" fmla="*/ 17034 h 66941"/>
                    <a:gd name="connsiteX1" fmla="*/ 13025 w 43544"/>
                    <a:gd name="connsiteY1" fmla="*/ 18508 h 66941"/>
                    <a:gd name="connsiteX2" fmla="*/ 16145 w 43544"/>
                    <a:gd name="connsiteY2" fmla="*/ 11396 h 66941"/>
                    <a:gd name="connsiteX3" fmla="*/ 22327 w 43544"/>
                    <a:gd name="connsiteY3" fmla="*/ 8935 h 66941"/>
                    <a:gd name="connsiteX4" fmla="*/ 28866 w 43544"/>
                    <a:gd name="connsiteY4" fmla="*/ 11882 h 66941"/>
                    <a:gd name="connsiteX5" fmla="*/ 31528 w 43544"/>
                    <a:gd name="connsiteY5" fmla="*/ 19853 h 66941"/>
                    <a:gd name="connsiteX6" fmla="*/ 28981 w 43544"/>
                    <a:gd name="connsiteY6" fmla="*/ 27351 h 66941"/>
                    <a:gd name="connsiteX7" fmla="*/ 22770 w 43544"/>
                    <a:gd name="connsiteY7" fmla="*/ 30127 h 66941"/>
                    <a:gd name="connsiteX8" fmla="*/ 17003 w 43544"/>
                    <a:gd name="connsiteY8" fmla="*/ 29197 h 66941"/>
                    <a:gd name="connsiteX9" fmla="*/ 18391 w 43544"/>
                    <a:gd name="connsiteY9" fmla="*/ 39429 h 66941"/>
                    <a:gd name="connsiteX10" fmla="*/ 26162 w 43544"/>
                    <a:gd name="connsiteY10" fmla="*/ 41647 h 66941"/>
                    <a:gd name="connsiteX11" fmla="*/ 28852 w 43544"/>
                    <a:gd name="connsiteY11" fmla="*/ 47886 h 66941"/>
                    <a:gd name="connsiteX12" fmla="*/ 26877 w 43544"/>
                    <a:gd name="connsiteY12" fmla="*/ 53152 h 66941"/>
                    <a:gd name="connsiteX13" fmla="*/ 21654 w 43544"/>
                    <a:gd name="connsiteY13" fmla="*/ 55127 h 66941"/>
                    <a:gd name="connsiteX14" fmla="*/ 16145 w 43544"/>
                    <a:gd name="connsiteY14" fmla="*/ 52894 h 66941"/>
                    <a:gd name="connsiteX15" fmla="*/ 13383 w 43544"/>
                    <a:gd name="connsiteY15" fmla="*/ 46369 h 66941"/>
                    <a:gd name="connsiteX16" fmla="*/ 1792 w 43544"/>
                    <a:gd name="connsiteY16" fmla="*/ 48330 h 66941"/>
                    <a:gd name="connsiteX17" fmla="*/ 5441 w 43544"/>
                    <a:gd name="connsiteY17" fmla="*/ 57831 h 66941"/>
                    <a:gd name="connsiteX18" fmla="*/ 12238 w 43544"/>
                    <a:gd name="connsiteY18" fmla="*/ 63426 h 66941"/>
                    <a:gd name="connsiteX19" fmla="*/ 22012 w 43544"/>
                    <a:gd name="connsiteY19" fmla="*/ 65458 h 66941"/>
                    <a:gd name="connsiteX20" fmla="*/ 36851 w 43544"/>
                    <a:gd name="connsiteY20" fmla="*/ 59563 h 66941"/>
                    <a:gd name="connsiteX21" fmla="*/ 41459 w 43544"/>
                    <a:gd name="connsiteY21" fmla="*/ 48644 h 66941"/>
                    <a:gd name="connsiteX22" fmla="*/ 32029 w 43544"/>
                    <a:gd name="connsiteY22" fmla="*/ 34878 h 66941"/>
                    <a:gd name="connsiteX23" fmla="*/ 41030 w 43544"/>
                    <a:gd name="connsiteY23" fmla="*/ 29455 h 66941"/>
                    <a:gd name="connsiteX24" fmla="*/ 44407 w 43544"/>
                    <a:gd name="connsiteY24" fmla="*/ 19309 h 66941"/>
                    <a:gd name="connsiteX25" fmla="*/ 38096 w 43544"/>
                    <a:gd name="connsiteY25" fmla="*/ 4599 h 66941"/>
                    <a:gd name="connsiteX26" fmla="*/ 22413 w 43544"/>
                    <a:gd name="connsiteY26" fmla="*/ -1483 h 66941"/>
                    <a:gd name="connsiteX27" fmla="*/ 7645 w 43544"/>
                    <a:gd name="connsiteY27" fmla="*/ 3640 h 66941"/>
                    <a:gd name="connsiteX28" fmla="*/ 862 w 43544"/>
                    <a:gd name="connsiteY28" fmla="*/ 17034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862" y="17034"/>
                      </a:moveTo>
                      <a:lnTo>
                        <a:pt x="13025" y="18508"/>
                      </a:lnTo>
                      <a:cubicBezTo>
                        <a:pt x="13407" y="15407"/>
                        <a:pt x="14447" y="13037"/>
                        <a:pt x="16145" y="11396"/>
                      </a:cubicBezTo>
                      <a:cubicBezTo>
                        <a:pt x="17852" y="9755"/>
                        <a:pt x="19913" y="8935"/>
                        <a:pt x="22327" y="8935"/>
                      </a:cubicBezTo>
                      <a:cubicBezTo>
                        <a:pt x="24921" y="8935"/>
                        <a:pt x="27101" y="9917"/>
                        <a:pt x="28866" y="11882"/>
                      </a:cubicBezTo>
                      <a:cubicBezTo>
                        <a:pt x="30641" y="13857"/>
                        <a:pt x="31528" y="16514"/>
                        <a:pt x="31528" y="19853"/>
                      </a:cubicBezTo>
                      <a:cubicBezTo>
                        <a:pt x="31528" y="23011"/>
                        <a:pt x="30679" y="25510"/>
                        <a:pt x="28981" y="27351"/>
                      </a:cubicBezTo>
                      <a:cubicBezTo>
                        <a:pt x="27283" y="29202"/>
                        <a:pt x="25213" y="30127"/>
                        <a:pt x="22770" y="30127"/>
                      </a:cubicBezTo>
                      <a:cubicBezTo>
                        <a:pt x="21158" y="30127"/>
                        <a:pt x="19236" y="29817"/>
                        <a:pt x="17003" y="29197"/>
                      </a:cubicBezTo>
                      <a:lnTo>
                        <a:pt x="18391" y="39429"/>
                      </a:lnTo>
                      <a:cubicBezTo>
                        <a:pt x="21788" y="39343"/>
                        <a:pt x="24378" y="40082"/>
                        <a:pt x="26162" y="41647"/>
                      </a:cubicBezTo>
                      <a:cubicBezTo>
                        <a:pt x="27955" y="43211"/>
                        <a:pt x="28852" y="45291"/>
                        <a:pt x="28852" y="47886"/>
                      </a:cubicBezTo>
                      <a:cubicBezTo>
                        <a:pt x="28852" y="50090"/>
                        <a:pt x="28194" y="51845"/>
                        <a:pt x="26877" y="53152"/>
                      </a:cubicBezTo>
                      <a:cubicBezTo>
                        <a:pt x="25570" y="54468"/>
                        <a:pt x="23829" y="55127"/>
                        <a:pt x="21654" y="55127"/>
                      </a:cubicBezTo>
                      <a:cubicBezTo>
                        <a:pt x="19508" y="55127"/>
                        <a:pt x="17671" y="54383"/>
                        <a:pt x="16145" y="52894"/>
                      </a:cubicBezTo>
                      <a:cubicBezTo>
                        <a:pt x="14628" y="51406"/>
                        <a:pt x="13707" y="49231"/>
                        <a:pt x="13383" y="46369"/>
                      </a:cubicBezTo>
                      <a:lnTo>
                        <a:pt x="1792" y="48330"/>
                      </a:lnTo>
                      <a:cubicBezTo>
                        <a:pt x="2603" y="52298"/>
                        <a:pt x="3819" y="55465"/>
                        <a:pt x="5441" y="57831"/>
                      </a:cubicBezTo>
                      <a:cubicBezTo>
                        <a:pt x="7063" y="60207"/>
                        <a:pt x="9329" y="62072"/>
                        <a:pt x="12238" y="63426"/>
                      </a:cubicBezTo>
                      <a:cubicBezTo>
                        <a:pt x="15148" y="64781"/>
                        <a:pt x="18406" y="65458"/>
                        <a:pt x="22012" y="65458"/>
                      </a:cubicBezTo>
                      <a:cubicBezTo>
                        <a:pt x="28184" y="65458"/>
                        <a:pt x="33131" y="63493"/>
                        <a:pt x="36851" y="59563"/>
                      </a:cubicBezTo>
                      <a:cubicBezTo>
                        <a:pt x="39923" y="56338"/>
                        <a:pt x="41459" y="52699"/>
                        <a:pt x="41459" y="48644"/>
                      </a:cubicBezTo>
                      <a:cubicBezTo>
                        <a:pt x="41459" y="42892"/>
                        <a:pt x="38315" y="38303"/>
                        <a:pt x="32029" y="34878"/>
                      </a:cubicBezTo>
                      <a:cubicBezTo>
                        <a:pt x="35788" y="34067"/>
                        <a:pt x="38788" y="32260"/>
                        <a:pt x="41030" y="29455"/>
                      </a:cubicBezTo>
                      <a:cubicBezTo>
                        <a:pt x="43281" y="26660"/>
                        <a:pt x="44407" y="23278"/>
                        <a:pt x="44407" y="19309"/>
                      </a:cubicBezTo>
                      <a:cubicBezTo>
                        <a:pt x="44407" y="13557"/>
                        <a:pt x="42303" y="8653"/>
                        <a:pt x="38096" y="4599"/>
                      </a:cubicBezTo>
                      <a:cubicBezTo>
                        <a:pt x="33899" y="544"/>
                        <a:pt x="28671" y="-1483"/>
                        <a:pt x="22413" y="-1483"/>
                      </a:cubicBezTo>
                      <a:cubicBezTo>
                        <a:pt x="16479" y="-1483"/>
                        <a:pt x="11556" y="225"/>
                        <a:pt x="7645" y="3640"/>
                      </a:cubicBezTo>
                      <a:cubicBezTo>
                        <a:pt x="3743" y="7055"/>
                        <a:pt x="1482" y="11520"/>
                        <a:pt x="862" y="17034"/>
                      </a:cubicBezTo>
                      <a:close/>
                    </a:path>
                  </a:pathLst>
                </a:custGeom>
                <a:solidFill>
                  <a:srgbClr val="000000"/>
                </a:solidFill>
                <a:ln w="179" cap="flat">
                  <a:noFill/>
                  <a:prstDash val="solid"/>
                  <a:round/>
                </a:ln>
              </p:spPr>
              <p:txBody>
                <a:bodyPr rtlCol="0" anchor="ctr"/>
                <a:lstStyle/>
                <a:p>
                  <a:endParaRPr lang="en-US"/>
                </a:p>
              </p:txBody>
            </p:sp>
            <p:sp>
              <p:nvSpPr>
                <p:cNvPr id="1035" name="Freeform: Shape 1034">
                  <a:extLst>
                    <a:ext uri="{FF2B5EF4-FFF2-40B4-BE49-F238E27FC236}">
                      <a16:creationId xmlns:a16="http://schemas.microsoft.com/office/drawing/2014/main" id="{C54EAD47-987A-5ACD-B603-C596686F3920}"/>
                    </a:ext>
                  </a:extLst>
                </p:cNvPr>
                <p:cNvSpPr/>
                <p:nvPr/>
              </p:nvSpPr>
              <p:spPr>
                <a:xfrm flipV="1">
                  <a:off x="11295275" y="5094896"/>
                  <a:ext cx="43788" cy="66984"/>
                </a:xfrm>
                <a:custGeom>
                  <a:avLst/>
                  <a:gdLst>
                    <a:gd name="connsiteX0" fmla="*/ 2162 w 43788"/>
                    <a:gd name="connsiteY0" fmla="*/ 14832 h 66984"/>
                    <a:gd name="connsiteX1" fmla="*/ 14326 w 43788"/>
                    <a:gd name="connsiteY1" fmla="*/ 16177 h 66984"/>
                    <a:gd name="connsiteX2" fmla="*/ 16644 w 43788"/>
                    <a:gd name="connsiteY2" fmla="*/ 10682 h 66984"/>
                    <a:gd name="connsiteX3" fmla="*/ 21610 w 43788"/>
                    <a:gd name="connsiteY3" fmla="*/ 8893 h 66984"/>
                    <a:gd name="connsiteX4" fmla="*/ 28221 w 43788"/>
                    <a:gd name="connsiteY4" fmla="*/ 12471 h 66984"/>
                    <a:gd name="connsiteX5" fmla="*/ 31712 w 43788"/>
                    <a:gd name="connsiteY5" fmla="*/ 27310 h 66984"/>
                    <a:gd name="connsiteX6" fmla="*/ 19864 w 43788"/>
                    <a:gd name="connsiteY6" fmla="*/ 21815 h 66984"/>
                    <a:gd name="connsiteX7" fmla="*/ 6513 w 43788"/>
                    <a:gd name="connsiteY7" fmla="*/ 27782 h 66984"/>
                    <a:gd name="connsiteX8" fmla="*/ 903 w 43788"/>
                    <a:gd name="connsiteY8" fmla="*/ 43323 h 66984"/>
                    <a:gd name="connsiteX9" fmla="*/ 6827 w 43788"/>
                    <a:gd name="connsiteY9" fmla="*/ 59393 h 66984"/>
                    <a:gd name="connsiteX10" fmla="*/ 21924 w 43788"/>
                    <a:gd name="connsiteY10" fmla="*/ 65503 h 66984"/>
                    <a:gd name="connsiteX11" fmla="*/ 38295 w 43788"/>
                    <a:gd name="connsiteY11" fmla="*/ 57790 h 66984"/>
                    <a:gd name="connsiteX12" fmla="*/ 44691 w 43788"/>
                    <a:gd name="connsiteY12" fmla="*/ 32419 h 66984"/>
                    <a:gd name="connsiteX13" fmla="*/ 38023 w 43788"/>
                    <a:gd name="connsiteY13" fmla="*/ 6475 h 66984"/>
                    <a:gd name="connsiteX14" fmla="*/ 20665 w 43788"/>
                    <a:gd name="connsiteY14" fmla="*/ -1481 h 66984"/>
                    <a:gd name="connsiteX15" fmla="*/ 8230 w 43788"/>
                    <a:gd name="connsiteY15" fmla="*/ 2611 h 66984"/>
                    <a:gd name="connsiteX16" fmla="*/ 2162 w 43788"/>
                    <a:gd name="connsiteY16" fmla="*/ 14832 h 66984"/>
                    <a:gd name="connsiteX17" fmla="*/ 30596 w 43788"/>
                    <a:gd name="connsiteY17" fmla="*/ 42292 h 66984"/>
                    <a:gd name="connsiteX18" fmla="*/ 27806 w 43788"/>
                    <a:gd name="connsiteY18" fmla="*/ 51722 h 66984"/>
                    <a:gd name="connsiteX19" fmla="*/ 21338 w 43788"/>
                    <a:gd name="connsiteY19" fmla="*/ 55085 h 66984"/>
                    <a:gd name="connsiteX20" fmla="*/ 15556 w 43788"/>
                    <a:gd name="connsiteY20" fmla="*/ 52338 h 66984"/>
                    <a:gd name="connsiteX21" fmla="*/ 13253 w 43788"/>
                    <a:gd name="connsiteY21" fmla="*/ 43323 h 66984"/>
                    <a:gd name="connsiteX22" fmla="*/ 15757 w 43788"/>
                    <a:gd name="connsiteY22" fmla="*/ 33993 h 66984"/>
                    <a:gd name="connsiteX23" fmla="*/ 22010 w 43788"/>
                    <a:gd name="connsiteY23" fmla="*/ 31030 h 66984"/>
                    <a:gd name="connsiteX24" fmla="*/ 28106 w 43788"/>
                    <a:gd name="connsiteY24" fmla="*/ 33892 h 66984"/>
                    <a:gd name="connsiteX25" fmla="*/ 30596 w 43788"/>
                    <a:gd name="connsiteY25" fmla="*/ 42292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2162" y="14832"/>
                      </a:moveTo>
                      <a:lnTo>
                        <a:pt x="14326" y="16177"/>
                      </a:lnTo>
                      <a:cubicBezTo>
                        <a:pt x="14622" y="13706"/>
                        <a:pt x="15394" y="11874"/>
                        <a:pt x="16644" y="10682"/>
                      </a:cubicBezTo>
                      <a:cubicBezTo>
                        <a:pt x="17894" y="9489"/>
                        <a:pt x="19549" y="8893"/>
                        <a:pt x="21610" y="8893"/>
                      </a:cubicBezTo>
                      <a:cubicBezTo>
                        <a:pt x="24204" y="8893"/>
                        <a:pt x="26408" y="10086"/>
                        <a:pt x="28221" y="12471"/>
                      </a:cubicBezTo>
                      <a:cubicBezTo>
                        <a:pt x="30043" y="14856"/>
                        <a:pt x="31207" y="19802"/>
                        <a:pt x="31712" y="27310"/>
                      </a:cubicBezTo>
                      <a:cubicBezTo>
                        <a:pt x="28555" y="23647"/>
                        <a:pt x="24605" y="21815"/>
                        <a:pt x="19864" y="21815"/>
                      </a:cubicBezTo>
                      <a:cubicBezTo>
                        <a:pt x="14712" y="21815"/>
                        <a:pt x="10262" y="23804"/>
                        <a:pt x="6513" y="27782"/>
                      </a:cubicBezTo>
                      <a:cubicBezTo>
                        <a:pt x="2773" y="31760"/>
                        <a:pt x="903" y="36940"/>
                        <a:pt x="903" y="43323"/>
                      </a:cubicBezTo>
                      <a:cubicBezTo>
                        <a:pt x="903" y="49972"/>
                        <a:pt x="2878" y="55329"/>
                        <a:pt x="6827" y="59393"/>
                      </a:cubicBezTo>
                      <a:cubicBezTo>
                        <a:pt x="10777" y="63466"/>
                        <a:pt x="15809" y="65503"/>
                        <a:pt x="21924" y="65503"/>
                      </a:cubicBezTo>
                      <a:cubicBezTo>
                        <a:pt x="28574" y="65503"/>
                        <a:pt x="34030" y="62932"/>
                        <a:pt x="38295" y="57790"/>
                      </a:cubicBezTo>
                      <a:cubicBezTo>
                        <a:pt x="42559" y="52648"/>
                        <a:pt x="44691" y="44191"/>
                        <a:pt x="44691" y="32419"/>
                      </a:cubicBezTo>
                      <a:cubicBezTo>
                        <a:pt x="44691" y="20427"/>
                        <a:pt x="42469" y="11779"/>
                        <a:pt x="38023" y="6475"/>
                      </a:cubicBezTo>
                      <a:cubicBezTo>
                        <a:pt x="33577" y="1171"/>
                        <a:pt x="27791" y="-1481"/>
                        <a:pt x="20665" y="-1481"/>
                      </a:cubicBezTo>
                      <a:cubicBezTo>
                        <a:pt x="15542" y="-1481"/>
                        <a:pt x="11397" y="-117"/>
                        <a:pt x="8230" y="2611"/>
                      </a:cubicBezTo>
                      <a:cubicBezTo>
                        <a:pt x="5072" y="5340"/>
                        <a:pt x="3050" y="9413"/>
                        <a:pt x="2162" y="14832"/>
                      </a:cubicBezTo>
                      <a:close/>
                      <a:moveTo>
                        <a:pt x="30596" y="42292"/>
                      </a:moveTo>
                      <a:cubicBezTo>
                        <a:pt x="30596" y="46347"/>
                        <a:pt x="29666" y="49490"/>
                        <a:pt x="27806" y="51722"/>
                      </a:cubicBezTo>
                      <a:cubicBezTo>
                        <a:pt x="25945" y="53964"/>
                        <a:pt x="23789" y="55085"/>
                        <a:pt x="21338" y="55085"/>
                      </a:cubicBezTo>
                      <a:cubicBezTo>
                        <a:pt x="19019" y="55085"/>
                        <a:pt x="17092" y="54169"/>
                        <a:pt x="15556" y="52338"/>
                      </a:cubicBezTo>
                      <a:cubicBezTo>
                        <a:pt x="14021" y="50506"/>
                        <a:pt x="13253" y="47501"/>
                        <a:pt x="13253" y="43323"/>
                      </a:cubicBezTo>
                      <a:cubicBezTo>
                        <a:pt x="13253" y="39087"/>
                        <a:pt x="14087" y="35977"/>
                        <a:pt x="15757" y="33993"/>
                      </a:cubicBezTo>
                      <a:cubicBezTo>
                        <a:pt x="17426" y="32018"/>
                        <a:pt x="19511" y="31030"/>
                        <a:pt x="22010" y="31030"/>
                      </a:cubicBezTo>
                      <a:cubicBezTo>
                        <a:pt x="24424" y="31030"/>
                        <a:pt x="26456" y="31985"/>
                        <a:pt x="28106" y="33892"/>
                      </a:cubicBezTo>
                      <a:cubicBezTo>
                        <a:pt x="29766" y="35800"/>
                        <a:pt x="30596" y="38600"/>
                        <a:pt x="30596" y="42292"/>
                      </a:cubicBezTo>
                      <a:close/>
                    </a:path>
                  </a:pathLst>
                </a:custGeom>
                <a:solidFill>
                  <a:srgbClr val="000000"/>
                </a:solidFill>
                <a:ln w="179" cap="flat">
                  <a:noFill/>
                  <a:prstDash val="solid"/>
                  <a:round/>
                </a:ln>
              </p:spPr>
              <p:txBody>
                <a:bodyPr rtlCol="0" anchor="ctr"/>
                <a:lstStyle/>
                <a:p>
                  <a:endParaRPr lang="en-US"/>
                </a:p>
              </p:txBody>
            </p:sp>
          </p:grpSp>
          <p:grpSp>
            <p:nvGrpSpPr>
              <p:cNvPr id="1036" name="Graphic 3">
                <a:extLst>
                  <a:ext uri="{FF2B5EF4-FFF2-40B4-BE49-F238E27FC236}">
                    <a16:creationId xmlns:a16="http://schemas.microsoft.com/office/drawing/2014/main" id="{B495DFF7-20DA-C65E-BA3F-AE9424A475ED}"/>
                  </a:ext>
                </a:extLst>
              </p:cNvPr>
              <p:cNvGrpSpPr/>
              <p:nvPr/>
            </p:nvGrpSpPr>
            <p:grpSpPr>
              <a:xfrm>
                <a:off x="10724373" y="5193164"/>
                <a:ext cx="567380" cy="83898"/>
                <a:chOff x="10724373" y="5193164"/>
                <a:chExt cx="567380" cy="83898"/>
              </a:xfrm>
              <a:solidFill>
                <a:srgbClr val="000000"/>
              </a:solidFill>
            </p:grpSpPr>
            <p:sp>
              <p:nvSpPr>
                <p:cNvPr id="1037" name="Freeform: Shape 1036">
                  <a:extLst>
                    <a:ext uri="{FF2B5EF4-FFF2-40B4-BE49-F238E27FC236}">
                      <a16:creationId xmlns:a16="http://schemas.microsoft.com/office/drawing/2014/main" id="{48520414-CB1D-F989-A2E8-769E574DAD9A}"/>
                    </a:ext>
                  </a:extLst>
                </p:cNvPr>
                <p:cNvSpPr/>
                <p:nvPr/>
              </p:nvSpPr>
              <p:spPr>
                <a:xfrm flipV="1">
                  <a:off x="10724373" y="5210422"/>
                  <a:ext cx="44360" cy="49640"/>
                </a:xfrm>
                <a:custGeom>
                  <a:avLst/>
                  <a:gdLst>
                    <a:gd name="connsiteX0" fmla="*/ 803 w 44360"/>
                    <a:gd name="connsiteY0" fmla="*/ 13768 h 49640"/>
                    <a:gd name="connsiteX1" fmla="*/ 13410 w 44360"/>
                    <a:gd name="connsiteY1" fmla="*/ 15686 h 49640"/>
                    <a:gd name="connsiteX2" fmla="*/ 16673 w 44360"/>
                    <a:gd name="connsiteY2" fmla="*/ 10119 h 49640"/>
                    <a:gd name="connsiteX3" fmla="*/ 23570 w 44360"/>
                    <a:gd name="connsiteY3" fmla="*/ 8216 h 49640"/>
                    <a:gd name="connsiteX4" fmla="*/ 30897 w 44360"/>
                    <a:gd name="connsiteY4" fmla="*/ 10005 h 49640"/>
                    <a:gd name="connsiteX5" fmla="*/ 32557 w 44360"/>
                    <a:gd name="connsiteY5" fmla="*/ 13367 h 49640"/>
                    <a:gd name="connsiteX6" fmla="*/ 31655 w 44360"/>
                    <a:gd name="connsiteY6" fmla="*/ 15729 h 49640"/>
                    <a:gd name="connsiteX7" fmla="*/ 27463 w 44360"/>
                    <a:gd name="connsiteY7" fmla="*/ 17388 h 49640"/>
                    <a:gd name="connsiteX8" fmla="*/ 8187 w 44360"/>
                    <a:gd name="connsiteY8" fmla="*/ 23513 h 49640"/>
                    <a:gd name="connsiteX9" fmla="*/ 2549 w 44360"/>
                    <a:gd name="connsiteY9" fmla="*/ 34203 h 49640"/>
                    <a:gd name="connsiteX10" fmla="*/ 7414 w 44360"/>
                    <a:gd name="connsiteY10" fmla="*/ 44577 h 49640"/>
                    <a:gd name="connsiteX11" fmla="*/ 22540 w 44360"/>
                    <a:gd name="connsiteY11" fmla="*/ 48784 h 49640"/>
                    <a:gd name="connsiteX12" fmla="*/ 37021 w 44360"/>
                    <a:gd name="connsiteY12" fmla="*/ 45607 h 49640"/>
                    <a:gd name="connsiteX13" fmla="*/ 43561 w 44360"/>
                    <a:gd name="connsiteY13" fmla="*/ 36220 h 49640"/>
                    <a:gd name="connsiteX14" fmla="*/ 31698 w 44360"/>
                    <a:gd name="connsiteY14" fmla="*/ 34031 h 49640"/>
                    <a:gd name="connsiteX15" fmla="*/ 28808 w 44360"/>
                    <a:gd name="connsiteY15" fmla="*/ 38267 h 49640"/>
                    <a:gd name="connsiteX16" fmla="*/ 22755 w 44360"/>
                    <a:gd name="connsiteY16" fmla="*/ 39755 h 49640"/>
                    <a:gd name="connsiteX17" fmla="*/ 15657 w 44360"/>
                    <a:gd name="connsiteY17" fmla="*/ 38367 h 49640"/>
                    <a:gd name="connsiteX18" fmla="*/ 14226 w 44360"/>
                    <a:gd name="connsiteY18" fmla="*/ 35820 h 49640"/>
                    <a:gd name="connsiteX19" fmla="*/ 15471 w 44360"/>
                    <a:gd name="connsiteY19" fmla="*/ 33530 h 49640"/>
                    <a:gd name="connsiteX20" fmla="*/ 27205 w 44360"/>
                    <a:gd name="connsiteY20" fmla="*/ 29995 h 49640"/>
                    <a:gd name="connsiteX21" fmla="*/ 41229 w 44360"/>
                    <a:gd name="connsiteY21" fmla="*/ 24415 h 49640"/>
                    <a:gd name="connsiteX22" fmla="*/ 45164 w 44360"/>
                    <a:gd name="connsiteY22" fmla="*/ 15070 h 49640"/>
                    <a:gd name="connsiteX23" fmla="*/ 39712 w 44360"/>
                    <a:gd name="connsiteY23" fmla="*/ 3837 h 49640"/>
                    <a:gd name="connsiteX24" fmla="*/ 23570 w 44360"/>
                    <a:gd name="connsiteY24" fmla="*/ -857 h 49640"/>
                    <a:gd name="connsiteX25" fmla="*/ 8201 w 44360"/>
                    <a:gd name="connsiteY25" fmla="*/ 3079 h 49640"/>
                    <a:gd name="connsiteX26" fmla="*/ 803 w 44360"/>
                    <a:gd name="connsiteY26" fmla="*/ 1376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803" y="13768"/>
                      </a:moveTo>
                      <a:lnTo>
                        <a:pt x="13410" y="15686"/>
                      </a:lnTo>
                      <a:cubicBezTo>
                        <a:pt x="13954" y="13243"/>
                        <a:pt x="15042" y="11388"/>
                        <a:pt x="16673" y="10119"/>
                      </a:cubicBezTo>
                      <a:cubicBezTo>
                        <a:pt x="18314" y="8850"/>
                        <a:pt x="20613" y="8216"/>
                        <a:pt x="23570" y="8216"/>
                      </a:cubicBezTo>
                      <a:cubicBezTo>
                        <a:pt x="26814" y="8216"/>
                        <a:pt x="29256" y="8812"/>
                        <a:pt x="30897" y="10005"/>
                      </a:cubicBezTo>
                      <a:cubicBezTo>
                        <a:pt x="32003" y="10844"/>
                        <a:pt x="32557" y="11965"/>
                        <a:pt x="32557" y="13367"/>
                      </a:cubicBezTo>
                      <a:cubicBezTo>
                        <a:pt x="32557" y="14321"/>
                        <a:pt x="32256" y="15108"/>
                        <a:pt x="31655" y="15729"/>
                      </a:cubicBezTo>
                      <a:cubicBezTo>
                        <a:pt x="31035" y="16330"/>
                        <a:pt x="29638" y="16883"/>
                        <a:pt x="27463" y="17388"/>
                      </a:cubicBezTo>
                      <a:cubicBezTo>
                        <a:pt x="17322" y="19621"/>
                        <a:pt x="10896" y="21662"/>
                        <a:pt x="8187" y="23513"/>
                      </a:cubicBezTo>
                      <a:cubicBezTo>
                        <a:pt x="4428" y="26079"/>
                        <a:pt x="2549" y="29642"/>
                        <a:pt x="2549" y="34203"/>
                      </a:cubicBezTo>
                      <a:cubicBezTo>
                        <a:pt x="2549" y="38314"/>
                        <a:pt x="4171" y="41772"/>
                        <a:pt x="7414" y="44577"/>
                      </a:cubicBezTo>
                      <a:cubicBezTo>
                        <a:pt x="10668" y="47382"/>
                        <a:pt x="15709" y="48784"/>
                        <a:pt x="22540" y="48784"/>
                      </a:cubicBezTo>
                      <a:cubicBezTo>
                        <a:pt x="29037" y="48784"/>
                        <a:pt x="33864" y="47725"/>
                        <a:pt x="37021" y="45607"/>
                      </a:cubicBezTo>
                      <a:cubicBezTo>
                        <a:pt x="40189" y="43490"/>
                        <a:pt x="42369" y="40360"/>
                        <a:pt x="43561" y="36220"/>
                      </a:cubicBezTo>
                      <a:lnTo>
                        <a:pt x="31698" y="34031"/>
                      </a:lnTo>
                      <a:cubicBezTo>
                        <a:pt x="31193" y="35872"/>
                        <a:pt x="30229" y="37284"/>
                        <a:pt x="28808" y="38267"/>
                      </a:cubicBezTo>
                      <a:cubicBezTo>
                        <a:pt x="27396" y="39259"/>
                        <a:pt x="25378" y="39755"/>
                        <a:pt x="22755" y="39755"/>
                      </a:cubicBezTo>
                      <a:cubicBezTo>
                        <a:pt x="19454" y="39755"/>
                        <a:pt x="17088" y="39292"/>
                        <a:pt x="15657" y="38367"/>
                      </a:cubicBezTo>
                      <a:cubicBezTo>
                        <a:pt x="14703" y="37708"/>
                        <a:pt x="14226" y="36859"/>
                        <a:pt x="14226" y="35820"/>
                      </a:cubicBezTo>
                      <a:cubicBezTo>
                        <a:pt x="14226" y="34923"/>
                        <a:pt x="14641" y="34160"/>
                        <a:pt x="15471" y="33530"/>
                      </a:cubicBezTo>
                      <a:cubicBezTo>
                        <a:pt x="16606" y="32700"/>
                        <a:pt x="20518" y="31522"/>
                        <a:pt x="27205" y="29995"/>
                      </a:cubicBezTo>
                      <a:cubicBezTo>
                        <a:pt x="33902" y="28479"/>
                        <a:pt x="38577" y="26618"/>
                        <a:pt x="41229" y="24415"/>
                      </a:cubicBezTo>
                      <a:cubicBezTo>
                        <a:pt x="43852" y="22173"/>
                        <a:pt x="45164" y="19058"/>
                        <a:pt x="45164" y="15070"/>
                      </a:cubicBezTo>
                      <a:cubicBezTo>
                        <a:pt x="45164" y="10711"/>
                        <a:pt x="43346" y="6966"/>
                        <a:pt x="39712" y="3837"/>
                      </a:cubicBezTo>
                      <a:cubicBezTo>
                        <a:pt x="36077" y="708"/>
                        <a:pt x="30697" y="-857"/>
                        <a:pt x="23570" y="-857"/>
                      </a:cubicBezTo>
                      <a:cubicBezTo>
                        <a:pt x="17102" y="-857"/>
                        <a:pt x="11979" y="455"/>
                        <a:pt x="8201" y="3079"/>
                      </a:cubicBezTo>
                      <a:cubicBezTo>
                        <a:pt x="4433" y="5702"/>
                        <a:pt x="1967" y="9265"/>
                        <a:pt x="803" y="13768"/>
                      </a:cubicBezTo>
                      <a:close/>
                    </a:path>
                  </a:pathLst>
                </a:custGeom>
                <a:solidFill>
                  <a:srgbClr val="000000"/>
                </a:solidFill>
                <a:ln w="179" cap="flat">
                  <a:noFill/>
                  <a:prstDash val="solid"/>
                  <a:round/>
                </a:ln>
              </p:spPr>
              <p:txBody>
                <a:bodyPr rtlCol="0" anchor="ctr"/>
                <a:lstStyle/>
                <a:p>
                  <a:endParaRPr lang="en-US"/>
                </a:p>
              </p:txBody>
            </p:sp>
            <p:sp>
              <p:nvSpPr>
                <p:cNvPr id="1038" name="Freeform: Shape 1037">
                  <a:extLst>
                    <a:ext uri="{FF2B5EF4-FFF2-40B4-BE49-F238E27FC236}">
                      <a16:creationId xmlns:a16="http://schemas.microsoft.com/office/drawing/2014/main" id="{212B74CE-A2A3-6CDA-0449-33FBBAEBDEF8}"/>
                    </a:ext>
                  </a:extLst>
                </p:cNvPr>
                <p:cNvSpPr/>
                <p:nvPr/>
              </p:nvSpPr>
              <p:spPr>
                <a:xfrm flipV="1">
                  <a:off x="10776424" y="5210422"/>
                  <a:ext cx="44589" cy="49640"/>
                </a:xfrm>
                <a:custGeom>
                  <a:avLst/>
                  <a:gdLst>
                    <a:gd name="connsiteX0" fmla="*/ 13437 w 44589"/>
                    <a:gd name="connsiteY0" fmla="*/ 33215 h 49640"/>
                    <a:gd name="connsiteX1" fmla="*/ 2032 w 44589"/>
                    <a:gd name="connsiteY1" fmla="*/ 35276 h 49640"/>
                    <a:gd name="connsiteX2" fmla="*/ 8643 w 44589"/>
                    <a:gd name="connsiteY2" fmla="*/ 45464 h 49640"/>
                    <a:gd name="connsiteX3" fmla="*/ 22595 w 44589"/>
                    <a:gd name="connsiteY3" fmla="*/ 48784 h 49640"/>
                    <a:gd name="connsiteX4" fmla="*/ 35116 w 44589"/>
                    <a:gd name="connsiteY4" fmla="*/ 46795 h 49640"/>
                    <a:gd name="connsiteX5" fmla="*/ 40911 w 44589"/>
                    <a:gd name="connsiteY5" fmla="*/ 41744 h 49640"/>
                    <a:gd name="connsiteX6" fmla="*/ 42586 w 44589"/>
                    <a:gd name="connsiteY6" fmla="*/ 30496 h 49640"/>
                    <a:gd name="connsiteX7" fmla="*/ 42457 w 44589"/>
                    <a:gd name="connsiteY7" fmla="*/ 15829 h 49640"/>
                    <a:gd name="connsiteX8" fmla="*/ 43058 w 44589"/>
                    <a:gd name="connsiteY8" fmla="*/ 6585 h 49640"/>
                    <a:gd name="connsiteX9" fmla="*/ 45319 w 44589"/>
                    <a:gd name="connsiteY9" fmla="*/ 217 h 49640"/>
                    <a:gd name="connsiteX10" fmla="*/ 32884 w 44589"/>
                    <a:gd name="connsiteY10" fmla="*/ 217 h 49640"/>
                    <a:gd name="connsiteX11" fmla="*/ 31682 w 44589"/>
                    <a:gd name="connsiteY11" fmla="*/ 3923 h 49640"/>
                    <a:gd name="connsiteX12" fmla="*/ 31224 w 44589"/>
                    <a:gd name="connsiteY12" fmla="*/ 5411 h 49640"/>
                    <a:gd name="connsiteX13" fmla="*/ 24341 w 44589"/>
                    <a:gd name="connsiteY13" fmla="*/ 703 h 49640"/>
                    <a:gd name="connsiteX14" fmla="*/ 16513 w 44589"/>
                    <a:gd name="connsiteY14" fmla="*/ -857 h 49640"/>
                    <a:gd name="connsiteX15" fmla="*/ 4951 w 44589"/>
                    <a:gd name="connsiteY15" fmla="*/ 3122 h 49640"/>
                    <a:gd name="connsiteX16" fmla="*/ 729 w 44589"/>
                    <a:gd name="connsiteY16" fmla="*/ 13181 h 49640"/>
                    <a:gd name="connsiteX17" fmla="*/ 2647 w 44589"/>
                    <a:gd name="connsiteY17" fmla="*/ 20365 h 49640"/>
                    <a:gd name="connsiteX18" fmla="*/ 8042 w 44589"/>
                    <a:gd name="connsiteY18" fmla="*/ 25187 h 49640"/>
                    <a:gd name="connsiteX19" fmla="*/ 18044 w 44589"/>
                    <a:gd name="connsiteY19" fmla="*/ 28121 h 49640"/>
                    <a:gd name="connsiteX20" fmla="*/ 30251 w 44589"/>
                    <a:gd name="connsiteY20" fmla="*/ 31212 h 49640"/>
                    <a:gd name="connsiteX21" fmla="*/ 30251 w 44589"/>
                    <a:gd name="connsiteY21" fmla="*/ 32457 h 49640"/>
                    <a:gd name="connsiteX22" fmla="*/ 28462 w 44589"/>
                    <a:gd name="connsiteY22" fmla="*/ 37623 h 49640"/>
                    <a:gd name="connsiteX23" fmla="*/ 21708 w 44589"/>
                    <a:gd name="connsiteY23" fmla="*/ 39168 h 49640"/>
                    <a:gd name="connsiteX24" fmla="*/ 16470 w 44589"/>
                    <a:gd name="connsiteY24" fmla="*/ 37852 h 49640"/>
                    <a:gd name="connsiteX25" fmla="*/ 13437 w 44589"/>
                    <a:gd name="connsiteY25" fmla="*/ 33215 h 49640"/>
                    <a:gd name="connsiteX26" fmla="*/ 30251 w 44589"/>
                    <a:gd name="connsiteY26" fmla="*/ 23027 h 49640"/>
                    <a:gd name="connsiteX27" fmla="*/ 22595 w 44589"/>
                    <a:gd name="connsiteY27" fmla="*/ 21095 h 49640"/>
                    <a:gd name="connsiteX28" fmla="*/ 15755 w 44589"/>
                    <a:gd name="connsiteY28" fmla="*/ 18905 h 49640"/>
                    <a:gd name="connsiteX29" fmla="*/ 13293 w 44589"/>
                    <a:gd name="connsiteY29" fmla="*/ 14484 h 49640"/>
                    <a:gd name="connsiteX30" fmla="*/ 15254 w 44589"/>
                    <a:gd name="connsiteY30" fmla="*/ 9919 h 49640"/>
                    <a:gd name="connsiteX31" fmla="*/ 20277 w 44589"/>
                    <a:gd name="connsiteY31" fmla="*/ 8001 h 49640"/>
                    <a:gd name="connsiteX32" fmla="*/ 26759 w 44589"/>
                    <a:gd name="connsiteY32" fmla="*/ 10234 h 49640"/>
                    <a:gd name="connsiteX33" fmla="*/ 29750 w 44589"/>
                    <a:gd name="connsiteY33" fmla="*/ 14398 h 49640"/>
                    <a:gd name="connsiteX34" fmla="*/ 30251 w 44589"/>
                    <a:gd name="connsiteY34" fmla="*/ 2052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437" y="33215"/>
                      </a:moveTo>
                      <a:lnTo>
                        <a:pt x="2032" y="35276"/>
                      </a:lnTo>
                      <a:cubicBezTo>
                        <a:pt x="3310" y="39864"/>
                        <a:pt x="5514" y="43261"/>
                        <a:pt x="8643" y="45464"/>
                      </a:cubicBezTo>
                      <a:cubicBezTo>
                        <a:pt x="11772" y="47678"/>
                        <a:pt x="16423" y="48784"/>
                        <a:pt x="22595" y="48784"/>
                      </a:cubicBezTo>
                      <a:cubicBezTo>
                        <a:pt x="28204" y="48784"/>
                        <a:pt x="32378" y="48121"/>
                        <a:pt x="35116" y="46795"/>
                      </a:cubicBezTo>
                      <a:cubicBezTo>
                        <a:pt x="37863" y="45469"/>
                        <a:pt x="39795" y="43785"/>
                        <a:pt x="40911" y="41744"/>
                      </a:cubicBezTo>
                      <a:cubicBezTo>
                        <a:pt x="42028" y="39702"/>
                        <a:pt x="42586" y="35953"/>
                        <a:pt x="42586" y="30496"/>
                      </a:cubicBezTo>
                      <a:lnTo>
                        <a:pt x="42457" y="15829"/>
                      </a:lnTo>
                      <a:cubicBezTo>
                        <a:pt x="42457" y="11650"/>
                        <a:pt x="42657" y="8569"/>
                        <a:pt x="43058" y="6585"/>
                      </a:cubicBezTo>
                      <a:cubicBezTo>
                        <a:pt x="43459" y="4610"/>
                        <a:pt x="44212" y="2487"/>
                        <a:pt x="45319" y="217"/>
                      </a:cubicBezTo>
                      <a:lnTo>
                        <a:pt x="32884" y="217"/>
                      </a:lnTo>
                      <a:cubicBezTo>
                        <a:pt x="32559" y="1056"/>
                        <a:pt x="32159" y="2292"/>
                        <a:pt x="31682" y="3923"/>
                      </a:cubicBezTo>
                      <a:cubicBezTo>
                        <a:pt x="31472" y="4677"/>
                        <a:pt x="31319" y="5173"/>
                        <a:pt x="31224" y="5411"/>
                      </a:cubicBezTo>
                      <a:cubicBezTo>
                        <a:pt x="29077" y="3322"/>
                        <a:pt x="26783" y="1753"/>
                        <a:pt x="24341" y="703"/>
                      </a:cubicBezTo>
                      <a:cubicBezTo>
                        <a:pt x="21898" y="-337"/>
                        <a:pt x="19289" y="-857"/>
                        <a:pt x="16513" y="-857"/>
                      </a:cubicBezTo>
                      <a:cubicBezTo>
                        <a:pt x="11629" y="-857"/>
                        <a:pt x="7775" y="469"/>
                        <a:pt x="4951" y="3122"/>
                      </a:cubicBezTo>
                      <a:cubicBezTo>
                        <a:pt x="2137" y="5774"/>
                        <a:pt x="729" y="9127"/>
                        <a:pt x="729" y="13181"/>
                      </a:cubicBezTo>
                      <a:cubicBezTo>
                        <a:pt x="729" y="15872"/>
                        <a:pt x="1369" y="18266"/>
                        <a:pt x="2647" y="20365"/>
                      </a:cubicBezTo>
                      <a:cubicBezTo>
                        <a:pt x="3935" y="22464"/>
                        <a:pt x="5733" y="24071"/>
                        <a:pt x="8042" y="25187"/>
                      </a:cubicBezTo>
                      <a:cubicBezTo>
                        <a:pt x="10350" y="26313"/>
                        <a:pt x="13685" y="27291"/>
                        <a:pt x="18044" y="28121"/>
                      </a:cubicBezTo>
                      <a:cubicBezTo>
                        <a:pt x="23911" y="29227"/>
                        <a:pt x="27980" y="30258"/>
                        <a:pt x="30251" y="31212"/>
                      </a:cubicBezTo>
                      <a:lnTo>
                        <a:pt x="30251" y="32457"/>
                      </a:lnTo>
                      <a:cubicBezTo>
                        <a:pt x="30251" y="34870"/>
                        <a:pt x="29654" y="36592"/>
                        <a:pt x="28462" y="37623"/>
                      </a:cubicBezTo>
                      <a:cubicBezTo>
                        <a:pt x="27269" y="38653"/>
                        <a:pt x="25018" y="39168"/>
                        <a:pt x="21708" y="39168"/>
                      </a:cubicBezTo>
                      <a:cubicBezTo>
                        <a:pt x="19466" y="39168"/>
                        <a:pt x="17720" y="38729"/>
                        <a:pt x="16470" y="37852"/>
                      </a:cubicBezTo>
                      <a:cubicBezTo>
                        <a:pt x="15221" y="36974"/>
                        <a:pt x="14209" y="35428"/>
                        <a:pt x="13437" y="33215"/>
                      </a:cubicBezTo>
                      <a:close/>
                      <a:moveTo>
                        <a:pt x="30251" y="23027"/>
                      </a:moveTo>
                      <a:cubicBezTo>
                        <a:pt x="28638" y="22492"/>
                        <a:pt x="26086" y="21848"/>
                        <a:pt x="22595" y="21095"/>
                      </a:cubicBezTo>
                      <a:cubicBezTo>
                        <a:pt x="19113" y="20351"/>
                        <a:pt x="16833" y="19621"/>
                        <a:pt x="15755" y="18905"/>
                      </a:cubicBezTo>
                      <a:cubicBezTo>
                        <a:pt x="14114" y="17742"/>
                        <a:pt x="13293" y="16268"/>
                        <a:pt x="13293" y="14484"/>
                      </a:cubicBezTo>
                      <a:cubicBezTo>
                        <a:pt x="13293" y="12728"/>
                        <a:pt x="13947" y="11207"/>
                        <a:pt x="15254" y="9919"/>
                      </a:cubicBezTo>
                      <a:cubicBezTo>
                        <a:pt x="16570" y="8640"/>
                        <a:pt x="18245" y="8001"/>
                        <a:pt x="20277" y="8001"/>
                      </a:cubicBezTo>
                      <a:cubicBezTo>
                        <a:pt x="22538" y="8001"/>
                        <a:pt x="24698" y="8745"/>
                        <a:pt x="26759" y="10234"/>
                      </a:cubicBezTo>
                      <a:cubicBezTo>
                        <a:pt x="28276" y="11369"/>
                        <a:pt x="29273" y="12757"/>
                        <a:pt x="29750" y="14398"/>
                      </a:cubicBezTo>
                      <a:cubicBezTo>
                        <a:pt x="30084" y="15466"/>
                        <a:pt x="30251" y="17508"/>
                        <a:pt x="30251" y="20522"/>
                      </a:cubicBezTo>
                      <a:close/>
                    </a:path>
                  </a:pathLst>
                </a:custGeom>
                <a:solidFill>
                  <a:srgbClr val="000000"/>
                </a:solidFill>
                <a:ln w="179" cap="flat">
                  <a:noFill/>
                  <a:prstDash val="solid"/>
                  <a:round/>
                </a:ln>
              </p:spPr>
              <p:txBody>
                <a:bodyPr rtlCol="0" anchor="ctr"/>
                <a:lstStyle/>
                <a:p>
                  <a:endParaRPr lang="en-US"/>
                </a:p>
              </p:txBody>
            </p:sp>
            <p:sp>
              <p:nvSpPr>
                <p:cNvPr id="1039" name="Freeform: Shape 1038">
                  <a:extLst>
                    <a:ext uri="{FF2B5EF4-FFF2-40B4-BE49-F238E27FC236}">
                      <a16:creationId xmlns:a16="http://schemas.microsoft.com/office/drawing/2014/main" id="{F4A84C5B-CB38-E5AE-8D91-E4BA8AD9E6A4}"/>
                    </a:ext>
                  </a:extLst>
                </p:cNvPr>
                <p:cNvSpPr/>
                <p:nvPr/>
              </p:nvSpPr>
              <p:spPr>
                <a:xfrm flipV="1">
                  <a:off x="10829733" y="5210422"/>
                  <a:ext cx="69846" cy="48567"/>
                </a:xfrm>
                <a:custGeom>
                  <a:avLst/>
                  <a:gdLst>
                    <a:gd name="connsiteX0" fmla="*/ -304 w 69846"/>
                    <a:gd name="connsiteY0" fmla="*/ 46600 h 48567"/>
                    <a:gd name="connsiteX1" fmla="*/ 11273 w 69846"/>
                    <a:gd name="connsiteY1" fmla="*/ 46600 h 48567"/>
                    <a:gd name="connsiteX2" fmla="*/ 11273 w 69846"/>
                    <a:gd name="connsiteY2" fmla="*/ 40118 h 48567"/>
                    <a:gd name="connsiteX3" fmla="*/ 26084 w 69846"/>
                    <a:gd name="connsiteY3" fmla="*/ 47673 h 48567"/>
                    <a:gd name="connsiteX4" fmla="*/ 33983 w 69846"/>
                    <a:gd name="connsiteY4" fmla="*/ 45784 h 48567"/>
                    <a:gd name="connsiteX5" fmla="*/ 39492 w 69846"/>
                    <a:gd name="connsiteY5" fmla="*/ 40118 h 48567"/>
                    <a:gd name="connsiteX6" fmla="*/ 46246 w 69846"/>
                    <a:gd name="connsiteY6" fmla="*/ 45784 h 48567"/>
                    <a:gd name="connsiteX7" fmla="*/ 53988 w 69846"/>
                    <a:gd name="connsiteY7" fmla="*/ 47673 h 48567"/>
                    <a:gd name="connsiteX8" fmla="*/ 62831 w 69846"/>
                    <a:gd name="connsiteY8" fmla="*/ 45541 h 48567"/>
                    <a:gd name="connsiteX9" fmla="*/ 68240 w 69846"/>
                    <a:gd name="connsiteY9" fmla="*/ 39302 h 48567"/>
                    <a:gd name="connsiteX10" fmla="*/ 69543 w 69846"/>
                    <a:gd name="connsiteY10" fmla="*/ 29471 h 48567"/>
                    <a:gd name="connsiteX11" fmla="*/ 69543 w 69846"/>
                    <a:gd name="connsiteY11" fmla="*/ -894 h 48567"/>
                    <a:gd name="connsiteX12" fmla="*/ 56979 w 69846"/>
                    <a:gd name="connsiteY12" fmla="*/ -894 h 48567"/>
                    <a:gd name="connsiteX13" fmla="*/ 56979 w 69846"/>
                    <a:gd name="connsiteY13" fmla="*/ 26252 h 48567"/>
                    <a:gd name="connsiteX14" fmla="*/ 55676 w 69846"/>
                    <a:gd name="connsiteY14" fmla="*/ 35367 h 48567"/>
                    <a:gd name="connsiteX15" fmla="*/ 50310 w 69846"/>
                    <a:gd name="connsiteY15" fmla="*/ 38057 h 48567"/>
                    <a:gd name="connsiteX16" fmla="*/ 45345 w 69846"/>
                    <a:gd name="connsiteY16" fmla="*/ 36440 h 48567"/>
                    <a:gd name="connsiteX17" fmla="*/ 41996 w 69846"/>
                    <a:gd name="connsiteY17" fmla="*/ 31732 h 48567"/>
                    <a:gd name="connsiteX18" fmla="*/ 40966 w 69846"/>
                    <a:gd name="connsiteY18" fmla="*/ 21916 h 48567"/>
                    <a:gd name="connsiteX19" fmla="*/ 40966 w 69846"/>
                    <a:gd name="connsiteY19" fmla="*/ -894 h 48567"/>
                    <a:gd name="connsiteX20" fmla="*/ 28402 w 69846"/>
                    <a:gd name="connsiteY20" fmla="*/ -894 h 48567"/>
                    <a:gd name="connsiteX21" fmla="*/ 28402 w 69846"/>
                    <a:gd name="connsiteY21" fmla="*/ 25135 h 48567"/>
                    <a:gd name="connsiteX22" fmla="*/ 27729 w 69846"/>
                    <a:gd name="connsiteY22" fmla="*/ 34065 h 48567"/>
                    <a:gd name="connsiteX23" fmla="*/ 25640 w 69846"/>
                    <a:gd name="connsiteY23" fmla="*/ 37070 h 48567"/>
                    <a:gd name="connsiteX24" fmla="*/ 21834 w 69846"/>
                    <a:gd name="connsiteY24" fmla="*/ 38057 h 48567"/>
                    <a:gd name="connsiteX25" fmla="*/ 16596 w 69846"/>
                    <a:gd name="connsiteY25" fmla="*/ 36483 h 48567"/>
                    <a:gd name="connsiteX26" fmla="*/ 13262 w 69846"/>
                    <a:gd name="connsiteY26" fmla="*/ 31975 h 48567"/>
                    <a:gd name="connsiteX27" fmla="*/ 12260 w 69846"/>
                    <a:gd name="connsiteY27" fmla="*/ 22188 h 48567"/>
                    <a:gd name="connsiteX28" fmla="*/ 12260 w 69846"/>
                    <a:gd name="connsiteY28" fmla="*/ -894 h 48567"/>
                    <a:gd name="connsiteX29" fmla="*/ -304 w 69846"/>
                    <a:gd name="connsiteY29" fmla="*/ -89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304" y="46600"/>
                      </a:moveTo>
                      <a:lnTo>
                        <a:pt x="11273" y="46600"/>
                      </a:lnTo>
                      <a:lnTo>
                        <a:pt x="11273" y="40118"/>
                      </a:lnTo>
                      <a:cubicBezTo>
                        <a:pt x="15423" y="45155"/>
                        <a:pt x="20360" y="47673"/>
                        <a:pt x="26084" y="47673"/>
                      </a:cubicBezTo>
                      <a:cubicBezTo>
                        <a:pt x="29117" y="47673"/>
                        <a:pt x="31750" y="47044"/>
                        <a:pt x="33983" y="45784"/>
                      </a:cubicBezTo>
                      <a:cubicBezTo>
                        <a:pt x="36225" y="44535"/>
                        <a:pt x="38061" y="42646"/>
                        <a:pt x="39492" y="40118"/>
                      </a:cubicBezTo>
                      <a:cubicBezTo>
                        <a:pt x="41581" y="42646"/>
                        <a:pt x="43833" y="44535"/>
                        <a:pt x="46246" y="45784"/>
                      </a:cubicBezTo>
                      <a:cubicBezTo>
                        <a:pt x="48660" y="47044"/>
                        <a:pt x="51240" y="47673"/>
                        <a:pt x="53988" y="47673"/>
                      </a:cubicBezTo>
                      <a:cubicBezTo>
                        <a:pt x="57470" y="47673"/>
                        <a:pt x="60418" y="46963"/>
                        <a:pt x="62831" y="45541"/>
                      </a:cubicBezTo>
                      <a:cubicBezTo>
                        <a:pt x="65245" y="44129"/>
                        <a:pt x="67048" y="42050"/>
                        <a:pt x="68240" y="39302"/>
                      </a:cubicBezTo>
                      <a:cubicBezTo>
                        <a:pt x="69109" y="37280"/>
                        <a:pt x="69543" y="34003"/>
                        <a:pt x="69543" y="29471"/>
                      </a:cubicBezTo>
                      <a:lnTo>
                        <a:pt x="69543" y="-894"/>
                      </a:lnTo>
                      <a:lnTo>
                        <a:pt x="56979" y="-894"/>
                      </a:lnTo>
                      <a:lnTo>
                        <a:pt x="56979" y="26252"/>
                      </a:lnTo>
                      <a:cubicBezTo>
                        <a:pt x="56979" y="30964"/>
                        <a:pt x="56545" y="34003"/>
                        <a:pt x="55676" y="35367"/>
                      </a:cubicBezTo>
                      <a:cubicBezTo>
                        <a:pt x="54513" y="37160"/>
                        <a:pt x="52724" y="38057"/>
                        <a:pt x="50310" y="38057"/>
                      </a:cubicBezTo>
                      <a:cubicBezTo>
                        <a:pt x="48555" y="38057"/>
                        <a:pt x="46900" y="37518"/>
                        <a:pt x="45345" y="36440"/>
                      </a:cubicBezTo>
                      <a:cubicBezTo>
                        <a:pt x="43799" y="35372"/>
                        <a:pt x="42683" y="33802"/>
                        <a:pt x="41996" y="31732"/>
                      </a:cubicBezTo>
                      <a:cubicBezTo>
                        <a:pt x="41309" y="29662"/>
                        <a:pt x="40966" y="26390"/>
                        <a:pt x="40966" y="21916"/>
                      </a:cubicBezTo>
                      <a:lnTo>
                        <a:pt x="40966" y="-894"/>
                      </a:lnTo>
                      <a:lnTo>
                        <a:pt x="28402" y="-894"/>
                      </a:lnTo>
                      <a:lnTo>
                        <a:pt x="28402" y="25135"/>
                      </a:lnTo>
                      <a:cubicBezTo>
                        <a:pt x="28402" y="29753"/>
                        <a:pt x="28178" y="32729"/>
                        <a:pt x="27729" y="34065"/>
                      </a:cubicBezTo>
                      <a:cubicBezTo>
                        <a:pt x="27281" y="35410"/>
                        <a:pt x="26584" y="36412"/>
                        <a:pt x="25640" y="37070"/>
                      </a:cubicBezTo>
                      <a:cubicBezTo>
                        <a:pt x="24705" y="37728"/>
                        <a:pt x="23436" y="38057"/>
                        <a:pt x="21834" y="38057"/>
                      </a:cubicBezTo>
                      <a:cubicBezTo>
                        <a:pt x="19897" y="38057"/>
                        <a:pt x="18151" y="37532"/>
                        <a:pt x="16596" y="36483"/>
                      </a:cubicBezTo>
                      <a:cubicBezTo>
                        <a:pt x="15051" y="35443"/>
                        <a:pt x="13939" y="33941"/>
                        <a:pt x="13262" y="31975"/>
                      </a:cubicBezTo>
                      <a:cubicBezTo>
                        <a:pt x="12594" y="30010"/>
                        <a:pt x="12260" y="26748"/>
                        <a:pt x="12260" y="22188"/>
                      </a:cubicBezTo>
                      <a:lnTo>
                        <a:pt x="12260" y="-894"/>
                      </a:lnTo>
                      <a:lnTo>
                        <a:pt x="-304" y="-894"/>
                      </a:lnTo>
                      <a:close/>
                    </a:path>
                  </a:pathLst>
                </a:custGeom>
                <a:solidFill>
                  <a:srgbClr val="000000"/>
                </a:solidFill>
                <a:ln w="179" cap="flat">
                  <a:noFill/>
                  <a:prstDash val="solid"/>
                  <a:round/>
                </a:ln>
              </p:spPr>
              <p:txBody>
                <a:bodyPr rtlCol="0" anchor="ctr"/>
                <a:lstStyle/>
                <a:p>
                  <a:endParaRPr lang="en-US"/>
                </a:p>
              </p:txBody>
            </p:sp>
            <p:sp>
              <p:nvSpPr>
                <p:cNvPr id="1040" name="Freeform: Shape 1039">
                  <a:extLst>
                    <a:ext uri="{FF2B5EF4-FFF2-40B4-BE49-F238E27FC236}">
                      <a16:creationId xmlns:a16="http://schemas.microsoft.com/office/drawing/2014/main" id="{227FAE44-46CF-06B5-DF07-EE63F41B8E60}"/>
                    </a:ext>
                  </a:extLst>
                </p:cNvPr>
                <p:cNvSpPr/>
                <p:nvPr/>
              </p:nvSpPr>
              <p:spPr>
                <a:xfrm flipV="1">
                  <a:off x="10911737" y="5210422"/>
                  <a:ext cx="46335" cy="66640"/>
                </a:xfrm>
                <a:custGeom>
                  <a:avLst/>
                  <a:gdLst>
                    <a:gd name="connsiteX0" fmla="*/ 494 w 46335"/>
                    <a:gd name="connsiteY0" fmla="*/ 65307 h 66640"/>
                    <a:gd name="connsiteX1" fmla="*/ 12214 w 46335"/>
                    <a:gd name="connsiteY1" fmla="*/ 65307 h 66640"/>
                    <a:gd name="connsiteX2" fmla="*/ 12214 w 46335"/>
                    <a:gd name="connsiteY2" fmla="*/ 58324 h 66640"/>
                    <a:gd name="connsiteX3" fmla="*/ 18381 w 46335"/>
                    <a:gd name="connsiteY3" fmla="*/ 64134 h 66640"/>
                    <a:gd name="connsiteX4" fmla="*/ 27025 w 46335"/>
                    <a:gd name="connsiteY4" fmla="*/ 66380 h 66640"/>
                    <a:gd name="connsiteX5" fmla="*/ 41063 w 46335"/>
                    <a:gd name="connsiteY5" fmla="*/ 59898 h 66640"/>
                    <a:gd name="connsiteX6" fmla="*/ 46829 w 46335"/>
                    <a:gd name="connsiteY6" fmla="*/ 41825 h 66640"/>
                    <a:gd name="connsiteX7" fmla="*/ 41005 w 46335"/>
                    <a:gd name="connsiteY7" fmla="*/ 23336 h 66640"/>
                    <a:gd name="connsiteX8" fmla="*/ 26924 w 46335"/>
                    <a:gd name="connsiteY8" fmla="*/ 16740 h 66640"/>
                    <a:gd name="connsiteX9" fmla="*/ 19784 w 46335"/>
                    <a:gd name="connsiteY9" fmla="*/ 18299 h 66640"/>
                    <a:gd name="connsiteX10" fmla="*/ 13073 w 46335"/>
                    <a:gd name="connsiteY10" fmla="*/ 23665 h 66640"/>
                    <a:gd name="connsiteX11" fmla="*/ 13073 w 46335"/>
                    <a:gd name="connsiteY11" fmla="*/ -261 h 66640"/>
                    <a:gd name="connsiteX12" fmla="*/ 494 w 46335"/>
                    <a:gd name="connsiteY12" fmla="*/ -261 h 66640"/>
                    <a:gd name="connsiteX13" fmla="*/ 12929 w 46335"/>
                    <a:gd name="connsiteY13" fmla="*/ 42368 h 66640"/>
                    <a:gd name="connsiteX14" fmla="*/ 16106 w 46335"/>
                    <a:gd name="connsiteY14" fmla="*/ 30534 h 66640"/>
                    <a:gd name="connsiteX15" fmla="*/ 23848 w 46335"/>
                    <a:gd name="connsiteY15" fmla="*/ 26713 h 66640"/>
                    <a:gd name="connsiteX16" fmla="*/ 31132 w 46335"/>
                    <a:gd name="connsiteY16" fmla="*/ 30219 h 66640"/>
                    <a:gd name="connsiteX17" fmla="*/ 34036 w 46335"/>
                    <a:gd name="connsiteY17" fmla="*/ 41739 h 66640"/>
                    <a:gd name="connsiteX18" fmla="*/ 31031 w 46335"/>
                    <a:gd name="connsiteY18" fmla="*/ 52829 h 66640"/>
                    <a:gd name="connsiteX19" fmla="*/ 23619 w 46335"/>
                    <a:gd name="connsiteY19" fmla="*/ 56449 h 66640"/>
                    <a:gd name="connsiteX20" fmla="*/ 15963 w 46335"/>
                    <a:gd name="connsiteY20" fmla="*/ 52886 h 66640"/>
                    <a:gd name="connsiteX21" fmla="*/ 12929 w 46335"/>
                    <a:gd name="connsiteY21" fmla="*/ 42368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494" y="65307"/>
                      </a:moveTo>
                      <a:lnTo>
                        <a:pt x="12214" y="65307"/>
                      </a:lnTo>
                      <a:lnTo>
                        <a:pt x="12214" y="58324"/>
                      </a:lnTo>
                      <a:cubicBezTo>
                        <a:pt x="13740" y="60709"/>
                        <a:pt x="15796" y="62645"/>
                        <a:pt x="18381" y="64134"/>
                      </a:cubicBezTo>
                      <a:cubicBezTo>
                        <a:pt x="20976" y="65631"/>
                        <a:pt x="23857" y="66380"/>
                        <a:pt x="27025" y="66380"/>
                      </a:cubicBezTo>
                      <a:cubicBezTo>
                        <a:pt x="32539" y="66380"/>
                        <a:pt x="37218" y="64220"/>
                        <a:pt x="41063" y="59898"/>
                      </a:cubicBezTo>
                      <a:cubicBezTo>
                        <a:pt x="44907" y="55576"/>
                        <a:pt x="46829" y="49552"/>
                        <a:pt x="46829" y="41825"/>
                      </a:cubicBezTo>
                      <a:cubicBezTo>
                        <a:pt x="46829" y="33897"/>
                        <a:pt x="44888" y="27734"/>
                        <a:pt x="41005" y="23336"/>
                      </a:cubicBezTo>
                      <a:cubicBezTo>
                        <a:pt x="37132" y="18938"/>
                        <a:pt x="32438" y="16740"/>
                        <a:pt x="26924" y="16740"/>
                      </a:cubicBezTo>
                      <a:cubicBezTo>
                        <a:pt x="24301" y="16740"/>
                        <a:pt x="21921" y="17259"/>
                        <a:pt x="19784" y="18299"/>
                      </a:cubicBezTo>
                      <a:cubicBezTo>
                        <a:pt x="17656" y="19349"/>
                        <a:pt x="15419" y="21137"/>
                        <a:pt x="13073" y="23665"/>
                      </a:cubicBezTo>
                      <a:lnTo>
                        <a:pt x="13073" y="-261"/>
                      </a:lnTo>
                      <a:lnTo>
                        <a:pt x="494" y="-261"/>
                      </a:lnTo>
                      <a:close/>
                      <a:moveTo>
                        <a:pt x="12929" y="42368"/>
                      </a:moveTo>
                      <a:cubicBezTo>
                        <a:pt x="12929" y="37026"/>
                        <a:pt x="13988" y="33081"/>
                        <a:pt x="16106" y="30534"/>
                      </a:cubicBezTo>
                      <a:cubicBezTo>
                        <a:pt x="18224" y="27987"/>
                        <a:pt x="20805" y="26713"/>
                        <a:pt x="23848" y="26713"/>
                      </a:cubicBezTo>
                      <a:cubicBezTo>
                        <a:pt x="26767" y="26713"/>
                        <a:pt x="29195" y="27882"/>
                        <a:pt x="31132" y="30219"/>
                      </a:cubicBezTo>
                      <a:cubicBezTo>
                        <a:pt x="33068" y="32566"/>
                        <a:pt x="34036" y="36406"/>
                        <a:pt x="34036" y="41739"/>
                      </a:cubicBezTo>
                      <a:cubicBezTo>
                        <a:pt x="34036" y="46719"/>
                        <a:pt x="33035" y="50415"/>
                        <a:pt x="31031" y="52829"/>
                      </a:cubicBezTo>
                      <a:cubicBezTo>
                        <a:pt x="29038" y="55243"/>
                        <a:pt x="26567" y="56449"/>
                        <a:pt x="23619" y="56449"/>
                      </a:cubicBezTo>
                      <a:cubicBezTo>
                        <a:pt x="20547" y="56449"/>
                        <a:pt x="17995" y="55262"/>
                        <a:pt x="15963" y="52886"/>
                      </a:cubicBezTo>
                      <a:cubicBezTo>
                        <a:pt x="13941" y="50520"/>
                        <a:pt x="12929" y="47014"/>
                        <a:pt x="12929" y="42368"/>
                      </a:cubicBezTo>
                      <a:close/>
                    </a:path>
                  </a:pathLst>
                </a:custGeom>
                <a:solidFill>
                  <a:srgbClr val="000000"/>
                </a:solidFill>
                <a:ln w="179" cap="flat">
                  <a:noFill/>
                  <a:prstDash val="solid"/>
                  <a:round/>
                </a:ln>
              </p:spPr>
              <p:txBody>
                <a:bodyPr rtlCol="0" anchor="ctr"/>
                <a:lstStyle/>
                <a:p>
                  <a:endParaRPr lang="en-US"/>
                </a:p>
              </p:txBody>
            </p:sp>
            <p:sp>
              <p:nvSpPr>
                <p:cNvPr id="1041" name="Freeform: Shape 1040">
                  <a:extLst>
                    <a:ext uri="{FF2B5EF4-FFF2-40B4-BE49-F238E27FC236}">
                      <a16:creationId xmlns:a16="http://schemas.microsoft.com/office/drawing/2014/main" id="{C6E8869E-3E73-031E-6DDE-AD38A748A0B1}"/>
                    </a:ext>
                  </a:extLst>
                </p:cNvPr>
                <p:cNvSpPr/>
                <p:nvPr/>
              </p:nvSpPr>
              <p:spPr>
                <a:xfrm flipV="1">
                  <a:off x="10968037" y="5193436"/>
                  <a:ext cx="12578" cy="65553"/>
                </a:xfrm>
                <a:custGeom>
                  <a:avLst/>
                  <a:gdLst>
                    <a:gd name="connsiteX0" fmla="*/ 1658 w 12578"/>
                    <a:gd name="connsiteY0" fmla="*/ -1490 h 65553"/>
                    <a:gd name="connsiteX1" fmla="*/ 1658 w 12578"/>
                    <a:gd name="connsiteY1" fmla="*/ 64064 h 65553"/>
                    <a:gd name="connsiteX2" fmla="*/ 14236 w 12578"/>
                    <a:gd name="connsiteY2" fmla="*/ 64064 h 65553"/>
                    <a:gd name="connsiteX3" fmla="*/ 14236 w 12578"/>
                    <a:gd name="connsiteY3" fmla="*/ -1490 h 65553"/>
                  </a:gdLst>
                  <a:ahLst/>
                  <a:cxnLst>
                    <a:cxn ang="0">
                      <a:pos x="connsiteX0" y="connsiteY0"/>
                    </a:cxn>
                    <a:cxn ang="0">
                      <a:pos x="connsiteX1" y="connsiteY1"/>
                    </a:cxn>
                    <a:cxn ang="0">
                      <a:pos x="connsiteX2" y="connsiteY2"/>
                    </a:cxn>
                    <a:cxn ang="0">
                      <a:pos x="connsiteX3" y="connsiteY3"/>
                    </a:cxn>
                  </a:cxnLst>
                  <a:rect l="l" t="t" r="r" b="b"/>
                  <a:pathLst>
                    <a:path w="12578" h="65553">
                      <a:moveTo>
                        <a:pt x="1658" y="-1490"/>
                      </a:moveTo>
                      <a:lnTo>
                        <a:pt x="1658" y="64064"/>
                      </a:lnTo>
                      <a:lnTo>
                        <a:pt x="14236" y="64064"/>
                      </a:lnTo>
                      <a:lnTo>
                        <a:pt x="14236" y="-1490"/>
                      </a:lnTo>
                      <a:close/>
                    </a:path>
                  </a:pathLst>
                </a:custGeom>
                <a:solidFill>
                  <a:srgbClr val="000000"/>
                </a:solidFill>
                <a:ln w="179" cap="flat">
                  <a:noFill/>
                  <a:prstDash val="solid"/>
                  <a:round/>
                </a:ln>
              </p:spPr>
              <p:txBody>
                <a:bodyPr rtlCol="0" anchor="ctr"/>
                <a:lstStyle/>
                <a:p>
                  <a:endParaRPr lang="en-US"/>
                </a:p>
              </p:txBody>
            </p:sp>
            <p:sp>
              <p:nvSpPr>
                <p:cNvPr id="1042" name="Freeform: Shape 1041">
                  <a:extLst>
                    <a:ext uri="{FF2B5EF4-FFF2-40B4-BE49-F238E27FC236}">
                      <a16:creationId xmlns:a16="http://schemas.microsoft.com/office/drawing/2014/main" id="{FC77A912-4FAD-6998-CF7D-7E21D6823EEB}"/>
                    </a:ext>
                  </a:extLst>
                </p:cNvPr>
                <p:cNvSpPr/>
                <p:nvPr/>
              </p:nvSpPr>
              <p:spPr>
                <a:xfrm flipV="1">
                  <a:off x="10989819" y="5210422"/>
                  <a:ext cx="44372" cy="49640"/>
                </a:xfrm>
                <a:custGeom>
                  <a:avLst/>
                  <a:gdLst>
                    <a:gd name="connsiteX0" fmla="*/ 31979 w 44372"/>
                    <a:gd name="connsiteY0" fmla="*/ 15328 h 49640"/>
                    <a:gd name="connsiteX1" fmla="*/ 44500 w 44372"/>
                    <a:gd name="connsiteY1" fmla="*/ 13224 h 49640"/>
                    <a:gd name="connsiteX2" fmla="*/ 36872 w 44372"/>
                    <a:gd name="connsiteY2" fmla="*/ 2735 h 49640"/>
                    <a:gd name="connsiteX3" fmla="*/ 23851 w 44372"/>
                    <a:gd name="connsiteY3" fmla="*/ -857 h 49640"/>
                    <a:gd name="connsiteX4" fmla="*/ 5505 w 44372"/>
                    <a:gd name="connsiteY4" fmla="*/ 7243 h 49640"/>
                    <a:gd name="connsiteX5" fmla="*/ 812 w 44372"/>
                    <a:gd name="connsiteY5" fmla="*/ 23599 h 49640"/>
                    <a:gd name="connsiteX6" fmla="*/ 6979 w 44372"/>
                    <a:gd name="connsiteY6" fmla="*/ 42087 h 49640"/>
                    <a:gd name="connsiteX7" fmla="*/ 22591 w 44372"/>
                    <a:gd name="connsiteY7" fmla="*/ 48784 h 49640"/>
                    <a:gd name="connsiteX8" fmla="*/ 39319 w 44372"/>
                    <a:gd name="connsiteY8" fmla="*/ 41787 h 49640"/>
                    <a:gd name="connsiteX9" fmla="*/ 45172 w 44372"/>
                    <a:gd name="connsiteY9" fmla="*/ 20336 h 49640"/>
                    <a:gd name="connsiteX10" fmla="*/ 13691 w 44372"/>
                    <a:gd name="connsiteY10" fmla="*/ 20336 h 49640"/>
                    <a:gd name="connsiteX11" fmla="*/ 16739 w 44372"/>
                    <a:gd name="connsiteY11" fmla="*/ 11636 h 49640"/>
                    <a:gd name="connsiteX12" fmla="*/ 23979 w 44372"/>
                    <a:gd name="connsiteY12" fmla="*/ 8531 h 49640"/>
                    <a:gd name="connsiteX13" fmla="*/ 28931 w 44372"/>
                    <a:gd name="connsiteY13" fmla="*/ 10133 h 49640"/>
                    <a:gd name="connsiteX14" fmla="*/ 31979 w 44372"/>
                    <a:gd name="connsiteY14" fmla="*/ 15328 h 49640"/>
                    <a:gd name="connsiteX15" fmla="*/ 32694 w 44372"/>
                    <a:gd name="connsiteY15" fmla="*/ 28035 h 49640"/>
                    <a:gd name="connsiteX16" fmla="*/ 29875 w 44372"/>
                    <a:gd name="connsiteY16" fmla="*/ 36320 h 49640"/>
                    <a:gd name="connsiteX17" fmla="*/ 23350 w 44372"/>
                    <a:gd name="connsiteY17" fmla="*/ 39168 h 49640"/>
                    <a:gd name="connsiteX18" fmla="*/ 16553 w 44372"/>
                    <a:gd name="connsiteY18" fmla="*/ 36177 h 49640"/>
                    <a:gd name="connsiteX19" fmla="*/ 13920 w 44372"/>
                    <a:gd name="connsiteY19" fmla="*/ 2803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979" y="15328"/>
                      </a:moveTo>
                      <a:lnTo>
                        <a:pt x="44500" y="13224"/>
                      </a:lnTo>
                      <a:cubicBezTo>
                        <a:pt x="42897" y="8636"/>
                        <a:pt x="40354" y="5139"/>
                        <a:pt x="36872" y="2735"/>
                      </a:cubicBezTo>
                      <a:cubicBezTo>
                        <a:pt x="33400" y="341"/>
                        <a:pt x="29059" y="-857"/>
                        <a:pt x="23851" y="-857"/>
                      </a:cubicBezTo>
                      <a:cubicBezTo>
                        <a:pt x="15589" y="-857"/>
                        <a:pt x="9474" y="1843"/>
                        <a:pt x="5505" y="7243"/>
                      </a:cubicBezTo>
                      <a:cubicBezTo>
                        <a:pt x="2376" y="11564"/>
                        <a:pt x="812" y="17016"/>
                        <a:pt x="812" y="23599"/>
                      </a:cubicBezTo>
                      <a:cubicBezTo>
                        <a:pt x="812" y="31469"/>
                        <a:pt x="2868" y="37632"/>
                        <a:pt x="6979" y="42087"/>
                      </a:cubicBezTo>
                      <a:cubicBezTo>
                        <a:pt x="11100" y="46552"/>
                        <a:pt x="16305" y="48784"/>
                        <a:pt x="22591" y="48784"/>
                      </a:cubicBezTo>
                      <a:cubicBezTo>
                        <a:pt x="29660" y="48784"/>
                        <a:pt x="35236" y="46452"/>
                        <a:pt x="39319" y="41787"/>
                      </a:cubicBezTo>
                      <a:cubicBezTo>
                        <a:pt x="43402" y="37122"/>
                        <a:pt x="45353" y="29972"/>
                        <a:pt x="45172" y="20336"/>
                      </a:cubicBezTo>
                      <a:lnTo>
                        <a:pt x="13691" y="20336"/>
                      </a:lnTo>
                      <a:cubicBezTo>
                        <a:pt x="13786" y="16616"/>
                        <a:pt x="14802" y="13716"/>
                        <a:pt x="16739" y="11636"/>
                      </a:cubicBezTo>
                      <a:cubicBezTo>
                        <a:pt x="18675" y="9566"/>
                        <a:pt x="21089" y="8531"/>
                        <a:pt x="23979" y="8531"/>
                      </a:cubicBezTo>
                      <a:cubicBezTo>
                        <a:pt x="25945" y="8531"/>
                        <a:pt x="27595" y="9065"/>
                        <a:pt x="28931" y="10133"/>
                      </a:cubicBezTo>
                      <a:cubicBezTo>
                        <a:pt x="30276" y="11211"/>
                        <a:pt x="31292" y="12943"/>
                        <a:pt x="31979" y="15328"/>
                      </a:cubicBezTo>
                      <a:close/>
                      <a:moveTo>
                        <a:pt x="32694" y="28035"/>
                      </a:moveTo>
                      <a:cubicBezTo>
                        <a:pt x="32608" y="31670"/>
                        <a:pt x="31668" y="34431"/>
                        <a:pt x="29875" y="36320"/>
                      </a:cubicBezTo>
                      <a:cubicBezTo>
                        <a:pt x="28091" y="38219"/>
                        <a:pt x="25916" y="39168"/>
                        <a:pt x="23350" y="39168"/>
                      </a:cubicBezTo>
                      <a:cubicBezTo>
                        <a:pt x="20612" y="39168"/>
                        <a:pt x="18346" y="38171"/>
                        <a:pt x="16553" y="36177"/>
                      </a:cubicBezTo>
                      <a:cubicBezTo>
                        <a:pt x="14769" y="34174"/>
                        <a:pt x="13891" y="31460"/>
                        <a:pt x="13920" y="28035"/>
                      </a:cubicBezTo>
                      <a:close/>
                    </a:path>
                  </a:pathLst>
                </a:custGeom>
                <a:solidFill>
                  <a:srgbClr val="000000"/>
                </a:solidFill>
                <a:ln w="179" cap="flat">
                  <a:noFill/>
                  <a:prstDash val="solid"/>
                  <a:round/>
                </a:ln>
              </p:spPr>
              <p:txBody>
                <a:bodyPr rtlCol="0" anchor="ctr"/>
                <a:lstStyle/>
                <a:p>
                  <a:endParaRPr lang="en-US"/>
                </a:p>
              </p:txBody>
            </p:sp>
            <p:sp>
              <p:nvSpPr>
                <p:cNvPr id="1043" name="Freeform: Shape 1042">
                  <a:extLst>
                    <a:ext uri="{FF2B5EF4-FFF2-40B4-BE49-F238E27FC236}">
                      <a16:creationId xmlns:a16="http://schemas.microsoft.com/office/drawing/2014/main" id="{2BA59726-5A8E-253D-C74A-E9C2E0C559B5}"/>
                    </a:ext>
                  </a:extLst>
                </p:cNvPr>
                <p:cNvSpPr/>
                <p:nvPr/>
              </p:nvSpPr>
              <p:spPr>
                <a:xfrm flipV="1">
                  <a:off x="11039995" y="5210422"/>
                  <a:ext cx="44360" cy="49640"/>
                </a:xfrm>
                <a:custGeom>
                  <a:avLst/>
                  <a:gdLst>
                    <a:gd name="connsiteX0" fmla="*/ 877 w 44360"/>
                    <a:gd name="connsiteY0" fmla="*/ 13768 h 49640"/>
                    <a:gd name="connsiteX1" fmla="*/ 13484 w 44360"/>
                    <a:gd name="connsiteY1" fmla="*/ 15686 h 49640"/>
                    <a:gd name="connsiteX2" fmla="*/ 16746 w 44360"/>
                    <a:gd name="connsiteY2" fmla="*/ 10119 h 49640"/>
                    <a:gd name="connsiteX3" fmla="*/ 23644 w 44360"/>
                    <a:gd name="connsiteY3" fmla="*/ 8216 h 49640"/>
                    <a:gd name="connsiteX4" fmla="*/ 30970 w 44360"/>
                    <a:gd name="connsiteY4" fmla="*/ 10005 h 49640"/>
                    <a:gd name="connsiteX5" fmla="*/ 32630 w 44360"/>
                    <a:gd name="connsiteY5" fmla="*/ 13367 h 49640"/>
                    <a:gd name="connsiteX6" fmla="*/ 31729 w 44360"/>
                    <a:gd name="connsiteY6" fmla="*/ 15729 h 49640"/>
                    <a:gd name="connsiteX7" fmla="*/ 27536 w 44360"/>
                    <a:gd name="connsiteY7" fmla="*/ 17388 h 49640"/>
                    <a:gd name="connsiteX8" fmla="*/ 8261 w 44360"/>
                    <a:gd name="connsiteY8" fmla="*/ 23513 h 49640"/>
                    <a:gd name="connsiteX9" fmla="*/ 2623 w 44360"/>
                    <a:gd name="connsiteY9" fmla="*/ 34203 h 49640"/>
                    <a:gd name="connsiteX10" fmla="*/ 7488 w 44360"/>
                    <a:gd name="connsiteY10" fmla="*/ 44577 h 49640"/>
                    <a:gd name="connsiteX11" fmla="*/ 22613 w 44360"/>
                    <a:gd name="connsiteY11" fmla="*/ 48784 h 49640"/>
                    <a:gd name="connsiteX12" fmla="*/ 37095 w 44360"/>
                    <a:gd name="connsiteY12" fmla="*/ 45607 h 49640"/>
                    <a:gd name="connsiteX13" fmla="*/ 43635 w 44360"/>
                    <a:gd name="connsiteY13" fmla="*/ 36220 h 49640"/>
                    <a:gd name="connsiteX14" fmla="*/ 31772 w 44360"/>
                    <a:gd name="connsiteY14" fmla="*/ 34031 h 49640"/>
                    <a:gd name="connsiteX15" fmla="*/ 28881 w 44360"/>
                    <a:gd name="connsiteY15" fmla="*/ 38267 h 49640"/>
                    <a:gd name="connsiteX16" fmla="*/ 22828 w 44360"/>
                    <a:gd name="connsiteY16" fmla="*/ 39755 h 49640"/>
                    <a:gd name="connsiteX17" fmla="*/ 15730 w 44360"/>
                    <a:gd name="connsiteY17" fmla="*/ 38367 h 49640"/>
                    <a:gd name="connsiteX18" fmla="*/ 14299 w 44360"/>
                    <a:gd name="connsiteY18" fmla="*/ 35820 h 49640"/>
                    <a:gd name="connsiteX19" fmla="*/ 15544 w 44360"/>
                    <a:gd name="connsiteY19" fmla="*/ 33530 h 49640"/>
                    <a:gd name="connsiteX20" fmla="*/ 27278 w 44360"/>
                    <a:gd name="connsiteY20" fmla="*/ 29995 h 49640"/>
                    <a:gd name="connsiteX21" fmla="*/ 41302 w 44360"/>
                    <a:gd name="connsiteY21" fmla="*/ 24415 h 49640"/>
                    <a:gd name="connsiteX22" fmla="*/ 45237 w 44360"/>
                    <a:gd name="connsiteY22" fmla="*/ 15070 h 49640"/>
                    <a:gd name="connsiteX23" fmla="*/ 39785 w 44360"/>
                    <a:gd name="connsiteY23" fmla="*/ 3837 h 49640"/>
                    <a:gd name="connsiteX24" fmla="*/ 23644 w 44360"/>
                    <a:gd name="connsiteY24" fmla="*/ -857 h 49640"/>
                    <a:gd name="connsiteX25" fmla="*/ 8275 w 44360"/>
                    <a:gd name="connsiteY25" fmla="*/ 3079 h 49640"/>
                    <a:gd name="connsiteX26" fmla="*/ 877 w 44360"/>
                    <a:gd name="connsiteY26" fmla="*/ 1376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877" y="13768"/>
                      </a:moveTo>
                      <a:lnTo>
                        <a:pt x="13484" y="15686"/>
                      </a:lnTo>
                      <a:cubicBezTo>
                        <a:pt x="14028" y="13243"/>
                        <a:pt x="15115" y="11388"/>
                        <a:pt x="16746" y="10119"/>
                      </a:cubicBezTo>
                      <a:cubicBezTo>
                        <a:pt x="18387" y="8850"/>
                        <a:pt x="20686" y="8216"/>
                        <a:pt x="23644" y="8216"/>
                      </a:cubicBezTo>
                      <a:cubicBezTo>
                        <a:pt x="26887" y="8216"/>
                        <a:pt x="29329" y="8812"/>
                        <a:pt x="30970" y="10005"/>
                      </a:cubicBezTo>
                      <a:cubicBezTo>
                        <a:pt x="32077" y="10844"/>
                        <a:pt x="32630" y="11965"/>
                        <a:pt x="32630" y="13367"/>
                      </a:cubicBezTo>
                      <a:cubicBezTo>
                        <a:pt x="32630" y="14321"/>
                        <a:pt x="32330" y="15108"/>
                        <a:pt x="31729" y="15729"/>
                      </a:cubicBezTo>
                      <a:cubicBezTo>
                        <a:pt x="31109" y="16330"/>
                        <a:pt x="29711" y="16883"/>
                        <a:pt x="27536" y="17388"/>
                      </a:cubicBezTo>
                      <a:cubicBezTo>
                        <a:pt x="17395" y="19621"/>
                        <a:pt x="10970" y="21662"/>
                        <a:pt x="8261" y="23513"/>
                      </a:cubicBezTo>
                      <a:cubicBezTo>
                        <a:pt x="4502" y="26079"/>
                        <a:pt x="2623" y="29642"/>
                        <a:pt x="2623" y="34203"/>
                      </a:cubicBezTo>
                      <a:cubicBezTo>
                        <a:pt x="2623" y="38314"/>
                        <a:pt x="4244" y="41772"/>
                        <a:pt x="7488" y="44577"/>
                      </a:cubicBezTo>
                      <a:cubicBezTo>
                        <a:pt x="10741" y="47382"/>
                        <a:pt x="15783" y="48784"/>
                        <a:pt x="22613" y="48784"/>
                      </a:cubicBezTo>
                      <a:cubicBezTo>
                        <a:pt x="29110" y="48784"/>
                        <a:pt x="33937" y="47725"/>
                        <a:pt x="37095" y="45607"/>
                      </a:cubicBezTo>
                      <a:cubicBezTo>
                        <a:pt x="40262" y="43490"/>
                        <a:pt x="42442" y="40360"/>
                        <a:pt x="43635" y="36220"/>
                      </a:cubicBezTo>
                      <a:lnTo>
                        <a:pt x="31772" y="34031"/>
                      </a:lnTo>
                      <a:cubicBezTo>
                        <a:pt x="31266" y="35872"/>
                        <a:pt x="30303" y="37284"/>
                        <a:pt x="28881" y="38267"/>
                      </a:cubicBezTo>
                      <a:cubicBezTo>
                        <a:pt x="27469" y="39259"/>
                        <a:pt x="25452" y="39755"/>
                        <a:pt x="22828" y="39755"/>
                      </a:cubicBezTo>
                      <a:cubicBezTo>
                        <a:pt x="19527" y="39755"/>
                        <a:pt x="17161" y="39292"/>
                        <a:pt x="15730" y="38367"/>
                      </a:cubicBezTo>
                      <a:cubicBezTo>
                        <a:pt x="14776" y="37708"/>
                        <a:pt x="14299" y="36859"/>
                        <a:pt x="14299" y="35820"/>
                      </a:cubicBezTo>
                      <a:cubicBezTo>
                        <a:pt x="14299" y="34923"/>
                        <a:pt x="14714" y="34160"/>
                        <a:pt x="15544" y="33530"/>
                      </a:cubicBezTo>
                      <a:cubicBezTo>
                        <a:pt x="16680" y="32700"/>
                        <a:pt x="20591" y="31522"/>
                        <a:pt x="27278" y="29995"/>
                      </a:cubicBezTo>
                      <a:cubicBezTo>
                        <a:pt x="33975" y="28479"/>
                        <a:pt x="38650" y="26618"/>
                        <a:pt x="41302" y="24415"/>
                      </a:cubicBezTo>
                      <a:cubicBezTo>
                        <a:pt x="43925" y="22173"/>
                        <a:pt x="45237" y="19058"/>
                        <a:pt x="45237" y="15070"/>
                      </a:cubicBezTo>
                      <a:cubicBezTo>
                        <a:pt x="45237" y="10711"/>
                        <a:pt x="43420" y="6966"/>
                        <a:pt x="39785" y="3837"/>
                      </a:cubicBezTo>
                      <a:cubicBezTo>
                        <a:pt x="36151" y="708"/>
                        <a:pt x="30770" y="-857"/>
                        <a:pt x="23644" y="-857"/>
                      </a:cubicBezTo>
                      <a:cubicBezTo>
                        <a:pt x="17176" y="-857"/>
                        <a:pt x="12053" y="455"/>
                        <a:pt x="8275" y="3079"/>
                      </a:cubicBezTo>
                      <a:cubicBezTo>
                        <a:pt x="4507" y="5702"/>
                        <a:pt x="2041" y="9265"/>
                        <a:pt x="877" y="13768"/>
                      </a:cubicBezTo>
                      <a:close/>
                    </a:path>
                  </a:pathLst>
                </a:custGeom>
                <a:solidFill>
                  <a:srgbClr val="000000"/>
                </a:solidFill>
                <a:ln w="179" cap="flat">
                  <a:noFill/>
                  <a:prstDash val="solid"/>
                  <a:round/>
                </a:ln>
              </p:spPr>
              <p:txBody>
                <a:bodyPr rtlCol="0" anchor="ctr"/>
                <a:lstStyle/>
                <a:p>
                  <a:endParaRPr lang="en-US"/>
                </a:p>
              </p:txBody>
            </p:sp>
            <p:sp>
              <p:nvSpPr>
                <p:cNvPr id="1044" name="Freeform: Shape 1043">
                  <a:extLst>
                    <a:ext uri="{FF2B5EF4-FFF2-40B4-BE49-F238E27FC236}">
                      <a16:creationId xmlns:a16="http://schemas.microsoft.com/office/drawing/2014/main" id="{6D02189C-284B-1F2C-45BE-6D037A35E8F5}"/>
                    </a:ext>
                  </a:extLst>
                </p:cNvPr>
                <p:cNvSpPr/>
                <p:nvPr/>
              </p:nvSpPr>
              <p:spPr>
                <a:xfrm flipV="1">
                  <a:off x="11088782" y="5258989"/>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045" name="Freeform: Shape 1044">
                  <a:extLst>
                    <a:ext uri="{FF2B5EF4-FFF2-40B4-BE49-F238E27FC236}">
                      <a16:creationId xmlns:a16="http://schemas.microsoft.com/office/drawing/2014/main" id="{AB1803E2-4E33-4755-05C1-BFEE596BF202}"/>
                    </a:ext>
                  </a:extLst>
                </p:cNvPr>
                <p:cNvSpPr/>
                <p:nvPr/>
              </p:nvSpPr>
              <p:spPr>
                <a:xfrm flipV="1">
                  <a:off x="11118033" y="5210966"/>
                  <a:ext cx="45834" cy="31381"/>
                </a:xfrm>
                <a:custGeom>
                  <a:avLst/>
                  <a:gdLst>
                    <a:gd name="connsiteX0" fmla="*/ 728 w 45834"/>
                    <a:gd name="connsiteY0" fmla="*/ 18389 h 31381"/>
                    <a:gd name="connsiteX1" fmla="*/ 728 w 45834"/>
                    <a:gd name="connsiteY1" fmla="*/ 29923 h 31381"/>
                    <a:gd name="connsiteX2" fmla="*/ 46562 w 45834"/>
                    <a:gd name="connsiteY2" fmla="*/ 29923 h 31381"/>
                    <a:gd name="connsiteX3" fmla="*/ 46562 w 45834"/>
                    <a:gd name="connsiteY3" fmla="*/ 18389 h 31381"/>
                    <a:gd name="connsiteX4" fmla="*/ 728 w 45834"/>
                    <a:gd name="connsiteY4" fmla="*/ -1459 h 31381"/>
                    <a:gd name="connsiteX5" fmla="*/ 728 w 45834"/>
                    <a:gd name="connsiteY5" fmla="*/ 10118 h 31381"/>
                    <a:gd name="connsiteX6" fmla="*/ 46562 w 45834"/>
                    <a:gd name="connsiteY6" fmla="*/ 10118 h 31381"/>
                    <a:gd name="connsiteX7" fmla="*/ 46562 w 45834"/>
                    <a:gd name="connsiteY7" fmla="*/ -1459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728" y="18389"/>
                      </a:moveTo>
                      <a:lnTo>
                        <a:pt x="728" y="29923"/>
                      </a:lnTo>
                      <a:lnTo>
                        <a:pt x="46562" y="29923"/>
                      </a:lnTo>
                      <a:lnTo>
                        <a:pt x="46562" y="18389"/>
                      </a:lnTo>
                      <a:close/>
                      <a:moveTo>
                        <a:pt x="728" y="-1459"/>
                      </a:moveTo>
                      <a:lnTo>
                        <a:pt x="728" y="10118"/>
                      </a:lnTo>
                      <a:lnTo>
                        <a:pt x="46562" y="10118"/>
                      </a:lnTo>
                      <a:lnTo>
                        <a:pt x="46562" y="-1459"/>
                      </a:lnTo>
                      <a:close/>
                    </a:path>
                  </a:pathLst>
                </a:custGeom>
                <a:solidFill>
                  <a:srgbClr val="000000"/>
                </a:solidFill>
                <a:ln w="179" cap="flat">
                  <a:noFill/>
                  <a:prstDash val="solid"/>
                  <a:round/>
                </a:ln>
              </p:spPr>
              <p:txBody>
                <a:bodyPr rtlCol="0" anchor="ctr"/>
                <a:lstStyle/>
                <a:p>
                  <a:endParaRPr lang="en-US"/>
                </a:p>
              </p:txBody>
            </p:sp>
            <p:sp>
              <p:nvSpPr>
                <p:cNvPr id="1046" name="Freeform: Shape 1045">
                  <a:extLst>
                    <a:ext uri="{FF2B5EF4-FFF2-40B4-BE49-F238E27FC236}">
                      <a16:creationId xmlns:a16="http://schemas.microsoft.com/office/drawing/2014/main" id="{5A9F0E02-9DFE-8F00-0905-629492E6D67C}"/>
                    </a:ext>
                  </a:extLst>
                </p:cNvPr>
                <p:cNvSpPr/>
                <p:nvPr/>
              </p:nvSpPr>
              <p:spPr>
                <a:xfrm flipV="1">
                  <a:off x="11167710" y="5258989"/>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047" name="Freeform: Shape 1046">
                  <a:extLst>
                    <a:ext uri="{FF2B5EF4-FFF2-40B4-BE49-F238E27FC236}">
                      <a16:creationId xmlns:a16="http://schemas.microsoft.com/office/drawing/2014/main" id="{823F5E8B-0B7D-82C7-3F91-65E9B587D285}"/>
                    </a:ext>
                  </a:extLst>
                </p:cNvPr>
                <p:cNvSpPr/>
                <p:nvPr/>
              </p:nvSpPr>
              <p:spPr>
                <a:xfrm flipV="1">
                  <a:off x="11197047" y="5193164"/>
                  <a:ext cx="43773" cy="66941"/>
                </a:xfrm>
                <a:custGeom>
                  <a:avLst/>
                  <a:gdLst>
                    <a:gd name="connsiteX0" fmla="*/ 43384 w 43773"/>
                    <a:gd name="connsiteY0" fmla="*/ 49154 h 66941"/>
                    <a:gd name="connsiteX1" fmla="*/ 31220 w 43773"/>
                    <a:gd name="connsiteY1" fmla="*/ 47823 h 66941"/>
                    <a:gd name="connsiteX2" fmla="*/ 28888 w 43773"/>
                    <a:gd name="connsiteY2" fmla="*/ 53361 h 66941"/>
                    <a:gd name="connsiteX3" fmla="*/ 24022 w 43773"/>
                    <a:gd name="connsiteY3" fmla="*/ 55150 h 66941"/>
                    <a:gd name="connsiteX4" fmla="*/ 17282 w 43773"/>
                    <a:gd name="connsiteY4" fmla="*/ 51572 h 66941"/>
                    <a:gd name="connsiteX5" fmla="*/ 13819 w 43773"/>
                    <a:gd name="connsiteY5" fmla="*/ 36690 h 66941"/>
                    <a:gd name="connsiteX6" fmla="*/ 25496 w 43773"/>
                    <a:gd name="connsiteY6" fmla="*/ 42228 h 66941"/>
                    <a:gd name="connsiteX7" fmla="*/ 38976 w 43773"/>
                    <a:gd name="connsiteY7" fmla="*/ 36232 h 66941"/>
                    <a:gd name="connsiteX8" fmla="*/ 44586 w 43773"/>
                    <a:gd name="connsiteY8" fmla="*/ 20763 h 66941"/>
                    <a:gd name="connsiteX9" fmla="*/ 38676 w 43773"/>
                    <a:gd name="connsiteY9" fmla="*/ 4622 h 66941"/>
                    <a:gd name="connsiteX10" fmla="*/ 23522 w 43773"/>
                    <a:gd name="connsiteY10" fmla="*/ -1460 h 66941"/>
                    <a:gd name="connsiteX11" fmla="*/ 7208 w 43773"/>
                    <a:gd name="connsiteY11" fmla="*/ 6253 h 66941"/>
                    <a:gd name="connsiteX12" fmla="*/ 812 w 43773"/>
                    <a:gd name="connsiteY12" fmla="*/ 31538 h 66941"/>
                    <a:gd name="connsiteX13" fmla="*/ 7466 w 43773"/>
                    <a:gd name="connsiteY13" fmla="*/ 57525 h 66941"/>
                    <a:gd name="connsiteX14" fmla="*/ 24781 w 43773"/>
                    <a:gd name="connsiteY14" fmla="*/ 65481 h 66941"/>
                    <a:gd name="connsiteX15" fmla="*/ 37144 w 43773"/>
                    <a:gd name="connsiteY15" fmla="*/ 61303 h 66941"/>
                    <a:gd name="connsiteX16" fmla="*/ 43384 w 43773"/>
                    <a:gd name="connsiteY16" fmla="*/ 49154 h 66941"/>
                    <a:gd name="connsiteX17" fmla="*/ 14893 w 43773"/>
                    <a:gd name="connsiteY17" fmla="*/ 21750 h 66941"/>
                    <a:gd name="connsiteX18" fmla="*/ 17712 w 43773"/>
                    <a:gd name="connsiteY18" fmla="*/ 12292 h 66941"/>
                    <a:gd name="connsiteX19" fmla="*/ 24151 w 43773"/>
                    <a:gd name="connsiteY19" fmla="*/ 8958 h 66941"/>
                    <a:gd name="connsiteX20" fmla="*/ 29961 w 43773"/>
                    <a:gd name="connsiteY20" fmla="*/ 11676 h 66941"/>
                    <a:gd name="connsiteX21" fmla="*/ 32293 w 43773"/>
                    <a:gd name="connsiteY21" fmla="*/ 20634 h 66941"/>
                    <a:gd name="connsiteX22" fmla="*/ 29789 w 43773"/>
                    <a:gd name="connsiteY22" fmla="*/ 29993 h 66941"/>
                    <a:gd name="connsiteX23" fmla="*/ 23522 w 43773"/>
                    <a:gd name="connsiteY23" fmla="*/ 32969 h 66941"/>
                    <a:gd name="connsiteX24" fmla="*/ 17397 w 43773"/>
                    <a:gd name="connsiteY24" fmla="*/ 30122 h 66941"/>
                    <a:gd name="connsiteX25" fmla="*/ 14893 w 43773"/>
                    <a:gd name="connsiteY25" fmla="*/ 21750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3384" y="49154"/>
                      </a:moveTo>
                      <a:lnTo>
                        <a:pt x="31220" y="47823"/>
                      </a:lnTo>
                      <a:cubicBezTo>
                        <a:pt x="30924" y="50322"/>
                        <a:pt x="30147" y="52168"/>
                        <a:pt x="28888" y="53361"/>
                      </a:cubicBezTo>
                      <a:cubicBezTo>
                        <a:pt x="27638" y="54553"/>
                        <a:pt x="26016" y="55150"/>
                        <a:pt x="24022" y="55150"/>
                      </a:cubicBezTo>
                      <a:cubicBezTo>
                        <a:pt x="21370" y="55150"/>
                        <a:pt x="19124" y="53957"/>
                        <a:pt x="17282" y="51572"/>
                      </a:cubicBezTo>
                      <a:cubicBezTo>
                        <a:pt x="15451" y="49187"/>
                        <a:pt x="14296" y="44226"/>
                        <a:pt x="13819" y="36690"/>
                      </a:cubicBezTo>
                      <a:cubicBezTo>
                        <a:pt x="16949" y="40382"/>
                        <a:pt x="20841" y="42228"/>
                        <a:pt x="25496" y="42228"/>
                      </a:cubicBezTo>
                      <a:cubicBezTo>
                        <a:pt x="30743" y="42228"/>
                        <a:pt x="35237" y="40229"/>
                        <a:pt x="38976" y="36232"/>
                      </a:cubicBezTo>
                      <a:cubicBezTo>
                        <a:pt x="42716" y="32244"/>
                        <a:pt x="44586" y="27088"/>
                        <a:pt x="44586" y="20763"/>
                      </a:cubicBezTo>
                      <a:cubicBezTo>
                        <a:pt x="44586" y="14057"/>
                        <a:pt x="42616" y="8676"/>
                        <a:pt x="38676" y="4622"/>
                      </a:cubicBezTo>
                      <a:cubicBezTo>
                        <a:pt x="34745" y="567"/>
                        <a:pt x="29694" y="-1460"/>
                        <a:pt x="23522" y="-1460"/>
                      </a:cubicBezTo>
                      <a:cubicBezTo>
                        <a:pt x="16910" y="-1460"/>
                        <a:pt x="11473" y="1111"/>
                        <a:pt x="7208" y="6253"/>
                      </a:cubicBezTo>
                      <a:cubicBezTo>
                        <a:pt x="2944" y="11395"/>
                        <a:pt x="812" y="19823"/>
                        <a:pt x="812" y="31538"/>
                      </a:cubicBezTo>
                      <a:cubicBezTo>
                        <a:pt x="812" y="43559"/>
                        <a:pt x="3030" y="52221"/>
                        <a:pt x="7466" y="57525"/>
                      </a:cubicBezTo>
                      <a:cubicBezTo>
                        <a:pt x="11912" y="62829"/>
                        <a:pt x="17683" y="65481"/>
                        <a:pt x="24781" y="65481"/>
                      </a:cubicBezTo>
                      <a:cubicBezTo>
                        <a:pt x="29761" y="65481"/>
                        <a:pt x="33882" y="64089"/>
                        <a:pt x="37144" y="61303"/>
                      </a:cubicBezTo>
                      <a:cubicBezTo>
                        <a:pt x="40407" y="58517"/>
                        <a:pt x="42487" y="54467"/>
                        <a:pt x="43384" y="49154"/>
                      </a:cubicBezTo>
                      <a:close/>
                      <a:moveTo>
                        <a:pt x="14893" y="21750"/>
                      </a:moveTo>
                      <a:cubicBezTo>
                        <a:pt x="14893" y="17667"/>
                        <a:pt x="15832" y="14514"/>
                        <a:pt x="17712" y="12292"/>
                      </a:cubicBezTo>
                      <a:cubicBezTo>
                        <a:pt x="19591" y="10069"/>
                        <a:pt x="21738" y="8958"/>
                        <a:pt x="24151" y="8958"/>
                      </a:cubicBezTo>
                      <a:cubicBezTo>
                        <a:pt x="26479" y="8958"/>
                        <a:pt x="28415" y="9864"/>
                        <a:pt x="29961" y="11676"/>
                      </a:cubicBezTo>
                      <a:cubicBezTo>
                        <a:pt x="31516" y="13498"/>
                        <a:pt x="32293" y="16484"/>
                        <a:pt x="32293" y="20634"/>
                      </a:cubicBezTo>
                      <a:cubicBezTo>
                        <a:pt x="32293" y="24899"/>
                        <a:pt x="31459" y="28018"/>
                        <a:pt x="29789" y="29993"/>
                      </a:cubicBezTo>
                      <a:cubicBezTo>
                        <a:pt x="28120" y="31977"/>
                        <a:pt x="26030" y="32969"/>
                        <a:pt x="23522" y="32969"/>
                      </a:cubicBezTo>
                      <a:cubicBezTo>
                        <a:pt x="21108" y="32969"/>
                        <a:pt x="19066" y="32020"/>
                        <a:pt x="17397" y="30122"/>
                      </a:cubicBezTo>
                      <a:cubicBezTo>
                        <a:pt x="15727" y="28233"/>
                        <a:pt x="14893" y="25442"/>
                        <a:pt x="14893" y="21750"/>
                      </a:cubicBezTo>
                      <a:close/>
                    </a:path>
                  </a:pathLst>
                </a:custGeom>
                <a:solidFill>
                  <a:srgbClr val="000000"/>
                </a:solidFill>
                <a:ln w="179" cap="flat">
                  <a:noFill/>
                  <a:prstDash val="solid"/>
                  <a:round/>
                </a:ln>
              </p:spPr>
              <p:txBody>
                <a:bodyPr rtlCol="0" anchor="ctr"/>
                <a:lstStyle/>
                <a:p>
                  <a:endParaRPr lang="en-US"/>
                </a:p>
              </p:txBody>
            </p:sp>
            <p:sp>
              <p:nvSpPr>
                <p:cNvPr id="1048" name="Freeform: Shape 1047">
                  <a:extLst>
                    <a:ext uri="{FF2B5EF4-FFF2-40B4-BE49-F238E27FC236}">
                      <a16:creationId xmlns:a16="http://schemas.microsoft.com/office/drawing/2014/main" id="{33199F5E-333D-465C-304D-2354C42F12D7}"/>
                    </a:ext>
                  </a:extLst>
                </p:cNvPr>
                <p:cNvSpPr/>
                <p:nvPr/>
              </p:nvSpPr>
              <p:spPr>
                <a:xfrm flipV="1">
                  <a:off x="11247980" y="5193164"/>
                  <a:ext cx="43773" cy="66941"/>
                </a:xfrm>
                <a:custGeom>
                  <a:avLst/>
                  <a:gdLst>
                    <a:gd name="connsiteX0" fmla="*/ 43395 w 43773"/>
                    <a:gd name="connsiteY0" fmla="*/ 49154 h 66941"/>
                    <a:gd name="connsiteX1" fmla="*/ 31232 w 43773"/>
                    <a:gd name="connsiteY1" fmla="*/ 47823 h 66941"/>
                    <a:gd name="connsiteX2" fmla="*/ 28900 w 43773"/>
                    <a:gd name="connsiteY2" fmla="*/ 53361 h 66941"/>
                    <a:gd name="connsiteX3" fmla="*/ 24034 w 43773"/>
                    <a:gd name="connsiteY3" fmla="*/ 55150 h 66941"/>
                    <a:gd name="connsiteX4" fmla="*/ 17294 w 43773"/>
                    <a:gd name="connsiteY4" fmla="*/ 51572 h 66941"/>
                    <a:gd name="connsiteX5" fmla="*/ 13831 w 43773"/>
                    <a:gd name="connsiteY5" fmla="*/ 36690 h 66941"/>
                    <a:gd name="connsiteX6" fmla="*/ 25508 w 43773"/>
                    <a:gd name="connsiteY6" fmla="*/ 42228 h 66941"/>
                    <a:gd name="connsiteX7" fmla="*/ 38988 w 43773"/>
                    <a:gd name="connsiteY7" fmla="*/ 36232 h 66941"/>
                    <a:gd name="connsiteX8" fmla="*/ 44597 w 43773"/>
                    <a:gd name="connsiteY8" fmla="*/ 20763 h 66941"/>
                    <a:gd name="connsiteX9" fmla="*/ 38687 w 43773"/>
                    <a:gd name="connsiteY9" fmla="*/ 4622 h 66941"/>
                    <a:gd name="connsiteX10" fmla="*/ 23533 w 43773"/>
                    <a:gd name="connsiteY10" fmla="*/ -1460 h 66941"/>
                    <a:gd name="connsiteX11" fmla="*/ 7220 w 43773"/>
                    <a:gd name="connsiteY11" fmla="*/ 6253 h 66941"/>
                    <a:gd name="connsiteX12" fmla="*/ 824 w 43773"/>
                    <a:gd name="connsiteY12" fmla="*/ 31538 h 66941"/>
                    <a:gd name="connsiteX13" fmla="*/ 7478 w 43773"/>
                    <a:gd name="connsiteY13" fmla="*/ 57525 h 66941"/>
                    <a:gd name="connsiteX14" fmla="*/ 24793 w 43773"/>
                    <a:gd name="connsiteY14" fmla="*/ 65481 h 66941"/>
                    <a:gd name="connsiteX15" fmla="*/ 37156 w 43773"/>
                    <a:gd name="connsiteY15" fmla="*/ 61303 h 66941"/>
                    <a:gd name="connsiteX16" fmla="*/ 43395 w 43773"/>
                    <a:gd name="connsiteY16" fmla="*/ 49154 h 66941"/>
                    <a:gd name="connsiteX17" fmla="*/ 14905 w 43773"/>
                    <a:gd name="connsiteY17" fmla="*/ 21750 h 66941"/>
                    <a:gd name="connsiteX18" fmla="*/ 17724 w 43773"/>
                    <a:gd name="connsiteY18" fmla="*/ 12292 h 66941"/>
                    <a:gd name="connsiteX19" fmla="*/ 24163 w 43773"/>
                    <a:gd name="connsiteY19" fmla="*/ 8958 h 66941"/>
                    <a:gd name="connsiteX20" fmla="*/ 29973 w 43773"/>
                    <a:gd name="connsiteY20" fmla="*/ 11676 h 66941"/>
                    <a:gd name="connsiteX21" fmla="*/ 32305 w 43773"/>
                    <a:gd name="connsiteY21" fmla="*/ 20634 h 66941"/>
                    <a:gd name="connsiteX22" fmla="*/ 29801 w 43773"/>
                    <a:gd name="connsiteY22" fmla="*/ 29993 h 66941"/>
                    <a:gd name="connsiteX23" fmla="*/ 23533 w 43773"/>
                    <a:gd name="connsiteY23" fmla="*/ 32969 h 66941"/>
                    <a:gd name="connsiteX24" fmla="*/ 17409 w 43773"/>
                    <a:gd name="connsiteY24" fmla="*/ 30122 h 66941"/>
                    <a:gd name="connsiteX25" fmla="*/ 14905 w 43773"/>
                    <a:gd name="connsiteY25" fmla="*/ 21750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3395" y="49154"/>
                      </a:moveTo>
                      <a:lnTo>
                        <a:pt x="31232" y="47823"/>
                      </a:lnTo>
                      <a:cubicBezTo>
                        <a:pt x="30936" y="50322"/>
                        <a:pt x="30159" y="52168"/>
                        <a:pt x="28900" y="53361"/>
                      </a:cubicBezTo>
                      <a:cubicBezTo>
                        <a:pt x="27650" y="54553"/>
                        <a:pt x="26028" y="55150"/>
                        <a:pt x="24034" y="55150"/>
                      </a:cubicBezTo>
                      <a:cubicBezTo>
                        <a:pt x="21382" y="55150"/>
                        <a:pt x="19136" y="53957"/>
                        <a:pt x="17294" y="51572"/>
                      </a:cubicBezTo>
                      <a:cubicBezTo>
                        <a:pt x="15463" y="49187"/>
                        <a:pt x="14308" y="44226"/>
                        <a:pt x="13831" y="36690"/>
                      </a:cubicBezTo>
                      <a:cubicBezTo>
                        <a:pt x="16960" y="40382"/>
                        <a:pt x="20853" y="42228"/>
                        <a:pt x="25508" y="42228"/>
                      </a:cubicBezTo>
                      <a:cubicBezTo>
                        <a:pt x="30755" y="42228"/>
                        <a:pt x="35248" y="40229"/>
                        <a:pt x="38988" y="36232"/>
                      </a:cubicBezTo>
                      <a:cubicBezTo>
                        <a:pt x="42728" y="32244"/>
                        <a:pt x="44597" y="27088"/>
                        <a:pt x="44597" y="20763"/>
                      </a:cubicBezTo>
                      <a:cubicBezTo>
                        <a:pt x="44597" y="14057"/>
                        <a:pt x="42627" y="8676"/>
                        <a:pt x="38687" y="4622"/>
                      </a:cubicBezTo>
                      <a:cubicBezTo>
                        <a:pt x="34757" y="567"/>
                        <a:pt x="29706" y="-1460"/>
                        <a:pt x="23533" y="-1460"/>
                      </a:cubicBezTo>
                      <a:cubicBezTo>
                        <a:pt x="16922" y="-1460"/>
                        <a:pt x="11485" y="1111"/>
                        <a:pt x="7220" y="6253"/>
                      </a:cubicBezTo>
                      <a:cubicBezTo>
                        <a:pt x="2956" y="11395"/>
                        <a:pt x="824" y="19823"/>
                        <a:pt x="824" y="31538"/>
                      </a:cubicBezTo>
                      <a:cubicBezTo>
                        <a:pt x="824" y="43559"/>
                        <a:pt x="3042" y="52221"/>
                        <a:pt x="7478" y="57525"/>
                      </a:cubicBezTo>
                      <a:cubicBezTo>
                        <a:pt x="11923" y="62829"/>
                        <a:pt x="17695" y="65481"/>
                        <a:pt x="24793" y="65481"/>
                      </a:cubicBezTo>
                      <a:cubicBezTo>
                        <a:pt x="29772" y="65481"/>
                        <a:pt x="33894" y="64089"/>
                        <a:pt x="37156" y="61303"/>
                      </a:cubicBezTo>
                      <a:cubicBezTo>
                        <a:pt x="40419" y="58517"/>
                        <a:pt x="42499" y="54467"/>
                        <a:pt x="43395" y="49154"/>
                      </a:cubicBezTo>
                      <a:close/>
                      <a:moveTo>
                        <a:pt x="14905" y="21750"/>
                      </a:moveTo>
                      <a:cubicBezTo>
                        <a:pt x="14905" y="17667"/>
                        <a:pt x="15844" y="14514"/>
                        <a:pt x="17724" y="12292"/>
                      </a:cubicBezTo>
                      <a:cubicBezTo>
                        <a:pt x="19603" y="10069"/>
                        <a:pt x="21749" y="8958"/>
                        <a:pt x="24163" y="8958"/>
                      </a:cubicBezTo>
                      <a:cubicBezTo>
                        <a:pt x="26491" y="8958"/>
                        <a:pt x="28427" y="9864"/>
                        <a:pt x="29973" y="11676"/>
                      </a:cubicBezTo>
                      <a:cubicBezTo>
                        <a:pt x="31528" y="13498"/>
                        <a:pt x="32305" y="16484"/>
                        <a:pt x="32305" y="20634"/>
                      </a:cubicBezTo>
                      <a:cubicBezTo>
                        <a:pt x="32305" y="24899"/>
                        <a:pt x="31471" y="28018"/>
                        <a:pt x="29801" y="29993"/>
                      </a:cubicBezTo>
                      <a:cubicBezTo>
                        <a:pt x="28132" y="31977"/>
                        <a:pt x="26042" y="32969"/>
                        <a:pt x="23533" y="32969"/>
                      </a:cubicBezTo>
                      <a:cubicBezTo>
                        <a:pt x="21120" y="32969"/>
                        <a:pt x="19078" y="32020"/>
                        <a:pt x="17409" y="30122"/>
                      </a:cubicBezTo>
                      <a:cubicBezTo>
                        <a:pt x="15739" y="28233"/>
                        <a:pt x="14905" y="25442"/>
                        <a:pt x="14905" y="21750"/>
                      </a:cubicBezTo>
                      <a:close/>
                    </a:path>
                  </a:pathLst>
                </a:custGeom>
                <a:solidFill>
                  <a:srgbClr val="000000"/>
                </a:solidFill>
                <a:ln w="179" cap="flat">
                  <a:noFill/>
                  <a:prstDash val="solid"/>
                  <a:round/>
                </a:ln>
              </p:spPr>
              <p:txBody>
                <a:bodyPr rtlCol="0" anchor="ctr"/>
                <a:lstStyle/>
                <a:p>
                  <a:endParaRPr lang="en-US"/>
                </a:p>
              </p:txBody>
            </p:sp>
          </p:grpSp>
          <p:grpSp>
            <p:nvGrpSpPr>
              <p:cNvPr id="1049" name="Graphic 3">
                <a:extLst>
                  <a:ext uri="{FF2B5EF4-FFF2-40B4-BE49-F238E27FC236}">
                    <a16:creationId xmlns:a16="http://schemas.microsoft.com/office/drawing/2014/main" id="{7EEB9551-3899-F6F5-A1F1-51F138F00EA6}"/>
                  </a:ext>
                </a:extLst>
              </p:cNvPr>
              <p:cNvGrpSpPr/>
              <p:nvPr/>
            </p:nvGrpSpPr>
            <p:grpSpPr>
              <a:xfrm>
                <a:off x="10707488" y="5290225"/>
                <a:ext cx="596233" cy="84299"/>
                <a:chOff x="10707488" y="5290225"/>
                <a:chExt cx="596233" cy="84299"/>
              </a:xfrm>
              <a:solidFill>
                <a:srgbClr val="000000"/>
              </a:solidFill>
            </p:grpSpPr>
            <p:sp>
              <p:nvSpPr>
                <p:cNvPr id="1050" name="Freeform: Shape 1049">
                  <a:extLst>
                    <a:ext uri="{FF2B5EF4-FFF2-40B4-BE49-F238E27FC236}">
                      <a16:creationId xmlns:a16="http://schemas.microsoft.com/office/drawing/2014/main" id="{30D8C78F-2DE1-8121-39E1-E73E587834C8}"/>
                    </a:ext>
                  </a:extLst>
                </p:cNvPr>
                <p:cNvSpPr/>
                <p:nvPr/>
              </p:nvSpPr>
              <p:spPr>
                <a:xfrm flipV="1">
                  <a:off x="10707488" y="5308556"/>
                  <a:ext cx="49325" cy="47494"/>
                </a:xfrm>
                <a:custGeom>
                  <a:avLst/>
                  <a:gdLst>
                    <a:gd name="connsiteX0" fmla="*/ 19889 w 49325"/>
                    <a:gd name="connsiteY0" fmla="*/ -834 h 47494"/>
                    <a:gd name="connsiteX1" fmla="*/ 742 w 49325"/>
                    <a:gd name="connsiteY1" fmla="*/ 46660 h 47494"/>
                    <a:gd name="connsiteX2" fmla="*/ 13936 w 49325"/>
                    <a:gd name="connsiteY2" fmla="*/ 46660 h 47494"/>
                    <a:gd name="connsiteX3" fmla="*/ 22880 w 49325"/>
                    <a:gd name="connsiteY3" fmla="*/ 22420 h 47494"/>
                    <a:gd name="connsiteX4" fmla="*/ 25484 w 49325"/>
                    <a:gd name="connsiteY4" fmla="*/ 14320 h 47494"/>
                    <a:gd name="connsiteX5" fmla="*/ 26772 w 49325"/>
                    <a:gd name="connsiteY5" fmla="*/ 18398 h 47494"/>
                    <a:gd name="connsiteX6" fmla="*/ 28117 w 49325"/>
                    <a:gd name="connsiteY6" fmla="*/ 22420 h 47494"/>
                    <a:gd name="connsiteX7" fmla="*/ 37147 w 49325"/>
                    <a:gd name="connsiteY7" fmla="*/ 46660 h 47494"/>
                    <a:gd name="connsiteX8" fmla="*/ 50068 w 49325"/>
                    <a:gd name="connsiteY8" fmla="*/ 46660 h 47494"/>
                    <a:gd name="connsiteX9" fmla="*/ 31208 w 49325"/>
                    <a:gd name="connsiteY9" fmla="*/ -834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9889" y="-834"/>
                      </a:moveTo>
                      <a:lnTo>
                        <a:pt x="742" y="46660"/>
                      </a:lnTo>
                      <a:lnTo>
                        <a:pt x="13936" y="46660"/>
                      </a:lnTo>
                      <a:lnTo>
                        <a:pt x="22880" y="22420"/>
                      </a:lnTo>
                      <a:lnTo>
                        <a:pt x="25484" y="14320"/>
                      </a:lnTo>
                      <a:cubicBezTo>
                        <a:pt x="26161" y="16381"/>
                        <a:pt x="26591" y="17740"/>
                        <a:pt x="26772" y="18398"/>
                      </a:cubicBezTo>
                      <a:cubicBezTo>
                        <a:pt x="27192" y="19734"/>
                        <a:pt x="27640" y="21074"/>
                        <a:pt x="28117" y="22420"/>
                      </a:cubicBezTo>
                      <a:lnTo>
                        <a:pt x="37147" y="46660"/>
                      </a:lnTo>
                      <a:lnTo>
                        <a:pt x="50068" y="46660"/>
                      </a:lnTo>
                      <a:lnTo>
                        <a:pt x="31208" y="-834"/>
                      </a:lnTo>
                      <a:close/>
                    </a:path>
                  </a:pathLst>
                </a:custGeom>
                <a:solidFill>
                  <a:srgbClr val="000000"/>
                </a:solidFill>
                <a:ln w="179" cap="flat">
                  <a:noFill/>
                  <a:prstDash val="solid"/>
                  <a:round/>
                </a:ln>
              </p:spPr>
              <p:txBody>
                <a:bodyPr rtlCol="0" anchor="ctr"/>
                <a:lstStyle/>
                <a:p>
                  <a:endParaRPr lang="en-US"/>
                </a:p>
              </p:txBody>
            </p:sp>
            <p:sp>
              <p:nvSpPr>
                <p:cNvPr id="1051" name="Freeform: Shape 1050">
                  <a:extLst>
                    <a:ext uri="{FF2B5EF4-FFF2-40B4-BE49-F238E27FC236}">
                      <a16:creationId xmlns:a16="http://schemas.microsoft.com/office/drawing/2014/main" id="{C1635D2D-2FBA-32EE-C080-811C555A5FED}"/>
                    </a:ext>
                  </a:extLst>
                </p:cNvPr>
                <p:cNvSpPr/>
                <p:nvPr/>
              </p:nvSpPr>
              <p:spPr>
                <a:xfrm flipV="1">
                  <a:off x="10761198" y="5307482"/>
                  <a:ext cx="44589" cy="49640"/>
                </a:xfrm>
                <a:custGeom>
                  <a:avLst/>
                  <a:gdLst>
                    <a:gd name="connsiteX0" fmla="*/ 13433 w 44589"/>
                    <a:gd name="connsiteY0" fmla="*/ 33238 h 49640"/>
                    <a:gd name="connsiteX1" fmla="*/ 2028 w 44589"/>
                    <a:gd name="connsiteY1" fmla="*/ 35298 h 49640"/>
                    <a:gd name="connsiteX2" fmla="*/ 8639 w 44589"/>
                    <a:gd name="connsiteY2" fmla="*/ 45487 h 49640"/>
                    <a:gd name="connsiteX3" fmla="*/ 22591 w 44589"/>
                    <a:gd name="connsiteY3" fmla="*/ 48807 h 49640"/>
                    <a:gd name="connsiteX4" fmla="*/ 35112 w 44589"/>
                    <a:gd name="connsiteY4" fmla="*/ 46818 h 49640"/>
                    <a:gd name="connsiteX5" fmla="*/ 40908 w 44589"/>
                    <a:gd name="connsiteY5" fmla="*/ 41766 h 49640"/>
                    <a:gd name="connsiteX6" fmla="*/ 42582 w 44589"/>
                    <a:gd name="connsiteY6" fmla="*/ 30519 h 49640"/>
                    <a:gd name="connsiteX7" fmla="*/ 42453 w 44589"/>
                    <a:gd name="connsiteY7" fmla="*/ 15851 h 49640"/>
                    <a:gd name="connsiteX8" fmla="*/ 43054 w 44589"/>
                    <a:gd name="connsiteY8" fmla="*/ 6607 h 49640"/>
                    <a:gd name="connsiteX9" fmla="*/ 45315 w 44589"/>
                    <a:gd name="connsiteY9" fmla="*/ 239 h 49640"/>
                    <a:gd name="connsiteX10" fmla="*/ 32880 w 44589"/>
                    <a:gd name="connsiteY10" fmla="*/ 239 h 49640"/>
                    <a:gd name="connsiteX11" fmla="*/ 31678 w 44589"/>
                    <a:gd name="connsiteY11" fmla="*/ 3946 h 49640"/>
                    <a:gd name="connsiteX12" fmla="*/ 31220 w 44589"/>
                    <a:gd name="connsiteY12" fmla="*/ 5434 h 49640"/>
                    <a:gd name="connsiteX13" fmla="*/ 24337 w 44589"/>
                    <a:gd name="connsiteY13" fmla="*/ 726 h 49640"/>
                    <a:gd name="connsiteX14" fmla="*/ 16510 w 44589"/>
                    <a:gd name="connsiteY14" fmla="*/ -834 h 49640"/>
                    <a:gd name="connsiteX15" fmla="*/ 4947 w 44589"/>
                    <a:gd name="connsiteY15" fmla="*/ 3144 h 49640"/>
                    <a:gd name="connsiteX16" fmla="*/ 726 w 44589"/>
                    <a:gd name="connsiteY16" fmla="*/ 13204 h 49640"/>
                    <a:gd name="connsiteX17" fmla="*/ 2643 w 44589"/>
                    <a:gd name="connsiteY17" fmla="*/ 20388 h 49640"/>
                    <a:gd name="connsiteX18" fmla="*/ 8038 w 44589"/>
                    <a:gd name="connsiteY18" fmla="*/ 25210 h 49640"/>
                    <a:gd name="connsiteX19" fmla="*/ 18041 w 44589"/>
                    <a:gd name="connsiteY19" fmla="*/ 28143 h 49640"/>
                    <a:gd name="connsiteX20" fmla="*/ 30247 w 44589"/>
                    <a:gd name="connsiteY20" fmla="*/ 31234 h 49640"/>
                    <a:gd name="connsiteX21" fmla="*/ 30247 w 44589"/>
                    <a:gd name="connsiteY21" fmla="*/ 32479 h 49640"/>
                    <a:gd name="connsiteX22" fmla="*/ 28458 w 44589"/>
                    <a:gd name="connsiteY22" fmla="*/ 37645 h 49640"/>
                    <a:gd name="connsiteX23" fmla="*/ 21704 w 44589"/>
                    <a:gd name="connsiteY23" fmla="*/ 39191 h 49640"/>
                    <a:gd name="connsiteX24" fmla="*/ 16467 w 44589"/>
                    <a:gd name="connsiteY24" fmla="*/ 37874 h 49640"/>
                    <a:gd name="connsiteX25" fmla="*/ 13433 w 44589"/>
                    <a:gd name="connsiteY25" fmla="*/ 33238 h 49640"/>
                    <a:gd name="connsiteX26" fmla="*/ 30247 w 44589"/>
                    <a:gd name="connsiteY26" fmla="*/ 23049 h 49640"/>
                    <a:gd name="connsiteX27" fmla="*/ 22591 w 44589"/>
                    <a:gd name="connsiteY27" fmla="*/ 21117 h 49640"/>
                    <a:gd name="connsiteX28" fmla="*/ 15751 w 44589"/>
                    <a:gd name="connsiteY28" fmla="*/ 18928 h 49640"/>
                    <a:gd name="connsiteX29" fmla="*/ 13290 w 44589"/>
                    <a:gd name="connsiteY29" fmla="*/ 14506 h 49640"/>
                    <a:gd name="connsiteX30" fmla="*/ 15250 w 44589"/>
                    <a:gd name="connsiteY30" fmla="*/ 9941 h 49640"/>
                    <a:gd name="connsiteX31" fmla="*/ 20273 w 44589"/>
                    <a:gd name="connsiteY31" fmla="*/ 8024 h 49640"/>
                    <a:gd name="connsiteX32" fmla="*/ 26755 w 44589"/>
                    <a:gd name="connsiteY32" fmla="*/ 10256 h 49640"/>
                    <a:gd name="connsiteX33" fmla="*/ 29746 w 44589"/>
                    <a:gd name="connsiteY33" fmla="*/ 14420 h 49640"/>
                    <a:gd name="connsiteX34" fmla="*/ 30247 w 44589"/>
                    <a:gd name="connsiteY34" fmla="*/ 2054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433" y="33238"/>
                      </a:moveTo>
                      <a:lnTo>
                        <a:pt x="2028" y="35298"/>
                      </a:lnTo>
                      <a:cubicBezTo>
                        <a:pt x="3306" y="39887"/>
                        <a:pt x="5510" y="43283"/>
                        <a:pt x="8639" y="45487"/>
                      </a:cubicBezTo>
                      <a:cubicBezTo>
                        <a:pt x="11768" y="47700"/>
                        <a:pt x="16419" y="48807"/>
                        <a:pt x="22591" y="48807"/>
                      </a:cubicBezTo>
                      <a:cubicBezTo>
                        <a:pt x="28201" y="48807"/>
                        <a:pt x="32375" y="48144"/>
                        <a:pt x="35112" y="46818"/>
                      </a:cubicBezTo>
                      <a:cubicBezTo>
                        <a:pt x="37860" y="45492"/>
                        <a:pt x="39792" y="43808"/>
                        <a:pt x="40908" y="41766"/>
                      </a:cubicBezTo>
                      <a:cubicBezTo>
                        <a:pt x="42024" y="39725"/>
                        <a:pt x="42582" y="35976"/>
                        <a:pt x="42582" y="30519"/>
                      </a:cubicBezTo>
                      <a:lnTo>
                        <a:pt x="42453" y="15851"/>
                      </a:lnTo>
                      <a:cubicBezTo>
                        <a:pt x="42453" y="11673"/>
                        <a:pt x="42654" y="8591"/>
                        <a:pt x="43054" y="6607"/>
                      </a:cubicBezTo>
                      <a:cubicBezTo>
                        <a:pt x="43455" y="4632"/>
                        <a:pt x="44209" y="2510"/>
                        <a:pt x="45315" y="239"/>
                      </a:cubicBezTo>
                      <a:lnTo>
                        <a:pt x="32880" y="239"/>
                      </a:lnTo>
                      <a:cubicBezTo>
                        <a:pt x="32556" y="1079"/>
                        <a:pt x="32155" y="2314"/>
                        <a:pt x="31678" y="3946"/>
                      </a:cubicBezTo>
                      <a:cubicBezTo>
                        <a:pt x="31468" y="4699"/>
                        <a:pt x="31316" y="5195"/>
                        <a:pt x="31220" y="5434"/>
                      </a:cubicBezTo>
                      <a:cubicBezTo>
                        <a:pt x="29074" y="3345"/>
                        <a:pt x="26779" y="1775"/>
                        <a:pt x="24337" y="726"/>
                      </a:cubicBezTo>
                      <a:cubicBezTo>
                        <a:pt x="21895" y="-314"/>
                        <a:pt x="19286" y="-834"/>
                        <a:pt x="16510" y="-834"/>
                      </a:cubicBezTo>
                      <a:cubicBezTo>
                        <a:pt x="11625" y="-834"/>
                        <a:pt x="7771" y="492"/>
                        <a:pt x="4947" y="3144"/>
                      </a:cubicBezTo>
                      <a:cubicBezTo>
                        <a:pt x="2133" y="5796"/>
                        <a:pt x="726" y="9150"/>
                        <a:pt x="726" y="13204"/>
                      </a:cubicBezTo>
                      <a:cubicBezTo>
                        <a:pt x="726" y="15894"/>
                        <a:pt x="1365" y="18289"/>
                        <a:pt x="2643" y="20388"/>
                      </a:cubicBezTo>
                      <a:cubicBezTo>
                        <a:pt x="3931" y="22486"/>
                        <a:pt x="5730" y="24094"/>
                        <a:pt x="8038" y="25210"/>
                      </a:cubicBezTo>
                      <a:cubicBezTo>
                        <a:pt x="10347" y="26336"/>
                        <a:pt x="13681" y="27313"/>
                        <a:pt x="18041" y="28143"/>
                      </a:cubicBezTo>
                      <a:cubicBezTo>
                        <a:pt x="23908" y="29250"/>
                        <a:pt x="27977" y="30280"/>
                        <a:pt x="30247" y="31234"/>
                      </a:cubicBezTo>
                      <a:lnTo>
                        <a:pt x="30247" y="32479"/>
                      </a:lnTo>
                      <a:cubicBezTo>
                        <a:pt x="30247" y="34893"/>
                        <a:pt x="29651" y="36615"/>
                        <a:pt x="28458" y="37645"/>
                      </a:cubicBezTo>
                      <a:cubicBezTo>
                        <a:pt x="27266" y="38675"/>
                        <a:pt x="25014" y="39191"/>
                        <a:pt x="21704" y="39191"/>
                      </a:cubicBezTo>
                      <a:cubicBezTo>
                        <a:pt x="19462" y="39191"/>
                        <a:pt x="17716" y="38752"/>
                        <a:pt x="16467" y="37874"/>
                      </a:cubicBezTo>
                      <a:cubicBezTo>
                        <a:pt x="15217" y="36997"/>
                        <a:pt x="14206" y="35451"/>
                        <a:pt x="13433" y="33238"/>
                      </a:cubicBezTo>
                      <a:close/>
                      <a:moveTo>
                        <a:pt x="30247" y="23049"/>
                      </a:moveTo>
                      <a:cubicBezTo>
                        <a:pt x="28635" y="22515"/>
                        <a:pt x="26083" y="21871"/>
                        <a:pt x="22591" y="21117"/>
                      </a:cubicBezTo>
                      <a:cubicBezTo>
                        <a:pt x="19109" y="20373"/>
                        <a:pt x="16829" y="19643"/>
                        <a:pt x="15751" y="18928"/>
                      </a:cubicBezTo>
                      <a:cubicBezTo>
                        <a:pt x="14110" y="17764"/>
                        <a:pt x="13290" y="16290"/>
                        <a:pt x="13290" y="14506"/>
                      </a:cubicBezTo>
                      <a:cubicBezTo>
                        <a:pt x="13290" y="12751"/>
                        <a:pt x="13943" y="11229"/>
                        <a:pt x="15250" y="9941"/>
                      </a:cubicBezTo>
                      <a:cubicBezTo>
                        <a:pt x="16567" y="8663"/>
                        <a:pt x="18241" y="8024"/>
                        <a:pt x="20273" y="8024"/>
                      </a:cubicBezTo>
                      <a:cubicBezTo>
                        <a:pt x="22534" y="8024"/>
                        <a:pt x="24695" y="8768"/>
                        <a:pt x="26755" y="10256"/>
                      </a:cubicBezTo>
                      <a:cubicBezTo>
                        <a:pt x="28272" y="11391"/>
                        <a:pt x="29269" y="12779"/>
                        <a:pt x="29746" y="14420"/>
                      </a:cubicBezTo>
                      <a:cubicBezTo>
                        <a:pt x="30080" y="15489"/>
                        <a:pt x="30247" y="17530"/>
                        <a:pt x="30247" y="20545"/>
                      </a:cubicBezTo>
                      <a:close/>
                    </a:path>
                  </a:pathLst>
                </a:custGeom>
                <a:solidFill>
                  <a:srgbClr val="000000"/>
                </a:solidFill>
                <a:ln w="179" cap="flat">
                  <a:noFill/>
                  <a:prstDash val="solid"/>
                  <a:round/>
                </a:ln>
              </p:spPr>
              <p:txBody>
                <a:bodyPr rtlCol="0" anchor="ctr"/>
                <a:lstStyle/>
                <a:p>
                  <a:endParaRPr lang="en-US"/>
                </a:p>
              </p:txBody>
            </p:sp>
            <p:sp>
              <p:nvSpPr>
                <p:cNvPr id="1052" name="Freeform: Shape 1051">
                  <a:extLst>
                    <a:ext uri="{FF2B5EF4-FFF2-40B4-BE49-F238E27FC236}">
                      <a16:creationId xmlns:a16="http://schemas.microsoft.com/office/drawing/2014/main" id="{FA7A1C21-3BA6-0DDB-E5DA-69E0222BB4C0}"/>
                    </a:ext>
                  </a:extLst>
                </p:cNvPr>
                <p:cNvSpPr/>
                <p:nvPr/>
              </p:nvSpPr>
              <p:spPr>
                <a:xfrm flipV="1">
                  <a:off x="10815437" y="5290497"/>
                  <a:ext cx="12578" cy="65553"/>
                </a:xfrm>
                <a:custGeom>
                  <a:avLst/>
                  <a:gdLst>
                    <a:gd name="connsiteX0" fmla="*/ 1622 w 12578"/>
                    <a:gd name="connsiteY0" fmla="*/ -1467 h 65553"/>
                    <a:gd name="connsiteX1" fmla="*/ 1622 w 12578"/>
                    <a:gd name="connsiteY1" fmla="*/ 64086 h 65553"/>
                    <a:gd name="connsiteX2" fmla="*/ 14201 w 12578"/>
                    <a:gd name="connsiteY2" fmla="*/ 64086 h 65553"/>
                    <a:gd name="connsiteX3" fmla="*/ 14201 w 12578"/>
                    <a:gd name="connsiteY3" fmla="*/ -1467 h 65553"/>
                  </a:gdLst>
                  <a:ahLst/>
                  <a:cxnLst>
                    <a:cxn ang="0">
                      <a:pos x="connsiteX0" y="connsiteY0"/>
                    </a:cxn>
                    <a:cxn ang="0">
                      <a:pos x="connsiteX1" y="connsiteY1"/>
                    </a:cxn>
                    <a:cxn ang="0">
                      <a:pos x="connsiteX2" y="connsiteY2"/>
                    </a:cxn>
                    <a:cxn ang="0">
                      <a:pos x="connsiteX3" y="connsiteY3"/>
                    </a:cxn>
                  </a:cxnLst>
                  <a:rect l="l" t="t" r="r" b="b"/>
                  <a:pathLst>
                    <a:path w="12578" h="65553">
                      <a:moveTo>
                        <a:pt x="1622" y="-1467"/>
                      </a:moveTo>
                      <a:lnTo>
                        <a:pt x="1622" y="64086"/>
                      </a:lnTo>
                      <a:lnTo>
                        <a:pt x="14201" y="64086"/>
                      </a:lnTo>
                      <a:lnTo>
                        <a:pt x="14201" y="-1467"/>
                      </a:lnTo>
                      <a:close/>
                    </a:path>
                  </a:pathLst>
                </a:custGeom>
                <a:solidFill>
                  <a:srgbClr val="000000"/>
                </a:solidFill>
                <a:ln w="179" cap="flat">
                  <a:noFill/>
                  <a:prstDash val="solid"/>
                  <a:round/>
                </a:ln>
              </p:spPr>
              <p:txBody>
                <a:bodyPr rtlCol="0" anchor="ctr"/>
                <a:lstStyle/>
                <a:p>
                  <a:endParaRPr lang="en-US"/>
                </a:p>
              </p:txBody>
            </p:sp>
            <p:sp>
              <p:nvSpPr>
                <p:cNvPr id="1053" name="Freeform: Shape 1052">
                  <a:extLst>
                    <a:ext uri="{FF2B5EF4-FFF2-40B4-BE49-F238E27FC236}">
                      <a16:creationId xmlns:a16="http://schemas.microsoft.com/office/drawing/2014/main" id="{61B54373-8F0D-400A-AA86-9980E3644A43}"/>
                    </a:ext>
                  </a:extLst>
                </p:cNvPr>
                <p:cNvSpPr/>
                <p:nvPr/>
              </p:nvSpPr>
              <p:spPr>
                <a:xfrm flipV="1">
                  <a:off x="10840625" y="5308556"/>
                  <a:ext cx="43187" cy="48567"/>
                </a:xfrm>
                <a:custGeom>
                  <a:avLst/>
                  <a:gdLst>
                    <a:gd name="connsiteX0" fmla="*/ 32105 w 43187"/>
                    <a:gd name="connsiteY0" fmla="*/ 277 h 48567"/>
                    <a:gd name="connsiteX1" fmla="*/ 32105 w 43187"/>
                    <a:gd name="connsiteY1" fmla="*/ 7389 h 48567"/>
                    <a:gd name="connsiteX2" fmla="*/ 25279 w 43187"/>
                    <a:gd name="connsiteY2" fmla="*/ 1393 h 48567"/>
                    <a:gd name="connsiteX3" fmla="*/ 16364 w 43187"/>
                    <a:gd name="connsiteY3" fmla="*/ -796 h 48567"/>
                    <a:gd name="connsiteX4" fmla="*/ 7764 w 43187"/>
                    <a:gd name="connsiteY4" fmla="*/ 1307 h 48567"/>
                    <a:gd name="connsiteX5" fmla="*/ 2269 w 43187"/>
                    <a:gd name="connsiteY5" fmla="*/ 7203 h 48567"/>
                    <a:gd name="connsiteX6" fmla="*/ 580 w 43187"/>
                    <a:gd name="connsiteY6" fmla="*/ 17721 h 48567"/>
                    <a:gd name="connsiteX7" fmla="*/ 580 w 43187"/>
                    <a:gd name="connsiteY7" fmla="*/ 47771 h 48567"/>
                    <a:gd name="connsiteX8" fmla="*/ 13144 w 43187"/>
                    <a:gd name="connsiteY8" fmla="*/ 47771 h 48567"/>
                    <a:gd name="connsiteX9" fmla="*/ 13144 w 43187"/>
                    <a:gd name="connsiteY9" fmla="*/ 25949 h 48567"/>
                    <a:gd name="connsiteX10" fmla="*/ 13831 w 43187"/>
                    <a:gd name="connsiteY10" fmla="*/ 13671 h 48567"/>
                    <a:gd name="connsiteX11" fmla="*/ 16364 w 43187"/>
                    <a:gd name="connsiteY11" fmla="*/ 10093 h 48567"/>
                    <a:gd name="connsiteX12" fmla="*/ 21015 w 43187"/>
                    <a:gd name="connsiteY12" fmla="*/ 8777 h 48567"/>
                    <a:gd name="connsiteX13" fmla="*/ 26782 w 43187"/>
                    <a:gd name="connsiteY13" fmla="*/ 10537 h 48567"/>
                    <a:gd name="connsiteX14" fmla="*/ 30259 w 43187"/>
                    <a:gd name="connsiteY14" fmla="*/ 14916 h 48567"/>
                    <a:gd name="connsiteX15" fmla="*/ 31203 w 43187"/>
                    <a:gd name="connsiteY15" fmla="*/ 27737 h 48567"/>
                    <a:gd name="connsiteX16" fmla="*/ 31203 w 43187"/>
                    <a:gd name="connsiteY16" fmla="*/ 47771 h 48567"/>
                    <a:gd name="connsiteX17" fmla="*/ 43767 w 43187"/>
                    <a:gd name="connsiteY17" fmla="*/ 47771 h 48567"/>
                    <a:gd name="connsiteX18" fmla="*/ 43767 w 43187"/>
                    <a:gd name="connsiteY18" fmla="*/ 277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2105" y="277"/>
                      </a:moveTo>
                      <a:lnTo>
                        <a:pt x="32105" y="7389"/>
                      </a:lnTo>
                      <a:cubicBezTo>
                        <a:pt x="30378" y="4851"/>
                        <a:pt x="28103" y="2853"/>
                        <a:pt x="25279" y="1393"/>
                      </a:cubicBezTo>
                      <a:cubicBezTo>
                        <a:pt x="22465" y="-67"/>
                        <a:pt x="19493" y="-796"/>
                        <a:pt x="16364" y="-796"/>
                      </a:cubicBezTo>
                      <a:cubicBezTo>
                        <a:pt x="13168" y="-796"/>
                        <a:pt x="10301" y="-95"/>
                        <a:pt x="7764" y="1307"/>
                      </a:cubicBezTo>
                      <a:cubicBezTo>
                        <a:pt x="5236" y="2710"/>
                        <a:pt x="3404" y="4675"/>
                        <a:pt x="2269" y="7203"/>
                      </a:cubicBezTo>
                      <a:cubicBezTo>
                        <a:pt x="1143" y="9740"/>
                        <a:pt x="580" y="13246"/>
                        <a:pt x="580" y="17721"/>
                      </a:cubicBezTo>
                      <a:lnTo>
                        <a:pt x="580" y="47771"/>
                      </a:lnTo>
                      <a:lnTo>
                        <a:pt x="13144" y="47771"/>
                      </a:lnTo>
                      <a:lnTo>
                        <a:pt x="13144" y="25949"/>
                      </a:lnTo>
                      <a:cubicBezTo>
                        <a:pt x="13144" y="19271"/>
                        <a:pt x="13373" y="15178"/>
                        <a:pt x="13831" y="13671"/>
                      </a:cubicBezTo>
                      <a:cubicBezTo>
                        <a:pt x="14299" y="12164"/>
                        <a:pt x="15143" y="10971"/>
                        <a:pt x="16364" y="10093"/>
                      </a:cubicBezTo>
                      <a:cubicBezTo>
                        <a:pt x="17585" y="9216"/>
                        <a:pt x="19135" y="8777"/>
                        <a:pt x="21015" y="8777"/>
                      </a:cubicBezTo>
                      <a:cubicBezTo>
                        <a:pt x="23161" y="8777"/>
                        <a:pt x="25083" y="9364"/>
                        <a:pt x="26782" y="10537"/>
                      </a:cubicBezTo>
                      <a:cubicBezTo>
                        <a:pt x="28480" y="11720"/>
                        <a:pt x="29639" y="13180"/>
                        <a:pt x="30259" y="14916"/>
                      </a:cubicBezTo>
                      <a:cubicBezTo>
                        <a:pt x="30888" y="16662"/>
                        <a:pt x="31203" y="20936"/>
                        <a:pt x="31203" y="27737"/>
                      </a:cubicBezTo>
                      <a:lnTo>
                        <a:pt x="31203" y="47771"/>
                      </a:lnTo>
                      <a:lnTo>
                        <a:pt x="43767" y="47771"/>
                      </a:lnTo>
                      <a:lnTo>
                        <a:pt x="43767" y="277"/>
                      </a:lnTo>
                      <a:close/>
                    </a:path>
                  </a:pathLst>
                </a:custGeom>
                <a:solidFill>
                  <a:srgbClr val="000000"/>
                </a:solidFill>
                <a:ln w="179" cap="flat">
                  <a:noFill/>
                  <a:prstDash val="solid"/>
                  <a:round/>
                </a:ln>
              </p:spPr>
              <p:txBody>
                <a:bodyPr rtlCol="0" anchor="ctr"/>
                <a:lstStyle/>
                <a:p>
                  <a:endParaRPr lang="en-US"/>
                </a:p>
              </p:txBody>
            </p:sp>
            <p:sp>
              <p:nvSpPr>
                <p:cNvPr id="1054" name="Freeform: Shape 1053">
                  <a:extLst>
                    <a:ext uri="{FF2B5EF4-FFF2-40B4-BE49-F238E27FC236}">
                      <a16:creationId xmlns:a16="http://schemas.microsoft.com/office/drawing/2014/main" id="{1442DB18-0CD3-1955-28BE-61EFD1253042}"/>
                    </a:ext>
                  </a:extLst>
                </p:cNvPr>
                <p:cNvSpPr/>
                <p:nvPr/>
              </p:nvSpPr>
              <p:spPr>
                <a:xfrm flipV="1">
                  <a:off x="10893162" y="5307482"/>
                  <a:ext cx="44372" cy="49640"/>
                </a:xfrm>
                <a:custGeom>
                  <a:avLst/>
                  <a:gdLst>
                    <a:gd name="connsiteX0" fmla="*/ 31956 w 44372"/>
                    <a:gd name="connsiteY0" fmla="*/ 15350 h 49640"/>
                    <a:gd name="connsiteX1" fmla="*/ 44477 w 44372"/>
                    <a:gd name="connsiteY1" fmla="*/ 13247 h 49640"/>
                    <a:gd name="connsiteX2" fmla="*/ 36850 w 44372"/>
                    <a:gd name="connsiteY2" fmla="*/ 2758 h 49640"/>
                    <a:gd name="connsiteX3" fmla="*/ 23828 w 44372"/>
                    <a:gd name="connsiteY3" fmla="*/ -834 h 49640"/>
                    <a:gd name="connsiteX4" fmla="*/ 5483 w 44372"/>
                    <a:gd name="connsiteY4" fmla="*/ 7265 h 49640"/>
                    <a:gd name="connsiteX5" fmla="*/ 789 w 44372"/>
                    <a:gd name="connsiteY5" fmla="*/ 23622 h 49640"/>
                    <a:gd name="connsiteX6" fmla="*/ 6957 w 44372"/>
                    <a:gd name="connsiteY6" fmla="*/ 42110 h 49640"/>
                    <a:gd name="connsiteX7" fmla="*/ 22569 w 44372"/>
                    <a:gd name="connsiteY7" fmla="*/ 48807 h 49640"/>
                    <a:gd name="connsiteX8" fmla="*/ 39297 w 44372"/>
                    <a:gd name="connsiteY8" fmla="*/ 41809 h 49640"/>
                    <a:gd name="connsiteX9" fmla="*/ 45150 w 44372"/>
                    <a:gd name="connsiteY9" fmla="*/ 20359 h 49640"/>
                    <a:gd name="connsiteX10" fmla="*/ 13668 w 44372"/>
                    <a:gd name="connsiteY10" fmla="*/ 20359 h 49640"/>
                    <a:gd name="connsiteX11" fmla="*/ 16716 w 44372"/>
                    <a:gd name="connsiteY11" fmla="*/ 11659 h 49640"/>
                    <a:gd name="connsiteX12" fmla="*/ 23957 w 44372"/>
                    <a:gd name="connsiteY12" fmla="*/ 8553 h 49640"/>
                    <a:gd name="connsiteX13" fmla="*/ 28908 w 44372"/>
                    <a:gd name="connsiteY13" fmla="*/ 10156 h 49640"/>
                    <a:gd name="connsiteX14" fmla="*/ 31956 w 44372"/>
                    <a:gd name="connsiteY14" fmla="*/ 15350 h 49640"/>
                    <a:gd name="connsiteX15" fmla="*/ 32672 w 44372"/>
                    <a:gd name="connsiteY15" fmla="*/ 28058 h 49640"/>
                    <a:gd name="connsiteX16" fmla="*/ 29852 w 44372"/>
                    <a:gd name="connsiteY16" fmla="*/ 36343 h 49640"/>
                    <a:gd name="connsiteX17" fmla="*/ 23327 w 44372"/>
                    <a:gd name="connsiteY17" fmla="*/ 39191 h 49640"/>
                    <a:gd name="connsiteX18" fmla="*/ 16530 w 44372"/>
                    <a:gd name="connsiteY18" fmla="*/ 36200 h 49640"/>
                    <a:gd name="connsiteX19" fmla="*/ 13897 w 44372"/>
                    <a:gd name="connsiteY19" fmla="*/ 2805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956" y="15350"/>
                      </a:moveTo>
                      <a:lnTo>
                        <a:pt x="44477" y="13247"/>
                      </a:lnTo>
                      <a:cubicBezTo>
                        <a:pt x="42874" y="8658"/>
                        <a:pt x="40332" y="5162"/>
                        <a:pt x="36850" y="2758"/>
                      </a:cubicBezTo>
                      <a:cubicBezTo>
                        <a:pt x="33377" y="363"/>
                        <a:pt x="29037" y="-834"/>
                        <a:pt x="23828" y="-834"/>
                      </a:cubicBezTo>
                      <a:cubicBezTo>
                        <a:pt x="15567" y="-834"/>
                        <a:pt x="9451" y="1866"/>
                        <a:pt x="5483" y="7265"/>
                      </a:cubicBezTo>
                      <a:cubicBezTo>
                        <a:pt x="2354" y="11587"/>
                        <a:pt x="789" y="17039"/>
                        <a:pt x="789" y="23622"/>
                      </a:cubicBezTo>
                      <a:cubicBezTo>
                        <a:pt x="789" y="31492"/>
                        <a:pt x="2845" y="37655"/>
                        <a:pt x="6957" y="42110"/>
                      </a:cubicBezTo>
                      <a:cubicBezTo>
                        <a:pt x="11078" y="46575"/>
                        <a:pt x="16282" y="48807"/>
                        <a:pt x="22569" y="48807"/>
                      </a:cubicBezTo>
                      <a:cubicBezTo>
                        <a:pt x="29638" y="48807"/>
                        <a:pt x="35214" y="46474"/>
                        <a:pt x="39297" y="41809"/>
                      </a:cubicBezTo>
                      <a:cubicBezTo>
                        <a:pt x="43380" y="37144"/>
                        <a:pt x="45331" y="29994"/>
                        <a:pt x="45150" y="20359"/>
                      </a:cubicBezTo>
                      <a:lnTo>
                        <a:pt x="13668" y="20359"/>
                      </a:lnTo>
                      <a:cubicBezTo>
                        <a:pt x="13764" y="16638"/>
                        <a:pt x="14779" y="13738"/>
                        <a:pt x="16716" y="11659"/>
                      </a:cubicBezTo>
                      <a:cubicBezTo>
                        <a:pt x="18653" y="9588"/>
                        <a:pt x="21066" y="8553"/>
                        <a:pt x="23957" y="8553"/>
                      </a:cubicBezTo>
                      <a:cubicBezTo>
                        <a:pt x="25922" y="8553"/>
                        <a:pt x="27572" y="9088"/>
                        <a:pt x="28908" y="10156"/>
                      </a:cubicBezTo>
                      <a:cubicBezTo>
                        <a:pt x="30253" y="11234"/>
                        <a:pt x="31269" y="12965"/>
                        <a:pt x="31956" y="15350"/>
                      </a:cubicBezTo>
                      <a:close/>
                      <a:moveTo>
                        <a:pt x="32672" y="28058"/>
                      </a:moveTo>
                      <a:cubicBezTo>
                        <a:pt x="32586" y="31692"/>
                        <a:pt x="31646" y="34454"/>
                        <a:pt x="29852" y="36343"/>
                      </a:cubicBezTo>
                      <a:cubicBezTo>
                        <a:pt x="28068" y="38241"/>
                        <a:pt x="25893" y="39191"/>
                        <a:pt x="23327" y="39191"/>
                      </a:cubicBezTo>
                      <a:cubicBezTo>
                        <a:pt x="20589" y="39191"/>
                        <a:pt x="18323" y="38194"/>
                        <a:pt x="16530" y="36200"/>
                      </a:cubicBezTo>
                      <a:cubicBezTo>
                        <a:pt x="14746" y="34197"/>
                        <a:pt x="13868" y="31482"/>
                        <a:pt x="13897" y="28058"/>
                      </a:cubicBezTo>
                      <a:close/>
                    </a:path>
                  </a:pathLst>
                </a:custGeom>
                <a:solidFill>
                  <a:srgbClr val="000000"/>
                </a:solidFill>
                <a:ln w="179" cap="flat">
                  <a:noFill/>
                  <a:prstDash val="solid"/>
                  <a:round/>
                </a:ln>
              </p:spPr>
              <p:txBody>
                <a:bodyPr rtlCol="0" anchor="ctr"/>
                <a:lstStyle/>
                <a:p>
                  <a:endParaRPr lang="en-US"/>
                </a:p>
              </p:txBody>
            </p:sp>
            <p:sp>
              <p:nvSpPr>
                <p:cNvPr id="1055" name="Freeform: Shape 1054">
                  <a:extLst>
                    <a:ext uri="{FF2B5EF4-FFF2-40B4-BE49-F238E27FC236}">
                      <a16:creationId xmlns:a16="http://schemas.microsoft.com/office/drawing/2014/main" id="{BC67221B-9416-24E6-6D68-4F33EAF93426}"/>
                    </a:ext>
                  </a:extLst>
                </p:cNvPr>
                <p:cNvSpPr/>
                <p:nvPr/>
              </p:nvSpPr>
              <p:spPr>
                <a:xfrm flipV="1">
                  <a:off x="10941191" y="5356050"/>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056" name="Freeform: Shape 1055">
                  <a:extLst>
                    <a:ext uri="{FF2B5EF4-FFF2-40B4-BE49-F238E27FC236}">
                      <a16:creationId xmlns:a16="http://schemas.microsoft.com/office/drawing/2014/main" id="{91C336F0-D523-7E59-4A13-C4162CBEBB0D}"/>
                    </a:ext>
                  </a:extLst>
                </p:cNvPr>
                <p:cNvSpPr/>
                <p:nvPr/>
              </p:nvSpPr>
              <p:spPr>
                <a:xfrm flipV="1">
                  <a:off x="10970441" y="5308026"/>
                  <a:ext cx="45834" cy="31381"/>
                </a:xfrm>
                <a:custGeom>
                  <a:avLst/>
                  <a:gdLst>
                    <a:gd name="connsiteX0" fmla="*/ 693 w 45834"/>
                    <a:gd name="connsiteY0" fmla="*/ 18412 h 31381"/>
                    <a:gd name="connsiteX1" fmla="*/ 693 w 45834"/>
                    <a:gd name="connsiteY1" fmla="*/ 29946 h 31381"/>
                    <a:gd name="connsiteX2" fmla="*/ 46528 w 45834"/>
                    <a:gd name="connsiteY2" fmla="*/ 29946 h 31381"/>
                    <a:gd name="connsiteX3" fmla="*/ 46528 w 45834"/>
                    <a:gd name="connsiteY3" fmla="*/ 18412 h 31381"/>
                    <a:gd name="connsiteX4" fmla="*/ 693 w 45834"/>
                    <a:gd name="connsiteY4" fmla="*/ -1436 h 31381"/>
                    <a:gd name="connsiteX5" fmla="*/ 693 w 45834"/>
                    <a:gd name="connsiteY5" fmla="*/ 10141 h 31381"/>
                    <a:gd name="connsiteX6" fmla="*/ 46528 w 45834"/>
                    <a:gd name="connsiteY6" fmla="*/ 10141 h 31381"/>
                    <a:gd name="connsiteX7" fmla="*/ 46528 w 45834"/>
                    <a:gd name="connsiteY7" fmla="*/ -1436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693" y="18412"/>
                      </a:moveTo>
                      <a:lnTo>
                        <a:pt x="693" y="29946"/>
                      </a:lnTo>
                      <a:lnTo>
                        <a:pt x="46528" y="29946"/>
                      </a:lnTo>
                      <a:lnTo>
                        <a:pt x="46528" y="18412"/>
                      </a:lnTo>
                      <a:close/>
                      <a:moveTo>
                        <a:pt x="693" y="-1436"/>
                      </a:moveTo>
                      <a:lnTo>
                        <a:pt x="693" y="10141"/>
                      </a:lnTo>
                      <a:lnTo>
                        <a:pt x="46528" y="10141"/>
                      </a:lnTo>
                      <a:lnTo>
                        <a:pt x="46528" y="-1436"/>
                      </a:lnTo>
                      <a:close/>
                    </a:path>
                  </a:pathLst>
                </a:custGeom>
                <a:solidFill>
                  <a:srgbClr val="000000"/>
                </a:solidFill>
                <a:ln w="179" cap="flat">
                  <a:noFill/>
                  <a:prstDash val="solid"/>
                  <a:round/>
                </a:ln>
              </p:spPr>
              <p:txBody>
                <a:bodyPr rtlCol="0" anchor="ctr"/>
                <a:lstStyle/>
                <a:p>
                  <a:endParaRPr lang="en-US"/>
                </a:p>
              </p:txBody>
            </p:sp>
            <p:sp>
              <p:nvSpPr>
                <p:cNvPr id="1057" name="Freeform: Shape 1056">
                  <a:extLst>
                    <a:ext uri="{FF2B5EF4-FFF2-40B4-BE49-F238E27FC236}">
                      <a16:creationId xmlns:a16="http://schemas.microsoft.com/office/drawing/2014/main" id="{4CBB5391-FAA3-3110-C23F-50CFFBFAEA8A}"/>
                    </a:ext>
                  </a:extLst>
                </p:cNvPr>
                <p:cNvSpPr/>
                <p:nvPr/>
              </p:nvSpPr>
              <p:spPr>
                <a:xfrm flipV="1">
                  <a:off x="11020119" y="5356050"/>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058" name="Freeform: Shape 1057">
                  <a:extLst>
                    <a:ext uri="{FF2B5EF4-FFF2-40B4-BE49-F238E27FC236}">
                      <a16:creationId xmlns:a16="http://schemas.microsoft.com/office/drawing/2014/main" id="{0056EFD5-703E-24F1-9D62-7509CA6A5FEB}"/>
                    </a:ext>
                  </a:extLst>
                </p:cNvPr>
                <p:cNvSpPr/>
                <p:nvPr/>
              </p:nvSpPr>
              <p:spPr>
                <a:xfrm flipV="1">
                  <a:off x="11052088" y="5290497"/>
                  <a:ext cx="22280" cy="84027"/>
                </a:xfrm>
                <a:custGeom>
                  <a:avLst/>
                  <a:gdLst>
                    <a:gd name="connsiteX0" fmla="*/ 1343 w 22280"/>
                    <a:gd name="connsiteY0" fmla="*/ -819 h 84027"/>
                    <a:gd name="connsiteX1" fmla="*/ 1343 w 22280"/>
                    <a:gd name="connsiteY1" fmla="*/ 83208 h 84027"/>
                    <a:gd name="connsiteX2" fmla="*/ 23623 w 22280"/>
                    <a:gd name="connsiteY2" fmla="*/ 83208 h 84027"/>
                    <a:gd name="connsiteX3" fmla="*/ 23623 w 22280"/>
                    <a:gd name="connsiteY3" fmla="*/ 73334 h 84027"/>
                    <a:gd name="connsiteX4" fmla="*/ 13291 w 22280"/>
                    <a:gd name="connsiteY4" fmla="*/ 73334 h 84027"/>
                    <a:gd name="connsiteX5" fmla="*/ 13291 w 22280"/>
                    <a:gd name="connsiteY5" fmla="*/ 9069 h 84027"/>
                    <a:gd name="connsiteX6" fmla="*/ 23623 w 22280"/>
                    <a:gd name="connsiteY6" fmla="*/ 9069 h 84027"/>
                    <a:gd name="connsiteX7" fmla="*/ 23623 w 22280"/>
                    <a:gd name="connsiteY7" fmla="*/ -819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1343" y="-819"/>
                      </a:moveTo>
                      <a:lnTo>
                        <a:pt x="1343" y="83208"/>
                      </a:lnTo>
                      <a:lnTo>
                        <a:pt x="23623" y="83208"/>
                      </a:lnTo>
                      <a:lnTo>
                        <a:pt x="23623" y="73334"/>
                      </a:lnTo>
                      <a:lnTo>
                        <a:pt x="13291" y="73334"/>
                      </a:lnTo>
                      <a:lnTo>
                        <a:pt x="13291" y="9069"/>
                      </a:lnTo>
                      <a:lnTo>
                        <a:pt x="23623" y="9069"/>
                      </a:lnTo>
                      <a:lnTo>
                        <a:pt x="23623" y="-819"/>
                      </a:lnTo>
                      <a:close/>
                    </a:path>
                  </a:pathLst>
                </a:custGeom>
                <a:solidFill>
                  <a:srgbClr val="000000"/>
                </a:solidFill>
                <a:ln w="179" cap="flat">
                  <a:noFill/>
                  <a:prstDash val="solid"/>
                  <a:round/>
                </a:ln>
              </p:spPr>
              <p:txBody>
                <a:bodyPr rtlCol="0" anchor="ctr"/>
                <a:lstStyle/>
                <a:p>
                  <a:endParaRPr lang="en-US"/>
                </a:p>
              </p:txBody>
            </p:sp>
            <p:sp>
              <p:nvSpPr>
                <p:cNvPr id="1059" name="Freeform: Shape 1058">
                  <a:extLst>
                    <a:ext uri="{FF2B5EF4-FFF2-40B4-BE49-F238E27FC236}">
                      <a16:creationId xmlns:a16="http://schemas.microsoft.com/office/drawing/2014/main" id="{95159414-D3E3-EC26-AA13-2069C55013B5}"/>
                    </a:ext>
                  </a:extLst>
                </p:cNvPr>
                <p:cNvSpPr/>
                <p:nvPr/>
              </p:nvSpPr>
              <p:spPr>
                <a:xfrm flipV="1">
                  <a:off x="11079953" y="5290225"/>
                  <a:ext cx="43773" cy="66941"/>
                </a:xfrm>
                <a:custGeom>
                  <a:avLst/>
                  <a:gdLst>
                    <a:gd name="connsiteX0" fmla="*/ 43356 w 43773"/>
                    <a:gd name="connsiteY0" fmla="*/ 49176 h 66941"/>
                    <a:gd name="connsiteX1" fmla="*/ 31193 w 43773"/>
                    <a:gd name="connsiteY1" fmla="*/ 47846 h 66941"/>
                    <a:gd name="connsiteX2" fmla="*/ 28860 w 43773"/>
                    <a:gd name="connsiteY2" fmla="*/ 53383 h 66941"/>
                    <a:gd name="connsiteX3" fmla="*/ 23995 w 43773"/>
                    <a:gd name="connsiteY3" fmla="*/ 55172 h 66941"/>
                    <a:gd name="connsiteX4" fmla="*/ 17255 w 43773"/>
                    <a:gd name="connsiteY4" fmla="*/ 51595 h 66941"/>
                    <a:gd name="connsiteX5" fmla="*/ 13792 w 43773"/>
                    <a:gd name="connsiteY5" fmla="*/ 36713 h 66941"/>
                    <a:gd name="connsiteX6" fmla="*/ 25469 w 43773"/>
                    <a:gd name="connsiteY6" fmla="*/ 42250 h 66941"/>
                    <a:gd name="connsiteX7" fmla="*/ 38949 w 43773"/>
                    <a:gd name="connsiteY7" fmla="*/ 36255 h 66941"/>
                    <a:gd name="connsiteX8" fmla="*/ 44558 w 43773"/>
                    <a:gd name="connsiteY8" fmla="*/ 20786 h 66941"/>
                    <a:gd name="connsiteX9" fmla="*/ 38648 w 43773"/>
                    <a:gd name="connsiteY9" fmla="*/ 4644 h 66941"/>
                    <a:gd name="connsiteX10" fmla="*/ 23494 w 43773"/>
                    <a:gd name="connsiteY10" fmla="*/ -1437 h 66941"/>
                    <a:gd name="connsiteX11" fmla="*/ 7181 w 43773"/>
                    <a:gd name="connsiteY11" fmla="*/ 6276 h 66941"/>
                    <a:gd name="connsiteX12" fmla="*/ 785 w 43773"/>
                    <a:gd name="connsiteY12" fmla="*/ 31561 h 66941"/>
                    <a:gd name="connsiteX13" fmla="*/ 7439 w 43773"/>
                    <a:gd name="connsiteY13" fmla="*/ 57548 h 66941"/>
                    <a:gd name="connsiteX14" fmla="*/ 24754 w 43773"/>
                    <a:gd name="connsiteY14" fmla="*/ 65504 h 66941"/>
                    <a:gd name="connsiteX15" fmla="*/ 37117 w 43773"/>
                    <a:gd name="connsiteY15" fmla="*/ 61325 h 66941"/>
                    <a:gd name="connsiteX16" fmla="*/ 43356 w 43773"/>
                    <a:gd name="connsiteY16" fmla="*/ 49176 h 66941"/>
                    <a:gd name="connsiteX17" fmla="*/ 14865 w 43773"/>
                    <a:gd name="connsiteY17" fmla="*/ 21773 h 66941"/>
                    <a:gd name="connsiteX18" fmla="*/ 17684 w 43773"/>
                    <a:gd name="connsiteY18" fmla="*/ 12314 h 66941"/>
                    <a:gd name="connsiteX19" fmla="*/ 24124 w 43773"/>
                    <a:gd name="connsiteY19" fmla="*/ 8980 h 66941"/>
                    <a:gd name="connsiteX20" fmla="*/ 29934 w 43773"/>
                    <a:gd name="connsiteY20" fmla="*/ 11699 h 66941"/>
                    <a:gd name="connsiteX21" fmla="*/ 32266 w 43773"/>
                    <a:gd name="connsiteY21" fmla="*/ 20657 h 66941"/>
                    <a:gd name="connsiteX22" fmla="*/ 29762 w 43773"/>
                    <a:gd name="connsiteY22" fmla="*/ 30016 h 66941"/>
                    <a:gd name="connsiteX23" fmla="*/ 23494 w 43773"/>
                    <a:gd name="connsiteY23" fmla="*/ 32992 h 66941"/>
                    <a:gd name="connsiteX24" fmla="*/ 17370 w 43773"/>
                    <a:gd name="connsiteY24" fmla="*/ 30144 h 66941"/>
                    <a:gd name="connsiteX25" fmla="*/ 14865 w 43773"/>
                    <a:gd name="connsiteY25" fmla="*/ 2177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3356" y="49176"/>
                      </a:moveTo>
                      <a:lnTo>
                        <a:pt x="31193" y="47846"/>
                      </a:lnTo>
                      <a:cubicBezTo>
                        <a:pt x="30897" y="50345"/>
                        <a:pt x="30120" y="52191"/>
                        <a:pt x="28860" y="53383"/>
                      </a:cubicBezTo>
                      <a:cubicBezTo>
                        <a:pt x="27611" y="54576"/>
                        <a:pt x="25989" y="55172"/>
                        <a:pt x="23995" y="55172"/>
                      </a:cubicBezTo>
                      <a:cubicBezTo>
                        <a:pt x="21343" y="55172"/>
                        <a:pt x="19096" y="53980"/>
                        <a:pt x="17255" y="51595"/>
                      </a:cubicBezTo>
                      <a:cubicBezTo>
                        <a:pt x="15424" y="49210"/>
                        <a:pt x="14269" y="44249"/>
                        <a:pt x="13792" y="36713"/>
                      </a:cubicBezTo>
                      <a:cubicBezTo>
                        <a:pt x="16921" y="40404"/>
                        <a:pt x="20814" y="42250"/>
                        <a:pt x="25469" y="42250"/>
                      </a:cubicBezTo>
                      <a:cubicBezTo>
                        <a:pt x="30716" y="42250"/>
                        <a:pt x="35209" y="40252"/>
                        <a:pt x="38949" y="36255"/>
                      </a:cubicBezTo>
                      <a:cubicBezTo>
                        <a:pt x="42688" y="32267"/>
                        <a:pt x="44558" y="27111"/>
                        <a:pt x="44558" y="20786"/>
                      </a:cubicBezTo>
                      <a:cubicBezTo>
                        <a:pt x="44558" y="14079"/>
                        <a:pt x="42588" y="8699"/>
                        <a:pt x="38648" y="4644"/>
                      </a:cubicBezTo>
                      <a:cubicBezTo>
                        <a:pt x="34718" y="590"/>
                        <a:pt x="29667" y="-1437"/>
                        <a:pt x="23494" y="-1437"/>
                      </a:cubicBezTo>
                      <a:cubicBezTo>
                        <a:pt x="16883" y="-1437"/>
                        <a:pt x="11445" y="1134"/>
                        <a:pt x="7181" y="6276"/>
                      </a:cubicBezTo>
                      <a:cubicBezTo>
                        <a:pt x="2917" y="11418"/>
                        <a:pt x="785" y="19846"/>
                        <a:pt x="785" y="31561"/>
                      </a:cubicBezTo>
                      <a:cubicBezTo>
                        <a:pt x="785" y="43581"/>
                        <a:pt x="3003" y="52243"/>
                        <a:pt x="7439" y="57548"/>
                      </a:cubicBezTo>
                      <a:cubicBezTo>
                        <a:pt x="11884" y="62852"/>
                        <a:pt x="17656" y="65504"/>
                        <a:pt x="24754" y="65504"/>
                      </a:cubicBezTo>
                      <a:cubicBezTo>
                        <a:pt x="29733" y="65504"/>
                        <a:pt x="33855" y="64111"/>
                        <a:pt x="37117" y="61325"/>
                      </a:cubicBezTo>
                      <a:cubicBezTo>
                        <a:pt x="40380" y="58540"/>
                        <a:pt x="42459" y="54490"/>
                        <a:pt x="43356" y="49176"/>
                      </a:cubicBezTo>
                      <a:close/>
                      <a:moveTo>
                        <a:pt x="14865" y="21773"/>
                      </a:moveTo>
                      <a:cubicBezTo>
                        <a:pt x="14865" y="17690"/>
                        <a:pt x="15805" y="14537"/>
                        <a:pt x="17684" y="12314"/>
                      </a:cubicBezTo>
                      <a:cubicBezTo>
                        <a:pt x="19564" y="10092"/>
                        <a:pt x="21710" y="8980"/>
                        <a:pt x="24124" y="8980"/>
                      </a:cubicBezTo>
                      <a:cubicBezTo>
                        <a:pt x="26452" y="8980"/>
                        <a:pt x="28388" y="9886"/>
                        <a:pt x="29934" y="11699"/>
                      </a:cubicBezTo>
                      <a:cubicBezTo>
                        <a:pt x="31489" y="13521"/>
                        <a:pt x="32266" y="16507"/>
                        <a:pt x="32266" y="20657"/>
                      </a:cubicBezTo>
                      <a:cubicBezTo>
                        <a:pt x="32266" y="24921"/>
                        <a:pt x="31431" y="28041"/>
                        <a:pt x="29762" y="30016"/>
                      </a:cubicBezTo>
                      <a:cubicBezTo>
                        <a:pt x="28092" y="32000"/>
                        <a:pt x="26003" y="32992"/>
                        <a:pt x="23494" y="32992"/>
                      </a:cubicBezTo>
                      <a:cubicBezTo>
                        <a:pt x="21081" y="32992"/>
                        <a:pt x="19039" y="32043"/>
                        <a:pt x="17370" y="30144"/>
                      </a:cubicBezTo>
                      <a:cubicBezTo>
                        <a:pt x="15700" y="28255"/>
                        <a:pt x="14865" y="25465"/>
                        <a:pt x="14865" y="21773"/>
                      </a:cubicBezTo>
                      <a:close/>
                    </a:path>
                  </a:pathLst>
                </a:custGeom>
                <a:solidFill>
                  <a:srgbClr val="000000"/>
                </a:solidFill>
                <a:ln w="179" cap="flat">
                  <a:noFill/>
                  <a:prstDash val="solid"/>
                  <a:round/>
                </a:ln>
              </p:spPr>
              <p:txBody>
                <a:bodyPr rtlCol="0" anchor="ctr"/>
                <a:lstStyle/>
                <a:p>
                  <a:endParaRPr lang="en-US"/>
                </a:p>
              </p:txBody>
            </p:sp>
            <p:sp>
              <p:nvSpPr>
                <p:cNvPr id="1060" name="Freeform: Shape 1059">
                  <a:extLst>
                    <a:ext uri="{FF2B5EF4-FFF2-40B4-BE49-F238E27FC236}">
                      <a16:creationId xmlns:a16="http://schemas.microsoft.com/office/drawing/2014/main" id="{0E4B9866-1772-AFD6-507F-03784AA8A9B6}"/>
                    </a:ext>
                  </a:extLst>
                </p:cNvPr>
                <p:cNvSpPr/>
                <p:nvPr/>
              </p:nvSpPr>
              <p:spPr>
                <a:xfrm flipV="1">
                  <a:off x="11132232" y="5343486"/>
                  <a:ext cx="13594" cy="27188"/>
                </a:xfrm>
                <a:custGeom>
                  <a:avLst/>
                  <a:gdLst>
                    <a:gd name="connsiteX0" fmla="*/ 2784 w 13594"/>
                    <a:gd name="connsiteY0" fmla="*/ 28092 h 27188"/>
                    <a:gd name="connsiteX1" fmla="*/ 15348 w 13594"/>
                    <a:gd name="connsiteY1" fmla="*/ 28092 h 27188"/>
                    <a:gd name="connsiteX2" fmla="*/ 15348 w 13594"/>
                    <a:gd name="connsiteY2" fmla="*/ 19105 h 27188"/>
                    <a:gd name="connsiteX3" fmla="*/ 14404 w 13594"/>
                    <a:gd name="connsiteY3" fmla="*/ 10505 h 27188"/>
                    <a:gd name="connsiteX4" fmla="*/ 10840 w 13594"/>
                    <a:gd name="connsiteY4" fmla="*/ 4839 h 27188"/>
                    <a:gd name="connsiteX5" fmla="*/ 4215 w 13594"/>
                    <a:gd name="connsiteY5" fmla="*/ 903 h 27188"/>
                    <a:gd name="connsiteX6" fmla="*/ 1754 w 13594"/>
                    <a:gd name="connsiteY6" fmla="*/ 6098 h 27188"/>
                    <a:gd name="connsiteX7" fmla="*/ 7149 w 13594"/>
                    <a:gd name="connsiteY7" fmla="*/ 9532 h 27188"/>
                    <a:gd name="connsiteX8" fmla="*/ 8866 w 13594"/>
                    <a:gd name="connsiteY8" fmla="*/ 15528 h 27188"/>
                    <a:gd name="connsiteX9" fmla="*/ 2784 w 13594"/>
                    <a:gd name="connsiteY9" fmla="*/ 15528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2784" y="28092"/>
                      </a:moveTo>
                      <a:lnTo>
                        <a:pt x="15348" y="28092"/>
                      </a:lnTo>
                      <a:lnTo>
                        <a:pt x="15348" y="19105"/>
                      </a:lnTo>
                      <a:cubicBezTo>
                        <a:pt x="15348" y="15471"/>
                        <a:pt x="15033" y="12604"/>
                        <a:pt x="14404" y="10505"/>
                      </a:cubicBezTo>
                      <a:cubicBezTo>
                        <a:pt x="13774" y="8397"/>
                        <a:pt x="12586" y="6508"/>
                        <a:pt x="10840" y="4839"/>
                      </a:cubicBezTo>
                      <a:cubicBezTo>
                        <a:pt x="9104" y="3169"/>
                        <a:pt x="6896" y="1857"/>
                        <a:pt x="4215" y="903"/>
                      </a:cubicBezTo>
                      <a:lnTo>
                        <a:pt x="1754" y="6098"/>
                      </a:lnTo>
                      <a:cubicBezTo>
                        <a:pt x="4282" y="6928"/>
                        <a:pt x="6080" y="8073"/>
                        <a:pt x="7149" y="9532"/>
                      </a:cubicBezTo>
                      <a:cubicBezTo>
                        <a:pt x="8227" y="10992"/>
                        <a:pt x="8799" y="12990"/>
                        <a:pt x="8866" y="15528"/>
                      </a:cubicBezTo>
                      <a:lnTo>
                        <a:pt x="2784" y="15528"/>
                      </a:lnTo>
                      <a:close/>
                    </a:path>
                  </a:pathLst>
                </a:custGeom>
                <a:solidFill>
                  <a:srgbClr val="000000"/>
                </a:solidFill>
                <a:ln w="179" cap="flat">
                  <a:noFill/>
                  <a:prstDash val="solid"/>
                  <a:round/>
                </a:ln>
              </p:spPr>
              <p:txBody>
                <a:bodyPr rtlCol="0" anchor="ctr"/>
                <a:lstStyle/>
                <a:p>
                  <a:endParaRPr lang="en-US"/>
                </a:p>
              </p:txBody>
            </p:sp>
            <p:sp>
              <p:nvSpPr>
                <p:cNvPr id="1061" name="Freeform: Shape 1060">
                  <a:extLst>
                    <a:ext uri="{FF2B5EF4-FFF2-40B4-BE49-F238E27FC236}">
                      <a16:creationId xmlns:a16="http://schemas.microsoft.com/office/drawing/2014/main" id="{6D4C4B3D-1AE4-83F9-BEBE-ECF76D6F4ED2}"/>
                    </a:ext>
                  </a:extLst>
                </p:cNvPr>
                <p:cNvSpPr/>
                <p:nvPr/>
              </p:nvSpPr>
              <p:spPr>
                <a:xfrm flipV="1">
                  <a:off x="11152439" y="5356050"/>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062" name="Freeform: Shape 1061">
                  <a:extLst>
                    <a:ext uri="{FF2B5EF4-FFF2-40B4-BE49-F238E27FC236}">
                      <a16:creationId xmlns:a16="http://schemas.microsoft.com/office/drawing/2014/main" id="{39DE012A-82EB-3057-68AE-F295BE2264C3}"/>
                    </a:ext>
                  </a:extLst>
                </p:cNvPr>
                <p:cNvSpPr/>
                <p:nvPr/>
              </p:nvSpPr>
              <p:spPr>
                <a:xfrm flipV="1">
                  <a:off x="11181776" y="5290225"/>
                  <a:ext cx="43773" cy="66941"/>
                </a:xfrm>
                <a:custGeom>
                  <a:avLst/>
                  <a:gdLst>
                    <a:gd name="connsiteX0" fmla="*/ 43380 w 43773"/>
                    <a:gd name="connsiteY0" fmla="*/ 49176 h 66941"/>
                    <a:gd name="connsiteX1" fmla="*/ 31217 w 43773"/>
                    <a:gd name="connsiteY1" fmla="*/ 47846 h 66941"/>
                    <a:gd name="connsiteX2" fmla="*/ 28884 w 43773"/>
                    <a:gd name="connsiteY2" fmla="*/ 53383 h 66941"/>
                    <a:gd name="connsiteX3" fmla="*/ 24019 w 43773"/>
                    <a:gd name="connsiteY3" fmla="*/ 55172 h 66941"/>
                    <a:gd name="connsiteX4" fmla="*/ 17279 w 43773"/>
                    <a:gd name="connsiteY4" fmla="*/ 51595 h 66941"/>
                    <a:gd name="connsiteX5" fmla="*/ 13816 w 43773"/>
                    <a:gd name="connsiteY5" fmla="*/ 36713 h 66941"/>
                    <a:gd name="connsiteX6" fmla="*/ 25493 w 43773"/>
                    <a:gd name="connsiteY6" fmla="*/ 42250 h 66941"/>
                    <a:gd name="connsiteX7" fmla="*/ 38973 w 43773"/>
                    <a:gd name="connsiteY7" fmla="*/ 36255 h 66941"/>
                    <a:gd name="connsiteX8" fmla="*/ 44582 w 43773"/>
                    <a:gd name="connsiteY8" fmla="*/ 20786 h 66941"/>
                    <a:gd name="connsiteX9" fmla="*/ 38672 w 43773"/>
                    <a:gd name="connsiteY9" fmla="*/ 4644 h 66941"/>
                    <a:gd name="connsiteX10" fmla="*/ 23518 w 43773"/>
                    <a:gd name="connsiteY10" fmla="*/ -1437 h 66941"/>
                    <a:gd name="connsiteX11" fmla="*/ 7205 w 43773"/>
                    <a:gd name="connsiteY11" fmla="*/ 6276 h 66941"/>
                    <a:gd name="connsiteX12" fmla="*/ 808 w 43773"/>
                    <a:gd name="connsiteY12" fmla="*/ 31561 h 66941"/>
                    <a:gd name="connsiteX13" fmla="*/ 7462 w 43773"/>
                    <a:gd name="connsiteY13" fmla="*/ 57548 h 66941"/>
                    <a:gd name="connsiteX14" fmla="*/ 24777 w 43773"/>
                    <a:gd name="connsiteY14" fmla="*/ 65504 h 66941"/>
                    <a:gd name="connsiteX15" fmla="*/ 37141 w 43773"/>
                    <a:gd name="connsiteY15" fmla="*/ 61325 h 66941"/>
                    <a:gd name="connsiteX16" fmla="*/ 43380 w 43773"/>
                    <a:gd name="connsiteY16" fmla="*/ 49176 h 66941"/>
                    <a:gd name="connsiteX17" fmla="*/ 14889 w 43773"/>
                    <a:gd name="connsiteY17" fmla="*/ 21773 h 66941"/>
                    <a:gd name="connsiteX18" fmla="*/ 17708 w 43773"/>
                    <a:gd name="connsiteY18" fmla="*/ 12314 h 66941"/>
                    <a:gd name="connsiteX19" fmla="*/ 24148 w 43773"/>
                    <a:gd name="connsiteY19" fmla="*/ 8980 h 66941"/>
                    <a:gd name="connsiteX20" fmla="*/ 29957 w 43773"/>
                    <a:gd name="connsiteY20" fmla="*/ 11699 h 66941"/>
                    <a:gd name="connsiteX21" fmla="*/ 32290 w 43773"/>
                    <a:gd name="connsiteY21" fmla="*/ 20657 h 66941"/>
                    <a:gd name="connsiteX22" fmla="*/ 29786 w 43773"/>
                    <a:gd name="connsiteY22" fmla="*/ 30016 h 66941"/>
                    <a:gd name="connsiteX23" fmla="*/ 23518 w 43773"/>
                    <a:gd name="connsiteY23" fmla="*/ 32992 h 66941"/>
                    <a:gd name="connsiteX24" fmla="*/ 17393 w 43773"/>
                    <a:gd name="connsiteY24" fmla="*/ 30144 h 66941"/>
                    <a:gd name="connsiteX25" fmla="*/ 14889 w 43773"/>
                    <a:gd name="connsiteY25" fmla="*/ 2177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3380" y="49176"/>
                      </a:moveTo>
                      <a:lnTo>
                        <a:pt x="31217" y="47846"/>
                      </a:lnTo>
                      <a:cubicBezTo>
                        <a:pt x="30921" y="50345"/>
                        <a:pt x="30143" y="52191"/>
                        <a:pt x="28884" y="53383"/>
                      </a:cubicBezTo>
                      <a:cubicBezTo>
                        <a:pt x="27634" y="54576"/>
                        <a:pt x="26013" y="55172"/>
                        <a:pt x="24019" y="55172"/>
                      </a:cubicBezTo>
                      <a:cubicBezTo>
                        <a:pt x="21367" y="55172"/>
                        <a:pt x="19120" y="53980"/>
                        <a:pt x="17279" y="51595"/>
                      </a:cubicBezTo>
                      <a:cubicBezTo>
                        <a:pt x="15447" y="49210"/>
                        <a:pt x="14293" y="44249"/>
                        <a:pt x="13816" y="36713"/>
                      </a:cubicBezTo>
                      <a:cubicBezTo>
                        <a:pt x="16945" y="40404"/>
                        <a:pt x="20837" y="42250"/>
                        <a:pt x="25493" y="42250"/>
                      </a:cubicBezTo>
                      <a:cubicBezTo>
                        <a:pt x="30740" y="42250"/>
                        <a:pt x="35233" y="40252"/>
                        <a:pt x="38973" y="36255"/>
                      </a:cubicBezTo>
                      <a:cubicBezTo>
                        <a:pt x="42712" y="32267"/>
                        <a:pt x="44582" y="27111"/>
                        <a:pt x="44582" y="20786"/>
                      </a:cubicBezTo>
                      <a:cubicBezTo>
                        <a:pt x="44582" y="14079"/>
                        <a:pt x="42612" y="8699"/>
                        <a:pt x="38672" y="4644"/>
                      </a:cubicBezTo>
                      <a:cubicBezTo>
                        <a:pt x="34742" y="590"/>
                        <a:pt x="29690" y="-1437"/>
                        <a:pt x="23518" y="-1437"/>
                      </a:cubicBezTo>
                      <a:cubicBezTo>
                        <a:pt x="16907" y="-1437"/>
                        <a:pt x="11469" y="1134"/>
                        <a:pt x="7205" y="6276"/>
                      </a:cubicBezTo>
                      <a:cubicBezTo>
                        <a:pt x="2940" y="11418"/>
                        <a:pt x="808" y="19846"/>
                        <a:pt x="808" y="31561"/>
                      </a:cubicBezTo>
                      <a:cubicBezTo>
                        <a:pt x="808" y="43581"/>
                        <a:pt x="3026" y="52243"/>
                        <a:pt x="7462" y="57548"/>
                      </a:cubicBezTo>
                      <a:cubicBezTo>
                        <a:pt x="11908" y="62852"/>
                        <a:pt x="17680" y="65504"/>
                        <a:pt x="24777" y="65504"/>
                      </a:cubicBezTo>
                      <a:cubicBezTo>
                        <a:pt x="29757" y="65504"/>
                        <a:pt x="33878" y="64111"/>
                        <a:pt x="37141" y="61325"/>
                      </a:cubicBezTo>
                      <a:cubicBezTo>
                        <a:pt x="40404" y="58540"/>
                        <a:pt x="42483" y="54490"/>
                        <a:pt x="43380" y="49176"/>
                      </a:cubicBezTo>
                      <a:close/>
                      <a:moveTo>
                        <a:pt x="14889" y="21773"/>
                      </a:moveTo>
                      <a:cubicBezTo>
                        <a:pt x="14889" y="17690"/>
                        <a:pt x="15829" y="14537"/>
                        <a:pt x="17708" y="12314"/>
                      </a:cubicBezTo>
                      <a:cubicBezTo>
                        <a:pt x="19587" y="10092"/>
                        <a:pt x="21734" y="8980"/>
                        <a:pt x="24148" y="8980"/>
                      </a:cubicBezTo>
                      <a:cubicBezTo>
                        <a:pt x="26475" y="8980"/>
                        <a:pt x="28412" y="9886"/>
                        <a:pt x="29957" y="11699"/>
                      </a:cubicBezTo>
                      <a:cubicBezTo>
                        <a:pt x="31512" y="13521"/>
                        <a:pt x="32290" y="16507"/>
                        <a:pt x="32290" y="20657"/>
                      </a:cubicBezTo>
                      <a:cubicBezTo>
                        <a:pt x="32290" y="24921"/>
                        <a:pt x="31455" y="28041"/>
                        <a:pt x="29786" y="30016"/>
                      </a:cubicBezTo>
                      <a:cubicBezTo>
                        <a:pt x="28116" y="32000"/>
                        <a:pt x="26027" y="32992"/>
                        <a:pt x="23518" y="32992"/>
                      </a:cubicBezTo>
                      <a:cubicBezTo>
                        <a:pt x="21104" y="32992"/>
                        <a:pt x="19063" y="32043"/>
                        <a:pt x="17393" y="30144"/>
                      </a:cubicBezTo>
                      <a:cubicBezTo>
                        <a:pt x="15724" y="28255"/>
                        <a:pt x="14889" y="25465"/>
                        <a:pt x="14889" y="21773"/>
                      </a:cubicBezTo>
                      <a:close/>
                    </a:path>
                  </a:pathLst>
                </a:custGeom>
                <a:solidFill>
                  <a:srgbClr val="000000"/>
                </a:solidFill>
                <a:ln w="179" cap="flat">
                  <a:noFill/>
                  <a:prstDash val="solid"/>
                  <a:round/>
                </a:ln>
              </p:spPr>
              <p:txBody>
                <a:bodyPr rtlCol="0" anchor="ctr"/>
                <a:lstStyle/>
                <a:p>
                  <a:endParaRPr lang="en-US"/>
                </a:p>
              </p:txBody>
            </p:sp>
            <p:sp>
              <p:nvSpPr>
                <p:cNvPr id="1063" name="Freeform: Shape 1062">
                  <a:extLst>
                    <a:ext uri="{FF2B5EF4-FFF2-40B4-BE49-F238E27FC236}">
                      <a16:creationId xmlns:a16="http://schemas.microsoft.com/office/drawing/2014/main" id="{E4C31E24-BEAC-1FD1-A1A1-BD5B8934072A}"/>
                    </a:ext>
                  </a:extLst>
                </p:cNvPr>
                <p:cNvSpPr/>
                <p:nvPr/>
              </p:nvSpPr>
              <p:spPr>
                <a:xfrm flipV="1">
                  <a:off x="11232667" y="5290225"/>
                  <a:ext cx="42571" cy="66941"/>
                </a:xfrm>
                <a:custGeom>
                  <a:avLst/>
                  <a:gdLst>
                    <a:gd name="connsiteX0" fmla="*/ 22144 w 42571"/>
                    <a:gd name="connsiteY0" fmla="*/ 65504 h 66941"/>
                    <a:gd name="connsiteX1" fmla="*/ 37040 w 42571"/>
                    <a:gd name="connsiteY1" fmla="*/ 58707 h 66941"/>
                    <a:gd name="connsiteX2" fmla="*/ 43437 w 42571"/>
                    <a:gd name="connsiteY2" fmla="*/ 32005 h 66941"/>
                    <a:gd name="connsiteX3" fmla="*/ 36997 w 42571"/>
                    <a:gd name="connsiteY3" fmla="*/ 5274 h 66941"/>
                    <a:gd name="connsiteX4" fmla="*/ 22144 w 42571"/>
                    <a:gd name="connsiteY4" fmla="*/ -1437 h 66941"/>
                    <a:gd name="connsiteX5" fmla="*/ 6718 w 42571"/>
                    <a:gd name="connsiteY5" fmla="*/ 5918 h 66941"/>
                    <a:gd name="connsiteX6" fmla="*/ 865 w 42571"/>
                    <a:gd name="connsiteY6" fmla="*/ 32148 h 66941"/>
                    <a:gd name="connsiteX7" fmla="*/ 7304 w 42571"/>
                    <a:gd name="connsiteY7" fmla="*/ 58793 h 66941"/>
                    <a:gd name="connsiteX8" fmla="*/ 22144 w 42571"/>
                    <a:gd name="connsiteY8" fmla="*/ 65504 h 66941"/>
                    <a:gd name="connsiteX9" fmla="*/ 22144 w 42571"/>
                    <a:gd name="connsiteY9" fmla="*/ 55086 h 66941"/>
                    <a:gd name="connsiteX10" fmla="*/ 18080 w 42571"/>
                    <a:gd name="connsiteY10" fmla="*/ 53627 h 66941"/>
                    <a:gd name="connsiteX11" fmla="*/ 15304 w 42571"/>
                    <a:gd name="connsiteY11" fmla="*/ 48418 h 66941"/>
                    <a:gd name="connsiteX12" fmla="*/ 14016 w 42571"/>
                    <a:gd name="connsiteY12" fmla="*/ 32005 h 66941"/>
                    <a:gd name="connsiteX13" fmla="*/ 15175 w 42571"/>
                    <a:gd name="connsiteY13" fmla="*/ 16149 h 66941"/>
                    <a:gd name="connsiteX14" fmla="*/ 18094 w 42571"/>
                    <a:gd name="connsiteY14" fmla="*/ 10411 h 66941"/>
                    <a:gd name="connsiteX15" fmla="*/ 22144 w 42571"/>
                    <a:gd name="connsiteY15" fmla="*/ 8980 h 66941"/>
                    <a:gd name="connsiteX16" fmla="*/ 26222 w 42571"/>
                    <a:gd name="connsiteY16" fmla="*/ 10425 h 66941"/>
                    <a:gd name="connsiteX17" fmla="*/ 28984 w 42571"/>
                    <a:gd name="connsiteY17" fmla="*/ 15648 h 66941"/>
                    <a:gd name="connsiteX18" fmla="*/ 30286 w 42571"/>
                    <a:gd name="connsiteY18" fmla="*/ 32005 h 66941"/>
                    <a:gd name="connsiteX19" fmla="*/ 29127 w 42571"/>
                    <a:gd name="connsiteY19" fmla="*/ 47860 h 66941"/>
                    <a:gd name="connsiteX20" fmla="*/ 26193 w 42571"/>
                    <a:gd name="connsiteY20" fmla="*/ 53627 h 66941"/>
                    <a:gd name="connsiteX21" fmla="*/ 22144 w 42571"/>
                    <a:gd name="connsiteY21" fmla="*/ 55086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2144" y="65504"/>
                      </a:moveTo>
                      <a:cubicBezTo>
                        <a:pt x="28497" y="65504"/>
                        <a:pt x="33463" y="63238"/>
                        <a:pt x="37040" y="58707"/>
                      </a:cubicBezTo>
                      <a:cubicBezTo>
                        <a:pt x="41305" y="53345"/>
                        <a:pt x="43437" y="44445"/>
                        <a:pt x="43437" y="32005"/>
                      </a:cubicBezTo>
                      <a:cubicBezTo>
                        <a:pt x="43437" y="19603"/>
                        <a:pt x="41290" y="10693"/>
                        <a:pt x="36997" y="5274"/>
                      </a:cubicBezTo>
                      <a:cubicBezTo>
                        <a:pt x="33448" y="800"/>
                        <a:pt x="28497" y="-1437"/>
                        <a:pt x="22144" y="-1437"/>
                      </a:cubicBezTo>
                      <a:cubicBezTo>
                        <a:pt x="15771" y="-1437"/>
                        <a:pt x="10629" y="1014"/>
                        <a:pt x="6718" y="5918"/>
                      </a:cubicBezTo>
                      <a:cubicBezTo>
                        <a:pt x="2816" y="10821"/>
                        <a:pt x="865" y="19565"/>
                        <a:pt x="865" y="32148"/>
                      </a:cubicBezTo>
                      <a:cubicBezTo>
                        <a:pt x="865" y="44492"/>
                        <a:pt x="3011" y="53374"/>
                        <a:pt x="7304" y="58793"/>
                      </a:cubicBezTo>
                      <a:cubicBezTo>
                        <a:pt x="10853" y="63267"/>
                        <a:pt x="15800" y="65504"/>
                        <a:pt x="22144" y="65504"/>
                      </a:cubicBezTo>
                      <a:close/>
                      <a:moveTo>
                        <a:pt x="22144" y="55086"/>
                      </a:moveTo>
                      <a:cubicBezTo>
                        <a:pt x="20627" y="55086"/>
                        <a:pt x="19272" y="54600"/>
                        <a:pt x="18080" y="53627"/>
                      </a:cubicBezTo>
                      <a:cubicBezTo>
                        <a:pt x="16887" y="52663"/>
                        <a:pt x="15962" y="50927"/>
                        <a:pt x="15304" y="48418"/>
                      </a:cubicBezTo>
                      <a:cubicBezTo>
                        <a:pt x="14445" y="45174"/>
                        <a:pt x="14016" y="39703"/>
                        <a:pt x="14016" y="32005"/>
                      </a:cubicBezTo>
                      <a:cubicBezTo>
                        <a:pt x="14016" y="24316"/>
                        <a:pt x="14402" y="19030"/>
                        <a:pt x="15175" y="16149"/>
                      </a:cubicBezTo>
                      <a:cubicBezTo>
                        <a:pt x="15948" y="13278"/>
                        <a:pt x="16921" y="11365"/>
                        <a:pt x="18094" y="10411"/>
                      </a:cubicBezTo>
                      <a:cubicBezTo>
                        <a:pt x="19277" y="9457"/>
                        <a:pt x="20627" y="8980"/>
                        <a:pt x="22144" y="8980"/>
                      </a:cubicBezTo>
                      <a:cubicBezTo>
                        <a:pt x="23670" y="8980"/>
                        <a:pt x="25030" y="9462"/>
                        <a:pt x="26222" y="10425"/>
                      </a:cubicBezTo>
                      <a:cubicBezTo>
                        <a:pt x="27414" y="11398"/>
                        <a:pt x="28335" y="13140"/>
                        <a:pt x="28984" y="15648"/>
                      </a:cubicBezTo>
                      <a:cubicBezTo>
                        <a:pt x="29852" y="18863"/>
                        <a:pt x="30286" y="24316"/>
                        <a:pt x="30286" y="32005"/>
                      </a:cubicBezTo>
                      <a:cubicBezTo>
                        <a:pt x="30286" y="39703"/>
                        <a:pt x="29900" y="44988"/>
                        <a:pt x="29127" y="47860"/>
                      </a:cubicBezTo>
                      <a:cubicBezTo>
                        <a:pt x="28354" y="50741"/>
                        <a:pt x="27376" y="52663"/>
                        <a:pt x="26193" y="53627"/>
                      </a:cubicBezTo>
                      <a:cubicBezTo>
                        <a:pt x="25020" y="54600"/>
                        <a:pt x="23670" y="55086"/>
                        <a:pt x="22144" y="55086"/>
                      </a:cubicBezTo>
                      <a:close/>
                    </a:path>
                  </a:pathLst>
                </a:custGeom>
                <a:solidFill>
                  <a:srgbClr val="000000"/>
                </a:solidFill>
                <a:ln w="179" cap="flat">
                  <a:noFill/>
                  <a:prstDash val="solid"/>
                  <a:round/>
                </a:ln>
              </p:spPr>
              <p:txBody>
                <a:bodyPr rtlCol="0" anchor="ctr"/>
                <a:lstStyle/>
                <a:p>
                  <a:endParaRPr lang="en-US"/>
                </a:p>
              </p:txBody>
            </p:sp>
            <p:sp>
              <p:nvSpPr>
                <p:cNvPr id="1064" name="Freeform: Shape 1063">
                  <a:extLst>
                    <a:ext uri="{FF2B5EF4-FFF2-40B4-BE49-F238E27FC236}">
                      <a16:creationId xmlns:a16="http://schemas.microsoft.com/office/drawing/2014/main" id="{29161059-F142-B0BE-F55A-ABAB2E1A2175}"/>
                    </a:ext>
                  </a:extLst>
                </p:cNvPr>
                <p:cNvSpPr/>
                <p:nvPr/>
              </p:nvSpPr>
              <p:spPr>
                <a:xfrm flipV="1">
                  <a:off x="11281455" y="5290497"/>
                  <a:ext cx="22266" cy="84027"/>
                </a:xfrm>
                <a:custGeom>
                  <a:avLst/>
                  <a:gdLst>
                    <a:gd name="connsiteX0" fmla="*/ 24000 w 22266"/>
                    <a:gd name="connsiteY0" fmla="*/ 83208 h 84027"/>
                    <a:gd name="connsiteX1" fmla="*/ 24000 w 22266"/>
                    <a:gd name="connsiteY1" fmla="*/ -819 h 84027"/>
                    <a:gd name="connsiteX2" fmla="*/ 1733 w 22266"/>
                    <a:gd name="connsiteY2" fmla="*/ -819 h 84027"/>
                    <a:gd name="connsiteX3" fmla="*/ 1733 w 22266"/>
                    <a:gd name="connsiteY3" fmla="*/ 9069 h 84027"/>
                    <a:gd name="connsiteX4" fmla="*/ 12065 w 22266"/>
                    <a:gd name="connsiteY4" fmla="*/ 9069 h 84027"/>
                    <a:gd name="connsiteX5" fmla="*/ 12065 w 22266"/>
                    <a:gd name="connsiteY5" fmla="*/ 73420 h 84027"/>
                    <a:gd name="connsiteX6" fmla="*/ 1733 w 22266"/>
                    <a:gd name="connsiteY6" fmla="*/ 73420 h 84027"/>
                    <a:gd name="connsiteX7" fmla="*/ 1733 w 22266"/>
                    <a:gd name="connsiteY7" fmla="*/ 83208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4000" y="83208"/>
                      </a:moveTo>
                      <a:lnTo>
                        <a:pt x="24000" y="-819"/>
                      </a:lnTo>
                      <a:lnTo>
                        <a:pt x="1733" y="-819"/>
                      </a:lnTo>
                      <a:lnTo>
                        <a:pt x="1733" y="9069"/>
                      </a:lnTo>
                      <a:lnTo>
                        <a:pt x="12065" y="9069"/>
                      </a:lnTo>
                      <a:lnTo>
                        <a:pt x="12065" y="73420"/>
                      </a:lnTo>
                      <a:lnTo>
                        <a:pt x="1733" y="73420"/>
                      </a:lnTo>
                      <a:lnTo>
                        <a:pt x="1733" y="83208"/>
                      </a:lnTo>
                      <a:close/>
                    </a:path>
                  </a:pathLst>
                </a:custGeom>
                <a:solidFill>
                  <a:srgbClr val="000000"/>
                </a:solidFill>
                <a:ln w="179" cap="flat">
                  <a:noFill/>
                  <a:prstDash val="solid"/>
                  <a:round/>
                </a:ln>
              </p:spPr>
              <p:txBody>
                <a:bodyPr rtlCol="0" anchor="ctr"/>
                <a:lstStyle/>
                <a:p>
                  <a:endParaRPr lang="en-US"/>
                </a:p>
              </p:txBody>
            </p:sp>
          </p:grpSp>
        </p:grpSp>
        <p:grpSp>
          <p:nvGrpSpPr>
            <p:cNvPr id="1065" name="Graphic 3">
              <a:extLst>
                <a:ext uri="{FF2B5EF4-FFF2-40B4-BE49-F238E27FC236}">
                  <a16:creationId xmlns:a16="http://schemas.microsoft.com/office/drawing/2014/main" id="{A2E06373-391C-D850-AE43-FF2713F4509D}"/>
                </a:ext>
              </a:extLst>
            </p:cNvPr>
            <p:cNvGrpSpPr/>
            <p:nvPr/>
          </p:nvGrpSpPr>
          <p:grpSpPr>
            <a:xfrm>
              <a:off x="11439492" y="4507890"/>
              <a:ext cx="335192" cy="770560"/>
              <a:chOff x="11439492" y="4507890"/>
              <a:chExt cx="335192" cy="770560"/>
            </a:xfrm>
            <a:noFill/>
          </p:grpSpPr>
          <p:sp>
            <p:nvSpPr>
              <p:cNvPr id="1066" name="Freeform: Shape 1065">
                <a:extLst>
                  <a:ext uri="{FF2B5EF4-FFF2-40B4-BE49-F238E27FC236}">
                    <a16:creationId xmlns:a16="http://schemas.microsoft.com/office/drawing/2014/main" id="{54EC1BC7-694E-03EC-D828-5F3FB39B76C1}"/>
                  </a:ext>
                </a:extLst>
              </p:cNvPr>
              <p:cNvSpPr/>
              <p:nvPr/>
            </p:nvSpPr>
            <p:spPr>
              <a:xfrm>
                <a:off x="11439492" y="4507890"/>
                <a:ext cx="332903" cy="770560"/>
              </a:xfrm>
              <a:custGeom>
                <a:avLst/>
                <a:gdLst>
                  <a:gd name="connsiteX0" fmla="*/ 333567 w 332903"/>
                  <a:gd name="connsiteY0" fmla="*/ 770711 h 770560"/>
                  <a:gd name="connsiteX1" fmla="*/ 663 w 332903"/>
                  <a:gd name="connsiteY1" fmla="*/ 150 h 770560"/>
                </a:gdLst>
                <a:ahLst/>
                <a:cxnLst>
                  <a:cxn ang="0">
                    <a:pos x="connsiteX0" y="connsiteY0"/>
                  </a:cxn>
                  <a:cxn ang="0">
                    <a:pos x="connsiteX1" y="connsiteY1"/>
                  </a:cxn>
                </a:cxnLst>
                <a:rect l="l" t="t" r="r" b="b"/>
                <a:pathLst>
                  <a:path w="332903" h="770560">
                    <a:moveTo>
                      <a:pt x="333567" y="770711"/>
                    </a:moveTo>
                    <a:cubicBezTo>
                      <a:pt x="223438" y="515813"/>
                      <a:pt x="112451" y="258963"/>
                      <a:pt x="663" y="150"/>
                    </a:cubicBezTo>
                  </a:path>
                </a:pathLst>
              </a:custGeom>
              <a:noFill/>
              <a:ln w="11448" cap="rnd">
                <a:solidFill>
                  <a:srgbClr val="000000"/>
                </a:solidFill>
                <a:prstDash val="solid"/>
                <a:round/>
              </a:ln>
            </p:spPr>
            <p:txBody>
              <a:bodyPr rtlCol="0" anchor="ctr"/>
              <a:lstStyle/>
              <a:p>
                <a:endParaRPr lang="en-US"/>
              </a:p>
            </p:txBody>
          </p:sp>
          <p:sp>
            <p:nvSpPr>
              <p:cNvPr id="1067" name="Freeform: Shape 1066">
                <a:extLst>
                  <a:ext uri="{FF2B5EF4-FFF2-40B4-BE49-F238E27FC236}">
                    <a16:creationId xmlns:a16="http://schemas.microsoft.com/office/drawing/2014/main" id="{68245D70-78D4-A556-DD7D-D949936647F5}"/>
                  </a:ext>
                </a:extLst>
              </p:cNvPr>
              <p:cNvSpPr/>
              <p:nvPr/>
            </p:nvSpPr>
            <p:spPr>
              <a:xfrm>
                <a:off x="11741086" y="5237553"/>
                <a:ext cx="33598" cy="40897"/>
              </a:xfrm>
              <a:custGeom>
                <a:avLst/>
                <a:gdLst>
                  <a:gd name="connsiteX0" fmla="*/ 34270 w 33598"/>
                  <a:gd name="connsiteY0" fmla="*/ 171 h 40897"/>
                  <a:gd name="connsiteX1" fmla="*/ 31981 w 33598"/>
                  <a:gd name="connsiteY1" fmla="*/ 41069 h 40897"/>
                  <a:gd name="connsiteX2" fmla="*/ 671 w 33598"/>
                  <a:gd name="connsiteY2" fmla="*/ 14704 h 40897"/>
                </a:gdLst>
                <a:ahLst/>
                <a:cxnLst>
                  <a:cxn ang="0">
                    <a:pos x="connsiteX0" y="connsiteY0"/>
                  </a:cxn>
                  <a:cxn ang="0">
                    <a:pos x="connsiteX1" y="connsiteY1"/>
                  </a:cxn>
                  <a:cxn ang="0">
                    <a:pos x="connsiteX2" y="connsiteY2"/>
                  </a:cxn>
                </a:cxnLst>
                <a:rect l="l" t="t" r="r" b="b"/>
                <a:pathLst>
                  <a:path w="33598" h="40897">
                    <a:moveTo>
                      <a:pt x="34270" y="171"/>
                    </a:moveTo>
                    <a:lnTo>
                      <a:pt x="31981" y="41069"/>
                    </a:lnTo>
                    <a:lnTo>
                      <a:pt x="671" y="14704"/>
                    </a:lnTo>
                  </a:path>
                </a:pathLst>
              </a:custGeom>
              <a:noFill/>
              <a:ln w="11448" cap="rnd">
                <a:solidFill>
                  <a:srgbClr val="000000"/>
                </a:solidFill>
                <a:prstDash val="solid"/>
                <a:round/>
              </a:ln>
            </p:spPr>
            <p:txBody>
              <a:bodyPr rtlCol="0" anchor="ctr"/>
              <a:lstStyle/>
              <a:p>
                <a:endParaRPr lang="en-US"/>
              </a:p>
            </p:txBody>
          </p:sp>
        </p:grpSp>
        <p:grpSp>
          <p:nvGrpSpPr>
            <p:cNvPr id="1068" name="Graphic 3">
              <a:extLst>
                <a:ext uri="{FF2B5EF4-FFF2-40B4-BE49-F238E27FC236}">
                  <a16:creationId xmlns:a16="http://schemas.microsoft.com/office/drawing/2014/main" id="{0C45EEC9-2E4A-FA05-2DA0-5EE648855AF9}"/>
                </a:ext>
              </a:extLst>
            </p:cNvPr>
            <p:cNvGrpSpPr/>
            <p:nvPr/>
          </p:nvGrpSpPr>
          <p:grpSpPr>
            <a:xfrm>
              <a:off x="11531762" y="5297666"/>
              <a:ext cx="659054" cy="372015"/>
              <a:chOff x="11531762" y="5297666"/>
              <a:chExt cx="659054" cy="372015"/>
            </a:xfrm>
          </p:grpSpPr>
          <p:sp>
            <p:nvSpPr>
              <p:cNvPr id="1069" name="Freeform: Shape 1068">
                <a:extLst>
                  <a:ext uri="{FF2B5EF4-FFF2-40B4-BE49-F238E27FC236}">
                    <a16:creationId xmlns:a16="http://schemas.microsoft.com/office/drawing/2014/main" id="{FBD9EFA1-5B54-7CBB-5C80-31BA001189DB}"/>
                  </a:ext>
                </a:extLst>
              </p:cNvPr>
              <p:cNvSpPr/>
              <p:nvPr/>
            </p:nvSpPr>
            <p:spPr>
              <a:xfrm>
                <a:off x="11531762" y="5297666"/>
                <a:ext cx="659054" cy="372015"/>
              </a:xfrm>
              <a:custGeom>
                <a:avLst/>
                <a:gdLst>
                  <a:gd name="connsiteX0" fmla="*/ 677 w 659054"/>
                  <a:gd name="connsiteY0" fmla="*/ 372200 h 372015"/>
                  <a:gd name="connsiteX1" fmla="*/ 659731 w 659054"/>
                  <a:gd name="connsiteY1" fmla="*/ 372200 h 372015"/>
                  <a:gd name="connsiteX2" fmla="*/ 659731 w 659054"/>
                  <a:gd name="connsiteY2" fmla="*/ 185 h 372015"/>
                  <a:gd name="connsiteX3" fmla="*/ 677 w 659054"/>
                  <a:gd name="connsiteY3" fmla="*/ 185 h 372015"/>
                </a:gdLst>
                <a:ahLst/>
                <a:cxnLst>
                  <a:cxn ang="0">
                    <a:pos x="connsiteX0" y="connsiteY0"/>
                  </a:cxn>
                  <a:cxn ang="0">
                    <a:pos x="connsiteX1" y="connsiteY1"/>
                  </a:cxn>
                  <a:cxn ang="0">
                    <a:pos x="connsiteX2" y="connsiteY2"/>
                  </a:cxn>
                  <a:cxn ang="0">
                    <a:pos x="connsiteX3" y="connsiteY3"/>
                  </a:cxn>
                </a:cxnLst>
                <a:rect l="l" t="t" r="r" b="b"/>
                <a:pathLst>
                  <a:path w="659054" h="372015">
                    <a:moveTo>
                      <a:pt x="677" y="372200"/>
                    </a:moveTo>
                    <a:lnTo>
                      <a:pt x="659731" y="372200"/>
                    </a:lnTo>
                    <a:lnTo>
                      <a:pt x="659731" y="185"/>
                    </a:lnTo>
                    <a:lnTo>
                      <a:pt x="677" y="185"/>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070" name="Graphic 3">
                <a:extLst>
                  <a:ext uri="{FF2B5EF4-FFF2-40B4-BE49-F238E27FC236}">
                    <a16:creationId xmlns:a16="http://schemas.microsoft.com/office/drawing/2014/main" id="{937F7D82-A596-2A40-B513-323B3F06A563}"/>
                  </a:ext>
                </a:extLst>
              </p:cNvPr>
              <p:cNvGrpSpPr/>
              <p:nvPr/>
            </p:nvGrpSpPr>
            <p:grpSpPr>
              <a:xfrm>
                <a:off x="11580459" y="5344259"/>
                <a:ext cx="560101" cy="85100"/>
                <a:chOff x="11580459" y="5344259"/>
                <a:chExt cx="560101" cy="85100"/>
              </a:xfrm>
              <a:solidFill>
                <a:srgbClr val="000000"/>
              </a:solidFill>
            </p:grpSpPr>
            <p:sp>
              <p:nvSpPr>
                <p:cNvPr id="1071" name="Freeform: Shape 1070">
                  <a:extLst>
                    <a:ext uri="{FF2B5EF4-FFF2-40B4-BE49-F238E27FC236}">
                      <a16:creationId xmlns:a16="http://schemas.microsoft.com/office/drawing/2014/main" id="{A56F6C39-75C6-BBBD-0539-D36E4AB028BE}"/>
                    </a:ext>
                  </a:extLst>
                </p:cNvPr>
                <p:cNvSpPr/>
                <p:nvPr/>
              </p:nvSpPr>
              <p:spPr>
                <a:xfrm flipV="1">
                  <a:off x="11580459" y="5361516"/>
                  <a:ext cx="44372" cy="49640"/>
                </a:xfrm>
                <a:custGeom>
                  <a:avLst/>
                  <a:gdLst>
                    <a:gd name="connsiteX0" fmla="*/ 32116 w 44372"/>
                    <a:gd name="connsiteY0" fmla="*/ 15363 h 49640"/>
                    <a:gd name="connsiteX1" fmla="*/ 44637 w 44372"/>
                    <a:gd name="connsiteY1" fmla="*/ 13260 h 49640"/>
                    <a:gd name="connsiteX2" fmla="*/ 37010 w 44372"/>
                    <a:gd name="connsiteY2" fmla="*/ 2770 h 49640"/>
                    <a:gd name="connsiteX3" fmla="*/ 23988 w 44372"/>
                    <a:gd name="connsiteY3" fmla="*/ -821 h 49640"/>
                    <a:gd name="connsiteX4" fmla="*/ 5643 w 44372"/>
                    <a:gd name="connsiteY4" fmla="*/ 7278 h 49640"/>
                    <a:gd name="connsiteX5" fmla="*/ 949 w 44372"/>
                    <a:gd name="connsiteY5" fmla="*/ 23634 h 49640"/>
                    <a:gd name="connsiteX6" fmla="*/ 7117 w 44372"/>
                    <a:gd name="connsiteY6" fmla="*/ 42122 h 49640"/>
                    <a:gd name="connsiteX7" fmla="*/ 22729 w 44372"/>
                    <a:gd name="connsiteY7" fmla="*/ 48819 h 49640"/>
                    <a:gd name="connsiteX8" fmla="*/ 39457 w 44372"/>
                    <a:gd name="connsiteY8" fmla="*/ 41822 h 49640"/>
                    <a:gd name="connsiteX9" fmla="*/ 45310 w 44372"/>
                    <a:gd name="connsiteY9" fmla="*/ 20371 h 49640"/>
                    <a:gd name="connsiteX10" fmla="*/ 13828 w 44372"/>
                    <a:gd name="connsiteY10" fmla="*/ 20371 h 49640"/>
                    <a:gd name="connsiteX11" fmla="*/ 16876 w 44372"/>
                    <a:gd name="connsiteY11" fmla="*/ 11671 h 49640"/>
                    <a:gd name="connsiteX12" fmla="*/ 24117 w 44372"/>
                    <a:gd name="connsiteY12" fmla="*/ 8566 h 49640"/>
                    <a:gd name="connsiteX13" fmla="*/ 29068 w 44372"/>
                    <a:gd name="connsiteY13" fmla="*/ 10169 h 49640"/>
                    <a:gd name="connsiteX14" fmla="*/ 32116 w 44372"/>
                    <a:gd name="connsiteY14" fmla="*/ 15363 h 49640"/>
                    <a:gd name="connsiteX15" fmla="*/ 32832 w 44372"/>
                    <a:gd name="connsiteY15" fmla="*/ 28070 h 49640"/>
                    <a:gd name="connsiteX16" fmla="*/ 30013 w 44372"/>
                    <a:gd name="connsiteY16" fmla="*/ 36356 h 49640"/>
                    <a:gd name="connsiteX17" fmla="*/ 23487 w 44372"/>
                    <a:gd name="connsiteY17" fmla="*/ 39203 h 49640"/>
                    <a:gd name="connsiteX18" fmla="*/ 16690 w 44372"/>
                    <a:gd name="connsiteY18" fmla="*/ 36212 h 49640"/>
                    <a:gd name="connsiteX19" fmla="*/ 14057 w 44372"/>
                    <a:gd name="connsiteY19" fmla="*/ 2807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2116" y="15363"/>
                      </a:moveTo>
                      <a:lnTo>
                        <a:pt x="44637" y="13260"/>
                      </a:lnTo>
                      <a:cubicBezTo>
                        <a:pt x="43035" y="8671"/>
                        <a:pt x="40492" y="5174"/>
                        <a:pt x="37010" y="2770"/>
                      </a:cubicBezTo>
                      <a:cubicBezTo>
                        <a:pt x="33538" y="376"/>
                        <a:pt x="29197" y="-821"/>
                        <a:pt x="23988" y="-821"/>
                      </a:cubicBezTo>
                      <a:cubicBezTo>
                        <a:pt x="15727" y="-821"/>
                        <a:pt x="9612" y="1878"/>
                        <a:pt x="5643" y="7278"/>
                      </a:cubicBezTo>
                      <a:cubicBezTo>
                        <a:pt x="2514" y="11600"/>
                        <a:pt x="949" y="17052"/>
                        <a:pt x="949" y="23634"/>
                      </a:cubicBezTo>
                      <a:cubicBezTo>
                        <a:pt x="949" y="31505"/>
                        <a:pt x="3005" y="37667"/>
                        <a:pt x="7117" y="42122"/>
                      </a:cubicBezTo>
                      <a:cubicBezTo>
                        <a:pt x="11238" y="46587"/>
                        <a:pt x="16442" y="48819"/>
                        <a:pt x="22729" y="48819"/>
                      </a:cubicBezTo>
                      <a:cubicBezTo>
                        <a:pt x="29798" y="48819"/>
                        <a:pt x="35374" y="46487"/>
                        <a:pt x="39457" y="41822"/>
                      </a:cubicBezTo>
                      <a:cubicBezTo>
                        <a:pt x="43540" y="37157"/>
                        <a:pt x="45491" y="30007"/>
                        <a:pt x="45310" y="20371"/>
                      </a:cubicBezTo>
                      <a:lnTo>
                        <a:pt x="13828" y="20371"/>
                      </a:lnTo>
                      <a:cubicBezTo>
                        <a:pt x="13924" y="16651"/>
                        <a:pt x="14940" y="13751"/>
                        <a:pt x="16876" y="11671"/>
                      </a:cubicBezTo>
                      <a:cubicBezTo>
                        <a:pt x="18813" y="9601"/>
                        <a:pt x="21226" y="8566"/>
                        <a:pt x="24117" y="8566"/>
                      </a:cubicBezTo>
                      <a:cubicBezTo>
                        <a:pt x="26082" y="8566"/>
                        <a:pt x="27733" y="9100"/>
                        <a:pt x="29068" y="10169"/>
                      </a:cubicBezTo>
                      <a:cubicBezTo>
                        <a:pt x="30413" y="11247"/>
                        <a:pt x="31429" y="12978"/>
                        <a:pt x="32116" y="15363"/>
                      </a:cubicBezTo>
                      <a:close/>
                      <a:moveTo>
                        <a:pt x="32832" y="28070"/>
                      </a:moveTo>
                      <a:cubicBezTo>
                        <a:pt x="32746" y="31705"/>
                        <a:pt x="31806" y="34467"/>
                        <a:pt x="30013" y="36356"/>
                      </a:cubicBezTo>
                      <a:cubicBezTo>
                        <a:pt x="28229" y="38254"/>
                        <a:pt x="26053" y="39203"/>
                        <a:pt x="23487" y="39203"/>
                      </a:cubicBezTo>
                      <a:cubicBezTo>
                        <a:pt x="20749" y="39203"/>
                        <a:pt x="18484" y="38206"/>
                        <a:pt x="16690" y="36212"/>
                      </a:cubicBezTo>
                      <a:cubicBezTo>
                        <a:pt x="14906" y="34209"/>
                        <a:pt x="14028" y="31495"/>
                        <a:pt x="14057" y="28070"/>
                      </a:cubicBezTo>
                      <a:close/>
                    </a:path>
                  </a:pathLst>
                </a:custGeom>
                <a:solidFill>
                  <a:srgbClr val="000000"/>
                </a:solidFill>
                <a:ln w="14" cap="flat">
                  <a:noFill/>
                  <a:prstDash val="solid"/>
                  <a:round/>
                </a:ln>
              </p:spPr>
              <p:txBody>
                <a:bodyPr rtlCol="0" anchor="ctr"/>
                <a:lstStyle/>
                <a:p>
                  <a:endParaRPr lang="en-US"/>
                </a:p>
              </p:txBody>
            </p:sp>
            <p:sp>
              <p:nvSpPr>
                <p:cNvPr id="1072" name="Freeform: Shape 1071">
                  <a:extLst>
                    <a:ext uri="{FF2B5EF4-FFF2-40B4-BE49-F238E27FC236}">
                      <a16:creationId xmlns:a16="http://schemas.microsoft.com/office/drawing/2014/main" id="{CC3E804F-A40E-4C40-048E-F786D9008A45}"/>
                    </a:ext>
                  </a:extLst>
                </p:cNvPr>
                <p:cNvSpPr/>
                <p:nvPr/>
              </p:nvSpPr>
              <p:spPr>
                <a:xfrm flipV="1">
                  <a:off x="11634970" y="5361516"/>
                  <a:ext cx="43287" cy="48567"/>
                </a:xfrm>
                <a:custGeom>
                  <a:avLst/>
                  <a:gdLst>
                    <a:gd name="connsiteX0" fmla="*/ 44037 w 43287"/>
                    <a:gd name="connsiteY0" fmla="*/ -859 h 48567"/>
                    <a:gd name="connsiteX1" fmla="*/ 31473 w 43287"/>
                    <a:gd name="connsiteY1" fmla="*/ -859 h 48567"/>
                    <a:gd name="connsiteX2" fmla="*/ 31473 w 43287"/>
                    <a:gd name="connsiteY2" fmla="*/ 23382 h 48567"/>
                    <a:gd name="connsiteX3" fmla="*/ 30672 w 43287"/>
                    <a:gd name="connsiteY3" fmla="*/ 33327 h 48567"/>
                    <a:gd name="connsiteX4" fmla="*/ 28053 w 43287"/>
                    <a:gd name="connsiteY4" fmla="*/ 36833 h 48567"/>
                    <a:gd name="connsiteX5" fmla="*/ 23688 w 43287"/>
                    <a:gd name="connsiteY5" fmla="*/ 38092 h 48567"/>
                    <a:gd name="connsiteX6" fmla="*/ 17836 w 43287"/>
                    <a:gd name="connsiteY6" fmla="*/ 36304 h 48567"/>
                    <a:gd name="connsiteX7" fmla="*/ 14273 w 43287"/>
                    <a:gd name="connsiteY7" fmla="*/ 31553 h 48567"/>
                    <a:gd name="connsiteX8" fmla="*/ 13314 w 43287"/>
                    <a:gd name="connsiteY8" fmla="*/ 20649 h 48567"/>
                    <a:gd name="connsiteX9" fmla="*/ 13314 w 43287"/>
                    <a:gd name="connsiteY9" fmla="*/ -859 h 48567"/>
                    <a:gd name="connsiteX10" fmla="*/ 750 w 43287"/>
                    <a:gd name="connsiteY10" fmla="*/ -859 h 48567"/>
                    <a:gd name="connsiteX11" fmla="*/ 750 w 43287"/>
                    <a:gd name="connsiteY11" fmla="*/ 46635 h 48567"/>
                    <a:gd name="connsiteX12" fmla="*/ 12427 w 43287"/>
                    <a:gd name="connsiteY12" fmla="*/ 46635 h 48567"/>
                    <a:gd name="connsiteX13" fmla="*/ 12427 w 43287"/>
                    <a:gd name="connsiteY13" fmla="*/ 39652 h 48567"/>
                    <a:gd name="connsiteX14" fmla="*/ 28082 w 43287"/>
                    <a:gd name="connsiteY14" fmla="*/ 47709 h 48567"/>
                    <a:gd name="connsiteX15" fmla="*/ 35666 w 43287"/>
                    <a:gd name="connsiteY15" fmla="*/ 46206 h 48567"/>
                    <a:gd name="connsiteX16" fmla="*/ 40875 w 43287"/>
                    <a:gd name="connsiteY16" fmla="*/ 42371 h 48567"/>
                    <a:gd name="connsiteX17" fmla="*/ 43336 w 43287"/>
                    <a:gd name="connsiteY17" fmla="*/ 37105 h 48567"/>
                    <a:gd name="connsiteX18" fmla="*/ 44037 w 43287"/>
                    <a:gd name="connsiteY18" fmla="*/ 28662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4037" y="-859"/>
                      </a:moveTo>
                      <a:lnTo>
                        <a:pt x="31473" y="-859"/>
                      </a:lnTo>
                      <a:lnTo>
                        <a:pt x="31473" y="23382"/>
                      </a:lnTo>
                      <a:cubicBezTo>
                        <a:pt x="31473" y="28505"/>
                        <a:pt x="31206" y="31820"/>
                        <a:pt x="30672" y="33327"/>
                      </a:cubicBezTo>
                      <a:cubicBezTo>
                        <a:pt x="30137" y="34834"/>
                        <a:pt x="29265" y="36003"/>
                        <a:pt x="28053" y="36833"/>
                      </a:cubicBezTo>
                      <a:cubicBezTo>
                        <a:pt x="26841" y="37673"/>
                        <a:pt x="25387" y="38092"/>
                        <a:pt x="23688" y="38092"/>
                      </a:cubicBezTo>
                      <a:cubicBezTo>
                        <a:pt x="21513" y="38092"/>
                        <a:pt x="19562" y="37496"/>
                        <a:pt x="17836" y="36304"/>
                      </a:cubicBezTo>
                      <a:cubicBezTo>
                        <a:pt x="16109" y="35111"/>
                        <a:pt x="14921" y="33528"/>
                        <a:pt x="14273" y="31553"/>
                      </a:cubicBezTo>
                      <a:cubicBezTo>
                        <a:pt x="13633" y="29588"/>
                        <a:pt x="13314" y="25953"/>
                        <a:pt x="13314" y="20649"/>
                      </a:cubicBezTo>
                      <a:lnTo>
                        <a:pt x="13314" y="-859"/>
                      </a:lnTo>
                      <a:lnTo>
                        <a:pt x="750" y="-859"/>
                      </a:lnTo>
                      <a:lnTo>
                        <a:pt x="750" y="46635"/>
                      </a:lnTo>
                      <a:lnTo>
                        <a:pt x="12427" y="46635"/>
                      </a:lnTo>
                      <a:lnTo>
                        <a:pt x="12427" y="39652"/>
                      </a:lnTo>
                      <a:cubicBezTo>
                        <a:pt x="16567" y="45023"/>
                        <a:pt x="21785" y="47709"/>
                        <a:pt x="28082" y="47709"/>
                      </a:cubicBezTo>
                      <a:cubicBezTo>
                        <a:pt x="30848" y="47709"/>
                        <a:pt x="33376" y="47208"/>
                        <a:pt x="35666" y="46206"/>
                      </a:cubicBezTo>
                      <a:cubicBezTo>
                        <a:pt x="37965" y="45204"/>
                        <a:pt x="39701" y="43926"/>
                        <a:pt x="40875" y="42371"/>
                      </a:cubicBezTo>
                      <a:cubicBezTo>
                        <a:pt x="42058" y="40826"/>
                        <a:pt x="42878" y="39070"/>
                        <a:pt x="43336" y="37105"/>
                      </a:cubicBezTo>
                      <a:cubicBezTo>
                        <a:pt x="43803" y="35140"/>
                        <a:pt x="44037" y="32326"/>
                        <a:pt x="44037" y="28662"/>
                      </a:cubicBezTo>
                      <a:close/>
                    </a:path>
                  </a:pathLst>
                </a:custGeom>
                <a:solidFill>
                  <a:srgbClr val="000000"/>
                </a:solidFill>
                <a:ln w="14" cap="flat">
                  <a:noFill/>
                  <a:prstDash val="solid"/>
                  <a:round/>
                </a:ln>
              </p:spPr>
              <p:txBody>
                <a:bodyPr rtlCol="0" anchor="ctr"/>
                <a:lstStyle/>
                <a:p>
                  <a:endParaRPr lang="en-US"/>
                </a:p>
              </p:txBody>
            </p:sp>
            <p:sp>
              <p:nvSpPr>
                <p:cNvPr id="1073" name="Freeform: Shape 1072">
                  <a:extLst>
                    <a:ext uri="{FF2B5EF4-FFF2-40B4-BE49-F238E27FC236}">
                      <a16:creationId xmlns:a16="http://schemas.microsoft.com/office/drawing/2014/main" id="{DDA60572-407E-2272-884B-E5416C6B1A51}"/>
                    </a:ext>
                  </a:extLst>
                </p:cNvPr>
                <p:cNvSpPr/>
                <p:nvPr/>
              </p:nvSpPr>
              <p:spPr>
                <a:xfrm flipV="1">
                  <a:off x="11685818" y="5345818"/>
                  <a:ext cx="27990" cy="65338"/>
                </a:xfrm>
                <a:custGeom>
                  <a:avLst/>
                  <a:gdLst>
                    <a:gd name="connsiteX0" fmla="*/ 28610 w 27990"/>
                    <a:gd name="connsiteY0" fmla="*/ 47196 h 65338"/>
                    <a:gd name="connsiteX1" fmla="*/ 28610 w 27990"/>
                    <a:gd name="connsiteY1" fmla="*/ 37179 h 65338"/>
                    <a:gd name="connsiteX2" fmla="*/ 20024 w 27990"/>
                    <a:gd name="connsiteY2" fmla="*/ 37179 h 65338"/>
                    <a:gd name="connsiteX3" fmla="*/ 20024 w 27990"/>
                    <a:gd name="connsiteY3" fmla="*/ 18032 h 65338"/>
                    <a:gd name="connsiteX4" fmla="*/ 20267 w 27990"/>
                    <a:gd name="connsiteY4" fmla="*/ 11264 h 65338"/>
                    <a:gd name="connsiteX5" fmla="*/ 21398 w 27990"/>
                    <a:gd name="connsiteY5" fmla="*/ 9676 h 65338"/>
                    <a:gd name="connsiteX6" fmla="*/ 23516 w 27990"/>
                    <a:gd name="connsiteY6" fmla="*/ 9046 h 65338"/>
                    <a:gd name="connsiteX7" fmla="*/ 28567 w 27990"/>
                    <a:gd name="connsiteY7" fmla="*/ 10262 h 65338"/>
                    <a:gd name="connsiteX8" fmla="*/ 29640 w 27990"/>
                    <a:gd name="connsiteY8" fmla="*/ 503 h 65338"/>
                    <a:gd name="connsiteX9" fmla="*/ 19709 w 27990"/>
                    <a:gd name="connsiteY9" fmla="*/ -1372 h 65338"/>
                    <a:gd name="connsiteX10" fmla="*/ 13585 w 27990"/>
                    <a:gd name="connsiteY10" fmla="*/ -241 h 65338"/>
                    <a:gd name="connsiteX11" fmla="*/ 9592 w 27990"/>
                    <a:gd name="connsiteY11" fmla="*/ 2721 h 65338"/>
                    <a:gd name="connsiteX12" fmla="*/ 7818 w 27990"/>
                    <a:gd name="connsiteY12" fmla="*/ 7615 h 65338"/>
                    <a:gd name="connsiteX13" fmla="*/ 7417 w 27990"/>
                    <a:gd name="connsiteY13" fmla="*/ 16473 h 65338"/>
                    <a:gd name="connsiteX14" fmla="*/ 7417 w 27990"/>
                    <a:gd name="connsiteY14" fmla="*/ 37179 h 65338"/>
                    <a:gd name="connsiteX15" fmla="*/ 1650 w 27990"/>
                    <a:gd name="connsiteY15" fmla="*/ 37179 h 65338"/>
                    <a:gd name="connsiteX16" fmla="*/ 1650 w 27990"/>
                    <a:gd name="connsiteY16" fmla="*/ 47196 h 65338"/>
                    <a:gd name="connsiteX17" fmla="*/ 7417 w 27990"/>
                    <a:gd name="connsiteY17" fmla="*/ 47196 h 65338"/>
                    <a:gd name="connsiteX18" fmla="*/ 7417 w 27990"/>
                    <a:gd name="connsiteY18" fmla="*/ 56626 h 65338"/>
                    <a:gd name="connsiteX19" fmla="*/ 20024 w 27990"/>
                    <a:gd name="connsiteY19" fmla="*/ 63967 h 65338"/>
                    <a:gd name="connsiteX20" fmla="*/ 20024 w 27990"/>
                    <a:gd name="connsiteY20" fmla="*/ 47196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8610" y="47196"/>
                      </a:moveTo>
                      <a:lnTo>
                        <a:pt x="28610" y="37179"/>
                      </a:lnTo>
                      <a:lnTo>
                        <a:pt x="20024" y="37179"/>
                      </a:lnTo>
                      <a:lnTo>
                        <a:pt x="20024" y="18032"/>
                      </a:lnTo>
                      <a:cubicBezTo>
                        <a:pt x="20024" y="14159"/>
                        <a:pt x="20105" y="11903"/>
                        <a:pt x="20267" y="11264"/>
                      </a:cubicBezTo>
                      <a:cubicBezTo>
                        <a:pt x="20439" y="10625"/>
                        <a:pt x="20816" y="10095"/>
                        <a:pt x="21398" y="9676"/>
                      </a:cubicBezTo>
                      <a:cubicBezTo>
                        <a:pt x="21980" y="9256"/>
                        <a:pt x="22686" y="9046"/>
                        <a:pt x="23516" y="9046"/>
                      </a:cubicBezTo>
                      <a:cubicBezTo>
                        <a:pt x="24680" y="9046"/>
                        <a:pt x="26363" y="9451"/>
                        <a:pt x="28567" y="10262"/>
                      </a:cubicBezTo>
                      <a:lnTo>
                        <a:pt x="29640" y="503"/>
                      </a:lnTo>
                      <a:cubicBezTo>
                        <a:pt x="26721" y="-747"/>
                        <a:pt x="23411" y="-1372"/>
                        <a:pt x="19709" y="-1372"/>
                      </a:cubicBezTo>
                      <a:cubicBezTo>
                        <a:pt x="17448" y="-1372"/>
                        <a:pt x="15407" y="-995"/>
                        <a:pt x="13585" y="-241"/>
                      </a:cubicBezTo>
                      <a:cubicBezTo>
                        <a:pt x="11772" y="522"/>
                        <a:pt x="10441" y="1509"/>
                        <a:pt x="9592" y="2721"/>
                      </a:cubicBezTo>
                      <a:cubicBezTo>
                        <a:pt x="8743" y="3933"/>
                        <a:pt x="8152" y="5564"/>
                        <a:pt x="7818" y="7615"/>
                      </a:cubicBezTo>
                      <a:cubicBezTo>
                        <a:pt x="7551" y="9074"/>
                        <a:pt x="7417" y="12027"/>
                        <a:pt x="7417" y="16473"/>
                      </a:cubicBezTo>
                      <a:lnTo>
                        <a:pt x="7417" y="37179"/>
                      </a:lnTo>
                      <a:lnTo>
                        <a:pt x="1650" y="37179"/>
                      </a:lnTo>
                      <a:lnTo>
                        <a:pt x="1650" y="47196"/>
                      </a:lnTo>
                      <a:lnTo>
                        <a:pt x="7417" y="47196"/>
                      </a:lnTo>
                      <a:lnTo>
                        <a:pt x="7417" y="56626"/>
                      </a:lnTo>
                      <a:lnTo>
                        <a:pt x="20024" y="63967"/>
                      </a:lnTo>
                      <a:lnTo>
                        <a:pt x="20024" y="47196"/>
                      </a:lnTo>
                      <a:close/>
                    </a:path>
                  </a:pathLst>
                </a:custGeom>
                <a:solidFill>
                  <a:srgbClr val="000000"/>
                </a:solidFill>
                <a:ln w="14" cap="flat">
                  <a:noFill/>
                  <a:prstDash val="solid"/>
                  <a:round/>
                </a:ln>
              </p:spPr>
              <p:txBody>
                <a:bodyPr rtlCol="0" anchor="ctr"/>
                <a:lstStyle/>
                <a:p>
                  <a:endParaRPr lang="en-US"/>
                </a:p>
              </p:txBody>
            </p:sp>
            <p:sp>
              <p:nvSpPr>
                <p:cNvPr id="1074" name="Freeform: Shape 1073">
                  <a:extLst>
                    <a:ext uri="{FF2B5EF4-FFF2-40B4-BE49-F238E27FC236}">
                      <a16:creationId xmlns:a16="http://schemas.microsoft.com/office/drawing/2014/main" id="{C8C909E5-6EC6-324A-E253-6DB300169D84}"/>
                    </a:ext>
                  </a:extLst>
                </p:cNvPr>
                <p:cNvSpPr/>
                <p:nvPr/>
              </p:nvSpPr>
              <p:spPr>
                <a:xfrm flipV="1">
                  <a:off x="11720967" y="5361516"/>
                  <a:ext cx="30766" cy="48567"/>
                </a:xfrm>
                <a:custGeom>
                  <a:avLst/>
                  <a:gdLst>
                    <a:gd name="connsiteX0" fmla="*/ 13801 w 30766"/>
                    <a:gd name="connsiteY0" fmla="*/ -859 h 48567"/>
                    <a:gd name="connsiteX1" fmla="*/ 1237 w 30766"/>
                    <a:gd name="connsiteY1" fmla="*/ -859 h 48567"/>
                    <a:gd name="connsiteX2" fmla="*/ 1237 w 30766"/>
                    <a:gd name="connsiteY2" fmla="*/ 46635 h 48567"/>
                    <a:gd name="connsiteX3" fmla="*/ 12914 w 30766"/>
                    <a:gd name="connsiteY3" fmla="*/ 46635 h 48567"/>
                    <a:gd name="connsiteX4" fmla="*/ 12914 w 30766"/>
                    <a:gd name="connsiteY4" fmla="*/ 39881 h 48567"/>
                    <a:gd name="connsiteX5" fmla="*/ 18294 w 30766"/>
                    <a:gd name="connsiteY5" fmla="*/ 46177 h 48567"/>
                    <a:gd name="connsiteX6" fmla="*/ 23732 w 30766"/>
                    <a:gd name="connsiteY6" fmla="*/ 47709 h 48567"/>
                    <a:gd name="connsiteX7" fmla="*/ 32003 w 30766"/>
                    <a:gd name="connsiteY7" fmla="*/ 45333 h 48567"/>
                    <a:gd name="connsiteX8" fmla="*/ 28111 w 30766"/>
                    <a:gd name="connsiteY8" fmla="*/ 34386 h 48567"/>
                    <a:gd name="connsiteX9" fmla="*/ 22215 w 30766"/>
                    <a:gd name="connsiteY9" fmla="*/ 36432 h 48567"/>
                    <a:gd name="connsiteX10" fmla="*/ 17736 w 30766"/>
                    <a:gd name="connsiteY10" fmla="*/ 34973 h 48567"/>
                    <a:gd name="connsiteX11" fmla="*/ 14846 w 30766"/>
                    <a:gd name="connsiteY11" fmla="*/ 29721 h 48567"/>
                    <a:gd name="connsiteX12" fmla="*/ 13801 w 30766"/>
                    <a:gd name="connsiteY12" fmla="*/ 1380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3801" y="-859"/>
                      </a:moveTo>
                      <a:lnTo>
                        <a:pt x="1237" y="-859"/>
                      </a:lnTo>
                      <a:lnTo>
                        <a:pt x="1237" y="46635"/>
                      </a:lnTo>
                      <a:lnTo>
                        <a:pt x="12914" y="46635"/>
                      </a:lnTo>
                      <a:lnTo>
                        <a:pt x="12914" y="39881"/>
                      </a:lnTo>
                      <a:cubicBezTo>
                        <a:pt x="14907" y="43067"/>
                        <a:pt x="16701" y="45166"/>
                        <a:pt x="18294" y="46177"/>
                      </a:cubicBezTo>
                      <a:cubicBezTo>
                        <a:pt x="19887" y="47198"/>
                        <a:pt x="21700" y="47709"/>
                        <a:pt x="23732" y="47709"/>
                      </a:cubicBezTo>
                      <a:cubicBezTo>
                        <a:pt x="26594" y="47709"/>
                        <a:pt x="29351" y="46917"/>
                        <a:pt x="32003" y="45333"/>
                      </a:cubicBezTo>
                      <a:lnTo>
                        <a:pt x="28111" y="34386"/>
                      </a:lnTo>
                      <a:cubicBezTo>
                        <a:pt x="25993" y="35750"/>
                        <a:pt x="24028" y="36432"/>
                        <a:pt x="22215" y="36432"/>
                      </a:cubicBezTo>
                      <a:cubicBezTo>
                        <a:pt x="20450" y="36432"/>
                        <a:pt x="18957" y="35946"/>
                        <a:pt x="17736" y="34973"/>
                      </a:cubicBezTo>
                      <a:cubicBezTo>
                        <a:pt x="16515" y="34009"/>
                        <a:pt x="15551" y="32259"/>
                        <a:pt x="14846" y="29721"/>
                      </a:cubicBezTo>
                      <a:cubicBezTo>
                        <a:pt x="14149" y="27193"/>
                        <a:pt x="13801" y="21889"/>
                        <a:pt x="13801" y="13809"/>
                      </a:cubicBezTo>
                      <a:close/>
                    </a:path>
                  </a:pathLst>
                </a:custGeom>
                <a:solidFill>
                  <a:srgbClr val="000000"/>
                </a:solidFill>
                <a:ln w="14" cap="flat">
                  <a:noFill/>
                  <a:prstDash val="solid"/>
                  <a:round/>
                </a:ln>
              </p:spPr>
              <p:txBody>
                <a:bodyPr rtlCol="0" anchor="ctr"/>
                <a:lstStyle/>
                <a:p>
                  <a:endParaRPr lang="en-US"/>
                </a:p>
              </p:txBody>
            </p:sp>
            <p:sp>
              <p:nvSpPr>
                <p:cNvPr id="1075" name="Freeform: Shape 1074">
                  <a:extLst>
                    <a:ext uri="{FF2B5EF4-FFF2-40B4-BE49-F238E27FC236}">
                      <a16:creationId xmlns:a16="http://schemas.microsoft.com/office/drawing/2014/main" id="{8F38DD57-6B86-F6A0-E2B0-901C5F25AD9D}"/>
                    </a:ext>
                  </a:extLst>
                </p:cNvPr>
                <p:cNvSpPr/>
                <p:nvPr/>
              </p:nvSpPr>
              <p:spPr>
                <a:xfrm flipV="1">
                  <a:off x="11754232" y="5361516"/>
                  <a:ext cx="49011" cy="49640"/>
                </a:xfrm>
                <a:custGeom>
                  <a:avLst/>
                  <a:gdLst>
                    <a:gd name="connsiteX0" fmla="*/ 775 w 49011"/>
                    <a:gd name="connsiteY0" fmla="*/ 24664 h 49640"/>
                    <a:gd name="connsiteX1" fmla="*/ 3866 w 49011"/>
                    <a:gd name="connsiteY1" fmla="*/ 36785 h 49640"/>
                    <a:gd name="connsiteX2" fmla="*/ 12609 w 49011"/>
                    <a:gd name="connsiteY2" fmla="*/ 45729 h 49640"/>
                    <a:gd name="connsiteX3" fmla="*/ 25245 w 49011"/>
                    <a:gd name="connsiteY3" fmla="*/ 48819 h 49640"/>
                    <a:gd name="connsiteX4" fmla="*/ 42903 w 49011"/>
                    <a:gd name="connsiteY4" fmla="*/ 41822 h 49640"/>
                    <a:gd name="connsiteX5" fmla="*/ 49786 w 49011"/>
                    <a:gd name="connsiteY5" fmla="*/ 24135 h 49640"/>
                    <a:gd name="connsiteX6" fmla="*/ 42832 w 49011"/>
                    <a:gd name="connsiteY6" fmla="*/ 6262 h 49640"/>
                    <a:gd name="connsiteX7" fmla="*/ 25331 w 49011"/>
                    <a:gd name="connsiteY7" fmla="*/ -821 h 49640"/>
                    <a:gd name="connsiteX8" fmla="*/ 12881 w 49011"/>
                    <a:gd name="connsiteY8" fmla="*/ 2126 h 49640"/>
                    <a:gd name="connsiteX9" fmla="*/ 3866 w 49011"/>
                    <a:gd name="connsiteY9" fmla="*/ 10784 h 49640"/>
                    <a:gd name="connsiteX10" fmla="*/ 775 w 49011"/>
                    <a:gd name="connsiteY10" fmla="*/ 24664 h 49640"/>
                    <a:gd name="connsiteX11" fmla="*/ 13654 w 49011"/>
                    <a:gd name="connsiteY11" fmla="*/ 23992 h 49640"/>
                    <a:gd name="connsiteX12" fmla="*/ 17003 w 49011"/>
                    <a:gd name="connsiteY12" fmla="*/ 13174 h 49640"/>
                    <a:gd name="connsiteX13" fmla="*/ 25288 w 49011"/>
                    <a:gd name="connsiteY13" fmla="*/ 9424 h 49640"/>
                    <a:gd name="connsiteX14" fmla="*/ 33530 w 49011"/>
                    <a:gd name="connsiteY14" fmla="*/ 13174 h 49640"/>
                    <a:gd name="connsiteX15" fmla="*/ 36865 w 49011"/>
                    <a:gd name="connsiteY15" fmla="*/ 24092 h 49640"/>
                    <a:gd name="connsiteX16" fmla="*/ 33530 w 49011"/>
                    <a:gd name="connsiteY16" fmla="*/ 34810 h 49640"/>
                    <a:gd name="connsiteX17" fmla="*/ 25288 w 49011"/>
                    <a:gd name="connsiteY17" fmla="*/ 38574 h 49640"/>
                    <a:gd name="connsiteX18" fmla="*/ 17003 w 49011"/>
                    <a:gd name="connsiteY18" fmla="*/ 34810 h 49640"/>
                    <a:gd name="connsiteX19" fmla="*/ 13654 w 49011"/>
                    <a:gd name="connsiteY19" fmla="*/ 2399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775" y="24664"/>
                      </a:moveTo>
                      <a:cubicBezTo>
                        <a:pt x="775" y="28843"/>
                        <a:pt x="1806" y="32883"/>
                        <a:pt x="3866" y="36785"/>
                      </a:cubicBezTo>
                      <a:cubicBezTo>
                        <a:pt x="5927" y="40696"/>
                        <a:pt x="8841" y="43677"/>
                        <a:pt x="12609" y="45729"/>
                      </a:cubicBezTo>
                      <a:cubicBezTo>
                        <a:pt x="16378" y="47789"/>
                        <a:pt x="20590" y="48819"/>
                        <a:pt x="25245" y="48819"/>
                      </a:cubicBezTo>
                      <a:cubicBezTo>
                        <a:pt x="32429" y="48819"/>
                        <a:pt x="38315" y="46487"/>
                        <a:pt x="42903" y="41822"/>
                      </a:cubicBezTo>
                      <a:cubicBezTo>
                        <a:pt x="47492" y="37157"/>
                        <a:pt x="49786" y="31261"/>
                        <a:pt x="49786" y="24135"/>
                      </a:cubicBezTo>
                      <a:cubicBezTo>
                        <a:pt x="49786" y="16951"/>
                        <a:pt x="47468" y="10994"/>
                        <a:pt x="42832" y="6262"/>
                      </a:cubicBezTo>
                      <a:cubicBezTo>
                        <a:pt x="38195" y="1540"/>
                        <a:pt x="32362" y="-821"/>
                        <a:pt x="25331" y="-821"/>
                      </a:cubicBezTo>
                      <a:cubicBezTo>
                        <a:pt x="20981" y="-821"/>
                        <a:pt x="16831" y="161"/>
                        <a:pt x="12881" y="2126"/>
                      </a:cubicBezTo>
                      <a:cubicBezTo>
                        <a:pt x="8932" y="4101"/>
                        <a:pt x="5927" y="6987"/>
                        <a:pt x="3866" y="10784"/>
                      </a:cubicBezTo>
                      <a:cubicBezTo>
                        <a:pt x="1806" y="14581"/>
                        <a:pt x="775" y="19208"/>
                        <a:pt x="775" y="24664"/>
                      </a:cubicBezTo>
                      <a:close/>
                      <a:moveTo>
                        <a:pt x="13654" y="23992"/>
                      </a:moveTo>
                      <a:cubicBezTo>
                        <a:pt x="13654" y="19289"/>
                        <a:pt x="14770" y="15683"/>
                        <a:pt x="17003" y="13174"/>
                      </a:cubicBezTo>
                      <a:cubicBezTo>
                        <a:pt x="19244" y="10674"/>
                        <a:pt x="22006" y="9424"/>
                        <a:pt x="25288" y="9424"/>
                      </a:cubicBezTo>
                      <a:cubicBezTo>
                        <a:pt x="28570" y="9424"/>
                        <a:pt x="31317" y="10674"/>
                        <a:pt x="33530" y="13174"/>
                      </a:cubicBezTo>
                      <a:cubicBezTo>
                        <a:pt x="35753" y="15683"/>
                        <a:pt x="36865" y="19322"/>
                        <a:pt x="36865" y="24092"/>
                      </a:cubicBezTo>
                      <a:cubicBezTo>
                        <a:pt x="36865" y="28738"/>
                        <a:pt x="35753" y="32311"/>
                        <a:pt x="33530" y="34810"/>
                      </a:cubicBezTo>
                      <a:cubicBezTo>
                        <a:pt x="31317" y="37319"/>
                        <a:pt x="28570" y="38574"/>
                        <a:pt x="25288" y="38574"/>
                      </a:cubicBezTo>
                      <a:cubicBezTo>
                        <a:pt x="22006" y="38574"/>
                        <a:pt x="19244" y="37319"/>
                        <a:pt x="17003" y="34810"/>
                      </a:cubicBezTo>
                      <a:cubicBezTo>
                        <a:pt x="14770" y="32311"/>
                        <a:pt x="13654" y="28705"/>
                        <a:pt x="13654" y="23992"/>
                      </a:cubicBezTo>
                      <a:close/>
                    </a:path>
                  </a:pathLst>
                </a:custGeom>
                <a:solidFill>
                  <a:srgbClr val="000000"/>
                </a:solidFill>
                <a:ln w="14" cap="flat">
                  <a:noFill/>
                  <a:prstDash val="solid"/>
                  <a:round/>
                </a:ln>
              </p:spPr>
              <p:txBody>
                <a:bodyPr rtlCol="0" anchor="ctr"/>
                <a:lstStyle/>
                <a:p>
                  <a:endParaRPr lang="en-US"/>
                </a:p>
              </p:txBody>
            </p:sp>
            <p:sp>
              <p:nvSpPr>
                <p:cNvPr id="1076" name="Freeform: Shape 1075">
                  <a:extLst>
                    <a:ext uri="{FF2B5EF4-FFF2-40B4-BE49-F238E27FC236}">
                      <a16:creationId xmlns:a16="http://schemas.microsoft.com/office/drawing/2014/main" id="{96320D91-4FBA-A30F-4163-90CC017E16DB}"/>
                    </a:ext>
                  </a:extLst>
                </p:cNvPr>
                <p:cNvSpPr/>
                <p:nvPr/>
              </p:nvSpPr>
              <p:spPr>
                <a:xfrm flipV="1">
                  <a:off x="11812721" y="5361516"/>
                  <a:ext cx="46335" cy="66640"/>
                </a:xfrm>
                <a:custGeom>
                  <a:avLst/>
                  <a:gdLst>
                    <a:gd name="connsiteX0" fmla="*/ 704 w 46335"/>
                    <a:gd name="connsiteY0" fmla="*/ 65342 h 66640"/>
                    <a:gd name="connsiteX1" fmla="*/ 12424 w 46335"/>
                    <a:gd name="connsiteY1" fmla="*/ 65342 h 66640"/>
                    <a:gd name="connsiteX2" fmla="*/ 12424 w 46335"/>
                    <a:gd name="connsiteY2" fmla="*/ 58359 h 66640"/>
                    <a:gd name="connsiteX3" fmla="*/ 18591 w 46335"/>
                    <a:gd name="connsiteY3" fmla="*/ 64169 h 66640"/>
                    <a:gd name="connsiteX4" fmla="*/ 27234 w 46335"/>
                    <a:gd name="connsiteY4" fmla="*/ 66415 h 66640"/>
                    <a:gd name="connsiteX5" fmla="*/ 41272 w 46335"/>
                    <a:gd name="connsiteY5" fmla="*/ 59933 h 66640"/>
                    <a:gd name="connsiteX6" fmla="*/ 47039 w 46335"/>
                    <a:gd name="connsiteY6" fmla="*/ 41860 h 66640"/>
                    <a:gd name="connsiteX7" fmla="*/ 41215 w 46335"/>
                    <a:gd name="connsiteY7" fmla="*/ 23372 h 66640"/>
                    <a:gd name="connsiteX8" fmla="*/ 27134 w 46335"/>
                    <a:gd name="connsiteY8" fmla="*/ 16775 h 66640"/>
                    <a:gd name="connsiteX9" fmla="*/ 19994 w 46335"/>
                    <a:gd name="connsiteY9" fmla="*/ 18334 h 66640"/>
                    <a:gd name="connsiteX10" fmla="*/ 13282 w 46335"/>
                    <a:gd name="connsiteY10" fmla="*/ 23701 h 66640"/>
                    <a:gd name="connsiteX11" fmla="*/ 13282 w 46335"/>
                    <a:gd name="connsiteY11" fmla="*/ -225 h 66640"/>
                    <a:gd name="connsiteX12" fmla="*/ 704 w 46335"/>
                    <a:gd name="connsiteY12" fmla="*/ -225 h 66640"/>
                    <a:gd name="connsiteX13" fmla="*/ 13139 w 46335"/>
                    <a:gd name="connsiteY13" fmla="*/ 42404 h 66640"/>
                    <a:gd name="connsiteX14" fmla="*/ 16316 w 46335"/>
                    <a:gd name="connsiteY14" fmla="*/ 30569 h 66640"/>
                    <a:gd name="connsiteX15" fmla="*/ 24058 w 46335"/>
                    <a:gd name="connsiteY15" fmla="*/ 26749 h 66640"/>
                    <a:gd name="connsiteX16" fmla="*/ 31341 w 46335"/>
                    <a:gd name="connsiteY16" fmla="*/ 30255 h 66640"/>
                    <a:gd name="connsiteX17" fmla="*/ 34246 w 46335"/>
                    <a:gd name="connsiteY17" fmla="*/ 41774 h 66640"/>
                    <a:gd name="connsiteX18" fmla="*/ 31241 w 46335"/>
                    <a:gd name="connsiteY18" fmla="*/ 52864 h 66640"/>
                    <a:gd name="connsiteX19" fmla="*/ 23829 w 46335"/>
                    <a:gd name="connsiteY19" fmla="*/ 56484 h 66640"/>
                    <a:gd name="connsiteX20" fmla="*/ 16173 w 46335"/>
                    <a:gd name="connsiteY20" fmla="*/ 52921 h 66640"/>
                    <a:gd name="connsiteX21" fmla="*/ 13139 w 46335"/>
                    <a:gd name="connsiteY21" fmla="*/ 42404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704" y="65342"/>
                      </a:moveTo>
                      <a:lnTo>
                        <a:pt x="12424" y="65342"/>
                      </a:lnTo>
                      <a:lnTo>
                        <a:pt x="12424" y="58359"/>
                      </a:lnTo>
                      <a:cubicBezTo>
                        <a:pt x="13950" y="60744"/>
                        <a:pt x="16006" y="62681"/>
                        <a:pt x="18591" y="64169"/>
                      </a:cubicBezTo>
                      <a:cubicBezTo>
                        <a:pt x="21186" y="65667"/>
                        <a:pt x="24067" y="66415"/>
                        <a:pt x="27234" y="66415"/>
                      </a:cubicBezTo>
                      <a:cubicBezTo>
                        <a:pt x="32748" y="66415"/>
                        <a:pt x="37428" y="64255"/>
                        <a:pt x="41272" y="59933"/>
                      </a:cubicBezTo>
                      <a:cubicBezTo>
                        <a:pt x="45117" y="55612"/>
                        <a:pt x="47039" y="49587"/>
                        <a:pt x="47039" y="41860"/>
                      </a:cubicBezTo>
                      <a:cubicBezTo>
                        <a:pt x="47039" y="33932"/>
                        <a:pt x="45098" y="27769"/>
                        <a:pt x="41215" y="23372"/>
                      </a:cubicBezTo>
                      <a:cubicBezTo>
                        <a:pt x="37342" y="18974"/>
                        <a:pt x="32648" y="16775"/>
                        <a:pt x="27134" y="16775"/>
                      </a:cubicBezTo>
                      <a:cubicBezTo>
                        <a:pt x="24511" y="16775"/>
                        <a:pt x="22131" y="17295"/>
                        <a:pt x="19994" y="18334"/>
                      </a:cubicBezTo>
                      <a:cubicBezTo>
                        <a:pt x="17866" y="19384"/>
                        <a:pt x="15629" y="21173"/>
                        <a:pt x="13282" y="23701"/>
                      </a:cubicBezTo>
                      <a:lnTo>
                        <a:pt x="13282" y="-225"/>
                      </a:lnTo>
                      <a:lnTo>
                        <a:pt x="704" y="-225"/>
                      </a:lnTo>
                      <a:close/>
                      <a:moveTo>
                        <a:pt x="13139" y="42404"/>
                      </a:moveTo>
                      <a:cubicBezTo>
                        <a:pt x="13139" y="37061"/>
                        <a:pt x="14198" y="33117"/>
                        <a:pt x="16316" y="30569"/>
                      </a:cubicBezTo>
                      <a:cubicBezTo>
                        <a:pt x="18434" y="28022"/>
                        <a:pt x="21014" y="26749"/>
                        <a:pt x="24058" y="26749"/>
                      </a:cubicBezTo>
                      <a:cubicBezTo>
                        <a:pt x="26977" y="26749"/>
                        <a:pt x="29405" y="27917"/>
                        <a:pt x="31341" y="30255"/>
                      </a:cubicBezTo>
                      <a:cubicBezTo>
                        <a:pt x="33278" y="32601"/>
                        <a:pt x="34246" y="36441"/>
                        <a:pt x="34246" y="41774"/>
                      </a:cubicBezTo>
                      <a:cubicBezTo>
                        <a:pt x="34246" y="46754"/>
                        <a:pt x="33245" y="50450"/>
                        <a:pt x="31241" y="52864"/>
                      </a:cubicBezTo>
                      <a:cubicBezTo>
                        <a:pt x="29247" y="55278"/>
                        <a:pt x="26777" y="56484"/>
                        <a:pt x="23829" y="56484"/>
                      </a:cubicBezTo>
                      <a:cubicBezTo>
                        <a:pt x="20757" y="56484"/>
                        <a:pt x="18205" y="55297"/>
                        <a:pt x="16173" y="52921"/>
                      </a:cubicBezTo>
                      <a:cubicBezTo>
                        <a:pt x="14151" y="50555"/>
                        <a:pt x="13139" y="47050"/>
                        <a:pt x="13139" y="42404"/>
                      </a:cubicBezTo>
                      <a:close/>
                    </a:path>
                  </a:pathLst>
                </a:custGeom>
                <a:solidFill>
                  <a:srgbClr val="000000"/>
                </a:solidFill>
                <a:ln w="14" cap="flat">
                  <a:noFill/>
                  <a:prstDash val="solid"/>
                  <a:round/>
                </a:ln>
              </p:spPr>
              <p:txBody>
                <a:bodyPr rtlCol="0" anchor="ctr"/>
                <a:lstStyle/>
                <a:p>
                  <a:endParaRPr lang="en-US"/>
                </a:p>
              </p:txBody>
            </p:sp>
            <p:sp>
              <p:nvSpPr>
                <p:cNvPr id="1077" name="Freeform: Shape 1076">
                  <a:extLst>
                    <a:ext uri="{FF2B5EF4-FFF2-40B4-BE49-F238E27FC236}">
                      <a16:creationId xmlns:a16="http://schemas.microsoft.com/office/drawing/2014/main" id="{0FA71AFD-FA23-60DE-A5F6-B8DEF287526F}"/>
                    </a:ext>
                  </a:extLst>
                </p:cNvPr>
                <p:cNvSpPr/>
                <p:nvPr/>
              </p:nvSpPr>
              <p:spPr>
                <a:xfrm flipV="1">
                  <a:off x="11863083" y="5362590"/>
                  <a:ext cx="48825" cy="66769"/>
                </a:xfrm>
                <a:custGeom>
                  <a:avLst/>
                  <a:gdLst>
                    <a:gd name="connsiteX0" fmla="*/ 1019 w 48825"/>
                    <a:gd name="connsiteY0" fmla="*/ 66624 h 66769"/>
                    <a:gd name="connsiteX1" fmla="*/ 14384 w 48825"/>
                    <a:gd name="connsiteY1" fmla="*/ 66624 h 66769"/>
                    <a:gd name="connsiteX2" fmla="*/ 25746 w 48825"/>
                    <a:gd name="connsiteY2" fmla="*/ 32910 h 66769"/>
                    <a:gd name="connsiteX3" fmla="*/ 36837 w 48825"/>
                    <a:gd name="connsiteY3" fmla="*/ 66624 h 66769"/>
                    <a:gd name="connsiteX4" fmla="*/ 49844 w 48825"/>
                    <a:gd name="connsiteY4" fmla="*/ 66624 h 66769"/>
                    <a:gd name="connsiteX5" fmla="*/ 33073 w 48825"/>
                    <a:gd name="connsiteY5" fmla="*/ 20918 h 66769"/>
                    <a:gd name="connsiteX6" fmla="*/ 30082 w 48825"/>
                    <a:gd name="connsiteY6" fmla="*/ 12647 h 66769"/>
                    <a:gd name="connsiteX7" fmla="*/ 26920 w 48825"/>
                    <a:gd name="connsiteY7" fmla="*/ 6294 h 66769"/>
                    <a:gd name="connsiteX8" fmla="*/ 23485 w 48825"/>
                    <a:gd name="connsiteY8" fmla="*/ 2745 h 66769"/>
                    <a:gd name="connsiteX9" fmla="*/ 18692 w 48825"/>
                    <a:gd name="connsiteY9" fmla="*/ 613 h 66769"/>
                    <a:gd name="connsiteX10" fmla="*/ 12281 w 48825"/>
                    <a:gd name="connsiteY10" fmla="*/ -146 h 66769"/>
                    <a:gd name="connsiteX11" fmla="*/ 5169 w 48825"/>
                    <a:gd name="connsiteY11" fmla="*/ 613 h 66769"/>
                    <a:gd name="connsiteX12" fmla="*/ 4053 w 48825"/>
                    <a:gd name="connsiteY12" fmla="*/ 10458 h 66769"/>
                    <a:gd name="connsiteX13" fmla="*/ 9376 w 48825"/>
                    <a:gd name="connsiteY13" fmla="*/ 9871 h 66769"/>
                    <a:gd name="connsiteX14" fmla="*/ 15858 w 48825"/>
                    <a:gd name="connsiteY14" fmla="*/ 12447 h 66769"/>
                    <a:gd name="connsiteX15" fmla="*/ 19078 w 48825"/>
                    <a:gd name="connsiteY15" fmla="*/ 19001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019" y="66624"/>
                      </a:moveTo>
                      <a:lnTo>
                        <a:pt x="14384" y="66624"/>
                      </a:lnTo>
                      <a:lnTo>
                        <a:pt x="25746" y="32910"/>
                      </a:lnTo>
                      <a:lnTo>
                        <a:pt x="36837" y="66624"/>
                      </a:lnTo>
                      <a:lnTo>
                        <a:pt x="49844" y="66624"/>
                      </a:lnTo>
                      <a:lnTo>
                        <a:pt x="33073" y="20918"/>
                      </a:lnTo>
                      <a:lnTo>
                        <a:pt x="30082" y="12647"/>
                      </a:lnTo>
                      <a:cubicBezTo>
                        <a:pt x="28976" y="9871"/>
                        <a:pt x="27922" y="7753"/>
                        <a:pt x="26920" y="6294"/>
                      </a:cubicBezTo>
                      <a:cubicBezTo>
                        <a:pt x="25928" y="4834"/>
                        <a:pt x="24783" y="3651"/>
                        <a:pt x="23485" y="2745"/>
                      </a:cubicBezTo>
                      <a:cubicBezTo>
                        <a:pt x="22188" y="1829"/>
                        <a:pt x="20590" y="1118"/>
                        <a:pt x="18692" y="613"/>
                      </a:cubicBezTo>
                      <a:cubicBezTo>
                        <a:pt x="16803" y="107"/>
                        <a:pt x="14666" y="-146"/>
                        <a:pt x="12281" y="-146"/>
                      </a:cubicBezTo>
                      <a:cubicBezTo>
                        <a:pt x="9867" y="-146"/>
                        <a:pt x="7497" y="107"/>
                        <a:pt x="5169" y="613"/>
                      </a:cubicBezTo>
                      <a:lnTo>
                        <a:pt x="4053" y="10458"/>
                      </a:lnTo>
                      <a:cubicBezTo>
                        <a:pt x="6028" y="10067"/>
                        <a:pt x="7802" y="9871"/>
                        <a:pt x="9376" y="9871"/>
                      </a:cubicBezTo>
                      <a:cubicBezTo>
                        <a:pt x="12295" y="9871"/>
                        <a:pt x="14456" y="10730"/>
                        <a:pt x="15858" y="12447"/>
                      </a:cubicBezTo>
                      <a:cubicBezTo>
                        <a:pt x="17261" y="14155"/>
                        <a:pt x="18334" y="16339"/>
                        <a:pt x="19078" y="19001"/>
                      </a:cubicBezTo>
                      <a:close/>
                    </a:path>
                  </a:pathLst>
                </a:custGeom>
                <a:solidFill>
                  <a:srgbClr val="000000"/>
                </a:solidFill>
                <a:ln w="14" cap="flat">
                  <a:noFill/>
                  <a:prstDash val="solid"/>
                  <a:round/>
                </a:ln>
              </p:spPr>
              <p:txBody>
                <a:bodyPr rtlCol="0" anchor="ctr"/>
                <a:lstStyle/>
                <a:p>
                  <a:endParaRPr lang="en-US"/>
                </a:p>
              </p:txBody>
            </p:sp>
            <p:sp>
              <p:nvSpPr>
                <p:cNvPr id="1078" name="Freeform: Shape 1077">
                  <a:extLst>
                    <a:ext uri="{FF2B5EF4-FFF2-40B4-BE49-F238E27FC236}">
                      <a16:creationId xmlns:a16="http://schemas.microsoft.com/office/drawing/2014/main" id="{4773FD5B-91A6-ED3A-F1C9-88180C419FA3}"/>
                    </a:ext>
                  </a:extLst>
                </p:cNvPr>
                <p:cNvSpPr/>
                <p:nvPr/>
              </p:nvSpPr>
              <p:spPr>
                <a:xfrm flipV="1">
                  <a:off x="11913387" y="541008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079" name="Freeform: Shape 1078">
                  <a:extLst>
                    <a:ext uri="{FF2B5EF4-FFF2-40B4-BE49-F238E27FC236}">
                      <a16:creationId xmlns:a16="http://schemas.microsoft.com/office/drawing/2014/main" id="{CC61FE0C-E48C-5D92-772A-5FC1974D1A16}"/>
                    </a:ext>
                  </a:extLst>
                </p:cNvPr>
                <p:cNvSpPr/>
                <p:nvPr/>
              </p:nvSpPr>
              <p:spPr>
                <a:xfrm flipV="1">
                  <a:off x="11942638" y="5362060"/>
                  <a:ext cx="45834" cy="31381"/>
                </a:xfrm>
                <a:custGeom>
                  <a:avLst/>
                  <a:gdLst>
                    <a:gd name="connsiteX0" fmla="*/ 920 w 45834"/>
                    <a:gd name="connsiteY0" fmla="*/ 18424 h 31381"/>
                    <a:gd name="connsiteX1" fmla="*/ 920 w 45834"/>
                    <a:gd name="connsiteY1" fmla="*/ 29958 h 31381"/>
                    <a:gd name="connsiteX2" fmla="*/ 46754 w 45834"/>
                    <a:gd name="connsiteY2" fmla="*/ 29958 h 31381"/>
                    <a:gd name="connsiteX3" fmla="*/ 46754 w 45834"/>
                    <a:gd name="connsiteY3" fmla="*/ 18424 h 31381"/>
                    <a:gd name="connsiteX4" fmla="*/ 920 w 45834"/>
                    <a:gd name="connsiteY4" fmla="*/ -1423 h 31381"/>
                    <a:gd name="connsiteX5" fmla="*/ 920 w 45834"/>
                    <a:gd name="connsiteY5" fmla="*/ 10153 h 31381"/>
                    <a:gd name="connsiteX6" fmla="*/ 46754 w 45834"/>
                    <a:gd name="connsiteY6" fmla="*/ 10153 h 31381"/>
                    <a:gd name="connsiteX7" fmla="*/ 46754 w 45834"/>
                    <a:gd name="connsiteY7" fmla="*/ -1423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920" y="18424"/>
                      </a:moveTo>
                      <a:lnTo>
                        <a:pt x="920" y="29958"/>
                      </a:lnTo>
                      <a:lnTo>
                        <a:pt x="46754" y="29958"/>
                      </a:lnTo>
                      <a:lnTo>
                        <a:pt x="46754" y="18424"/>
                      </a:lnTo>
                      <a:close/>
                      <a:moveTo>
                        <a:pt x="920" y="-1423"/>
                      </a:moveTo>
                      <a:lnTo>
                        <a:pt x="920" y="10153"/>
                      </a:lnTo>
                      <a:lnTo>
                        <a:pt x="46754" y="10153"/>
                      </a:lnTo>
                      <a:lnTo>
                        <a:pt x="46754" y="-1423"/>
                      </a:lnTo>
                      <a:close/>
                    </a:path>
                  </a:pathLst>
                </a:custGeom>
                <a:solidFill>
                  <a:srgbClr val="000000"/>
                </a:solidFill>
                <a:ln w="14" cap="flat">
                  <a:noFill/>
                  <a:prstDash val="solid"/>
                  <a:round/>
                </a:ln>
              </p:spPr>
              <p:txBody>
                <a:bodyPr rtlCol="0" anchor="ctr"/>
                <a:lstStyle/>
                <a:p>
                  <a:endParaRPr lang="en-US"/>
                </a:p>
              </p:txBody>
            </p:sp>
            <p:sp>
              <p:nvSpPr>
                <p:cNvPr id="1080" name="Freeform: Shape 1079">
                  <a:extLst>
                    <a:ext uri="{FF2B5EF4-FFF2-40B4-BE49-F238E27FC236}">
                      <a16:creationId xmlns:a16="http://schemas.microsoft.com/office/drawing/2014/main" id="{7A6AE138-213A-600D-77EC-599B2C812232}"/>
                    </a:ext>
                  </a:extLst>
                </p:cNvPr>
                <p:cNvSpPr/>
                <p:nvPr/>
              </p:nvSpPr>
              <p:spPr>
                <a:xfrm flipV="1">
                  <a:off x="11992315" y="541008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081" name="Freeform: Shape 1080">
                  <a:extLst>
                    <a:ext uri="{FF2B5EF4-FFF2-40B4-BE49-F238E27FC236}">
                      <a16:creationId xmlns:a16="http://schemas.microsoft.com/office/drawing/2014/main" id="{59B25EEA-C24E-6E17-9BAF-B93E1D272026}"/>
                    </a:ext>
                  </a:extLst>
                </p:cNvPr>
                <p:cNvSpPr/>
                <p:nvPr/>
              </p:nvSpPr>
              <p:spPr>
                <a:xfrm flipV="1">
                  <a:off x="12025000" y="5344259"/>
                  <a:ext cx="28805" cy="65825"/>
                </a:xfrm>
                <a:custGeom>
                  <a:avLst/>
                  <a:gdLst>
                    <a:gd name="connsiteX0" fmla="*/ 30098 w 28805"/>
                    <a:gd name="connsiteY0" fmla="*/ -1464 h 65825"/>
                    <a:gd name="connsiteX1" fmla="*/ 17534 w 28805"/>
                    <a:gd name="connsiteY1" fmla="*/ -1464 h 65825"/>
                    <a:gd name="connsiteX2" fmla="*/ 17534 w 28805"/>
                    <a:gd name="connsiteY2" fmla="*/ 45887 h 65825"/>
                    <a:gd name="connsiteX3" fmla="*/ 1292 w 28805"/>
                    <a:gd name="connsiteY3" fmla="*/ 36371 h 65825"/>
                    <a:gd name="connsiteX4" fmla="*/ 1292 w 28805"/>
                    <a:gd name="connsiteY4" fmla="*/ 47776 h 65825"/>
                    <a:gd name="connsiteX5" fmla="*/ 11981 w 28805"/>
                    <a:gd name="connsiteY5" fmla="*/ 53872 h 65825"/>
                    <a:gd name="connsiteX6" fmla="*/ 19895 w 28805"/>
                    <a:gd name="connsiteY6" fmla="*/ 64361 h 65825"/>
                    <a:gd name="connsiteX7" fmla="*/ 30098 w 28805"/>
                    <a:gd name="connsiteY7" fmla="*/ 64361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30098" y="-1464"/>
                      </a:moveTo>
                      <a:lnTo>
                        <a:pt x="17534" y="-1464"/>
                      </a:lnTo>
                      <a:lnTo>
                        <a:pt x="17534" y="45887"/>
                      </a:lnTo>
                      <a:cubicBezTo>
                        <a:pt x="12935" y="41594"/>
                        <a:pt x="7521" y="38422"/>
                        <a:pt x="1292" y="36371"/>
                      </a:cubicBezTo>
                      <a:lnTo>
                        <a:pt x="1292" y="47776"/>
                      </a:lnTo>
                      <a:cubicBezTo>
                        <a:pt x="4574" y="48845"/>
                        <a:pt x="8137" y="50877"/>
                        <a:pt x="11981" y="53872"/>
                      </a:cubicBezTo>
                      <a:cubicBezTo>
                        <a:pt x="15826" y="56868"/>
                        <a:pt x="18464" y="60364"/>
                        <a:pt x="19895" y="64361"/>
                      </a:cubicBezTo>
                      <a:lnTo>
                        <a:pt x="30098" y="64361"/>
                      </a:lnTo>
                      <a:close/>
                    </a:path>
                  </a:pathLst>
                </a:custGeom>
                <a:solidFill>
                  <a:srgbClr val="000000"/>
                </a:solidFill>
                <a:ln w="14" cap="flat">
                  <a:noFill/>
                  <a:prstDash val="solid"/>
                  <a:round/>
                </a:ln>
              </p:spPr>
              <p:txBody>
                <a:bodyPr rtlCol="0" anchor="ctr"/>
                <a:lstStyle/>
                <a:p>
                  <a:endParaRPr lang="en-US"/>
                </a:p>
              </p:txBody>
            </p:sp>
            <p:sp>
              <p:nvSpPr>
                <p:cNvPr id="1082" name="Freeform: Shape 1081">
                  <a:extLst>
                    <a:ext uri="{FF2B5EF4-FFF2-40B4-BE49-F238E27FC236}">
                      <a16:creationId xmlns:a16="http://schemas.microsoft.com/office/drawing/2014/main" id="{704C31EE-0099-BD56-D61F-7435FF13E620}"/>
                    </a:ext>
                  </a:extLst>
                </p:cNvPr>
                <p:cNvSpPr/>
                <p:nvPr/>
              </p:nvSpPr>
              <p:spPr>
                <a:xfrm flipV="1">
                  <a:off x="12075262" y="5397520"/>
                  <a:ext cx="12578" cy="12564"/>
                </a:xfrm>
                <a:custGeom>
                  <a:avLst/>
                  <a:gdLst>
                    <a:gd name="connsiteX0" fmla="*/ 1916 w 12578"/>
                    <a:gd name="connsiteY0" fmla="*/ 403 h 12564"/>
                    <a:gd name="connsiteX1" fmla="*/ 1916 w 12578"/>
                    <a:gd name="connsiteY1" fmla="*/ 12967 h 12564"/>
                    <a:gd name="connsiteX2" fmla="*/ 14494 w 12578"/>
                    <a:gd name="connsiteY2" fmla="*/ 12967 h 12564"/>
                    <a:gd name="connsiteX3" fmla="*/ 14494 w 12578"/>
                    <a:gd name="connsiteY3" fmla="*/ 403 h 12564"/>
                  </a:gdLst>
                  <a:ahLst/>
                  <a:cxnLst>
                    <a:cxn ang="0">
                      <a:pos x="connsiteX0" y="connsiteY0"/>
                    </a:cxn>
                    <a:cxn ang="0">
                      <a:pos x="connsiteX1" y="connsiteY1"/>
                    </a:cxn>
                    <a:cxn ang="0">
                      <a:pos x="connsiteX2" y="connsiteY2"/>
                    </a:cxn>
                    <a:cxn ang="0">
                      <a:pos x="connsiteX3" y="connsiteY3"/>
                    </a:cxn>
                  </a:cxnLst>
                  <a:rect l="l" t="t" r="r" b="b"/>
                  <a:pathLst>
                    <a:path w="12578" h="12564">
                      <a:moveTo>
                        <a:pt x="1916" y="403"/>
                      </a:moveTo>
                      <a:lnTo>
                        <a:pt x="1916" y="12967"/>
                      </a:lnTo>
                      <a:lnTo>
                        <a:pt x="14494" y="12967"/>
                      </a:lnTo>
                      <a:lnTo>
                        <a:pt x="14494" y="403"/>
                      </a:lnTo>
                      <a:close/>
                    </a:path>
                  </a:pathLst>
                </a:custGeom>
                <a:solidFill>
                  <a:srgbClr val="000000"/>
                </a:solidFill>
                <a:ln w="14" cap="flat">
                  <a:noFill/>
                  <a:prstDash val="solid"/>
                  <a:round/>
                </a:ln>
              </p:spPr>
              <p:txBody>
                <a:bodyPr rtlCol="0" anchor="ctr"/>
                <a:lstStyle/>
                <a:p>
                  <a:endParaRPr lang="en-US"/>
                </a:p>
              </p:txBody>
            </p:sp>
            <p:sp>
              <p:nvSpPr>
                <p:cNvPr id="1083" name="Freeform: Shape 1082">
                  <a:extLst>
                    <a:ext uri="{FF2B5EF4-FFF2-40B4-BE49-F238E27FC236}">
                      <a16:creationId xmlns:a16="http://schemas.microsoft.com/office/drawing/2014/main" id="{067BE99C-9966-05FF-CB14-635D9E510D88}"/>
                    </a:ext>
                  </a:extLst>
                </p:cNvPr>
                <p:cNvSpPr/>
                <p:nvPr/>
              </p:nvSpPr>
              <p:spPr>
                <a:xfrm flipV="1">
                  <a:off x="12097988" y="5344259"/>
                  <a:ext cx="42571" cy="66941"/>
                </a:xfrm>
                <a:custGeom>
                  <a:avLst/>
                  <a:gdLst>
                    <a:gd name="connsiteX0" fmla="*/ 22345 w 42571"/>
                    <a:gd name="connsiteY0" fmla="*/ 65517 h 66941"/>
                    <a:gd name="connsiteX1" fmla="*/ 37242 w 42571"/>
                    <a:gd name="connsiteY1" fmla="*/ 58719 h 66941"/>
                    <a:gd name="connsiteX2" fmla="*/ 43638 w 42571"/>
                    <a:gd name="connsiteY2" fmla="*/ 32017 h 66941"/>
                    <a:gd name="connsiteX3" fmla="*/ 37199 w 42571"/>
                    <a:gd name="connsiteY3" fmla="*/ 5286 h 66941"/>
                    <a:gd name="connsiteX4" fmla="*/ 22345 w 42571"/>
                    <a:gd name="connsiteY4" fmla="*/ -1425 h 66941"/>
                    <a:gd name="connsiteX5" fmla="*/ 6919 w 42571"/>
                    <a:gd name="connsiteY5" fmla="*/ 5930 h 66941"/>
                    <a:gd name="connsiteX6" fmla="*/ 1067 w 42571"/>
                    <a:gd name="connsiteY6" fmla="*/ 32160 h 66941"/>
                    <a:gd name="connsiteX7" fmla="*/ 7506 w 42571"/>
                    <a:gd name="connsiteY7" fmla="*/ 58805 h 66941"/>
                    <a:gd name="connsiteX8" fmla="*/ 22345 w 42571"/>
                    <a:gd name="connsiteY8" fmla="*/ 65517 h 66941"/>
                    <a:gd name="connsiteX9" fmla="*/ 22345 w 42571"/>
                    <a:gd name="connsiteY9" fmla="*/ 55099 h 66941"/>
                    <a:gd name="connsiteX10" fmla="*/ 18281 w 42571"/>
                    <a:gd name="connsiteY10" fmla="*/ 53639 h 66941"/>
                    <a:gd name="connsiteX11" fmla="*/ 15505 w 42571"/>
                    <a:gd name="connsiteY11" fmla="*/ 48431 h 66941"/>
                    <a:gd name="connsiteX12" fmla="*/ 14217 w 42571"/>
                    <a:gd name="connsiteY12" fmla="*/ 32017 h 66941"/>
                    <a:gd name="connsiteX13" fmla="*/ 15376 w 42571"/>
                    <a:gd name="connsiteY13" fmla="*/ 16162 h 66941"/>
                    <a:gd name="connsiteX14" fmla="*/ 18296 w 42571"/>
                    <a:gd name="connsiteY14" fmla="*/ 10424 h 66941"/>
                    <a:gd name="connsiteX15" fmla="*/ 22345 w 42571"/>
                    <a:gd name="connsiteY15" fmla="*/ 8993 h 66941"/>
                    <a:gd name="connsiteX16" fmla="*/ 26424 w 42571"/>
                    <a:gd name="connsiteY16" fmla="*/ 10438 h 66941"/>
                    <a:gd name="connsiteX17" fmla="*/ 29185 w 42571"/>
                    <a:gd name="connsiteY17" fmla="*/ 15661 h 66941"/>
                    <a:gd name="connsiteX18" fmla="*/ 30488 w 42571"/>
                    <a:gd name="connsiteY18" fmla="*/ 32017 h 66941"/>
                    <a:gd name="connsiteX19" fmla="*/ 29328 w 42571"/>
                    <a:gd name="connsiteY19" fmla="*/ 47872 h 66941"/>
                    <a:gd name="connsiteX20" fmla="*/ 26395 w 42571"/>
                    <a:gd name="connsiteY20" fmla="*/ 53639 h 66941"/>
                    <a:gd name="connsiteX21" fmla="*/ 22345 w 42571"/>
                    <a:gd name="connsiteY21" fmla="*/ 5509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2345" y="65517"/>
                      </a:moveTo>
                      <a:cubicBezTo>
                        <a:pt x="28699" y="65517"/>
                        <a:pt x="33664" y="63251"/>
                        <a:pt x="37242" y="58719"/>
                      </a:cubicBezTo>
                      <a:cubicBezTo>
                        <a:pt x="41506" y="53358"/>
                        <a:pt x="43638" y="44457"/>
                        <a:pt x="43638" y="32017"/>
                      </a:cubicBezTo>
                      <a:cubicBezTo>
                        <a:pt x="43638" y="19615"/>
                        <a:pt x="41492" y="10705"/>
                        <a:pt x="37199" y="5286"/>
                      </a:cubicBezTo>
                      <a:cubicBezTo>
                        <a:pt x="33650" y="812"/>
                        <a:pt x="28699" y="-1425"/>
                        <a:pt x="22345" y="-1425"/>
                      </a:cubicBezTo>
                      <a:cubicBezTo>
                        <a:pt x="15973" y="-1425"/>
                        <a:pt x="10831" y="1027"/>
                        <a:pt x="6919" y="5930"/>
                      </a:cubicBezTo>
                      <a:cubicBezTo>
                        <a:pt x="3017" y="10834"/>
                        <a:pt x="1067" y="19577"/>
                        <a:pt x="1067" y="32160"/>
                      </a:cubicBezTo>
                      <a:cubicBezTo>
                        <a:pt x="1067" y="44505"/>
                        <a:pt x="3213" y="53386"/>
                        <a:pt x="7506" y="58805"/>
                      </a:cubicBezTo>
                      <a:cubicBezTo>
                        <a:pt x="11055" y="63279"/>
                        <a:pt x="16001" y="65517"/>
                        <a:pt x="22345" y="65517"/>
                      </a:cubicBezTo>
                      <a:close/>
                      <a:moveTo>
                        <a:pt x="22345" y="55099"/>
                      </a:moveTo>
                      <a:cubicBezTo>
                        <a:pt x="20828" y="55099"/>
                        <a:pt x="19474" y="54612"/>
                        <a:pt x="18281" y="53639"/>
                      </a:cubicBezTo>
                      <a:cubicBezTo>
                        <a:pt x="17089" y="52676"/>
                        <a:pt x="16163" y="50940"/>
                        <a:pt x="15505" y="48431"/>
                      </a:cubicBezTo>
                      <a:cubicBezTo>
                        <a:pt x="14647" y="45187"/>
                        <a:pt x="14217" y="39716"/>
                        <a:pt x="14217" y="32017"/>
                      </a:cubicBezTo>
                      <a:cubicBezTo>
                        <a:pt x="14217" y="24328"/>
                        <a:pt x="14604" y="19043"/>
                        <a:pt x="15376" y="16162"/>
                      </a:cubicBezTo>
                      <a:cubicBezTo>
                        <a:pt x="16149" y="13290"/>
                        <a:pt x="17122" y="11378"/>
                        <a:pt x="18296" y="10424"/>
                      </a:cubicBezTo>
                      <a:cubicBezTo>
                        <a:pt x="19479" y="9470"/>
                        <a:pt x="20828" y="8993"/>
                        <a:pt x="22345" y="8993"/>
                      </a:cubicBezTo>
                      <a:cubicBezTo>
                        <a:pt x="23872" y="8993"/>
                        <a:pt x="25231" y="9474"/>
                        <a:pt x="26424" y="10438"/>
                      </a:cubicBezTo>
                      <a:cubicBezTo>
                        <a:pt x="27616" y="11411"/>
                        <a:pt x="28537" y="13152"/>
                        <a:pt x="29185" y="15661"/>
                      </a:cubicBezTo>
                      <a:cubicBezTo>
                        <a:pt x="30054" y="18876"/>
                        <a:pt x="30488" y="24328"/>
                        <a:pt x="30488" y="32017"/>
                      </a:cubicBezTo>
                      <a:cubicBezTo>
                        <a:pt x="30488" y="39716"/>
                        <a:pt x="30101" y="45001"/>
                        <a:pt x="29328" y="47872"/>
                      </a:cubicBezTo>
                      <a:cubicBezTo>
                        <a:pt x="28556" y="50753"/>
                        <a:pt x="27578" y="52676"/>
                        <a:pt x="26395" y="53639"/>
                      </a:cubicBezTo>
                      <a:cubicBezTo>
                        <a:pt x="25222" y="54612"/>
                        <a:pt x="23872" y="55099"/>
                        <a:pt x="22345" y="55099"/>
                      </a:cubicBezTo>
                      <a:close/>
                    </a:path>
                  </a:pathLst>
                </a:custGeom>
                <a:solidFill>
                  <a:srgbClr val="000000"/>
                </a:solidFill>
                <a:ln w="14" cap="flat">
                  <a:noFill/>
                  <a:prstDash val="solid"/>
                  <a:round/>
                </a:ln>
              </p:spPr>
              <p:txBody>
                <a:bodyPr rtlCol="0" anchor="ctr"/>
                <a:lstStyle/>
                <a:p>
                  <a:endParaRPr lang="en-US"/>
                </a:p>
              </p:txBody>
            </p:sp>
          </p:grpSp>
          <p:grpSp>
            <p:nvGrpSpPr>
              <p:cNvPr id="1084" name="Graphic 3">
                <a:extLst>
                  <a:ext uri="{FF2B5EF4-FFF2-40B4-BE49-F238E27FC236}">
                    <a16:creationId xmlns:a16="http://schemas.microsoft.com/office/drawing/2014/main" id="{53120E52-8FDE-59C3-4978-221661563BD9}"/>
                  </a:ext>
                </a:extLst>
              </p:cNvPr>
              <p:cNvGrpSpPr/>
              <p:nvPr/>
            </p:nvGrpSpPr>
            <p:grpSpPr>
              <a:xfrm>
                <a:off x="11602481" y="5442527"/>
                <a:ext cx="516446" cy="83898"/>
                <a:chOff x="11602481" y="5442527"/>
                <a:chExt cx="516446" cy="83898"/>
              </a:xfrm>
              <a:solidFill>
                <a:srgbClr val="000000"/>
              </a:solidFill>
            </p:grpSpPr>
            <p:sp>
              <p:nvSpPr>
                <p:cNvPr id="1085" name="Freeform: Shape 1084">
                  <a:extLst>
                    <a:ext uri="{FF2B5EF4-FFF2-40B4-BE49-F238E27FC236}">
                      <a16:creationId xmlns:a16="http://schemas.microsoft.com/office/drawing/2014/main" id="{7BF39345-9A84-1E41-254C-53FF6ADF3259}"/>
                    </a:ext>
                  </a:extLst>
                </p:cNvPr>
                <p:cNvSpPr/>
                <p:nvPr/>
              </p:nvSpPr>
              <p:spPr>
                <a:xfrm flipV="1">
                  <a:off x="11602481" y="5459785"/>
                  <a:ext cx="44360" cy="49640"/>
                </a:xfrm>
                <a:custGeom>
                  <a:avLst/>
                  <a:gdLst>
                    <a:gd name="connsiteX0" fmla="*/ 1008 w 44360"/>
                    <a:gd name="connsiteY0" fmla="*/ 13826 h 49640"/>
                    <a:gd name="connsiteX1" fmla="*/ 13615 w 44360"/>
                    <a:gd name="connsiteY1" fmla="*/ 15744 h 49640"/>
                    <a:gd name="connsiteX2" fmla="*/ 16877 w 44360"/>
                    <a:gd name="connsiteY2" fmla="*/ 10177 h 49640"/>
                    <a:gd name="connsiteX3" fmla="*/ 23775 w 44360"/>
                    <a:gd name="connsiteY3" fmla="*/ 8274 h 49640"/>
                    <a:gd name="connsiteX4" fmla="*/ 31101 w 44360"/>
                    <a:gd name="connsiteY4" fmla="*/ 10063 h 49640"/>
                    <a:gd name="connsiteX5" fmla="*/ 32761 w 44360"/>
                    <a:gd name="connsiteY5" fmla="*/ 13426 h 49640"/>
                    <a:gd name="connsiteX6" fmla="*/ 31860 w 44360"/>
                    <a:gd name="connsiteY6" fmla="*/ 15787 h 49640"/>
                    <a:gd name="connsiteX7" fmla="*/ 27667 w 44360"/>
                    <a:gd name="connsiteY7" fmla="*/ 17447 h 49640"/>
                    <a:gd name="connsiteX8" fmla="*/ 8392 w 44360"/>
                    <a:gd name="connsiteY8" fmla="*/ 23571 h 49640"/>
                    <a:gd name="connsiteX9" fmla="*/ 2754 w 44360"/>
                    <a:gd name="connsiteY9" fmla="*/ 34261 h 49640"/>
                    <a:gd name="connsiteX10" fmla="*/ 7619 w 44360"/>
                    <a:gd name="connsiteY10" fmla="*/ 44635 h 49640"/>
                    <a:gd name="connsiteX11" fmla="*/ 22744 w 44360"/>
                    <a:gd name="connsiteY11" fmla="*/ 48842 h 49640"/>
                    <a:gd name="connsiteX12" fmla="*/ 37226 w 44360"/>
                    <a:gd name="connsiteY12" fmla="*/ 45666 h 49640"/>
                    <a:gd name="connsiteX13" fmla="*/ 43766 w 44360"/>
                    <a:gd name="connsiteY13" fmla="*/ 36278 h 49640"/>
                    <a:gd name="connsiteX14" fmla="*/ 31903 w 44360"/>
                    <a:gd name="connsiteY14" fmla="*/ 34089 h 49640"/>
                    <a:gd name="connsiteX15" fmla="*/ 29012 w 44360"/>
                    <a:gd name="connsiteY15" fmla="*/ 38325 h 49640"/>
                    <a:gd name="connsiteX16" fmla="*/ 22959 w 44360"/>
                    <a:gd name="connsiteY16" fmla="*/ 39813 h 49640"/>
                    <a:gd name="connsiteX17" fmla="*/ 15861 w 44360"/>
                    <a:gd name="connsiteY17" fmla="*/ 38425 h 49640"/>
                    <a:gd name="connsiteX18" fmla="*/ 14430 w 44360"/>
                    <a:gd name="connsiteY18" fmla="*/ 35878 h 49640"/>
                    <a:gd name="connsiteX19" fmla="*/ 15675 w 44360"/>
                    <a:gd name="connsiteY19" fmla="*/ 33588 h 49640"/>
                    <a:gd name="connsiteX20" fmla="*/ 27409 w 44360"/>
                    <a:gd name="connsiteY20" fmla="*/ 30054 h 49640"/>
                    <a:gd name="connsiteX21" fmla="*/ 41433 w 44360"/>
                    <a:gd name="connsiteY21" fmla="*/ 24473 h 49640"/>
                    <a:gd name="connsiteX22" fmla="*/ 45368 w 44360"/>
                    <a:gd name="connsiteY22" fmla="*/ 15128 h 49640"/>
                    <a:gd name="connsiteX23" fmla="*/ 39916 w 44360"/>
                    <a:gd name="connsiteY23" fmla="*/ 3895 h 49640"/>
                    <a:gd name="connsiteX24" fmla="*/ 23775 w 44360"/>
                    <a:gd name="connsiteY24" fmla="*/ -798 h 49640"/>
                    <a:gd name="connsiteX25" fmla="*/ 8406 w 44360"/>
                    <a:gd name="connsiteY25" fmla="*/ 3137 h 49640"/>
                    <a:gd name="connsiteX26" fmla="*/ 1008 w 44360"/>
                    <a:gd name="connsiteY26" fmla="*/ 1382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008" y="13826"/>
                      </a:moveTo>
                      <a:lnTo>
                        <a:pt x="13615" y="15744"/>
                      </a:lnTo>
                      <a:cubicBezTo>
                        <a:pt x="14159" y="13301"/>
                        <a:pt x="15246" y="11446"/>
                        <a:pt x="16877" y="10177"/>
                      </a:cubicBezTo>
                      <a:cubicBezTo>
                        <a:pt x="18518" y="8908"/>
                        <a:pt x="20817" y="8274"/>
                        <a:pt x="23775" y="8274"/>
                      </a:cubicBezTo>
                      <a:cubicBezTo>
                        <a:pt x="27018" y="8274"/>
                        <a:pt x="29460" y="8870"/>
                        <a:pt x="31101" y="10063"/>
                      </a:cubicBezTo>
                      <a:cubicBezTo>
                        <a:pt x="32208" y="10902"/>
                        <a:pt x="32761" y="12023"/>
                        <a:pt x="32761" y="13426"/>
                      </a:cubicBezTo>
                      <a:cubicBezTo>
                        <a:pt x="32761" y="14379"/>
                        <a:pt x="32461" y="15167"/>
                        <a:pt x="31860" y="15787"/>
                      </a:cubicBezTo>
                      <a:cubicBezTo>
                        <a:pt x="31240" y="16388"/>
                        <a:pt x="29842" y="16941"/>
                        <a:pt x="27667" y="17447"/>
                      </a:cubicBezTo>
                      <a:cubicBezTo>
                        <a:pt x="17526" y="19679"/>
                        <a:pt x="11101" y="21720"/>
                        <a:pt x="8392" y="23571"/>
                      </a:cubicBezTo>
                      <a:cubicBezTo>
                        <a:pt x="4633" y="26137"/>
                        <a:pt x="2754" y="29700"/>
                        <a:pt x="2754" y="34261"/>
                      </a:cubicBezTo>
                      <a:cubicBezTo>
                        <a:pt x="2754" y="38372"/>
                        <a:pt x="4375" y="41831"/>
                        <a:pt x="7619" y="44635"/>
                      </a:cubicBezTo>
                      <a:cubicBezTo>
                        <a:pt x="10872" y="47440"/>
                        <a:pt x="15914" y="48842"/>
                        <a:pt x="22744" y="48842"/>
                      </a:cubicBezTo>
                      <a:cubicBezTo>
                        <a:pt x="29241" y="48842"/>
                        <a:pt x="34068" y="47783"/>
                        <a:pt x="37226" y="45666"/>
                      </a:cubicBezTo>
                      <a:cubicBezTo>
                        <a:pt x="40393" y="43548"/>
                        <a:pt x="42573" y="40419"/>
                        <a:pt x="43766" y="36278"/>
                      </a:cubicBezTo>
                      <a:lnTo>
                        <a:pt x="31903" y="34089"/>
                      </a:lnTo>
                      <a:cubicBezTo>
                        <a:pt x="31397" y="35930"/>
                        <a:pt x="30434" y="37342"/>
                        <a:pt x="29012" y="38325"/>
                      </a:cubicBezTo>
                      <a:cubicBezTo>
                        <a:pt x="27600" y="39317"/>
                        <a:pt x="25583" y="39813"/>
                        <a:pt x="22959" y="39813"/>
                      </a:cubicBezTo>
                      <a:cubicBezTo>
                        <a:pt x="19658" y="39813"/>
                        <a:pt x="17292" y="39350"/>
                        <a:pt x="15861" y="38425"/>
                      </a:cubicBezTo>
                      <a:cubicBezTo>
                        <a:pt x="14907" y="37767"/>
                        <a:pt x="14430" y="36918"/>
                        <a:pt x="14430" y="35878"/>
                      </a:cubicBezTo>
                      <a:cubicBezTo>
                        <a:pt x="14430" y="34981"/>
                        <a:pt x="14845" y="34218"/>
                        <a:pt x="15675" y="33588"/>
                      </a:cubicBezTo>
                      <a:cubicBezTo>
                        <a:pt x="16811" y="32758"/>
                        <a:pt x="20722" y="31580"/>
                        <a:pt x="27409" y="30054"/>
                      </a:cubicBezTo>
                      <a:cubicBezTo>
                        <a:pt x="34106" y="28537"/>
                        <a:pt x="38781" y="26676"/>
                        <a:pt x="41433" y="24473"/>
                      </a:cubicBezTo>
                      <a:cubicBezTo>
                        <a:pt x="44057" y="22231"/>
                        <a:pt x="45368" y="19116"/>
                        <a:pt x="45368" y="15128"/>
                      </a:cubicBezTo>
                      <a:cubicBezTo>
                        <a:pt x="45368" y="10769"/>
                        <a:pt x="43551" y="7024"/>
                        <a:pt x="39916" y="3895"/>
                      </a:cubicBezTo>
                      <a:cubicBezTo>
                        <a:pt x="36282" y="766"/>
                        <a:pt x="30901" y="-798"/>
                        <a:pt x="23775" y="-798"/>
                      </a:cubicBezTo>
                      <a:cubicBezTo>
                        <a:pt x="17307" y="-798"/>
                        <a:pt x="12184" y="513"/>
                        <a:pt x="8406" y="3137"/>
                      </a:cubicBezTo>
                      <a:cubicBezTo>
                        <a:pt x="4638" y="5760"/>
                        <a:pt x="2172" y="9323"/>
                        <a:pt x="1008" y="13826"/>
                      </a:cubicBezTo>
                      <a:close/>
                    </a:path>
                  </a:pathLst>
                </a:custGeom>
                <a:solidFill>
                  <a:srgbClr val="000000"/>
                </a:solidFill>
                <a:ln w="14" cap="flat">
                  <a:noFill/>
                  <a:prstDash val="solid"/>
                  <a:round/>
                </a:ln>
              </p:spPr>
              <p:txBody>
                <a:bodyPr rtlCol="0" anchor="ctr"/>
                <a:lstStyle/>
                <a:p>
                  <a:endParaRPr lang="en-US"/>
                </a:p>
              </p:txBody>
            </p:sp>
            <p:sp>
              <p:nvSpPr>
                <p:cNvPr id="1086" name="Freeform: Shape 1085">
                  <a:extLst>
                    <a:ext uri="{FF2B5EF4-FFF2-40B4-BE49-F238E27FC236}">
                      <a16:creationId xmlns:a16="http://schemas.microsoft.com/office/drawing/2014/main" id="{F8E442E2-A25C-D43D-0F27-D8D5FA7CCA7A}"/>
                    </a:ext>
                  </a:extLst>
                </p:cNvPr>
                <p:cNvSpPr/>
                <p:nvPr/>
              </p:nvSpPr>
              <p:spPr>
                <a:xfrm flipV="1">
                  <a:off x="11654532" y="5459785"/>
                  <a:ext cx="44589" cy="49640"/>
                </a:xfrm>
                <a:custGeom>
                  <a:avLst/>
                  <a:gdLst>
                    <a:gd name="connsiteX0" fmla="*/ 13641 w 44589"/>
                    <a:gd name="connsiteY0" fmla="*/ 33273 h 49640"/>
                    <a:gd name="connsiteX1" fmla="*/ 2236 w 44589"/>
                    <a:gd name="connsiteY1" fmla="*/ 35334 h 49640"/>
                    <a:gd name="connsiteX2" fmla="*/ 8847 w 44589"/>
                    <a:gd name="connsiteY2" fmla="*/ 45522 h 49640"/>
                    <a:gd name="connsiteX3" fmla="*/ 22799 w 44589"/>
                    <a:gd name="connsiteY3" fmla="*/ 48842 h 49640"/>
                    <a:gd name="connsiteX4" fmla="*/ 35321 w 44589"/>
                    <a:gd name="connsiteY4" fmla="*/ 46853 h 49640"/>
                    <a:gd name="connsiteX5" fmla="*/ 41116 w 44589"/>
                    <a:gd name="connsiteY5" fmla="*/ 41802 h 49640"/>
                    <a:gd name="connsiteX6" fmla="*/ 42790 w 44589"/>
                    <a:gd name="connsiteY6" fmla="*/ 30554 h 49640"/>
                    <a:gd name="connsiteX7" fmla="*/ 42661 w 44589"/>
                    <a:gd name="connsiteY7" fmla="*/ 15887 h 49640"/>
                    <a:gd name="connsiteX8" fmla="*/ 43262 w 44589"/>
                    <a:gd name="connsiteY8" fmla="*/ 6643 h 49640"/>
                    <a:gd name="connsiteX9" fmla="*/ 45523 w 44589"/>
                    <a:gd name="connsiteY9" fmla="*/ 275 h 49640"/>
                    <a:gd name="connsiteX10" fmla="*/ 33088 w 44589"/>
                    <a:gd name="connsiteY10" fmla="*/ 275 h 49640"/>
                    <a:gd name="connsiteX11" fmla="*/ 31886 w 44589"/>
                    <a:gd name="connsiteY11" fmla="*/ 3981 h 49640"/>
                    <a:gd name="connsiteX12" fmla="*/ 31428 w 44589"/>
                    <a:gd name="connsiteY12" fmla="*/ 5469 h 49640"/>
                    <a:gd name="connsiteX13" fmla="*/ 24545 w 44589"/>
                    <a:gd name="connsiteY13" fmla="*/ 761 h 49640"/>
                    <a:gd name="connsiteX14" fmla="*/ 16718 w 44589"/>
                    <a:gd name="connsiteY14" fmla="*/ -798 h 49640"/>
                    <a:gd name="connsiteX15" fmla="*/ 5155 w 44589"/>
                    <a:gd name="connsiteY15" fmla="*/ 3180 h 49640"/>
                    <a:gd name="connsiteX16" fmla="*/ 934 w 44589"/>
                    <a:gd name="connsiteY16" fmla="*/ 13239 h 49640"/>
                    <a:gd name="connsiteX17" fmla="*/ 2852 w 44589"/>
                    <a:gd name="connsiteY17" fmla="*/ 20423 h 49640"/>
                    <a:gd name="connsiteX18" fmla="*/ 8246 w 44589"/>
                    <a:gd name="connsiteY18" fmla="*/ 25245 h 49640"/>
                    <a:gd name="connsiteX19" fmla="*/ 18249 w 44589"/>
                    <a:gd name="connsiteY19" fmla="*/ 28179 h 49640"/>
                    <a:gd name="connsiteX20" fmla="*/ 30455 w 44589"/>
                    <a:gd name="connsiteY20" fmla="*/ 31270 h 49640"/>
                    <a:gd name="connsiteX21" fmla="*/ 30455 w 44589"/>
                    <a:gd name="connsiteY21" fmla="*/ 32515 h 49640"/>
                    <a:gd name="connsiteX22" fmla="*/ 28666 w 44589"/>
                    <a:gd name="connsiteY22" fmla="*/ 37681 h 49640"/>
                    <a:gd name="connsiteX23" fmla="*/ 21912 w 44589"/>
                    <a:gd name="connsiteY23" fmla="*/ 39226 h 49640"/>
                    <a:gd name="connsiteX24" fmla="*/ 16675 w 44589"/>
                    <a:gd name="connsiteY24" fmla="*/ 37910 h 49640"/>
                    <a:gd name="connsiteX25" fmla="*/ 13641 w 44589"/>
                    <a:gd name="connsiteY25" fmla="*/ 33273 h 49640"/>
                    <a:gd name="connsiteX26" fmla="*/ 30455 w 44589"/>
                    <a:gd name="connsiteY26" fmla="*/ 23085 h 49640"/>
                    <a:gd name="connsiteX27" fmla="*/ 22799 w 44589"/>
                    <a:gd name="connsiteY27" fmla="*/ 21153 h 49640"/>
                    <a:gd name="connsiteX28" fmla="*/ 15959 w 44589"/>
                    <a:gd name="connsiteY28" fmla="*/ 18963 h 49640"/>
                    <a:gd name="connsiteX29" fmla="*/ 13498 w 44589"/>
                    <a:gd name="connsiteY29" fmla="*/ 14542 h 49640"/>
                    <a:gd name="connsiteX30" fmla="*/ 15458 w 44589"/>
                    <a:gd name="connsiteY30" fmla="*/ 9977 h 49640"/>
                    <a:gd name="connsiteX31" fmla="*/ 20481 w 44589"/>
                    <a:gd name="connsiteY31" fmla="*/ 8059 h 49640"/>
                    <a:gd name="connsiteX32" fmla="*/ 26964 w 44589"/>
                    <a:gd name="connsiteY32" fmla="*/ 10292 h 49640"/>
                    <a:gd name="connsiteX33" fmla="*/ 29954 w 44589"/>
                    <a:gd name="connsiteY33" fmla="*/ 14456 h 49640"/>
                    <a:gd name="connsiteX34" fmla="*/ 30455 w 44589"/>
                    <a:gd name="connsiteY34" fmla="*/ 2058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641" y="33273"/>
                      </a:moveTo>
                      <a:lnTo>
                        <a:pt x="2236" y="35334"/>
                      </a:lnTo>
                      <a:cubicBezTo>
                        <a:pt x="3515" y="39923"/>
                        <a:pt x="5718" y="43319"/>
                        <a:pt x="8847" y="45522"/>
                      </a:cubicBezTo>
                      <a:cubicBezTo>
                        <a:pt x="11976" y="47736"/>
                        <a:pt x="16627" y="48842"/>
                        <a:pt x="22799" y="48842"/>
                      </a:cubicBezTo>
                      <a:cubicBezTo>
                        <a:pt x="28409" y="48842"/>
                        <a:pt x="32583" y="48179"/>
                        <a:pt x="35321" y="46853"/>
                      </a:cubicBezTo>
                      <a:cubicBezTo>
                        <a:pt x="38068" y="45527"/>
                        <a:pt x="40000" y="43843"/>
                        <a:pt x="41116" y="41802"/>
                      </a:cubicBezTo>
                      <a:cubicBezTo>
                        <a:pt x="42232" y="39760"/>
                        <a:pt x="42790" y="36011"/>
                        <a:pt x="42790" y="30554"/>
                      </a:cubicBezTo>
                      <a:lnTo>
                        <a:pt x="42661" y="15887"/>
                      </a:lnTo>
                      <a:cubicBezTo>
                        <a:pt x="42661" y="11708"/>
                        <a:pt x="42862" y="8627"/>
                        <a:pt x="43262" y="6643"/>
                      </a:cubicBezTo>
                      <a:cubicBezTo>
                        <a:pt x="43663" y="4668"/>
                        <a:pt x="44417" y="2545"/>
                        <a:pt x="45523" y="275"/>
                      </a:cubicBezTo>
                      <a:lnTo>
                        <a:pt x="33088" y="275"/>
                      </a:lnTo>
                      <a:cubicBezTo>
                        <a:pt x="32764" y="1114"/>
                        <a:pt x="32363" y="2350"/>
                        <a:pt x="31886" y="3981"/>
                      </a:cubicBezTo>
                      <a:cubicBezTo>
                        <a:pt x="31676" y="4735"/>
                        <a:pt x="31524" y="5231"/>
                        <a:pt x="31428" y="5469"/>
                      </a:cubicBezTo>
                      <a:cubicBezTo>
                        <a:pt x="29282" y="3380"/>
                        <a:pt x="26987" y="1811"/>
                        <a:pt x="24545" y="761"/>
                      </a:cubicBezTo>
                      <a:cubicBezTo>
                        <a:pt x="22103" y="-279"/>
                        <a:pt x="19494" y="-798"/>
                        <a:pt x="16718" y="-798"/>
                      </a:cubicBezTo>
                      <a:cubicBezTo>
                        <a:pt x="11833" y="-798"/>
                        <a:pt x="7979" y="528"/>
                        <a:pt x="5155" y="3180"/>
                      </a:cubicBezTo>
                      <a:cubicBezTo>
                        <a:pt x="2341" y="5832"/>
                        <a:pt x="934" y="9185"/>
                        <a:pt x="934" y="13239"/>
                      </a:cubicBezTo>
                      <a:cubicBezTo>
                        <a:pt x="934" y="15930"/>
                        <a:pt x="1573" y="18324"/>
                        <a:pt x="2852" y="20423"/>
                      </a:cubicBezTo>
                      <a:cubicBezTo>
                        <a:pt x="4139" y="22522"/>
                        <a:pt x="5938" y="24129"/>
                        <a:pt x="8246" y="25245"/>
                      </a:cubicBezTo>
                      <a:cubicBezTo>
                        <a:pt x="10555" y="26371"/>
                        <a:pt x="13889" y="27349"/>
                        <a:pt x="18249" y="28179"/>
                      </a:cubicBezTo>
                      <a:cubicBezTo>
                        <a:pt x="24116" y="29286"/>
                        <a:pt x="28185" y="30316"/>
                        <a:pt x="30455" y="31270"/>
                      </a:cubicBezTo>
                      <a:lnTo>
                        <a:pt x="30455" y="32515"/>
                      </a:lnTo>
                      <a:cubicBezTo>
                        <a:pt x="30455" y="34928"/>
                        <a:pt x="29859" y="36650"/>
                        <a:pt x="28666" y="37681"/>
                      </a:cubicBezTo>
                      <a:cubicBezTo>
                        <a:pt x="27474" y="38711"/>
                        <a:pt x="25222" y="39226"/>
                        <a:pt x="21912" y="39226"/>
                      </a:cubicBezTo>
                      <a:cubicBezTo>
                        <a:pt x="19670" y="39226"/>
                        <a:pt x="17924" y="38787"/>
                        <a:pt x="16675" y="37910"/>
                      </a:cubicBezTo>
                      <a:cubicBezTo>
                        <a:pt x="15425" y="37032"/>
                        <a:pt x="14414" y="35487"/>
                        <a:pt x="13641" y="33273"/>
                      </a:cubicBezTo>
                      <a:close/>
                      <a:moveTo>
                        <a:pt x="30455" y="23085"/>
                      </a:moveTo>
                      <a:cubicBezTo>
                        <a:pt x="28843" y="22550"/>
                        <a:pt x="26291" y="21907"/>
                        <a:pt x="22799" y="21153"/>
                      </a:cubicBezTo>
                      <a:cubicBezTo>
                        <a:pt x="19317" y="20409"/>
                        <a:pt x="17037" y="19679"/>
                        <a:pt x="15959" y="18963"/>
                      </a:cubicBezTo>
                      <a:cubicBezTo>
                        <a:pt x="14318" y="17800"/>
                        <a:pt x="13498" y="16326"/>
                        <a:pt x="13498" y="14542"/>
                      </a:cubicBezTo>
                      <a:cubicBezTo>
                        <a:pt x="13498" y="12786"/>
                        <a:pt x="14152" y="11265"/>
                        <a:pt x="15458" y="9977"/>
                      </a:cubicBezTo>
                      <a:cubicBezTo>
                        <a:pt x="16775" y="8698"/>
                        <a:pt x="18449" y="8059"/>
                        <a:pt x="20481" y="8059"/>
                      </a:cubicBezTo>
                      <a:cubicBezTo>
                        <a:pt x="22742" y="8059"/>
                        <a:pt x="24903" y="8803"/>
                        <a:pt x="26964" y="10292"/>
                      </a:cubicBezTo>
                      <a:cubicBezTo>
                        <a:pt x="28480" y="11427"/>
                        <a:pt x="29477" y="12815"/>
                        <a:pt x="29954" y="14456"/>
                      </a:cubicBezTo>
                      <a:cubicBezTo>
                        <a:pt x="30288" y="15524"/>
                        <a:pt x="30455" y="17566"/>
                        <a:pt x="30455" y="20580"/>
                      </a:cubicBezTo>
                      <a:close/>
                    </a:path>
                  </a:pathLst>
                </a:custGeom>
                <a:solidFill>
                  <a:srgbClr val="000000"/>
                </a:solidFill>
                <a:ln w="14" cap="flat">
                  <a:noFill/>
                  <a:prstDash val="solid"/>
                  <a:round/>
                </a:ln>
              </p:spPr>
              <p:txBody>
                <a:bodyPr rtlCol="0" anchor="ctr"/>
                <a:lstStyle/>
                <a:p>
                  <a:endParaRPr lang="en-US"/>
                </a:p>
              </p:txBody>
            </p:sp>
            <p:sp>
              <p:nvSpPr>
                <p:cNvPr id="1087" name="Freeform: Shape 1086">
                  <a:extLst>
                    <a:ext uri="{FF2B5EF4-FFF2-40B4-BE49-F238E27FC236}">
                      <a16:creationId xmlns:a16="http://schemas.microsoft.com/office/drawing/2014/main" id="{7E24445C-0E6F-4CEF-107A-64BC0A642C6D}"/>
                    </a:ext>
                  </a:extLst>
                </p:cNvPr>
                <p:cNvSpPr/>
                <p:nvPr/>
              </p:nvSpPr>
              <p:spPr>
                <a:xfrm flipV="1">
                  <a:off x="11707841" y="5459785"/>
                  <a:ext cx="69846" cy="48567"/>
                </a:xfrm>
                <a:custGeom>
                  <a:avLst/>
                  <a:gdLst>
                    <a:gd name="connsiteX0" fmla="*/ -99 w 69846"/>
                    <a:gd name="connsiteY0" fmla="*/ 46658 h 48567"/>
                    <a:gd name="connsiteX1" fmla="*/ 11478 w 69846"/>
                    <a:gd name="connsiteY1" fmla="*/ 46658 h 48567"/>
                    <a:gd name="connsiteX2" fmla="*/ 11478 w 69846"/>
                    <a:gd name="connsiteY2" fmla="*/ 40176 h 48567"/>
                    <a:gd name="connsiteX3" fmla="*/ 26288 w 69846"/>
                    <a:gd name="connsiteY3" fmla="*/ 47731 h 48567"/>
                    <a:gd name="connsiteX4" fmla="*/ 34187 w 69846"/>
                    <a:gd name="connsiteY4" fmla="*/ 45843 h 48567"/>
                    <a:gd name="connsiteX5" fmla="*/ 39696 w 69846"/>
                    <a:gd name="connsiteY5" fmla="*/ 40176 h 48567"/>
                    <a:gd name="connsiteX6" fmla="*/ 46451 w 69846"/>
                    <a:gd name="connsiteY6" fmla="*/ 45843 h 48567"/>
                    <a:gd name="connsiteX7" fmla="*/ 54192 w 69846"/>
                    <a:gd name="connsiteY7" fmla="*/ 47731 h 48567"/>
                    <a:gd name="connsiteX8" fmla="*/ 63036 w 69846"/>
                    <a:gd name="connsiteY8" fmla="*/ 45599 h 48567"/>
                    <a:gd name="connsiteX9" fmla="*/ 68445 w 69846"/>
                    <a:gd name="connsiteY9" fmla="*/ 39360 h 48567"/>
                    <a:gd name="connsiteX10" fmla="*/ 69747 w 69846"/>
                    <a:gd name="connsiteY10" fmla="*/ 29529 h 48567"/>
                    <a:gd name="connsiteX11" fmla="*/ 69747 w 69846"/>
                    <a:gd name="connsiteY11" fmla="*/ -836 h 48567"/>
                    <a:gd name="connsiteX12" fmla="*/ 57183 w 69846"/>
                    <a:gd name="connsiteY12" fmla="*/ -836 h 48567"/>
                    <a:gd name="connsiteX13" fmla="*/ 57183 w 69846"/>
                    <a:gd name="connsiteY13" fmla="*/ 26310 h 48567"/>
                    <a:gd name="connsiteX14" fmla="*/ 55881 w 69846"/>
                    <a:gd name="connsiteY14" fmla="*/ 35425 h 48567"/>
                    <a:gd name="connsiteX15" fmla="*/ 50515 w 69846"/>
                    <a:gd name="connsiteY15" fmla="*/ 38115 h 48567"/>
                    <a:gd name="connsiteX16" fmla="*/ 45549 w 69846"/>
                    <a:gd name="connsiteY16" fmla="*/ 36498 h 48567"/>
                    <a:gd name="connsiteX17" fmla="*/ 42201 w 69846"/>
                    <a:gd name="connsiteY17" fmla="*/ 31790 h 48567"/>
                    <a:gd name="connsiteX18" fmla="*/ 41170 w 69846"/>
                    <a:gd name="connsiteY18" fmla="*/ 21974 h 48567"/>
                    <a:gd name="connsiteX19" fmla="*/ 41170 w 69846"/>
                    <a:gd name="connsiteY19" fmla="*/ -836 h 48567"/>
                    <a:gd name="connsiteX20" fmla="*/ 28606 w 69846"/>
                    <a:gd name="connsiteY20" fmla="*/ -836 h 48567"/>
                    <a:gd name="connsiteX21" fmla="*/ 28606 w 69846"/>
                    <a:gd name="connsiteY21" fmla="*/ 25193 h 48567"/>
                    <a:gd name="connsiteX22" fmla="*/ 27934 w 69846"/>
                    <a:gd name="connsiteY22" fmla="*/ 34123 h 48567"/>
                    <a:gd name="connsiteX23" fmla="*/ 25845 w 69846"/>
                    <a:gd name="connsiteY23" fmla="*/ 37128 h 48567"/>
                    <a:gd name="connsiteX24" fmla="*/ 22038 w 69846"/>
                    <a:gd name="connsiteY24" fmla="*/ 38115 h 48567"/>
                    <a:gd name="connsiteX25" fmla="*/ 16801 w 69846"/>
                    <a:gd name="connsiteY25" fmla="*/ 36541 h 48567"/>
                    <a:gd name="connsiteX26" fmla="*/ 13467 w 69846"/>
                    <a:gd name="connsiteY26" fmla="*/ 32034 h 48567"/>
                    <a:gd name="connsiteX27" fmla="*/ 12465 w 69846"/>
                    <a:gd name="connsiteY27" fmla="*/ 22246 h 48567"/>
                    <a:gd name="connsiteX28" fmla="*/ 12465 w 69846"/>
                    <a:gd name="connsiteY28" fmla="*/ -836 h 48567"/>
                    <a:gd name="connsiteX29" fmla="*/ -99 w 69846"/>
                    <a:gd name="connsiteY29" fmla="*/ -83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99" y="46658"/>
                      </a:moveTo>
                      <a:lnTo>
                        <a:pt x="11478" y="46658"/>
                      </a:lnTo>
                      <a:lnTo>
                        <a:pt x="11478" y="40176"/>
                      </a:lnTo>
                      <a:cubicBezTo>
                        <a:pt x="15627" y="45213"/>
                        <a:pt x="20564" y="47731"/>
                        <a:pt x="26288" y="47731"/>
                      </a:cubicBezTo>
                      <a:cubicBezTo>
                        <a:pt x="29322" y="47731"/>
                        <a:pt x="31955" y="47102"/>
                        <a:pt x="34187" y="45843"/>
                      </a:cubicBezTo>
                      <a:cubicBezTo>
                        <a:pt x="36429" y="44593"/>
                        <a:pt x="38265" y="42704"/>
                        <a:pt x="39696" y="40176"/>
                      </a:cubicBezTo>
                      <a:cubicBezTo>
                        <a:pt x="41786" y="42704"/>
                        <a:pt x="44037" y="44593"/>
                        <a:pt x="46451" y="45843"/>
                      </a:cubicBezTo>
                      <a:cubicBezTo>
                        <a:pt x="48864" y="47102"/>
                        <a:pt x="51445" y="47731"/>
                        <a:pt x="54192" y="47731"/>
                      </a:cubicBezTo>
                      <a:cubicBezTo>
                        <a:pt x="57674" y="47731"/>
                        <a:pt x="60622" y="47021"/>
                        <a:pt x="63036" y="45599"/>
                      </a:cubicBezTo>
                      <a:cubicBezTo>
                        <a:pt x="65449" y="44187"/>
                        <a:pt x="67252" y="42108"/>
                        <a:pt x="68445" y="39360"/>
                      </a:cubicBezTo>
                      <a:cubicBezTo>
                        <a:pt x="69313" y="37338"/>
                        <a:pt x="69747" y="34061"/>
                        <a:pt x="69747" y="29529"/>
                      </a:cubicBezTo>
                      <a:lnTo>
                        <a:pt x="69747" y="-836"/>
                      </a:lnTo>
                      <a:lnTo>
                        <a:pt x="57183" y="-836"/>
                      </a:lnTo>
                      <a:lnTo>
                        <a:pt x="57183" y="26310"/>
                      </a:lnTo>
                      <a:cubicBezTo>
                        <a:pt x="57183" y="31022"/>
                        <a:pt x="56749" y="34061"/>
                        <a:pt x="55881" y="35425"/>
                      </a:cubicBezTo>
                      <a:cubicBezTo>
                        <a:pt x="54717" y="37218"/>
                        <a:pt x="52928" y="38115"/>
                        <a:pt x="50515" y="38115"/>
                      </a:cubicBezTo>
                      <a:cubicBezTo>
                        <a:pt x="48759" y="38115"/>
                        <a:pt x="47104" y="37576"/>
                        <a:pt x="45549" y="36498"/>
                      </a:cubicBezTo>
                      <a:cubicBezTo>
                        <a:pt x="44004" y="35430"/>
                        <a:pt x="42888" y="33861"/>
                        <a:pt x="42201" y="31790"/>
                      </a:cubicBezTo>
                      <a:cubicBezTo>
                        <a:pt x="41514" y="29720"/>
                        <a:pt x="41170" y="26448"/>
                        <a:pt x="41170" y="21974"/>
                      </a:cubicBezTo>
                      <a:lnTo>
                        <a:pt x="41170" y="-836"/>
                      </a:lnTo>
                      <a:lnTo>
                        <a:pt x="28606" y="-836"/>
                      </a:lnTo>
                      <a:lnTo>
                        <a:pt x="28606" y="25193"/>
                      </a:lnTo>
                      <a:cubicBezTo>
                        <a:pt x="28606" y="29811"/>
                        <a:pt x="28382" y="32787"/>
                        <a:pt x="27934" y="34123"/>
                      </a:cubicBezTo>
                      <a:cubicBezTo>
                        <a:pt x="27485" y="35468"/>
                        <a:pt x="26789" y="36470"/>
                        <a:pt x="25845" y="37128"/>
                      </a:cubicBezTo>
                      <a:cubicBezTo>
                        <a:pt x="24910" y="37786"/>
                        <a:pt x="23641" y="38115"/>
                        <a:pt x="22038" y="38115"/>
                      </a:cubicBezTo>
                      <a:cubicBezTo>
                        <a:pt x="20102" y="38115"/>
                        <a:pt x="18356" y="37591"/>
                        <a:pt x="16801" y="36541"/>
                      </a:cubicBezTo>
                      <a:cubicBezTo>
                        <a:pt x="15255" y="35501"/>
                        <a:pt x="14144" y="33999"/>
                        <a:pt x="13467" y="32034"/>
                      </a:cubicBezTo>
                      <a:cubicBezTo>
                        <a:pt x="12799" y="30068"/>
                        <a:pt x="12465" y="26806"/>
                        <a:pt x="12465" y="22246"/>
                      </a:cubicBezTo>
                      <a:lnTo>
                        <a:pt x="12465" y="-836"/>
                      </a:lnTo>
                      <a:lnTo>
                        <a:pt x="-99" y="-836"/>
                      </a:lnTo>
                      <a:close/>
                    </a:path>
                  </a:pathLst>
                </a:custGeom>
                <a:solidFill>
                  <a:srgbClr val="000000"/>
                </a:solidFill>
                <a:ln w="14" cap="flat">
                  <a:noFill/>
                  <a:prstDash val="solid"/>
                  <a:round/>
                </a:ln>
              </p:spPr>
              <p:txBody>
                <a:bodyPr rtlCol="0" anchor="ctr"/>
                <a:lstStyle/>
                <a:p>
                  <a:endParaRPr lang="en-US"/>
                </a:p>
              </p:txBody>
            </p:sp>
            <p:sp>
              <p:nvSpPr>
                <p:cNvPr id="1088" name="Freeform: Shape 1087">
                  <a:extLst>
                    <a:ext uri="{FF2B5EF4-FFF2-40B4-BE49-F238E27FC236}">
                      <a16:creationId xmlns:a16="http://schemas.microsoft.com/office/drawing/2014/main" id="{C22CC926-A48C-F9D5-5A9A-D50934AF3270}"/>
                    </a:ext>
                  </a:extLst>
                </p:cNvPr>
                <p:cNvSpPr/>
                <p:nvPr/>
              </p:nvSpPr>
              <p:spPr>
                <a:xfrm flipV="1">
                  <a:off x="11789845" y="5459785"/>
                  <a:ext cx="46335" cy="66640"/>
                </a:xfrm>
                <a:custGeom>
                  <a:avLst/>
                  <a:gdLst>
                    <a:gd name="connsiteX0" fmla="*/ 699 w 46335"/>
                    <a:gd name="connsiteY0" fmla="*/ 65365 h 66640"/>
                    <a:gd name="connsiteX1" fmla="*/ 12418 w 46335"/>
                    <a:gd name="connsiteY1" fmla="*/ 65365 h 66640"/>
                    <a:gd name="connsiteX2" fmla="*/ 12418 w 46335"/>
                    <a:gd name="connsiteY2" fmla="*/ 58382 h 66640"/>
                    <a:gd name="connsiteX3" fmla="*/ 18586 w 46335"/>
                    <a:gd name="connsiteY3" fmla="*/ 64192 h 66640"/>
                    <a:gd name="connsiteX4" fmla="*/ 27229 w 46335"/>
                    <a:gd name="connsiteY4" fmla="*/ 66438 h 66640"/>
                    <a:gd name="connsiteX5" fmla="*/ 41267 w 46335"/>
                    <a:gd name="connsiteY5" fmla="*/ 59956 h 66640"/>
                    <a:gd name="connsiteX6" fmla="*/ 47034 w 46335"/>
                    <a:gd name="connsiteY6" fmla="*/ 41883 h 66640"/>
                    <a:gd name="connsiteX7" fmla="*/ 41210 w 46335"/>
                    <a:gd name="connsiteY7" fmla="*/ 23394 h 66640"/>
                    <a:gd name="connsiteX8" fmla="*/ 27129 w 46335"/>
                    <a:gd name="connsiteY8" fmla="*/ 16798 h 66640"/>
                    <a:gd name="connsiteX9" fmla="*/ 19988 w 46335"/>
                    <a:gd name="connsiteY9" fmla="*/ 18357 h 66640"/>
                    <a:gd name="connsiteX10" fmla="*/ 13277 w 46335"/>
                    <a:gd name="connsiteY10" fmla="*/ 23724 h 66640"/>
                    <a:gd name="connsiteX11" fmla="*/ 13277 w 46335"/>
                    <a:gd name="connsiteY11" fmla="*/ -202 h 66640"/>
                    <a:gd name="connsiteX12" fmla="*/ 699 w 46335"/>
                    <a:gd name="connsiteY12" fmla="*/ -202 h 66640"/>
                    <a:gd name="connsiteX13" fmla="*/ 13134 w 46335"/>
                    <a:gd name="connsiteY13" fmla="*/ 42426 h 66640"/>
                    <a:gd name="connsiteX14" fmla="*/ 16311 w 46335"/>
                    <a:gd name="connsiteY14" fmla="*/ 30592 h 66640"/>
                    <a:gd name="connsiteX15" fmla="*/ 24052 w 46335"/>
                    <a:gd name="connsiteY15" fmla="*/ 26772 h 66640"/>
                    <a:gd name="connsiteX16" fmla="*/ 31336 w 46335"/>
                    <a:gd name="connsiteY16" fmla="*/ 30277 h 66640"/>
                    <a:gd name="connsiteX17" fmla="*/ 34241 w 46335"/>
                    <a:gd name="connsiteY17" fmla="*/ 41797 h 66640"/>
                    <a:gd name="connsiteX18" fmla="*/ 31236 w 46335"/>
                    <a:gd name="connsiteY18" fmla="*/ 52887 h 66640"/>
                    <a:gd name="connsiteX19" fmla="*/ 23823 w 46335"/>
                    <a:gd name="connsiteY19" fmla="*/ 56507 h 66640"/>
                    <a:gd name="connsiteX20" fmla="*/ 16168 w 46335"/>
                    <a:gd name="connsiteY20" fmla="*/ 52944 h 66640"/>
                    <a:gd name="connsiteX21" fmla="*/ 13134 w 46335"/>
                    <a:gd name="connsiteY21" fmla="*/ 42426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699" y="65365"/>
                      </a:moveTo>
                      <a:lnTo>
                        <a:pt x="12418" y="65365"/>
                      </a:lnTo>
                      <a:lnTo>
                        <a:pt x="12418" y="58382"/>
                      </a:lnTo>
                      <a:cubicBezTo>
                        <a:pt x="13945" y="60767"/>
                        <a:pt x="16001" y="62704"/>
                        <a:pt x="18586" y="64192"/>
                      </a:cubicBezTo>
                      <a:cubicBezTo>
                        <a:pt x="21181" y="65690"/>
                        <a:pt x="24062" y="66438"/>
                        <a:pt x="27229" y="66438"/>
                      </a:cubicBezTo>
                      <a:cubicBezTo>
                        <a:pt x="32743" y="66438"/>
                        <a:pt x="37422" y="64278"/>
                        <a:pt x="41267" y="59956"/>
                      </a:cubicBezTo>
                      <a:cubicBezTo>
                        <a:pt x="45112" y="55634"/>
                        <a:pt x="47034" y="49610"/>
                        <a:pt x="47034" y="41883"/>
                      </a:cubicBezTo>
                      <a:cubicBezTo>
                        <a:pt x="47034" y="33955"/>
                        <a:pt x="45093" y="27792"/>
                        <a:pt x="41210" y="23394"/>
                      </a:cubicBezTo>
                      <a:cubicBezTo>
                        <a:pt x="37337" y="18997"/>
                        <a:pt x="32643" y="16798"/>
                        <a:pt x="27129" y="16798"/>
                      </a:cubicBezTo>
                      <a:cubicBezTo>
                        <a:pt x="24506" y="16798"/>
                        <a:pt x="22125" y="17318"/>
                        <a:pt x="19988" y="18357"/>
                      </a:cubicBezTo>
                      <a:cubicBezTo>
                        <a:pt x="17861" y="19407"/>
                        <a:pt x="15624" y="21195"/>
                        <a:pt x="13277" y="23724"/>
                      </a:cubicBezTo>
                      <a:lnTo>
                        <a:pt x="13277" y="-202"/>
                      </a:lnTo>
                      <a:lnTo>
                        <a:pt x="699" y="-202"/>
                      </a:lnTo>
                      <a:close/>
                      <a:moveTo>
                        <a:pt x="13134" y="42426"/>
                      </a:moveTo>
                      <a:cubicBezTo>
                        <a:pt x="13134" y="37084"/>
                        <a:pt x="14193" y="33139"/>
                        <a:pt x="16311" y="30592"/>
                      </a:cubicBezTo>
                      <a:cubicBezTo>
                        <a:pt x="18429" y="28045"/>
                        <a:pt x="21009" y="26772"/>
                        <a:pt x="24052" y="26772"/>
                      </a:cubicBezTo>
                      <a:cubicBezTo>
                        <a:pt x="26972" y="26772"/>
                        <a:pt x="29400" y="27940"/>
                        <a:pt x="31336" y="30277"/>
                      </a:cubicBezTo>
                      <a:cubicBezTo>
                        <a:pt x="33273" y="32624"/>
                        <a:pt x="34241" y="36464"/>
                        <a:pt x="34241" y="41797"/>
                      </a:cubicBezTo>
                      <a:cubicBezTo>
                        <a:pt x="34241" y="46777"/>
                        <a:pt x="33239" y="50473"/>
                        <a:pt x="31236" y="52887"/>
                      </a:cubicBezTo>
                      <a:cubicBezTo>
                        <a:pt x="29242" y="55301"/>
                        <a:pt x="26771" y="56507"/>
                        <a:pt x="23823" y="56507"/>
                      </a:cubicBezTo>
                      <a:cubicBezTo>
                        <a:pt x="20752" y="56507"/>
                        <a:pt x="18200" y="55320"/>
                        <a:pt x="16168" y="52944"/>
                      </a:cubicBezTo>
                      <a:cubicBezTo>
                        <a:pt x="14145" y="50578"/>
                        <a:pt x="13134" y="47072"/>
                        <a:pt x="13134" y="42426"/>
                      </a:cubicBezTo>
                      <a:close/>
                    </a:path>
                  </a:pathLst>
                </a:custGeom>
                <a:solidFill>
                  <a:srgbClr val="000000"/>
                </a:solidFill>
                <a:ln w="14" cap="flat">
                  <a:noFill/>
                  <a:prstDash val="solid"/>
                  <a:round/>
                </a:ln>
              </p:spPr>
              <p:txBody>
                <a:bodyPr rtlCol="0" anchor="ctr"/>
                <a:lstStyle/>
                <a:p>
                  <a:endParaRPr lang="en-US"/>
                </a:p>
              </p:txBody>
            </p:sp>
            <p:sp>
              <p:nvSpPr>
                <p:cNvPr id="1089" name="Freeform: Shape 1088">
                  <a:extLst>
                    <a:ext uri="{FF2B5EF4-FFF2-40B4-BE49-F238E27FC236}">
                      <a16:creationId xmlns:a16="http://schemas.microsoft.com/office/drawing/2014/main" id="{EF84230F-6C91-FD27-4830-2B5A00C0FEF0}"/>
                    </a:ext>
                  </a:extLst>
                </p:cNvPr>
                <p:cNvSpPr/>
                <p:nvPr/>
              </p:nvSpPr>
              <p:spPr>
                <a:xfrm flipV="1">
                  <a:off x="11846145" y="5442799"/>
                  <a:ext cx="12578" cy="65553"/>
                </a:xfrm>
                <a:custGeom>
                  <a:avLst/>
                  <a:gdLst>
                    <a:gd name="connsiteX0" fmla="*/ 1862 w 12578"/>
                    <a:gd name="connsiteY0" fmla="*/ -1432 h 65553"/>
                    <a:gd name="connsiteX1" fmla="*/ 1862 w 12578"/>
                    <a:gd name="connsiteY1" fmla="*/ 64122 h 65553"/>
                    <a:gd name="connsiteX2" fmla="*/ 14441 w 12578"/>
                    <a:gd name="connsiteY2" fmla="*/ 64122 h 65553"/>
                    <a:gd name="connsiteX3" fmla="*/ 14441 w 12578"/>
                    <a:gd name="connsiteY3" fmla="*/ -1432 h 65553"/>
                  </a:gdLst>
                  <a:ahLst/>
                  <a:cxnLst>
                    <a:cxn ang="0">
                      <a:pos x="connsiteX0" y="connsiteY0"/>
                    </a:cxn>
                    <a:cxn ang="0">
                      <a:pos x="connsiteX1" y="connsiteY1"/>
                    </a:cxn>
                    <a:cxn ang="0">
                      <a:pos x="connsiteX2" y="connsiteY2"/>
                    </a:cxn>
                    <a:cxn ang="0">
                      <a:pos x="connsiteX3" y="connsiteY3"/>
                    </a:cxn>
                  </a:cxnLst>
                  <a:rect l="l" t="t" r="r" b="b"/>
                  <a:pathLst>
                    <a:path w="12578" h="65553">
                      <a:moveTo>
                        <a:pt x="1862" y="-1432"/>
                      </a:moveTo>
                      <a:lnTo>
                        <a:pt x="1862" y="64122"/>
                      </a:lnTo>
                      <a:lnTo>
                        <a:pt x="14441" y="64122"/>
                      </a:lnTo>
                      <a:lnTo>
                        <a:pt x="14441" y="-1432"/>
                      </a:lnTo>
                      <a:close/>
                    </a:path>
                  </a:pathLst>
                </a:custGeom>
                <a:solidFill>
                  <a:srgbClr val="000000"/>
                </a:solidFill>
                <a:ln w="14" cap="flat">
                  <a:noFill/>
                  <a:prstDash val="solid"/>
                  <a:round/>
                </a:ln>
              </p:spPr>
              <p:txBody>
                <a:bodyPr rtlCol="0" anchor="ctr"/>
                <a:lstStyle/>
                <a:p>
                  <a:endParaRPr lang="en-US"/>
                </a:p>
              </p:txBody>
            </p:sp>
            <p:sp>
              <p:nvSpPr>
                <p:cNvPr id="1090" name="Freeform: Shape 1089">
                  <a:extLst>
                    <a:ext uri="{FF2B5EF4-FFF2-40B4-BE49-F238E27FC236}">
                      <a16:creationId xmlns:a16="http://schemas.microsoft.com/office/drawing/2014/main" id="{59AFC25E-6FAB-F4E7-D9F4-0DC20562DDEB}"/>
                    </a:ext>
                  </a:extLst>
                </p:cNvPr>
                <p:cNvSpPr/>
                <p:nvPr/>
              </p:nvSpPr>
              <p:spPr>
                <a:xfrm flipV="1">
                  <a:off x="11867927" y="5459785"/>
                  <a:ext cx="44372" cy="49640"/>
                </a:xfrm>
                <a:custGeom>
                  <a:avLst/>
                  <a:gdLst>
                    <a:gd name="connsiteX0" fmla="*/ 32183 w 44372"/>
                    <a:gd name="connsiteY0" fmla="*/ 15386 h 49640"/>
                    <a:gd name="connsiteX1" fmla="*/ 44704 w 44372"/>
                    <a:gd name="connsiteY1" fmla="*/ 13282 h 49640"/>
                    <a:gd name="connsiteX2" fmla="*/ 37077 w 44372"/>
                    <a:gd name="connsiteY2" fmla="*/ 2793 h 49640"/>
                    <a:gd name="connsiteX3" fmla="*/ 24055 w 44372"/>
                    <a:gd name="connsiteY3" fmla="*/ -798 h 49640"/>
                    <a:gd name="connsiteX4" fmla="*/ 5710 w 44372"/>
                    <a:gd name="connsiteY4" fmla="*/ 7301 h 49640"/>
                    <a:gd name="connsiteX5" fmla="*/ 1016 w 44372"/>
                    <a:gd name="connsiteY5" fmla="*/ 23657 h 49640"/>
                    <a:gd name="connsiteX6" fmla="*/ 7184 w 44372"/>
                    <a:gd name="connsiteY6" fmla="*/ 42145 h 49640"/>
                    <a:gd name="connsiteX7" fmla="*/ 22796 w 44372"/>
                    <a:gd name="connsiteY7" fmla="*/ 48842 h 49640"/>
                    <a:gd name="connsiteX8" fmla="*/ 39524 w 44372"/>
                    <a:gd name="connsiteY8" fmla="*/ 41845 h 49640"/>
                    <a:gd name="connsiteX9" fmla="*/ 45377 w 44372"/>
                    <a:gd name="connsiteY9" fmla="*/ 20394 h 49640"/>
                    <a:gd name="connsiteX10" fmla="*/ 13895 w 44372"/>
                    <a:gd name="connsiteY10" fmla="*/ 20394 h 49640"/>
                    <a:gd name="connsiteX11" fmla="*/ 16943 w 44372"/>
                    <a:gd name="connsiteY11" fmla="*/ 11694 h 49640"/>
                    <a:gd name="connsiteX12" fmla="*/ 24184 w 44372"/>
                    <a:gd name="connsiteY12" fmla="*/ 8589 h 49640"/>
                    <a:gd name="connsiteX13" fmla="*/ 29135 w 44372"/>
                    <a:gd name="connsiteY13" fmla="*/ 10191 h 49640"/>
                    <a:gd name="connsiteX14" fmla="*/ 32183 w 44372"/>
                    <a:gd name="connsiteY14" fmla="*/ 15386 h 49640"/>
                    <a:gd name="connsiteX15" fmla="*/ 32899 w 44372"/>
                    <a:gd name="connsiteY15" fmla="*/ 28093 h 49640"/>
                    <a:gd name="connsiteX16" fmla="*/ 30080 w 44372"/>
                    <a:gd name="connsiteY16" fmla="*/ 36378 h 49640"/>
                    <a:gd name="connsiteX17" fmla="*/ 23554 w 44372"/>
                    <a:gd name="connsiteY17" fmla="*/ 39226 h 49640"/>
                    <a:gd name="connsiteX18" fmla="*/ 16757 w 44372"/>
                    <a:gd name="connsiteY18" fmla="*/ 36235 h 49640"/>
                    <a:gd name="connsiteX19" fmla="*/ 14124 w 44372"/>
                    <a:gd name="connsiteY19" fmla="*/ 2809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2183" y="15386"/>
                      </a:moveTo>
                      <a:lnTo>
                        <a:pt x="44704" y="13282"/>
                      </a:lnTo>
                      <a:cubicBezTo>
                        <a:pt x="43101" y="8694"/>
                        <a:pt x="40559" y="5197"/>
                        <a:pt x="37077" y="2793"/>
                      </a:cubicBezTo>
                      <a:cubicBezTo>
                        <a:pt x="33604" y="399"/>
                        <a:pt x="29264" y="-798"/>
                        <a:pt x="24055" y="-798"/>
                      </a:cubicBezTo>
                      <a:cubicBezTo>
                        <a:pt x="15794" y="-798"/>
                        <a:pt x="9678" y="1901"/>
                        <a:pt x="5710" y="7301"/>
                      </a:cubicBezTo>
                      <a:cubicBezTo>
                        <a:pt x="2581" y="11622"/>
                        <a:pt x="1016" y="17075"/>
                        <a:pt x="1016" y="23657"/>
                      </a:cubicBezTo>
                      <a:cubicBezTo>
                        <a:pt x="1016" y="31527"/>
                        <a:pt x="3072" y="37690"/>
                        <a:pt x="7184" y="42145"/>
                      </a:cubicBezTo>
                      <a:cubicBezTo>
                        <a:pt x="11305" y="46610"/>
                        <a:pt x="16509" y="48842"/>
                        <a:pt x="22796" y="48842"/>
                      </a:cubicBezTo>
                      <a:cubicBezTo>
                        <a:pt x="29865" y="48842"/>
                        <a:pt x="35441" y="46510"/>
                        <a:pt x="39524" y="41845"/>
                      </a:cubicBezTo>
                      <a:cubicBezTo>
                        <a:pt x="43607" y="37180"/>
                        <a:pt x="45558" y="30030"/>
                        <a:pt x="45377" y="20394"/>
                      </a:cubicBezTo>
                      <a:lnTo>
                        <a:pt x="13895" y="20394"/>
                      </a:lnTo>
                      <a:cubicBezTo>
                        <a:pt x="13991" y="16674"/>
                        <a:pt x="15007" y="13774"/>
                        <a:pt x="16943" y="11694"/>
                      </a:cubicBezTo>
                      <a:cubicBezTo>
                        <a:pt x="18880" y="9624"/>
                        <a:pt x="21293" y="8589"/>
                        <a:pt x="24184" y="8589"/>
                      </a:cubicBezTo>
                      <a:cubicBezTo>
                        <a:pt x="26149" y="8589"/>
                        <a:pt x="27800" y="9123"/>
                        <a:pt x="29135" y="10191"/>
                      </a:cubicBezTo>
                      <a:cubicBezTo>
                        <a:pt x="30480" y="11269"/>
                        <a:pt x="31496" y="13001"/>
                        <a:pt x="32183" y="15386"/>
                      </a:cubicBezTo>
                      <a:close/>
                      <a:moveTo>
                        <a:pt x="32899" y="28093"/>
                      </a:moveTo>
                      <a:cubicBezTo>
                        <a:pt x="32813" y="31728"/>
                        <a:pt x="31873" y="34490"/>
                        <a:pt x="30080" y="36378"/>
                      </a:cubicBezTo>
                      <a:cubicBezTo>
                        <a:pt x="28296" y="38277"/>
                        <a:pt x="26120" y="39226"/>
                        <a:pt x="23554" y="39226"/>
                      </a:cubicBezTo>
                      <a:cubicBezTo>
                        <a:pt x="20816" y="39226"/>
                        <a:pt x="18551" y="38229"/>
                        <a:pt x="16757" y="36235"/>
                      </a:cubicBezTo>
                      <a:cubicBezTo>
                        <a:pt x="14973" y="34232"/>
                        <a:pt x="14095" y="31518"/>
                        <a:pt x="14124" y="28093"/>
                      </a:cubicBezTo>
                      <a:close/>
                    </a:path>
                  </a:pathLst>
                </a:custGeom>
                <a:solidFill>
                  <a:srgbClr val="000000"/>
                </a:solidFill>
                <a:ln w="14" cap="flat">
                  <a:noFill/>
                  <a:prstDash val="solid"/>
                  <a:round/>
                </a:ln>
              </p:spPr>
              <p:txBody>
                <a:bodyPr rtlCol="0" anchor="ctr"/>
                <a:lstStyle/>
                <a:p>
                  <a:endParaRPr lang="en-US"/>
                </a:p>
              </p:txBody>
            </p:sp>
            <p:sp>
              <p:nvSpPr>
                <p:cNvPr id="1091" name="Freeform: Shape 1090">
                  <a:extLst>
                    <a:ext uri="{FF2B5EF4-FFF2-40B4-BE49-F238E27FC236}">
                      <a16:creationId xmlns:a16="http://schemas.microsoft.com/office/drawing/2014/main" id="{B4C2A190-0069-2333-B08E-5783ACD73E0A}"/>
                    </a:ext>
                  </a:extLst>
                </p:cNvPr>
                <p:cNvSpPr/>
                <p:nvPr/>
              </p:nvSpPr>
              <p:spPr>
                <a:xfrm flipV="1">
                  <a:off x="11918103" y="5459785"/>
                  <a:ext cx="44360" cy="49640"/>
                </a:xfrm>
                <a:custGeom>
                  <a:avLst/>
                  <a:gdLst>
                    <a:gd name="connsiteX0" fmla="*/ 1081 w 44360"/>
                    <a:gd name="connsiteY0" fmla="*/ 13826 h 49640"/>
                    <a:gd name="connsiteX1" fmla="*/ 13688 w 44360"/>
                    <a:gd name="connsiteY1" fmla="*/ 15744 h 49640"/>
                    <a:gd name="connsiteX2" fmla="*/ 16951 w 44360"/>
                    <a:gd name="connsiteY2" fmla="*/ 10177 h 49640"/>
                    <a:gd name="connsiteX3" fmla="*/ 23848 w 44360"/>
                    <a:gd name="connsiteY3" fmla="*/ 8274 h 49640"/>
                    <a:gd name="connsiteX4" fmla="*/ 31175 w 44360"/>
                    <a:gd name="connsiteY4" fmla="*/ 10063 h 49640"/>
                    <a:gd name="connsiteX5" fmla="*/ 32835 w 44360"/>
                    <a:gd name="connsiteY5" fmla="*/ 13426 h 49640"/>
                    <a:gd name="connsiteX6" fmla="*/ 31933 w 44360"/>
                    <a:gd name="connsiteY6" fmla="*/ 15787 h 49640"/>
                    <a:gd name="connsiteX7" fmla="*/ 27741 w 44360"/>
                    <a:gd name="connsiteY7" fmla="*/ 17447 h 49640"/>
                    <a:gd name="connsiteX8" fmla="*/ 8465 w 44360"/>
                    <a:gd name="connsiteY8" fmla="*/ 23571 h 49640"/>
                    <a:gd name="connsiteX9" fmla="*/ 2827 w 44360"/>
                    <a:gd name="connsiteY9" fmla="*/ 34261 h 49640"/>
                    <a:gd name="connsiteX10" fmla="*/ 7693 w 44360"/>
                    <a:gd name="connsiteY10" fmla="*/ 44635 h 49640"/>
                    <a:gd name="connsiteX11" fmla="*/ 22818 w 44360"/>
                    <a:gd name="connsiteY11" fmla="*/ 48842 h 49640"/>
                    <a:gd name="connsiteX12" fmla="*/ 37300 w 44360"/>
                    <a:gd name="connsiteY12" fmla="*/ 45666 h 49640"/>
                    <a:gd name="connsiteX13" fmla="*/ 43839 w 44360"/>
                    <a:gd name="connsiteY13" fmla="*/ 36278 h 49640"/>
                    <a:gd name="connsiteX14" fmla="*/ 31976 w 44360"/>
                    <a:gd name="connsiteY14" fmla="*/ 34089 h 49640"/>
                    <a:gd name="connsiteX15" fmla="*/ 29086 w 44360"/>
                    <a:gd name="connsiteY15" fmla="*/ 38325 h 49640"/>
                    <a:gd name="connsiteX16" fmla="*/ 23033 w 44360"/>
                    <a:gd name="connsiteY16" fmla="*/ 39813 h 49640"/>
                    <a:gd name="connsiteX17" fmla="*/ 15935 w 44360"/>
                    <a:gd name="connsiteY17" fmla="*/ 38425 h 49640"/>
                    <a:gd name="connsiteX18" fmla="*/ 14504 w 44360"/>
                    <a:gd name="connsiteY18" fmla="*/ 35878 h 49640"/>
                    <a:gd name="connsiteX19" fmla="*/ 15749 w 44360"/>
                    <a:gd name="connsiteY19" fmla="*/ 33588 h 49640"/>
                    <a:gd name="connsiteX20" fmla="*/ 27483 w 44360"/>
                    <a:gd name="connsiteY20" fmla="*/ 30054 h 49640"/>
                    <a:gd name="connsiteX21" fmla="*/ 41507 w 44360"/>
                    <a:gd name="connsiteY21" fmla="*/ 24473 h 49640"/>
                    <a:gd name="connsiteX22" fmla="*/ 45442 w 44360"/>
                    <a:gd name="connsiteY22" fmla="*/ 15128 h 49640"/>
                    <a:gd name="connsiteX23" fmla="*/ 39990 w 44360"/>
                    <a:gd name="connsiteY23" fmla="*/ 3895 h 49640"/>
                    <a:gd name="connsiteX24" fmla="*/ 23848 w 44360"/>
                    <a:gd name="connsiteY24" fmla="*/ -798 h 49640"/>
                    <a:gd name="connsiteX25" fmla="*/ 8480 w 44360"/>
                    <a:gd name="connsiteY25" fmla="*/ 3137 h 49640"/>
                    <a:gd name="connsiteX26" fmla="*/ 1081 w 44360"/>
                    <a:gd name="connsiteY26" fmla="*/ 1382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081" y="13826"/>
                      </a:moveTo>
                      <a:lnTo>
                        <a:pt x="13688" y="15744"/>
                      </a:lnTo>
                      <a:cubicBezTo>
                        <a:pt x="14232" y="13301"/>
                        <a:pt x="15320" y="11446"/>
                        <a:pt x="16951" y="10177"/>
                      </a:cubicBezTo>
                      <a:cubicBezTo>
                        <a:pt x="18592" y="8908"/>
                        <a:pt x="20891" y="8274"/>
                        <a:pt x="23848" y="8274"/>
                      </a:cubicBezTo>
                      <a:cubicBezTo>
                        <a:pt x="27092" y="8274"/>
                        <a:pt x="29534" y="8870"/>
                        <a:pt x="31175" y="10063"/>
                      </a:cubicBezTo>
                      <a:cubicBezTo>
                        <a:pt x="32282" y="10902"/>
                        <a:pt x="32835" y="12023"/>
                        <a:pt x="32835" y="13426"/>
                      </a:cubicBezTo>
                      <a:cubicBezTo>
                        <a:pt x="32835" y="14379"/>
                        <a:pt x="32534" y="15167"/>
                        <a:pt x="31933" y="15787"/>
                      </a:cubicBezTo>
                      <a:cubicBezTo>
                        <a:pt x="31313" y="16388"/>
                        <a:pt x="29916" y="16941"/>
                        <a:pt x="27741" y="17447"/>
                      </a:cubicBezTo>
                      <a:cubicBezTo>
                        <a:pt x="17600" y="19679"/>
                        <a:pt x="11175" y="21720"/>
                        <a:pt x="8465" y="23571"/>
                      </a:cubicBezTo>
                      <a:cubicBezTo>
                        <a:pt x="4707" y="26137"/>
                        <a:pt x="2827" y="29700"/>
                        <a:pt x="2827" y="34261"/>
                      </a:cubicBezTo>
                      <a:cubicBezTo>
                        <a:pt x="2827" y="38372"/>
                        <a:pt x="4449" y="41831"/>
                        <a:pt x="7693" y="44635"/>
                      </a:cubicBezTo>
                      <a:cubicBezTo>
                        <a:pt x="10946" y="47440"/>
                        <a:pt x="15987" y="48842"/>
                        <a:pt x="22818" y="48842"/>
                      </a:cubicBezTo>
                      <a:cubicBezTo>
                        <a:pt x="29315" y="48842"/>
                        <a:pt x="34142" y="47783"/>
                        <a:pt x="37300" y="45666"/>
                      </a:cubicBezTo>
                      <a:cubicBezTo>
                        <a:pt x="40467" y="43548"/>
                        <a:pt x="42647" y="40419"/>
                        <a:pt x="43839" y="36278"/>
                      </a:cubicBezTo>
                      <a:lnTo>
                        <a:pt x="31976" y="34089"/>
                      </a:lnTo>
                      <a:cubicBezTo>
                        <a:pt x="31471" y="35930"/>
                        <a:pt x="30507" y="37342"/>
                        <a:pt x="29086" y="38325"/>
                      </a:cubicBezTo>
                      <a:cubicBezTo>
                        <a:pt x="27674" y="39317"/>
                        <a:pt x="25656" y="39813"/>
                        <a:pt x="23033" y="39813"/>
                      </a:cubicBezTo>
                      <a:cubicBezTo>
                        <a:pt x="19732" y="39813"/>
                        <a:pt x="17366" y="39350"/>
                        <a:pt x="15935" y="38425"/>
                      </a:cubicBezTo>
                      <a:cubicBezTo>
                        <a:pt x="14981" y="37767"/>
                        <a:pt x="14504" y="36918"/>
                        <a:pt x="14504" y="35878"/>
                      </a:cubicBezTo>
                      <a:cubicBezTo>
                        <a:pt x="14504" y="34981"/>
                        <a:pt x="14919" y="34218"/>
                        <a:pt x="15749" y="33588"/>
                      </a:cubicBezTo>
                      <a:cubicBezTo>
                        <a:pt x="16884" y="32758"/>
                        <a:pt x="20796" y="31580"/>
                        <a:pt x="27483" y="30054"/>
                      </a:cubicBezTo>
                      <a:cubicBezTo>
                        <a:pt x="34180" y="28537"/>
                        <a:pt x="38855" y="26676"/>
                        <a:pt x="41507" y="24473"/>
                      </a:cubicBezTo>
                      <a:cubicBezTo>
                        <a:pt x="44130" y="22231"/>
                        <a:pt x="45442" y="19116"/>
                        <a:pt x="45442" y="15128"/>
                      </a:cubicBezTo>
                      <a:cubicBezTo>
                        <a:pt x="45442" y="10769"/>
                        <a:pt x="43624" y="7024"/>
                        <a:pt x="39990" y="3895"/>
                      </a:cubicBezTo>
                      <a:cubicBezTo>
                        <a:pt x="36355" y="766"/>
                        <a:pt x="30975" y="-798"/>
                        <a:pt x="23848" y="-798"/>
                      </a:cubicBezTo>
                      <a:cubicBezTo>
                        <a:pt x="17380" y="-798"/>
                        <a:pt x="12257" y="513"/>
                        <a:pt x="8480" y="3137"/>
                      </a:cubicBezTo>
                      <a:cubicBezTo>
                        <a:pt x="4711" y="5760"/>
                        <a:pt x="2245" y="9323"/>
                        <a:pt x="1081" y="13826"/>
                      </a:cubicBezTo>
                      <a:close/>
                    </a:path>
                  </a:pathLst>
                </a:custGeom>
                <a:solidFill>
                  <a:srgbClr val="000000"/>
                </a:solidFill>
                <a:ln w="14" cap="flat">
                  <a:noFill/>
                  <a:prstDash val="solid"/>
                  <a:round/>
                </a:ln>
              </p:spPr>
              <p:txBody>
                <a:bodyPr rtlCol="0" anchor="ctr"/>
                <a:lstStyle/>
                <a:p>
                  <a:endParaRPr lang="en-US"/>
                </a:p>
              </p:txBody>
            </p:sp>
            <p:sp>
              <p:nvSpPr>
                <p:cNvPr id="1092" name="Freeform: Shape 1091">
                  <a:extLst>
                    <a:ext uri="{FF2B5EF4-FFF2-40B4-BE49-F238E27FC236}">
                      <a16:creationId xmlns:a16="http://schemas.microsoft.com/office/drawing/2014/main" id="{0C76836D-3565-4948-2703-FDBA01DF2594}"/>
                    </a:ext>
                  </a:extLst>
                </p:cNvPr>
                <p:cNvSpPr/>
                <p:nvPr/>
              </p:nvSpPr>
              <p:spPr>
                <a:xfrm flipV="1">
                  <a:off x="11966890" y="550835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093" name="Freeform: Shape 1092">
                  <a:extLst>
                    <a:ext uri="{FF2B5EF4-FFF2-40B4-BE49-F238E27FC236}">
                      <a16:creationId xmlns:a16="http://schemas.microsoft.com/office/drawing/2014/main" id="{ACE7669C-8924-5570-CE62-8F2E52C5E9EA}"/>
                    </a:ext>
                  </a:extLst>
                </p:cNvPr>
                <p:cNvSpPr/>
                <p:nvPr/>
              </p:nvSpPr>
              <p:spPr>
                <a:xfrm flipV="1">
                  <a:off x="11996141" y="5460328"/>
                  <a:ext cx="45834" cy="31381"/>
                </a:xfrm>
                <a:custGeom>
                  <a:avLst/>
                  <a:gdLst>
                    <a:gd name="connsiteX0" fmla="*/ 932 w 45834"/>
                    <a:gd name="connsiteY0" fmla="*/ 18447 h 31381"/>
                    <a:gd name="connsiteX1" fmla="*/ 932 w 45834"/>
                    <a:gd name="connsiteY1" fmla="*/ 29981 h 31381"/>
                    <a:gd name="connsiteX2" fmla="*/ 46767 w 45834"/>
                    <a:gd name="connsiteY2" fmla="*/ 29981 h 31381"/>
                    <a:gd name="connsiteX3" fmla="*/ 46767 w 45834"/>
                    <a:gd name="connsiteY3" fmla="*/ 18447 h 31381"/>
                    <a:gd name="connsiteX4" fmla="*/ 932 w 45834"/>
                    <a:gd name="connsiteY4" fmla="*/ -1400 h 31381"/>
                    <a:gd name="connsiteX5" fmla="*/ 932 w 45834"/>
                    <a:gd name="connsiteY5" fmla="*/ 10176 h 31381"/>
                    <a:gd name="connsiteX6" fmla="*/ 46767 w 45834"/>
                    <a:gd name="connsiteY6" fmla="*/ 10176 h 31381"/>
                    <a:gd name="connsiteX7" fmla="*/ 46767 w 45834"/>
                    <a:gd name="connsiteY7" fmla="*/ -1400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932" y="18447"/>
                      </a:moveTo>
                      <a:lnTo>
                        <a:pt x="932" y="29981"/>
                      </a:lnTo>
                      <a:lnTo>
                        <a:pt x="46767" y="29981"/>
                      </a:lnTo>
                      <a:lnTo>
                        <a:pt x="46767" y="18447"/>
                      </a:lnTo>
                      <a:close/>
                      <a:moveTo>
                        <a:pt x="932" y="-1400"/>
                      </a:moveTo>
                      <a:lnTo>
                        <a:pt x="932" y="10176"/>
                      </a:lnTo>
                      <a:lnTo>
                        <a:pt x="46767" y="10176"/>
                      </a:lnTo>
                      <a:lnTo>
                        <a:pt x="46767" y="-1400"/>
                      </a:lnTo>
                      <a:close/>
                    </a:path>
                  </a:pathLst>
                </a:custGeom>
                <a:solidFill>
                  <a:srgbClr val="000000"/>
                </a:solidFill>
                <a:ln w="14" cap="flat">
                  <a:noFill/>
                  <a:prstDash val="solid"/>
                  <a:round/>
                </a:ln>
              </p:spPr>
              <p:txBody>
                <a:bodyPr rtlCol="0" anchor="ctr"/>
                <a:lstStyle/>
                <a:p>
                  <a:endParaRPr lang="en-US"/>
                </a:p>
              </p:txBody>
            </p:sp>
            <p:sp>
              <p:nvSpPr>
                <p:cNvPr id="1094" name="Freeform: Shape 1093">
                  <a:extLst>
                    <a:ext uri="{FF2B5EF4-FFF2-40B4-BE49-F238E27FC236}">
                      <a16:creationId xmlns:a16="http://schemas.microsoft.com/office/drawing/2014/main" id="{BA7C3BEF-2ACC-FDC1-AA34-9E3C591D9D21}"/>
                    </a:ext>
                  </a:extLst>
                </p:cNvPr>
                <p:cNvSpPr/>
                <p:nvPr/>
              </p:nvSpPr>
              <p:spPr>
                <a:xfrm flipV="1">
                  <a:off x="12045818" y="550835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095" name="Freeform: Shape 1094">
                  <a:extLst>
                    <a:ext uri="{FF2B5EF4-FFF2-40B4-BE49-F238E27FC236}">
                      <a16:creationId xmlns:a16="http://schemas.microsoft.com/office/drawing/2014/main" id="{22416A23-FAF7-19EA-B944-1F134D7D80E0}"/>
                    </a:ext>
                  </a:extLst>
                </p:cNvPr>
                <p:cNvSpPr/>
                <p:nvPr/>
              </p:nvSpPr>
              <p:spPr>
                <a:xfrm flipV="1">
                  <a:off x="12075155" y="5442527"/>
                  <a:ext cx="43773" cy="66941"/>
                </a:xfrm>
                <a:custGeom>
                  <a:avLst/>
                  <a:gdLst>
                    <a:gd name="connsiteX0" fmla="*/ 43588 w 43773"/>
                    <a:gd name="connsiteY0" fmla="*/ 49212 h 66941"/>
                    <a:gd name="connsiteX1" fmla="*/ 31425 w 43773"/>
                    <a:gd name="connsiteY1" fmla="*/ 47881 h 66941"/>
                    <a:gd name="connsiteX2" fmla="*/ 29092 w 43773"/>
                    <a:gd name="connsiteY2" fmla="*/ 53419 h 66941"/>
                    <a:gd name="connsiteX3" fmla="*/ 24227 w 43773"/>
                    <a:gd name="connsiteY3" fmla="*/ 55208 h 66941"/>
                    <a:gd name="connsiteX4" fmla="*/ 17487 w 43773"/>
                    <a:gd name="connsiteY4" fmla="*/ 51630 h 66941"/>
                    <a:gd name="connsiteX5" fmla="*/ 14024 w 43773"/>
                    <a:gd name="connsiteY5" fmla="*/ 36748 h 66941"/>
                    <a:gd name="connsiteX6" fmla="*/ 25701 w 43773"/>
                    <a:gd name="connsiteY6" fmla="*/ 42286 h 66941"/>
                    <a:gd name="connsiteX7" fmla="*/ 39181 w 43773"/>
                    <a:gd name="connsiteY7" fmla="*/ 36290 h 66941"/>
                    <a:gd name="connsiteX8" fmla="*/ 44790 w 43773"/>
                    <a:gd name="connsiteY8" fmla="*/ 20821 h 66941"/>
                    <a:gd name="connsiteX9" fmla="*/ 38880 w 43773"/>
                    <a:gd name="connsiteY9" fmla="*/ 4680 h 66941"/>
                    <a:gd name="connsiteX10" fmla="*/ 23726 w 43773"/>
                    <a:gd name="connsiteY10" fmla="*/ -1402 h 66941"/>
                    <a:gd name="connsiteX11" fmla="*/ 7413 w 43773"/>
                    <a:gd name="connsiteY11" fmla="*/ 6311 h 66941"/>
                    <a:gd name="connsiteX12" fmla="*/ 1016 w 43773"/>
                    <a:gd name="connsiteY12" fmla="*/ 31596 h 66941"/>
                    <a:gd name="connsiteX13" fmla="*/ 7670 w 43773"/>
                    <a:gd name="connsiteY13" fmla="*/ 57583 h 66941"/>
                    <a:gd name="connsiteX14" fmla="*/ 24985 w 43773"/>
                    <a:gd name="connsiteY14" fmla="*/ 65539 h 66941"/>
                    <a:gd name="connsiteX15" fmla="*/ 37349 w 43773"/>
                    <a:gd name="connsiteY15" fmla="*/ 61361 h 66941"/>
                    <a:gd name="connsiteX16" fmla="*/ 43588 w 43773"/>
                    <a:gd name="connsiteY16" fmla="*/ 49212 h 66941"/>
                    <a:gd name="connsiteX17" fmla="*/ 15097 w 43773"/>
                    <a:gd name="connsiteY17" fmla="*/ 21809 h 66941"/>
                    <a:gd name="connsiteX18" fmla="*/ 17916 w 43773"/>
                    <a:gd name="connsiteY18" fmla="*/ 12350 h 66941"/>
                    <a:gd name="connsiteX19" fmla="*/ 24356 w 43773"/>
                    <a:gd name="connsiteY19" fmla="*/ 9016 h 66941"/>
                    <a:gd name="connsiteX20" fmla="*/ 30165 w 43773"/>
                    <a:gd name="connsiteY20" fmla="*/ 11734 h 66941"/>
                    <a:gd name="connsiteX21" fmla="*/ 32498 w 43773"/>
                    <a:gd name="connsiteY21" fmla="*/ 20692 h 66941"/>
                    <a:gd name="connsiteX22" fmla="*/ 29994 w 43773"/>
                    <a:gd name="connsiteY22" fmla="*/ 30051 h 66941"/>
                    <a:gd name="connsiteX23" fmla="*/ 23726 w 43773"/>
                    <a:gd name="connsiteY23" fmla="*/ 33027 h 66941"/>
                    <a:gd name="connsiteX24" fmla="*/ 17601 w 43773"/>
                    <a:gd name="connsiteY24" fmla="*/ 30180 h 66941"/>
                    <a:gd name="connsiteX25" fmla="*/ 15097 w 43773"/>
                    <a:gd name="connsiteY25" fmla="*/ 2180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3588" y="49212"/>
                      </a:moveTo>
                      <a:lnTo>
                        <a:pt x="31425" y="47881"/>
                      </a:lnTo>
                      <a:cubicBezTo>
                        <a:pt x="31129" y="50381"/>
                        <a:pt x="30352" y="52227"/>
                        <a:pt x="29092" y="53419"/>
                      </a:cubicBezTo>
                      <a:cubicBezTo>
                        <a:pt x="27843" y="54611"/>
                        <a:pt x="26221" y="55208"/>
                        <a:pt x="24227" y="55208"/>
                      </a:cubicBezTo>
                      <a:cubicBezTo>
                        <a:pt x="21575" y="55208"/>
                        <a:pt x="19328" y="54015"/>
                        <a:pt x="17487" y="51630"/>
                      </a:cubicBezTo>
                      <a:cubicBezTo>
                        <a:pt x="15655" y="49245"/>
                        <a:pt x="14501" y="44285"/>
                        <a:pt x="14024" y="36748"/>
                      </a:cubicBezTo>
                      <a:cubicBezTo>
                        <a:pt x="17153" y="40440"/>
                        <a:pt x="21045" y="42286"/>
                        <a:pt x="25701" y="42286"/>
                      </a:cubicBezTo>
                      <a:cubicBezTo>
                        <a:pt x="30948" y="42286"/>
                        <a:pt x="35441" y="40287"/>
                        <a:pt x="39181" y="36290"/>
                      </a:cubicBezTo>
                      <a:cubicBezTo>
                        <a:pt x="42920" y="32302"/>
                        <a:pt x="44790" y="27146"/>
                        <a:pt x="44790" y="20821"/>
                      </a:cubicBezTo>
                      <a:cubicBezTo>
                        <a:pt x="44790" y="14115"/>
                        <a:pt x="42820" y="8734"/>
                        <a:pt x="38880" y="4680"/>
                      </a:cubicBezTo>
                      <a:cubicBezTo>
                        <a:pt x="34950" y="625"/>
                        <a:pt x="29898" y="-1402"/>
                        <a:pt x="23726" y="-1402"/>
                      </a:cubicBezTo>
                      <a:cubicBezTo>
                        <a:pt x="17115" y="-1402"/>
                        <a:pt x="11677" y="1169"/>
                        <a:pt x="7413" y="6311"/>
                      </a:cubicBezTo>
                      <a:cubicBezTo>
                        <a:pt x="3149" y="11453"/>
                        <a:pt x="1016" y="19881"/>
                        <a:pt x="1016" y="31596"/>
                      </a:cubicBezTo>
                      <a:cubicBezTo>
                        <a:pt x="1016" y="43617"/>
                        <a:pt x="3234" y="52279"/>
                        <a:pt x="7670" y="57583"/>
                      </a:cubicBezTo>
                      <a:cubicBezTo>
                        <a:pt x="12116" y="62887"/>
                        <a:pt x="17888" y="65539"/>
                        <a:pt x="24985" y="65539"/>
                      </a:cubicBezTo>
                      <a:cubicBezTo>
                        <a:pt x="29965" y="65539"/>
                        <a:pt x="34086" y="64147"/>
                        <a:pt x="37349" y="61361"/>
                      </a:cubicBezTo>
                      <a:cubicBezTo>
                        <a:pt x="40612" y="58575"/>
                        <a:pt x="42691" y="54526"/>
                        <a:pt x="43588" y="49212"/>
                      </a:cubicBezTo>
                      <a:close/>
                      <a:moveTo>
                        <a:pt x="15097" y="21809"/>
                      </a:moveTo>
                      <a:cubicBezTo>
                        <a:pt x="15097" y="17726"/>
                        <a:pt x="16037" y="14573"/>
                        <a:pt x="17916" y="12350"/>
                      </a:cubicBezTo>
                      <a:cubicBezTo>
                        <a:pt x="19796" y="10127"/>
                        <a:pt x="21942" y="9016"/>
                        <a:pt x="24356" y="9016"/>
                      </a:cubicBezTo>
                      <a:cubicBezTo>
                        <a:pt x="26683" y="9016"/>
                        <a:pt x="28620" y="9922"/>
                        <a:pt x="30165" y="11734"/>
                      </a:cubicBezTo>
                      <a:cubicBezTo>
                        <a:pt x="31721" y="13557"/>
                        <a:pt x="32498" y="16543"/>
                        <a:pt x="32498" y="20692"/>
                      </a:cubicBezTo>
                      <a:cubicBezTo>
                        <a:pt x="32498" y="24957"/>
                        <a:pt x="31663" y="28076"/>
                        <a:pt x="29994" y="30051"/>
                      </a:cubicBezTo>
                      <a:cubicBezTo>
                        <a:pt x="28324" y="32035"/>
                        <a:pt x="26235" y="33027"/>
                        <a:pt x="23726" y="33027"/>
                      </a:cubicBezTo>
                      <a:cubicBezTo>
                        <a:pt x="21312" y="33027"/>
                        <a:pt x="19271" y="32078"/>
                        <a:pt x="17601" y="30180"/>
                      </a:cubicBezTo>
                      <a:cubicBezTo>
                        <a:pt x="15932" y="28291"/>
                        <a:pt x="15097" y="25501"/>
                        <a:pt x="15097" y="21809"/>
                      </a:cubicBezTo>
                      <a:close/>
                    </a:path>
                  </a:pathLst>
                </a:custGeom>
                <a:solidFill>
                  <a:srgbClr val="000000"/>
                </a:solidFill>
                <a:ln w="14" cap="flat">
                  <a:noFill/>
                  <a:prstDash val="solid"/>
                  <a:round/>
                </a:ln>
              </p:spPr>
              <p:txBody>
                <a:bodyPr rtlCol="0" anchor="ctr"/>
                <a:lstStyle/>
                <a:p>
                  <a:endParaRPr lang="en-US"/>
                </a:p>
              </p:txBody>
            </p:sp>
          </p:grpSp>
          <p:grpSp>
            <p:nvGrpSpPr>
              <p:cNvPr id="1096" name="Graphic 3">
                <a:extLst>
                  <a:ext uri="{FF2B5EF4-FFF2-40B4-BE49-F238E27FC236}">
                    <a16:creationId xmlns:a16="http://schemas.microsoft.com/office/drawing/2014/main" id="{E1AEF8C5-65A9-ABF7-F5EE-9D518C0687D2}"/>
                  </a:ext>
                </a:extLst>
              </p:cNvPr>
              <p:cNvGrpSpPr/>
              <p:nvPr/>
            </p:nvGrpSpPr>
            <p:grpSpPr>
              <a:xfrm>
                <a:off x="11585596" y="5539588"/>
                <a:ext cx="545298" cy="84299"/>
                <a:chOff x="11585596" y="5539588"/>
                <a:chExt cx="545298" cy="84299"/>
              </a:xfrm>
              <a:solidFill>
                <a:srgbClr val="000000"/>
              </a:solidFill>
            </p:grpSpPr>
            <p:sp>
              <p:nvSpPr>
                <p:cNvPr id="1097" name="Freeform: Shape 1096">
                  <a:extLst>
                    <a:ext uri="{FF2B5EF4-FFF2-40B4-BE49-F238E27FC236}">
                      <a16:creationId xmlns:a16="http://schemas.microsoft.com/office/drawing/2014/main" id="{23950BA3-FFC4-5872-6BB7-FCC20B542EF0}"/>
                    </a:ext>
                  </a:extLst>
                </p:cNvPr>
                <p:cNvSpPr/>
                <p:nvPr/>
              </p:nvSpPr>
              <p:spPr>
                <a:xfrm flipV="1">
                  <a:off x="11585596" y="5557919"/>
                  <a:ext cx="49325" cy="47494"/>
                </a:xfrm>
                <a:custGeom>
                  <a:avLst/>
                  <a:gdLst>
                    <a:gd name="connsiteX0" fmla="*/ 20094 w 49325"/>
                    <a:gd name="connsiteY0" fmla="*/ -776 h 47494"/>
                    <a:gd name="connsiteX1" fmla="*/ 947 w 49325"/>
                    <a:gd name="connsiteY1" fmla="*/ 46718 h 47494"/>
                    <a:gd name="connsiteX2" fmla="*/ 14141 w 49325"/>
                    <a:gd name="connsiteY2" fmla="*/ 46718 h 47494"/>
                    <a:gd name="connsiteX3" fmla="*/ 23084 w 49325"/>
                    <a:gd name="connsiteY3" fmla="*/ 22478 h 47494"/>
                    <a:gd name="connsiteX4" fmla="*/ 25689 w 49325"/>
                    <a:gd name="connsiteY4" fmla="*/ 14378 h 47494"/>
                    <a:gd name="connsiteX5" fmla="*/ 26977 w 49325"/>
                    <a:gd name="connsiteY5" fmla="*/ 18457 h 47494"/>
                    <a:gd name="connsiteX6" fmla="*/ 28322 w 49325"/>
                    <a:gd name="connsiteY6" fmla="*/ 22478 h 47494"/>
                    <a:gd name="connsiteX7" fmla="*/ 37351 w 49325"/>
                    <a:gd name="connsiteY7" fmla="*/ 46718 h 47494"/>
                    <a:gd name="connsiteX8" fmla="*/ 50273 w 49325"/>
                    <a:gd name="connsiteY8" fmla="*/ 46718 h 47494"/>
                    <a:gd name="connsiteX9" fmla="*/ 31413 w 49325"/>
                    <a:gd name="connsiteY9" fmla="*/ -776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20094" y="-776"/>
                      </a:moveTo>
                      <a:lnTo>
                        <a:pt x="947" y="46718"/>
                      </a:lnTo>
                      <a:lnTo>
                        <a:pt x="14141" y="46718"/>
                      </a:lnTo>
                      <a:lnTo>
                        <a:pt x="23084" y="22478"/>
                      </a:lnTo>
                      <a:lnTo>
                        <a:pt x="25689" y="14378"/>
                      </a:lnTo>
                      <a:cubicBezTo>
                        <a:pt x="26366" y="16439"/>
                        <a:pt x="26795" y="17798"/>
                        <a:pt x="26977" y="18457"/>
                      </a:cubicBezTo>
                      <a:cubicBezTo>
                        <a:pt x="27396" y="19792"/>
                        <a:pt x="27845" y="21132"/>
                        <a:pt x="28322" y="22478"/>
                      </a:cubicBezTo>
                      <a:lnTo>
                        <a:pt x="37351" y="46718"/>
                      </a:lnTo>
                      <a:lnTo>
                        <a:pt x="50273" y="46718"/>
                      </a:lnTo>
                      <a:lnTo>
                        <a:pt x="31413" y="-776"/>
                      </a:lnTo>
                      <a:close/>
                    </a:path>
                  </a:pathLst>
                </a:custGeom>
                <a:solidFill>
                  <a:srgbClr val="000000"/>
                </a:solidFill>
                <a:ln w="14" cap="flat">
                  <a:noFill/>
                  <a:prstDash val="solid"/>
                  <a:round/>
                </a:ln>
              </p:spPr>
              <p:txBody>
                <a:bodyPr rtlCol="0" anchor="ctr"/>
                <a:lstStyle/>
                <a:p>
                  <a:endParaRPr lang="en-US"/>
                </a:p>
              </p:txBody>
            </p:sp>
            <p:sp>
              <p:nvSpPr>
                <p:cNvPr id="1098" name="Freeform: Shape 1097">
                  <a:extLst>
                    <a:ext uri="{FF2B5EF4-FFF2-40B4-BE49-F238E27FC236}">
                      <a16:creationId xmlns:a16="http://schemas.microsoft.com/office/drawing/2014/main" id="{F06F73BA-569C-33AA-6C38-5D907527B9A9}"/>
                    </a:ext>
                  </a:extLst>
                </p:cNvPr>
                <p:cNvSpPr/>
                <p:nvPr/>
              </p:nvSpPr>
              <p:spPr>
                <a:xfrm flipV="1">
                  <a:off x="11639306" y="5556845"/>
                  <a:ext cx="44589" cy="49640"/>
                </a:xfrm>
                <a:custGeom>
                  <a:avLst/>
                  <a:gdLst>
                    <a:gd name="connsiteX0" fmla="*/ 13638 w 44589"/>
                    <a:gd name="connsiteY0" fmla="*/ 33296 h 49640"/>
                    <a:gd name="connsiteX1" fmla="*/ 2233 w 44589"/>
                    <a:gd name="connsiteY1" fmla="*/ 35356 h 49640"/>
                    <a:gd name="connsiteX2" fmla="*/ 8844 w 44589"/>
                    <a:gd name="connsiteY2" fmla="*/ 45545 h 49640"/>
                    <a:gd name="connsiteX3" fmla="*/ 22796 w 44589"/>
                    <a:gd name="connsiteY3" fmla="*/ 48865 h 49640"/>
                    <a:gd name="connsiteX4" fmla="*/ 35317 w 44589"/>
                    <a:gd name="connsiteY4" fmla="*/ 46876 h 49640"/>
                    <a:gd name="connsiteX5" fmla="*/ 41112 w 44589"/>
                    <a:gd name="connsiteY5" fmla="*/ 41824 h 49640"/>
                    <a:gd name="connsiteX6" fmla="*/ 42787 w 44589"/>
                    <a:gd name="connsiteY6" fmla="*/ 30577 h 49640"/>
                    <a:gd name="connsiteX7" fmla="*/ 42658 w 44589"/>
                    <a:gd name="connsiteY7" fmla="*/ 15909 h 49640"/>
                    <a:gd name="connsiteX8" fmla="*/ 43259 w 44589"/>
                    <a:gd name="connsiteY8" fmla="*/ 6665 h 49640"/>
                    <a:gd name="connsiteX9" fmla="*/ 45520 w 44589"/>
                    <a:gd name="connsiteY9" fmla="*/ 297 h 49640"/>
                    <a:gd name="connsiteX10" fmla="*/ 33085 w 44589"/>
                    <a:gd name="connsiteY10" fmla="*/ 297 h 49640"/>
                    <a:gd name="connsiteX11" fmla="*/ 31883 w 44589"/>
                    <a:gd name="connsiteY11" fmla="*/ 4004 h 49640"/>
                    <a:gd name="connsiteX12" fmla="*/ 31425 w 44589"/>
                    <a:gd name="connsiteY12" fmla="*/ 5492 h 49640"/>
                    <a:gd name="connsiteX13" fmla="*/ 24542 w 44589"/>
                    <a:gd name="connsiteY13" fmla="*/ 784 h 49640"/>
                    <a:gd name="connsiteX14" fmla="*/ 16714 w 44589"/>
                    <a:gd name="connsiteY14" fmla="*/ -776 h 49640"/>
                    <a:gd name="connsiteX15" fmla="*/ 5152 w 44589"/>
                    <a:gd name="connsiteY15" fmla="*/ 3202 h 49640"/>
                    <a:gd name="connsiteX16" fmla="*/ 930 w 44589"/>
                    <a:gd name="connsiteY16" fmla="*/ 13262 h 49640"/>
                    <a:gd name="connsiteX17" fmla="*/ 2848 w 44589"/>
                    <a:gd name="connsiteY17" fmla="*/ 20446 h 49640"/>
                    <a:gd name="connsiteX18" fmla="*/ 8243 w 44589"/>
                    <a:gd name="connsiteY18" fmla="*/ 25268 h 49640"/>
                    <a:gd name="connsiteX19" fmla="*/ 18245 w 44589"/>
                    <a:gd name="connsiteY19" fmla="*/ 28202 h 49640"/>
                    <a:gd name="connsiteX20" fmla="*/ 30452 w 44589"/>
                    <a:gd name="connsiteY20" fmla="*/ 31292 h 49640"/>
                    <a:gd name="connsiteX21" fmla="*/ 30452 w 44589"/>
                    <a:gd name="connsiteY21" fmla="*/ 32537 h 49640"/>
                    <a:gd name="connsiteX22" fmla="*/ 28663 w 44589"/>
                    <a:gd name="connsiteY22" fmla="*/ 37703 h 49640"/>
                    <a:gd name="connsiteX23" fmla="*/ 21909 w 44589"/>
                    <a:gd name="connsiteY23" fmla="*/ 39249 h 49640"/>
                    <a:gd name="connsiteX24" fmla="*/ 16671 w 44589"/>
                    <a:gd name="connsiteY24" fmla="*/ 37932 h 49640"/>
                    <a:gd name="connsiteX25" fmla="*/ 13638 w 44589"/>
                    <a:gd name="connsiteY25" fmla="*/ 33296 h 49640"/>
                    <a:gd name="connsiteX26" fmla="*/ 30452 w 44589"/>
                    <a:gd name="connsiteY26" fmla="*/ 23107 h 49640"/>
                    <a:gd name="connsiteX27" fmla="*/ 22796 w 44589"/>
                    <a:gd name="connsiteY27" fmla="*/ 21175 h 49640"/>
                    <a:gd name="connsiteX28" fmla="*/ 15956 w 44589"/>
                    <a:gd name="connsiteY28" fmla="*/ 18986 h 49640"/>
                    <a:gd name="connsiteX29" fmla="*/ 13494 w 44589"/>
                    <a:gd name="connsiteY29" fmla="*/ 14564 h 49640"/>
                    <a:gd name="connsiteX30" fmla="*/ 15455 w 44589"/>
                    <a:gd name="connsiteY30" fmla="*/ 9999 h 49640"/>
                    <a:gd name="connsiteX31" fmla="*/ 20478 w 44589"/>
                    <a:gd name="connsiteY31" fmla="*/ 8082 h 49640"/>
                    <a:gd name="connsiteX32" fmla="*/ 26960 w 44589"/>
                    <a:gd name="connsiteY32" fmla="*/ 10314 h 49640"/>
                    <a:gd name="connsiteX33" fmla="*/ 29951 w 44589"/>
                    <a:gd name="connsiteY33" fmla="*/ 14478 h 49640"/>
                    <a:gd name="connsiteX34" fmla="*/ 30452 w 44589"/>
                    <a:gd name="connsiteY34" fmla="*/ 2060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638" y="33296"/>
                      </a:moveTo>
                      <a:lnTo>
                        <a:pt x="2233" y="35356"/>
                      </a:lnTo>
                      <a:cubicBezTo>
                        <a:pt x="3511" y="39945"/>
                        <a:pt x="5715" y="43341"/>
                        <a:pt x="8844" y="45545"/>
                      </a:cubicBezTo>
                      <a:cubicBezTo>
                        <a:pt x="11973" y="47758"/>
                        <a:pt x="16624" y="48865"/>
                        <a:pt x="22796" y="48865"/>
                      </a:cubicBezTo>
                      <a:cubicBezTo>
                        <a:pt x="28405" y="48865"/>
                        <a:pt x="32579" y="48202"/>
                        <a:pt x="35317" y="46876"/>
                      </a:cubicBezTo>
                      <a:cubicBezTo>
                        <a:pt x="38064" y="45550"/>
                        <a:pt x="39996" y="43866"/>
                        <a:pt x="41112" y="41824"/>
                      </a:cubicBezTo>
                      <a:cubicBezTo>
                        <a:pt x="42229" y="39783"/>
                        <a:pt x="42787" y="36034"/>
                        <a:pt x="42787" y="30577"/>
                      </a:cubicBezTo>
                      <a:lnTo>
                        <a:pt x="42658" y="15909"/>
                      </a:lnTo>
                      <a:cubicBezTo>
                        <a:pt x="42658" y="11731"/>
                        <a:pt x="42858" y="8650"/>
                        <a:pt x="43259" y="6665"/>
                      </a:cubicBezTo>
                      <a:cubicBezTo>
                        <a:pt x="43660" y="4691"/>
                        <a:pt x="44413" y="2568"/>
                        <a:pt x="45520" y="297"/>
                      </a:cubicBezTo>
                      <a:lnTo>
                        <a:pt x="33085" y="297"/>
                      </a:lnTo>
                      <a:cubicBezTo>
                        <a:pt x="32760" y="1137"/>
                        <a:pt x="32360" y="2372"/>
                        <a:pt x="31883" y="4004"/>
                      </a:cubicBezTo>
                      <a:cubicBezTo>
                        <a:pt x="31673" y="4757"/>
                        <a:pt x="31520" y="5253"/>
                        <a:pt x="31425" y="5492"/>
                      </a:cubicBezTo>
                      <a:cubicBezTo>
                        <a:pt x="29278" y="3403"/>
                        <a:pt x="26984" y="1833"/>
                        <a:pt x="24542" y="784"/>
                      </a:cubicBezTo>
                      <a:cubicBezTo>
                        <a:pt x="22099" y="-256"/>
                        <a:pt x="19490" y="-776"/>
                        <a:pt x="16714" y="-776"/>
                      </a:cubicBezTo>
                      <a:cubicBezTo>
                        <a:pt x="11830" y="-776"/>
                        <a:pt x="7976" y="550"/>
                        <a:pt x="5152" y="3202"/>
                      </a:cubicBezTo>
                      <a:cubicBezTo>
                        <a:pt x="2338" y="5854"/>
                        <a:pt x="930" y="9208"/>
                        <a:pt x="930" y="13262"/>
                      </a:cubicBezTo>
                      <a:cubicBezTo>
                        <a:pt x="930" y="15952"/>
                        <a:pt x="1570" y="18347"/>
                        <a:pt x="2848" y="20446"/>
                      </a:cubicBezTo>
                      <a:cubicBezTo>
                        <a:pt x="4136" y="22544"/>
                        <a:pt x="5934" y="24152"/>
                        <a:pt x="8243" y="25268"/>
                      </a:cubicBezTo>
                      <a:cubicBezTo>
                        <a:pt x="10551" y="26394"/>
                        <a:pt x="13886" y="27372"/>
                        <a:pt x="18245" y="28202"/>
                      </a:cubicBezTo>
                      <a:cubicBezTo>
                        <a:pt x="24112" y="29308"/>
                        <a:pt x="28181" y="30338"/>
                        <a:pt x="30452" y="31292"/>
                      </a:cubicBezTo>
                      <a:lnTo>
                        <a:pt x="30452" y="32537"/>
                      </a:lnTo>
                      <a:cubicBezTo>
                        <a:pt x="30452" y="34951"/>
                        <a:pt x="29855" y="36673"/>
                        <a:pt x="28663" y="37703"/>
                      </a:cubicBezTo>
                      <a:cubicBezTo>
                        <a:pt x="27470" y="38734"/>
                        <a:pt x="25219" y="39249"/>
                        <a:pt x="21909" y="39249"/>
                      </a:cubicBezTo>
                      <a:cubicBezTo>
                        <a:pt x="19667" y="39249"/>
                        <a:pt x="17921" y="38810"/>
                        <a:pt x="16671" y="37932"/>
                      </a:cubicBezTo>
                      <a:cubicBezTo>
                        <a:pt x="15422" y="37055"/>
                        <a:pt x="14410" y="35509"/>
                        <a:pt x="13638" y="33296"/>
                      </a:cubicBezTo>
                      <a:close/>
                      <a:moveTo>
                        <a:pt x="30452" y="23107"/>
                      </a:moveTo>
                      <a:cubicBezTo>
                        <a:pt x="28839" y="22573"/>
                        <a:pt x="26287" y="21929"/>
                        <a:pt x="22796" y="21175"/>
                      </a:cubicBezTo>
                      <a:cubicBezTo>
                        <a:pt x="19314" y="20431"/>
                        <a:pt x="17034" y="19702"/>
                        <a:pt x="15956" y="18986"/>
                      </a:cubicBezTo>
                      <a:cubicBezTo>
                        <a:pt x="14315" y="17822"/>
                        <a:pt x="13494" y="16348"/>
                        <a:pt x="13494" y="14564"/>
                      </a:cubicBezTo>
                      <a:cubicBezTo>
                        <a:pt x="13494" y="12809"/>
                        <a:pt x="14148" y="11287"/>
                        <a:pt x="15455" y="9999"/>
                      </a:cubicBezTo>
                      <a:cubicBezTo>
                        <a:pt x="16771" y="8721"/>
                        <a:pt x="18446" y="8082"/>
                        <a:pt x="20478" y="8082"/>
                      </a:cubicBezTo>
                      <a:cubicBezTo>
                        <a:pt x="22739" y="8082"/>
                        <a:pt x="24899" y="8826"/>
                        <a:pt x="26960" y="10314"/>
                      </a:cubicBezTo>
                      <a:cubicBezTo>
                        <a:pt x="28477" y="11450"/>
                        <a:pt x="29474" y="12838"/>
                        <a:pt x="29951" y="14478"/>
                      </a:cubicBezTo>
                      <a:cubicBezTo>
                        <a:pt x="30285" y="15547"/>
                        <a:pt x="30452" y="17588"/>
                        <a:pt x="30452" y="20603"/>
                      </a:cubicBezTo>
                      <a:close/>
                    </a:path>
                  </a:pathLst>
                </a:custGeom>
                <a:solidFill>
                  <a:srgbClr val="000000"/>
                </a:solidFill>
                <a:ln w="14" cap="flat">
                  <a:noFill/>
                  <a:prstDash val="solid"/>
                  <a:round/>
                </a:ln>
              </p:spPr>
              <p:txBody>
                <a:bodyPr rtlCol="0" anchor="ctr"/>
                <a:lstStyle/>
                <a:p>
                  <a:endParaRPr lang="en-US"/>
                </a:p>
              </p:txBody>
            </p:sp>
            <p:sp>
              <p:nvSpPr>
                <p:cNvPr id="1099" name="Freeform: Shape 1098">
                  <a:extLst>
                    <a:ext uri="{FF2B5EF4-FFF2-40B4-BE49-F238E27FC236}">
                      <a16:creationId xmlns:a16="http://schemas.microsoft.com/office/drawing/2014/main" id="{B2505354-1406-4B40-5672-B776140ECAEF}"/>
                    </a:ext>
                  </a:extLst>
                </p:cNvPr>
                <p:cNvSpPr/>
                <p:nvPr/>
              </p:nvSpPr>
              <p:spPr>
                <a:xfrm flipV="1">
                  <a:off x="11693545" y="5539860"/>
                  <a:ext cx="12578" cy="65553"/>
                </a:xfrm>
                <a:custGeom>
                  <a:avLst/>
                  <a:gdLst>
                    <a:gd name="connsiteX0" fmla="*/ 1827 w 12578"/>
                    <a:gd name="connsiteY0" fmla="*/ -1409 h 65553"/>
                    <a:gd name="connsiteX1" fmla="*/ 1827 w 12578"/>
                    <a:gd name="connsiteY1" fmla="*/ 64144 h 65553"/>
                    <a:gd name="connsiteX2" fmla="*/ 14405 w 12578"/>
                    <a:gd name="connsiteY2" fmla="*/ 64144 h 65553"/>
                    <a:gd name="connsiteX3" fmla="*/ 14405 w 12578"/>
                    <a:gd name="connsiteY3" fmla="*/ -1409 h 65553"/>
                  </a:gdLst>
                  <a:ahLst/>
                  <a:cxnLst>
                    <a:cxn ang="0">
                      <a:pos x="connsiteX0" y="connsiteY0"/>
                    </a:cxn>
                    <a:cxn ang="0">
                      <a:pos x="connsiteX1" y="connsiteY1"/>
                    </a:cxn>
                    <a:cxn ang="0">
                      <a:pos x="connsiteX2" y="connsiteY2"/>
                    </a:cxn>
                    <a:cxn ang="0">
                      <a:pos x="connsiteX3" y="connsiteY3"/>
                    </a:cxn>
                  </a:cxnLst>
                  <a:rect l="l" t="t" r="r" b="b"/>
                  <a:pathLst>
                    <a:path w="12578" h="65553">
                      <a:moveTo>
                        <a:pt x="1827" y="-1409"/>
                      </a:moveTo>
                      <a:lnTo>
                        <a:pt x="1827" y="64144"/>
                      </a:lnTo>
                      <a:lnTo>
                        <a:pt x="14405" y="64144"/>
                      </a:lnTo>
                      <a:lnTo>
                        <a:pt x="14405" y="-1409"/>
                      </a:lnTo>
                      <a:close/>
                    </a:path>
                  </a:pathLst>
                </a:custGeom>
                <a:solidFill>
                  <a:srgbClr val="000000"/>
                </a:solidFill>
                <a:ln w="14" cap="flat">
                  <a:noFill/>
                  <a:prstDash val="solid"/>
                  <a:round/>
                </a:ln>
              </p:spPr>
              <p:txBody>
                <a:bodyPr rtlCol="0" anchor="ctr"/>
                <a:lstStyle/>
                <a:p>
                  <a:endParaRPr lang="en-US"/>
                </a:p>
              </p:txBody>
            </p:sp>
            <p:sp>
              <p:nvSpPr>
                <p:cNvPr id="1100" name="Freeform: Shape 1099">
                  <a:extLst>
                    <a:ext uri="{FF2B5EF4-FFF2-40B4-BE49-F238E27FC236}">
                      <a16:creationId xmlns:a16="http://schemas.microsoft.com/office/drawing/2014/main" id="{5A39ADCD-A1B7-5086-1FB5-0DAB26C1D23E}"/>
                    </a:ext>
                  </a:extLst>
                </p:cNvPr>
                <p:cNvSpPr/>
                <p:nvPr/>
              </p:nvSpPr>
              <p:spPr>
                <a:xfrm flipV="1">
                  <a:off x="11718733" y="5557919"/>
                  <a:ext cx="43187" cy="48567"/>
                </a:xfrm>
                <a:custGeom>
                  <a:avLst/>
                  <a:gdLst>
                    <a:gd name="connsiteX0" fmla="*/ 32309 w 43187"/>
                    <a:gd name="connsiteY0" fmla="*/ 335 h 48567"/>
                    <a:gd name="connsiteX1" fmla="*/ 32309 w 43187"/>
                    <a:gd name="connsiteY1" fmla="*/ 7447 h 48567"/>
                    <a:gd name="connsiteX2" fmla="*/ 25484 w 43187"/>
                    <a:gd name="connsiteY2" fmla="*/ 1451 h 48567"/>
                    <a:gd name="connsiteX3" fmla="*/ 16569 w 43187"/>
                    <a:gd name="connsiteY3" fmla="*/ -738 h 48567"/>
                    <a:gd name="connsiteX4" fmla="*/ 7968 w 43187"/>
                    <a:gd name="connsiteY4" fmla="*/ 1365 h 48567"/>
                    <a:gd name="connsiteX5" fmla="*/ 2473 w 43187"/>
                    <a:gd name="connsiteY5" fmla="*/ 7261 h 48567"/>
                    <a:gd name="connsiteX6" fmla="*/ 785 w 43187"/>
                    <a:gd name="connsiteY6" fmla="*/ 17779 h 48567"/>
                    <a:gd name="connsiteX7" fmla="*/ 785 w 43187"/>
                    <a:gd name="connsiteY7" fmla="*/ 47829 h 48567"/>
                    <a:gd name="connsiteX8" fmla="*/ 13349 w 43187"/>
                    <a:gd name="connsiteY8" fmla="*/ 47829 h 48567"/>
                    <a:gd name="connsiteX9" fmla="*/ 13349 w 43187"/>
                    <a:gd name="connsiteY9" fmla="*/ 26007 h 48567"/>
                    <a:gd name="connsiteX10" fmla="*/ 14036 w 43187"/>
                    <a:gd name="connsiteY10" fmla="*/ 13729 h 48567"/>
                    <a:gd name="connsiteX11" fmla="*/ 16569 w 43187"/>
                    <a:gd name="connsiteY11" fmla="*/ 10152 h 48567"/>
                    <a:gd name="connsiteX12" fmla="*/ 21219 w 43187"/>
                    <a:gd name="connsiteY12" fmla="*/ 8835 h 48567"/>
                    <a:gd name="connsiteX13" fmla="*/ 26986 w 43187"/>
                    <a:gd name="connsiteY13" fmla="*/ 10595 h 48567"/>
                    <a:gd name="connsiteX14" fmla="*/ 30463 w 43187"/>
                    <a:gd name="connsiteY14" fmla="*/ 14974 h 48567"/>
                    <a:gd name="connsiteX15" fmla="*/ 31408 w 43187"/>
                    <a:gd name="connsiteY15" fmla="*/ 27796 h 48567"/>
                    <a:gd name="connsiteX16" fmla="*/ 31408 w 43187"/>
                    <a:gd name="connsiteY16" fmla="*/ 47829 h 48567"/>
                    <a:gd name="connsiteX17" fmla="*/ 43972 w 43187"/>
                    <a:gd name="connsiteY17" fmla="*/ 47829 h 48567"/>
                    <a:gd name="connsiteX18" fmla="*/ 43972 w 43187"/>
                    <a:gd name="connsiteY18" fmla="*/ 33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2309" y="335"/>
                      </a:moveTo>
                      <a:lnTo>
                        <a:pt x="32309" y="7447"/>
                      </a:lnTo>
                      <a:cubicBezTo>
                        <a:pt x="30583" y="4909"/>
                        <a:pt x="28307" y="2911"/>
                        <a:pt x="25484" y="1451"/>
                      </a:cubicBezTo>
                      <a:cubicBezTo>
                        <a:pt x="22669" y="-8"/>
                        <a:pt x="19698" y="-738"/>
                        <a:pt x="16569" y="-738"/>
                      </a:cubicBezTo>
                      <a:cubicBezTo>
                        <a:pt x="13373" y="-738"/>
                        <a:pt x="10506" y="-37"/>
                        <a:pt x="7968" y="1365"/>
                      </a:cubicBezTo>
                      <a:cubicBezTo>
                        <a:pt x="5440" y="2768"/>
                        <a:pt x="3609" y="4733"/>
                        <a:pt x="2473" y="7261"/>
                      </a:cubicBezTo>
                      <a:cubicBezTo>
                        <a:pt x="1348" y="9799"/>
                        <a:pt x="785" y="13304"/>
                        <a:pt x="785" y="17779"/>
                      </a:cubicBezTo>
                      <a:lnTo>
                        <a:pt x="785" y="47829"/>
                      </a:lnTo>
                      <a:lnTo>
                        <a:pt x="13349" y="47829"/>
                      </a:lnTo>
                      <a:lnTo>
                        <a:pt x="13349" y="26007"/>
                      </a:lnTo>
                      <a:cubicBezTo>
                        <a:pt x="13349" y="19329"/>
                        <a:pt x="13578" y="15236"/>
                        <a:pt x="14036" y="13729"/>
                      </a:cubicBezTo>
                      <a:cubicBezTo>
                        <a:pt x="14503" y="12222"/>
                        <a:pt x="15347" y="11029"/>
                        <a:pt x="16569" y="10152"/>
                      </a:cubicBezTo>
                      <a:cubicBezTo>
                        <a:pt x="17790" y="9274"/>
                        <a:pt x="19340" y="8835"/>
                        <a:pt x="21219" y="8835"/>
                      </a:cubicBezTo>
                      <a:cubicBezTo>
                        <a:pt x="23366" y="8835"/>
                        <a:pt x="25288" y="9422"/>
                        <a:pt x="26986" y="10595"/>
                      </a:cubicBezTo>
                      <a:cubicBezTo>
                        <a:pt x="28684" y="11778"/>
                        <a:pt x="29843" y="13238"/>
                        <a:pt x="30463" y="14974"/>
                      </a:cubicBezTo>
                      <a:cubicBezTo>
                        <a:pt x="31093" y="16720"/>
                        <a:pt x="31408" y="20994"/>
                        <a:pt x="31408" y="27796"/>
                      </a:cubicBezTo>
                      <a:lnTo>
                        <a:pt x="31408" y="47829"/>
                      </a:lnTo>
                      <a:lnTo>
                        <a:pt x="43972" y="47829"/>
                      </a:lnTo>
                      <a:lnTo>
                        <a:pt x="43972" y="335"/>
                      </a:lnTo>
                      <a:close/>
                    </a:path>
                  </a:pathLst>
                </a:custGeom>
                <a:solidFill>
                  <a:srgbClr val="000000"/>
                </a:solidFill>
                <a:ln w="14" cap="flat">
                  <a:noFill/>
                  <a:prstDash val="solid"/>
                  <a:round/>
                </a:ln>
              </p:spPr>
              <p:txBody>
                <a:bodyPr rtlCol="0" anchor="ctr"/>
                <a:lstStyle/>
                <a:p>
                  <a:endParaRPr lang="en-US"/>
                </a:p>
              </p:txBody>
            </p:sp>
            <p:sp>
              <p:nvSpPr>
                <p:cNvPr id="1101" name="Freeform: Shape 1100">
                  <a:extLst>
                    <a:ext uri="{FF2B5EF4-FFF2-40B4-BE49-F238E27FC236}">
                      <a16:creationId xmlns:a16="http://schemas.microsoft.com/office/drawing/2014/main" id="{C662A9F7-BF9B-E4EF-472D-C60FA9CB24C3}"/>
                    </a:ext>
                  </a:extLst>
                </p:cNvPr>
                <p:cNvSpPr/>
                <p:nvPr/>
              </p:nvSpPr>
              <p:spPr>
                <a:xfrm flipV="1">
                  <a:off x="11771270" y="5556845"/>
                  <a:ext cx="44372" cy="49640"/>
                </a:xfrm>
                <a:custGeom>
                  <a:avLst/>
                  <a:gdLst>
                    <a:gd name="connsiteX0" fmla="*/ 32161 w 44372"/>
                    <a:gd name="connsiteY0" fmla="*/ 15409 h 49640"/>
                    <a:gd name="connsiteX1" fmla="*/ 44682 w 44372"/>
                    <a:gd name="connsiteY1" fmla="*/ 13305 h 49640"/>
                    <a:gd name="connsiteX2" fmla="*/ 37055 w 44372"/>
                    <a:gd name="connsiteY2" fmla="*/ 2816 h 49640"/>
                    <a:gd name="connsiteX3" fmla="*/ 24033 w 44372"/>
                    <a:gd name="connsiteY3" fmla="*/ -776 h 49640"/>
                    <a:gd name="connsiteX4" fmla="*/ 5687 w 44372"/>
                    <a:gd name="connsiteY4" fmla="*/ 7324 h 49640"/>
                    <a:gd name="connsiteX5" fmla="*/ 994 w 44372"/>
                    <a:gd name="connsiteY5" fmla="*/ 23680 h 49640"/>
                    <a:gd name="connsiteX6" fmla="*/ 7161 w 44372"/>
                    <a:gd name="connsiteY6" fmla="*/ 42168 h 49640"/>
                    <a:gd name="connsiteX7" fmla="*/ 22773 w 44372"/>
                    <a:gd name="connsiteY7" fmla="*/ 48865 h 49640"/>
                    <a:gd name="connsiteX8" fmla="*/ 39501 w 44372"/>
                    <a:gd name="connsiteY8" fmla="*/ 41867 h 49640"/>
                    <a:gd name="connsiteX9" fmla="*/ 45354 w 44372"/>
                    <a:gd name="connsiteY9" fmla="*/ 20417 h 49640"/>
                    <a:gd name="connsiteX10" fmla="*/ 13873 w 44372"/>
                    <a:gd name="connsiteY10" fmla="*/ 20417 h 49640"/>
                    <a:gd name="connsiteX11" fmla="*/ 16921 w 44372"/>
                    <a:gd name="connsiteY11" fmla="*/ 11717 h 49640"/>
                    <a:gd name="connsiteX12" fmla="*/ 24161 w 44372"/>
                    <a:gd name="connsiteY12" fmla="*/ 8611 h 49640"/>
                    <a:gd name="connsiteX13" fmla="*/ 29113 w 44372"/>
                    <a:gd name="connsiteY13" fmla="*/ 10214 h 49640"/>
                    <a:gd name="connsiteX14" fmla="*/ 32161 w 44372"/>
                    <a:gd name="connsiteY14" fmla="*/ 15409 h 49640"/>
                    <a:gd name="connsiteX15" fmla="*/ 32876 w 44372"/>
                    <a:gd name="connsiteY15" fmla="*/ 28116 h 49640"/>
                    <a:gd name="connsiteX16" fmla="*/ 30057 w 44372"/>
                    <a:gd name="connsiteY16" fmla="*/ 36401 h 49640"/>
                    <a:gd name="connsiteX17" fmla="*/ 23532 w 44372"/>
                    <a:gd name="connsiteY17" fmla="*/ 39249 h 49640"/>
                    <a:gd name="connsiteX18" fmla="*/ 16735 w 44372"/>
                    <a:gd name="connsiteY18" fmla="*/ 36258 h 49640"/>
                    <a:gd name="connsiteX19" fmla="*/ 14102 w 44372"/>
                    <a:gd name="connsiteY19" fmla="*/ 2811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2161" y="15409"/>
                      </a:moveTo>
                      <a:lnTo>
                        <a:pt x="44682" y="13305"/>
                      </a:lnTo>
                      <a:cubicBezTo>
                        <a:pt x="43079" y="8716"/>
                        <a:pt x="40537" y="5220"/>
                        <a:pt x="37055" y="2816"/>
                      </a:cubicBezTo>
                      <a:cubicBezTo>
                        <a:pt x="33582" y="421"/>
                        <a:pt x="29241" y="-776"/>
                        <a:pt x="24033" y="-776"/>
                      </a:cubicBezTo>
                      <a:cubicBezTo>
                        <a:pt x="15771" y="-776"/>
                        <a:pt x="9656" y="1924"/>
                        <a:pt x="5687" y="7324"/>
                      </a:cubicBezTo>
                      <a:cubicBezTo>
                        <a:pt x="2558" y="11645"/>
                        <a:pt x="994" y="17097"/>
                        <a:pt x="994" y="23680"/>
                      </a:cubicBezTo>
                      <a:cubicBezTo>
                        <a:pt x="994" y="31550"/>
                        <a:pt x="3050" y="37713"/>
                        <a:pt x="7161" y="42168"/>
                      </a:cubicBezTo>
                      <a:cubicBezTo>
                        <a:pt x="11283" y="46633"/>
                        <a:pt x="16487" y="48865"/>
                        <a:pt x="22773" y="48865"/>
                      </a:cubicBezTo>
                      <a:cubicBezTo>
                        <a:pt x="29842" y="48865"/>
                        <a:pt x="35418" y="46532"/>
                        <a:pt x="39501" y="41867"/>
                      </a:cubicBezTo>
                      <a:cubicBezTo>
                        <a:pt x="43585" y="37202"/>
                        <a:pt x="45536" y="30052"/>
                        <a:pt x="45354" y="20417"/>
                      </a:cubicBezTo>
                      <a:lnTo>
                        <a:pt x="13873" y="20417"/>
                      </a:lnTo>
                      <a:cubicBezTo>
                        <a:pt x="13968" y="16696"/>
                        <a:pt x="14984" y="13796"/>
                        <a:pt x="16921" y="11717"/>
                      </a:cubicBezTo>
                      <a:cubicBezTo>
                        <a:pt x="18857" y="9646"/>
                        <a:pt x="21271" y="8611"/>
                        <a:pt x="24161" y="8611"/>
                      </a:cubicBezTo>
                      <a:cubicBezTo>
                        <a:pt x="26127" y="8611"/>
                        <a:pt x="27777" y="9146"/>
                        <a:pt x="29113" y="10214"/>
                      </a:cubicBezTo>
                      <a:cubicBezTo>
                        <a:pt x="30458" y="11292"/>
                        <a:pt x="31474" y="13024"/>
                        <a:pt x="32161" y="15409"/>
                      </a:cubicBezTo>
                      <a:close/>
                      <a:moveTo>
                        <a:pt x="32876" y="28116"/>
                      </a:moveTo>
                      <a:cubicBezTo>
                        <a:pt x="32790" y="31750"/>
                        <a:pt x="31850" y="34512"/>
                        <a:pt x="30057" y="36401"/>
                      </a:cubicBezTo>
                      <a:cubicBezTo>
                        <a:pt x="28273" y="38300"/>
                        <a:pt x="26098" y="39249"/>
                        <a:pt x="23532" y="39249"/>
                      </a:cubicBezTo>
                      <a:cubicBezTo>
                        <a:pt x="20794" y="39249"/>
                        <a:pt x="18528" y="38252"/>
                        <a:pt x="16735" y="36258"/>
                      </a:cubicBezTo>
                      <a:cubicBezTo>
                        <a:pt x="14951" y="34255"/>
                        <a:pt x="14073" y="31540"/>
                        <a:pt x="14102" y="28116"/>
                      </a:cubicBezTo>
                      <a:close/>
                    </a:path>
                  </a:pathLst>
                </a:custGeom>
                <a:solidFill>
                  <a:srgbClr val="000000"/>
                </a:solidFill>
                <a:ln w="14" cap="flat">
                  <a:noFill/>
                  <a:prstDash val="solid"/>
                  <a:round/>
                </a:ln>
              </p:spPr>
              <p:txBody>
                <a:bodyPr rtlCol="0" anchor="ctr"/>
                <a:lstStyle/>
                <a:p>
                  <a:endParaRPr lang="en-US"/>
                </a:p>
              </p:txBody>
            </p:sp>
            <p:sp>
              <p:nvSpPr>
                <p:cNvPr id="1102" name="Freeform: Shape 1101">
                  <a:extLst>
                    <a:ext uri="{FF2B5EF4-FFF2-40B4-BE49-F238E27FC236}">
                      <a16:creationId xmlns:a16="http://schemas.microsoft.com/office/drawing/2014/main" id="{A67C833E-432B-B4F1-8357-DB545C369980}"/>
                    </a:ext>
                  </a:extLst>
                </p:cNvPr>
                <p:cNvSpPr/>
                <p:nvPr/>
              </p:nvSpPr>
              <p:spPr>
                <a:xfrm flipV="1">
                  <a:off x="11819299" y="560541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03" name="Freeform: Shape 1102">
                  <a:extLst>
                    <a:ext uri="{FF2B5EF4-FFF2-40B4-BE49-F238E27FC236}">
                      <a16:creationId xmlns:a16="http://schemas.microsoft.com/office/drawing/2014/main" id="{938C66AF-B526-D6C6-A233-DAF4EDE227E8}"/>
                    </a:ext>
                  </a:extLst>
                </p:cNvPr>
                <p:cNvSpPr/>
                <p:nvPr/>
              </p:nvSpPr>
              <p:spPr>
                <a:xfrm flipV="1">
                  <a:off x="11848549" y="5557389"/>
                  <a:ext cx="45834" cy="31381"/>
                </a:xfrm>
                <a:custGeom>
                  <a:avLst/>
                  <a:gdLst>
                    <a:gd name="connsiteX0" fmla="*/ 898 w 45834"/>
                    <a:gd name="connsiteY0" fmla="*/ 18470 h 31381"/>
                    <a:gd name="connsiteX1" fmla="*/ 898 w 45834"/>
                    <a:gd name="connsiteY1" fmla="*/ 30004 h 31381"/>
                    <a:gd name="connsiteX2" fmla="*/ 46732 w 45834"/>
                    <a:gd name="connsiteY2" fmla="*/ 30004 h 31381"/>
                    <a:gd name="connsiteX3" fmla="*/ 46732 w 45834"/>
                    <a:gd name="connsiteY3" fmla="*/ 18470 h 31381"/>
                    <a:gd name="connsiteX4" fmla="*/ 898 w 45834"/>
                    <a:gd name="connsiteY4" fmla="*/ -1378 h 31381"/>
                    <a:gd name="connsiteX5" fmla="*/ 898 w 45834"/>
                    <a:gd name="connsiteY5" fmla="*/ 10199 h 31381"/>
                    <a:gd name="connsiteX6" fmla="*/ 46732 w 45834"/>
                    <a:gd name="connsiteY6" fmla="*/ 10199 h 31381"/>
                    <a:gd name="connsiteX7" fmla="*/ 46732 w 45834"/>
                    <a:gd name="connsiteY7" fmla="*/ -137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898" y="18470"/>
                      </a:moveTo>
                      <a:lnTo>
                        <a:pt x="898" y="30004"/>
                      </a:lnTo>
                      <a:lnTo>
                        <a:pt x="46732" y="30004"/>
                      </a:lnTo>
                      <a:lnTo>
                        <a:pt x="46732" y="18470"/>
                      </a:lnTo>
                      <a:close/>
                      <a:moveTo>
                        <a:pt x="898" y="-1378"/>
                      </a:moveTo>
                      <a:lnTo>
                        <a:pt x="898" y="10199"/>
                      </a:lnTo>
                      <a:lnTo>
                        <a:pt x="46732" y="10199"/>
                      </a:lnTo>
                      <a:lnTo>
                        <a:pt x="46732" y="-1378"/>
                      </a:lnTo>
                      <a:close/>
                    </a:path>
                  </a:pathLst>
                </a:custGeom>
                <a:solidFill>
                  <a:srgbClr val="000000"/>
                </a:solidFill>
                <a:ln w="14" cap="flat">
                  <a:noFill/>
                  <a:prstDash val="solid"/>
                  <a:round/>
                </a:ln>
              </p:spPr>
              <p:txBody>
                <a:bodyPr rtlCol="0" anchor="ctr"/>
                <a:lstStyle/>
                <a:p>
                  <a:endParaRPr lang="en-US"/>
                </a:p>
              </p:txBody>
            </p:sp>
            <p:sp>
              <p:nvSpPr>
                <p:cNvPr id="1104" name="Freeform: Shape 1103">
                  <a:extLst>
                    <a:ext uri="{FF2B5EF4-FFF2-40B4-BE49-F238E27FC236}">
                      <a16:creationId xmlns:a16="http://schemas.microsoft.com/office/drawing/2014/main" id="{01EC9D35-AD22-4DC5-713C-E9E70EC02A46}"/>
                    </a:ext>
                  </a:extLst>
                </p:cNvPr>
                <p:cNvSpPr/>
                <p:nvPr/>
              </p:nvSpPr>
              <p:spPr>
                <a:xfrm flipV="1">
                  <a:off x="11898227" y="560541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05" name="Freeform: Shape 1104">
                  <a:extLst>
                    <a:ext uri="{FF2B5EF4-FFF2-40B4-BE49-F238E27FC236}">
                      <a16:creationId xmlns:a16="http://schemas.microsoft.com/office/drawing/2014/main" id="{06B7E437-63A6-B178-AB4E-CAF7FF644096}"/>
                    </a:ext>
                  </a:extLst>
                </p:cNvPr>
                <p:cNvSpPr/>
                <p:nvPr/>
              </p:nvSpPr>
              <p:spPr>
                <a:xfrm flipV="1">
                  <a:off x="11930196" y="5539860"/>
                  <a:ext cx="22280" cy="84027"/>
                </a:xfrm>
                <a:custGeom>
                  <a:avLst/>
                  <a:gdLst>
                    <a:gd name="connsiteX0" fmla="*/ 1547 w 22280"/>
                    <a:gd name="connsiteY0" fmla="*/ -761 h 84027"/>
                    <a:gd name="connsiteX1" fmla="*/ 1547 w 22280"/>
                    <a:gd name="connsiteY1" fmla="*/ 83266 h 84027"/>
                    <a:gd name="connsiteX2" fmla="*/ 23828 w 22280"/>
                    <a:gd name="connsiteY2" fmla="*/ 83266 h 84027"/>
                    <a:gd name="connsiteX3" fmla="*/ 23828 w 22280"/>
                    <a:gd name="connsiteY3" fmla="*/ 73392 h 84027"/>
                    <a:gd name="connsiteX4" fmla="*/ 13496 w 22280"/>
                    <a:gd name="connsiteY4" fmla="*/ 73392 h 84027"/>
                    <a:gd name="connsiteX5" fmla="*/ 13496 w 22280"/>
                    <a:gd name="connsiteY5" fmla="*/ 9127 h 84027"/>
                    <a:gd name="connsiteX6" fmla="*/ 23828 w 22280"/>
                    <a:gd name="connsiteY6" fmla="*/ 9127 h 84027"/>
                    <a:gd name="connsiteX7" fmla="*/ 23828 w 22280"/>
                    <a:gd name="connsiteY7" fmla="*/ -761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1547" y="-761"/>
                      </a:moveTo>
                      <a:lnTo>
                        <a:pt x="1547" y="83266"/>
                      </a:lnTo>
                      <a:lnTo>
                        <a:pt x="23828" y="83266"/>
                      </a:lnTo>
                      <a:lnTo>
                        <a:pt x="23828" y="73392"/>
                      </a:lnTo>
                      <a:lnTo>
                        <a:pt x="13496" y="73392"/>
                      </a:lnTo>
                      <a:lnTo>
                        <a:pt x="13496" y="9127"/>
                      </a:lnTo>
                      <a:lnTo>
                        <a:pt x="23828" y="9127"/>
                      </a:lnTo>
                      <a:lnTo>
                        <a:pt x="23828" y="-761"/>
                      </a:lnTo>
                      <a:close/>
                    </a:path>
                  </a:pathLst>
                </a:custGeom>
                <a:solidFill>
                  <a:srgbClr val="000000"/>
                </a:solidFill>
                <a:ln w="14" cap="flat">
                  <a:noFill/>
                  <a:prstDash val="solid"/>
                  <a:round/>
                </a:ln>
              </p:spPr>
              <p:txBody>
                <a:bodyPr rtlCol="0" anchor="ctr"/>
                <a:lstStyle/>
                <a:p>
                  <a:endParaRPr lang="en-US"/>
                </a:p>
              </p:txBody>
            </p:sp>
            <p:sp>
              <p:nvSpPr>
                <p:cNvPr id="1106" name="Freeform: Shape 1105">
                  <a:extLst>
                    <a:ext uri="{FF2B5EF4-FFF2-40B4-BE49-F238E27FC236}">
                      <a16:creationId xmlns:a16="http://schemas.microsoft.com/office/drawing/2014/main" id="{1EF8DFB5-68C8-CC0D-E48B-DFF42C73D666}"/>
                    </a:ext>
                  </a:extLst>
                </p:cNvPr>
                <p:cNvSpPr/>
                <p:nvPr/>
              </p:nvSpPr>
              <p:spPr>
                <a:xfrm flipV="1">
                  <a:off x="11957618" y="5539588"/>
                  <a:ext cx="43544" cy="66941"/>
                </a:xfrm>
                <a:custGeom>
                  <a:avLst/>
                  <a:gdLst>
                    <a:gd name="connsiteX0" fmla="*/ 1028 w 43544"/>
                    <a:gd name="connsiteY0" fmla="*/ 17138 h 66941"/>
                    <a:gd name="connsiteX1" fmla="*/ 13191 w 43544"/>
                    <a:gd name="connsiteY1" fmla="*/ 18611 h 66941"/>
                    <a:gd name="connsiteX2" fmla="*/ 16311 w 43544"/>
                    <a:gd name="connsiteY2" fmla="*/ 11499 h 66941"/>
                    <a:gd name="connsiteX3" fmla="*/ 22493 w 43544"/>
                    <a:gd name="connsiteY3" fmla="*/ 9038 h 66941"/>
                    <a:gd name="connsiteX4" fmla="*/ 29032 w 43544"/>
                    <a:gd name="connsiteY4" fmla="*/ 11986 h 66941"/>
                    <a:gd name="connsiteX5" fmla="*/ 31694 w 43544"/>
                    <a:gd name="connsiteY5" fmla="*/ 19957 h 66941"/>
                    <a:gd name="connsiteX6" fmla="*/ 29147 w 43544"/>
                    <a:gd name="connsiteY6" fmla="*/ 27455 h 66941"/>
                    <a:gd name="connsiteX7" fmla="*/ 22936 w 43544"/>
                    <a:gd name="connsiteY7" fmla="*/ 30231 h 66941"/>
                    <a:gd name="connsiteX8" fmla="*/ 17169 w 43544"/>
                    <a:gd name="connsiteY8" fmla="*/ 29301 h 66941"/>
                    <a:gd name="connsiteX9" fmla="*/ 18558 w 43544"/>
                    <a:gd name="connsiteY9" fmla="*/ 39532 h 66941"/>
                    <a:gd name="connsiteX10" fmla="*/ 26328 w 43544"/>
                    <a:gd name="connsiteY10" fmla="*/ 41750 h 66941"/>
                    <a:gd name="connsiteX11" fmla="*/ 29018 w 43544"/>
                    <a:gd name="connsiteY11" fmla="*/ 47990 h 66941"/>
                    <a:gd name="connsiteX12" fmla="*/ 27043 w 43544"/>
                    <a:gd name="connsiteY12" fmla="*/ 53256 h 66941"/>
                    <a:gd name="connsiteX13" fmla="*/ 21820 w 43544"/>
                    <a:gd name="connsiteY13" fmla="*/ 55230 h 66941"/>
                    <a:gd name="connsiteX14" fmla="*/ 16311 w 43544"/>
                    <a:gd name="connsiteY14" fmla="*/ 52998 h 66941"/>
                    <a:gd name="connsiteX15" fmla="*/ 13549 w 43544"/>
                    <a:gd name="connsiteY15" fmla="*/ 46473 h 66941"/>
                    <a:gd name="connsiteX16" fmla="*/ 1958 w 43544"/>
                    <a:gd name="connsiteY16" fmla="*/ 48433 h 66941"/>
                    <a:gd name="connsiteX17" fmla="*/ 5607 w 43544"/>
                    <a:gd name="connsiteY17" fmla="*/ 57935 h 66941"/>
                    <a:gd name="connsiteX18" fmla="*/ 12404 w 43544"/>
                    <a:gd name="connsiteY18" fmla="*/ 63530 h 66941"/>
                    <a:gd name="connsiteX19" fmla="*/ 22178 w 43544"/>
                    <a:gd name="connsiteY19" fmla="*/ 65562 h 66941"/>
                    <a:gd name="connsiteX20" fmla="*/ 37017 w 43544"/>
                    <a:gd name="connsiteY20" fmla="*/ 59666 h 66941"/>
                    <a:gd name="connsiteX21" fmla="*/ 41625 w 43544"/>
                    <a:gd name="connsiteY21" fmla="*/ 48748 h 66941"/>
                    <a:gd name="connsiteX22" fmla="*/ 32195 w 43544"/>
                    <a:gd name="connsiteY22" fmla="*/ 34982 h 66941"/>
                    <a:gd name="connsiteX23" fmla="*/ 41196 w 43544"/>
                    <a:gd name="connsiteY23" fmla="*/ 29558 h 66941"/>
                    <a:gd name="connsiteX24" fmla="*/ 44573 w 43544"/>
                    <a:gd name="connsiteY24" fmla="*/ 19413 h 66941"/>
                    <a:gd name="connsiteX25" fmla="*/ 38262 w 43544"/>
                    <a:gd name="connsiteY25" fmla="*/ 4702 h 66941"/>
                    <a:gd name="connsiteX26" fmla="*/ 22579 w 43544"/>
                    <a:gd name="connsiteY26" fmla="*/ -1379 h 66941"/>
                    <a:gd name="connsiteX27" fmla="*/ 7811 w 43544"/>
                    <a:gd name="connsiteY27" fmla="*/ 3744 h 66941"/>
                    <a:gd name="connsiteX28" fmla="*/ 1028 w 43544"/>
                    <a:gd name="connsiteY28" fmla="*/ 1713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1028" y="17138"/>
                      </a:moveTo>
                      <a:lnTo>
                        <a:pt x="13191" y="18611"/>
                      </a:lnTo>
                      <a:cubicBezTo>
                        <a:pt x="13573" y="15511"/>
                        <a:pt x="14613" y="13140"/>
                        <a:pt x="16311" y="11499"/>
                      </a:cubicBezTo>
                      <a:cubicBezTo>
                        <a:pt x="18018" y="9859"/>
                        <a:pt x="20079" y="9038"/>
                        <a:pt x="22493" y="9038"/>
                      </a:cubicBezTo>
                      <a:cubicBezTo>
                        <a:pt x="25088" y="9038"/>
                        <a:pt x="27267" y="10021"/>
                        <a:pt x="29032" y="11986"/>
                      </a:cubicBezTo>
                      <a:cubicBezTo>
                        <a:pt x="30807" y="13961"/>
                        <a:pt x="31694" y="16618"/>
                        <a:pt x="31694" y="19957"/>
                      </a:cubicBezTo>
                      <a:cubicBezTo>
                        <a:pt x="31694" y="23114"/>
                        <a:pt x="30845" y="25614"/>
                        <a:pt x="29147" y="27455"/>
                      </a:cubicBezTo>
                      <a:cubicBezTo>
                        <a:pt x="27449" y="29306"/>
                        <a:pt x="25379" y="30231"/>
                        <a:pt x="22936" y="30231"/>
                      </a:cubicBezTo>
                      <a:cubicBezTo>
                        <a:pt x="21324" y="30231"/>
                        <a:pt x="19402" y="29921"/>
                        <a:pt x="17169" y="29301"/>
                      </a:cubicBezTo>
                      <a:lnTo>
                        <a:pt x="18558" y="39532"/>
                      </a:lnTo>
                      <a:cubicBezTo>
                        <a:pt x="21954" y="39447"/>
                        <a:pt x="24544" y="40186"/>
                        <a:pt x="26328" y="41750"/>
                      </a:cubicBezTo>
                      <a:cubicBezTo>
                        <a:pt x="28121" y="43315"/>
                        <a:pt x="29018" y="45395"/>
                        <a:pt x="29018" y="47990"/>
                      </a:cubicBezTo>
                      <a:cubicBezTo>
                        <a:pt x="29018" y="50193"/>
                        <a:pt x="28360" y="51949"/>
                        <a:pt x="27043" y="53256"/>
                      </a:cubicBezTo>
                      <a:cubicBezTo>
                        <a:pt x="25736" y="54572"/>
                        <a:pt x="23995" y="55230"/>
                        <a:pt x="21820" y="55230"/>
                      </a:cubicBezTo>
                      <a:cubicBezTo>
                        <a:pt x="19674" y="55230"/>
                        <a:pt x="17837" y="54486"/>
                        <a:pt x="16311" y="52998"/>
                      </a:cubicBezTo>
                      <a:cubicBezTo>
                        <a:pt x="14794" y="51510"/>
                        <a:pt x="13873" y="49335"/>
                        <a:pt x="13549" y="46473"/>
                      </a:cubicBezTo>
                      <a:lnTo>
                        <a:pt x="1958" y="48433"/>
                      </a:lnTo>
                      <a:cubicBezTo>
                        <a:pt x="2769" y="52402"/>
                        <a:pt x="3985" y="55569"/>
                        <a:pt x="5607" y="57935"/>
                      </a:cubicBezTo>
                      <a:cubicBezTo>
                        <a:pt x="7229" y="60310"/>
                        <a:pt x="9495" y="62175"/>
                        <a:pt x="12404" y="63530"/>
                      </a:cubicBezTo>
                      <a:cubicBezTo>
                        <a:pt x="15314" y="64885"/>
                        <a:pt x="18572" y="65562"/>
                        <a:pt x="22178" y="65562"/>
                      </a:cubicBezTo>
                      <a:cubicBezTo>
                        <a:pt x="28350" y="65562"/>
                        <a:pt x="33297" y="63597"/>
                        <a:pt x="37017" y="59666"/>
                      </a:cubicBezTo>
                      <a:cubicBezTo>
                        <a:pt x="40089" y="56442"/>
                        <a:pt x="41625" y="52802"/>
                        <a:pt x="41625" y="48748"/>
                      </a:cubicBezTo>
                      <a:cubicBezTo>
                        <a:pt x="41625" y="42995"/>
                        <a:pt x="38482" y="38407"/>
                        <a:pt x="32195" y="34982"/>
                      </a:cubicBezTo>
                      <a:cubicBezTo>
                        <a:pt x="35954" y="34171"/>
                        <a:pt x="38954" y="32363"/>
                        <a:pt x="41196" y="29558"/>
                      </a:cubicBezTo>
                      <a:cubicBezTo>
                        <a:pt x="43447" y="26763"/>
                        <a:pt x="44573" y="23381"/>
                        <a:pt x="44573" y="19413"/>
                      </a:cubicBezTo>
                      <a:cubicBezTo>
                        <a:pt x="44573" y="13660"/>
                        <a:pt x="42469" y="8757"/>
                        <a:pt x="38262" y="4702"/>
                      </a:cubicBezTo>
                      <a:cubicBezTo>
                        <a:pt x="34065" y="648"/>
                        <a:pt x="28837" y="-1379"/>
                        <a:pt x="22579" y="-1379"/>
                      </a:cubicBezTo>
                      <a:cubicBezTo>
                        <a:pt x="16645" y="-1379"/>
                        <a:pt x="11722" y="328"/>
                        <a:pt x="7811" y="3744"/>
                      </a:cubicBezTo>
                      <a:cubicBezTo>
                        <a:pt x="3909" y="7159"/>
                        <a:pt x="1648" y="11624"/>
                        <a:pt x="1028" y="17138"/>
                      </a:cubicBezTo>
                      <a:close/>
                    </a:path>
                  </a:pathLst>
                </a:custGeom>
                <a:solidFill>
                  <a:srgbClr val="000000"/>
                </a:solidFill>
                <a:ln w="14" cap="flat">
                  <a:noFill/>
                  <a:prstDash val="solid"/>
                  <a:round/>
                </a:ln>
              </p:spPr>
              <p:txBody>
                <a:bodyPr rtlCol="0" anchor="ctr"/>
                <a:lstStyle/>
                <a:p>
                  <a:endParaRPr lang="en-US"/>
                </a:p>
              </p:txBody>
            </p:sp>
            <p:sp>
              <p:nvSpPr>
                <p:cNvPr id="1107" name="Freeform: Shape 1106">
                  <a:extLst>
                    <a:ext uri="{FF2B5EF4-FFF2-40B4-BE49-F238E27FC236}">
                      <a16:creationId xmlns:a16="http://schemas.microsoft.com/office/drawing/2014/main" id="{3A358538-DBD8-9599-4EFC-61C0429C01A0}"/>
                    </a:ext>
                  </a:extLst>
                </p:cNvPr>
                <p:cNvSpPr/>
                <p:nvPr/>
              </p:nvSpPr>
              <p:spPr>
                <a:xfrm flipV="1">
                  <a:off x="12010340" y="5592849"/>
                  <a:ext cx="13594" cy="27188"/>
                </a:xfrm>
                <a:custGeom>
                  <a:avLst/>
                  <a:gdLst>
                    <a:gd name="connsiteX0" fmla="*/ 2989 w 13594"/>
                    <a:gd name="connsiteY0" fmla="*/ 28150 h 27188"/>
                    <a:gd name="connsiteX1" fmla="*/ 15553 w 13594"/>
                    <a:gd name="connsiteY1" fmla="*/ 28150 h 27188"/>
                    <a:gd name="connsiteX2" fmla="*/ 15553 w 13594"/>
                    <a:gd name="connsiteY2" fmla="*/ 19164 h 27188"/>
                    <a:gd name="connsiteX3" fmla="*/ 14608 w 13594"/>
                    <a:gd name="connsiteY3" fmla="*/ 10563 h 27188"/>
                    <a:gd name="connsiteX4" fmla="*/ 11045 w 13594"/>
                    <a:gd name="connsiteY4" fmla="*/ 4897 h 27188"/>
                    <a:gd name="connsiteX5" fmla="*/ 4420 w 13594"/>
                    <a:gd name="connsiteY5" fmla="*/ 961 h 27188"/>
                    <a:gd name="connsiteX6" fmla="*/ 1958 w 13594"/>
                    <a:gd name="connsiteY6" fmla="*/ 6156 h 27188"/>
                    <a:gd name="connsiteX7" fmla="*/ 7353 w 13594"/>
                    <a:gd name="connsiteY7" fmla="*/ 9590 h 27188"/>
                    <a:gd name="connsiteX8" fmla="*/ 9070 w 13594"/>
                    <a:gd name="connsiteY8" fmla="*/ 15586 h 27188"/>
                    <a:gd name="connsiteX9" fmla="*/ 2989 w 13594"/>
                    <a:gd name="connsiteY9" fmla="*/ 15586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2989" y="28150"/>
                      </a:moveTo>
                      <a:lnTo>
                        <a:pt x="15553" y="28150"/>
                      </a:lnTo>
                      <a:lnTo>
                        <a:pt x="15553" y="19164"/>
                      </a:lnTo>
                      <a:cubicBezTo>
                        <a:pt x="15553" y="15529"/>
                        <a:pt x="15238" y="12662"/>
                        <a:pt x="14608" y="10563"/>
                      </a:cubicBezTo>
                      <a:cubicBezTo>
                        <a:pt x="13979" y="8455"/>
                        <a:pt x="12791" y="6566"/>
                        <a:pt x="11045" y="4897"/>
                      </a:cubicBezTo>
                      <a:cubicBezTo>
                        <a:pt x="9309" y="3227"/>
                        <a:pt x="7100" y="1915"/>
                        <a:pt x="4420" y="961"/>
                      </a:cubicBezTo>
                      <a:lnTo>
                        <a:pt x="1958" y="6156"/>
                      </a:lnTo>
                      <a:cubicBezTo>
                        <a:pt x="4486" y="6986"/>
                        <a:pt x="6285" y="8131"/>
                        <a:pt x="7353" y="9590"/>
                      </a:cubicBezTo>
                      <a:cubicBezTo>
                        <a:pt x="8431" y="11050"/>
                        <a:pt x="9003" y="13048"/>
                        <a:pt x="9070" y="15586"/>
                      </a:cubicBezTo>
                      <a:lnTo>
                        <a:pt x="2989" y="15586"/>
                      </a:lnTo>
                      <a:close/>
                    </a:path>
                  </a:pathLst>
                </a:custGeom>
                <a:solidFill>
                  <a:srgbClr val="000000"/>
                </a:solidFill>
                <a:ln w="14" cap="flat">
                  <a:noFill/>
                  <a:prstDash val="solid"/>
                  <a:round/>
                </a:ln>
              </p:spPr>
              <p:txBody>
                <a:bodyPr rtlCol="0" anchor="ctr"/>
                <a:lstStyle/>
                <a:p>
                  <a:endParaRPr lang="en-US"/>
                </a:p>
              </p:txBody>
            </p:sp>
            <p:sp>
              <p:nvSpPr>
                <p:cNvPr id="1108" name="Freeform: Shape 1107">
                  <a:extLst>
                    <a:ext uri="{FF2B5EF4-FFF2-40B4-BE49-F238E27FC236}">
                      <a16:creationId xmlns:a16="http://schemas.microsoft.com/office/drawing/2014/main" id="{9335C04F-6AB1-6CFB-6794-3D65B4DB1E56}"/>
                    </a:ext>
                  </a:extLst>
                </p:cNvPr>
                <p:cNvSpPr/>
                <p:nvPr/>
              </p:nvSpPr>
              <p:spPr>
                <a:xfrm flipV="1">
                  <a:off x="12030547" y="560541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09" name="Freeform: Shape 1108">
                  <a:extLst>
                    <a:ext uri="{FF2B5EF4-FFF2-40B4-BE49-F238E27FC236}">
                      <a16:creationId xmlns:a16="http://schemas.microsoft.com/office/drawing/2014/main" id="{CB5C3EBB-36BE-9E36-C94E-B7F338EBFB34}"/>
                    </a:ext>
                  </a:extLst>
                </p:cNvPr>
                <p:cNvSpPr/>
                <p:nvPr/>
              </p:nvSpPr>
              <p:spPr>
                <a:xfrm flipV="1">
                  <a:off x="12059440" y="5539588"/>
                  <a:ext cx="43544" cy="66941"/>
                </a:xfrm>
                <a:custGeom>
                  <a:avLst/>
                  <a:gdLst>
                    <a:gd name="connsiteX0" fmla="*/ 1052 w 43544"/>
                    <a:gd name="connsiteY0" fmla="*/ 17138 h 66941"/>
                    <a:gd name="connsiteX1" fmla="*/ 13215 w 43544"/>
                    <a:gd name="connsiteY1" fmla="*/ 18611 h 66941"/>
                    <a:gd name="connsiteX2" fmla="*/ 16335 w 43544"/>
                    <a:gd name="connsiteY2" fmla="*/ 11499 h 66941"/>
                    <a:gd name="connsiteX3" fmla="*/ 22516 w 43544"/>
                    <a:gd name="connsiteY3" fmla="*/ 9038 h 66941"/>
                    <a:gd name="connsiteX4" fmla="*/ 29056 w 43544"/>
                    <a:gd name="connsiteY4" fmla="*/ 11986 h 66941"/>
                    <a:gd name="connsiteX5" fmla="*/ 31718 w 43544"/>
                    <a:gd name="connsiteY5" fmla="*/ 19957 h 66941"/>
                    <a:gd name="connsiteX6" fmla="*/ 29170 w 43544"/>
                    <a:gd name="connsiteY6" fmla="*/ 27455 h 66941"/>
                    <a:gd name="connsiteX7" fmla="*/ 22960 w 43544"/>
                    <a:gd name="connsiteY7" fmla="*/ 30231 h 66941"/>
                    <a:gd name="connsiteX8" fmla="*/ 17193 w 43544"/>
                    <a:gd name="connsiteY8" fmla="*/ 29301 h 66941"/>
                    <a:gd name="connsiteX9" fmla="*/ 18581 w 43544"/>
                    <a:gd name="connsiteY9" fmla="*/ 39532 h 66941"/>
                    <a:gd name="connsiteX10" fmla="*/ 26351 w 43544"/>
                    <a:gd name="connsiteY10" fmla="*/ 41750 h 66941"/>
                    <a:gd name="connsiteX11" fmla="*/ 29042 w 43544"/>
                    <a:gd name="connsiteY11" fmla="*/ 47990 h 66941"/>
                    <a:gd name="connsiteX12" fmla="*/ 27067 w 43544"/>
                    <a:gd name="connsiteY12" fmla="*/ 53256 h 66941"/>
                    <a:gd name="connsiteX13" fmla="*/ 21844 w 43544"/>
                    <a:gd name="connsiteY13" fmla="*/ 55230 h 66941"/>
                    <a:gd name="connsiteX14" fmla="*/ 16335 w 43544"/>
                    <a:gd name="connsiteY14" fmla="*/ 52998 h 66941"/>
                    <a:gd name="connsiteX15" fmla="*/ 13573 w 43544"/>
                    <a:gd name="connsiteY15" fmla="*/ 46473 h 66941"/>
                    <a:gd name="connsiteX16" fmla="*/ 1982 w 43544"/>
                    <a:gd name="connsiteY16" fmla="*/ 48433 h 66941"/>
                    <a:gd name="connsiteX17" fmla="*/ 5631 w 43544"/>
                    <a:gd name="connsiteY17" fmla="*/ 57935 h 66941"/>
                    <a:gd name="connsiteX18" fmla="*/ 12428 w 43544"/>
                    <a:gd name="connsiteY18" fmla="*/ 63530 h 66941"/>
                    <a:gd name="connsiteX19" fmla="*/ 22202 w 43544"/>
                    <a:gd name="connsiteY19" fmla="*/ 65562 h 66941"/>
                    <a:gd name="connsiteX20" fmla="*/ 37041 w 43544"/>
                    <a:gd name="connsiteY20" fmla="*/ 59666 h 66941"/>
                    <a:gd name="connsiteX21" fmla="*/ 41649 w 43544"/>
                    <a:gd name="connsiteY21" fmla="*/ 48748 h 66941"/>
                    <a:gd name="connsiteX22" fmla="*/ 32218 w 43544"/>
                    <a:gd name="connsiteY22" fmla="*/ 34982 h 66941"/>
                    <a:gd name="connsiteX23" fmla="*/ 41219 w 43544"/>
                    <a:gd name="connsiteY23" fmla="*/ 29558 h 66941"/>
                    <a:gd name="connsiteX24" fmla="*/ 44596 w 43544"/>
                    <a:gd name="connsiteY24" fmla="*/ 19413 h 66941"/>
                    <a:gd name="connsiteX25" fmla="*/ 38286 w 43544"/>
                    <a:gd name="connsiteY25" fmla="*/ 4702 h 66941"/>
                    <a:gd name="connsiteX26" fmla="*/ 22602 w 43544"/>
                    <a:gd name="connsiteY26" fmla="*/ -1379 h 66941"/>
                    <a:gd name="connsiteX27" fmla="*/ 7835 w 43544"/>
                    <a:gd name="connsiteY27" fmla="*/ 3744 h 66941"/>
                    <a:gd name="connsiteX28" fmla="*/ 1052 w 43544"/>
                    <a:gd name="connsiteY28" fmla="*/ 1713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1052" y="17138"/>
                      </a:moveTo>
                      <a:lnTo>
                        <a:pt x="13215" y="18611"/>
                      </a:lnTo>
                      <a:cubicBezTo>
                        <a:pt x="13597" y="15511"/>
                        <a:pt x="14636" y="13140"/>
                        <a:pt x="16335" y="11499"/>
                      </a:cubicBezTo>
                      <a:cubicBezTo>
                        <a:pt x="18042" y="9859"/>
                        <a:pt x="20103" y="9038"/>
                        <a:pt x="22516" y="9038"/>
                      </a:cubicBezTo>
                      <a:cubicBezTo>
                        <a:pt x="25111" y="9038"/>
                        <a:pt x="27291" y="10021"/>
                        <a:pt x="29056" y="11986"/>
                      </a:cubicBezTo>
                      <a:cubicBezTo>
                        <a:pt x="30830" y="13961"/>
                        <a:pt x="31718" y="16618"/>
                        <a:pt x="31718" y="19957"/>
                      </a:cubicBezTo>
                      <a:cubicBezTo>
                        <a:pt x="31718" y="23114"/>
                        <a:pt x="30869" y="25614"/>
                        <a:pt x="29170" y="27455"/>
                      </a:cubicBezTo>
                      <a:cubicBezTo>
                        <a:pt x="27472" y="29306"/>
                        <a:pt x="25402" y="30231"/>
                        <a:pt x="22960" y="30231"/>
                      </a:cubicBezTo>
                      <a:cubicBezTo>
                        <a:pt x="21348" y="30231"/>
                        <a:pt x="19426" y="29921"/>
                        <a:pt x="17193" y="29301"/>
                      </a:cubicBezTo>
                      <a:lnTo>
                        <a:pt x="18581" y="39532"/>
                      </a:lnTo>
                      <a:cubicBezTo>
                        <a:pt x="21977" y="39447"/>
                        <a:pt x="24567" y="40186"/>
                        <a:pt x="26351" y="41750"/>
                      </a:cubicBezTo>
                      <a:cubicBezTo>
                        <a:pt x="28145" y="43315"/>
                        <a:pt x="29042" y="45395"/>
                        <a:pt x="29042" y="47990"/>
                      </a:cubicBezTo>
                      <a:cubicBezTo>
                        <a:pt x="29042" y="50193"/>
                        <a:pt x="28383" y="51949"/>
                        <a:pt x="27067" y="53256"/>
                      </a:cubicBezTo>
                      <a:cubicBezTo>
                        <a:pt x="25760" y="54572"/>
                        <a:pt x="24019" y="55230"/>
                        <a:pt x="21844" y="55230"/>
                      </a:cubicBezTo>
                      <a:cubicBezTo>
                        <a:pt x="19697" y="55230"/>
                        <a:pt x="17861" y="54486"/>
                        <a:pt x="16335" y="52998"/>
                      </a:cubicBezTo>
                      <a:cubicBezTo>
                        <a:pt x="14818" y="51510"/>
                        <a:pt x="13897" y="49335"/>
                        <a:pt x="13573" y="46473"/>
                      </a:cubicBezTo>
                      <a:lnTo>
                        <a:pt x="1982" y="48433"/>
                      </a:lnTo>
                      <a:cubicBezTo>
                        <a:pt x="2793" y="52402"/>
                        <a:pt x="4009" y="55569"/>
                        <a:pt x="5631" y="57935"/>
                      </a:cubicBezTo>
                      <a:cubicBezTo>
                        <a:pt x="7253" y="60310"/>
                        <a:pt x="9518" y="62175"/>
                        <a:pt x="12428" y="63530"/>
                      </a:cubicBezTo>
                      <a:cubicBezTo>
                        <a:pt x="15338" y="64885"/>
                        <a:pt x="18596" y="65562"/>
                        <a:pt x="22202" y="65562"/>
                      </a:cubicBezTo>
                      <a:cubicBezTo>
                        <a:pt x="28374" y="65562"/>
                        <a:pt x="33320" y="63597"/>
                        <a:pt x="37041" y="59666"/>
                      </a:cubicBezTo>
                      <a:cubicBezTo>
                        <a:pt x="40113" y="56442"/>
                        <a:pt x="41649" y="52802"/>
                        <a:pt x="41649" y="48748"/>
                      </a:cubicBezTo>
                      <a:cubicBezTo>
                        <a:pt x="41649" y="42995"/>
                        <a:pt x="38505" y="38407"/>
                        <a:pt x="32218" y="34982"/>
                      </a:cubicBezTo>
                      <a:cubicBezTo>
                        <a:pt x="35977" y="34171"/>
                        <a:pt x="38977" y="32363"/>
                        <a:pt x="41219" y="29558"/>
                      </a:cubicBezTo>
                      <a:cubicBezTo>
                        <a:pt x="43471" y="26763"/>
                        <a:pt x="44596" y="23381"/>
                        <a:pt x="44596" y="19413"/>
                      </a:cubicBezTo>
                      <a:cubicBezTo>
                        <a:pt x="44596" y="13660"/>
                        <a:pt x="42493" y="8757"/>
                        <a:pt x="38286" y="4702"/>
                      </a:cubicBezTo>
                      <a:cubicBezTo>
                        <a:pt x="34088" y="648"/>
                        <a:pt x="28860" y="-1379"/>
                        <a:pt x="22602" y="-1379"/>
                      </a:cubicBezTo>
                      <a:cubicBezTo>
                        <a:pt x="16668" y="-1379"/>
                        <a:pt x="11746" y="328"/>
                        <a:pt x="7835" y="3744"/>
                      </a:cubicBezTo>
                      <a:cubicBezTo>
                        <a:pt x="3933" y="7159"/>
                        <a:pt x="1672" y="11624"/>
                        <a:pt x="1052" y="17138"/>
                      </a:cubicBezTo>
                      <a:close/>
                    </a:path>
                  </a:pathLst>
                </a:custGeom>
                <a:solidFill>
                  <a:srgbClr val="000000"/>
                </a:solidFill>
                <a:ln w="14" cap="flat">
                  <a:noFill/>
                  <a:prstDash val="solid"/>
                  <a:round/>
                </a:ln>
              </p:spPr>
              <p:txBody>
                <a:bodyPr rtlCol="0" anchor="ctr"/>
                <a:lstStyle/>
                <a:p>
                  <a:endParaRPr lang="en-US"/>
                </a:p>
              </p:txBody>
            </p:sp>
            <p:sp>
              <p:nvSpPr>
                <p:cNvPr id="1110" name="Freeform: Shape 1109">
                  <a:extLst>
                    <a:ext uri="{FF2B5EF4-FFF2-40B4-BE49-F238E27FC236}">
                      <a16:creationId xmlns:a16="http://schemas.microsoft.com/office/drawing/2014/main" id="{2E4F6A69-85FE-55FA-2782-474152CFC618}"/>
                    </a:ext>
                  </a:extLst>
                </p:cNvPr>
                <p:cNvSpPr/>
                <p:nvPr/>
              </p:nvSpPr>
              <p:spPr>
                <a:xfrm flipV="1">
                  <a:off x="12108628" y="5539860"/>
                  <a:ext cx="22266" cy="84027"/>
                </a:xfrm>
                <a:custGeom>
                  <a:avLst/>
                  <a:gdLst>
                    <a:gd name="connsiteX0" fmla="*/ 24192 w 22266"/>
                    <a:gd name="connsiteY0" fmla="*/ 83266 h 84027"/>
                    <a:gd name="connsiteX1" fmla="*/ 24192 w 22266"/>
                    <a:gd name="connsiteY1" fmla="*/ -761 h 84027"/>
                    <a:gd name="connsiteX2" fmla="*/ 1926 w 22266"/>
                    <a:gd name="connsiteY2" fmla="*/ -761 h 84027"/>
                    <a:gd name="connsiteX3" fmla="*/ 1926 w 22266"/>
                    <a:gd name="connsiteY3" fmla="*/ 9127 h 84027"/>
                    <a:gd name="connsiteX4" fmla="*/ 12258 w 22266"/>
                    <a:gd name="connsiteY4" fmla="*/ 9127 h 84027"/>
                    <a:gd name="connsiteX5" fmla="*/ 12258 w 22266"/>
                    <a:gd name="connsiteY5" fmla="*/ 73478 h 84027"/>
                    <a:gd name="connsiteX6" fmla="*/ 1926 w 22266"/>
                    <a:gd name="connsiteY6" fmla="*/ 73478 h 84027"/>
                    <a:gd name="connsiteX7" fmla="*/ 1926 w 22266"/>
                    <a:gd name="connsiteY7" fmla="*/ 83266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4192" y="83266"/>
                      </a:moveTo>
                      <a:lnTo>
                        <a:pt x="24192" y="-761"/>
                      </a:lnTo>
                      <a:lnTo>
                        <a:pt x="1926" y="-761"/>
                      </a:lnTo>
                      <a:lnTo>
                        <a:pt x="1926" y="9127"/>
                      </a:lnTo>
                      <a:lnTo>
                        <a:pt x="12258" y="9127"/>
                      </a:lnTo>
                      <a:lnTo>
                        <a:pt x="12258" y="73478"/>
                      </a:lnTo>
                      <a:lnTo>
                        <a:pt x="1926" y="73478"/>
                      </a:lnTo>
                      <a:lnTo>
                        <a:pt x="1926" y="83266"/>
                      </a:lnTo>
                      <a:close/>
                    </a:path>
                  </a:pathLst>
                </a:custGeom>
                <a:solidFill>
                  <a:srgbClr val="000000"/>
                </a:solidFill>
                <a:ln w="14" cap="flat">
                  <a:noFill/>
                  <a:prstDash val="solid"/>
                  <a:round/>
                </a:ln>
              </p:spPr>
              <p:txBody>
                <a:bodyPr rtlCol="0" anchor="ctr"/>
                <a:lstStyle/>
                <a:p>
                  <a:endParaRPr lang="en-US"/>
                </a:p>
              </p:txBody>
            </p:sp>
          </p:grpSp>
        </p:grpSp>
        <p:grpSp>
          <p:nvGrpSpPr>
            <p:cNvPr id="1111" name="Graphic 3">
              <a:extLst>
                <a:ext uri="{FF2B5EF4-FFF2-40B4-BE49-F238E27FC236}">
                  <a16:creationId xmlns:a16="http://schemas.microsoft.com/office/drawing/2014/main" id="{FF4C6898-2C1B-7FA2-E289-1F64C106B172}"/>
                </a:ext>
              </a:extLst>
            </p:cNvPr>
            <p:cNvGrpSpPr/>
            <p:nvPr/>
          </p:nvGrpSpPr>
          <p:grpSpPr>
            <a:xfrm>
              <a:off x="456361" y="3683312"/>
              <a:ext cx="314968" cy="608946"/>
              <a:chOff x="456361" y="3683312"/>
              <a:chExt cx="314968" cy="608946"/>
            </a:xfrm>
            <a:noFill/>
          </p:grpSpPr>
          <p:sp>
            <p:nvSpPr>
              <p:cNvPr id="1112" name="Freeform: Shape 1111">
                <a:extLst>
                  <a:ext uri="{FF2B5EF4-FFF2-40B4-BE49-F238E27FC236}">
                    <a16:creationId xmlns:a16="http://schemas.microsoft.com/office/drawing/2014/main" id="{9083DDC0-7BD5-8452-E950-0EF80EF039F9}"/>
                  </a:ext>
                </a:extLst>
              </p:cNvPr>
              <p:cNvSpPr/>
              <p:nvPr/>
            </p:nvSpPr>
            <p:spPr>
              <a:xfrm>
                <a:off x="456361" y="3683312"/>
                <a:ext cx="314968" cy="608946"/>
              </a:xfrm>
              <a:custGeom>
                <a:avLst/>
                <a:gdLst>
                  <a:gd name="connsiteX0" fmla="*/ 22 w 314968"/>
                  <a:gd name="connsiteY0" fmla="*/ 609044 h 608946"/>
                  <a:gd name="connsiteX1" fmla="*/ 314991 w 314968"/>
                  <a:gd name="connsiteY1" fmla="*/ 97 h 608946"/>
                </a:gdLst>
                <a:ahLst/>
                <a:cxnLst>
                  <a:cxn ang="0">
                    <a:pos x="connsiteX0" y="connsiteY0"/>
                  </a:cxn>
                  <a:cxn ang="0">
                    <a:pos x="connsiteX1" y="connsiteY1"/>
                  </a:cxn>
                </a:cxnLst>
                <a:rect l="l" t="t" r="r" b="b"/>
                <a:pathLst>
                  <a:path w="314968" h="608946">
                    <a:moveTo>
                      <a:pt x="22" y="609044"/>
                    </a:moveTo>
                    <a:cubicBezTo>
                      <a:pt x="104030" y="407956"/>
                      <a:pt x="209024" y="204974"/>
                      <a:pt x="314991" y="97"/>
                    </a:cubicBezTo>
                  </a:path>
                </a:pathLst>
              </a:custGeom>
              <a:noFill/>
              <a:ln w="11448" cap="rnd">
                <a:solidFill>
                  <a:srgbClr val="000000"/>
                </a:solidFill>
                <a:prstDash val="solid"/>
                <a:round/>
              </a:ln>
            </p:spPr>
            <p:txBody>
              <a:bodyPr rtlCol="0" anchor="ctr"/>
              <a:lstStyle/>
              <a:p>
                <a:endParaRPr lang="en-US"/>
              </a:p>
            </p:txBody>
          </p:sp>
          <p:sp>
            <p:nvSpPr>
              <p:cNvPr id="1113" name="Freeform: Shape 1112">
                <a:extLst>
                  <a:ext uri="{FF2B5EF4-FFF2-40B4-BE49-F238E27FC236}">
                    <a16:creationId xmlns:a16="http://schemas.microsoft.com/office/drawing/2014/main" id="{FA36A248-0C6E-3C85-9F24-C784B1E04665}"/>
                  </a:ext>
                </a:extLst>
              </p:cNvPr>
              <p:cNvSpPr/>
              <p:nvPr/>
            </p:nvSpPr>
            <p:spPr>
              <a:xfrm>
                <a:off x="456361" y="4251303"/>
                <a:ext cx="33099" cy="40954"/>
              </a:xfrm>
              <a:custGeom>
                <a:avLst/>
                <a:gdLst>
                  <a:gd name="connsiteX0" fmla="*/ 33113 w 33099"/>
                  <a:gd name="connsiteY0" fmla="*/ 16942 h 40954"/>
                  <a:gd name="connsiteX1" fmla="*/ 14 w 33099"/>
                  <a:gd name="connsiteY1" fmla="*/ 41069 h 40954"/>
                  <a:gd name="connsiteX2" fmla="*/ 575 w 33099"/>
                  <a:gd name="connsiteY2" fmla="*/ 114 h 40954"/>
                </a:gdLst>
                <a:ahLst/>
                <a:cxnLst>
                  <a:cxn ang="0">
                    <a:pos x="connsiteX0" y="connsiteY0"/>
                  </a:cxn>
                  <a:cxn ang="0">
                    <a:pos x="connsiteX1" y="connsiteY1"/>
                  </a:cxn>
                  <a:cxn ang="0">
                    <a:pos x="connsiteX2" y="connsiteY2"/>
                  </a:cxn>
                </a:cxnLst>
                <a:rect l="l" t="t" r="r" b="b"/>
                <a:pathLst>
                  <a:path w="33099" h="40954">
                    <a:moveTo>
                      <a:pt x="33113" y="16942"/>
                    </a:moveTo>
                    <a:lnTo>
                      <a:pt x="14" y="41069"/>
                    </a:lnTo>
                    <a:lnTo>
                      <a:pt x="575" y="114"/>
                    </a:lnTo>
                  </a:path>
                </a:pathLst>
              </a:custGeom>
              <a:noFill/>
              <a:ln w="11448" cap="rnd">
                <a:solidFill>
                  <a:srgbClr val="000000"/>
                </a:solidFill>
                <a:prstDash val="solid"/>
                <a:round/>
              </a:ln>
            </p:spPr>
            <p:txBody>
              <a:bodyPr rtlCol="0" anchor="ctr"/>
              <a:lstStyle/>
              <a:p>
                <a:endParaRPr lang="en-US"/>
              </a:p>
            </p:txBody>
          </p:sp>
        </p:grpSp>
        <p:grpSp>
          <p:nvGrpSpPr>
            <p:cNvPr id="1114" name="Graphic 3">
              <a:extLst>
                <a:ext uri="{FF2B5EF4-FFF2-40B4-BE49-F238E27FC236}">
                  <a16:creationId xmlns:a16="http://schemas.microsoft.com/office/drawing/2014/main" id="{D989B707-DFEE-61D5-FD18-A61ACD56AB8F}"/>
                </a:ext>
              </a:extLst>
            </p:cNvPr>
            <p:cNvGrpSpPr/>
            <p:nvPr/>
          </p:nvGrpSpPr>
          <p:grpSpPr>
            <a:xfrm>
              <a:off x="2861" y="4310992"/>
              <a:ext cx="694784" cy="372009"/>
              <a:chOff x="2861" y="4310992"/>
              <a:chExt cx="694784" cy="372009"/>
            </a:xfrm>
          </p:grpSpPr>
          <p:sp>
            <p:nvSpPr>
              <p:cNvPr id="1115" name="Freeform: Shape 1114">
                <a:extLst>
                  <a:ext uri="{FF2B5EF4-FFF2-40B4-BE49-F238E27FC236}">
                    <a16:creationId xmlns:a16="http://schemas.microsoft.com/office/drawing/2014/main" id="{CDB566B7-E883-24AA-DB51-F21D5DCC82C1}"/>
                  </a:ext>
                </a:extLst>
              </p:cNvPr>
              <p:cNvSpPr/>
              <p:nvPr/>
            </p:nvSpPr>
            <p:spPr>
              <a:xfrm>
                <a:off x="2861" y="4310992"/>
                <a:ext cx="694784" cy="372009"/>
              </a:xfrm>
              <a:custGeom>
                <a:avLst/>
                <a:gdLst>
                  <a:gd name="connsiteX0" fmla="*/ 7 w 694784"/>
                  <a:gd name="connsiteY0" fmla="*/ 372137 h 372009"/>
                  <a:gd name="connsiteX1" fmla="*/ 694792 w 694784"/>
                  <a:gd name="connsiteY1" fmla="*/ 372137 h 372009"/>
                  <a:gd name="connsiteX2" fmla="*/ 694792 w 694784"/>
                  <a:gd name="connsiteY2" fmla="*/ 127 h 372009"/>
                  <a:gd name="connsiteX3" fmla="*/ 7 w 694784"/>
                  <a:gd name="connsiteY3" fmla="*/ 127 h 372009"/>
                </a:gdLst>
                <a:ahLst/>
                <a:cxnLst>
                  <a:cxn ang="0">
                    <a:pos x="connsiteX0" y="connsiteY0"/>
                  </a:cxn>
                  <a:cxn ang="0">
                    <a:pos x="connsiteX1" y="connsiteY1"/>
                  </a:cxn>
                  <a:cxn ang="0">
                    <a:pos x="connsiteX2" y="connsiteY2"/>
                  </a:cxn>
                  <a:cxn ang="0">
                    <a:pos x="connsiteX3" y="connsiteY3"/>
                  </a:cxn>
                </a:cxnLst>
                <a:rect l="l" t="t" r="r" b="b"/>
                <a:pathLst>
                  <a:path w="694784" h="372009">
                    <a:moveTo>
                      <a:pt x="7" y="372137"/>
                    </a:moveTo>
                    <a:lnTo>
                      <a:pt x="694792" y="372137"/>
                    </a:lnTo>
                    <a:lnTo>
                      <a:pt x="694792" y="127"/>
                    </a:lnTo>
                    <a:lnTo>
                      <a:pt x="7" y="127"/>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116" name="Graphic 3">
                <a:extLst>
                  <a:ext uri="{FF2B5EF4-FFF2-40B4-BE49-F238E27FC236}">
                    <a16:creationId xmlns:a16="http://schemas.microsoft.com/office/drawing/2014/main" id="{17FE7431-B6A4-2FC3-DBA5-622D270EA344}"/>
                  </a:ext>
                </a:extLst>
              </p:cNvPr>
              <p:cNvGrpSpPr/>
              <p:nvPr/>
            </p:nvGrpSpPr>
            <p:grpSpPr>
              <a:xfrm>
                <a:off x="69416" y="4357585"/>
                <a:ext cx="560101" cy="85100"/>
                <a:chOff x="69416" y="4357585"/>
                <a:chExt cx="560101" cy="85100"/>
              </a:xfrm>
              <a:solidFill>
                <a:srgbClr val="000000"/>
              </a:solidFill>
            </p:grpSpPr>
            <p:sp>
              <p:nvSpPr>
                <p:cNvPr id="1117" name="Freeform: Shape 1116">
                  <a:extLst>
                    <a:ext uri="{FF2B5EF4-FFF2-40B4-BE49-F238E27FC236}">
                      <a16:creationId xmlns:a16="http://schemas.microsoft.com/office/drawing/2014/main" id="{8CDD3619-C911-BFE6-BFB3-D392F5430EAC}"/>
                    </a:ext>
                  </a:extLst>
                </p:cNvPr>
                <p:cNvSpPr/>
                <p:nvPr/>
              </p:nvSpPr>
              <p:spPr>
                <a:xfrm flipV="1">
                  <a:off x="69416" y="4374842"/>
                  <a:ext cx="44372" cy="49640"/>
                </a:xfrm>
                <a:custGeom>
                  <a:avLst/>
                  <a:gdLst>
                    <a:gd name="connsiteX0" fmla="*/ 29435 w 44372"/>
                    <a:gd name="connsiteY0" fmla="*/ 15133 h 49640"/>
                    <a:gd name="connsiteX1" fmla="*/ 41956 w 44372"/>
                    <a:gd name="connsiteY1" fmla="*/ 13030 h 49640"/>
                    <a:gd name="connsiteX2" fmla="*/ 34329 w 44372"/>
                    <a:gd name="connsiteY2" fmla="*/ 2541 h 49640"/>
                    <a:gd name="connsiteX3" fmla="*/ 21307 w 44372"/>
                    <a:gd name="connsiteY3" fmla="*/ -1051 h 49640"/>
                    <a:gd name="connsiteX4" fmla="*/ 2962 w 44372"/>
                    <a:gd name="connsiteY4" fmla="*/ 7048 h 49640"/>
                    <a:gd name="connsiteX5" fmla="*/ -1732 w 44372"/>
                    <a:gd name="connsiteY5" fmla="*/ 23404 h 49640"/>
                    <a:gd name="connsiteX6" fmla="*/ 4435 w 44372"/>
                    <a:gd name="connsiteY6" fmla="*/ 41893 h 49640"/>
                    <a:gd name="connsiteX7" fmla="*/ 20047 w 44372"/>
                    <a:gd name="connsiteY7" fmla="*/ 48590 h 49640"/>
                    <a:gd name="connsiteX8" fmla="*/ 36776 w 44372"/>
                    <a:gd name="connsiteY8" fmla="*/ 41592 h 49640"/>
                    <a:gd name="connsiteX9" fmla="*/ 42628 w 44372"/>
                    <a:gd name="connsiteY9" fmla="*/ 20142 h 49640"/>
                    <a:gd name="connsiteX10" fmla="*/ 11147 w 44372"/>
                    <a:gd name="connsiteY10" fmla="*/ 20142 h 49640"/>
                    <a:gd name="connsiteX11" fmla="*/ 14195 w 44372"/>
                    <a:gd name="connsiteY11" fmla="*/ 11441 h 49640"/>
                    <a:gd name="connsiteX12" fmla="*/ 21436 w 44372"/>
                    <a:gd name="connsiteY12" fmla="*/ 8336 h 49640"/>
                    <a:gd name="connsiteX13" fmla="*/ 26387 w 44372"/>
                    <a:gd name="connsiteY13" fmla="*/ 9939 h 49640"/>
                    <a:gd name="connsiteX14" fmla="*/ 29435 w 44372"/>
                    <a:gd name="connsiteY14" fmla="*/ 15133 h 49640"/>
                    <a:gd name="connsiteX15" fmla="*/ 30150 w 44372"/>
                    <a:gd name="connsiteY15" fmla="*/ 27840 h 49640"/>
                    <a:gd name="connsiteX16" fmla="*/ 27331 w 44372"/>
                    <a:gd name="connsiteY16" fmla="*/ 36126 h 49640"/>
                    <a:gd name="connsiteX17" fmla="*/ 20806 w 44372"/>
                    <a:gd name="connsiteY17" fmla="*/ 38973 h 49640"/>
                    <a:gd name="connsiteX18" fmla="*/ 14009 w 44372"/>
                    <a:gd name="connsiteY18" fmla="*/ 35983 h 49640"/>
                    <a:gd name="connsiteX19" fmla="*/ 11376 w 44372"/>
                    <a:gd name="connsiteY19" fmla="*/ 2784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435" y="15133"/>
                      </a:moveTo>
                      <a:lnTo>
                        <a:pt x="41956" y="13030"/>
                      </a:lnTo>
                      <a:cubicBezTo>
                        <a:pt x="40353" y="8441"/>
                        <a:pt x="37811" y="4945"/>
                        <a:pt x="34329" y="2541"/>
                      </a:cubicBezTo>
                      <a:cubicBezTo>
                        <a:pt x="30856" y="146"/>
                        <a:pt x="26516" y="-1051"/>
                        <a:pt x="21307" y="-1051"/>
                      </a:cubicBezTo>
                      <a:cubicBezTo>
                        <a:pt x="13045" y="-1051"/>
                        <a:pt x="6930" y="1649"/>
                        <a:pt x="2962" y="7048"/>
                      </a:cubicBezTo>
                      <a:cubicBezTo>
                        <a:pt x="-168" y="11370"/>
                        <a:pt x="-1732" y="16822"/>
                        <a:pt x="-1732" y="23404"/>
                      </a:cubicBezTo>
                      <a:cubicBezTo>
                        <a:pt x="-1732" y="31275"/>
                        <a:pt x="324" y="37438"/>
                        <a:pt x="4435" y="41893"/>
                      </a:cubicBezTo>
                      <a:cubicBezTo>
                        <a:pt x="8557" y="46357"/>
                        <a:pt x="13761" y="48590"/>
                        <a:pt x="20047" y="48590"/>
                      </a:cubicBezTo>
                      <a:cubicBezTo>
                        <a:pt x="27117" y="48590"/>
                        <a:pt x="32693" y="46257"/>
                        <a:pt x="36776" y="41592"/>
                      </a:cubicBezTo>
                      <a:cubicBezTo>
                        <a:pt x="40859" y="36927"/>
                        <a:pt x="42810" y="29777"/>
                        <a:pt x="42628" y="20142"/>
                      </a:cubicBezTo>
                      <a:lnTo>
                        <a:pt x="11147" y="20142"/>
                      </a:lnTo>
                      <a:cubicBezTo>
                        <a:pt x="11242" y="16421"/>
                        <a:pt x="12258" y="13521"/>
                        <a:pt x="14195" y="11441"/>
                      </a:cubicBezTo>
                      <a:cubicBezTo>
                        <a:pt x="16131" y="9371"/>
                        <a:pt x="18545" y="8336"/>
                        <a:pt x="21436" y="8336"/>
                      </a:cubicBezTo>
                      <a:cubicBezTo>
                        <a:pt x="23401" y="8336"/>
                        <a:pt x="25051" y="8870"/>
                        <a:pt x="26387" y="9939"/>
                      </a:cubicBezTo>
                      <a:cubicBezTo>
                        <a:pt x="27732" y="11017"/>
                        <a:pt x="28748" y="12748"/>
                        <a:pt x="29435" y="15133"/>
                      </a:cubicBezTo>
                      <a:close/>
                      <a:moveTo>
                        <a:pt x="30150" y="27840"/>
                      </a:moveTo>
                      <a:cubicBezTo>
                        <a:pt x="30064" y="31475"/>
                        <a:pt x="29125" y="34237"/>
                        <a:pt x="27331" y="36126"/>
                      </a:cubicBezTo>
                      <a:cubicBezTo>
                        <a:pt x="25547" y="38024"/>
                        <a:pt x="23372" y="38973"/>
                        <a:pt x="20806" y="38973"/>
                      </a:cubicBezTo>
                      <a:cubicBezTo>
                        <a:pt x="18068" y="38973"/>
                        <a:pt x="15802" y="37976"/>
                        <a:pt x="14009" y="35983"/>
                      </a:cubicBezTo>
                      <a:cubicBezTo>
                        <a:pt x="12225" y="33979"/>
                        <a:pt x="11347" y="31265"/>
                        <a:pt x="11376" y="27840"/>
                      </a:cubicBezTo>
                      <a:close/>
                    </a:path>
                  </a:pathLst>
                </a:custGeom>
                <a:solidFill>
                  <a:srgbClr val="000000"/>
                </a:solidFill>
                <a:ln w="14" cap="flat">
                  <a:noFill/>
                  <a:prstDash val="solid"/>
                  <a:round/>
                </a:ln>
              </p:spPr>
              <p:txBody>
                <a:bodyPr rtlCol="0" anchor="ctr"/>
                <a:lstStyle/>
                <a:p>
                  <a:endParaRPr lang="en-US"/>
                </a:p>
              </p:txBody>
            </p:sp>
            <p:sp>
              <p:nvSpPr>
                <p:cNvPr id="1118" name="Freeform: Shape 1117">
                  <a:extLst>
                    <a:ext uri="{FF2B5EF4-FFF2-40B4-BE49-F238E27FC236}">
                      <a16:creationId xmlns:a16="http://schemas.microsoft.com/office/drawing/2014/main" id="{D4BBD762-D8AA-1201-8E5E-81DFD91A8669}"/>
                    </a:ext>
                  </a:extLst>
                </p:cNvPr>
                <p:cNvSpPr/>
                <p:nvPr/>
              </p:nvSpPr>
              <p:spPr>
                <a:xfrm flipV="1">
                  <a:off x="123928" y="4374842"/>
                  <a:ext cx="43287" cy="48567"/>
                </a:xfrm>
                <a:custGeom>
                  <a:avLst/>
                  <a:gdLst>
                    <a:gd name="connsiteX0" fmla="*/ 41356 w 43287"/>
                    <a:gd name="connsiteY0" fmla="*/ -1089 h 48567"/>
                    <a:gd name="connsiteX1" fmla="*/ 28792 w 43287"/>
                    <a:gd name="connsiteY1" fmla="*/ -1089 h 48567"/>
                    <a:gd name="connsiteX2" fmla="*/ 28792 w 43287"/>
                    <a:gd name="connsiteY2" fmla="*/ 23152 h 48567"/>
                    <a:gd name="connsiteX3" fmla="*/ 27990 w 43287"/>
                    <a:gd name="connsiteY3" fmla="*/ 33097 h 48567"/>
                    <a:gd name="connsiteX4" fmla="*/ 25372 w 43287"/>
                    <a:gd name="connsiteY4" fmla="*/ 36603 h 48567"/>
                    <a:gd name="connsiteX5" fmla="*/ 21007 w 43287"/>
                    <a:gd name="connsiteY5" fmla="*/ 37863 h 48567"/>
                    <a:gd name="connsiteX6" fmla="*/ 15154 w 43287"/>
                    <a:gd name="connsiteY6" fmla="*/ 36074 h 48567"/>
                    <a:gd name="connsiteX7" fmla="*/ 11591 w 43287"/>
                    <a:gd name="connsiteY7" fmla="*/ 31323 h 48567"/>
                    <a:gd name="connsiteX8" fmla="*/ 10632 w 43287"/>
                    <a:gd name="connsiteY8" fmla="*/ 20419 h 48567"/>
                    <a:gd name="connsiteX9" fmla="*/ 10632 w 43287"/>
                    <a:gd name="connsiteY9" fmla="*/ -1089 h 48567"/>
                    <a:gd name="connsiteX10" fmla="*/ -1932 w 43287"/>
                    <a:gd name="connsiteY10" fmla="*/ -1089 h 48567"/>
                    <a:gd name="connsiteX11" fmla="*/ -1932 w 43287"/>
                    <a:gd name="connsiteY11" fmla="*/ 46405 h 48567"/>
                    <a:gd name="connsiteX12" fmla="*/ 9745 w 43287"/>
                    <a:gd name="connsiteY12" fmla="*/ 46405 h 48567"/>
                    <a:gd name="connsiteX13" fmla="*/ 9745 w 43287"/>
                    <a:gd name="connsiteY13" fmla="*/ 39422 h 48567"/>
                    <a:gd name="connsiteX14" fmla="*/ 25400 w 43287"/>
                    <a:gd name="connsiteY14" fmla="*/ 47479 h 48567"/>
                    <a:gd name="connsiteX15" fmla="*/ 32984 w 43287"/>
                    <a:gd name="connsiteY15" fmla="*/ 45976 h 48567"/>
                    <a:gd name="connsiteX16" fmla="*/ 38193 w 43287"/>
                    <a:gd name="connsiteY16" fmla="*/ 42141 h 48567"/>
                    <a:gd name="connsiteX17" fmla="*/ 40654 w 43287"/>
                    <a:gd name="connsiteY17" fmla="*/ 36875 h 48567"/>
                    <a:gd name="connsiteX18" fmla="*/ 41356 w 43287"/>
                    <a:gd name="connsiteY18" fmla="*/ 28432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1356" y="-1089"/>
                      </a:moveTo>
                      <a:lnTo>
                        <a:pt x="28792" y="-1089"/>
                      </a:lnTo>
                      <a:lnTo>
                        <a:pt x="28792" y="23152"/>
                      </a:lnTo>
                      <a:cubicBezTo>
                        <a:pt x="28792" y="28275"/>
                        <a:pt x="28524" y="31590"/>
                        <a:pt x="27990" y="33097"/>
                      </a:cubicBezTo>
                      <a:cubicBezTo>
                        <a:pt x="27456" y="34605"/>
                        <a:pt x="26583" y="35773"/>
                        <a:pt x="25372" y="36603"/>
                      </a:cubicBezTo>
                      <a:cubicBezTo>
                        <a:pt x="24160" y="37443"/>
                        <a:pt x="22705" y="37863"/>
                        <a:pt x="21007" y="37863"/>
                      </a:cubicBezTo>
                      <a:cubicBezTo>
                        <a:pt x="18832" y="37863"/>
                        <a:pt x="16881" y="37266"/>
                        <a:pt x="15154" y="36074"/>
                      </a:cubicBezTo>
                      <a:cubicBezTo>
                        <a:pt x="13428" y="34881"/>
                        <a:pt x="12240" y="33298"/>
                        <a:pt x="11591" y="31323"/>
                      </a:cubicBezTo>
                      <a:cubicBezTo>
                        <a:pt x="10952" y="29358"/>
                        <a:pt x="10632" y="25723"/>
                        <a:pt x="10632" y="20419"/>
                      </a:cubicBezTo>
                      <a:lnTo>
                        <a:pt x="10632" y="-1089"/>
                      </a:lnTo>
                      <a:lnTo>
                        <a:pt x="-1932" y="-1089"/>
                      </a:lnTo>
                      <a:lnTo>
                        <a:pt x="-1932" y="46405"/>
                      </a:lnTo>
                      <a:lnTo>
                        <a:pt x="9745" y="46405"/>
                      </a:lnTo>
                      <a:lnTo>
                        <a:pt x="9745" y="39422"/>
                      </a:lnTo>
                      <a:cubicBezTo>
                        <a:pt x="13885" y="44793"/>
                        <a:pt x="19104" y="47479"/>
                        <a:pt x="25400" y="47479"/>
                      </a:cubicBezTo>
                      <a:cubicBezTo>
                        <a:pt x="28167" y="47479"/>
                        <a:pt x="30695" y="46978"/>
                        <a:pt x="32984" y="45976"/>
                      </a:cubicBezTo>
                      <a:cubicBezTo>
                        <a:pt x="35284" y="44975"/>
                        <a:pt x="37020" y="43696"/>
                        <a:pt x="38193" y="42141"/>
                      </a:cubicBezTo>
                      <a:cubicBezTo>
                        <a:pt x="39376" y="40596"/>
                        <a:pt x="40197" y="38840"/>
                        <a:pt x="40654" y="36875"/>
                      </a:cubicBezTo>
                      <a:cubicBezTo>
                        <a:pt x="41122" y="34910"/>
                        <a:pt x="41356" y="32096"/>
                        <a:pt x="41356" y="28432"/>
                      </a:cubicBezTo>
                      <a:close/>
                    </a:path>
                  </a:pathLst>
                </a:custGeom>
                <a:solidFill>
                  <a:srgbClr val="000000"/>
                </a:solidFill>
                <a:ln w="14" cap="flat">
                  <a:noFill/>
                  <a:prstDash val="solid"/>
                  <a:round/>
                </a:ln>
              </p:spPr>
              <p:txBody>
                <a:bodyPr rtlCol="0" anchor="ctr"/>
                <a:lstStyle/>
                <a:p>
                  <a:endParaRPr lang="en-US"/>
                </a:p>
              </p:txBody>
            </p:sp>
            <p:sp>
              <p:nvSpPr>
                <p:cNvPr id="1119" name="Freeform: Shape 1118">
                  <a:extLst>
                    <a:ext uri="{FF2B5EF4-FFF2-40B4-BE49-F238E27FC236}">
                      <a16:creationId xmlns:a16="http://schemas.microsoft.com/office/drawing/2014/main" id="{B6AA04AB-DC0F-5118-156E-FBF4CA247700}"/>
                    </a:ext>
                  </a:extLst>
                </p:cNvPr>
                <p:cNvSpPr/>
                <p:nvPr/>
              </p:nvSpPr>
              <p:spPr>
                <a:xfrm flipV="1">
                  <a:off x="174776" y="4359145"/>
                  <a:ext cx="27990" cy="65338"/>
                </a:xfrm>
                <a:custGeom>
                  <a:avLst/>
                  <a:gdLst>
                    <a:gd name="connsiteX0" fmla="*/ 25929 w 27990"/>
                    <a:gd name="connsiteY0" fmla="*/ 46966 h 65338"/>
                    <a:gd name="connsiteX1" fmla="*/ 25929 w 27990"/>
                    <a:gd name="connsiteY1" fmla="*/ 36949 h 65338"/>
                    <a:gd name="connsiteX2" fmla="*/ 17343 w 27990"/>
                    <a:gd name="connsiteY2" fmla="*/ 36949 h 65338"/>
                    <a:gd name="connsiteX3" fmla="*/ 17343 w 27990"/>
                    <a:gd name="connsiteY3" fmla="*/ 17803 h 65338"/>
                    <a:gd name="connsiteX4" fmla="*/ 17586 w 27990"/>
                    <a:gd name="connsiteY4" fmla="*/ 11034 h 65338"/>
                    <a:gd name="connsiteX5" fmla="*/ 18717 w 27990"/>
                    <a:gd name="connsiteY5" fmla="*/ 9446 h 65338"/>
                    <a:gd name="connsiteX6" fmla="*/ 20834 w 27990"/>
                    <a:gd name="connsiteY6" fmla="*/ 8816 h 65338"/>
                    <a:gd name="connsiteX7" fmla="*/ 25886 w 27990"/>
                    <a:gd name="connsiteY7" fmla="*/ 10032 h 65338"/>
                    <a:gd name="connsiteX8" fmla="*/ 26959 w 27990"/>
                    <a:gd name="connsiteY8" fmla="*/ 273 h 65338"/>
                    <a:gd name="connsiteX9" fmla="*/ 17028 w 27990"/>
                    <a:gd name="connsiteY9" fmla="*/ -1602 h 65338"/>
                    <a:gd name="connsiteX10" fmla="*/ 10903 w 27990"/>
                    <a:gd name="connsiteY10" fmla="*/ -471 h 65338"/>
                    <a:gd name="connsiteX11" fmla="*/ 6911 w 27990"/>
                    <a:gd name="connsiteY11" fmla="*/ 2491 h 65338"/>
                    <a:gd name="connsiteX12" fmla="*/ 5137 w 27990"/>
                    <a:gd name="connsiteY12" fmla="*/ 7385 h 65338"/>
                    <a:gd name="connsiteX13" fmla="*/ 4736 w 27990"/>
                    <a:gd name="connsiteY13" fmla="*/ 16243 h 65338"/>
                    <a:gd name="connsiteX14" fmla="*/ 4736 w 27990"/>
                    <a:gd name="connsiteY14" fmla="*/ 36949 h 65338"/>
                    <a:gd name="connsiteX15" fmla="*/ -1031 w 27990"/>
                    <a:gd name="connsiteY15" fmla="*/ 36949 h 65338"/>
                    <a:gd name="connsiteX16" fmla="*/ -1031 w 27990"/>
                    <a:gd name="connsiteY16" fmla="*/ 46966 h 65338"/>
                    <a:gd name="connsiteX17" fmla="*/ 4736 w 27990"/>
                    <a:gd name="connsiteY17" fmla="*/ 46966 h 65338"/>
                    <a:gd name="connsiteX18" fmla="*/ 4736 w 27990"/>
                    <a:gd name="connsiteY18" fmla="*/ 56396 h 65338"/>
                    <a:gd name="connsiteX19" fmla="*/ 17343 w 27990"/>
                    <a:gd name="connsiteY19" fmla="*/ 63737 h 65338"/>
                    <a:gd name="connsiteX20" fmla="*/ 17343 w 27990"/>
                    <a:gd name="connsiteY20" fmla="*/ 46966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5929" y="46966"/>
                      </a:moveTo>
                      <a:lnTo>
                        <a:pt x="25929" y="36949"/>
                      </a:lnTo>
                      <a:lnTo>
                        <a:pt x="17343" y="36949"/>
                      </a:lnTo>
                      <a:lnTo>
                        <a:pt x="17343" y="17803"/>
                      </a:lnTo>
                      <a:cubicBezTo>
                        <a:pt x="17343" y="13929"/>
                        <a:pt x="17424" y="11673"/>
                        <a:pt x="17586" y="11034"/>
                      </a:cubicBezTo>
                      <a:cubicBezTo>
                        <a:pt x="17758" y="10395"/>
                        <a:pt x="18135" y="9865"/>
                        <a:pt x="18717" y="9446"/>
                      </a:cubicBezTo>
                      <a:cubicBezTo>
                        <a:pt x="19299" y="9026"/>
                        <a:pt x="20004" y="8816"/>
                        <a:pt x="20834" y="8816"/>
                      </a:cubicBezTo>
                      <a:cubicBezTo>
                        <a:pt x="21998" y="8816"/>
                        <a:pt x="23682" y="9221"/>
                        <a:pt x="25886" y="10032"/>
                      </a:cubicBezTo>
                      <a:lnTo>
                        <a:pt x="26959" y="273"/>
                      </a:lnTo>
                      <a:cubicBezTo>
                        <a:pt x="24040" y="-977"/>
                        <a:pt x="20729" y="-1602"/>
                        <a:pt x="17028" y="-1602"/>
                      </a:cubicBezTo>
                      <a:cubicBezTo>
                        <a:pt x="14767" y="-1602"/>
                        <a:pt x="12725" y="-1225"/>
                        <a:pt x="10903" y="-471"/>
                      </a:cubicBezTo>
                      <a:cubicBezTo>
                        <a:pt x="9091" y="292"/>
                        <a:pt x="7760" y="1280"/>
                        <a:pt x="6911" y="2491"/>
                      </a:cubicBezTo>
                      <a:cubicBezTo>
                        <a:pt x="6062" y="3703"/>
                        <a:pt x="5470" y="5334"/>
                        <a:pt x="5137" y="7385"/>
                      </a:cubicBezTo>
                      <a:cubicBezTo>
                        <a:pt x="4869" y="8845"/>
                        <a:pt x="4736" y="11797"/>
                        <a:pt x="4736" y="16243"/>
                      </a:cubicBezTo>
                      <a:lnTo>
                        <a:pt x="4736" y="36949"/>
                      </a:lnTo>
                      <a:lnTo>
                        <a:pt x="-1031" y="36949"/>
                      </a:lnTo>
                      <a:lnTo>
                        <a:pt x="-1031" y="46966"/>
                      </a:lnTo>
                      <a:lnTo>
                        <a:pt x="4736" y="46966"/>
                      </a:lnTo>
                      <a:lnTo>
                        <a:pt x="4736" y="56396"/>
                      </a:lnTo>
                      <a:lnTo>
                        <a:pt x="17343" y="63737"/>
                      </a:lnTo>
                      <a:lnTo>
                        <a:pt x="17343" y="46966"/>
                      </a:lnTo>
                      <a:close/>
                    </a:path>
                  </a:pathLst>
                </a:custGeom>
                <a:solidFill>
                  <a:srgbClr val="000000"/>
                </a:solidFill>
                <a:ln w="14" cap="flat">
                  <a:noFill/>
                  <a:prstDash val="solid"/>
                  <a:round/>
                </a:ln>
              </p:spPr>
              <p:txBody>
                <a:bodyPr rtlCol="0" anchor="ctr"/>
                <a:lstStyle/>
                <a:p>
                  <a:endParaRPr lang="en-US"/>
                </a:p>
              </p:txBody>
            </p:sp>
            <p:sp>
              <p:nvSpPr>
                <p:cNvPr id="1120" name="Freeform: Shape 1119">
                  <a:extLst>
                    <a:ext uri="{FF2B5EF4-FFF2-40B4-BE49-F238E27FC236}">
                      <a16:creationId xmlns:a16="http://schemas.microsoft.com/office/drawing/2014/main" id="{44D5E9F7-83F7-AC05-D9F6-758289413C11}"/>
                    </a:ext>
                  </a:extLst>
                </p:cNvPr>
                <p:cNvSpPr/>
                <p:nvPr/>
              </p:nvSpPr>
              <p:spPr>
                <a:xfrm flipV="1">
                  <a:off x="209924" y="4374842"/>
                  <a:ext cx="30766" cy="48567"/>
                </a:xfrm>
                <a:custGeom>
                  <a:avLst/>
                  <a:gdLst>
                    <a:gd name="connsiteX0" fmla="*/ 11120 w 30766"/>
                    <a:gd name="connsiteY0" fmla="*/ -1089 h 48567"/>
                    <a:gd name="connsiteX1" fmla="*/ -1445 w 30766"/>
                    <a:gd name="connsiteY1" fmla="*/ -1089 h 48567"/>
                    <a:gd name="connsiteX2" fmla="*/ -1445 w 30766"/>
                    <a:gd name="connsiteY2" fmla="*/ 46405 h 48567"/>
                    <a:gd name="connsiteX3" fmla="*/ 10232 w 30766"/>
                    <a:gd name="connsiteY3" fmla="*/ 46405 h 48567"/>
                    <a:gd name="connsiteX4" fmla="*/ 10232 w 30766"/>
                    <a:gd name="connsiteY4" fmla="*/ 39651 h 48567"/>
                    <a:gd name="connsiteX5" fmla="*/ 15613 w 30766"/>
                    <a:gd name="connsiteY5" fmla="*/ 45948 h 48567"/>
                    <a:gd name="connsiteX6" fmla="*/ 21051 w 30766"/>
                    <a:gd name="connsiteY6" fmla="*/ 47479 h 48567"/>
                    <a:gd name="connsiteX7" fmla="*/ 29322 w 30766"/>
                    <a:gd name="connsiteY7" fmla="*/ 45103 h 48567"/>
                    <a:gd name="connsiteX8" fmla="*/ 25429 w 30766"/>
                    <a:gd name="connsiteY8" fmla="*/ 34156 h 48567"/>
                    <a:gd name="connsiteX9" fmla="*/ 19534 w 30766"/>
                    <a:gd name="connsiteY9" fmla="*/ 36203 h 48567"/>
                    <a:gd name="connsiteX10" fmla="*/ 15055 w 30766"/>
                    <a:gd name="connsiteY10" fmla="*/ 34743 h 48567"/>
                    <a:gd name="connsiteX11" fmla="*/ 12164 w 30766"/>
                    <a:gd name="connsiteY11" fmla="*/ 29491 h 48567"/>
                    <a:gd name="connsiteX12" fmla="*/ 11120 w 30766"/>
                    <a:gd name="connsiteY12" fmla="*/ 1357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1120" y="-1089"/>
                      </a:moveTo>
                      <a:lnTo>
                        <a:pt x="-1445" y="-1089"/>
                      </a:lnTo>
                      <a:lnTo>
                        <a:pt x="-1445" y="46405"/>
                      </a:lnTo>
                      <a:lnTo>
                        <a:pt x="10232" y="46405"/>
                      </a:lnTo>
                      <a:lnTo>
                        <a:pt x="10232" y="39651"/>
                      </a:lnTo>
                      <a:cubicBezTo>
                        <a:pt x="12226" y="42838"/>
                        <a:pt x="14020" y="44936"/>
                        <a:pt x="15613" y="45948"/>
                      </a:cubicBezTo>
                      <a:cubicBezTo>
                        <a:pt x="17206" y="46968"/>
                        <a:pt x="19019" y="47479"/>
                        <a:pt x="21051" y="47479"/>
                      </a:cubicBezTo>
                      <a:cubicBezTo>
                        <a:pt x="23912" y="47479"/>
                        <a:pt x="26670" y="46687"/>
                        <a:pt x="29322" y="45103"/>
                      </a:cubicBezTo>
                      <a:lnTo>
                        <a:pt x="25429" y="34156"/>
                      </a:lnTo>
                      <a:cubicBezTo>
                        <a:pt x="23311" y="35520"/>
                        <a:pt x="21346" y="36203"/>
                        <a:pt x="19534" y="36203"/>
                      </a:cubicBezTo>
                      <a:cubicBezTo>
                        <a:pt x="17769" y="36203"/>
                        <a:pt x="16276" y="35716"/>
                        <a:pt x="15055" y="34743"/>
                      </a:cubicBezTo>
                      <a:cubicBezTo>
                        <a:pt x="13834" y="33780"/>
                        <a:pt x="12870" y="32029"/>
                        <a:pt x="12164" y="29491"/>
                      </a:cubicBezTo>
                      <a:cubicBezTo>
                        <a:pt x="11468" y="26963"/>
                        <a:pt x="11120" y="21659"/>
                        <a:pt x="11120" y="13579"/>
                      </a:cubicBezTo>
                      <a:close/>
                    </a:path>
                  </a:pathLst>
                </a:custGeom>
                <a:solidFill>
                  <a:srgbClr val="000000"/>
                </a:solidFill>
                <a:ln w="14" cap="flat">
                  <a:noFill/>
                  <a:prstDash val="solid"/>
                  <a:round/>
                </a:ln>
              </p:spPr>
              <p:txBody>
                <a:bodyPr rtlCol="0" anchor="ctr"/>
                <a:lstStyle/>
                <a:p>
                  <a:endParaRPr lang="en-US"/>
                </a:p>
              </p:txBody>
            </p:sp>
            <p:sp>
              <p:nvSpPr>
                <p:cNvPr id="1121" name="Freeform: Shape 1120">
                  <a:extLst>
                    <a:ext uri="{FF2B5EF4-FFF2-40B4-BE49-F238E27FC236}">
                      <a16:creationId xmlns:a16="http://schemas.microsoft.com/office/drawing/2014/main" id="{5BA032D2-59C6-65FE-BD78-018512CEF145}"/>
                    </a:ext>
                  </a:extLst>
                </p:cNvPr>
                <p:cNvSpPr/>
                <p:nvPr/>
              </p:nvSpPr>
              <p:spPr>
                <a:xfrm flipV="1">
                  <a:off x="243189" y="4374842"/>
                  <a:ext cx="49011" cy="49640"/>
                </a:xfrm>
                <a:custGeom>
                  <a:avLst/>
                  <a:gdLst>
                    <a:gd name="connsiteX0" fmla="*/ -1906 w 49011"/>
                    <a:gd name="connsiteY0" fmla="*/ 24435 h 49640"/>
                    <a:gd name="connsiteX1" fmla="*/ 1185 w 49011"/>
                    <a:gd name="connsiteY1" fmla="*/ 36555 h 49640"/>
                    <a:gd name="connsiteX2" fmla="*/ 9928 w 49011"/>
                    <a:gd name="connsiteY2" fmla="*/ 45499 h 49640"/>
                    <a:gd name="connsiteX3" fmla="*/ 22564 w 49011"/>
                    <a:gd name="connsiteY3" fmla="*/ 48590 h 49640"/>
                    <a:gd name="connsiteX4" fmla="*/ 40222 w 49011"/>
                    <a:gd name="connsiteY4" fmla="*/ 41592 h 49640"/>
                    <a:gd name="connsiteX5" fmla="*/ 47105 w 49011"/>
                    <a:gd name="connsiteY5" fmla="*/ 23905 h 49640"/>
                    <a:gd name="connsiteX6" fmla="*/ 40150 w 49011"/>
                    <a:gd name="connsiteY6" fmla="*/ 6032 h 49640"/>
                    <a:gd name="connsiteX7" fmla="*/ 22650 w 49011"/>
                    <a:gd name="connsiteY7" fmla="*/ -1051 h 49640"/>
                    <a:gd name="connsiteX8" fmla="*/ 10200 w 49011"/>
                    <a:gd name="connsiteY8" fmla="*/ 1897 h 49640"/>
                    <a:gd name="connsiteX9" fmla="*/ 1185 w 49011"/>
                    <a:gd name="connsiteY9" fmla="*/ 10554 h 49640"/>
                    <a:gd name="connsiteX10" fmla="*/ -1906 w 49011"/>
                    <a:gd name="connsiteY10" fmla="*/ 24435 h 49640"/>
                    <a:gd name="connsiteX11" fmla="*/ 10973 w 49011"/>
                    <a:gd name="connsiteY11" fmla="*/ 23762 h 49640"/>
                    <a:gd name="connsiteX12" fmla="*/ 14321 w 49011"/>
                    <a:gd name="connsiteY12" fmla="*/ 12944 h 49640"/>
                    <a:gd name="connsiteX13" fmla="*/ 22607 w 49011"/>
                    <a:gd name="connsiteY13" fmla="*/ 9195 h 49640"/>
                    <a:gd name="connsiteX14" fmla="*/ 30849 w 49011"/>
                    <a:gd name="connsiteY14" fmla="*/ 12944 h 49640"/>
                    <a:gd name="connsiteX15" fmla="*/ 34183 w 49011"/>
                    <a:gd name="connsiteY15" fmla="*/ 23862 h 49640"/>
                    <a:gd name="connsiteX16" fmla="*/ 30849 w 49011"/>
                    <a:gd name="connsiteY16" fmla="*/ 34580 h 49640"/>
                    <a:gd name="connsiteX17" fmla="*/ 22607 w 49011"/>
                    <a:gd name="connsiteY17" fmla="*/ 38344 h 49640"/>
                    <a:gd name="connsiteX18" fmla="*/ 14321 w 49011"/>
                    <a:gd name="connsiteY18" fmla="*/ 34580 h 49640"/>
                    <a:gd name="connsiteX19" fmla="*/ 10973 w 49011"/>
                    <a:gd name="connsiteY19" fmla="*/ 2376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906" y="24435"/>
                      </a:moveTo>
                      <a:cubicBezTo>
                        <a:pt x="-1906" y="28613"/>
                        <a:pt x="-876" y="32653"/>
                        <a:pt x="1185" y="36555"/>
                      </a:cubicBezTo>
                      <a:cubicBezTo>
                        <a:pt x="3245" y="40466"/>
                        <a:pt x="6160" y="43448"/>
                        <a:pt x="9928" y="45499"/>
                      </a:cubicBezTo>
                      <a:cubicBezTo>
                        <a:pt x="13696" y="47559"/>
                        <a:pt x="17908" y="48590"/>
                        <a:pt x="22564" y="48590"/>
                      </a:cubicBezTo>
                      <a:cubicBezTo>
                        <a:pt x="29747" y="48590"/>
                        <a:pt x="35633" y="46257"/>
                        <a:pt x="40222" y="41592"/>
                      </a:cubicBezTo>
                      <a:cubicBezTo>
                        <a:pt x="44811" y="36927"/>
                        <a:pt x="47105" y="31031"/>
                        <a:pt x="47105" y="23905"/>
                      </a:cubicBezTo>
                      <a:cubicBezTo>
                        <a:pt x="47105" y="16722"/>
                        <a:pt x="44787" y="10764"/>
                        <a:pt x="40150" y="6032"/>
                      </a:cubicBezTo>
                      <a:cubicBezTo>
                        <a:pt x="35514" y="1310"/>
                        <a:pt x="29680" y="-1051"/>
                        <a:pt x="22650" y="-1051"/>
                      </a:cubicBezTo>
                      <a:cubicBezTo>
                        <a:pt x="18299" y="-1051"/>
                        <a:pt x="14149" y="-69"/>
                        <a:pt x="10200" y="1897"/>
                      </a:cubicBezTo>
                      <a:cubicBezTo>
                        <a:pt x="6250" y="3871"/>
                        <a:pt x="3245" y="6757"/>
                        <a:pt x="1185" y="10554"/>
                      </a:cubicBezTo>
                      <a:cubicBezTo>
                        <a:pt x="-876" y="14351"/>
                        <a:pt x="-1906" y="18978"/>
                        <a:pt x="-1906" y="24435"/>
                      </a:cubicBezTo>
                      <a:close/>
                      <a:moveTo>
                        <a:pt x="10973" y="23762"/>
                      </a:moveTo>
                      <a:cubicBezTo>
                        <a:pt x="10973" y="19059"/>
                        <a:pt x="12089" y="15453"/>
                        <a:pt x="14321" y="12944"/>
                      </a:cubicBezTo>
                      <a:cubicBezTo>
                        <a:pt x="16563" y="10444"/>
                        <a:pt x="19325" y="9195"/>
                        <a:pt x="22607" y="9195"/>
                      </a:cubicBezTo>
                      <a:cubicBezTo>
                        <a:pt x="25888" y="9195"/>
                        <a:pt x="28636" y="10444"/>
                        <a:pt x="30849" y="12944"/>
                      </a:cubicBezTo>
                      <a:cubicBezTo>
                        <a:pt x="33072" y="15453"/>
                        <a:pt x="34183" y="19092"/>
                        <a:pt x="34183" y="23862"/>
                      </a:cubicBezTo>
                      <a:cubicBezTo>
                        <a:pt x="34183" y="28508"/>
                        <a:pt x="33072" y="32081"/>
                        <a:pt x="30849" y="34580"/>
                      </a:cubicBezTo>
                      <a:cubicBezTo>
                        <a:pt x="28636" y="37089"/>
                        <a:pt x="25888" y="38344"/>
                        <a:pt x="22607" y="38344"/>
                      </a:cubicBezTo>
                      <a:cubicBezTo>
                        <a:pt x="19325" y="38344"/>
                        <a:pt x="16563" y="37089"/>
                        <a:pt x="14321" y="34580"/>
                      </a:cubicBezTo>
                      <a:cubicBezTo>
                        <a:pt x="12089" y="32081"/>
                        <a:pt x="10973" y="28475"/>
                        <a:pt x="10973" y="23762"/>
                      </a:cubicBezTo>
                      <a:close/>
                    </a:path>
                  </a:pathLst>
                </a:custGeom>
                <a:solidFill>
                  <a:srgbClr val="000000"/>
                </a:solidFill>
                <a:ln w="14" cap="flat">
                  <a:noFill/>
                  <a:prstDash val="solid"/>
                  <a:round/>
                </a:ln>
              </p:spPr>
              <p:txBody>
                <a:bodyPr rtlCol="0" anchor="ctr"/>
                <a:lstStyle/>
                <a:p>
                  <a:endParaRPr lang="en-US"/>
                </a:p>
              </p:txBody>
            </p:sp>
            <p:sp>
              <p:nvSpPr>
                <p:cNvPr id="1122" name="Freeform: Shape 1121">
                  <a:extLst>
                    <a:ext uri="{FF2B5EF4-FFF2-40B4-BE49-F238E27FC236}">
                      <a16:creationId xmlns:a16="http://schemas.microsoft.com/office/drawing/2014/main" id="{A4340799-74E3-E2B5-CA89-1DC2C92EA7FF}"/>
                    </a:ext>
                  </a:extLst>
                </p:cNvPr>
                <p:cNvSpPr/>
                <p:nvPr/>
              </p:nvSpPr>
              <p:spPr>
                <a:xfrm flipV="1">
                  <a:off x="301679" y="4374842"/>
                  <a:ext cx="46335" cy="66640"/>
                </a:xfrm>
                <a:custGeom>
                  <a:avLst/>
                  <a:gdLst>
                    <a:gd name="connsiteX0" fmla="*/ -1977 w 46335"/>
                    <a:gd name="connsiteY0" fmla="*/ 65112 h 66640"/>
                    <a:gd name="connsiteX1" fmla="*/ 9742 w 46335"/>
                    <a:gd name="connsiteY1" fmla="*/ 65112 h 66640"/>
                    <a:gd name="connsiteX2" fmla="*/ 9742 w 46335"/>
                    <a:gd name="connsiteY2" fmla="*/ 58129 h 66640"/>
                    <a:gd name="connsiteX3" fmla="*/ 15910 w 46335"/>
                    <a:gd name="connsiteY3" fmla="*/ 63939 h 66640"/>
                    <a:gd name="connsiteX4" fmla="*/ 24553 w 46335"/>
                    <a:gd name="connsiteY4" fmla="*/ 66186 h 66640"/>
                    <a:gd name="connsiteX5" fmla="*/ 38591 w 46335"/>
                    <a:gd name="connsiteY5" fmla="*/ 59703 h 66640"/>
                    <a:gd name="connsiteX6" fmla="*/ 44358 w 46335"/>
                    <a:gd name="connsiteY6" fmla="*/ 41630 h 66640"/>
                    <a:gd name="connsiteX7" fmla="*/ 38534 w 46335"/>
                    <a:gd name="connsiteY7" fmla="*/ 23142 h 66640"/>
                    <a:gd name="connsiteX8" fmla="*/ 24453 w 46335"/>
                    <a:gd name="connsiteY8" fmla="*/ 16545 h 66640"/>
                    <a:gd name="connsiteX9" fmla="*/ 17312 w 46335"/>
                    <a:gd name="connsiteY9" fmla="*/ 18105 h 66640"/>
                    <a:gd name="connsiteX10" fmla="*/ 10601 w 46335"/>
                    <a:gd name="connsiteY10" fmla="*/ 23471 h 66640"/>
                    <a:gd name="connsiteX11" fmla="*/ 10601 w 46335"/>
                    <a:gd name="connsiteY11" fmla="*/ -455 h 66640"/>
                    <a:gd name="connsiteX12" fmla="*/ -1977 w 46335"/>
                    <a:gd name="connsiteY12" fmla="*/ -455 h 66640"/>
                    <a:gd name="connsiteX13" fmla="*/ 10458 w 46335"/>
                    <a:gd name="connsiteY13" fmla="*/ 42174 h 66640"/>
                    <a:gd name="connsiteX14" fmla="*/ 13635 w 46335"/>
                    <a:gd name="connsiteY14" fmla="*/ 30340 h 66640"/>
                    <a:gd name="connsiteX15" fmla="*/ 21376 w 46335"/>
                    <a:gd name="connsiteY15" fmla="*/ 26519 h 66640"/>
                    <a:gd name="connsiteX16" fmla="*/ 28660 w 46335"/>
                    <a:gd name="connsiteY16" fmla="*/ 30025 h 66640"/>
                    <a:gd name="connsiteX17" fmla="*/ 31565 w 46335"/>
                    <a:gd name="connsiteY17" fmla="*/ 41544 h 66640"/>
                    <a:gd name="connsiteX18" fmla="*/ 28560 w 46335"/>
                    <a:gd name="connsiteY18" fmla="*/ 52634 h 66640"/>
                    <a:gd name="connsiteX19" fmla="*/ 21147 w 46335"/>
                    <a:gd name="connsiteY19" fmla="*/ 56255 h 66640"/>
                    <a:gd name="connsiteX20" fmla="*/ 13492 w 46335"/>
                    <a:gd name="connsiteY20" fmla="*/ 52691 h 66640"/>
                    <a:gd name="connsiteX21" fmla="*/ 10458 w 46335"/>
                    <a:gd name="connsiteY21" fmla="*/ 42174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977" y="65112"/>
                      </a:moveTo>
                      <a:lnTo>
                        <a:pt x="9742" y="65112"/>
                      </a:lnTo>
                      <a:lnTo>
                        <a:pt x="9742" y="58129"/>
                      </a:lnTo>
                      <a:cubicBezTo>
                        <a:pt x="11269" y="60514"/>
                        <a:pt x="13325" y="62451"/>
                        <a:pt x="15910" y="63939"/>
                      </a:cubicBezTo>
                      <a:cubicBezTo>
                        <a:pt x="18505" y="65437"/>
                        <a:pt x="21386" y="66186"/>
                        <a:pt x="24553" y="66186"/>
                      </a:cubicBezTo>
                      <a:cubicBezTo>
                        <a:pt x="30067" y="66186"/>
                        <a:pt x="34746" y="64025"/>
                        <a:pt x="38591" y="59703"/>
                      </a:cubicBezTo>
                      <a:cubicBezTo>
                        <a:pt x="42436" y="55382"/>
                        <a:pt x="44358" y="49357"/>
                        <a:pt x="44358" y="41630"/>
                      </a:cubicBezTo>
                      <a:cubicBezTo>
                        <a:pt x="44358" y="33702"/>
                        <a:pt x="42416" y="27540"/>
                        <a:pt x="38534" y="23142"/>
                      </a:cubicBezTo>
                      <a:cubicBezTo>
                        <a:pt x="34661" y="18744"/>
                        <a:pt x="29967" y="16545"/>
                        <a:pt x="24453" y="16545"/>
                      </a:cubicBezTo>
                      <a:cubicBezTo>
                        <a:pt x="21829" y="16545"/>
                        <a:pt x="19449" y="17065"/>
                        <a:pt x="17312" y="18105"/>
                      </a:cubicBezTo>
                      <a:cubicBezTo>
                        <a:pt x="15185" y="19154"/>
                        <a:pt x="12948" y="20943"/>
                        <a:pt x="10601" y="23471"/>
                      </a:cubicBezTo>
                      <a:lnTo>
                        <a:pt x="10601" y="-455"/>
                      </a:lnTo>
                      <a:lnTo>
                        <a:pt x="-1977" y="-455"/>
                      </a:lnTo>
                      <a:close/>
                      <a:moveTo>
                        <a:pt x="10458" y="42174"/>
                      </a:moveTo>
                      <a:cubicBezTo>
                        <a:pt x="10458" y="36831"/>
                        <a:pt x="11517" y="32887"/>
                        <a:pt x="13635" y="30340"/>
                      </a:cubicBezTo>
                      <a:cubicBezTo>
                        <a:pt x="15753" y="27792"/>
                        <a:pt x="18333" y="26519"/>
                        <a:pt x="21376" y="26519"/>
                      </a:cubicBezTo>
                      <a:cubicBezTo>
                        <a:pt x="24296" y="26519"/>
                        <a:pt x="26723" y="27687"/>
                        <a:pt x="28660" y="30025"/>
                      </a:cubicBezTo>
                      <a:cubicBezTo>
                        <a:pt x="30597" y="32372"/>
                        <a:pt x="31565" y="36211"/>
                        <a:pt x="31565" y="41544"/>
                      </a:cubicBezTo>
                      <a:cubicBezTo>
                        <a:pt x="31565" y="46524"/>
                        <a:pt x="30563" y="50221"/>
                        <a:pt x="28560" y="52634"/>
                      </a:cubicBezTo>
                      <a:cubicBezTo>
                        <a:pt x="26566" y="55048"/>
                        <a:pt x="24095" y="56255"/>
                        <a:pt x="21147" y="56255"/>
                      </a:cubicBezTo>
                      <a:cubicBezTo>
                        <a:pt x="18075" y="56255"/>
                        <a:pt x="15524" y="55067"/>
                        <a:pt x="13492" y="52691"/>
                      </a:cubicBezTo>
                      <a:cubicBezTo>
                        <a:pt x="11469" y="50326"/>
                        <a:pt x="10458" y="46820"/>
                        <a:pt x="10458" y="42174"/>
                      </a:cubicBezTo>
                      <a:close/>
                    </a:path>
                  </a:pathLst>
                </a:custGeom>
                <a:solidFill>
                  <a:srgbClr val="000000"/>
                </a:solidFill>
                <a:ln w="14" cap="flat">
                  <a:noFill/>
                  <a:prstDash val="solid"/>
                  <a:round/>
                </a:ln>
              </p:spPr>
              <p:txBody>
                <a:bodyPr rtlCol="0" anchor="ctr"/>
                <a:lstStyle/>
                <a:p>
                  <a:endParaRPr lang="en-US"/>
                </a:p>
              </p:txBody>
            </p:sp>
            <p:sp>
              <p:nvSpPr>
                <p:cNvPr id="1123" name="Freeform: Shape 1122">
                  <a:extLst>
                    <a:ext uri="{FF2B5EF4-FFF2-40B4-BE49-F238E27FC236}">
                      <a16:creationId xmlns:a16="http://schemas.microsoft.com/office/drawing/2014/main" id="{458ABC17-D250-3EA2-314D-CBE92F4B6C7C}"/>
                    </a:ext>
                  </a:extLst>
                </p:cNvPr>
                <p:cNvSpPr/>
                <p:nvPr/>
              </p:nvSpPr>
              <p:spPr>
                <a:xfrm flipV="1">
                  <a:off x="352041" y="4375916"/>
                  <a:ext cx="48825" cy="66769"/>
                </a:xfrm>
                <a:custGeom>
                  <a:avLst/>
                  <a:gdLst>
                    <a:gd name="connsiteX0" fmla="*/ -1662 w 48825"/>
                    <a:gd name="connsiteY0" fmla="*/ 66394 h 66769"/>
                    <a:gd name="connsiteX1" fmla="*/ 11703 w 48825"/>
                    <a:gd name="connsiteY1" fmla="*/ 66394 h 66769"/>
                    <a:gd name="connsiteX2" fmla="*/ 23065 w 48825"/>
                    <a:gd name="connsiteY2" fmla="*/ 32680 h 66769"/>
                    <a:gd name="connsiteX3" fmla="*/ 34155 w 48825"/>
                    <a:gd name="connsiteY3" fmla="*/ 66394 h 66769"/>
                    <a:gd name="connsiteX4" fmla="*/ 47163 w 48825"/>
                    <a:gd name="connsiteY4" fmla="*/ 66394 h 66769"/>
                    <a:gd name="connsiteX5" fmla="*/ 30392 w 48825"/>
                    <a:gd name="connsiteY5" fmla="*/ 20689 h 66769"/>
                    <a:gd name="connsiteX6" fmla="*/ 27401 w 48825"/>
                    <a:gd name="connsiteY6" fmla="*/ 12418 h 66769"/>
                    <a:gd name="connsiteX7" fmla="*/ 24238 w 48825"/>
                    <a:gd name="connsiteY7" fmla="*/ 6064 h 66769"/>
                    <a:gd name="connsiteX8" fmla="*/ 20804 w 48825"/>
                    <a:gd name="connsiteY8" fmla="*/ 2515 h 66769"/>
                    <a:gd name="connsiteX9" fmla="*/ 16010 w 48825"/>
                    <a:gd name="connsiteY9" fmla="*/ 383 h 66769"/>
                    <a:gd name="connsiteX10" fmla="*/ 9600 w 48825"/>
                    <a:gd name="connsiteY10" fmla="*/ -375 h 66769"/>
                    <a:gd name="connsiteX11" fmla="*/ 2488 w 48825"/>
                    <a:gd name="connsiteY11" fmla="*/ 383 h 66769"/>
                    <a:gd name="connsiteX12" fmla="*/ 1371 w 48825"/>
                    <a:gd name="connsiteY12" fmla="*/ 10228 h 66769"/>
                    <a:gd name="connsiteX13" fmla="*/ 6695 w 48825"/>
                    <a:gd name="connsiteY13" fmla="*/ 9641 h 66769"/>
                    <a:gd name="connsiteX14" fmla="*/ 13177 w 48825"/>
                    <a:gd name="connsiteY14" fmla="*/ 12217 h 66769"/>
                    <a:gd name="connsiteX15" fmla="*/ 16397 w 48825"/>
                    <a:gd name="connsiteY15" fmla="*/ 18771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662" y="66394"/>
                      </a:moveTo>
                      <a:lnTo>
                        <a:pt x="11703" y="66394"/>
                      </a:lnTo>
                      <a:lnTo>
                        <a:pt x="23065" y="32680"/>
                      </a:lnTo>
                      <a:lnTo>
                        <a:pt x="34155" y="66394"/>
                      </a:lnTo>
                      <a:lnTo>
                        <a:pt x="47163" y="66394"/>
                      </a:lnTo>
                      <a:lnTo>
                        <a:pt x="30392" y="20689"/>
                      </a:lnTo>
                      <a:lnTo>
                        <a:pt x="27401" y="12418"/>
                      </a:lnTo>
                      <a:cubicBezTo>
                        <a:pt x="26294" y="9641"/>
                        <a:pt x="25240" y="7524"/>
                        <a:pt x="24238" y="6064"/>
                      </a:cubicBezTo>
                      <a:cubicBezTo>
                        <a:pt x="23246" y="4604"/>
                        <a:pt x="22102" y="3421"/>
                        <a:pt x="20804" y="2515"/>
                      </a:cubicBezTo>
                      <a:cubicBezTo>
                        <a:pt x="19507" y="1599"/>
                        <a:pt x="17909" y="889"/>
                        <a:pt x="16010" y="383"/>
                      </a:cubicBezTo>
                      <a:cubicBezTo>
                        <a:pt x="14121" y="-123"/>
                        <a:pt x="11984" y="-375"/>
                        <a:pt x="9600" y="-375"/>
                      </a:cubicBezTo>
                      <a:cubicBezTo>
                        <a:pt x="7186" y="-375"/>
                        <a:pt x="4815" y="-123"/>
                        <a:pt x="2488" y="383"/>
                      </a:cubicBezTo>
                      <a:lnTo>
                        <a:pt x="1371" y="10228"/>
                      </a:lnTo>
                      <a:cubicBezTo>
                        <a:pt x="3346" y="9837"/>
                        <a:pt x="5121" y="9641"/>
                        <a:pt x="6695" y="9641"/>
                      </a:cubicBezTo>
                      <a:cubicBezTo>
                        <a:pt x="9614" y="9641"/>
                        <a:pt x="11775" y="10500"/>
                        <a:pt x="13177" y="12217"/>
                      </a:cubicBezTo>
                      <a:cubicBezTo>
                        <a:pt x="14579" y="13925"/>
                        <a:pt x="15653" y="16109"/>
                        <a:pt x="16397" y="18771"/>
                      </a:cubicBezTo>
                      <a:close/>
                    </a:path>
                  </a:pathLst>
                </a:custGeom>
                <a:solidFill>
                  <a:srgbClr val="000000"/>
                </a:solidFill>
                <a:ln w="14" cap="flat">
                  <a:noFill/>
                  <a:prstDash val="solid"/>
                  <a:round/>
                </a:ln>
              </p:spPr>
              <p:txBody>
                <a:bodyPr rtlCol="0" anchor="ctr"/>
                <a:lstStyle/>
                <a:p>
                  <a:endParaRPr lang="en-US"/>
                </a:p>
              </p:txBody>
            </p:sp>
            <p:sp>
              <p:nvSpPr>
                <p:cNvPr id="1124" name="Freeform: Shape 1123">
                  <a:extLst>
                    <a:ext uri="{FF2B5EF4-FFF2-40B4-BE49-F238E27FC236}">
                      <a16:creationId xmlns:a16="http://schemas.microsoft.com/office/drawing/2014/main" id="{2109F7BE-5103-BA7E-A6B1-40B72D3D7DD2}"/>
                    </a:ext>
                  </a:extLst>
                </p:cNvPr>
                <p:cNvSpPr/>
                <p:nvPr/>
              </p:nvSpPr>
              <p:spPr>
                <a:xfrm flipV="1">
                  <a:off x="402345" y="442341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25" name="Freeform: Shape 1124">
                  <a:extLst>
                    <a:ext uri="{FF2B5EF4-FFF2-40B4-BE49-F238E27FC236}">
                      <a16:creationId xmlns:a16="http://schemas.microsoft.com/office/drawing/2014/main" id="{A820ED5D-A16D-B30E-AF97-E9CA8B4BE9C7}"/>
                    </a:ext>
                  </a:extLst>
                </p:cNvPr>
                <p:cNvSpPr/>
                <p:nvPr/>
              </p:nvSpPr>
              <p:spPr>
                <a:xfrm flipV="1">
                  <a:off x="431596" y="4375386"/>
                  <a:ext cx="45834" cy="31381"/>
                </a:xfrm>
                <a:custGeom>
                  <a:avLst/>
                  <a:gdLst>
                    <a:gd name="connsiteX0" fmla="*/ -1762 w 45834"/>
                    <a:gd name="connsiteY0" fmla="*/ 18195 h 31381"/>
                    <a:gd name="connsiteX1" fmla="*/ -1762 w 45834"/>
                    <a:gd name="connsiteY1" fmla="*/ 29728 h 31381"/>
                    <a:gd name="connsiteX2" fmla="*/ 44073 w 45834"/>
                    <a:gd name="connsiteY2" fmla="*/ 29728 h 31381"/>
                    <a:gd name="connsiteX3" fmla="*/ 44073 w 45834"/>
                    <a:gd name="connsiteY3" fmla="*/ 18195 h 31381"/>
                    <a:gd name="connsiteX4" fmla="*/ -1762 w 45834"/>
                    <a:gd name="connsiteY4" fmla="*/ -1653 h 31381"/>
                    <a:gd name="connsiteX5" fmla="*/ -1762 w 45834"/>
                    <a:gd name="connsiteY5" fmla="*/ 9923 h 31381"/>
                    <a:gd name="connsiteX6" fmla="*/ 44073 w 45834"/>
                    <a:gd name="connsiteY6" fmla="*/ 9923 h 31381"/>
                    <a:gd name="connsiteX7" fmla="*/ 44073 w 45834"/>
                    <a:gd name="connsiteY7" fmla="*/ -1653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762" y="18195"/>
                      </a:moveTo>
                      <a:lnTo>
                        <a:pt x="-1762" y="29728"/>
                      </a:lnTo>
                      <a:lnTo>
                        <a:pt x="44073" y="29728"/>
                      </a:lnTo>
                      <a:lnTo>
                        <a:pt x="44073" y="18195"/>
                      </a:lnTo>
                      <a:close/>
                      <a:moveTo>
                        <a:pt x="-1762" y="-1653"/>
                      </a:moveTo>
                      <a:lnTo>
                        <a:pt x="-1762" y="9923"/>
                      </a:lnTo>
                      <a:lnTo>
                        <a:pt x="44073" y="9923"/>
                      </a:lnTo>
                      <a:lnTo>
                        <a:pt x="44073" y="-1653"/>
                      </a:lnTo>
                      <a:close/>
                    </a:path>
                  </a:pathLst>
                </a:custGeom>
                <a:solidFill>
                  <a:srgbClr val="000000"/>
                </a:solidFill>
                <a:ln w="14" cap="flat">
                  <a:noFill/>
                  <a:prstDash val="solid"/>
                  <a:round/>
                </a:ln>
              </p:spPr>
              <p:txBody>
                <a:bodyPr rtlCol="0" anchor="ctr"/>
                <a:lstStyle/>
                <a:p>
                  <a:endParaRPr lang="en-US"/>
                </a:p>
              </p:txBody>
            </p:sp>
            <p:sp>
              <p:nvSpPr>
                <p:cNvPr id="1126" name="Freeform: Shape 1125">
                  <a:extLst>
                    <a:ext uri="{FF2B5EF4-FFF2-40B4-BE49-F238E27FC236}">
                      <a16:creationId xmlns:a16="http://schemas.microsoft.com/office/drawing/2014/main" id="{D24FF506-777C-B865-59CE-956C2DDCBA9F}"/>
                    </a:ext>
                  </a:extLst>
                </p:cNvPr>
                <p:cNvSpPr/>
                <p:nvPr/>
              </p:nvSpPr>
              <p:spPr>
                <a:xfrm flipV="1">
                  <a:off x="481273" y="442341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27" name="Freeform: Shape 1126">
                  <a:extLst>
                    <a:ext uri="{FF2B5EF4-FFF2-40B4-BE49-F238E27FC236}">
                      <a16:creationId xmlns:a16="http://schemas.microsoft.com/office/drawing/2014/main" id="{38BA92C9-6479-7505-3F9D-DD9EA563E2BF}"/>
                    </a:ext>
                  </a:extLst>
                </p:cNvPr>
                <p:cNvSpPr/>
                <p:nvPr/>
              </p:nvSpPr>
              <p:spPr>
                <a:xfrm flipV="1">
                  <a:off x="510567" y="4357585"/>
                  <a:ext cx="42571" cy="66941"/>
                </a:xfrm>
                <a:custGeom>
                  <a:avLst/>
                  <a:gdLst>
                    <a:gd name="connsiteX0" fmla="*/ 19646 w 42571"/>
                    <a:gd name="connsiteY0" fmla="*/ 65287 h 66941"/>
                    <a:gd name="connsiteX1" fmla="*/ 34543 w 42571"/>
                    <a:gd name="connsiteY1" fmla="*/ 58490 h 66941"/>
                    <a:gd name="connsiteX2" fmla="*/ 40939 w 42571"/>
                    <a:gd name="connsiteY2" fmla="*/ 31787 h 66941"/>
                    <a:gd name="connsiteX3" fmla="*/ 34500 w 42571"/>
                    <a:gd name="connsiteY3" fmla="*/ 5057 h 66941"/>
                    <a:gd name="connsiteX4" fmla="*/ 19646 w 42571"/>
                    <a:gd name="connsiteY4" fmla="*/ -1655 h 66941"/>
                    <a:gd name="connsiteX5" fmla="*/ 4220 w 42571"/>
                    <a:gd name="connsiteY5" fmla="*/ 5701 h 66941"/>
                    <a:gd name="connsiteX6" fmla="*/ -1633 w 42571"/>
                    <a:gd name="connsiteY6" fmla="*/ 31930 h 66941"/>
                    <a:gd name="connsiteX7" fmla="*/ 4807 w 42571"/>
                    <a:gd name="connsiteY7" fmla="*/ 58575 h 66941"/>
                    <a:gd name="connsiteX8" fmla="*/ 19646 w 42571"/>
                    <a:gd name="connsiteY8" fmla="*/ 65287 h 66941"/>
                    <a:gd name="connsiteX9" fmla="*/ 19646 w 42571"/>
                    <a:gd name="connsiteY9" fmla="*/ 54869 h 66941"/>
                    <a:gd name="connsiteX10" fmla="*/ 15582 w 42571"/>
                    <a:gd name="connsiteY10" fmla="*/ 53410 h 66941"/>
                    <a:gd name="connsiteX11" fmla="*/ 12806 w 42571"/>
                    <a:gd name="connsiteY11" fmla="*/ 48201 h 66941"/>
                    <a:gd name="connsiteX12" fmla="*/ 11518 w 42571"/>
                    <a:gd name="connsiteY12" fmla="*/ 31787 h 66941"/>
                    <a:gd name="connsiteX13" fmla="*/ 12677 w 42571"/>
                    <a:gd name="connsiteY13" fmla="*/ 15932 h 66941"/>
                    <a:gd name="connsiteX14" fmla="*/ 15596 w 42571"/>
                    <a:gd name="connsiteY14" fmla="*/ 10194 h 66941"/>
                    <a:gd name="connsiteX15" fmla="*/ 19646 w 42571"/>
                    <a:gd name="connsiteY15" fmla="*/ 8763 h 66941"/>
                    <a:gd name="connsiteX16" fmla="*/ 23724 w 42571"/>
                    <a:gd name="connsiteY16" fmla="*/ 10208 h 66941"/>
                    <a:gd name="connsiteX17" fmla="*/ 26486 w 42571"/>
                    <a:gd name="connsiteY17" fmla="*/ 15431 h 66941"/>
                    <a:gd name="connsiteX18" fmla="*/ 27788 w 42571"/>
                    <a:gd name="connsiteY18" fmla="*/ 31787 h 66941"/>
                    <a:gd name="connsiteX19" fmla="*/ 26629 w 42571"/>
                    <a:gd name="connsiteY19" fmla="*/ 47643 h 66941"/>
                    <a:gd name="connsiteX20" fmla="*/ 23696 w 42571"/>
                    <a:gd name="connsiteY20" fmla="*/ 53410 h 66941"/>
                    <a:gd name="connsiteX21" fmla="*/ 19646 w 42571"/>
                    <a:gd name="connsiteY21" fmla="*/ 5486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646" y="65287"/>
                      </a:moveTo>
                      <a:cubicBezTo>
                        <a:pt x="26000" y="65287"/>
                        <a:pt x="30965" y="63021"/>
                        <a:pt x="34543" y="58490"/>
                      </a:cubicBezTo>
                      <a:cubicBezTo>
                        <a:pt x="38807" y="53128"/>
                        <a:pt x="40939" y="44227"/>
                        <a:pt x="40939" y="31787"/>
                      </a:cubicBezTo>
                      <a:cubicBezTo>
                        <a:pt x="40939" y="19385"/>
                        <a:pt x="38793" y="10475"/>
                        <a:pt x="34500" y="5057"/>
                      </a:cubicBezTo>
                      <a:cubicBezTo>
                        <a:pt x="30951" y="582"/>
                        <a:pt x="26000" y="-1655"/>
                        <a:pt x="19646" y="-1655"/>
                      </a:cubicBezTo>
                      <a:cubicBezTo>
                        <a:pt x="13274" y="-1655"/>
                        <a:pt x="8131" y="797"/>
                        <a:pt x="4220" y="5701"/>
                      </a:cubicBezTo>
                      <a:cubicBezTo>
                        <a:pt x="318" y="10604"/>
                        <a:pt x="-1633" y="19347"/>
                        <a:pt x="-1633" y="31930"/>
                      </a:cubicBezTo>
                      <a:cubicBezTo>
                        <a:pt x="-1633" y="44275"/>
                        <a:pt x="514" y="53157"/>
                        <a:pt x="4807" y="58575"/>
                      </a:cubicBezTo>
                      <a:cubicBezTo>
                        <a:pt x="8356" y="63050"/>
                        <a:pt x="13302" y="65287"/>
                        <a:pt x="19646" y="65287"/>
                      </a:cubicBezTo>
                      <a:close/>
                      <a:moveTo>
                        <a:pt x="19646" y="54869"/>
                      </a:moveTo>
                      <a:cubicBezTo>
                        <a:pt x="18129" y="54869"/>
                        <a:pt x="16775" y="54383"/>
                        <a:pt x="15582" y="53410"/>
                      </a:cubicBezTo>
                      <a:cubicBezTo>
                        <a:pt x="14390" y="52446"/>
                        <a:pt x="13464" y="50710"/>
                        <a:pt x="12806" y="48201"/>
                      </a:cubicBezTo>
                      <a:cubicBezTo>
                        <a:pt x="11947" y="44957"/>
                        <a:pt x="11518" y="39486"/>
                        <a:pt x="11518" y="31787"/>
                      </a:cubicBezTo>
                      <a:cubicBezTo>
                        <a:pt x="11518" y="24098"/>
                        <a:pt x="11904" y="18813"/>
                        <a:pt x="12677" y="15932"/>
                      </a:cubicBezTo>
                      <a:cubicBezTo>
                        <a:pt x="13450" y="13061"/>
                        <a:pt x="14423" y="11148"/>
                        <a:pt x="15596" y="10194"/>
                      </a:cubicBezTo>
                      <a:cubicBezTo>
                        <a:pt x="16779" y="9240"/>
                        <a:pt x="18129" y="8763"/>
                        <a:pt x="19646" y="8763"/>
                      </a:cubicBezTo>
                      <a:cubicBezTo>
                        <a:pt x="21173" y="8763"/>
                        <a:pt x="22532" y="9245"/>
                        <a:pt x="23724" y="10208"/>
                      </a:cubicBezTo>
                      <a:cubicBezTo>
                        <a:pt x="24917" y="11181"/>
                        <a:pt x="25838" y="12922"/>
                        <a:pt x="26486" y="15431"/>
                      </a:cubicBezTo>
                      <a:cubicBezTo>
                        <a:pt x="27354" y="18646"/>
                        <a:pt x="27788" y="24098"/>
                        <a:pt x="27788" y="31787"/>
                      </a:cubicBezTo>
                      <a:cubicBezTo>
                        <a:pt x="27788" y="39486"/>
                        <a:pt x="27402" y="44771"/>
                        <a:pt x="26629" y="47643"/>
                      </a:cubicBezTo>
                      <a:cubicBezTo>
                        <a:pt x="25857" y="50524"/>
                        <a:pt x="24879" y="52446"/>
                        <a:pt x="23696" y="53410"/>
                      </a:cubicBezTo>
                      <a:cubicBezTo>
                        <a:pt x="22522" y="54383"/>
                        <a:pt x="21173" y="54869"/>
                        <a:pt x="19646" y="54869"/>
                      </a:cubicBezTo>
                      <a:close/>
                    </a:path>
                  </a:pathLst>
                </a:custGeom>
                <a:solidFill>
                  <a:srgbClr val="000000"/>
                </a:solidFill>
                <a:ln w="14" cap="flat">
                  <a:noFill/>
                  <a:prstDash val="solid"/>
                  <a:round/>
                </a:ln>
              </p:spPr>
              <p:txBody>
                <a:bodyPr rtlCol="0" anchor="ctr"/>
                <a:lstStyle/>
                <a:p>
                  <a:endParaRPr lang="en-US"/>
                </a:p>
              </p:txBody>
            </p:sp>
            <p:sp>
              <p:nvSpPr>
                <p:cNvPr id="1128" name="Freeform: Shape 1127">
                  <a:extLst>
                    <a:ext uri="{FF2B5EF4-FFF2-40B4-BE49-F238E27FC236}">
                      <a16:creationId xmlns:a16="http://schemas.microsoft.com/office/drawing/2014/main" id="{8873ED71-700E-6EC9-4629-E87FA9A9486F}"/>
                    </a:ext>
                  </a:extLst>
                </p:cNvPr>
                <p:cNvSpPr/>
                <p:nvPr/>
              </p:nvSpPr>
              <p:spPr>
                <a:xfrm flipV="1">
                  <a:off x="564219" y="4410846"/>
                  <a:ext cx="12578" cy="12564"/>
                </a:xfrm>
                <a:custGeom>
                  <a:avLst/>
                  <a:gdLst>
                    <a:gd name="connsiteX0" fmla="*/ -766 w 12578"/>
                    <a:gd name="connsiteY0" fmla="*/ 173 h 12564"/>
                    <a:gd name="connsiteX1" fmla="*/ -766 w 12578"/>
                    <a:gd name="connsiteY1" fmla="*/ 12737 h 12564"/>
                    <a:gd name="connsiteX2" fmla="*/ 11813 w 12578"/>
                    <a:gd name="connsiteY2" fmla="*/ 12737 h 12564"/>
                    <a:gd name="connsiteX3" fmla="*/ 11813 w 12578"/>
                    <a:gd name="connsiteY3" fmla="*/ 173 h 12564"/>
                  </a:gdLst>
                  <a:ahLst/>
                  <a:cxnLst>
                    <a:cxn ang="0">
                      <a:pos x="connsiteX0" y="connsiteY0"/>
                    </a:cxn>
                    <a:cxn ang="0">
                      <a:pos x="connsiteX1" y="connsiteY1"/>
                    </a:cxn>
                    <a:cxn ang="0">
                      <a:pos x="connsiteX2" y="connsiteY2"/>
                    </a:cxn>
                    <a:cxn ang="0">
                      <a:pos x="connsiteX3" y="connsiteY3"/>
                    </a:cxn>
                  </a:cxnLst>
                  <a:rect l="l" t="t" r="r" b="b"/>
                  <a:pathLst>
                    <a:path w="12578" h="12564">
                      <a:moveTo>
                        <a:pt x="-766" y="173"/>
                      </a:moveTo>
                      <a:lnTo>
                        <a:pt x="-766" y="12737"/>
                      </a:lnTo>
                      <a:lnTo>
                        <a:pt x="11813" y="12737"/>
                      </a:lnTo>
                      <a:lnTo>
                        <a:pt x="11813" y="173"/>
                      </a:lnTo>
                      <a:close/>
                    </a:path>
                  </a:pathLst>
                </a:custGeom>
                <a:solidFill>
                  <a:srgbClr val="000000"/>
                </a:solidFill>
                <a:ln w="14" cap="flat">
                  <a:noFill/>
                  <a:prstDash val="solid"/>
                  <a:round/>
                </a:ln>
              </p:spPr>
              <p:txBody>
                <a:bodyPr rtlCol="0" anchor="ctr"/>
                <a:lstStyle/>
                <a:p>
                  <a:endParaRPr lang="en-US"/>
                </a:p>
              </p:txBody>
            </p:sp>
            <p:sp>
              <p:nvSpPr>
                <p:cNvPr id="1129" name="Freeform: Shape 1128">
                  <a:extLst>
                    <a:ext uri="{FF2B5EF4-FFF2-40B4-BE49-F238E27FC236}">
                      <a16:creationId xmlns:a16="http://schemas.microsoft.com/office/drawing/2014/main" id="{EFF84D82-4556-EDD1-B272-0E0ACAC88F88}"/>
                    </a:ext>
                  </a:extLst>
                </p:cNvPr>
                <p:cNvSpPr/>
                <p:nvPr/>
              </p:nvSpPr>
              <p:spPr>
                <a:xfrm flipV="1">
                  <a:off x="586946" y="4357585"/>
                  <a:ext cx="42571" cy="66941"/>
                </a:xfrm>
                <a:custGeom>
                  <a:avLst/>
                  <a:gdLst>
                    <a:gd name="connsiteX0" fmla="*/ 19664 w 42571"/>
                    <a:gd name="connsiteY0" fmla="*/ 65287 h 66941"/>
                    <a:gd name="connsiteX1" fmla="*/ 34560 w 42571"/>
                    <a:gd name="connsiteY1" fmla="*/ 58490 h 66941"/>
                    <a:gd name="connsiteX2" fmla="*/ 40957 w 42571"/>
                    <a:gd name="connsiteY2" fmla="*/ 31787 h 66941"/>
                    <a:gd name="connsiteX3" fmla="*/ 34517 w 42571"/>
                    <a:gd name="connsiteY3" fmla="*/ 5057 h 66941"/>
                    <a:gd name="connsiteX4" fmla="*/ 19664 w 42571"/>
                    <a:gd name="connsiteY4" fmla="*/ -1655 h 66941"/>
                    <a:gd name="connsiteX5" fmla="*/ 4238 w 42571"/>
                    <a:gd name="connsiteY5" fmla="*/ 5701 h 66941"/>
                    <a:gd name="connsiteX6" fmla="*/ -1615 w 42571"/>
                    <a:gd name="connsiteY6" fmla="*/ 31930 h 66941"/>
                    <a:gd name="connsiteX7" fmla="*/ 4825 w 42571"/>
                    <a:gd name="connsiteY7" fmla="*/ 58575 h 66941"/>
                    <a:gd name="connsiteX8" fmla="*/ 19664 w 42571"/>
                    <a:gd name="connsiteY8" fmla="*/ 65287 h 66941"/>
                    <a:gd name="connsiteX9" fmla="*/ 19664 w 42571"/>
                    <a:gd name="connsiteY9" fmla="*/ 54869 h 66941"/>
                    <a:gd name="connsiteX10" fmla="*/ 15600 w 42571"/>
                    <a:gd name="connsiteY10" fmla="*/ 53410 h 66941"/>
                    <a:gd name="connsiteX11" fmla="*/ 12824 w 42571"/>
                    <a:gd name="connsiteY11" fmla="*/ 48201 h 66941"/>
                    <a:gd name="connsiteX12" fmla="*/ 11536 w 42571"/>
                    <a:gd name="connsiteY12" fmla="*/ 31787 h 66941"/>
                    <a:gd name="connsiteX13" fmla="*/ 12695 w 42571"/>
                    <a:gd name="connsiteY13" fmla="*/ 15932 h 66941"/>
                    <a:gd name="connsiteX14" fmla="*/ 15614 w 42571"/>
                    <a:gd name="connsiteY14" fmla="*/ 10194 h 66941"/>
                    <a:gd name="connsiteX15" fmla="*/ 19664 w 42571"/>
                    <a:gd name="connsiteY15" fmla="*/ 8763 h 66941"/>
                    <a:gd name="connsiteX16" fmla="*/ 23742 w 42571"/>
                    <a:gd name="connsiteY16" fmla="*/ 10208 h 66941"/>
                    <a:gd name="connsiteX17" fmla="*/ 26504 w 42571"/>
                    <a:gd name="connsiteY17" fmla="*/ 15431 h 66941"/>
                    <a:gd name="connsiteX18" fmla="*/ 27806 w 42571"/>
                    <a:gd name="connsiteY18" fmla="*/ 31787 h 66941"/>
                    <a:gd name="connsiteX19" fmla="*/ 26647 w 42571"/>
                    <a:gd name="connsiteY19" fmla="*/ 47643 h 66941"/>
                    <a:gd name="connsiteX20" fmla="*/ 23714 w 42571"/>
                    <a:gd name="connsiteY20" fmla="*/ 53410 h 66941"/>
                    <a:gd name="connsiteX21" fmla="*/ 19664 w 42571"/>
                    <a:gd name="connsiteY21" fmla="*/ 5486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664" y="65287"/>
                      </a:moveTo>
                      <a:cubicBezTo>
                        <a:pt x="26017" y="65287"/>
                        <a:pt x="30983" y="63021"/>
                        <a:pt x="34560" y="58490"/>
                      </a:cubicBezTo>
                      <a:cubicBezTo>
                        <a:pt x="38825" y="53128"/>
                        <a:pt x="40957" y="44227"/>
                        <a:pt x="40957" y="31787"/>
                      </a:cubicBezTo>
                      <a:cubicBezTo>
                        <a:pt x="40957" y="19385"/>
                        <a:pt x="38810" y="10475"/>
                        <a:pt x="34517" y="5057"/>
                      </a:cubicBezTo>
                      <a:cubicBezTo>
                        <a:pt x="30969" y="582"/>
                        <a:pt x="26017" y="-1655"/>
                        <a:pt x="19664" y="-1655"/>
                      </a:cubicBezTo>
                      <a:cubicBezTo>
                        <a:pt x="13291" y="-1655"/>
                        <a:pt x="8149" y="797"/>
                        <a:pt x="4238" y="5701"/>
                      </a:cubicBezTo>
                      <a:cubicBezTo>
                        <a:pt x="336" y="10604"/>
                        <a:pt x="-1615" y="19347"/>
                        <a:pt x="-1615" y="31930"/>
                      </a:cubicBezTo>
                      <a:cubicBezTo>
                        <a:pt x="-1615" y="44275"/>
                        <a:pt x="532" y="53157"/>
                        <a:pt x="4825" y="58575"/>
                      </a:cubicBezTo>
                      <a:cubicBezTo>
                        <a:pt x="8373" y="63050"/>
                        <a:pt x="13320" y="65287"/>
                        <a:pt x="19664" y="65287"/>
                      </a:cubicBezTo>
                      <a:close/>
                      <a:moveTo>
                        <a:pt x="19664" y="54869"/>
                      </a:moveTo>
                      <a:cubicBezTo>
                        <a:pt x="18147" y="54869"/>
                        <a:pt x="16792" y="54383"/>
                        <a:pt x="15600" y="53410"/>
                      </a:cubicBezTo>
                      <a:cubicBezTo>
                        <a:pt x="14407" y="52446"/>
                        <a:pt x="13482" y="50710"/>
                        <a:pt x="12824" y="48201"/>
                      </a:cubicBezTo>
                      <a:cubicBezTo>
                        <a:pt x="11965" y="44957"/>
                        <a:pt x="11536" y="39486"/>
                        <a:pt x="11536" y="31787"/>
                      </a:cubicBezTo>
                      <a:cubicBezTo>
                        <a:pt x="11536" y="24098"/>
                        <a:pt x="11922" y="18813"/>
                        <a:pt x="12695" y="15932"/>
                      </a:cubicBezTo>
                      <a:cubicBezTo>
                        <a:pt x="13468" y="13061"/>
                        <a:pt x="14441" y="11148"/>
                        <a:pt x="15614" y="10194"/>
                      </a:cubicBezTo>
                      <a:cubicBezTo>
                        <a:pt x="16797" y="9240"/>
                        <a:pt x="18147" y="8763"/>
                        <a:pt x="19664" y="8763"/>
                      </a:cubicBezTo>
                      <a:cubicBezTo>
                        <a:pt x="21190" y="8763"/>
                        <a:pt x="22550" y="9245"/>
                        <a:pt x="23742" y="10208"/>
                      </a:cubicBezTo>
                      <a:cubicBezTo>
                        <a:pt x="24935" y="11181"/>
                        <a:pt x="25855" y="12922"/>
                        <a:pt x="26504" y="15431"/>
                      </a:cubicBezTo>
                      <a:cubicBezTo>
                        <a:pt x="27372" y="18646"/>
                        <a:pt x="27806" y="24098"/>
                        <a:pt x="27806" y="31787"/>
                      </a:cubicBezTo>
                      <a:cubicBezTo>
                        <a:pt x="27806" y="39486"/>
                        <a:pt x="27420" y="44771"/>
                        <a:pt x="26647" y="47643"/>
                      </a:cubicBezTo>
                      <a:cubicBezTo>
                        <a:pt x="25874" y="50524"/>
                        <a:pt x="24897" y="52446"/>
                        <a:pt x="23714" y="53410"/>
                      </a:cubicBezTo>
                      <a:cubicBezTo>
                        <a:pt x="22540" y="54383"/>
                        <a:pt x="21190" y="54869"/>
                        <a:pt x="19664" y="54869"/>
                      </a:cubicBezTo>
                      <a:close/>
                    </a:path>
                  </a:pathLst>
                </a:custGeom>
                <a:solidFill>
                  <a:srgbClr val="000000"/>
                </a:solidFill>
                <a:ln w="14" cap="flat">
                  <a:noFill/>
                  <a:prstDash val="solid"/>
                  <a:round/>
                </a:ln>
              </p:spPr>
              <p:txBody>
                <a:bodyPr rtlCol="0" anchor="ctr"/>
                <a:lstStyle/>
                <a:p>
                  <a:endParaRPr lang="en-US"/>
                </a:p>
              </p:txBody>
            </p:sp>
          </p:grpSp>
          <p:grpSp>
            <p:nvGrpSpPr>
              <p:cNvPr id="1130" name="Graphic 3">
                <a:extLst>
                  <a:ext uri="{FF2B5EF4-FFF2-40B4-BE49-F238E27FC236}">
                    <a16:creationId xmlns:a16="http://schemas.microsoft.com/office/drawing/2014/main" id="{8009F048-5610-380E-8BE3-7B8311D6D4B2}"/>
                  </a:ext>
                </a:extLst>
              </p:cNvPr>
              <p:cNvGrpSpPr/>
              <p:nvPr/>
            </p:nvGrpSpPr>
            <p:grpSpPr>
              <a:xfrm>
                <a:off x="66018" y="4455848"/>
                <a:ext cx="566536" cy="83898"/>
                <a:chOff x="66018" y="4455848"/>
                <a:chExt cx="566536" cy="83898"/>
              </a:xfrm>
              <a:solidFill>
                <a:srgbClr val="000000"/>
              </a:solidFill>
            </p:grpSpPr>
            <p:sp>
              <p:nvSpPr>
                <p:cNvPr id="1131" name="Freeform: Shape 1130">
                  <a:extLst>
                    <a:ext uri="{FF2B5EF4-FFF2-40B4-BE49-F238E27FC236}">
                      <a16:creationId xmlns:a16="http://schemas.microsoft.com/office/drawing/2014/main" id="{AC1299FD-3D37-D069-8ED8-C0461E6DD392}"/>
                    </a:ext>
                  </a:extLst>
                </p:cNvPr>
                <p:cNvSpPr/>
                <p:nvPr/>
              </p:nvSpPr>
              <p:spPr>
                <a:xfrm flipV="1">
                  <a:off x="66018" y="4473105"/>
                  <a:ext cx="44360" cy="49640"/>
                </a:xfrm>
                <a:custGeom>
                  <a:avLst/>
                  <a:gdLst>
                    <a:gd name="connsiteX0" fmla="*/ -1679 w 44360"/>
                    <a:gd name="connsiteY0" fmla="*/ 13596 h 49640"/>
                    <a:gd name="connsiteX1" fmla="*/ 10927 w 44360"/>
                    <a:gd name="connsiteY1" fmla="*/ 15514 h 49640"/>
                    <a:gd name="connsiteX2" fmla="*/ 14190 w 44360"/>
                    <a:gd name="connsiteY2" fmla="*/ 9947 h 49640"/>
                    <a:gd name="connsiteX3" fmla="*/ 21087 w 44360"/>
                    <a:gd name="connsiteY3" fmla="*/ 8044 h 49640"/>
                    <a:gd name="connsiteX4" fmla="*/ 28414 w 44360"/>
                    <a:gd name="connsiteY4" fmla="*/ 9833 h 49640"/>
                    <a:gd name="connsiteX5" fmla="*/ 30074 w 44360"/>
                    <a:gd name="connsiteY5" fmla="*/ 13196 h 49640"/>
                    <a:gd name="connsiteX6" fmla="*/ 29173 w 44360"/>
                    <a:gd name="connsiteY6" fmla="*/ 15557 h 49640"/>
                    <a:gd name="connsiteX7" fmla="*/ 24980 w 44360"/>
                    <a:gd name="connsiteY7" fmla="*/ 17217 h 49640"/>
                    <a:gd name="connsiteX8" fmla="*/ 5704 w 44360"/>
                    <a:gd name="connsiteY8" fmla="*/ 23341 h 49640"/>
                    <a:gd name="connsiteX9" fmla="*/ 66 w 44360"/>
                    <a:gd name="connsiteY9" fmla="*/ 34031 h 49640"/>
                    <a:gd name="connsiteX10" fmla="*/ 4932 w 44360"/>
                    <a:gd name="connsiteY10" fmla="*/ 44405 h 49640"/>
                    <a:gd name="connsiteX11" fmla="*/ 20057 w 44360"/>
                    <a:gd name="connsiteY11" fmla="*/ 48612 h 49640"/>
                    <a:gd name="connsiteX12" fmla="*/ 34539 w 44360"/>
                    <a:gd name="connsiteY12" fmla="*/ 45436 h 49640"/>
                    <a:gd name="connsiteX13" fmla="*/ 41078 w 44360"/>
                    <a:gd name="connsiteY13" fmla="*/ 36048 h 49640"/>
                    <a:gd name="connsiteX14" fmla="*/ 29215 w 44360"/>
                    <a:gd name="connsiteY14" fmla="*/ 33859 h 49640"/>
                    <a:gd name="connsiteX15" fmla="*/ 26325 w 44360"/>
                    <a:gd name="connsiteY15" fmla="*/ 38095 h 49640"/>
                    <a:gd name="connsiteX16" fmla="*/ 20272 w 44360"/>
                    <a:gd name="connsiteY16" fmla="*/ 39583 h 49640"/>
                    <a:gd name="connsiteX17" fmla="*/ 13174 w 44360"/>
                    <a:gd name="connsiteY17" fmla="*/ 38195 h 49640"/>
                    <a:gd name="connsiteX18" fmla="*/ 11743 w 44360"/>
                    <a:gd name="connsiteY18" fmla="*/ 35648 h 49640"/>
                    <a:gd name="connsiteX19" fmla="*/ 12988 w 44360"/>
                    <a:gd name="connsiteY19" fmla="*/ 33358 h 49640"/>
                    <a:gd name="connsiteX20" fmla="*/ 24722 w 44360"/>
                    <a:gd name="connsiteY20" fmla="*/ 29824 h 49640"/>
                    <a:gd name="connsiteX21" fmla="*/ 38746 w 44360"/>
                    <a:gd name="connsiteY21" fmla="*/ 24243 h 49640"/>
                    <a:gd name="connsiteX22" fmla="*/ 42681 w 44360"/>
                    <a:gd name="connsiteY22" fmla="*/ 14899 h 49640"/>
                    <a:gd name="connsiteX23" fmla="*/ 37229 w 44360"/>
                    <a:gd name="connsiteY23" fmla="*/ 3665 h 49640"/>
                    <a:gd name="connsiteX24" fmla="*/ 21087 w 44360"/>
                    <a:gd name="connsiteY24" fmla="*/ -1028 h 49640"/>
                    <a:gd name="connsiteX25" fmla="*/ 5719 w 44360"/>
                    <a:gd name="connsiteY25" fmla="*/ 2907 h 49640"/>
                    <a:gd name="connsiteX26" fmla="*/ -1679 w 44360"/>
                    <a:gd name="connsiteY26" fmla="*/ 1359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679" y="13596"/>
                      </a:moveTo>
                      <a:lnTo>
                        <a:pt x="10927" y="15514"/>
                      </a:lnTo>
                      <a:cubicBezTo>
                        <a:pt x="11471" y="13072"/>
                        <a:pt x="12559" y="11216"/>
                        <a:pt x="14190" y="9947"/>
                      </a:cubicBezTo>
                      <a:cubicBezTo>
                        <a:pt x="15831" y="8679"/>
                        <a:pt x="18130" y="8044"/>
                        <a:pt x="21087" y="8044"/>
                      </a:cubicBezTo>
                      <a:cubicBezTo>
                        <a:pt x="24331" y="8044"/>
                        <a:pt x="26773" y="8640"/>
                        <a:pt x="28414" y="9833"/>
                      </a:cubicBezTo>
                      <a:cubicBezTo>
                        <a:pt x="29521" y="10672"/>
                        <a:pt x="30074" y="11793"/>
                        <a:pt x="30074" y="13196"/>
                      </a:cubicBezTo>
                      <a:cubicBezTo>
                        <a:pt x="30074" y="14150"/>
                        <a:pt x="29774" y="14937"/>
                        <a:pt x="29173" y="15557"/>
                      </a:cubicBezTo>
                      <a:cubicBezTo>
                        <a:pt x="28552" y="16158"/>
                        <a:pt x="27155" y="16711"/>
                        <a:pt x="24980" y="17217"/>
                      </a:cubicBezTo>
                      <a:cubicBezTo>
                        <a:pt x="14839" y="19449"/>
                        <a:pt x="8414" y="21491"/>
                        <a:pt x="5704" y="23341"/>
                      </a:cubicBezTo>
                      <a:cubicBezTo>
                        <a:pt x="1946" y="25908"/>
                        <a:pt x="66" y="29471"/>
                        <a:pt x="66" y="34031"/>
                      </a:cubicBezTo>
                      <a:cubicBezTo>
                        <a:pt x="66" y="38142"/>
                        <a:pt x="1688" y="41601"/>
                        <a:pt x="4932" y="44405"/>
                      </a:cubicBezTo>
                      <a:cubicBezTo>
                        <a:pt x="8185" y="47210"/>
                        <a:pt x="13227" y="48612"/>
                        <a:pt x="20057" y="48612"/>
                      </a:cubicBezTo>
                      <a:cubicBezTo>
                        <a:pt x="26554" y="48612"/>
                        <a:pt x="31381" y="47554"/>
                        <a:pt x="34539" y="45436"/>
                      </a:cubicBezTo>
                      <a:cubicBezTo>
                        <a:pt x="37706" y="43318"/>
                        <a:pt x="39886" y="40189"/>
                        <a:pt x="41078" y="36048"/>
                      </a:cubicBezTo>
                      <a:lnTo>
                        <a:pt x="29215" y="33859"/>
                      </a:lnTo>
                      <a:cubicBezTo>
                        <a:pt x="28710" y="35700"/>
                        <a:pt x="27746" y="37112"/>
                        <a:pt x="26325" y="38095"/>
                      </a:cubicBezTo>
                      <a:cubicBezTo>
                        <a:pt x="24913" y="39087"/>
                        <a:pt x="22895" y="39583"/>
                        <a:pt x="20272" y="39583"/>
                      </a:cubicBezTo>
                      <a:cubicBezTo>
                        <a:pt x="16971" y="39583"/>
                        <a:pt x="14605" y="39120"/>
                        <a:pt x="13174" y="38195"/>
                      </a:cubicBezTo>
                      <a:cubicBezTo>
                        <a:pt x="12220" y="37537"/>
                        <a:pt x="11743" y="36688"/>
                        <a:pt x="11743" y="35648"/>
                      </a:cubicBezTo>
                      <a:cubicBezTo>
                        <a:pt x="11743" y="34751"/>
                        <a:pt x="12158" y="33988"/>
                        <a:pt x="12988" y="33358"/>
                      </a:cubicBezTo>
                      <a:cubicBezTo>
                        <a:pt x="14123" y="32528"/>
                        <a:pt x="18035" y="31350"/>
                        <a:pt x="24722" y="29824"/>
                      </a:cubicBezTo>
                      <a:cubicBezTo>
                        <a:pt x="31419" y="28307"/>
                        <a:pt x="36094" y="26447"/>
                        <a:pt x="38746" y="24243"/>
                      </a:cubicBezTo>
                      <a:cubicBezTo>
                        <a:pt x="41369" y="22001"/>
                        <a:pt x="42681" y="18886"/>
                        <a:pt x="42681" y="14899"/>
                      </a:cubicBezTo>
                      <a:cubicBezTo>
                        <a:pt x="42681" y="10539"/>
                        <a:pt x="40864" y="6794"/>
                        <a:pt x="37229" y="3665"/>
                      </a:cubicBezTo>
                      <a:cubicBezTo>
                        <a:pt x="33594" y="536"/>
                        <a:pt x="28214" y="-1028"/>
                        <a:pt x="21087" y="-1028"/>
                      </a:cubicBezTo>
                      <a:cubicBezTo>
                        <a:pt x="14619" y="-1028"/>
                        <a:pt x="9497" y="283"/>
                        <a:pt x="5719" y="2907"/>
                      </a:cubicBezTo>
                      <a:cubicBezTo>
                        <a:pt x="1950" y="5530"/>
                        <a:pt x="-516" y="9094"/>
                        <a:pt x="-1679" y="13596"/>
                      </a:cubicBezTo>
                      <a:close/>
                    </a:path>
                  </a:pathLst>
                </a:custGeom>
                <a:solidFill>
                  <a:srgbClr val="000000"/>
                </a:solidFill>
                <a:ln w="14" cap="flat">
                  <a:noFill/>
                  <a:prstDash val="solid"/>
                  <a:round/>
                </a:ln>
              </p:spPr>
              <p:txBody>
                <a:bodyPr rtlCol="0" anchor="ctr"/>
                <a:lstStyle/>
                <a:p>
                  <a:endParaRPr lang="en-US"/>
                </a:p>
              </p:txBody>
            </p:sp>
            <p:sp>
              <p:nvSpPr>
                <p:cNvPr id="1132" name="Freeform: Shape 1131">
                  <a:extLst>
                    <a:ext uri="{FF2B5EF4-FFF2-40B4-BE49-F238E27FC236}">
                      <a16:creationId xmlns:a16="http://schemas.microsoft.com/office/drawing/2014/main" id="{58B190A8-CB46-BB24-FB3B-5545A563EE06}"/>
                    </a:ext>
                  </a:extLst>
                </p:cNvPr>
                <p:cNvSpPr/>
                <p:nvPr/>
              </p:nvSpPr>
              <p:spPr>
                <a:xfrm flipV="1">
                  <a:off x="118068" y="4473105"/>
                  <a:ext cx="44589" cy="49640"/>
                </a:xfrm>
                <a:custGeom>
                  <a:avLst/>
                  <a:gdLst>
                    <a:gd name="connsiteX0" fmla="*/ 10954 w 44589"/>
                    <a:gd name="connsiteY0" fmla="*/ 33043 h 49640"/>
                    <a:gd name="connsiteX1" fmla="*/ -451 w 44589"/>
                    <a:gd name="connsiteY1" fmla="*/ 35104 h 49640"/>
                    <a:gd name="connsiteX2" fmla="*/ 6160 w 44589"/>
                    <a:gd name="connsiteY2" fmla="*/ 45293 h 49640"/>
                    <a:gd name="connsiteX3" fmla="*/ 20112 w 44589"/>
                    <a:gd name="connsiteY3" fmla="*/ 48612 h 49640"/>
                    <a:gd name="connsiteX4" fmla="*/ 32633 w 44589"/>
                    <a:gd name="connsiteY4" fmla="*/ 46623 h 49640"/>
                    <a:gd name="connsiteX5" fmla="*/ 38429 w 44589"/>
                    <a:gd name="connsiteY5" fmla="*/ 41572 h 49640"/>
                    <a:gd name="connsiteX6" fmla="*/ 40103 w 44589"/>
                    <a:gd name="connsiteY6" fmla="*/ 30325 h 49640"/>
                    <a:gd name="connsiteX7" fmla="*/ 39974 w 44589"/>
                    <a:gd name="connsiteY7" fmla="*/ 15657 h 49640"/>
                    <a:gd name="connsiteX8" fmla="*/ 40575 w 44589"/>
                    <a:gd name="connsiteY8" fmla="*/ 6413 h 49640"/>
                    <a:gd name="connsiteX9" fmla="*/ 42836 w 44589"/>
                    <a:gd name="connsiteY9" fmla="*/ 45 h 49640"/>
                    <a:gd name="connsiteX10" fmla="*/ 30401 w 44589"/>
                    <a:gd name="connsiteY10" fmla="*/ 45 h 49640"/>
                    <a:gd name="connsiteX11" fmla="*/ 29199 w 44589"/>
                    <a:gd name="connsiteY11" fmla="*/ 3751 h 49640"/>
                    <a:gd name="connsiteX12" fmla="*/ 28741 w 44589"/>
                    <a:gd name="connsiteY12" fmla="*/ 5239 h 49640"/>
                    <a:gd name="connsiteX13" fmla="*/ 21858 w 44589"/>
                    <a:gd name="connsiteY13" fmla="*/ 531 h 49640"/>
                    <a:gd name="connsiteX14" fmla="*/ 14030 w 44589"/>
                    <a:gd name="connsiteY14" fmla="*/ -1028 h 49640"/>
                    <a:gd name="connsiteX15" fmla="*/ 2468 w 44589"/>
                    <a:gd name="connsiteY15" fmla="*/ 2950 h 49640"/>
                    <a:gd name="connsiteX16" fmla="*/ -1753 w 44589"/>
                    <a:gd name="connsiteY16" fmla="*/ 13010 h 49640"/>
                    <a:gd name="connsiteX17" fmla="*/ 164 w 44589"/>
                    <a:gd name="connsiteY17" fmla="*/ 20193 h 49640"/>
                    <a:gd name="connsiteX18" fmla="*/ 5559 w 44589"/>
                    <a:gd name="connsiteY18" fmla="*/ 25016 h 49640"/>
                    <a:gd name="connsiteX19" fmla="*/ 15562 w 44589"/>
                    <a:gd name="connsiteY19" fmla="*/ 27949 h 49640"/>
                    <a:gd name="connsiteX20" fmla="*/ 27768 w 44589"/>
                    <a:gd name="connsiteY20" fmla="*/ 31040 h 49640"/>
                    <a:gd name="connsiteX21" fmla="*/ 27768 w 44589"/>
                    <a:gd name="connsiteY21" fmla="*/ 32285 h 49640"/>
                    <a:gd name="connsiteX22" fmla="*/ 25979 w 44589"/>
                    <a:gd name="connsiteY22" fmla="*/ 37451 h 49640"/>
                    <a:gd name="connsiteX23" fmla="*/ 19225 w 44589"/>
                    <a:gd name="connsiteY23" fmla="*/ 38996 h 49640"/>
                    <a:gd name="connsiteX24" fmla="*/ 13988 w 44589"/>
                    <a:gd name="connsiteY24" fmla="*/ 37680 h 49640"/>
                    <a:gd name="connsiteX25" fmla="*/ 10954 w 44589"/>
                    <a:gd name="connsiteY25" fmla="*/ 33043 h 49640"/>
                    <a:gd name="connsiteX26" fmla="*/ 27768 w 44589"/>
                    <a:gd name="connsiteY26" fmla="*/ 22855 h 49640"/>
                    <a:gd name="connsiteX27" fmla="*/ 20112 w 44589"/>
                    <a:gd name="connsiteY27" fmla="*/ 20923 h 49640"/>
                    <a:gd name="connsiteX28" fmla="*/ 13272 w 44589"/>
                    <a:gd name="connsiteY28" fmla="*/ 18734 h 49640"/>
                    <a:gd name="connsiteX29" fmla="*/ 10811 w 44589"/>
                    <a:gd name="connsiteY29" fmla="*/ 14312 h 49640"/>
                    <a:gd name="connsiteX30" fmla="*/ 12771 w 44589"/>
                    <a:gd name="connsiteY30" fmla="*/ 9747 h 49640"/>
                    <a:gd name="connsiteX31" fmla="*/ 17794 w 44589"/>
                    <a:gd name="connsiteY31" fmla="*/ 7829 h 49640"/>
                    <a:gd name="connsiteX32" fmla="*/ 24276 w 44589"/>
                    <a:gd name="connsiteY32" fmla="*/ 10062 h 49640"/>
                    <a:gd name="connsiteX33" fmla="*/ 27267 w 44589"/>
                    <a:gd name="connsiteY33" fmla="*/ 14226 h 49640"/>
                    <a:gd name="connsiteX34" fmla="*/ 27768 w 44589"/>
                    <a:gd name="connsiteY34" fmla="*/ 2035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0954" y="33043"/>
                      </a:moveTo>
                      <a:lnTo>
                        <a:pt x="-451" y="35104"/>
                      </a:lnTo>
                      <a:cubicBezTo>
                        <a:pt x="827" y="39693"/>
                        <a:pt x="3031" y="43089"/>
                        <a:pt x="6160" y="45293"/>
                      </a:cubicBezTo>
                      <a:cubicBezTo>
                        <a:pt x="9289" y="47506"/>
                        <a:pt x="13940" y="48612"/>
                        <a:pt x="20112" y="48612"/>
                      </a:cubicBezTo>
                      <a:cubicBezTo>
                        <a:pt x="25722" y="48612"/>
                        <a:pt x="29895" y="47950"/>
                        <a:pt x="32633" y="46623"/>
                      </a:cubicBezTo>
                      <a:cubicBezTo>
                        <a:pt x="35381" y="45297"/>
                        <a:pt x="37313" y="43614"/>
                        <a:pt x="38429" y="41572"/>
                      </a:cubicBezTo>
                      <a:cubicBezTo>
                        <a:pt x="39545" y="39530"/>
                        <a:pt x="40103" y="35781"/>
                        <a:pt x="40103" y="30325"/>
                      </a:cubicBezTo>
                      <a:lnTo>
                        <a:pt x="39974" y="15657"/>
                      </a:lnTo>
                      <a:cubicBezTo>
                        <a:pt x="39974" y="11478"/>
                        <a:pt x="40174" y="8397"/>
                        <a:pt x="40575" y="6413"/>
                      </a:cubicBezTo>
                      <a:cubicBezTo>
                        <a:pt x="40976" y="4438"/>
                        <a:pt x="41730" y="2315"/>
                        <a:pt x="42836" y="45"/>
                      </a:cubicBezTo>
                      <a:lnTo>
                        <a:pt x="30401" y="45"/>
                      </a:lnTo>
                      <a:cubicBezTo>
                        <a:pt x="30076" y="884"/>
                        <a:pt x="29676" y="2120"/>
                        <a:pt x="29199" y="3751"/>
                      </a:cubicBezTo>
                      <a:cubicBezTo>
                        <a:pt x="28989" y="4505"/>
                        <a:pt x="28836" y="5001"/>
                        <a:pt x="28741" y="5239"/>
                      </a:cubicBezTo>
                      <a:cubicBezTo>
                        <a:pt x="26594" y="3150"/>
                        <a:pt x="24300" y="1581"/>
                        <a:pt x="21858" y="531"/>
                      </a:cubicBezTo>
                      <a:cubicBezTo>
                        <a:pt x="19416" y="-508"/>
                        <a:pt x="16807" y="-1028"/>
                        <a:pt x="14030" y="-1028"/>
                      </a:cubicBezTo>
                      <a:cubicBezTo>
                        <a:pt x="9146" y="-1028"/>
                        <a:pt x="5292" y="298"/>
                        <a:pt x="2468" y="2950"/>
                      </a:cubicBezTo>
                      <a:cubicBezTo>
                        <a:pt x="-346" y="5602"/>
                        <a:pt x="-1753" y="8955"/>
                        <a:pt x="-1753" y="13010"/>
                      </a:cubicBezTo>
                      <a:cubicBezTo>
                        <a:pt x="-1753" y="15700"/>
                        <a:pt x="-1114" y="18094"/>
                        <a:pt x="164" y="20193"/>
                      </a:cubicBezTo>
                      <a:cubicBezTo>
                        <a:pt x="1452" y="22292"/>
                        <a:pt x="3250" y="23899"/>
                        <a:pt x="5559" y="25016"/>
                      </a:cubicBezTo>
                      <a:cubicBezTo>
                        <a:pt x="7868" y="26141"/>
                        <a:pt x="11202" y="27119"/>
                        <a:pt x="15562" y="27949"/>
                      </a:cubicBezTo>
                      <a:cubicBezTo>
                        <a:pt x="21429" y="29056"/>
                        <a:pt x="25497" y="30086"/>
                        <a:pt x="27768" y="31040"/>
                      </a:cubicBezTo>
                      <a:lnTo>
                        <a:pt x="27768" y="32285"/>
                      </a:lnTo>
                      <a:cubicBezTo>
                        <a:pt x="27768" y="34699"/>
                        <a:pt x="27172" y="36421"/>
                        <a:pt x="25979" y="37451"/>
                      </a:cubicBezTo>
                      <a:cubicBezTo>
                        <a:pt x="24787" y="38481"/>
                        <a:pt x="22535" y="38996"/>
                        <a:pt x="19225" y="38996"/>
                      </a:cubicBezTo>
                      <a:cubicBezTo>
                        <a:pt x="16983" y="38996"/>
                        <a:pt x="15237" y="38557"/>
                        <a:pt x="13988" y="37680"/>
                      </a:cubicBezTo>
                      <a:cubicBezTo>
                        <a:pt x="12738" y="36802"/>
                        <a:pt x="11727" y="35257"/>
                        <a:pt x="10954" y="33043"/>
                      </a:cubicBezTo>
                      <a:close/>
                      <a:moveTo>
                        <a:pt x="27768" y="22855"/>
                      </a:moveTo>
                      <a:cubicBezTo>
                        <a:pt x="26156" y="22321"/>
                        <a:pt x="23604" y="21677"/>
                        <a:pt x="20112" y="20923"/>
                      </a:cubicBezTo>
                      <a:cubicBezTo>
                        <a:pt x="16630" y="20179"/>
                        <a:pt x="14350" y="19449"/>
                        <a:pt x="13272" y="18734"/>
                      </a:cubicBezTo>
                      <a:cubicBezTo>
                        <a:pt x="11631" y="17570"/>
                        <a:pt x="10811" y="16096"/>
                        <a:pt x="10811" y="14312"/>
                      </a:cubicBezTo>
                      <a:cubicBezTo>
                        <a:pt x="10811" y="12556"/>
                        <a:pt x="11464" y="11035"/>
                        <a:pt x="12771" y="9747"/>
                      </a:cubicBezTo>
                      <a:cubicBezTo>
                        <a:pt x="14088" y="8469"/>
                        <a:pt x="15762" y="7829"/>
                        <a:pt x="17794" y="7829"/>
                      </a:cubicBezTo>
                      <a:cubicBezTo>
                        <a:pt x="20055" y="7829"/>
                        <a:pt x="22216" y="8574"/>
                        <a:pt x="24276" y="10062"/>
                      </a:cubicBezTo>
                      <a:cubicBezTo>
                        <a:pt x="25793" y="11197"/>
                        <a:pt x="26790" y="12585"/>
                        <a:pt x="27267" y="14226"/>
                      </a:cubicBezTo>
                      <a:cubicBezTo>
                        <a:pt x="27601" y="15294"/>
                        <a:pt x="27768" y="17336"/>
                        <a:pt x="27768" y="20351"/>
                      </a:cubicBezTo>
                      <a:close/>
                    </a:path>
                  </a:pathLst>
                </a:custGeom>
                <a:solidFill>
                  <a:srgbClr val="000000"/>
                </a:solidFill>
                <a:ln w="14" cap="flat">
                  <a:noFill/>
                  <a:prstDash val="solid"/>
                  <a:round/>
                </a:ln>
              </p:spPr>
              <p:txBody>
                <a:bodyPr rtlCol="0" anchor="ctr"/>
                <a:lstStyle/>
                <a:p>
                  <a:endParaRPr lang="en-US"/>
                </a:p>
              </p:txBody>
            </p:sp>
            <p:sp>
              <p:nvSpPr>
                <p:cNvPr id="1133" name="Freeform: Shape 1132">
                  <a:extLst>
                    <a:ext uri="{FF2B5EF4-FFF2-40B4-BE49-F238E27FC236}">
                      <a16:creationId xmlns:a16="http://schemas.microsoft.com/office/drawing/2014/main" id="{12F3FF13-F60E-018A-E243-DAF1F1BEB732}"/>
                    </a:ext>
                  </a:extLst>
                </p:cNvPr>
                <p:cNvSpPr/>
                <p:nvPr/>
              </p:nvSpPr>
              <p:spPr>
                <a:xfrm flipV="1">
                  <a:off x="171377" y="4473105"/>
                  <a:ext cx="69846" cy="48567"/>
                </a:xfrm>
                <a:custGeom>
                  <a:avLst/>
                  <a:gdLst>
                    <a:gd name="connsiteX0" fmla="*/ -2786 w 69846"/>
                    <a:gd name="connsiteY0" fmla="*/ 46428 h 48567"/>
                    <a:gd name="connsiteX1" fmla="*/ 8790 w 69846"/>
                    <a:gd name="connsiteY1" fmla="*/ 46428 h 48567"/>
                    <a:gd name="connsiteX2" fmla="*/ 8790 w 69846"/>
                    <a:gd name="connsiteY2" fmla="*/ 39946 h 48567"/>
                    <a:gd name="connsiteX3" fmla="*/ 23601 w 69846"/>
                    <a:gd name="connsiteY3" fmla="*/ 47502 h 48567"/>
                    <a:gd name="connsiteX4" fmla="*/ 31500 w 69846"/>
                    <a:gd name="connsiteY4" fmla="*/ 45613 h 48567"/>
                    <a:gd name="connsiteX5" fmla="*/ 37009 w 69846"/>
                    <a:gd name="connsiteY5" fmla="*/ 39946 h 48567"/>
                    <a:gd name="connsiteX6" fmla="*/ 43763 w 69846"/>
                    <a:gd name="connsiteY6" fmla="*/ 45613 h 48567"/>
                    <a:gd name="connsiteX7" fmla="*/ 51505 w 69846"/>
                    <a:gd name="connsiteY7" fmla="*/ 47502 h 48567"/>
                    <a:gd name="connsiteX8" fmla="*/ 60348 w 69846"/>
                    <a:gd name="connsiteY8" fmla="*/ 45369 h 48567"/>
                    <a:gd name="connsiteX9" fmla="*/ 65758 w 69846"/>
                    <a:gd name="connsiteY9" fmla="*/ 39130 h 48567"/>
                    <a:gd name="connsiteX10" fmla="*/ 67060 w 69846"/>
                    <a:gd name="connsiteY10" fmla="*/ 29300 h 48567"/>
                    <a:gd name="connsiteX11" fmla="*/ 67060 w 69846"/>
                    <a:gd name="connsiteY11" fmla="*/ -1066 h 48567"/>
                    <a:gd name="connsiteX12" fmla="*/ 54496 w 69846"/>
                    <a:gd name="connsiteY12" fmla="*/ -1066 h 48567"/>
                    <a:gd name="connsiteX13" fmla="*/ 54496 w 69846"/>
                    <a:gd name="connsiteY13" fmla="*/ 26080 h 48567"/>
                    <a:gd name="connsiteX14" fmla="*/ 53194 w 69846"/>
                    <a:gd name="connsiteY14" fmla="*/ 35195 h 48567"/>
                    <a:gd name="connsiteX15" fmla="*/ 47827 w 69846"/>
                    <a:gd name="connsiteY15" fmla="*/ 37885 h 48567"/>
                    <a:gd name="connsiteX16" fmla="*/ 42862 w 69846"/>
                    <a:gd name="connsiteY16" fmla="*/ 36268 h 48567"/>
                    <a:gd name="connsiteX17" fmla="*/ 39513 w 69846"/>
                    <a:gd name="connsiteY17" fmla="*/ 31560 h 48567"/>
                    <a:gd name="connsiteX18" fmla="*/ 38483 w 69846"/>
                    <a:gd name="connsiteY18" fmla="*/ 21744 h 48567"/>
                    <a:gd name="connsiteX19" fmla="*/ 38483 w 69846"/>
                    <a:gd name="connsiteY19" fmla="*/ -1066 h 48567"/>
                    <a:gd name="connsiteX20" fmla="*/ 25919 w 69846"/>
                    <a:gd name="connsiteY20" fmla="*/ -1066 h 48567"/>
                    <a:gd name="connsiteX21" fmla="*/ 25919 w 69846"/>
                    <a:gd name="connsiteY21" fmla="*/ 24964 h 48567"/>
                    <a:gd name="connsiteX22" fmla="*/ 25247 w 69846"/>
                    <a:gd name="connsiteY22" fmla="*/ 33893 h 48567"/>
                    <a:gd name="connsiteX23" fmla="*/ 23157 w 69846"/>
                    <a:gd name="connsiteY23" fmla="*/ 36898 h 48567"/>
                    <a:gd name="connsiteX24" fmla="*/ 19351 w 69846"/>
                    <a:gd name="connsiteY24" fmla="*/ 37885 h 48567"/>
                    <a:gd name="connsiteX25" fmla="*/ 14113 w 69846"/>
                    <a:gd name="connsiteY25" fmla="*/ 36311 h 48567"/>
                    <a:gd name="connsiteX26" fmla="*/ 10779 w 69846"/>
                    <a:gd name="connsiteY26" fmla="*/ 31804 h 48567"/>
                    <a:gd name="connsiteX27" fmla="*/ 9778 w 69846"/>
                    <a:gd name="connsiteY27" fmla="*/ 22016 h 48567"/>
                    <a:gd name="connsiteX28" fmla="*/ 9778 w 69846"/>
                    <a:gd name="connsiteY28" fmla="*/ -1066 h 48567"/>
                    <a:gd name="connsiteX29" fmla="*/ -2786 w 69846"/>
                    <a:gd name="connsiteY29" fmla="*/ -106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2786" y="46428"/>
                      </a:moveTo>
                      <a:lnTo>
                        <a:pt x="8790" y="46428"/>
                      </a:lnTo>
                      <a:lnTo>
                        <a:pt x="8790" y="39946"/>
                      </a:lnTo>
                      <a:cubicBezTo>
                        <a:pt x="12940" y="44983"/>
                        <a:pt x="17877" y="47502"/>
                        <a:pt x="23601" y="47502"/>
                      </a:cubicBezTo>
                      <a:cubicBezTo>
                        <a:pt x="26635" y="47502"/>
                        <a:pt x="29268" y="46872"/>
                        <a:pt x="31500" y="45613"/>
                      </a:cubicBezTo>
                      <a:cubicBezTo>
                        <a:pt x="33742" y="44363"/>
                        <a:pt x="35578" y="42474"/>
                        <a:pt x="37009" y="39946"/>
                      </a:cubicBezTo>
                      <a:cubicBezTo>
                        <a:pt x="39098" y="42474"/>
                        <a:pt x="41350" y="44363"/>
                        <a:pt x="43763" y="45613"/>
                      </a:cubicBezTo>
                      <a:cubicBezTo>
                        <a:pt x="46177" y="46872"/>
                        <a:pt x="48758" y="47502"/>
                        <a:pt x="51505" y="47502"/>
                      </a:cubicBezTo>
                      <a:cubicBezTo>
                        <a:pt x="54987" y="47502"/>
                        <a:pt x="57935" y="46791"/>
                        <a:pt x="60348" y="45369"/>
                      </a:cubicBezTo>
                      <a:cubicBezTo>
                        <a:pt x="62762" y="43958"/>
                        <a:pt x="64565" y="41878"/>
                        <a:pt x="65758" y="39130"/>
                      </a:cubicBezTo>
                      <a:cubicBezTo>
                        <a:pt x="66626" y="37108"/>
                        <a:pt x="67060" y="33831"/>
                        <a:pt x="67060" y="29300"/>
                      </a:cubicBezTo>
                      <a:lnTo>
                        <a:pt x="67060" y="-1066"/>
                      </a:lnTo>
                      <a:lnTo>
                        <a:pt x="54496" y="-1066"/>
                      </a:lnTo>
                      <a:lnTo>
                        <a:pt x="54496" y="26080"/>
                      </a:lnTo>
                      <a:cubicBezTo>
                        <a:pt x="54496" y="30792"/>
                        <a:pt x="54062" y="33831"/>
                        <a:pt x="53194" y="35195"/>
                      </a:cubicBezTo>
                      <a:cubicBezTo>
                        <a:pt x="52030" y="36989"/>
                        <a:pt x="50241" y="37885"/>
                        <a:pt x="47827" y="37885"/>
                      </a:cubicBezTo>
                      <a:cubicBezTo>
                        <a:pt x="46072" y="37885"/>
                        <a:pt x="44417" y="37346"/>
                        <a:pt x="42862" y="36268"/>
                      </a:cubicBezTo>
                      <a:cubicBezTo>
                        <a:pt x="41316" y="35200"/>
                        <a:pt x="40200" y="33631"/>
                        <a:pt x="39513" y="31560"/>
                      </a:cubicBezTo>
                      <a:cubicBezTo>
                        <a:pt x="38827" y="29490"/>
                        <a:pt x="38483" y="26218"/>
                        <a:pt x="38483" y="21744"/>
                      </a:cubicBezTo>
                      <a:lnTo>
                        <a:pt x="38483" y="-1066"/>
                      </a:lnTo>
                      <a:lnTo>
                        <a:pt x="25919" y="-1066"/>
                      </a:lnTo>
                      <a:lnTo>
                        <a:pt x="25919" y="24964"/>
                      </a:lnTo>
                      <a:cubicBezTo>
                        <a:pt x="25919" y="29581"/>
                        <a:pt x="25695" y="32557"/>
                        <a:pt x="25247" y="33893"/>
                      </a:cubicBezTo>
                      <a:cubicBezTo>
                        <a:pt x="24798" y="35238"/>
                        <a:pt x="24102" y="36240"/>
                        <a:pt x="23157" y="36898"/>
                      </a:cubicBezTo>
                      <a:cubicBezTo>
                        <a:pt x="22222" y="37556"/>
                        <a:pt x="20954" y="37885"/>
                        <a:pt x="19351" y="37885"/>
                      </a:cubicBezTo>
                      <a:cubicBezTo>
                        <a:pt x="17414" y="37885"/>
                        <a:pt x="15669" y="37361"/>
                        <a:pt x="14113" y="36311"/>
                      </a:cubicBezTo>
                      <a:cubicBezTo>
                        <a:pt x="12568" y="35271"/>
                        <a:pt x="11457" y="33769"/>
                        <a:pt x="10779" y="31804"/>
                      </a:cubicBezTo>
                      <a:cubicBezTo>
                        <a:pt x="10111" y="29839"/>
                        <a:pt x="9778" y="26576"/>
                        <a:pt x="9778" y="22016"/>
                      </a:cubicBezTo>
                      <a:lnTo>
                        <a:pt x="9778" y="-1066"/>
                      </a:lnTo>
                      <a:lnTo>
                        <a:pt x="-2786" y="-1066"/>
                      </a:lnTo>
                      <a:close/>
                    </a:path>
                  </a:pathLst>
                </a:custGeom>
                <a:solidFill>
                  <a:srgbClr val="000000"/>
                </a:solidFill>
                <a:ln w="14" cap="flat">
                  <a:noFill/>
                  <a:prstDash val="solid"/>
                  <a:round/>
                </a:ln>
              </p:spPr>
              <p:txBody>
                <a:bodyPr rtlCol="0" anchor="ctr"/>
                <a:lstStyle/>
                <a:p>
                  <a:endParaRPr lang="en-US"/>
                </a:p>
              </p:txBody>
            </p:sp>
            <p:sp>
              <p:nvSpPr>
                <p:cNvPr id="1134" name="Freeform: Shape 1133">
                  <a:extLst>
                    <a:ext uri="{FF2B5EF4-FFF2-40B4-BE49-F238E27FC236}">
                      <a16:creationId xmlns:a16="http://schemas.microsoft.com/office/drawing/2014/main" id="{A63C8B11-0494-E3FA-274A-CD1C13FCDAF5}"/>
                    </a:ext>
                  </a:extLst>
                </p:cNvPr>
                <p:cNvSpPr/>
                <p:nvPr/>
              </p:nvSpPr>
              <p:spPr>
                <a:xfrm flipV="1">
                  <a:off x="253381" y="4473105"/>
                  <a:ext cx="46335" cy="66640"/>
                </a:xfrm>
                <a:custGeom>
                  <a:avLst/>
                  <a:gdLst>
                    <a:gd name="connsiteX0" fmla="*/ -1989 w 46335"/>
                    <a:gd name="connsiteY0" fmla="*/ 65135 h 66640"/>
                    <a:gd name="connsiteX1" fmla="*/ 9731 w 46335"/>
                    <a:gd name="connsiteY1" fmla="*/ 65135 h 66640"/>
                    <a:gd name="connsiteX2" fmla="*/ 9731 w 46335"/>
                    <a:gd name="connsiteY2" fmla="*/ 58152 h 66640"/>
                    <a:gd name="connsiteX3" fmla="*/ 15899 w 46335"/>
                    <a:gd name="connsiteY3" fmla="*/ 63962 h 66640"/>
                    <a:gd name="connsiteX4" fmla="*/ 24542 w 46335"/>
                    <a:gd name="connsiteY4" fmla="*/ 66209 h 66640"/>
                    <a:gd name="connsiteX5" fmla="*/ 38580 w 46335"/>
                    <a:gd name="connsiteY5" fmla="*/ 59726 h 66640"/>
                    <a:gd name="connsiteX6" fmla="*/ 44347 w 46335"/>
                    <a:gd name="connsiteY6" fmla="*/ 41653 h 66640"/>
                    <a:gd name="connsiteX7" fmla="*/ 38523 w 46335"/>
                    <a:gd name="connsiteY7" fmla="*/ 23165 h 66640"/>
                    <a:gd name="connsiteX8" fmla="*/ 24442 w 46335"/>
                    <a:gd name="connsiteY8" fmla="*/ 16568 h 66640"/>
                    <a:gd name="connsiteX9" fmla="*/ 17301 w 46335"/>
                    <a:gd name="connsiteY9" fmla="*/ 18128 h 66640"/>
                    <a:gd name="connsiteX10" fmla="*/ 10590 w 46335"/>
                    <a:gd name="connsiteY10" fmla="*/ 23494 h 66640"/>
                    <a:gd name="connsiteX11" fmla="*/ 10590 w 46335"/>
                    <a:gd name="connsiteY11" fmla="*/ -432 h 66640"/>
                    <a:gd name="connsiteX12" fmla="*/ -1989 w 46335"/>
                    <a:gd name="connsiteY12" fmla="*/ -432 h 66640"/>
                    <a:gd name="connsiteX13" fmla="*/ 10447 w 46335"/>
                    <a:gd name="connsiteY13" fmla="*/ 42197 h 66640"/>
                    <a:gd name="connsiteX14" fmla="*/ 13623 w 46335"/>
                    <a:gd name="connsiteY14" fmla="*/ 30362 h 66640"/>
                    <a:gd name="connsiteX15" fmla="*/ 21365 w 46335"/>
                    <a:gd name="connsiteY15" fmla="*/ 26542 h 66640"/>
                    <a:gd name="connsiteX16" fmla="*/ 28649 w 46335"/>
                    <a:gd name="connsiteY16" fmla="*/ 30048 h 66640"/>
                    <a:gd name="connsiteX17" fmla="*/ 31554 w 46335"/>
                    <a:gd name="connsiteY17" fmla="*/ 41567 h 66640"/>
                    <a:gd name="connsiteX18" fmla="*/ 28549 w 46335"/>
                    <a:gd name="connsiteY18" fmla="*/ 52657 h 66640"/>
                    <a:gd name="connsiteX19" fmla="*/ 21136 w 46335"/>
                    <a:gd name="connsiteY19" fmla="*/ 56278 h 66640"/>
                    <a:gd name="connsiteX20" fmla="*/ 13480 w 46335"/>
                    <a:gd name="connsiteY20" fmla="*/ 52714 h 66640"/>
                    <a:gd name="connsiteX21" fmla="*/ 10447 w 46335"/>
                    <a:gd name="connsiteY21" fmla="*/ 42197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989" y="65135"/>
                      </a:moveTo>
                      <a:lnTo>
                        <a:pt x="9731" y="65135"/>
                      </a:lnTo>
                      <a:lnTo>
                        <a:pt x="9731" y="58152"/>
                      </a:lnTo>
                      <a:cubicBezTo>
                        <a:pt x="11258" y="60537"/>
                        <a:pt x="13313" y="62474"/>
                        <a:pt x="15899" y="63962"/>
                      </a:cubicBezTo>
                      <a:cubicBezTo>
                        <a:pt x="18493" y="65460"/>
                        <a:pt x="21375" y="66209"/>
                        <a:pt x="24542" y="66209"/>
                      </a:cubicBezTo>
                      <a:cubicBezTo>
                        <a:pt x="30056" y="66209"/>
                        <a:pt x="34735" y="64048"/>
                        <a:pt x="38580" y="59726"/>
                      </a:cubicBezTo>
                      <a:cubicBezTo>
                        <a:pt x="42424" y="55405"/>
                        <a:pt x="44347" y="49380"/>
                        <a:pt x="44347" y="41653"/>
                      </a:cubicBezTo>
                      <a:cubicBezTo>
                        <a:pt x="44347" y="33725"/>
                        <a:pt x="42405" y="27562"/>
                        <a:pt x="38523" y="23165"/>
                      </a:cubicBezTo>
                      <a:cubicBezTo>
                        <a:pt x="34649" y="18767"/>
                        <a:pt x="29956" y="16568"/>
                        <a:pt x="24442" y="16568"/>
                      </a:cubicBezTo>
                      <a:cubicBezTo>
                        <a:pt x="21818" y="16568"/>
                        <a:pt x="19438" y="17088"/>
                        <a:pt x="17301" y="18128"/>
                      </a:cubicBezTo>
                      <a:cubicBezTo>
                        <a:pt x="15174" y="19177"/>
                        <a:pt x="12937" y="20966"/>
                        <a:pt x="10590" y="23494"/>
                      </a:cubicBezTo>
                      <a:lnTo>
                        <a:pt x="10590" y="-432"/>
                      </a:lnTo>
                      <a:lnTo>
                        <a:pt x="-1989" y="-432"/>
                      </a:lnTo>
                      <a:close/>
                      <a:moveTo>
                        <a:pt x="10447" y="42197"/>
                      </a:moveTo>
                      <a:cubicBezTo>
                        <a:pt x="10447" y="36854"/>
                        <a:pt x="11506" y="32910"/>
                        <a:pt x="13623" y="30362"/>
                      </a:cubicBezTo>
                      <a:cubicBezTo>
                        <a:pt x="15741" y="27815"/>
                        <a:pt x="18322" y="26542"/>
                        <a:pt x="21365" y="26542"/>
                      </a:cubicBezTo>
                      <a:cubicBezTo>
                        <a:pt x="24284" y="26542"/>
                        <a:pt x="26712" y="27710"/>
                        <a:pt x="28649" y="30048"/>
                      </a:cubicBezTo>
                      <a:cubicBezTo>
                        <a:pt x="30585" y="32394"/>
                        <a:pt x="31554" y="36234"/>
                        <a:pt x="31554" y="41567"/>
                      </a:cubicBezTo>
                      <a:cubicBezTo>
                        <a:pt x="31554" y="46547"/>
                        <a:pt x="30552" y="50243"/>
                        <a:pt x="28549" y="52657"/>
                      </a:cubicBezTo>
                      <a:cubicBezTo>
                        <a:pt x="26555" y="55071"/>
                        <a:pt x="24084" y="56278"/>
                        <a:pt x="21136" y="56278"/>
                      </a:cubicBezTo>
                      <a:cubicBezTo>
                        <a:pt x="18064" y="56278"/>
                        <a:pt x="15512" y="55090"/>
                        <a:pt x="13480" y="52714"/>
                      </a:cubicBezTo>
                      <a:cubicBezTo>
                        <a:pt x="11458" y="50349"/>
                        <a:pt x="10447" y="46843"/>
                        <a:pt x="10447" y="42197"/>
                      </a:cubicBezTo>
                      <a:close/>
                    </a:path>
                  </a:pathLst>
                </a:custGeom>
                <a:solidFill>
                  <a:srgbClr val="000000"/>
                </a:solidFill>
                <a:ln w="14" cap="flat">
                  <a:noFill/>
                  <a:prstDash val="solid"/>
                  <a:round/>
                </a:ln>
              </p:spPr>
              <p:txBody>
                <a:bodyPr rtlCol="0" anchor="ctr"/>
                <a:lstStyle/>
                <a:p>
                  <a:endParaRPr lang="en-US"/>
                </a:p>
              </p:txBody>
            </p:sp>
            <p:sp>
              <p:nvSpPr>
                <p:cNvPr id="1135" name="Freeform: Shape 1134">
                  <a:extLst>
                    <a:ext uri="{FF2B5EF4-FFF2-40B4-BE49-F238E27FC236}">
                      <a16:creationId xmlns:a16="http://schemas.microsoft.com/office/drawing/2014/main" id="{7022F734-4E88-586F-A164-FE3C96EBCE0C}"/>
                    </a:ext>
                  </a:extLst>
                </p:cNvPr>
                <p:cNvSpPr/>
                <p:nvPr/>
              </p:nvSpPr>
              <p:spPr>
                <a:xfrm flipV="1">
                  <a:off x="309682" y="4456119"/>
                  <a:ext cx="12578" cy="65553"/>
                </a:xfrm>
                <a:custGeom>
                  <a:avLst/>
                  <a:gdLst>
                    <a:gd name="connsiteX0" fmla="*/ -825 w 12578"/>
                    <a:gd name="connsiteY0" fmla="*/ -1661 h 65553"/>
                    <a:gd name="connsiteX1" fmla="*/ -825 w 12578"/>
                    <a:gd name="connsiteY1" fmla="*/ 63892 h 65553"/>
                    <a:gd name="connsiteX2" fmla="*/ 11753 w 12578"/>
                    <a:gd name="connsiteY2" fmla="*/ 63892 h 65553"/>
                    <a:gd name="connsiteX3" fmla="*/ 11753 w 12578"/>
                    <a:gd name="connsiteY3" fmla="*/ -1661 h 65553"/>
                  </a:gdLst>
                  <a:ahLst/>
                  <a:cxnLst>
                    <a:cxn ang="0">
                      <a:pos x="connsiteX0" y="connsiteY0"/>
                    </a:cxn>
                    <a:cxn ang="0">
                      <a:pos x="connsiteX1" y="connsiteY1"/>
                    </a:cxn>
                    <a:cxn ang="0">
                      <a:pos x="connsiteX2" y="connsiteY2"/>
                    </a:cxn>
                    <a:cxn ang="0">
                      <a:pos x="connsiteX3" y="connsiteY3"/>
                    </a:cxn>
                  </a:cxnLst>
                  <a:rect l="l" t="t" r="r" b="b"/>
                  <a:pathLst>
                    <a:path w="12578" h="65553">
                      <a:moveTo>
                        <a:pt x="-825" y="-1661"/>
                      </a:moveTo>
                      <a:lnTo>
                        <a:pt x="-825" y="63892"/>
                      </a:lnTo>
                      <a:lnTo>
                        <a:pt x="11753" y="63892"/>
                      </a:lnTo>
                      <a:lnTo>
                        <a:pt x="11753" y="-1661"/>
                      </a:lnTo>
                      <a:close/>
                    </a:path>
                  </a:pathLst>
                </a:custGeom>
                <a:solidFill>
                  <a:srgbClr val="000000"/>
                </a:solidFill>
                <a:ln w="14" cap="flat">
                  <a:noFill/>
                  <a:prstDash val="solid"/>
                  <a:round/>
                </a:ln>
              </p:spPr>
              <p:txBody>
                <a:bodyPr rtlCol="0" anchor="ctr"/>
                <a:lstStyle/>
                <a:p>
                  <a:endParaRPr lang="en-US"/>
                </a:p>
              </p:txBody>
            </p:sp>
            <p:sp>
              <p:nvSpPr>
                <p:cNvPr id="1136" name="Freeform: Shape 1135">
                  <a:extLst>
                    <a:ext uri="{FF2B5EF4-FFF2-40B4-BE49-F238E27FC236}">
                      <a16:creationId xmlns:a16="http://schemas.microsoft.com/office/drawing/2014/main" id="{8BA4B335-8415-B74D-E41D-315C90B9D159}"/>
                    </a:ext>
                  </a:extLst>
                </p:cNvPr>
                <p:cNvSpPr/>
                <p:nvPr/>
              </p:nvSpPr>
              <p:spPr>
                <a:xfrm flipV="1">
                  <a:off x="331464" y="4473105"/>
                  <a:ext cx="44372" cy="49640"/>
                </a:xfrm>
                <a:custGeom>
                  <a:avLst/>
                  <a:gdLst>
                    <a:gd name="connsiteX0" fmla="*/ 29496 w 44372"/>
                    <a:gd name="connsiteY0" fmla="*/ 15156 h 49640"/>
                    <a:gd name="connsiteX1" fmla="*/ 42017 w 44372"/>
                    <a:gd name="connsiteY1" fmla="*/ 13053 h 49640"/>
                    <a:gd name="connsiteX2" fmla="*/ 34390 w 44372"/>
                    <a:gd name="connsiteY2" fmla="*/ 2563 h 49640"/>
                    <a:gd name="connsiteX3" fmla="*/ 21368 w 44372"/>
                    <a:gd name="connsiteY3" fmla="*/ -1028 h 49640"/>
                    <a:gd name="connsiteX4" fmla="*/ 3023 w 44372"/>
                    <a:gd name="connsiteY4" fmla="*/ 7071 h 49640"/>
                    <a:gd name="connsiteX5" fmla="*/ -1671 w 44372"/>
                    <a:gd name="connsiteY5" fmla="*/ 23427 h 49640"/>
                    <a:gd name="connsiteX6" fmla="*/ 4497 w 44372"/>
                    <a:gd name="connsiteY6" fmla="*/ 41915 h 49640"/>
                    <a:gd name="connsiteX7" fmla="*/ 20109 w 44372"/>
                    <a:gd name="connsiteY7" fmla="*/ 48612 h 49640"/>
                    <a:gd name="connsiteX8" fmla="*/ 36837 w 44372"/>
                    <a:gd name="connsiteY8" fmla="*/ 41615 h 49640"/>
                    <a:gd name="connsiteX9" fmla="*/ 42689 w 44372"/>
                    <a:gd name="connsiteY9" fmla="*/ 20165 h 49640"/>
                    <a:gd name="connsiteX10" fmla="*/ 11208 w 44372"/>
                    <a:gd name="connsiteY10" fmla="*/ 20165 h 49640"/>
                    <a:gd name="connsiteX11" fmla="*/ 14256 w 44372"/>
                    <a:gd name="connsiteY11" fmla="*/ 11464 h 49640"/>
                    <a:gd name="connsiteX12" fmla="*/ 21497 w 44372"/>
                    <a:gd name="connsiteY12" fmla="*/ 8359 h 49640"/>
                    <a:gd name="connsiteX13" fmla="*/ 26448 w 44372"/>
                    <a:gd name="connsiteY13" fmla="*/ 9962 h 49640"/>
                    <a:gd name="connsiteX14" fmla="*/ 29496 w 44372"/>
                    <a:gd name="connsiteY14" fmla="*/ 15156 h 49640"/>
                    <a:gd name="connsiteX15" fmla="*/ 30211 w 44372"/>
                    <a:gd name="connsiteY15" fmla="*/ 27863 h 49640"/>
                    <a:gd name="connsiteX16" fmla="*/ 27392 w 44372"/>
                    <a:gd name="connsiteY16" fmla="*/ 36149 h 49640"/>
                    <a:gd name="connsiteX17" fmla="*/ 20867 w 44372"/>
                    <a:gd name="connsiteY17" fmla="*/ 38996 h 49640"/>
                    <a:gd name="connsiteX18" fmla="*/ 14070 w 44372"/>
                    <a:gd name="connsiteY18" fmla="*/ 36006 h 49640"/>
                    <a:gd name="connsiteX19" fmla="*/ 11437 w 44372"/>
                    <a:gd name="connsiteY19" fmla="*/ 2786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496" y="15156"/>
                      </a:moveTo>
                      <a:lnTo>
                        <a:pt x="42017" y="13053"/>
                      </a:lnTo>
                      <a:cubicBezTo>
                        <a:pt x="40414" y="8464"/>
                        <a:pt x="37872" y="4968"/>
                        <a:pt x="34390" y="2563"/>
                      </a:cubicBezTo>
                      <a:cubicBezTo>
                        <a:pt x="30917" y="169"/>
                        <a:pt x="26577" y="-1028"/>
                        <a:pt x="21368" y="-1028"/>
                      </a:cubicBezTo>
                      <a:cubicBezTo>
                        <a:pt x="13106" y="-1028"/>
                        <a:pt x="6991" y="1671"/>
                        <a:pt x="3023" y="7071"/>
                      </a:cubicBezTo>
                      <a:cubicBezTo>
                        <a:pt x="-106" y="11393"/>
                        <a:pt x="-1671" y="16845"/>
                        <a:pt x="-1671" y="23427"/>
                      </a:cubicBezTo>
                      <a:cubicBezTo>
                        <a:pt x="-1671" y="31298"/>
                        <a:pt x="385" y="37460"/>
                        <a:pt x="4497" y="41915"/>
                      </a:cubicBezTo>
                      <a:cubicBezTo>
                        <a:pt x="8618" y="46380"/>
                        <a:pt x="13822" y="48612"/>
                        <a:pt x="20109" y="48612"/>
                      </a:cubicBezTo>
                      <a:cubicBezTo>
                        <a:pt x="27178" y="48612"/>
                        <a:pt x="32754" y="46280"/>
                        <a:pt x="36837" y="41615"/>
                      </a:cubicBezTo>
                      <a:cubicBezTo>
                        <a:pt x="40920" y="36950"/>
                        <a:pt x="42871" y="29800"/>
                        <a:pt x="42689" y="20165"/>
                      </a:cubicBezTo>
                      <a:lnTo>
                        <a:pt x="11208" y="20165"/>
                      </a:lnTo>
                      <a:cubicBezTo>
                        <a:pt x="11303" y="16444"/>
                        <a:pt x="12319" y="13544"/>
                        <a:pt x="14256" y="11464"/>
                      </a:cubicBezTo>
                      <a:cubicBezTo>
                        <a:pt x="16192" y="9394"/>
                        <a:pt x="18606" y="8359"/>
                        <a:pt x="21497" y="8359"/>
                      </a:cubicBezTo>
                      <a:cubicBezTo>
                        <a:pt x="23462" y="8359"/>
                        <a:pt x="25112" y="8893"/>
                        <a:pt x="26448" y="9962"/>
                      </a:cubicBezTo>
                      <a:cubicBezTo>
                        <a:pt x="27793" y="11040"/>
                        <a:pt x="28809" y="12771"/>
                        <a:pt x="29496" y="15156"/>
                      </a:cubicBezTo>
                      <a:close/>
                      <a:moveTo>
                        <a:pt x="30211" y="27863"/>
                      </a:moveTo>
                      <a:cubicBezTo>
                        <a:pt x="30125" y="31498"/>
                        <a:pt x="29186" y="34260"/>
                        <a:pt x="27392" y="36149"/>
                      </a:cubicBezTo>
                      <a:cubicBezTo>
                        <a:pt x="25608" y="38047"/>
                        <a:pt x="23433" y="38996"/>
                        <a:pt x="20867" y="38996"/>
                      </a:cubicBezTo>
                      <a:cubicBezTo>
                        <a:pt x="18129" y="38996"/>
                        <a:pt x="15863" y="37999"/>
                        <a:pt x="14070" y="36006"/>
                      </a:cubicBezTo>
                      <a:cubicBezTo>
                        <a:pt x="12286" y="34002"/>
                        <a:pt x="11408" y="31288"/>
                        <a:pt x="11437" y="27863"/>
                      </a:cubicBezTo>
                      <a:close/>
                    </a:path>
                  </a:pathLst>
                </a:custGeom>
                <a:solidFill>
                  <a:srgbClr val="000000"/>
                </a:solidFill>
                <a:ln w="14" cap="flat">
                  <a:noFill/>
                  <a:prstDash val="solid"/>
                  <a:round/>
                </a:ln>
              </p:spPr>
              <p:txBody>
                <a:bodyPr rtlCol="0" anchor="ctr"/>
                <a:lstStyle/>
                <a:p>
                  <a:endParaRPr lang="en-US"/>
                </a:p>
              </p:txBody>
            </p:sp>
            <p:sp>
              <p:nvSpPr>
                <p:cNvPr id="1137" name="Freeform: Shape 1136">
                  <a:extLst>
                    <a:ext uri="{FF2B5EF4-FFF2-40B4-BE49-F238E27FC236}">
                      <a16:creationId xmlns:a16="http://schemas.microsoft.com/office/drawing/2014/main" id="{22310E7F-3EDA-235D-8A4B-19ABEBA3AA64}"/>
                    </a:ext>
                  </a:extLst>
                </p:cNvPr>
                <p:cNvSpPr/>
                <p:nvPr/>
              </p:nvSpPr>
              <p:spPr>
                <a:xfrm flipV="1">
                  <a:off x="381639" y="4473105"/>
                  <a:ext cx="44360" cy="49640"/>
                </a:xfrm>
                <a:custGeom>
                  <a:avLst/>
                  <a:gdLst>
                    <a:gd name="connsiteX0" fmla="*/ -1606 w 44360"/>
                    <a:gd name="connsiteY0" fmla="*/ 13596 h 49640"/>
                    <a:gd name="connsiteX1" fmla="*/ 11001 w 44360"/>
                    <a:gd name="connsiteY1" fmla="*/ 15514 h 49640"/>
                    <a:gd name="connsiteX2" fmla="*/ 14264 w 44360"/>
                    <a:gd name="connsiteY2" fmla="*/ 9947 h 49640"/>
                    <a:gd name="connsiteX3" fmla="*/ 21161 w 44360"/>
                    <a:gd name="connsiteY3" fmla="*/ 8044 h 49640"/>
                    <a:gd name="connsiteX4" fmla="*/ 28488 w 44360"/>
                    <a:gd name="connsiteY4" fmla="*/ 9833 h 49640"/>
                    <a:gd name="connsiteX5" fmla="*/ 30148 w 44360"/>
                    <a:gd name="connsiteY5" fmla="*/ 13196 h 49640"/>
                    <a:gd name="connsiteX6" fmla="*/ 29246 w 44360"/>
                    <a:gd name="connsiteY6" fmla="*/ 15557 h 49640"/>
                    <a:gd name="connsiteX7" fmla="*/ 25053 w 44360"/>
                    <a:gd name="connsiteY7" fmla="*/ 17217 h 49640"/>
                    <a:gd name="connsiteX8" fmla="*/ 5778 w 44360"/>
                    <a:gd name="connsiteY8" fmla="*/ 23341 h 49640"/>
                    <a:gd name="connsiteX9" fmla="*/ 140 w 44360"/>
                    <a:gd name="connsiteY9" fmla="*/ 34031 h 49640"/>
                    <a:gd name="connsiteX10" fmla="*/ 5005 w 44360"/>
                    <a:gd name="connsiteY10" fmla="*/ 44405 h 49640"/>
                    <a:gd name="connsiteX11" fmla="*/ 20131 w 44360"/>
                    <a:gd name="connsiteY11" fmla="*/ 48612 h 49640"/>
                    <a:gd name="connsiteX12" fmla="*/ 34612 w 44360"/>
                    <a:gd name="connsiteY12" fmla="*/ 45436 h 49640"/>
                    <a:gd name="connsiteX13" fmla="*/ 41152 w 44360"/>
                    <a:gd name="connsiteY13" fmla="*/ 36048 h 49640"/>
                    <a:gd name="connsiteX14" fmla="*/ 29289 w 44360"/>
                    <a:gd name="connsiteY14" fmla="*/ 33859 h 49640"/>
                    <a:gd name="connsiteX15" fmla="*/ 26398 w 44360"/>
                    <a:gd name="connsiteY15" fmla="*/ 38095 h 49640"/>
                    <a:gd name="connsiteX16" fmla="*/ 20345 w 44360"/>
                    <a:gd name="connsiteY16" fmla="*/ 39583 h 49640"/>
                    <a:gd name="connsiteX17" fmla="*/ 13248 w 44360"/>
                    <a:gd name="connsiteY17" fmla="*/ 38195 h 49640"/>
                    <a:gd name="connsiteX18" fmla="*/ 11817 w 44360"/>
                    <a:gd name="connsiteY18" fmla="*/ 35648 h 49640"/>
                    <a:gd name="connsiteX19" fmla="*/ 13062 w 44360"/>
                    <a:gd name="connsiteY19" fmla="*/ 33358 h 49640"/>
                    <a:gd name="connsiteX20" fmla="*/ 24796 w 44360"/>
                    <a:gd name="connsiteY20" fmla="*/ 29824 h 49640"/>
                    <a:gd name="connsiteX21" fmla="*/ 38819 w 44360"/>
                    <a:gd name="connsiteY21" fmla="*/ 24243 h 49640"/>
                    <a:gd name="connsiteX22" fmla="*/ 42755 w 44360"/>
                    <a:gd name="connsiteY22" fmla="*/ 14899 h 49640"/>
                    <a:gd name="connsiteX23" fmla="*/ 37302 w 44360"/>
                    <a:gd name="connsiteY23" fmla="*/ 3665 h 49640"/>
                    <a:gd name="connsiteX24" fmla="*/ 21161 w 44360"/>
                    <a:gd name="connsiteY24" fmla="*/ -1028 h 49640"/>
                    <a:gd name="connsiteX25" fmla="*/ 5792 w 44360"/>
                    <a:gd name="connsiteY25" fmla="*/ 2907 h 49640"/>
                    <a:gd name="connsiteX26" fmla="*/ -1606 w 44360"/>
                    <a:gd name="connsiteY26" fmla="*/ 1359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606" y="13596"/>
                      </a:moveTo>
                      <a:lnTo>
                        <a:pt x="11001" y="15514"/>
                      </a:lnTo>
                      <a:cubicBezTo>
                        <a:pt x="11545" y="13072"/>
                        <a:pt x="12632" y="11216"/>
                        <a:pt x="14264" y="9947"/>
                      </a:cubicBezTo>
                      <a:cubicBezTo>
                        <a:pt x="15905" y="8679"/>
                        <a:pt x="18204" y="8044"/>
                        <a:pt x="21161" y="8044"/>
                      </a:cubicBezTo>
                      <a:cubicBezTo>
                        <a:pt x="24405" y="8044"/>
                        <a:pt x="26847" y="8640"/>
                        <a:pt x="28488" y="9833"/>
                      </a:cubicBezTo>
                      <a:cubicBezTo>
                        <a:pt x="29594" y="10672"/>
                        <a:pt x="30148" y="11793"/>
                        <a:pt x="30148" y="13196"/>
                      </a:cubicBezTo>
                      <a:cubicBezTo>
                        <a:pt x="30148" y="14150"/>
                        <a:pt x="29847" y="14937"/>
                        <a:pt x="29246" y="15557"/>
                      </a:cubicBezTo>
                      <a:cubicBezTo>
                        <a:pt x="28626" y="16158"/>
                        <a:pt x="27228" y="16711"/>
                        <a:pt x="25053" y="17217"/>
                      </a:cubicBezTo>
                      <a:cubicBezTo>
                        <a:pt x="14912" y="19449"/>
                        <a:pt x="8487" y="21491"/>
                        <a:pt x="5778" y="23341"/>
                      </a:cubicBezTo>
                      <a:cubicBezTo>
                        <a:pt x="2019" y="25908"/>
                        <a:pt x="140" y="29471"/>
                        <a:pt x="140" y="34031"/>
                      </a:cubicBezTo>
                      <a:cubicBezTo>
                        <a:pt x="140" y="38142"/>
                        <a:pt x="1762" y="41601"/>
                        <a:pt x="5005" y="44405"/>
                      </a:cubicBezTo>
                      <a:cubicBezTo>
                        <a:pt x="8258" y="47210"/>
                        <a:pt x="13300" y="48612"/>
                        <a:pt x="20131" y="48612"/>
                      </a:cubicBezTo>
                      <a:cubicBezTo>
                        <a:pt x="26627" y="48612"/>
                        <a:pt x="31454" y="47554"/>
                        <a:pt x="34612" y="45436"/>
                      </a:cubicBezTo>
                      <a:cubicBezTo>
                        <a:pt x="37779" y="43318"/>
                        <a:pt x="39959" y="40189"/>
                        <a:pt x="41152" y="36048"/>
                      </a:cubicBezTo>
                      <a:lnTo>
                        <a:pt x="29289" y="33859"/>
                      </a:lnTo>
                      <a:cubicBezTo>
                        <a:pt x="28783" y="35700"/>
                        <a:pt x="27820" y="37112"/>
                        <a:pt x="26398" y="38095"/>
                      </a:cubicBezTo>
                      <a:cubicBezTo>
                        <a:pt x="24986" y="39087"/>
                        <a:pt x="22969" y="39583"/>
                        <a:pt x="20345" y="39583"/>
                      </a:cubicBezTo>
                      <a:cubicBezTo>
                        <a:pt x="17044" y="39583"/>
                        <a:pt x="14679" y="39120"/>
                        <a:pt x="13248" y="38195"/>
                      </a:cubicBezTo>
                      <a:cubicBezTo>
                        <a:pt x="12294" y="37537"/>
                        <a:pt x="11817" y="36688"/>
                        <a:pt x="11817" y="35648"/>
                      </a:cubicBezTo>
                      <a:cubicBezTo>
                        <a:pt x="11817" y="34751"/>
                        <a:pt x="12232" y="33988"/>
                        <a:pt x="13062" y="33358"/>
                      </a:cubicBezTo>
                      <a:cubicBezTo>
                        <a:pt x="14197" y="32528"/>
                        <a:pt x="18108" y="31350"/>
                        <a:pt x="24796" y="29824"/>
                      </a:cubicBezTo>
                      <a:cubicBezTo>
                        <a:pt x="31493" y="28307"/>
                        <a:pt x="36167" y="26447"/>
                        <a:pt x="38819" y="24243"/>
                      </a:cubicBezTo>
                      <a:cubicBezTo>
                        <a:pt x="41443" y="22001"/>
                        <a:pt x="42755" y="18886"/>
                        <a:pt x="42755" y="14899"/>
                      </a:cubicBezTo>
                      <a:cubicBezTo>
                        <a:pt x="42755" y="10539"/>
                        <a:pt x="40937" y="6794"/>
                        <a:pt x="37302" y="3665"/>
                      </a:cubicBezTo>
                      <a:cubicBezTo>
                        <a:pt x="33668" y="536"/>
                        <a:pt x="28287" y="-1028"/>
                        <a:pt x="21161" y="-1028"/>
                      </a:cubicBezTo>
                      <a:cubicBezTo>
                        <a:pt x="14693" y="-1028"/>
                        <a:pt x="9570" y="283"/>
                        <a:pt x="5792" y="2907"/>
                      </a:cubicBezTo>
                      <a:cubicBezTo>
                        <a:pt x="2024" y="5530"/>
                        <a:pt x="-442" y="9094"/>
                        <a:pt x="-1606" y="13596"/>
                      </a:cubicBezTo>
                      <a:close/>
                    </a:path>
                  </a:pathLst>
                </a:custGeom>
                <a:solidFill>
                  <a:srgbClr val="000000"/>
                </a:solidFill>
                <a:ln w="14" cap="flat">
                  <a:noFill/>
                  <a:prstDash val="solid"/>
                  <a:round/>
                </a:ln>
              </p:spPr>
              <p:txBody>
                <a:bodyPr rtlCol="0" anchor="ctr"/>
                <a:lstStyle/>
                <a:p>
                  <a:endParaRPr lang="en-US"/>
                </a:p>
              </p:txBody>
            </p:sp>
            <p:sp>
              <p:nvSpPr>
                <p:cNvPr id="1138" name="Freeform: Shape 1137">
                  <a:extLst>
                    <a:ext uri="{FF2B5EF4-FFF2-40B4-BE49-F238E27FC236}">
                      <a16:creationId xmlns:a16="http://schemas.microsoft.com/office/drawing/2014/main" id="{F196D910-C2BB-C347-EB2D-B4E2606F63D6}"/>
                    </a:ext>
                  </a:extLst>
                </p:cNvPr>
                <p:cNvSpPr/>
                <p:nvPr/>
              </p:nvSpPr>
              <p:spPr>
                <a:xfrm flipV="1">
                  <a:off x="430426" y="452167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39" name="Freeform: Shape 1138">
                  <a:extLst>
                    <a:ext uri="{FF2B5EF4-FFF2-40B4-BE49-F238E27FC236}">
                      <a16:creationId xmlns:a16="http://schemas.microsoft.com/office/drawing/2014/main" id="{07CCF672-63C9-971A-9E98-53597CE4ABB9}"/>
                    </a:ext>
                  </a:extLst>
                </p:cNvPr>
                <p:cNvSpPr/>
                <p:nvPr/>
              </p:nvSpPr>
              <p:spPr>
                <a:xfrm flipV="1">
                  <a:off x="459677" y="4473649"/>
                  <a:ext cx="45834" cy="31381"/>
                </a:xfrm>
                <a:custGeom>
                  <a:avLst/>
                  <a:gdLst>
                    <a:gd name="connsiteX0" fmla="*/ -1755 w 45834"/>
                    <a:gd name="connsiteY0" fmla="*/ 18217 h 31381"/>
                    <a:gd name="connsiteX1" fmla="*/ -1755 w 45834"/>
                    <a:gd name="connsiteY1" fmla="*/ 29751 h 31381"/>
                    <a:gd name="connsiteX2" fmla="*/ 44079 w 45834"/>
                    <a:gd name="connsiteY2" fmla="*/ 29751 h 31381"/>
                    <a:gd name="connsiteX3" fmla="*/ 44079 w 45834"/>
                    <a:gd name="connsiteY3" fmla="*/ 18217 h 31381"/>
                    <a:gd name="connsiteX4" fmla="*/ -1755 w 45834"/>
                    <a:gd name="connsiteY4" fmla="*/ -1630 h 31381"/>
                    <a:gd name="connsiteX5" fmla="*/ -1755 w 45834"/>
                    <a:gd name="connsiteY5" fmla="*/ 9946 h 31381"/>
                    <a:gd name="connsiteX6" fmla="*/ 44079 w 45834"/>
                    <a:gd name="connsiteY6" fmla="*/ 9946 h 31381"/>
                    <a:gd name="connsiteX7" fmla="*/ 44079 w 45834"/>
                    <a:gd name="connsiteY7" fmla="*/ -1630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755" y="18217"/>
                      </a:moveTo>
                      <a:lnTo>
                        <a:pt x="-1755" y="29751"/>
                      </a:lnTo>
                      <a:lnTo>
                        <a:pt x="44079" y="29751"/>
                      </a:lnTo>
                      <a:lnTo>
                        <a:pt x="44079" y="18217"/>
                      </a:lnTo>
                      <a:close/>
                      <a:moveTo>
                        <a:pt x="-1755" y="-1630"/>
                      </a:moveTo>
                      <a:lnTo>
                        <a:pt x="-1755" y="9946"/>
                      </a:lnTo>
                      <a:lnTo>
                        <a:pt x="44079" y="9946"/>
                      </a:lnTo>
                      <a:lnTo>
                        <a:pt x="44079" y="-1630"/>
                      </a:lnTo>
                      <a:close/>
                    </a:path>
                  </a:pathLst>
                </a:custGeom>
                <a:solidFill>
                  <a:srgbClr val="000000"/>
                </a:solidFill>
                <a:ln w="14" cap="flat">
                  <a:noFill/>
                  <a:prstDash val="solid"/>
                  <a:round/>
                </a:ln>
              </p:spPr>
              <p:txBody>
                <a:bodyPr rtlCol="0" anchor="ctr"/>
                <a:lstStyle/>
                <a:p>
                  <a:endParaRPr lang="en-US"/>
                </a:p>
              </p:txBody>
            </p:sp>
            <p:sp>
              <p:nvSpPr>
                <p:cNvPr id="1140" name="Freeform: Shape 1139">
                  <a:extLst>
                    <a:ext uri="{FF2B5EF4-FFF2-40B4-BE49-F238E27FC236}">
                      <a16:creationId xmlns:a16="http://schemas.microsoft.com/office/drawing/2014/main" id="{80A8BD64-EC68-5B5A-C517-69A2048BA2EC}"/>
                    </a:ext>
                  </a:extLst>
                </p:cNvPr>
                <p:cNvSpPr/>
                <p:nvPr/>
              </p:nvSpPr>
              <p:spPr>
                <a:xfrm flipV="1">
                  <a:off x="509354" y="452167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41" name="Freeform: Shape 1140">
                  <a:extLst>
                    <a:ext uri="{FF2B5EF4-FFF2-40B4-BE49-F238E27FC236}">
                      <a16:creationId xmlns:a16="http://schemas.microsoft.com/office/drawing/2014/main" id="{5CEC69E4-7A8A-6662-59BB-A46DAE17A94C}"/>
                    </a:ext>
                  </a:extLst>
                </p:cNvPr>
                <p:cNvSpPr/>
                <p:nvPr/>
              </p:nvSpPr>
              <p:spPr>
                <a:xfrm flipV="1">
                  <a:off x="538691" y="4457007"/>
                  <a:ext cx="42972" cy="64666"/>
                </a:xfrm>
                <a:custGeom>
                  <a:avLst/>
                  <a:gdLst>
                    <a:gd name="connsiteX0" fmla="*/ -1643 w 42972"/>
                    <a:gd name="connsiteY0" fmla="*/ 51359 h 64666"/>
                    <a:gd name="connsiteX1" fmla="*/ -1643 w 42972"/>
                    <a:gd name="connsiteY1" fmla="*/ 63036 h 64666"/>
                    <a:gd name="connsiteX2" fmla="*/ 41329 w 42972"/>
                    <a:gd name="connsiteY2" fmla="*/ 63036 h 64666"/>
                    <a:gd name="connsiteX3" fmla="*/ 41329 w 42972"/>
                    <a:gd name="connsiteY3" fmla="*/ 53906 h 64666"/>
                    <a:gd name="connsiteX4" fmla="*/ 30497 w 42972"/>
                    <a:gd name="connsiteY4" fmla="*/ 38881 h 64666"/>
                    <a:gd name="connsiteX5" fmla="*/ 22111 w 42972"/>
                    <a:gd name="connsiteY5" fmla="*/ 18060 h 64666"/>
                    <a:gd name="connsiteX6" fmla="*/ 19278 w 42972"/>
                    <a:gd name="connsiteY6" fmla="*/ -1630 h 64666"/>
                    <a:gd name="connsiteX7" fmla="*/ 7172 w 42972"/>
                    <a:gd name="connsiteY7" fmla="*/ -1630 h 64666"/>
                    <a:gd name="connsiteX8" fmla="*/ 12767 w 42972"/>
                    <a:gd name="connsiteY8" fmla="*/ 26088 h 64666"/>
                    <a:gd name="connsiteX9" fmla="*/ 26934 w 42972"/>
                    <a:gd name="connsiteY9" fmla="*/ 51359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1643" y="51359"/>
                      </a:moveTo>
                      <a:lnTo>
                        <a:pt x="-1643" y="63036"/>
                      </a:lnTo>
                      <a:lnTo>
                        <a:pt x="41329" y="63036"/>
                      </a:lnTo>
                      <a:lnTo>
                        <a:pt x="41329" y="53906"/>
                      </a:lnTo>
                      <a:cubicBezTo>
                        <a:pt x="37781" y="50424"/>
                        <a:pt x="34170" y="45416"/>
                        <a:pt x="30497" y="38881"/>
                      </a:cubicBezTo>
                      <a:cubicBezTo>
                        <a:pt x="26834" y="32356"/>
                        <a:pt x="24038" y="25415"/>
                        <a:pt x="22111" y="18060"/>
                      </a:cubicBezTo>
                      <a:cubicBezTo>
                        <a:pt x="20194" y="10714"/>
                        <a:pt x="19249" y="4151"/>
                        <a:pt x="19278" y="-1630"/>
                      </a:cubicBezTo>
                      <a:lnTo>
                        <a:pt x="7172" y="-1630"/>
                      </a:lnTo>
                      <a:cubicBezTo>
                        <a:pt x="7372" y="7433"/>
                        <a:pt x="9237" y="16672"/>
                        <a:pt x="12767" y="26088"/>
                      </a:cubicBezTo>
                      <a:cubicBezTo>
                        <a:pt x="16306" y="35513"/>
                        <a:pt x="21028" y="43937"/>
                        <a:pt x="26934" y="51359"/>
                      </a:cubicBezTo>
                      <a:close/>
                    </a:path>
                  </a:pathLst>
                </a:custGeom>
                <a:solidFill>
                  <a:srgbClr val="000000"/>
                </a:solidFill>
                <a:ln w="14" cap="flat">
                  <a:noFill/>
                  <a:prstDash val="solid"/>
                  <a:round/>
                </a:ln>
              </p:spPr>
              <p:txBody>
                <a:bodyPr rtlCol="0" anchor="ctr"/>
                <a:lstStyle/>
                <a:p>
                  <a:endParaRPr lang="en-US"/>
                </a:p>
              </p:txBody>
            </p:sp>
            <p:sp>
              <p:nvSpPr>
                <p:cNvPr id="1142" name="Freeform: Shape 1141">
                  <a:extLst>
                    <a:ext uri="{FF2B5EF4-FFF2-40B4-BE49-F238E27FC236}">
                      <a16:creationId xmlns:a16="http://schemas.microsoft.com/office/drawing/2014/main" id="{E320A734-0B89-63A3-FAE4-1BA1F4EF52BC}"/>
                    </a:ext>
                  </a:extLst>
                </p:cNvPr>
                <p:cNvSpPr/>
                <p:nvPr/>
              </p:nvSpPr>
              <p:spPr>
                <a:xfrm flipV="1">
                  <a:off x="589439" y="4455848"/>
                  <a:ext cx="43115" cy="66984"/>
                </a:xfrm>
                <a:custGeom>
                  <a:avLst/>
                  <a:gdLst>
                    <a:gd name="connsiteX0" fmla="*/ 9338 w 43115"/>
                    <a:gd name="connsiteY0" fmla="*/ 34903 h 66984"/>
                    <a:gd name="connsiteX1" fmla="*/ 2240 w 43115"/>
                    <a:gd name="connsiteY1" fmla="*/ 40555 h 66984"/>
                    <a:gd name="connsiteX2" fmla="*/ 37 w 43115"/>
                    <a:gd name="connsiteY2" fmla="*/ 48454 h 66984"/>
                    <a:gd name="connsiteX3" fmla="*/ 5160 w 43115"/>
                    <a:gd name="connsiteY3" fmla="*/ 60560 h 66984"/>
                    <a:gd name="connsiteX4" fmla="*/ 19713 w 43115"/>
                    <a:gd name="connsiteY4" fmla="*/ 65354 h 66984"/>
                    <a:gd name="connsiteX5" fmla="*/ 34223 w 43115"/>
                    <a:gd name="connsiteY5" fmla="*/ 60560 h 66984"/>
                    <a:gd name="connsiteX6" fmla="*/ 39389 w 43115"/>
                    <a:gd name="connsiteY6" fmla="*/ 48454 h 66984"/>
                    <a:gd name="connsiteX7" fmla="*/ 37013 w 43115"/>
                    <a:gd name="connsiteY7" fmla="*/ 40326 h 66984"/>
                    <a:gd name="connsiteX8" fmla="*/ 30359 w 43115"/>
                    <a:gd name="connsiteY8" fmla="*/ 34903 h 66984"/>
                    <a:gd name="connsiteX9" fmla="*/ 38645 w 43115"/>
                    <a:gd name="connsiteY9" fmla="*/ 28506 h 66984"/>
                    <a:gd name="connsiteX10" fmla="*/ 41492 w 43115"/>
                    <a:gd name="connsiteY10" fmla="*/ 18804 h 66984"/>
                    <a:gd name="connsiteX11" fmla="*/ 35697 w 43115"/>
                    <a:gd name="connsiteY11" fmla="*/ 4051 h 66984"/>
                    <a:gd name="connsiteX12" fmla="*/ 20299 w 43115"/>
                    <a:gd name="connsiteY12" fmla="*/ -1630 h 66984"/>
                    <a:gd name="connsiteX13" fmla="*/ 5403 w 43115"/>
                    <a:gd name="connsiteY13" fmla="*/ 3063 h 66984"/>
                    <a:gd name="connsiteX14" fmla="*/ -1623 w 43115"/>
                    <a:gd name="connsiteY14" fmla="*/ 18260 h 66984"/>
                    <a:gd name="connsiteX15" fmla="*/ 1010 w 43115"/>
                    <a:gd name="connsiteY15" fmla="*/ 28034 h 66984"/>
                    <a:gd name="connsiteX16" fmla="*/ 9338 w 43115"/>
                    <a:gd name="connsiteY16" fmla="*/ 34903 h 66984"/>
                    <a:gd name="connsiteX17" fmla="*/ 11928 w 43115"/>
                    <a:gd name="connsiteY17" fmla="*/ 47553 h 66984"/>
                    <a:gd name="connsiteX18" fmla="*/ 14046 w 43115"/>
                    <a:gd name="connsiteY18" fmla="*/ 41700 h 66984"/>
                    <a:gd name="connsiteX19" fmla="*/ 19713 w 43115"/>
                    <a:gd name="connsiteY19" fmla="*/ 39596 h 66984"/>
                    <a:gd name="connsiteX20" fmla="*/ 25437 w 43115"/>
                    <a:gd name="connsiteY20" fmla="*/ 41714 h 66984"/>
                    <a:gd name="connsiteX21" fmla="*/ 27583 w 43115"/>
                    <a:gd name="connsiteY21" fmla="*/ 47596 h 66984"/>
                    <a:gd name="connsiteX22" fmla="*/ 25451 w 43115"/>
                    <a:gd name="connsiteY22" fmla="*/ 53248 h 66984"/>
                    <a:gd name="connsiteX23" fmla="*/ 19842 w 43115"/>
                    <a:gd name="connsiteY23" fmla="*/ 55380 h 66984"/>
                    <a:gd name="connsiteX24" fmla="*/ 14075 w 43115"/>
                    <a:gd name="connsiteY24" fmla="*/ 53234 h 66984"/>
                    <a:gd name="connsiteX25" fmla="*/ 11928 w 43115"/>
                    <a:gd name="connsiteY25" fmla="*/ 47553 h 66984"/>
                    <a:gd name="connsiteX26" fmla="*/ 10769 w 43115"/>
                    <a:gd name="connsiteY26" fmla="*/ 19477 h 66984"/>
                    <a:gd name="connsiteX27" fmla="*/ 13431 w 43115"/>
                    <a:gd name="connsiteY27" fmla="*/ 11377 h 66984"/>
                    <a:gd name="connsiteX28" fmla="*/ 20071 w 43115"/>
                    <a:gd name="connsiteY28" fmla="*/ 8472 h 66984"/>
                    <a:gd name="connsiteX29" fmla="*/ 26510 w 43115"/>
                    <a:gd name="connsiteY29" fmla="*/ 11263 h 66984"/>
                    <a:gd name="connsiteX30" fmla="*/ 29057 w 43115"/>
                    <a:gd name="connsiteY30" fmla="*/ 19334 h 66984"/>
                    <a:gd name="connsiteX31" fmla="*/ 26467 w 43115"/>
                    <a:gd name="connsiteY31" fmla="*/ 26732 h 66984"/>
                    <a:gd name="connsiteX32" fmla="*/ 19899 w 43115"/>
                    <a:gd name="connsiteY32" fmla="*/ 29537 h 66984"/>
                    <a:gd name="connsiteX33" fmla="*/ 13030 w 43115"/>
                    <a:gd name="connsiteY33" fmla="*/ 26360 h 66984"/>
                    <a:gd name="connsiteX34" fmla="*/ 10769 w 43115"/>
                    <a:gd name="connsiteY34" fmla="*/ 19477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9338" y="34903"/>
                      </a:moveTo>
                      <a:cubicBezTo>
                        <a:pt x="6085" y="36276"/>
                        <a:pt x="3719" y="38161"/>
                        <a:pt x="2240" y="40555"/>
                      </a:cubicBezTo>
                      <a:cubicBezTo>
                        <a:pt x="771" y="42959"/>
                        <a:pt x="37" y="45592"/>
                        <a:pt x="37" y="48454"/>
                      </a:cubicBezTo>
                      <a:cubicBezTo>
                        <a:pt x="37" y="53338"/>
                        <a:pt x="1744" y="57374"/>
                        <a:pt x="5160" y="60560"/>
                      </a:cubicBezTo>
                      <a:cubicBezTo>
                        <a:pt x="8575" y="63756"/>
                        <a:pt x="13426" y="65354"/>
                        <a:pt x="19713" y="65354"/>
                      </a:cubicBezTo>
                      <a:cubicBezTo>
                        <a:pt x="25942" y="65354"/>
                        <a:pt x="30779" y="63756"/>
                        <a:pt x="34223" y="60560"/>
                      </a:cubicBezTo>
                      <a:cubicBezTo>
                        <a:pt x="37667" y="57374"/>
                        <a:pt x="39389" y="53338"/>
                        <a:pt x="39389" y="48454"/>
                      </a:cubicBezTo>
                      <a:cubicBezTo>
                        <a:pt x="39389" y="45411"/>
                        <a:pt x="38597" y="42702"/>
                        <a:pt x="37013" y="40326"/>
                      </a:cubicBezTo>
                      <a:cubicBezTo>
                        <a:pt x="35439" y="37960"/>
                        <a:pt x="33221" y="36152"/>
                        <a:pt x="30359" y="34903"/>
                      </a:cubicBezTo>
                      <a:cubicBezTo>
                        <a:pt x="33994" y="33443"/>
                        <a:pt x="36756" y="31311"/>
                        <a:pt x="38645" y="28506"/>
                      </a:cubicBezTo>
                      <a:cubicBezTo>
                        <a:pt x="40543" y="25701"/>
                        <a:pt x="41492" y="22467"/>
                        <a:pt x="41492" y="18804"/>
                      </a:cubicBezTo>
                      <a:cubicBezTo>
                        <a:pt x="41492" y="12756"/>
                        <a:pt x="39560" y="7838"/>
                        <a:pt x="35697" y="4051"/>
                      </a:cubicBezTo>
                      <a:cubicBezTo>
                        <a:pt x="31843" y="263"/>
                        <a:pt x="26710" y="-1630"/>
                        <a:pt x="20299" y="-1630"/>
                      </a:cubicBezTo>
                      <a:cubicBezTo>
                        <a:pt x="14337" y="-1630"/>
                        <a:pt x="9371" y="-66"/>
                        <a:pt x="5403" y="3063"/>
                      </a:cubicBezTo>
                      <a:cubicBezTo>
                        <a:pt x="719" y="6755"/>
                        <a:pt x="-1623" y="11821"/>
                        <a:pt x="-1623" y="18260"/>
                      </a:cubicBezTo>
                      <a:cubicBezTo>
                        <a:pt x="-1623" y="21809"/>
                        <a:pt x="-746" y="25067"/>
                        <a:pt x="1010" y="28034"/>
                      </a:cubicBezTo>
                      <a:cubicBezTo>
                        <a:pt x="2775" y="31001"/>
                        <a:pt x="5551" y="33290"/>
                        <a:pt x="9338" y="34903"/>
                      </a:cubicBezTo>
                      <a:close/>
                      <a:moveTo>
                        <a:pt x="11928" y="47553"/>
                      </a:moveTo>
                      <a:cubicBezTo>
                        <a:pt x="11928" y="45053"/>
                        <a:pt x="12634" y="43102"/>
                        <a:pt x="14046" y="41700"/>
                      </a:cubicBezTo>
                      <a:cubicBezTo>
                        <a:pt x="15467" y="40297"/>
                        <a:pt x="17356" y="39596"/>
                        <a:pt x="19713" y="39596"/>
                      </a:cubicBezTo>
                      <a:cubicBezTo>
                        <a:pt x="22098" y="39596"/>
                        <a:pt x="24006" y="40302"/>
                        <a:pt x="25437" y="41714"/>
                      </a:cubicBezTo>
                      <a:cubicBezTo>
                        <a:pt x="26868" y="43136"/>
                        <a:pt x="27583" y="45096"/>
                        <a:pt x="27583" y="47596"/>
                      </a:cubicBezTo>
                      <a:cubicBezTo>
                        <a:pt x="27583" y="49952"/>
                        <a:pt x="26872" y="51836"/>
                        <a:pt x="25451" y="53248"/>
                      </a:cubicBezTo>
                      <a:cubicBezTo>
                        <a:pt x="24039" y="54669"/>
                        <a:pt x="22169" y="55380"/>
                        <a:pt x="19842" y="55380"/>
                      </a:cubicBezTo>
                      <a:cubicBezTo>
                        <a:pt x="17428" y="55380"/>
                        <a:pt x="15506" y="54665"/>
                        <a:pt x="14075" y="53234"/>
                      </a:cubicBezTo>
                      <a:cubicBezTo>
                        <a:pt x="12644" y="51803"/>
                        <a:pt x="11928" y="49909"/>
                        <a:pt x="11928" y="47553"/>
                      </a:cubicBezTo>
                      <a:close/>
                      <a:moveTo>
                        <a:pt x="10769" y="19477"/>
                      </a:moveTo>
                      <a:cubicBezTo>
                        <a:pt x="10769" y="16014"/>
                        <a:pt x="11656" y="13314"/>
                        <a:pt x="13431" y="11377"/>
                      </a:cubicBezTo>
                      <a:cubicBezTo>
                        <a:pt x="15205" y="9441"/>
                        <a:pt x="17418" y="8472"/>
                        <a:pt x="20071" y="8472"/>
                      </a:cubicBezTo>
                      <a:cubicBezTo>
                        <a:pt x="22665" y="8472"/>
                        <a:pt x="24812" y="9403"/>
                        <a:pt x="26510" y="11263"/>
                      </a:cubicBezTo>
                      <a:cubicBezTo>
                        <a:pt x="28208" y="13133"/>
                        <a:pt x="29057" y="15823"/>
                        <a:pt x="29057" y="19334"/>
                      </a:cubicBezTo>
                      <a:cubicBezTo>
                        <a:pt x="29057" y="22405"/>
                        <a:pt x="28194" y="24871"/>
                        <a:pt x="26467" y="26732"/>
                      </a:cubicBezTo>
                      <a:cubicBezTo>
                        <a:pt x="24740" y="28602"/>
                        <a:pt x="22551" y="29537"/>
                        <a:pt x="19899" y="29537"/>
                      </a:cubicBezTo>
                      <a:cubicBezTo>
                        <a:pt x="16827" y="29537"/>
                        <a:pt x="14537" y="28478"/>
                        <a:pt x="13030" y="26360"/>
                      </a:cubicBezTo>
                      <a:cubicBezTo>
                        <a:pt x="11523" y="24242"/>
                        <a:pt x="10769" y="21948"/>
                        <a:pt x="10769" y="19477"/>
                      </a:cubicBezTo>
                      <a:close/>
                    </a:path>
                  </a:pathLst>
                </a:custGeom>
                <a:solidFill>
                  <a:srgbClr val="000000"/>
                </a:solidFill>
                <a:ln w="14" cap="flat">
                  <a:noFill/>
                  <a:prstDash val="solid"/>
                  <a:round/>
                </a:ln>
              </p:spPr>
              <p:txBody>
                <a:bodyPr rtlCol="0" anchor="ctr"/>
                <a:lstStyle/>
                <a:p>
                  <a:endParaRPr lang="en-US"/>
                </a:p>
              </p:txBody>
            </p:sp>
          </p:grpSp>
          <p:grpSp>
            <p:nvGrpSpPr>
              <p:cNvPr id="1143" name="Graphic 3">
                <a:extLst>
                  <a:ext uri="{FF2B5EF4-FFF2-40B4-BE49-F238E27FC236}">
                    <a16:creationId xmlns:a16="http://schemas.microsoft.com/office/drawing/2014/main" id="{B37587D9-BAF5-9F23-F5A5-15EA27C2ED83}"/>
                  </a:ext>
                </a:extLst>
              </p:cNvPr>
              <p:cNvGrpSpPr/>
              <p:nvPr/>
            </p:nvGrpSpPr>
            <p:grpSpPr>
              <a:xfrm>
                <a:off x="49139" y="4552914"/>
                <a:ext cx="596233" cy="84299"/>
                <a:chOff x="49139" y="4552914"/>
                <a:chExt cx="596233" cy="84299"/>
              </a:xfrm>
              <a:solidFill>
                <a:srgbClr val="000000"/>
              </a:solidFill>
            </p:grpSpPr>
            <p:sp>
              <p:nvSpPr>
                <p:cNvPr id="1144" name="Freeform: Shape 1143">
                  <a:extLst>
                    <a:ext uri="{FF2B5EF4-FFF2-40B4-BE49-F238E27FC236}">
                      <a16:creationId xmlns:a16="http://schemas.microsoft.com/office/drawing/2014/main" id="{365F4997-5929-F071-D712-BC47E27925F4}"/>
                    </a:ext>
                  </a:extLst>
                </p:cNvPr>
                <p:cNvSpPr/>
                <p:nvPr/>
              </p:nvSpPr>
              <p:spPr>
                <a:xfrm flipV="1">
                  <a:off x="49139" y="4571245"/>
                  <a:ext cx="49325" cy="47494"/>
                </a:xfrm>
                <a:custGeom>
                  <a:avLst/>
                  <a:gdLst>
                    <a:gd name="connsiteX0" fmla="*/ 17406 w 49325"/>
                    <a:gd name="connsiteY0" fmla="*/ -1006 h 47494"/>
                    <a:gd name="connsiteX1" fmla="*/ -1740 w 49325"/>
                    <a:gd name="connsiteY1" fmla="*/ 46489 h 47494"/>
                    <a:gd name="connsiteX2" fmla="*/ 11453 w 49325"/>
                    <a:gd name="connsiteY2" fmla="*/ 46489 h 47494"/>
                    <a:gd name="connsiteX3" fmla="*/ 20397 w 49325"/>
                    <a:gd name="connsiteY3" fmla="*/ 22248 h 47494"/>
                    <a:gd name="connsiteX4" fmla="*/ 23001 w 49325"/>
                    <a:gd name="connsiteY4" fmla="*/ 14148 h 47494"/>
                    <a:gd name="connsiteX5" fmla="*/ 24289 w 49325"/>
                    <a:gd name="connsiteY5" fmla="*/ 18227 h 47494"/>
                    <a:gd name="connsiteX6" fmla="*/ 25634 w 49325"/>
                    <a:gd name="connsiteY6" fmla="*/ 22248 h 47494"/>
                    <a:gd name="connsiteX7" fmla="*/ 34664 w 49325"/>
                    <a:gd name="connsiteY7" fmla="*/ 46489 h 47494"/>
                    <a:gd name="connsiteX8" fmla="*/ 47586 w 49325"/>
                    <a:gd name="connsiteY8" fmla="*/ 46489 h 47494"/>
                    <a:gd name="connsiteX9" fmla="*/ 28725 w 49325"/>
                    <a:gd name="connsiteY9" fmla="*/ -1006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7406" y="-1006"/>
                      </a:moveTo>
                      <a:lnTo>
                        <a:pt x="-1740" y="46489"/>
                      </a:lnTo>
                      <a:lnTo>
                        <a:pt x="11453" y="46489"/>
                      </a:lnTo>
                      <a:lnTo>
                        <a:pt x="20397" y="22248"/>
                      </a:lnTo>
                      <a:lnTo>
                        <a:pt x="23001" y="14148"/>
                      </a:lnTo>
                      <a:cubicBezTo>
                        <a:pt x="23679" y="16209"/>
                        <a:pt x="24108" y="17568"/>
                        <a:pt x="24289" y="18227"/>
                      </a:cubicBezTo>
                      <a:cubicBezTo>
                        <a:pt x="24709" y="19562"/>
                        <a:pt x="25157" y="20903"/>
                        <a:pt x="25634" y="22248"/>
                      </a:cubicBezTo>
                      <a:lnTo>
                        <a:pt x="34664" y="46489"/>
                      </a:lnTo>
                      <a:lnTo>
                        <a:pt x="47586" y="46489"/>
                      </a:lnTo>
                      <a:lnTo>
                        <a:pt x="28725" y="-1006"/>
                      </a:lnTo>
                      <a:close/>
                    </a:path>
                  </a:pathLst>
                </a:custGeom>
                <a:solidFill>
                  <a:srgbClr val="000000"/>
                </a:solidFill>
                <a:ln w="14" cap="flat">
                  <a:noFill/>
                  <a:prstDash val="solid"/>
                  <a:round/>
                </a:ln>
              </p:spPr>
              <p:txBody>
                <a:bodyPr rtlCol="0" anchor="ctr"/>
                <a:lstStyle/>
                <a:p>
                  <a:endParaRPr lang="en-US"/>
                </a:p>
              </p:txBody>
            </p:sp>
            <p:sp>
              <p:nvSpPr>
                <p:cNvPr id="1145" name="Freeform: Shape 1144">
                  <a:extLst>
                    <a:ext uri="{FF2B5EF4-FFF2-40B4-BE49-F238E27FC236}">
                      <a16:creationId xmlns:a16="http://schemas.microsoft.com/office/drawing/2014/main" id="{BF741563-C9E8-BAD2-2AAB-8E6654330591}"/>
                    </a:ext>
                  </a:extLst>
                </p:cNvPr>
                <p:cNvSpPr/>
                <p:nvPr/>
              </p:nvSpPr>
              <p:spPr>
                <a:xfrm flipV="1">
                  <a:off x="102849" y="4570172"/>
                  <a:ext cx="44589" cy="49640"/>
                </a:xfrm>
                <a:custGeom>
                  <a:avLst/>
                  <a:gdLst>
                    <a:gd name="connsiteX0" fmla="*/ 10950 w 44589"/>
                    <a:gd name="connsiteY0" fmla="*/ 33066 h 49640"/>
                    <a:gd name="connsiteX1" fmla="*/ -455 w 44589"/>
                    <a:gd name="connsiteY1" fmla="*/ 35127 h 49640"/>
                    <a:gd name="connsiteX2" fmla="*/ 6156 w 44589"/>
                    <a:gd name="connsiteY2" fmla="*/ 45315 h 49640"/>
                    <a:gd name="connsiteX3" fmla="*/ 20109 w 44589"/>
                    <a:gd name="connsiteY3" fmla="*/ 48635 h 49640"/>
                    <a:gd name="connsiteX4" fmla="*/ 32630 w 44589"/>
                    <a:gd name="connsiteY4" fmla="*/ 46646 h 49640"/>
                    <a:gd name="connsiteX5" fmla="*/ 38425 w 44589"/>
                    <a:gd name="connsiteY5" fmla="*/ 41595 h 49640"/>
                    <a:gd name="connsiteX6" fmla="*/ 40099 w 44589"/>
                    <a:gd name="connsiteY6" fmla="*/ 30347 h 49640"/>
                    <a:gd name="connsiteX7" fmla="*/ 39971 w 44589"/>
                    <a:gd name="connsiteY7" fmla="*/ 15680 h 49640"/>
                    <a:gd name="connsiteX8" fmla="*/ 40572 w 44589"/>
                    <a:gd name="connsiteY8" fmla="*/ 6435 h 49640"/>
                    <a:gd name="connsiteX9" fmla="*/ 42833 w 44589"/>
                    <a:gd name="connsiteY9" fmla="*/ 68 h 49640"/>
                    <a:gd name="connsiteX10" fmla="*/ 30397 w 44589"/>
                    <a:gd name="connsiteY10" fmla="*/ 68 h 49640"/>
                    <a:gd name="connsiteX11" fmla="*/ 29195 w 44589"/>
                    <a:gd name="connsiteY11" fmla="*/ 3774 h 49640"/>
                    <a:gd name="connsiteX12" fmla="*/ 28737 w 44589"/>
                    <a:gd name="connsiteY12" fmla="*/ 5262 h 49640"/>
                    <a:gd name="connsiteX13" fmla="*/ 21854 w 44589"/>
                    <a:gd name="connsiteY13" fmla="*/ 554 h 49640"/>
                    <a:gd name="connsiteX14" fmla="*/ 14027 w 44589"/>
                    <a:gd name="connsiteY14" fmla="*/ -1006 h 49640"/>
                    <a:gd name="connsiteX15" fmla="*/ 2465 w 44589"/>
                    <a:gd name="connsiteY15" fmla="*/ 2972 h 49640"/>
                    <a:gd name="connsiteX16" fmla="*/ -1757 w 44589"/>
                    <a:gd name="connsiteY16" fmla="*/ 13032 h 49640"/>
                    <a:gd name="connsiteX17" fmla="*/ 161 w 44589"/>
                    <a:gd name="connsiteY17" fmla="*/ 20216 h 49640"/>
                    <a:gd name="connsiteX18" fmla="*/ 5555 w 44589"/>
                    <a:gd name="connsiteY18" fmla="*/ 25038 h 49640"/>
                    <a:gd name="connsiteX19" fmla="*/ 15558 w 44589"/>
                    <a:gd name="connsiteY19" fmla="*/ 27972 h 49640"/>
                    <a:gd name="connsiteX20" fmla="*/ 27764 w 44589"/>
                    <a:gd name="connsiteY20" fmla="*/ 31063 h 49640"/>
                    <a:gd name="connsiteX21" fmla="*/ 27764 w 44589"/>
                    <a:gd name="connsiteY21" fmla="*/ 32308 h 49640"/>
                    <a:gd name="connsiteX22" fmla="*/ 25976 w 44589"/>
                    <a:gd name="connsiteY22" fmla="*/ 37473 h 49640"/>
                    <a:gd name="connsiteX23" fmla="*/ 19221 w 44589"/>
                    <a:gd name="connsiteY23" fmla="*/ 39019 h 49640"/>
                    <a:gd name="connsiteX24" fmla="*/ 13984 w 44589"/>
                    <a:gd name="connsiteY24" fmla="*/ 37702 h 49640"/>
                    <a:gd name="connsiteX25" fmla="*/ 10950 w 44589"/>
                    <a:gd name="connsiteY25" fmla="*/ 33066 h 49640"/>
                    <a:gd name="connsiteX26" fmla="*/ 27764 w 44589"/>
                    <a:gd name="connsiteY26" fmla="*/ 22877 h 49640"/>
                    <a:gd name="connsiteX27" fmla="*/ 20109 w 44589"/>
                    <a:gd name="connsiteY27" fmla="*/ 20946 h 49640"/>
                    <a:gd name="connsiteX28" fmla="*/ 13268 w 44589"/>
                    <a:gd name="connsiteY28" fmla="*/ 18756 h 49640"/>
                    <a:gd name="connsiteX29" fmla="*/ 10807 w 44589"/>
                    <a:gd name="connsiteY29" fmla="*/ 14334 h 49640"/>
                    <a:gd name="connsiteX30" fmla="*/ 12768 w 44589"/>
                    <a:gd name="connsiteY30" fmla="*/ 9770 h 49640"/>
                    <a:gd name="connsiteX31" fmla="*/ 17790 w 44589"/>
                    <a:gd name="connsiteY31" fmla="*/ 7852 h 49640"/>
                    <a:gd name="connsiteX32" fmla="*/ 24273 w 44589"/>
                    <a:gd name="connsiteY32" fmla="*/ 10084 h 49640"/>
                    <a:gd name="connsiteX33" fmla="*/ 27263 w 44589"/>
                    <a:gd name="connsiteY33" fmla="*/ 14249 h 49640"/>
                    <a:gd name="connsiteX34" fmla="*/ 27764 w 44589"/>
                    <a:gd name="connsiteY34" fmla="*/ 2037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0950" y="33066"/>
                      </a:moveTo>
                      <a:lnTo>
                        <a:pt x="-455" y="35127"/>
                      </a:lnTo>
                      <a:cubicBezTo>
                        <a:pt x="824" y="39715"/>
                        <a:pt x="3027" y="43112"/>
                        <a:pt x="6156" y="45315"/>
                      </a:cubicBezTo>
                      <a:cubicBezTo>
                        <a:pt x="9286" y="47529"/>
                        <a:pt x="13936" y="48635"/>
                        <a:pt x="20109" y="48635"/>
                      </a:cubicBezTo>
                      <a:cubicBezTo>
                        <a:pt x="25718" y="48635"/>
                        <a:pt x="29892" y="47972"/>
                        <a:pt x="32630" y="46646"/>
                      </a:cubicBezTo>
                      <a:cubicBezTo>
                        <a:pt x="35377" y="45320"/>
                        <a:pt x="37309" y="43636"/>
                        <a:pt x="38425" y="41595"/>
                      </a:cubicBezTo>
                      <a:cubicBezTo>
                        <a:pt x="39541" y="39553"/>
                        <a:pt x="40099" y="35804"/>
                        <a:pt x="40099" y="30347"/>
                      </a:cubicBezTo>
                      <a:lnTo>
                        <a:pt x="39971" y="15680"/>
                      </a:lnTo>
                      <a:cubicBezTo>
                        <a:pt x="39971" y="11501"/>
                        <a:pt x="40171" y="8420"/>
                        <a:pt x="40572" y="6435"/>
                      </a:cubicBezTo>
                      <a:cubicBezTo>
                        <a:pt x="40972" y="4461"/>
                        <a:pt x="41726" y="2338"/>
                        <a:pt x="42833" y="68"/>
                      </a:cubicBezTo>
                      <a:lnTo>
                        <a:pt x="30397" y="68"/>
                      </a:lnTo>
                      <a:cubicBezTo>
                        <a:pt x="30073" y="907"/>
                        <a:pt x="29672" y="2142"/>
                        <a:pt x="29195" y="3774"/>
                      </a:cubicBezTo>
                      <a:cubicBezTo>
                        <a:pt x="28985" y="4527"/>
                        <a:pt x="28833" y="5024"/>
                        <a:pt x="28737" y="5262"/>
                      </a:cubicBezTo>
                      <a:cubicBezTo>
                        <a:pt x="26591" y="3173"/>
                        <a:pt x="24297" y="1603"/>
                        <a:pt x="21854" y="554"/>
                      </a:cubicBezTo>
                      <a:cubicBezTo>
                        <a:pt x="19412" y="-486"/>
                        <a:pt x="16803" y="-1006"/>
                        <a:pt x="14027" y="-1006"/>
                      </a:cubicBezTo>
                      <a:cubicBezTo>
                        <a:pt x="9142" y="-1006"/>
                        <a:pt x="5288" y="320"/>
                        <a:pt x="2465" y="2972"/>
                      </a:cubicBezTo>
                      <a:cubicBezTo>
                        <a:pt x="-350" y="5625"/>
                        <a:pt x="-1757" y="8978"/>
                        <a:pt x="-1757" y="13032"/>
                      </a:cubicBezTo>
                      <a:cubicBezTo>
                        <a:pt x="-1757" y="15722"/>
                        <a:pt x="-1118" y="18117"/>
                        <a:pt x="161" y="20216"/>
                      </a:cubicBezTo>
                      <a:cubicBezTo>
                        <a:pt x="1449" y="22315"/>
                        <a:pt x="3247" y="23922"/>
                        <a:pt x="5555" y="25038"/>
                      </a:cubicBezTo>
                      <a:cubicBezTo>
                        <a:pt x="7864" y="26164"/>
                        <a:pt x="11198" y="27142"/>
                        <a:pt x="15558" y="27972"/>
                      </a:cubicBezTo>
                      <a:cubicBezTo>
                        <a:pt x="21425" y="29078"/>
                        <a:pt x="25494" y="30109"/>
                        <a:pt x="27764" y="31063"/>
                      </a:cubicBezTo>
                      <a:lnTo>
                        <a:pt x="27764" y="32308"/>
                      </a:lnTo>
                      <a:cubicBezTo>
                        <a:pt x="27764" y="34721"/>
                        <a:pt x="27168" y="36443"/>
                        <a:pt x="25976" y="37473"/>
                      </a:cubicBezTo>
                      <a:cubicBezTo>
                        <a:pt x="24783" y="38504"/>
                        <a:pt x="22532" y="39019"/>
                        <a:pt x="19221" y="39019"/>
                      </a:cubicBezTo>
                      <a:cubicBezTo>
                        <a:pt x="16979" y="39019"/>
                        <a:pt x="15234" y="38580"/>
                        <a:pt x="13984" y="37702"/>
                      </a:cubicBezTo>
                      <a:cubicBezTo>
                        <a:pt x="12734" y="36825"/>
                        <a:pt x="11723" y="35279"/>
                        <a:pt x="10950" y="33066"/>
                      </a:cubicBezTo>
                      <a:close/>
                      <a:moveTo>
                        <a:pt x="27764" y="22877"/>
                      </a:moveTo>
                      <a:cubicBezTo>
                        <a:pt x="26152" y="22343"/>
                        <a:pt x="23600" y="21699"/>
                        <a:pt x="20109" y="20946"/>
                      </a:cubicBezTo>
                      <a:cubicBezTo>
                        <a:pt x="16627" y="20201"/>
                        <a:pt x="14346" y="19472"/>
                        <a:pt x="13268" y="18756"/>
                      </a:cubicBezTo>
                      <a:cubicBezTo>
                        <a:pt x="11628" y="17592"/>
                        <a:pt x="10807" y="16118"/>
                        <a:pt x="10807" y="14334"/>
                      </a:cubicBezTo>
                      <a:cubicBezTo>
                        <a:pt x="10807" y="12579"/>
                        <a:pt x="11461" y="11057"/>
                        <a:pt x="12768" y="9770"/>
                      </a:cubicBezTo>
                      <a:cubicBezTo>
                        <a:pt x="14084" y="8491"/>
                        <a:pt x="15758" y="7852"/>
                        <a:pt x="17790" y="7852"/>
                      </a:cubicBezTo>
                      <a:cubicBezTo>
                        <a:pt x="20051" y="7852"/>
                        <a:pt x="22212" y="8596"/>
                        <a:pt x="24273" y="10084"/>
                      </a:cubicBezTo>
                      <a:cubicBezTo>
                        <a:pt x="25790" y="11220"/>
                        <a:pt x="26787" y="12608"/>
                        <a:pt x="27263" y="14249"/>
                      </a:cubicBezTo>
                      <a:cubicBezTo>
                        <a:pt x="27597" y="15317"/>
                        <a:pt x="27764" y="17359"/>
                        <a:pt x="27764" y="20373"/>
                      </a:cubicBezTo>
                      <a:close/>
                    </a:path>
                  </a:pathLst>
                </a:custGeom>
                <a:solidFill>
                  <a:srgbClr val="000000"/>
                </a:solidFill>
                <a:ln w="14" cap="flat">
                  <a:noFill/>
                  <a:prstDash val="solid"/>
                  <a:round/>
                </a:ln>
              </p:spPr>
              <p:txBody>
                <a:bodyPr rtlCol="0" anchor="ctr"/>
                <a:lstStyle/>
                <a:p>
                  <a:endParaRPr lang="en-US"/>
                </a:p>
              </p:txBody>
            </p:sp>
            <p:sp>
              <p:nvSpPr>
                <p:cNvPr id="1146" name="Freeform: Shape 1145">
                  <a:extLst>
                    <a:ext uri="{FF2B5EF4-FFF2-40B4-BE49-F238E27FC236}">
                      <a16:creationId xmlns:a16="http://schemas.microsoft.com/office/drawing/2014/main" id="{AEE1B2E1-CC31-1815-0466-DE0F1BB26A94}"/>
                    </a:ext>
                  </a:extLst>
                </p:cNvPr>
                <p:cNvSpPr/>
                <p:nvPr/>
              </p:nvSpPr>
              <p:spPr>
                <a:xfrm flipV="1">
                  <a:off x="157089" y="4553186"/>
                  <a:ext cx="12578" cy="65553"/>
                </a:xfrm>
                <a:custGeom>
                  <a:avLst/>
                  <a:gdLst>
                    <a:gd name="connsiteX0" fmla="*/ -860 w 12578"/>
                    <a:gd name="connsiteY0" fmla="*/ -1639 h 65553"/>
                    <a:gd name="connsiteX1" fmla="*/ -860 w 12578"/>
                    <a:gd name="connsiteY1" fmla="*/ 63915 h 65553"/>
                    <a:gd name="connsiteX2" fmla="*/ 11718 w 12578"/>
                    <a:gd name="connsiteY2" fmla="*/ 63915 h 65553"/>
                    <a:gd name="connsiteX3" fmla="*/ 11718 w 12578"/>
                    <a:gd name="connsiteY3" fmla="*/ -1639 h 65553"/>
                  </a:gdLst>
                  <a:ahLst/>
                  <a:cxnLst>
                    <a:cxn ang="0">
                      <a:pos x="connsiteX0" y="connsiteY0"/>
                    </a:cxn>
                    <a:cxn ang="0">
                      <a:pos x="connsiteX1" y="connsiteY1"/>
                    </a:cxn>
                    <a:cxn ang="0">
                      <a:pos x="connsiteX2" y="connsiteY2"/>
                    </a:cxn>
                    <a:cxn ang="0">
                      <a:pos x="connsiteX3" y="connsiteY3"/>
                    </a:cxn>
                  </a:cxnLst>
                  <a:rect l="l" t="t" r="r" b="b"/>
                  <a:pathLst>
                    <a:path w="12578" h="65553">
                      <a:moveTo>
                        <a:pt x="-860" y="-1639"/>
                      </a:moveTo>
                      <a:lnTo>
                        <a:pt x="-860" y="63915"/>
                      </a:lnTo>
                      <a:lnTo>
                        <a:pt x="11718" y="63915"/>
                      </a:lnTo>
                      <a:lnTo>
                        <a:pt x="11718" y="-1639"/>
                      </a:lnTo>
                      <a:close/>
                    </a:path>
                  </a:pathLst>
                </a:custGeom>
                <a:solidFill>
                  <a:srgbClr val="000000"/>
                </a:solidFill>
                <a:ln w="14" cap="flat">
                  <a:noFill/>
                  <a:prstDash val="solid"/>
                  <a:round/>
                </a:ln>
              </p:spPr>
              <p:txBody>
                <a:bodyPr rtlCol="0" anchor="ctr"/>
                <a:lstStyle/>
                <a:p>
                  <a:endParaRPr lang="en-US"/>
                </a:p>
              </p:txBody>
            </p:sp>
            <p:sp>
              <p:nvSpPr>
                <p:cNvPr id="1147" name="Freeform: Shape 1146">
                  <a:extLst>
                    <a:ext uri="{FF2B5EF4-FFF2-40B4-BE49-F238E27FC236}">
                      <a16:creationId xmlns:a16="http://schemas.microsoft.com/office/drawing/2014/main" id="{AF221178-EBE8-7718-E555-2A981A066159}"/>
                    </a:ext>
                  </a:extLst>
                </p:cNvPr>
                <p:cNvSpPr/>
                <p:nvPr/>
              </p:nvSpPr>
              <p:spPr>
                <a:xfrm flipV="1">
                  <a:off x="182276" y="4571245"/>
                  <a:ext cx="43187" cy="48567"/>
                </a:xfrm>
                <a:custGeom>
                  <a:avLst/>
                  <a:gdLst>
                    <a:gd name="connsiteX0" fmla="*/ 29622 w 43187"/>
                    <a:gd name="connsiteY0" fmla="*/ 105 h 48567"/>
                    <a:gd name="connsiteX1" fmla="*/ 29622 w 43187"/>
                    <a:gd name="connsiteY1" fmla="*/ 7217 h 48567"/>
                    <a:gd name="connsiteX2" fmla="*/ 22796 w 43187"/>
                    <a:gd name="connsiteY2" fmla="*/ 1221 h 48567"/>
                    <a:gd name="connsiteX3" fmla="*/ 13881 w 43187"/>
                    <a:gd name="connsiteY3" fmla="*/ -968 h 48567"/>
                    <a:gd name="connsiteX4" fmla="*/ 5281 w 43187"/>
                    <a:gd name="connsiteY4" fmla="*/ 1135 h 48567"/>
                    <a:gd name="connsiteX5" fmla="*/ -214 w 43187"/>
                    <a:gd name="connsiteY5" fmla="*/ 7031 h 48567"/>
                    <a:gd name="connsiteX6" fmla="*/ -1903 w 43187"/>
                    <a:gd name="connsiteY6" fmla="*/ 17549 h 48567"/>
                    <a:gd name="connsiteX7" fmla="*/ -1903 w 43187"/>
                    <a:gd name="connsiteY7" fmla="*/ 47599 h 48567"/>
                    <a:gd name="connsiteX8" fmla="*/ 10662 w 43187"/>
                    <a:gd name="connsiteY8" fmla="*/ 47599 h 48567"/>
                    <a:gd name="connsiteX9" fmla="*/ 10662 w 43187"/>
                    <a:gd name="connsiteY9" fmla="*/ 25777 h 48567"/>
                    <a:gd name="connsiteX10" fmla="*/ 11348 w 43187"/>
                    <a:gd name="connsiteY10" fmla="*/ 13499 h 48567"/>
                    <a:gd name="connsiteX11" fmla="*/ 13881 w 43187"/>
                    <a:gd name="connsiteY11" fmla="*/ 9922 h 48567"/>
                    <a:gd name="connsiteX12" fmla="*/ 18532 w 43187"/>
                    <a:gd name="connsiteY12" fmla="*/ 8605 h 48567"/>
                    <a:gd name="connsiteX13" fmla="*/ 24299 w 43187"/>
                    <a:gd name="connsiteY13" fmla="*/ 10365 h 48567"/>
                    <a:gd name="connsiteX14" fmla="*/ 27776 w 43187"/>
                    <a:gd name="connsiteY14" fmla="*/ 14744 h 48567"/>
                    <a:gd name="connsiteX15" fmla="*/ 28721 w 43187"/>
                    <a:gd name="connsiteY15" fmla="*/ 27566 h 48567"/>
                    <a:gd name="connsiteX16" fmla="*/ 28721 w 43187"/>
                    <a:gd name="connsiteY16" fmla="*/ 47599 h 48567"/>
                    <a:gd name="connsiteX17" fmla="*/ 41285 w 43187"/>
                    <a:gd name="connsiteY17" fmla="*/ 47599 h 48567"/>
                    <a:gd name="connsiteX18" fmla="*/ 41285 w 43187"/>
                    <a:gd name="connsiteY18" fmla="*/ 10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29622" y="105"/>
                      </a:moveTo>
                      <a:lnTo>
                        <a:pt x="29622" y="7217"/>
                      </a:lnTo>
                      <a:cubicBezTo>
                        <a:pt x="27895" y="4680"/>
                        <a:pt x="25620" y="2681"/>
                        <a:pt x="22796" y="1221"/>
                      </a:cubicBezTo>
                      <a:cubicBezTo>
                        <a:pt x="19982" y="-238"/>
                        <a:pt x="17010" y="-968"/>
                        <a:pt x="13881" y="-968"/>
                      </a:cubicBezTo>
                      <a:cubicBezTo>
                        <a:pt x="10685" y="-968"/>
                        <a:pt x="7819" y="-267"/>
                        <a:pt x="5281" y="1135"/>
                      </a:cubicBezTo>
                      <a:cubicBezTo>
                        <a:pt x="2753" y="2538"/>
                        <a:pt x="921" y="4503"/>
                        <a:pt x="-214" y="7031"/>
                      </a:cubicBezTo>
                      <a:cubicBezTo>
                        <a:pt x="-1340" y="9569"/>
                        <a:pt x="-1903" y="13075"/>
                        <a:pt x="-1903" y="17549"/>
                      </a:cubicBezTo>
                      <a:lnTo>
                        <a:pt x="-1903" y="47599"/>
                      </a:lnTo>
                      <a:lnTo>
                        <a:pt x="10662" y="47599"/>
                      </a:lnTo>
                      <a:lnTo>
                        <a:pt x="10662" y="25777"/>
                      </a:lnTo>
                      <a:cubicBezTo>
                        <a:pt x="10662" y="19099"/>
                        <a:pt x="10890" y="15006"/>
                        <a:pt x="11348" y="13499"/>
                      </a:cubicBezTo>
                      <a:cubicBezTo>
                        <a:pt x="11816" y="11992"/>
                        <a:pt x="12660" y="10799"/>
                        <a:pt x="13881" y="9922"/>
                      </a:cubicBezTo>
                      <a:cubicBezTo>
                        <a:pt x="15102" y="9044"/>
                        <a:pt x="16653" y="8605"/>
                        <a:pt x="18532" y="8605"/>
                      </a:cubicBezTo>
                      <a:cubicBezTo>
                        <a:pt x="20678" y="8605"/>
                        <a:pt x="22601" y="9192"/>
                        <a:pt x="24299" y="10365"/>
                      </a:cubicBezTo>
                      <a:cubicBezTo>
                        <a:pt x="25997" y="11548"/>
                        <a:pt x="27156" y="13008"/>
                        <a:pt x="27776" y="14744"/>
                      </a:cubicBezTo>
                      <a:cubicBezTo>
                        <a:pt x="28406" y="16490"/>
                        <a:pt x="28721" y="20764"/>
                        <a:pt x="28721" y="27566"/>
                      </a:cubicBezTo>
                      <a:lnTo>
                        <a:pt x="28721" y="47599"/>
                      </a:lnTo>
                      <a:lnTo>
                        <a:pt x="41285" y="47599"/>
                      </a:lnTo>
                      <a:lnTo>
                        <a:pt x="41285" y="105"/>
                      </a:lnTo>
                      <a:close/>
                    </a:path>
                  </a:pathLst>
                </a:custGeom>
                <a:solidFill>
                  <a:srgbClr val="000000"/>
                </a:solidFill>
                <a:ln w="14" cap="flat">
                  <a:noFill/>
                  <a:prstDash val="solid"/>
                  <a:round/>
                </a:ln>
              </p:spPr>
              <p:txBody>
                <a:bodyPr rtlCol="0" anchor="ctr"/>
                <a:lstStyle/>
                <a:p>
                  <a:endParaRPr lang="en-US"/>
                </a:p>
              </p:txBody>
            </p:sp>
            <p:sp>
              <p:nvSpPr>
                <p:cNvPr id="1148" name="Freeform: Shape 1147">
                  <a:extLst>
                    <a:ext uri="{FF2B5EF4-FFF2-40B4-BE49-F238E27FC236}">
                      <a16:creationId xmlns:a16="http://schemas.microsoft.com/office/drawing/2014/main" id="{3486EBCC-1548-9BD3-6B07-0CCB98320FA4}"/>
                    </a:ext>
                  </a:extLst>
                </p:cNvPr>
                <p:cNvSpPr/>
                <p:nvPr/>
              </p:nvSpPr>
              <p:spPr>
                <a:xfrm flipV="1">
                  <a:off x="234813" y="4570172"/>
                  <a:ext cx="44372" cy="49640"/>
                </a:xfrm>
                <a:custGeom>
                  <a:avLst/>
                  <a:gdLst>
                    <a:gd name="connsiteX0" fmla="*/ 29473 w 44372"/>
                    <a:gd name="connsiteY0" fmla="*/ 15179 h 49640"/>
                    <a:gd name="connsiteX1" fmla="*/ 41994 w 44372"/>
                    <a:gd name="connsiteY1" fmla="*/ 13075 h 49640"/>
                    <a:gd name="connsiteX2" fmla="*/ 34367 w 44372"/>
                    <a:gd name="connsiteY2" fmla="*/ 2586 h 49640"/>
                    <a:gd name="connsiteX3" fmla="*/ 21345 w 44372"/>
                    <a:gd name="connsiteY3" fmla="*/ -1006 h 49640"/>
                    <a:gd name="connsiteX4" fmla="*/ 3000 w 44372"/>
                    <a:gd name="connsiteY4" fmla="*/ 7094 h 49640"/>
                    <a:gd name="connsiteX5" fmla="*/ -1694 w 44372"/>
                    <a:gd name="connsiteY5" fmla="*/ 23450 h 49640"/>
                    <a:gd name="connsiteX6" fmla="*/ 4474 w 44372"/>
                    <a:gd name="connsiteY6" fmla="*/ 41938 h 49640"/>
                    <a:gd name="connsiteX7" fmla="*/ 20086 w 44372"/>
                    <a:gd name="connsiteY7" fmla="*/ 48635 h 49640"/>
                    <a:gd name="connsiteX8" fmla="*/ 36814 w 44372"/>
                    <a:gd name="connsiteY8" fmla="*/ 41638 h 49640"/>
                    <a:gd name="connsiteX9" fmla="*/ 42667 w 44372"/>
                    <a:gd name="connsiteY9" fmla="*/ 20187 h 49640"/>
                    <a:gd name="connsiteX10" fmla="*/ 11185 w 44372"/>
                    <a:gd name="connsiteY10" fmla="*/ 20187 h 49640"/>
                    <a:gd name="connsiteX11" fmla="*/ 14233 w 44372"/>
                    <a:gd name="connsiteY11" fmla="*/ 11487 h 49640"/>
                    <a:gd name="connsiteX12" fmla="*/ 21474 w 44372"/>
                    <a:gd name="connsiteY12" fmla="*/ 8382 h 49640"/>
                    <a:gd name="connsiteX13" fmla="*/ 26425 w 44372"/>
                    <a:gd name="connsiteY13" fmla="*/ 9984 h 49640"/>
                    <a:gd name="connsiteX14" fmla="*/ 29473 w 44372"/>
                    <a:gd name="connsiteY14" fmla="*/ 15179 h 49640"/>
                    <a:gd name="connsiteX15" fmla="*/ 30189 w 44372"/>
                    <a:gd name="connsiteY15" fmla="*/ 27886 h 49640"/>
                    <a:gd name="connsiteX16" fmla="*/ 27370 w 44372"/>
                    <a:gd name="connsiteY16" fmla="*/ 36171 h 49640"/>
                    <a:gd name="connsiteX17" fmla="*/ 20844 w 44372"/>
                    <a:gd name="connsiteY17" fmla="*/ 39019 h 49640"/>
                    <a:gd name="connsiteX18" fmla="*/ 14047 w 44372"/>
                    <a:gd name="connsiteY18" fmla="*/ 36028 h 49640"/>
                    <a:gd name="connsiteX19" fmla="*/ 11414 w 44372"/>
                    <a:gd name="connsiteY19" fmla="*/ 2788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473" y="15179"/>
                      </a:moveTo>
                      <a:lnTo>
                        <a:pt x="41994" y="13075"/>
                      </a:lnTo>
                      <a:cubicBezTo>
                        <a:pt x="40392" y="8486"/>
                        <a:pt x="37849" y="4990"/>
                        <a:pt x="34367" y="2586"/>
                      </a:cubicBezTo>
                      <a:cubicBezTo>
                        <a:pt x="30895" y="192"/>
                        <a:pt x="26554" y="-1006"/>
                        <a:pt x="21345" y="-1006"/>
                      </a:cubicBezTo>
                      <a:cubicBezTo>
                        <a:pt x="13084" y="-1006"/>
                        <a:pt x="6969" y="1694"/>
                        <a:pt x="3000" y="7094"/>
                      </a:cubicBezTo>
                      <a:cubicBezTo>
                        <a:pt x="-129" y="11415"/>
                        <a:pt x="-1694" y="16867"/>
                        <a:pt x="-1694" y="23450"/>
                      </a:cubicBezTo>
                      <a:cubicBezTo>
                        <a:pt x="-1694" y="31320"/>
                        <a:pt x="362" y="37483"/>
                        <a:pt x="4474" y="41938"/>
                      </a:cubicBezTo>
                      <a:cubicBezTo>
                        <a:pt x="8595" y="46403"/>
                        <a:pt x="13799" y="48635"/>
                        <a:pt x="20086" y="48635"/>
                      </a:cubicBezTo>
                      <a:cubicBezTo>
                        <a:pt x="27155" y="48635"/>
                        <a:pt x="32731" y="46303"/>
                        <a:pt x="36814" y="41638"/>
                      </a:cubicBezTo>
                      <a:cubicBezTo>
                        <a:pt x="40897" y="36973"/>
                        <a:pt x="42848" y="29822"/>
                        <a:pt x="42667" y="20187"/>
                      </a:cubicBezTo>
                      <a:lnTo>
                        <a:pt x="11185" y="20187"/>
                      </a:lnTo>
                      <a:cubicBezTo>
                        <a:pt x="11281" y="16467"/>
                        <a:pt x="12297" y="13566"/>
                        <a:pt x="14233" y="11487"/>
                      </a:cubicBezTo>
                      <a:cubicBezTo>
                        <a:pt x="16170" y="9417"/>
                        <a:pt x="18583" y="8382"/>
                        <a:pt x="21474" y="8382"/>
                      </a:cubicBezTo>
                      <a:cubicBezTo>
                        <a:pt x="23439" y="8382"/>
                        <a:pt x="25090" y="8916"/>
                        <a:pt x="26425" y="9984"/>
                      </a:cubicBezTo>
                      <a:cubicBezTo>
                        <a:pt x="27770" y="11062"/>
                        <a:pt x="28786" y="12794"/>
                        <a:pt x="29473" y="15179"/>
                      </a:cubicBezTo>
                      <a:close/>
                      <a:moveTo>
                        <a:pt x="30189" y="27886"/>
                      </a:moveTo>
                      <a:cubicBezTo>
                        <a:pt x="30103" y="31521"/>
                        <a:pt x="29163" y="34282"/>
                        <a:pt x="27370" y="36171"/>
                      </a:cubicBezTo>
                      <a:cubicBezTo>
                        <a:pt x="25586" y="38070"/>
                        <a:pt x="23411" y="39019"/>
                        <a:pt x="20844" y="39019"/>
                      </a:cubicBezTo>
                      <a:cubicBezTo>
                        <a:pt x="18107" y="39019"/>
                        <a:pt x="15841" y="38022"/>
                        <a:pt x="14047" y="36028"/>
                      </a:cubicBezTo>
                      <a:cubicBezTo>
                        <a:pt x="12263" y="34025"/>
                        <a:pt x="11386" y="31311"/>
                        <a:pt x="11414" y="27886"/>
                      </a:cubicBezTo>
                      <a:close/>
                    </a:path>
                  </a:pathLst>
                </a:custGeom>
                <a:solidFill>
                  <a:srgbClr val="000000"/>
                </a:solidFill>
                <a:ln w="14" cap="flat">
                  <a:noFill/>
                  <a:prstDash val="solid"/>
                  <a:round/>
                </a:ln>
              </p:spPr>
              <p:txBody>
                <a:bodyPr rtlCol="0" anchor="ctr"/>
                <a:lstStyle/>
                <a:p>
                  <a:endParaRPr lang="en-US"/>
                </a:p>
              </p:txBody>
            </p:sp>
            <p:sp>
              <p:nvSpPr>
                <p:cNvPr id="1149" name="Freeform: Shape 1148">
                  <a:extLst>
                    <a:ext uri="{FF2B5EF4-FFF2-40B4-BE49-F238E27FC236}">
                      <a16:creationId xmlns:a16="http://schemas.microsoft.com/office/drawing/2014/main" id="{9252C523-DA3D-E157-F16E-BAA1BB91C3D3}"/>
                    </a:ext>
                  </a:extLst>
                </p:cNvPr>
                <p:cNvSpPr/>
                <p:nvPr/>
              </p:nvSpPr>
              <p:spPr>
                <a:xfrm flipV="1">
                  <a:off x="282842" y="461873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50" name="Freeform: Shape 1149">
                  <a:extLst>
                    <a:ext uri="{FF2B5EF4-FFF2-40B4-BE49-F238E27FC236}">
                      <a16:creationId xmlns:a16="http://schemas.microsoft.com/office/drawing/2014/main" id="{D42FD213-2313-E7AF-9A1C-EED58D31923C}"/>
                    </a:ext>
                  </a:extLst>
                </p:cNvPr>
                <p:cNvSpPr/>
                <p:nvPr/>
              </p:nvSpPr>
              <p:spPr>
                <a:xfrm flipV="1">
                  <a:off x="312093" y="4570715"/>
                  <a:ext cx="45834" cy="31381"/>
                </a:xfrm>
                <a:custGeom>
                  <a:avLst/>
                  <a:gdLst>
                    <a:gd name="connsiteX0" fmla="*/ -1789 w 45834"/>
                    <a:gd name="connsiteY0" fmla="*/ 18240 h 31381"/>
                    <a:gd name="connsiteX1" fmla="*/ -1789 w 45834"/>
                    <a:gd name="connsiteY1" fmla="*/ 29774 h 31381"/>
                    <a:gd name="connsiteX2" fmla="*/ 44045 w 45834"/>
                    <a:gd name="connsiteY2" fmla="*/ 29774 h 31381"/>
                    <a:gd name="connsiteX3" fmla="*/ 44045 w 45834"/>
                    <a:gd name="connsiteY3" fmla="*/ 18240 h 31381"/>
                    <a:gd name="connsiteX4" fmla="*/ -1789 w 45834"/>
                    <a:gd name="connsiteY4" fmla="*/ -1608 h 31381"/>
                    <a:gd name="connsiteX5" fmla="*/ -1789 w 45834"/>
                    <a:gd name="connsiteY5" fmla="*/ 9969 h 31381"/>
                    <a:gd name="connsiteX6" fmla="*/ 44045 w 45834"/>
                    <a:gd name="connsiteY6" fmla="*/ 9969 h 31381"/>
                    <a:gd name="connsiteX7" fmla="*/ 44045 w 45834"/>
                    <a:gd name="connsiteY7" fmla="*/ -160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789" y="18240"/>
                      </a:moveTo>
                      <a:lnTo>
                        <a:pt x="-1789" y="29774"/>
                      </a:lnTo>
                      <a:lnTo>
                        <a:pt x="44045" y="29774"/>
                      </a:lnTo>
                      <a:lnTo>
                        <a:pt x="44045" y="18240"/>
                      </a:lnTo>
                      <a:close/>
                      <a:moveTo>
                        <a:pt x="-1789" y="-1608"/>
                      </a:moveTo>
                      <a:lnTo>
                        <a:pt x="-1789" y="9969"/>
                      </a:lnTo>
                      <a:lnTo>
                        <a:pt x="44045" y="9969"/>
                      </a:lnTo>
                      <a:lnTo>
                        <a:pt x="44045" y="-1608"/>
                      </a:lnTo>
                      <a:close/>
                    </a:path>
                  </a:pathLst>
                </a:custGeom>
                <a:solidFill>
                  <a:srgbClr val="000000"/>
                </a:solidFill>
                <a:ln w="14" cap="flat">
                  <a:noFill/>
                  <a:prstDash val="solid"/>
                  <a:round/>
                </a:ln>
              </p:spPr>
              <p:txBody>
                <a:bodyPr rtlCol="0" anchor="ctr"/>
                <a:lstStyle/>
                <a:p>
                  <a:endParaRPr lang="en-US"/>
                </a:p>
              </p:txBody>
            </p:sp>
            <p:sp>
              <p:nvSpPr>
                <p:cNvPr id="1151" name="Freeform: Shape 1150">
                  <a:extLst>
                    <a:ext uri="{FF2B5EF4-FFF2-40B4-BE49-F238E27FC236}">
                      <a16:creationId xmlns:a16="http://schemas.microsoft.com/office/drawing/2014/main" id="{C46F3075-1629-BB87-DBCF-8BA22C7174CA}"/>
                    </a:ext>
                  </a:extLst>
                </p:cNvPr>
                <p:cNvSpPr/>
                <p:nvPr/>
              </p:nvSpPr>
              <p:spPr>
                <a:xfrm flipV="1">
                  <a:off x="361770" y="461873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52" name="Freeform: Shape 1151">
                  <a:extLst>
                    <a:ext uri="{FF2B5EF4-FFF2-40B4-BE49-F238E27FC236}">
                      <a16:creationId xmlns:a16="http://schemas.microsoft.com/office/drawing/2014/main" id="{80F18EF1-9CA4-F388-D6DC-794C6D9F2795}"/>
                    </a:ext>
                  </a:extLst>
                </p:cNvPr>
                <p:cNvSpPr/>
                <p:nvPr/>
              </p:nvSpPr>
              <p:spPr>
                <a:xfrm flipV="1">
                  <a:off x="393740" y="4553186"/>
                  <a:ext cx="22280" cy="84027"/>
                </a:xfrm>
                <a:custGeom>
                  <a:avLst/>
                  <a:gdLst>
                    <a:gd name="connsiteX0" fmla="*/ -1140 w 22280"/>
                    <a:gd name="connsiteY0" fmla="*/ -991 h 84027"/>
                    <a:gd name="connsiteX1" fmla="*/ -1140 w 22280"/>
                    <a:gd name="connsiteY1" fmla="*/ 83036 h 84027"/>
                    <a:gd name="connsiteX2" fmla="*/ 21140 w 22280"/>
                    <a:gd name="connsiteY2" fmla="*/ 83036 h 84027"/>
                    <a:gd name="connsiteX3" fmla="*/ 21140 w 22280"/>
                    <a:gd name="connsiteY3" fmla="*/ 73162 h 84027"/>
                    <a:gd name="connsiteX4" fmla="*/ 10809 w 22280"/>
                    <a:gd name="connsiteY4" fmla="*/ 73162 h 84027"/>
                    <a:gd name="connsiteX5" fmla="*/ 10809 w 22280"/>
                    <a:gd name="connsiteY5" fmla="*/ 8897 h 84027"/>
                    <a:gd name="connsiteX6" fmla="*/ 21140 w 22280"/>
                    <a:gd name="connsiteY6" fmla="*/ 8897 h 84027"/>
                    <a:gd name="connsiteX7" fmla="*/ 21140 w 22280"/>
                    <a:gd name="connsiteY7" fmla="*/ -991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1140" y="-991"/>
                      </a:moveTo>
                      <a:lnTo>
                        <a:pt x="-1140" y="83036"/>
                      </a:lnTo>
                      <a:lnTo>
                        <a:pt x="21140" y="83036"/>
                      </a:lnTo>
                      <a:lnTo>
                        <a:pt x="21140" y="73162"/>
                      </a:lnTo>
                      <a:lnTo>
                        <a:pt x="10809" y="73162"/>
                      </a:lnTo>
                      <a:lnTo>
                        <a:pt x="10809" y="8897"/>
                      </a:lnTo>
                      <a:lnTo>
                        <a:pt x="21140" y="8897"/>
                      </a:lnTo>
                      <a:lnTo>
                        <a:pt x="21140" y="-991"/>
                      </a:lnTo>
                      <a:close/>
                    </a:path>
                  </a:pathLst>
                </a:custGeom>
                <a:solidFill>
                  <a:srgbClr val="000000"/>
                </a:solidFill>
                <a:ln w="14" cap="flat">
                  <a:noFill/>
                  <a:prstDash val="solid"/>
                  <a:round/>
                </a:ln>
              </p:spPr>
              <p:txBody>
                <a:bodyPr rtlCol="0" anchor="ctr"/>
                <a:lstStyle/>
                <a:p>
                  <a:endParaRPr lang="en-US"/>
                </a:p>
              </p:txBody>
            </p:sp>
            <p:sp>
              <p:nvSpPr>
                <p:cNvPr id="1153" name="Freeform: Shape 1152">
                  <a:extLst>
                    <a:ext uri="{FF2B5EF4-FFF2-40B4-BE49-F238E27FC236}">
                      <a16:creationId xmlns:a16="http://schemas.microsoft.com/office/drawing/2014/main" id="{522E2485-0963-4865-DA1E-FE7DD2345882}"/>
                    </a:ext>
                  </a:extLst>
                </p:cNvPr>
                <p:cNvSpPr/>
                <p:nvPr/>
              </p:nvSpPr>
              <p:spPr>
                <a:xfrm flipV="1">
                  <a:off x="421605" y="4554073"/>
                  <a:ext cx="42972" cy="64666"/>
                </a:xfrm>
                <a:custGeom>
                  <a:avLst/>
                  <a:gdLst>
                    <a:gd name="connsiteX0" fmla="*/ -1670 w 42972"/>
                    <a:gd name="connsiteY0" fmla="*/ 51382 h 64666"/>
                    <a:gd name="connsiteX1" fmla="*/ -1670 w 42972"/>
                    <a:gd name="connsiteY1" fmla="*/ 63058 h 64666"/>
                    <a:gd name="connsiteX2" fmla="*/ 41302 w 42972"/>
                    <a:gd name="connsiteY2" fmla="*/ 63058 h 64666"/>
                    <a:gd name="connsiteX3" fmla="*/ 41302 w 42972"/>
                    <a:gd name="connsiteY3" fmla="*/ 53929 h 64666"/>
                    <a:gd name="connsiteX4" fmla="*/ 30470 w 42972"/>
                    <a:gd name="connsiteY4" fmla="*/ 38903 h 64666"/>
                    <a:gd name="connsiteX5" fmla="*/ 22084 w 42972"/>
                    <a:gd name="connsiteY5" fmla="*/ 18083 h 64666"/>
                    <a:gd name="connsiteX6" fmla="*/ 19251 w 42972"/>
                    <a:gd name="connsiteY6" fmla="*/ -1608 h 64666"/>
                    <a:gd name="connsiteX7" fmla="*/ 7145 w 42972"/>
                    <a:gd name="connsiteY7" fmla="*/ -1608 h 64666"/>
                    <a:gd name="connsiteX8" fmla="*/ 12740 w 42972"/>
                    <a:gd name="connsiteY8" fmla="*/ 26110 h 64666"/>
                    <a:gd name="connsiteX9" fmla="*/ 26906 w 42972"/>
                    <a:gd name="connsiteY9" fmla="*/ 51382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1670" y="51382"/>
                      </a:moveTo>
                      <a:lnTo>
                        <a:pt x="-1670" y="63058"/>
                      </a:lnTo>
                      <a:lnTo>
                        <a:pt x="41302" y="63058"/>
                      </a:lnTo>
                      <a:lnTo>
                        <a:pt x="41302" y="53929"/>
                      </a:lnTo>
                      <a:cubicBezTo>
                        <a:pt x="37753" y="50447"/>
                        <a:pt x="34142" y="45438"/>
                        <a:pt x="30470" y="38903"/>
                      </a:cubicBezTo>
                      <a:cubicBezTo>
                        <a:pt x="26806" y="32378"/>
                        <a:pt x="24011" y="25438"/>
                        <a:pt x="22084" y="18083"/>
                      </a:cubicBezTo>
                      <a:cubicBezTo>
                        <a:pt x="20167" y="10737"/>
                        <a:pt x="19222" y="4173"/>
                        <a:pt x="19251" y="-1608"/>
                      </a:cubicBezTo>
                      <a:lnTo>
                        <a:pt x="7145" y="-1608"/>
                      </a:lnTo>
                      <a:cubicBezTo>
                        <a:pt x="7345" y="7455"/>
                        <a:pt x="9210" y="16695"/>
                        <a:pt x="12740" y="26110"/>
                      </a:cubicBezTo>
                      <a:cubicBezTo>
                        <a:pt x="16279" y="35536"/>
                        <a:pt x="21001" y="43960"/>
                        <a:pt x="26906" y="51382"/>
                      </a:cubicBezTo>
                      <a:close/>
                    </a:path>
                  </a:pathLst>
                </a:custGeom>
                <a:solidFill>
                  <a:srgbClr val="000000"/>
                </a:solidFill>
                <a:ln w="14" cap="flat">
                  <a:noFill/>
                  <a:prstDash val="solid"/>
                  <a:round/>
                </a:ln>
              </p:spPr>
              <p:txBody>
                <a:bodyPr rtlCol="0" anchor="ctr"/>
                <a:lstStyle/>
                <a:p>
                  <a:endParaRPr lang="en-US"/>
                </a:p>
              </p:txBody>
            </p:sp>
            <p:sp>
              <p:nvSpPr>
                <p:cNvPr id="1154" name="Freeform: Shape 1153">
                  <a:extLst>
                    <a:ext uri="{FF2B5EF4-FFF2-40B4-BE49-F238E27FC236}">
                      <a16:creationId xmlns:a16="http://schemas.microsoft.com/office/drawing/2014/main" id="{FCF687B6-8BBF-6ABA-83C2-08294AEC4E17}"/>
                    </a:ext>
                  </a:extLst>
                </p:cNvPr>
                <p:cNvSpPr/>
                <p:nvPr/>
              </p:nvSpPr>
              <p:spPr>
                <a:xfrm flipV="1">
                  <a:off x="472352" y="4552914"/>
                  <a:ext cx="43115" cy="66984"/>
                </a:xfrm>
                <a:custGeom>
                  <a:avLst/>
                  <a:gdLst>
                    <a:gd name="connsiteX0" fmla="*/ 9311 w 43115"/>
                    <a:gd name="connsiteY0" fmla="*/ 34925 h 66984"/>
                    <a:gd name="connsiteX1" fmla="*/ 2213 w 43115"/>
                    <a:gd name="connsiteY1" fmla="*/ 40578 h 66984"/>
                    <a:gd name="connsiteX2" fmla="*/ 9 w 43115"/>
                    <a:gd name="connsiteY2" fmla="*/ 48477 h 66984"/>
                    <a:gd name="connsiteX3" fmla="*/ 5132 w 43115"/>
                    <a:gd name="connsiteY3" fmla="*/ 60583 h 66984"/>
                    <a:gd name="connsiteX4" fmla="*/ 19685 w 43115"/>
                    <a:gd name="connsiteY4" fmla="*/ 65377 h 66984"/>
                    <a:gd name="connsiteX5" fmla="*/ 34196 w 43115"/>
                    <a:gd name="connsiteY5" fmla="*/ 60583 h 66984"/>
                    <a:gd name="connsiteX6" fmla="*/ 39362 w 43115"/>
                    <a:gd name="connsiteY6" fmla="*/ 48477 h 66984"/>
                    <a:gd name="connsiteX7" fmla="*/ 36986 w 43115"/>
                    <a:gd name="connsiteY7" fmla="*/ 40349 h 66984"/>
                    <a:gd name="connsiteX8" fmla="*/ 30332 w 43115"/>
                    <a:gd name="connsiteY8" fmla="*/ 34925 h 66984"/>
                    <a:gd name="connsiteX9" fmla="*/ 38617 w 43115"/>
                    <a:gd name="connsiteY9" fmla="*/ 28529 h 66984"/>
                    <a:gd name="connsiteX10" fmla="*/ 41465 w 43115"/>
                    <a:gd name="connsiteY10" fmla="*/ 18827 h 66984"/>
                    <a:gd name="connsiteX11" fmla="*/ 35670 w 43115"/>
                    <a:gd name="connsiteY11" fmla="*/ 4073 h 66984"/>
                    <a:gd name="connsiteX12" fmla="*/ 20272 w 43115"/>
                    <a:gd name="connsiteY12" fmla="*/ -1608 h 66984"/>
                    <a:gd name="connsiteX13" fmla="*/ 5376 w 43115"/>
                    <a:gd name="connsiteY13" fmla="*/ 3086 h 66984"/>
                    <a:gd name="connsiteX14" fmla="*/ -1650 w 43115"/>
                    <a:gd name="connsiteY14" fmla="*/ 18283 h 66984"/>
                    <a:gd name="connsiteX15" fmla="*/ 983 w 43115"/>
                    <a:gd name="connsiteY15" fmla="*/ 28057 h 66984"/>
                    <a:gd name="connsiteX16" fmla="*/ 9311 w 43115"/>
                    <a:gd name="connsiteY16" fmla="*/ 34925 h 66984"/>
                    <a:gd name="connsiteX17" fmla="*/ 11901 w 43115"/>
                    <a:gd name="connsiteY17" fmla="*/ 47575 h 66984"/>
                    <a:gd name="connsiteX18" fmla="*/ 14019 w 43115"/>
                    <a:gd name="connsiteY18" fmla="*/ 41722 h 66984"/>
                    <a:gd name="connsiteX19" fmla="*/ 19685 w 43115"/>
                    <a:gd name="connsiteY19" fmla="*/ 39619 h 66984"/>
                    <a:gd name="connsiteX20" fmla="*/ 25409 w 43115"/>
                    <a:gd name="connsiteY20" fmla="*/ 41737 h 66984"/>
                    <a:gd name="connsiteX21" fmla="*/ 27556 w 43115"/>
                    <a:gd name="connsiteY21" fmla="*/ 47618 h 66984"/>
                    <a:gd name="connsiteX22" fmla="*/ 25424 w 43115"/>
                    <a:gd name="connsiteY22" fmla="*/ 53270 h 66984"/>
                    <a:gd name="connsiteX23" fmla="*/ 19814 w 43115"/>
                    <a:gd name="connsiteY23" fmla="*/ 55403 h 66984"/>
                    <a:gd name="connsiteX24" fmla="*/ 14047 w 43115"/>
                    <a:gd name="connsiteY24" fmla="*/ 53256 h 66984"/>
                    <a:gd name="connsiteX25" fmla="*/ 11901 w 43115"/>
                    <a:gd name="connsiteY25" fmla="*/ 47575 h 66984"/>
                    <a:gd name="connsiteX26" fmla="*/ 10742 w 43115"/>
                    <a:gd name="connsiteY26" fmla="*/ 19499 h 66984"/>
                    <a:gd name="connsiteX27" fmla="*/ 13403 w 43115"/>
                    <a:gd name="connsiteY27" fmla="*/ 11400 h 66984"/>
                    <a:gd name="connsiteX28" fmla="*/ 20043 w 43115"/>
                    <a:gd name="connsiteY28" fmla="*/ 8495 h 66984"/>
                    <a:gd name="connsiteX29" fmla="*/ 26483 w 43115"/>
                    <a:gd name="connsiteY29" fmla="*/ 11285 h 66984"/>
                    <a:gd name="connsiteX30" fmla="*/ 29030 w 43115"/>
                    <a:gd name="connsiteY30" fmla="*/ 19356 h 66984"/>
                    <a:gd name="connsiteX31" fmla="*/ 26440 w 43115"/>
                    <a:gd name="connsiteY31" fmla="*/ 26754 h 66984"/>
                    <a:gd name="connsiteX32" fmla="*/ 19872 w 43115"/>
                    <a:gd name="connsiteY32" fmla="*/ 29559 h 66984"/>
                    <a:gd name="connsiteX33" fmla="*/ 13003 w 43115"/>
                    <a:gd name="connsiteY33" fmla="*/ 26382 h 66984"/>
                    <a:gd name="connsiteX34" fmla="*/ 10742 w 43115"/>
                    <a:gd name="connsiteY34" fmla="*/ 19499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9311" y="34925"/>
                      </a:moveTo>
                      <a:cubicBezTo>
                        <a:pt x="6058" y="36299"/>
                        <a:pt x="3692" y="38183"/>
                        <a:pt x="2213" y="40578"/>
                      </a:cubicBezTo>
                      <a:cubicBezTo>
                        <a:pt x="744" y="42982"/>
                        <a:pt x="9" y="45615"/>
                        <a:pt x="9" y="48477"/>
                      </a:cubicBezTo>
                      <a:cubicBezTo>
                        <a:pt x="9" y="53361"/>
                        <a:pt x="1717" y="57396"/>
                        <a:pt x="5132" y="60583"/>
                      </a:cubicBezTo>
                      <a:cubicBezTo>
                        <a:pt x="8548" y="63779"/>
                        <a:pt x="13399" y="65377"/>
                        <a:pt x="19685" y="65377"/>
                      </a:cubicBezTo>
                      <a:cubicBezTo>
                        <a:pt x="25915" y="65377"/>
                        <a:pt x="30752" y="63779"/>
                        <a:pt x="34196" y="60583"/>
                      </a:cubicBezTo>
                      <a:cubicBezTo>
                        <a:pt x="37640" y="57396"/>
                        <a:pt x="39362" y="53361"/>
                        <a:pt x="39362" y="48477"/>
                      </a:cubicBezTo>
                      <a:cubicBezTo>
                        <a:pt x="39362" y="45433"/>
                        <a:pt x="38570" y="42724"/>
                        <a:pt x="36986" y="40349"/>
                      </a:cubicBezTo>
                      <a:cubicBezTo>
                        <a:pt x="35412" y="37983"/>
                        <a:pt x="33194" y="36175"/>
                        <a:pt x="30332" y="34925"/>
                      </a:cubicBezTo>
                      <a:cubicBezTo>
                        <a:pt x="33967" y="33466"/>
                        <a:pt x="36728" y="31334"/>
                        <a:pt x="38617" y="28529"/>
                      </a:cubicBezTo>
                      <a:cubicBezTo>
                        <a:pt x="40516" y="25724"/>
                        <a:pt x="41465" y="22490"/>
                        <a:pt x="41465" y="18827"/>
                      </a:cubicBezTo>
                      <a:cubicBezTo>
                        <a:pt x="41465" y="12778"/>
                        <a:pt x="39533" y="7861"/>
                        <a:pt x="35670" y="4073"/>
                      </a:cubicBezTo>
                      <a:cubicBezTo>
                        <a:pt x="31816" y="286"/>
                        <a:pt x="26683" y="-1608"/>
                        <a:pt x="20272" y="-1608"/>
                      </a:cubicBezTo>
                      <a:cubicBezTo>
                        <a:pt x="14310" y="-1608"/>
                        <a:pt x="9344" y="-43"/>
                        <a:pt x="5376" y="3086"/>
                      </a:cubicBezTo>
                      <a:cubicBezTo>
                        <a:pt x="692" y="6778"/>
                        <a:pt x="-1650" y="11844"/>
                        <a:pt x="-1650" y="18283"/>
                      </a:cubicBezTo>
                      <a:cubicBezTo>
                        <a:pt x="-1650" y="21832"/>
                        <a:pt x="-773" y="25090"/>
                        <a:pt x="983" y="28057"/>
                      </a:cubicBezTo>
                      <a:cubicBezTo>
                        <a:pt x="2747" y="31023"/>
                        <a:pt x="5524" y="33313"/>
                        <a:pt x="9311" y="34925"/>
                      </a:cubicBezTo>
                      <a:close/>
                      <a:moveTo>
                        <a:pt x="11901" y="47575"/>
                      </a:moveTo>
                      <a:cubicBezTo>
                        <a:pt x="11901" y="45076"/>
                        <a:pt x="12607" y="43125"/>
                        <a:pt x="14019" y="41722"/>
                      </a:cubicBezTo>
                      <a:cubicBezTo>
                        <a:pt x="15440" y="40320"/>
                        <a:pt x="17329" y="39619"/>
                        <a:pt x="19685" y="39619"/>
                      </a:cubicBezTo>
                      <a:cubicBezTo>
                        <a:pt x="22071" y="39619"/>
                        <a:pt x="23978" y="40325"/>
                        <a:pt x="25409" y="41737"/>
                      </a:cubicBezTo>
                      <a:cubicBezTo>
                        <a:pt x="26840" y="43158"/>
                        <a:pt x="27556" y="45119"/>
                        <a:pt x="27556" y="47618"/>
                      </a:cubicBezTo>
                      <a:cubicBezTo>
                        <a:pt x="27556" y="49975"/>
                        <a:pt x="26845" y="51859"/>
                        <a:pt x="25424" y="53270"/>
                      </a:cubicBezTo>
                      <a:cubicBezTo>
                        <a:pt x="24012" y="54692"/>
                        <a:pt x="22142" y="55403"/>
                        <a:pt x="19814" y="55403"/>
                      </a:cubicBezTo>
                      <a:cubicBezTo>
                        <a:pt x="17401" y="55403"/>
                        <a:pt x="15478" y="54687"/>
                        <a:pt x="14047" y="53256"/>
                      </a:cubicBezTo>
                      <a:cubicBezTo>
                        <a:pt x="12616" y="51825"/>
                        <a:pt x="11901" y="49932"/>
                        <a:pt x="11901" y="47575"/>
                      </a:cubicBezTo>
                      <a:close/>
                      <a:moveTo>
                        <a:pt x="10742" y="19499"/>
                      </a:moveTo>
                      <a:cubicBezTo>
                        <a:pt x="10742" y="16036"/>
                        <a:pt x="11629" y="13337"/>
                        <a:pt x="13403" y="11400"/>
                      </a:cubicBezTo>
                      <a:cubicBezTo>
                        <a:pt x="15178" y="9463"/>
                        <a:pt x="17391" y="8495"/>
                        <a:pt x="20043" y="8495"/>
                      </a:cubicBezTo>
                      <a:cubicBezTo>
                        <a:pt x="22638" y="8495"/>
                        <a:pt x="24785" y="9425"/>
                        <a:pt x="26483" y="11285"/>
                      </a:cubicBezTo>
                      <a:cubicBezTo>
                        <a:pt x="28181" y="13155"/>
                        <a:pt x="29030" y="15846"/>
                        <a:pt x="29030" y="19356"/>
                      </a:cubicBezTo>
                      <a:cubicBezTo>
                        <a:pt x="29030" y="22428"/>
                        <a:pt x="28167" y="24894"/>
                        <a:pt x="26440" y="26754"/>
                      </a:cubicBezTo>
                      <a:cubicBezTo>
                        <a:pt x="24713" y="28624"/>
                        <a:pt x="22524" y="29559"/>
                        <a:pt x="19872" y="29559"/>
                      </a:cubicBezTo>
                      <a:cubicBezTo>
                        <a:pt x="16800" y="29559"/>
                        <a:pt x="14510" y="28500"/>
                        <a:pt x="13003" y="26382"/>
                      </a:cubicBezTo>
                      <a:cubicBezTo>
                        <a:pt x="11496" y="24264"/>
                        <a:pt x="10742" y="21970"/>
                        <a:pt x="10742" y="19499"/>
                      </a:cubicBezTo>
                      <a:close/>
                    </a:path>
                  </a:pathLst>
                </a:custGeom>
                <a:solidFill>
                  <a:srgbClr val="000000"/>
                </a:solidFill>
                <a:ln w="14" cap="flat">
                  <a:noFill/>
                  <a:prstDash val="solid"/>
                  <a:round/>
                </a:ln>
              </p:spPr>
              <p:txBody>
                <a:bodyPr rtlCol="0" anchor="ctr"/>
                <a:lstStyle/>
                <a:p>
                  <a:endParaRPr lang="en-US"/>
                </a:p>
              </p:txBody>
            </p:sp>
            <p:sp>
              <p:nvSpPr>
                <p:cNvPr id="1155" name="Freeform: Shape 1154">
                  <a:extLst>
                    <a:ext uri="{FF2B5EF4-FFF2-40B4-BE49-F238E27FC236}">
                      <a16:creationId xmlns:a16="http://schemas.microsoft.com/office/drawing/2014/main" id="{4D96F045-B094-B531-BF4E-B1162485A47A}"/>
                    </a:ext>
                  </a:extLst>
                </p:cNvPr>
                <p:cNvSpPr/>
                <p:nvPr/>
              </p:nvSpPr>
              <p:spPr>
                <a:xfrm flipV="1">
                  <a:off x="524817" y="4606175"/>
                  <a:ext cx="13594" cy="27188"/>
                </a:xfrm>
                <a:custGeom>
                  <a:avLst/>
                  <a:gdLst>
                    <a:gd name="connsiteX0" fmla="*/ 313 w 13594"/>
                    <a:gd name="connsiteY0" fmla="*/ 27920 h 27188"/>
                    <a:gd name="connsiteX1" fmla="*/ 12877 w 13594"/>
                    <a:gd name="connsiteY1" fmla="*/ 27920 h 27188"/>
                    <a:gd name="connsiteX2" fmla="*/ 12877 w 13594"/>
                    <a:gd name="connsiteY2" fmla="*/ 18934 h 27188"/>
                    <a:gd name="connsiteX3" fmla="*/ 11933 w 13594"/>
                    <a:gd name="connsiteY3" fmla="*/ 10333 h 27188"/>
                    <a:gd name="connsiteX4" fmla="*/ 8370 w 13594"/>
                    <a:gd name="connsiteY4" fmla="*/ 4667 h 27188"/>
                    <a:gd name="connsiteX5" fmla="*/ 1744 w 13594"/>
                    <a:gd name="connsiteY5" fmla="*/ 732 h 27188"/>
                    <a:gd name="connsiteX6" fmla="*/ -717 w 13594"/>
                    <a:gd name="connsiteY6" fmla="*/ 5926 h 27188"/>
                    <a:gd name="connsiteX7" fmla="*/ 4678 w 13594"/>
                    <a:gd name="connsiteY7" fmla="*/ 9360 h 27188"/>
                    <a:gd name="connsiteX8" fmla="*/ 6395 w 13594"/>
                    <a:gd name="connsiteY8" fmla="*/ 15356 h 27188"/>
                    <a:gd name="connsiteX9" fmla="*/ 313 w 13594"/>
                    <a:gd name="connsiteY9" fmla="*/ 15356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313" y="27920"/>
                      </a:moveTo>
                      <a:lnTo>
                        <a:pt x="12877" y="27920"/>
                      </a:lnTo>
                      <a:lnTo>
                        <a:pt x="12877" y="18934"/>
                      </a:lnTo>
                      <a:cubicBezTo>
                        <a:pt x="12877" y="15299"/>
                        <a:pt x="12562" y="12432"/>
                        <a:pt x="11933" y="10333"/>
                      </a:cubicBezTo>
                      <a:cubicBezTo>
                        <a:pt x="11303" y="8225"/>
                        <a:pt x="10115" y="6336"/>
                        <a:pt x="8370" y="4667"/>
                      </a:cubicBezTo>
                      <a:cubicBezTo>
                        <a:pt x="6633" y="2997"/>
                        <a:pt x="4425" y="1686"/>
                        <a:pt x="1744" y="732"/>
                      </a:cubicBezTo>
                      <a:lnTo>
                        <a:pt x="-717" y="5926"/>
                      </a:lnTo>
                      <a:cubicBezTo>
                        <a:pt x="1811" y="6756"/>
                        <a:pt x="3609" y="7901"/>
                        <a:pt x="4678" y="9360"/>
                      </a:cubicBezTo>
                      <a:cubicBezTo>
                        <a:pt x="5756" y="10820"/>
                        <a:pt x="6328" y="12819"/>
                        <a:pt x="6395" y="15356"/>
                      </a:cubicBezTo>
                      <a:lnTo>
                        <a:pt x="313" y="15356"/>
                      </a:lnTo>
                      <a:close/>
                    </a:path>
                  </a:pathLst>
                </a:custGeom>
                <a:solidFill>
                  <a:srgbClr val="000000"/>
                </a:solidFill>
                <a:ln w="14" cap="flat">
                  <a:noFill/>
                  <a:prstDash val="solid"/>
                  <a:round/>
                </a:ln>
              </p:spPr>
              <p:txBody>
                <a:bodyPr rtlCol="0" anchor="ctr"/>
                <a:lstStyle/>
                <a:p>
                  <a:endParaRPr lang="en-US"/>
                </a:p>
              </p:txBody>
            </p:sp>
            <p:sp>
              <p:nvSpPr>
                <p:cNvPr id="1156" name="Freeform: Shape 1155">
                  <a:extLst>
                    <a:ext uri="{FF2B5EF4-FFF2-40B4-BE49-F238E27FC236}">
                      <a16:creationId xmlns:a16="http://schemas.microsoft.com/office/drawing/2014/main" id="{DE012F5E-5E6B-E451-228F-84D88428E856}"/>
                    </a:ext>
                  </a:extLst>
                </p:cNvPr>
                <p:cNvSpPr/>
                <p:nvPr/>
              </p:nvSpPr>
              <p:spPr>
                <a:xfrm flipV="1">
                  <a:off x="545025" y="461873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57" name="Freeform: Shape 1156">
                  <a:extLst>
                    <a:ext uri="{FF2B5EF4-FFF2-40B4-BE49-F238E27FC236}">
                      <a16:creationId xmlns:a16="http://schemas.microsoft.com/office/drawing/2014/main" id="{319AE5E7-F6D9-42E8-6085-CF4CD12E86A7}"/>
                    </a:ext>
                  </a:extLst>
                </p:cNvPr>
                <p:cNvSpPr/>
                <p:nvPr/>
              </p:nvSpPr>
              <p:spPr>
                <a:xfrm flipV="1">
                  <a:off x="574318" y="4552914"/>
                  <a:ext cx="42571" cy="66941"/>
                </a:xfrm>
                <a:custGeom>
                  <a:avLst/>
                  <a:gdLst>
                    <a:gd name="connsiteX0" fmla="*/ 19661 w 42571"/>
                    <a:gd name="connsiteY0" fmla="*/ 65332 h 66941"/>
                    <a:gd name="connsiteX1" fmla="*/ 34557 w 42571"/>
                    <a:gd name="connsiteY1" fmla="*/ 58535 h 66941"/>
                    <a:gd name="connsiteX2" fmla="*/ 40954 w 42571"/>
                    <a:gd name="connsiteY2" fmla="*/ 31833 h 66941"/>
                    <a:gd name="connsiteX3" fmla="*/ 34515 w 42571"/>
                    <a:gd name="connsiteY3" fmla="*/ 5102 h 66941"/>
                    <a:gd name="connsiteX4" fmla="*/ 19661 w 42571"/>
                    <a:gd name="connsiteY4" fmla="*/ -1609 h 66941"/>
                    <a:gd name="connsiteX5" fmla="*/ 4235 w 42571"/>
                    <a:gd name="connsiteY5" fmla="*/ 5746 h 66941"/>
                    <a:gd name="connsiteX6" fmla="*/ -1618 w 42571"/>
                    <a:gd name="connsiteY6" fmla="*/ 31976 h 66941"/>
                    <a:gd name="connsiteX7" fmla="*/ 4822 w 42571"/>
                    <a:gd name="connsiteY7" fmla="*/ 58621 h 66941"/>
                    <a:gd name="connsiteX8" fmla="*/ 19661 w 42571"/>
                    <a:gd name="connsiteY8" fmla="*/ 65332 h 66941"/>
                    <a:gd name="connsiteX9" fmla="*/ 19661 w 42571"/>
                    <a:gd name="connsiteY9" fmla="*/ 54915 h 66941"/>
                    <a:gd name="connsiteX10" fmla="*/ 15597 w 42571"/>
                    <a:gd name="connsiteY10" fmla="*/ 53455 h 66941"/>
                    <a:gd name="connsiteX11" fmla="*/ 12821 w 42571"/>
                    <a:gd name="connsiteY11" fmla="*/ 48246 h 66941"/>
                    <a:gd name="connsiteX12" fmla="*/ 11533 w 42571"/>
                    <a:gd name="connsiteY12" fmla="*/ 31833 h 66941"/>
                    <a:gd name="connsiteX13" fmla="*/ 12692 w 42571"/>
                    <a:gd name="connsiteY13" fmla="*/ 15978 h 66941"/>
                    <a:gd name="connsiteX14" fmla="*/ 15611 w 42571"/>
                    <a:gd name="connsiteY14" fmla="*/ 10239 h 66941"/>
                    <a:gd name="connsiteX15" fmla="*/ 19661 w 42571"/>
                    <a:gd name="connsiteY15" fmla="*/ 8808 h 66941"/>
                    <a:gd name="connsiteX16" fmla="*/ 23739 w 42571"/>
                    <a:gd name="connsiteY16" fmla="*/ 10254 h 66941"/>
                    <a:gd name="connsiteX17" fmla="*/ 26501 w 42571"/>
                    <a:gd name="connsiteY17" fmla="*/ 15477 h 66941"/>
                    <a:gd name="connsiteX18" fmla="*/ 27803 w 42571"/>
                    <a:gd name="connsiteY18" fmla="*/ 31833 h 66941"/>
                    <a:gd name="connsiteX19" fmla="*/ 26644 w 42571"/>
                    <a:gd name="connsiteY19" fmla="*/ 47688 h 66941"/>
                    <a:gd name="connsiteX20" fmla="*/ 23711 w 42571"/>
                    <a:gd name="connsiteY20" fmla="*/ 53455 h 66941"/>
                    <a:gd name="connsiteX21" fmla="*/ 19661 w 42571"/>
                    <a:gd name="connsiteY21" fmla="*/ 5491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661" y="65332"/>
                      </a:moveTo>
                      <a:cubicBezTo>
                        <a:pt x="26015" y="65332"/>
                        <a:pt x="30980" y="63066"/>
                        <a:pt x="34557" y="58535"/>
                      </a:cubicBezTo>
                      <a:cubicBezTo>
                        <a:pt x="38822" y="53174"/>
                        <a:pt x="40954" y="44273"/>
                        <a:pt x="40954" y="31833"/>
                      </a:cubicBezTo>
                      <a:cubicBezTo>
                        <a:pt x="40954" y="19431"/>
                        <a:pt x="38807" y="10521"/>
                        <a:pt x="34515" y="5102"/>
                      </a:cubicBezTo>
                      <a:cubicBezTo>
                        <a:pt x="30966" y="628"/>
                        <a:pt x="26015" y="-1609"/>
                        <a:pt x="19661" y="-1609"/>
                      </a:cubicBezTo>
                      <a:cubicBezTo>
                        <a:pt x="13288" y="-1609"/>
                        <a:pt x="8146" y="843"/>
                        <a:pt x="4235" y="5746"/>
                      </a:cubicBezTo>
                      <a:cubicBezTo>
                        <a:pt x="333" y="10650"/>
                        <a:pt x="-1618" y="19393"/>
                        <a:pt x="-1618" y="31976"/>
                      </a:cubicBezTo>
                      <a:cubicBezTo>
                        <a:pt x="-1618" y="44321"/>
                        <a:pt x="529" y="53202"/>
                        <a:pt x="4822" y="58621"/>
                      </a:cubicBezTo>
                      <a:cubicBezTo>
                        <a:pt x="8370" y="63095"/>
                        <a:pt x="13317" y="65332"/>
                        <a:pt x="19661" y="65332"/>
                      </a:cubicBezTo>
                      <a:close/>
                      <a:moveTo>
                        <a:pt x="19661" y="54915"/>
                      </a:moveTo>
                      <a:cubicBezTo>
                        <a:pt x="18144" y="54915"/>
                        <a:pt x="16789" y="54428"/>
                        <a:pt x="15597" y="53455"/>
                      </a:cubicBezTo>
                      <a:cubicBezTo>
                        <a:pt x="14405" y="52492"/>
                        <a:pt x="13479" y="50755"/>
                        <a:pt x="12821" y="48246"/>
                      </a:cubicBezTo>
                      <a:cubicBezTo>
                        <a:pt x="11962" y="45003"/>
                        <a:pt x="11533" y="39532"/>
                        <a:pt x="11533" y="31833"/>
                      </a:cubicBezTo>
                      <a:cubicBezTo>
                        <a:pt x="11533" y="24144"/>
                        <a:pt x="11919" y="18859"/>
                        <a:pt x="12692" y="15978"/>
                      </a:cubicBezTo>
                      <a:cubicBezTo>
                        <a:pt x="13465" y="13106"/>
                        <a:pt x="14438" y="11193"/>
                        <a:pt x="15611" y="10239"/>
                      </a:cubicBezTo>
                      <a:cubicBezTo>
                        <a:pt x="16794" y="9285"/>
                        <a:pt x="18144" y="8808"/>
                        <a:pt x="19661" y="8808"/>
                      </a:cubicBezTo>
                      <a:cubicBezTo>
                        <a:pt x="21187" y="8808"/>
                        <a:pt x="22547" y="9290"/>
                        <a:pt x="23739" y="10254"/>
                      </a:cubicBezTo>
                      <a:cubicBezTo>
                        <a:pt x="24932" y="11227"/>
                        <a:pt x="25852" y="12968"/>
                        <a:pt x="26501" y="15477"/>
                      </a:cubicBezTo>
                      <a:cubicBezTo>
                        <a:pt x="27369" y="18692"/>
                        <a:pt x="27803" y="24144"/>
                        <a:pt x="27803" y="31833"/>
                      </a:cubicBezTo>
                      <a:cubicBezTo>
                        <a:pt x="27803" y="39532"/>
                        <a:pt x="27417" y="44817"/>
                        <a:pt x="26644" y="47688"/>
                      </a:cubicBezTo>
                      <a:cubicBezTo>
                        <a:pt x="25871" y="50569"/>
                        <a:pt x="24894" y="52492"/>
                        <a:pt x="23711" y="53455"/>
                      </a:cubicBezTo>
                      <a:cubicBezTo>
                        <a:pt x="22537" y="54428"/>
                        <a:pt x="21187" y="54915"/>
                        <a:pt x="19661" y="54915"/>
                      </a:cubicBezTo>
                      <a:close/>
                    </a:path>
                  </a:pathLst>
                </a:custGeom>
                <a:solidFill>
                  <a:srgbClr val="000000"/>
                </a:solidFill>
                <a:ln w="14" cap="flat">
                  <a:noFill/>
                  <a:prstDash val="solid"/>
                  <a:round/>
                </a:ln>
              </p:spPr>
              <p:txBody>
                <a:bodyPr rtlCol="0" anchor="ctr"/>
                <a:lstStyle/>
                <a:p>
                  <a:endParaRPr lang="en-US"/>
                </a:p>
              </p:txBody>
            </p:sp>
            <p:sp>
              <p:nvSpPr>
                <p:cNvPr id="1158" name="Freeform: Shape 1157">
                  <a:extLst>
                    <a:ext uri="{FF2B5EF4-FFF2-40B4-BE49-F238E27FC236}">
                      <a16:creationId xmlns:a16="http://schemas.microsoft.com/office/drawing/2014/main" id="{FBCB33A3-2B28-3BE4-18F2-3F0B996EF5F8}"/>
                    </a:ext>
                  </a:extLst>
                </p:cNvPr>
                <p:cNvSpPr/>
                <p:nvPr/>
              </p:nvSpPr>
              <p:spPr>
                <a:xfrm flipV="1">
                  <a:off x="623107" y="4553186"/>
                  <a:ext cx="22266" cy="84027"/>
                </a:xfrm>
                <a:custGeom>
                  <a:avLst/>
                  <a:gdLst>
                    <a:gd name="connsiteX0" fmla="*/ 21517 w 22266"/>
                    <a:gd name="connsiteY0" fmla="*/ 83036 h 84027"/>
                    <a:gd name="connsiteX1" fmla="*/ 21517 w 22266"/>
                    <a:gd name="connsiteY1" fmla="*/ -991 h 84027"/>
                    <a:gd name="connsiteX2" fmla="*/ -749 w 22266"/>
                    <a:gd name="connsiteY2" fmla="*/ -991 h 84027"/>
                    <a:gd name="connsiteX3" fmla="*/ -749 w 22266"/>
                    <a:gd name="connsiteY3" fmla="*/ 8897 h 84027"/>
                    <a:gd name="connsiteX4" fmla="*/ 9582 w 22266"/>
                    <a:gd name="connsiteY4" fmla="*/ 8897 h 84027"/>
                    <a:gd name="connsiteX5" fmla="*/ 9582 w 22266"/>
                    <a:gd name="connsiteY5" fmla="*/ 73248 h 84027"/>
                    <a:gd name="connsiteX6" fmla="*/ -749 w 22266"/>
                    <a:gd name="connsiteY6" fmla="*/ 73248 h 84027"/>
                    <a:gd name="connsiteX7" fmla="*/ -749 w 22266"/>
                    <a:gd name="connsiteY7" fmla="*/ 83036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1517" y="83036"/>
                      </a:moveTo>
                      <a:lnTo>
                        <a:pt x="21517" y="-991"/>
                      </a:lnTo>
                      <a:lnTo>
                        <a:pt x="-749" y="-991"/>
                      </a:lnTo>
                      <a:lnTo>
                        <a:pt x="-749" y="8897"/>
                      </a:lnTo>
                      <a:lnTo>
                        <a:pt x="9582" y="8897"/>
                      </a:lnTo>
                      <a:lnTo>
                        <a:pt x="9582" y="73248"/>
                      </a:lnTo>
                      <a:lnTo>
                        <a:pt x="-749" y="73248"/>
                      </a:lnTo>
                      <a:lnTo>
                        <a:pt x="-749" y="83036"/>
                      </a:lnTo>
                      <a:close/>
                    </a:path>
                  </a:pathLst>
                </a:custGeom>
                <a:solidFill>
                  <a:srgbClr val="000000"/>
                </a:solidFill>
                <a:ln w="14" cap="flat">
                  <a:noFill/>
                  <a:prstDash val="solid"/>
                  <a:round/>
                </a:ln>
              </p:spPr>
              <p:txBody>
                <a:bodyPr rtlCol="0" anchor="ctr"/>
                <a:lstStyle/>
                <a:p>
                  <a:endParaRPr lang="en-US"/>
                </a:p>
              </p:txBody>
            </p:sp>
          </p:grpSp>
        </p:grpSp>
        <p:grpSp>
          <p:nvGrpSpPr>
            <p:cNvPr id="1159" name="Graphic 3">
              <a:extLst>
                <a:ext uri="{FF2B5EF4-FFF2-40B4-BE49-F238E27FC236}">
                  <a16:creationId xmlns:a16="http://schemas.microsoft.com/office/drawing/2014/main" id="{77A457AB-1DAA-B59A-CB86-0F8C93784498}"/>
                </a:ext>
              </a:extLst>
            </p:cNvPr>
            <p:cNvGrpSpPr/>
            <p:nvPr/>
          </p:nvGrpSpPr>
          <p:grpSpPr>
            <a:xfrm>
              <a:off x="782612" y="3682882"/>
              <a:ext cx="264485" cy="427102"/>
              <a:chOff x="782612" y="3682882"/>
              <a:chExt cx="264485" cy="427102"/>
            </a:xfrm>
            <a:noFill/>
          </p:grpSpPr>
          <p:sp>
            <p:nvSpPr>
              <p:cNvPr id="1160" name="Freeform: Shape 1159">
                <a:extLst>
                  <a:ext uri="{FF2B5EF4-FFF2-40B4-BE49-F238E27FC236}">
                    <a16:creationId xmlns:a16="http://schemas.microsoft.com/office/drawing/2014/main" id="{0D80FA23-48B8-CD76-F7A4-81E4278D663A}"/>
                  </a:ext>
                </a:extLst>
              </p:cNvPr>
              <p:cNvSpPr/>
              <p:nvPr/>
            </p:nvSpPr>
            <p:spPr>
              <a:xfrm>
                <a:off x="782612" y="3682882"/>
                <a:ext cx="264485" cy="427102"/>
              </a:xfrm>
              <a:custGeom>
                <a:avLst/>
                <a:gdLst>
                  <a:gd name="connsiteX0" fmla="*/ 264526 w 264485"/>
                  <a:gd name="connsiteY0" fmla="*/ 427194 h 427102"/>
                  <a:gd name="connsiteX1" fmla="*/ 40 w 264485"/>
                  <a:gd name="connsiteY1" fmla="*/ 92 h 427102"/>
                </a:gdLst>
                <a:ahLst/>
                <a:cxnLst>
                  <a:cxn ang="0">
                    <a:pos x="connsiteX0" y="connsiteY0"/>
                  </a:cxn>
                  <a:cxn ang="0">
                    <a:pos x="connsiteX1" y="connsiteY1"/>
                  </a:cxn>
                </a:cxnLst>
                <a:rect l="l" t="t" r="r" b="b"/>
                <a:pathLst>
                  <a:path w="264485" h="427102">
                    <a:moveTo>
                      <a:pt x="264526" y="427194"/>
                    </a:moveTo>
                    <a:cubicBezTo>
                      <a:pt x="177487" y="286638"/>
                      <a:pt x="89328" y="144272"/>
                      <a:pt x="40" y="92"/>
                    </a:cubicBezTo>
                  </a:path>
                </a:pathLst>
              </a:custGeom>
              <a:noFill/>
              <a:ln w="11448" cap="rnd">
                <a:solidFill>
                  <a:srgbClr val="000000"/>
                </a:solidFill>
                <a:prstDash val="solid"/>
                <a:round/>
              </a:ln>
            </p:spPr>
            <p:txBody>
              <a:bodyPr rtlCol="0" anchor="ctr"/>
              <a:lstStyle/>
              <a:p>
                <a:endParaRPr lang="en-US"/>
              </a:p>
            </p:txBody>
          </p:sp>
          <p:sp>
            <p:nvSpPr>
              <p:cNvPr id="1161" name="Freeform: Shape 1160">
                <a:extLst>
                  <a:ext uri="{FF2B5EF4-FFF2-40B4-BE49-F238E27FC236}">
                    <a16:creationId xmlns:a16="http://schemas.microsoft.com/office/drawing/2014/main" id="{B4D8F52B-CFBC-447C-EB4F-7C4ED2D82865}"/>
                  </a:ext>
                </a:extLst>
              </p:cNvPr>
              <p:cNvSpPr/>
              <p:nvPr/>
            </p:nvSpPr>
            <p:spPr>
              <a:xfrm>
                <a:off x="1012239" y="4069196"/>
                <a:ext cx="34858" cy="40788"/>
              </a:xfrm>
              <a:custGeom>
                <a:avLst/>
                <a:gdLst>
                  <a:gd name="connsiteX0" fmla="*/ 31191 w 34858"/>
                  <a:gd name="connsiteY0" fmla="*/ 103 h 40788"/>
                  <a:gd name="connsiteX1" fmla="*/ 34905 w 34858"/>
                  <a:gd name="connsiteY1" fmla="*/ 40892 h 40788"/>
                  <a:gd name="connsiteX2" fmla="*/ 47 w 34858"/>
                  <a:gd name="connsiteY2" fmla="*/ 19387 h 40788"/>
                </a:gdLst>
                <a:ahLst/>
                <a:cxnLst>
                  <a:cxn ang="0">
                    <a:pos x="connsiteX0" y="connsiteY0"/>
                  </a:cxn>
                  <a:cxn ang="0">
                    <a:pos x="connsiteX1" y="connsiteY1"/>
                  </a:cxn>
                  <a:cxn ang="0">
                    <a:pos x="connsiteX2" y="connsiteY2"/>
                  </a:cxn>
                </a:cxnLst>
                <a:rect l="l" t="t" r="r" b="b"/>
                <a:pathLst>
                  <a:path w="34858" h="40788">
                    <a:moveTo>
                      <a:pt x="31191" y="103"/>
                    </a:moveTo>
                    <a:lnTo>
                      <a:pt x="34905" y="40892"/>
                    </a:lnTo>
                    <a:lnTo>
                      <a:pt x="47" y="19387"/>
                    </a:lnTo>
                  </a:path>
                </a:pathLst>
              </a:custGeom>
              <a:noFill/>
              <a:ln w="11448" cap="rnd">
                <a:solidFill>
                  <a:srgbClr val="000000"/>
                </a:solidFill>
                <a:prstDash val="solid"/>
                <a:round/>
              </a:ln>
            </p:spPr>
            <p:txBody>
              <a:bodyPr rtlCol="0" anchor="ctr"/>
              <a:lstStyle/>
              <a:p>
                <a:endParaRPr lang="en-US"/>
              </a:p>
            </p:txBody>
          </p:sp>
        </p:grpSp>
        <p:grpSp>
          <p:nvGrpSpPr>
            <p:cNvPr id="1162" name="Graphic 3">
              <a:extLst>
                <a:ext uri="{FF2B5EF4-FFF2-40B4-BE49-F238E27FC236}">
                  <a16:creationId xmlns:a16="http://schemas.microsoft.com/office/drawing/2014/main" id="{1C51C6B1-ACC5-757D-1929-C24D55FE560C}"/>
                </a:ext>
              </a:extLst>
            </p:cNvPr>
            <p:cNvGrpSpPr/>
            <p:nvPr/>
          </p:nvGrpSpPr>
          <p:grpSpPr>
            <a:xfrm>
              <a:off x="822462" y="4128021"/>
              <a:ext cx="760921" cy="467605"/>
              <a:chOff x="822462" y="4128021"/>
              <a:chExt cx="760921" cy="467605"/>
            </a:xfrm>
          </p:grpSpPr>
          <p:sp>
            <p:nvSpPr>
              <p:cNvPr id="1163" name="Freeform: Shape 1162">
                <a:extLst>
                  <a:ext uri="{FF2B5EF4-FFF2-40B4-BE49-F238E27FC236}">
                    <a16:creationId xmlns:a16="http://schemas.microsoft.com/office/drawing/2014/main" id="{3FBB996E-60D1-746F-09D2-B10C9A085CC5}"/>
                  </a:ext>
                </a:extLst>
              </p:cNvPr>
              <p:cNvSpPr/>
              <p:nvPr/>
            </p:nvSpPr>
            <p:spPr>
              <a:xfrm>
                <a:off x="822462" y="4128021"/>
                <a:ext cx="760921" cy="467605"/>
              </a:xfrm>
              <a:custGeom>
                <a:avLst/>
                <a:gdLst>
                  <a:gd name="connsiteX0" fmla="*/ 57 w 760921"/>
                  <a:gd name="connsiteY0" fmla="*/ 467724 h 467605"/>
                  <a:gd name="connsiteX1" fmla="*/ 760979 w 760921"/>
                  <a:gd name="connsiteY1" fmla="*/ 467724 h 467605"/>
                  <a:gd name="connsiteX2" fmla="*/ 760979 w 760921"/>
                  <a:gd name="connsiteY2" fmla="*/ 119 h 467605"/>
                  <a:gd name="connsiteX3" fmla="*/ 57 w 760921"/>
                  <a:gd name="connsiteY3" fmla="*/ 119 h 467605"/>
                </a:gdLst>
                <a:ahLst/>
                <a:cxnLst>
                  <a:cxn ang="0">
                    <a:pos x="connsiteX0" y="connsiteY0"/>
                  </a:cxn>
                  <a:cxn ang="0">
                    <a:pos x="connsiteX1" y="connsiteY1"/>
                  </a:cxn>
                  <a:cxn ang="0">
                    <a:pos x="connsiteX2" y="connsiteY2"/>
                  </a:cxn>
                  <a:cxn ang="0">
                    <a:pos x="connsiteX3" y="connsiteY3"/>
                  </a:cxn>
                </a:cxnLst>
                <a:rect l="l" t="t" r="r" b="b"/>
                <a:pathLst>
                  <a:path w="760921" h="467605">
                    <a:moveTo>
                      <a:pt x="57" y="467724"/>
                    </a:moveTo>
                    <a:lnTo>
                      <a:pt x="760979" y="467724"/>
                    </a:lnTo>
                    <a:lnTo>
                      <a:pt x="760979" y="119"/>
                    </a:lnTo>
                    <a:lnTo>
                      <a:pt x="57" y="119"/>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164" name="Graphic 3">
                <a:extLst>
                  <a:ext uri="{FF2B5EF4-FFF2-40B4-BE49-F238E27FC236}">
                    <a16:creationId xmlns:a16="http://schemas.microsoft.com/office/drawing/2014/main" id="{A02DA205-97E2-7CC6-E633-A19DFBD3C922}"/>
                  </a:ext>
                </a:extLst>
              </p:cNvPr>
              <p:cNvGrpSpPr/>
              <p:nvPr/>
            </p:nvGrpSpPr>
            <p:grpSpPr>
              <a:xfrm>
                <a:off x="934706" y="4173143"/>
                <a:ext cx="540392" cy="66941"/>
                <a:chOff x="934706" y="4173143"/>
                <a:chExt cx="540392" cy="66941"/>
              </a:xfrm>
              <a:solidFill>
                <a:srgbClr val="000000"/>
              </a:solidFill>
            </p:grpSpPr>
            <p:sp>
              <p:nvSpPr>
                <p:cNvPr id="1165" name="Freeform: Shape 1164">
                  <a:extLst>
                    <a:ext uri="{FF2B5EF4-FFF2-40B4-BE49-F238E27FC236}">
                      <a16:creationId xmlns:a16="http://schemas.microsoft.com/office/drawing/2014/main" id="{CA70B582-C547-BF21-3760-A856CE623986}"/>
                    </a:ext>
                  </a:extLst>
                </p:cNvPr>
                <p:cNvSpPr/>
                <p:nvPr/>
              </p:nvSpPr>
              <p:spPr>
                <a:xfrm flipV="1">
                  <a:off x="934706" y="4173415"/>
                  <a:ext cx="54906" cy="65553"/>
                </a:xfrm>
                <a:custGeom>
                  <a:avLst/>
                  <a:gdLst>
                    <a:gd name="connsiteX0" fmla="*/ -2163 w 54906"/>
                    <a:gd name="connsiteY0" fmla="*/ 63826 h 65553"/>
                    <a:gd name="connsiteX1" fmla="*/ 24038 w 54906"/>
                    <a:gd name="connsiteY1" fmla="*/ 63826 h 65553"/>
                    <a:gd name="connsiteX2" fmla="*/ 35643 w 54906"/>
                    <a:gd name="connsiteY2" fmla="*/ 63182 h 65553"/>
                    <a:gd name="connsiteX3" fmla="*/ 42483 w 54906"/>
                    <a:gd name="connsiteY3" fmla="*/ 60478 h 65553"/>
                    <a:gd name="connsiteX4" fmla="*/ 47506 w 54906"/>
                    <a:gd name="connsiteY4" fmla="*/ 54997 h 65553"/>
                    <a:gd name="connsiteX5" fmla="*/ 49524 w 54906"/>
                    <a:gd name="connsiteY5" fmla="*/ 47327 h 65553"/>
                    <a:gd name="connsiteX6" fmla="*/ 47034 w 54906"/>
                    <a:gd name="connsiteY6" fmla="*/ 38870 h 65553"/>
                    <a:gd name="connsiteX7" fmla="*/ 40322 w 54906"/>
                    <a:gd name="connsiteY7" fmla="*/ 33103 h 65553"/>
                    <a:gd name="connsiteX8" fmla="*/ 49524 w 54906"/>
                    <a:gd name="connsiteY8" fmla="*/ 27164 h 65553"/>
                    <a:gd name="connsiteX9" fmla="*/ 52743 w 54906"/>
                    <a:gd name="connsiteY9" fmla="*/ 17276 h 65553"/>
                    <a:gd name="connsiteX10" fmla="*/ 50668 w 54906"/>
                    <a:gd name="connsiteY10" fmla="*/ 8576 h 65553"/>
                    <a:gd name="connsiteX11" fmla="*/ 44987 w 54906"/>
                    <a:gd name="connsiteY11" fmla="*/ 1822 h 65553"/>
                    <a:gd name="connsiteX12" fmla="*/ 36115 w 54906"/>
                    <a:gd name="connsiteY12" fmla="*/ -1284 h 65553"/>
                    <a:gd name="connsiteX13" fmla="*/ 20146 w 54906"/>
                    <a:gd name="connsiteY13" fmla="*/ -1727 h 65553"/>
                    <a:gd name="connsiteX14" fmla="*/ -2163 w 54906"/>
                    <a:gd name="connsiteY14" fmla="*/ -1727 h 65553"/>
                    <a:gd name="connsiteX15" fmla="*/ 11073 w 54906"/>
                    <a:gd name="connsiteY15" fmla="*/ 52922 h 65553"/>
                    <a:gd name="connsiteX16" fmla="*/ 11073 w 54906"/>
                    <a:gd name="connsiteY16" fmla="*/ 37754 h 65553"/>
                    <a:gd name="connsiteX17" fmla="*/ 19745 w 54906"/>
                    <a:gd name="connsiteY17" fmla="*/ 37754 h 65553"/>
                    <a:gd name="connsiteX18" fmla="*/ 29361 w 54906"/>
                    <a:gd name="connsiteY18" fmla="*/ 37983 h 65553"/>
                    <a:gd name="connsiteX19" fmla="*/ 34699 w 54906"/>
                    <a:gd name="connsiteY19" fmla="*/ 40329 h 65553"/>
                    <a:gd name="connsiteX20" fmla="*/ 36645 w 54906"/>
                    <a:gd name="connsiteY20" fmla="*/ 45452 h 65553"/>
                    <a:gd name="connsiteX21" fmla="*/ 34971 w 54906"/>
                    <a:gd name="connsiteY21" fmla="*/ 50389 h 65553"/>
                    <a:gd name="connsiteX22" fmla="*/ 29991 w 54906"/>
                    <a:gd name="connsiteY22" fmla="*/ 52693 h 65553"/>
                    <a:gd name="connsiteX23" fmla="*/ 18672 w 54906"/>
                    <a:gd name="connsiteY23" fmla="*/ 52922 h 65553"/>
                    <a:gd name="connsiteX24" fmla="*/ 11073 w 54906"/>
                    <a:gd name="connsiteY24" fmla="*/ 26849 h 65553"/>
                    <a:gd name="connsiteX25" fmla="*/ 11073 w 54906"/>
                    <a:gd name="connsiteY25" fmla="*/ 9320 h 65553"/>
                    <a:gd name="connsiteX26" fmla="*/ 23322 w 54906"/>
                    <a:gd name="connsiteY26" fmla="*/ 9320 h 65553"/>
                    <a:gd name="connsiteX27" fmla="*/ 32395 w 54906"/>
                    <a:gd name="connsiteY27" fmla="*/ 9721 h 65553"/>
                    <a:gd name="connsiteX28" fmla="*/ 37203 w 54906"/>
                    <a:gd name="connsiteY28" fmla="*/ 12339 h 65553"/>
                    <a:gd name="connsiteX29" fmla="*/ 39063 w 54906"/>
                    <a:gd name="connsiteY29" fmla="*/ 17906 h 65553"/>
                    <a:gd name="connsiteX30" fmla="*/ 37632 w 54906"/>
                    <a:gd name="connsiteY30" fmla="*/ 22914 h 65553"/>
                    <a:gd name="connsiteX31" fmla="*/ 33497 w 54906"/>
                    <a:gd name="connsiteY31" fmla="*/ 25905 h 65553"/>
                    <a:gd name="connsiteX32" fmla="*/ 21763 w 54906"/>
                    <a:gd name="connsiteY32" fmla="*/ 26849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906" h="65553">
                      <a:moveTo>
                        <a:pt x="-2163" y="63826"/>
                      </a:moveTo>
                      <a:lnTo>
                        <a:pt x="24038" y="63826"/>
                      </a:lnTo>
                      <a:cubicBezTo>
                        <a:pt x="29228" y="63826"/>
                        <a:pt x="33096" y="63611"/>
                        <a:pt x="35643" y="63182"/>
                      </a:cubicBezTo>
                      <a:cubicBezTo>
                        <a:pt x="38190" y="62753"/>
                        <a:pt x="40470" y="61851"/>
                        <a:pt x="42483" y="60478"/>
                      </a:cubicBezTo>
                      <a:cubicBezTo>
                        <a:pt x="44496" y="59104"/>
                        <a:pt x="46170" y="57277"/>
                        <a:pt x="47506" y="54997"/>
                      </a:cubicBezTo>
                      <a:cubicBezTo>
                        <a:pt x="48851" y="52717"/>
                        <a:pt x="49524" y="50160"/>
                        <a:pt x="49524" y="47327"/>
                      </a:cubicBezTo>
                      <a:cubicBezTo>
                        <a:pt x="49524" y="44255"/>
                        <a:pt x="48694" y="41436"/>
                        <a:pt x="47034" y="38870"/>
                      </a:cubicBezTo>
                      <a:cubicBezTo>
                        <a:pt x="45383" y="36313"/>
                        <a:pt x="43146" y="34391"/>
                        <a:pt x="40322" y="33103"/>
                      </a:cubicBezTo>
                      <a:cubicBezTo>
                        <a:pt x="44310" y="31948"/>
                        <a:pt x="47377" y="29969"/>
                        <a:pt x="49524" y="27164"/>
                      </a:cubicBezTo>
                      <a:cubicBezTo>
                        <a:pt x="51670" y="24360"/>
                        <a:pt x="52743" y="21064"/>
                        <a:pt x="52743" y="17276"/>
                      </a:cubicBezTo>
                      <a:cubicBezTo>
                        <a:pt x="52743" y="14300"/>
                        <a:pt x="52052" y="11400"/>
                        <a:pt x="50668" y="8576"/>
                      </a:cubicBezTo>
                      <a:cubicBezTo>
                        <a:pt x="49285" y="5762"/>
                        <a:pt x="47392" y="3510"/>
                        <a:pt x="44987" y="1822"/>
                      </a:cubicBezTo>
                      <a:cubicBezTo>
                        <a:pt x="42593" y="143"/>
                        <a:pt x="39636" y="-893"/>
                        <a:pt x="36115" y="-1284"/>
                      </a:cubicBezTo>
                      <a:cubicBezTo>
                        <a:pt x="33912" y="-1522"/>
                        <a:pt x="28588" y="-1670"/>
                        <a:pt x="20146" y="-1727"/>
                      </a:cubicBezTo>
                      <a:lnTo>
                        <a:pt x="-2163" y="-1727"/>
                      </a:lnTo>
                      <a:close/>
                      <a:moveTo>
                        <a:pt x="11073" y="52922"/>
                      </a:moveTo>
                      <a:lnTo>
                        <a:pt x="11073" y="37754"/>
                      </a:lnTo>
                      <a:lnTo>
                        <a:pt x="19745" y="37754"/>
                      </a:lnTo>
                      <a:cubicBezTo>
                        <a:pt x="24906" y="37754"/>
                        <a:pt x="28111" y="37830"/>
                        <a:pt x="29361" y="37983"/>
                      </a:cubicBezTo>
                      <a:cubicBezTo>
                        <a:pt x="31622" y="38250"/>
                        <a:pt x="33401" y="39032"/>
                        <a:pt x="34699" y="40329"/>
                      </a:cubicBezTo>
                      <a:cubicBezTo>
                        <a:pt x="35996" y="41627"/>
                        <a:pt x="36645" y="43334"/>
                        <a:pt x="36645" y="45452"/>
                      </a:cubicBezTo>
                      <a:cubicBezTo>
                        <a:pt x="36645" y="47475"/>
                        <a:pt x="36087" y="49120"/>
                        <a:pt x="34971" y="50389"/>
                      </a:cubicBezTo>
                      <a:cubicBezTo>
                        <a:pt x="33854" y="51658"/>
                        <a:pt x="32195" y="52426"/>
                        <a:pt x="29991" y="52693"/>
                      </a:cubicBezTo>
                      <a:cubicBezTo>
                        <a:pt x="28674" y="52846"/>
                        <a:pt x="24901" y="52922"/>
                        <a:pt x="18672" y="52922"/>
                      </a:cubicBezTo>
                      <a:close/>
                      <a:moveTo>
                        <a:pt x="11073" y="26849"/>
                      </a:moveTo>
                      <a:lnTo>
                        <a:pt x="11073" y="9320"/>
                      </a:lnTo>
                      <a:lnTo>
                        <a:pt x="23322" y="9320"/>
                      </a:lnTo>
                      <a:cubicBezTo>
                        <a:pt x="28092" y="9320"/>
                        <a:pt x="31117" y="9453"/>
                        <a:pt x="32395" y="9721"/>
                      </a:cubicBezTo>
                      <a:cubicBezTo>
                        <a:pt x="34370" y="10083"/>
                        <a:pt x="35972" y="10956"/>
                        <a:pt x="37203" y="12339"/>
                      </a:cubicBezTo>
                      <a:cubicBezTo>
                        <a:pt x="38443" y="13723"/>
                        <a:pt x="39063" y="15578"/>
                        <a:pt x="39063" y="17906"/>
                      </a:cubicBezTo>
                      <a:cubicBezTo>
                        <a:pt x="39063" y="19871"/>
                        <a:pt x="38586" y="21541"/>
                        <a:pt x="37632" y="22914"/>
                      </a:cubicBezTo>
                      <a:cubicBezTo>
                        <a:pt x="36678" y="24288"/>
                        <a:pt x="35300" y="25285"/>
                        <a:pt x="33497" y="25905"/>
                      </a:cubicBezTo>
                      <a:cubicBezTo>
                        <a:pt x="31694" y="26535"/>
                        <a:pt x="27782" y="26849"/>
                        <a:pt x="21763" y="26849"/>
                      </a:cubicBezTo>
                      <a:close/>
                    </a:path>
                  </a:pathLst>
                </a:custGeom>
                <a:solidFill>
                  <a:srgbClr val="000000"/>
                </a:solidFill>
                <a:ln w="14" cap="flat">
                  <a:noFill/>
                  <a:prstDash val="solid"/>
                  <a:round/>
                </a:ln>
              </p:spPr>
              <p:txBody>
                <a:bodyPr rtlCol="0" anchor="ctr"/>
                <a:lstStyle/>
                <a:p>
                  <a:endParaRPr lang="en-US"/>
                </a:p>
              </p:txBody>
            </p:sp>
            <p:sp>
              <p:nvSpPr>
                <p:cNvPr id="1166" name="Freeform: Shape 1165">
                  <a:extLst>
                    <a:ext uri="{FF2B5EF4-FFF2-40B4-BE49-F238E27FC236}">
                      <a16:creationId xmlns:a16="http://schemas.microsoft.com/office/drawing/2014/main" id="{A12D3529-8915-2AD3-CB70-5F3DC3CADB58}"/>
                    </a:ext>
                  </a:extLst>
                </p:cNvPr>
                <p:cNvSpPr/>
                <p:nvPr/>
              </p:nvSpPr>
              <p:spPr>
                <a:xfrm flipV="1">
                  <a:off x="1000615" y="4173415"/>
                  <a:ext cx="63320" cy="65553"/>
                </a:xfrm>
                <a:custGeom>
                  <a:avLst/>
                  <a:gdLst>
                    <a:gd name="connsiteX0" fmla="*/ -2425 w 63320"/>
                    <a:gd name="connsiteY0" fmla="*/ -1727 h 65553"/>
                    <a:gd name="connsiteX1" fmla="*/ -2425 w 63320"/>
                    <a:gd name="connsiteY1" fmla="*/ 63826 h 65553"/>
                    <a:gd name="connsiteX2" fmla="*/ 17394 w 63320"/>
                    <a:gd name="connsiteY2" fmla="*/ 63826 h 65553"/>
                    <a:gd name="connsiteX3" fmla="*/ 29286 w 63320"/>
                    <a:gd name="connsiteY3" fmla="*/ 19108 h 65553"/>
                    <a:gd name="connsiteX4" fmla="*/ 41048 w 63320"/>
                    <a:gd name="connsiteY4" fmla="*/ 63826 h 65553"/>
                    <a:gd name="connsiteX5" fmla="*/ 60896 w 63320"/>
                    <a:gd name="connsiteY5" fmla="*/ 63826 h 65553"/>
                    <a:gd name="connsiteX6" fmla="*/ 60896 w 63320"/>
                    <a:gd name="connsiteY6" fmla="*/ -1727 h 65553"/>
                    <a:gd name="connsiteX7" fmla="*/ 48604 w 63320"/>
                    <a:gd name="connsiteY7" fmla="*/ -1727 h 65553"/>
                    <a:gd name="connsiteX8" fmla="*/ 48604 w 63320"/>
                    <a:gd name="connsiteY8" fmla="*/ 49874 h 65553"/>
                    <a:gd name="connsiteX9" fmla="*/ 35582 w 63320"/>
                    <a:gd name="connsiteY9" fmla="*/ -1727 h 65553"/>
                    <a:gd name="connsiteX10" fmla="*/ 22846 w 63320"/>
                    <a:gd name="connsiteY10" fmla="*/ -1727 h 65553"/>
                    <a:gd name="connsiteX11" fmla="*/ 9881 w 63320"/>
                    <a:gd name="connsiteY11" fmla="*/ 49874 h 65553"/>
                    <a:gd name="connsiteX12" fmla="*/ 9881 w 63320"/>
                    <a:gd name="connsiteY12" fmla="*/ -1727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20" h="65553">
                      <a:moveTo>
                        <a:pt x="-2425" y="-1727"/>
                      </a:moveTo>
                      <a:lnTo>
                        <a:pt x="-2425" y="63826"/>
                      </a:lnTo>
                      <a:lnTo>
                        <a:pt x="17394" y="63826"/>
                      </a:lnTo>
                      <a:lnTo>
                        <a:pt x="29286" y="19108"/>
                      </a:lnTo>
                      <a:lnTo>
                        <a:pt x="41048" y="63826"/>
                      </a:lnTo>
                      <a:lnTo>
                        <a:pt x="60896" y="63826"/>
                      </a:lnTo>
                      <a:lnTo>
                        <a:pt x="60896" y="-1727"/>
                      </a:lnTo>
                      <a:lnTo>
                        <a:pt x="48604" y="-1727"/>
                      </a:lnTo>
                      <a:lnTo>
                        <a:pt x="48604" y="49874"/>
                      </a:lnTo>
                      <a:lnTo>
                        <a:pt x="35582" y="-1727"/>
                      </a:lnTo>
                      <a:lnTo>
                        <a:pt x="22846" y="-1727"/>
                      </a:lnTo>
                      <a:lnTo>
                        <a:pt x="9881" y="49874"/>
                      </a:lnTo>
                      <a:lnTo>
                        <a:pt x="9881" y="-1727"/>
                      </a:lnTo>
                      <a:close/>
                    </a:path>
                  </a:pathLst>
                </a:custGeom>
                <a:solidFill>
                  <a:srgbClr val="000000"/>
                </a:solidFill>
                <a:ln w="14" cap="flat">
                  <a:noFill/>
                  <a:prstDash val="solid"/>
                  <a:round/>
                </a:ln>
              </p:spPr>
              <p:txBody>
                <a:bodyPr rtlCol="0" anchor="ctr"/>
                <a:lstStyle/>
                <a:p>
                  <a:endParaRPr lang="en-US"/>
                </a:p>
              </p:txBody>
            </p:sp>
            <p:sp>
              <p:nvSpPr>
                <p:cNvPr id="1167" name="Freeform: Shape 1166">
                  <a:extLst>
                    <a:ext uri="{FF2B5EF4-FFF2-40B4-BE49-F238E27FC236}">
                      <a16:creationId xmlns:a16="http://schemas.microsoft.com/office/drawing/2014/main" id="{212AC8AE-90D2-401A-D2B8-40F25950D2B0}"/>
                    </a:ext>
                  </a:extLst>
                </p:cNvPr>
                <p:cNvSpPr/>
                <p:nvPr/>
              </p:nvSpPr>
              <p:spPr>
                <a:xfrm flipV="1">
                  <a:off x="1076690" y="4173415"/>
                  <a:ext cx="13236" cy="65553"/>
                </a:xfrm>
                <a:custGeom>
                  <a:avLst/>
                  <a:gdLst>
                    <a:gd name="connsiteX0" fmla="*/ -648 w 13236"/>
                    <a:gd name="connsiteY0" fmla="*/ -1727 h 65553"/>
                    <a:gd name="connsiteX1" fmla="*/ -648 w 13236"/>
                    <a:gd name="connsiteY1" fmla="*/ 63826 h 65553"/>
                    <a:gd name="connsiteX2" fmla="*/ 12588 w 13236"/>
                    <a:gd name="connsiteY2" fmla="*/ 63826 h 65553"/>
                    <a:gd name="connsiteX3" fmla="*/ 12588 w 13236"/>
                    <a:gd name="connsiteY3" fmla="*/ -1727 h 65553"/>
                  </a:gdLst>
                  <a:ahLst/>
                  <a:cxnLst>
                    <a:cxn ang="0">
                      <a:pos x="connsiteX0" y="connsiteY0"/>
                    </a:cxn>
                    <a:cxn ang="0">
                      <a:pos x="connsiteX1" y="connsiteY1"/>
                    </a:cxn>
                    <a:cxn ang="0">
                      <a:pos x="connsiteX2" y="connsiteY2"/>
                    </a:cxn>
                    <a:cxn ang="0">
                      <a:pos x="connsiteX3" y="connsiteY3"/>
                    </a:cxn>
                  </a:cxnLst>
                  <a:rect l="l" t="t" r="r" b="b"/>
                  <a:pathLst>
                    <a:path w="13236" h="65553">
                      <a:moveTo>
                        <a:pt x="-648" y="-1727"/>
                      </a:moveTo>
                      <a:lnTo>
                        <a:pt x="-648" y="63826"/>
                      </a:lnTo>
                      <a:lnTo>
                        <a:pt x="12588" y="63826"/>
                      </a:lnTo>
                      <a:lnTo>
                        <a:pt x="12588" y="-1727"/>
                      </a:lnTo>
                      <a:close/>
                    </a:path>
                  </a:pathLst>
                </a:custGeom>
                <a:solidFill>
                  <a:srgbClr val="000000"/>
                </a:solidFill>
                <a:ln w="14" cap="flat">
                  <a:noFill/>
                  <a:prstDash val="solid"/>
                  <a:round/>
                </a:ln>
              </p:spPr>
              <p:txBody>
                <a:bodyPr rtlCol="0" anchor="ctr"/>
                <a:lstStyle/>
                <a:p>
                  <a:endParaRPr lang="en-US"/>
                </a:p>
              </p:txBody>
            </p:sp>
            <p:sp>
              <p:nvSpPr>
                <p:cNvPr id="1168" name="Freeform: Shape 1167">
                  <a:extLst>
                    <a:ext uri="{FF2B5EF4-FFF2-40B4-BE49-F238E27FC236}">
                      <a16:creationId xmlns:a16="http://schemas.microsoft.com/office/drawing/2014/main" id="{D4191D70-1FE8-773F-0CE8-8D815C0DA682}"/>
                    </a:ext>
                  </a:extLst>
                </p:cNvPr>
                <p:cNvSpPr/>
                <p:nvPr/>
              </p:nvSpPr>
              <p:spPr>
                <a:xfrm flipV="1">
                  <a:off x="1095867" y="423896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69" name="Freeform: Shape 1168">
                  <a:extLst>
                    <a:ext uri="{FF2B5EF4-FFF2-40B4-BE49-F238E27FC236}">
                      <a16:creationId xmlns:a16="http://schemas.microsoft.com/office/drawing/2014/main" id="{31E7C6B8-66B8-6CE4-513A-6F96791B3362}"/>
                    </a:ext>
                  </a:extLst>
                </p:cNvPr>
                <p:cNvSpPr/>
                <p:nvPr/>
              </p:nvSpPr>
              <p:spPr>
                <a:xfrm flipV="1">
                  <a:off x="1125561" y="4181686"/>
                  <a:ext cx="44947" cy="49812"/>
                </a:xfrm>
                <a:custGeom>
                  <a:avLst/>
                  <a:gdLst>
                    <a:gd name="connsiteX0" fmla="*/ 43347 w 44947"/>
                    <a:gd name="connsiteY0" fmla="*/ -1699 h 49812"/>
                    <a:gd name="connsiteX1" fmla="*/ -1600 w 44947"/>
                    <a:gd name="connsiteY1" fmla="*/ 17848 h 49812"/>
                    <a:gd name="connsiteX2" fmla="*/ -1600 w 44947"/>
                    <a:gd name="connsiteY2" fmla="*/ 28666 h 49812"/>
                    <a:gd name="connsiteX3" fmla="*/ 43347 w 44947"/>
                    <a:gd name="connsiteY3" fmla="*/ 48113 h 49812"/>
                    <a:gd name="connsiteX4" fmla="*/ 43347 w 44947"/>
                    <a:gd name="connsiteY4" fmla="*/ 35378 h 49812"/>
                    <a:gd name="connsiteX5" fmla="*/ 11994 w 44947"/>
                    <a:gd name="connsiteY5" fmla="*/ 23386 h 49812"/>
                    <a:gd name="connsiteX6" fmla="*/ 43347 w 44947"/>
                    <a:gd name="connsiteY6" fmla="*/ 10951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3347" y="-1699"/>
                      </a:moveTo>
                      <a:lnTo>
                        <a:pt x="-1600" y="17848"/>
                      </a:lnTo>
                      <a:lnTo>
                        <a:pt x="-1600" y="28666"/>
                      </a:lnTo>
                      <a:lnTo>
                        <a:pt x="43347" y="48113"/>
                      </a:lnTo>
                      <a:lnTo>
                        <a:pt x="43347" y="35378"/>
                      </a:lnTo>
                      <a:lnTo>
                        <a:pt x="11994" y="23386"/>
                      </a:lnTo>
                      <a:lnTo>
                        <a:pt x="43347" y="10951"/>
                      </a:lnTo>
                      <a:close/>
                    </a:path>
                  </a:pathLst>
                </a:custGeom>
                <a:solidFill>
                  <a:srgbClr val="000000"/>
                </a:solidFill>
                <a:ln w="14" cap="flat">
                  <a:noFill/>
                  <a:prstDash val="solid"/>
                  <a:round/>
                </a:ln>
              </p:spPr>
              <p:txBody>
                <a:bodyPr rtlCol="0" anchor="ctr"/>
                <a:lstStyle/>
                <a:p>
                  <a:endParaRPr lang="en-US"/>
                </a:p>
              </p:txBody>
            </p:sp>
            <p:sp>
              <p:nvSpPr>
                <p:cNvPr id="1170" name="Freeform: Shape 1169">
                  <a:extLst>
                    <a:ext uri="{FF2B5EF4-FFF2-40B4-BE49-F238E27FC236}">
                      <a16:creationId xmlns:a16="http://schemas.microsoft.com/office/drawing/2014/main" id="{4ECAE0F2-D339-DDAD-476C-58436F0A89B0}"/>
                    </a:ext>
                  </a:extLst>
                </p:cNvPr>
                <p:cNvSpPr/>
                <p:nvPr/>
              </p:nvSpPr>
              <p:spPr>
                <a:xfrm flipV="1">
                  <a:off x="1178600" y="4190944"/>
                  <a:ext cx="45834" cy="31381"/>
                </a:xfrm>
                <a:custGeom>
                  <a:avLst/>
                  <a:gdLst>
                    <a:gd name="connsiteX0" fmla="*/ -1588 w 45834"/>
                    <a:gd name="connsiteY0" fmla="*/ 18152 h 31381"/>
                    <a:gd name="connsiteX1" fmla="*/ -1588 w 45834"/>
                    <a:gd name="connsiteY1" fmla="*/ 29685 h 31381"/>
                    <a:gd name="connsiteX2" fmla="*/ 44247 w 45834"/>
                    <a:gd name="connsiteY2" fmla="*/ 29685 h 31381"/>
                    <a:gd name="connsiteX3" fmla="*/ 44247 w 45834"/>
                    <a:gd name="connsiteY3" fmla="*/ 18152 h 31381"/>
                    <a:gd name="connsiteX4" fmla="*/ -1588 w 45834"/>
                    <a:gd name="connsiteY4" fmla="*/ -1696 h 31381"/>
                    <a:gd name="connsiteX5" fmla="*/ -1588 w 45834"/>
                    <a:gd name="connsiteY5" fmla="*/ 9880 h 31381"/>
                    <a:gd name="connsiteX6" fmla="*/ 44247 w 45834"/>
                    <a:gd name="connsiteY6" fmla="*/ 9880 h 31381"/>
                    <a:gd name="connsiteX7" fmla="*/ 44247 w 45834"/>
                    <a:gd name="connsiteY7" fmla="*/ -1696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588" y="18152"/>
                      </a:moveTo>
                      <a:lnTo>
                        <a:pt x="-1588" y="29685"/>
                      </a:lnTo>
                      <a:lnTo>
                        <a:pt x="44247" y="29685"/>
                      </a:lnTo>
                      <a:lnTo>
                        <a:pt x="44247" y="18152"/>
                      </a:lnTo>
                      <a:close/>
                      <a:moveTo>
                        <a:pt x="-1588" y="-1696"/>
                      </a:moveTo>
                      <a:lnTo>
                        <a:pt x="-1588" y="9880"/>
                      </a:lnTo>
                      <a:lnTo>
                        <a:pt x="44247" y="9880"/>
                      </a:lnTo>
                      <a:lnTo>
                        <a:pt x="44247" y="-1696"/>
                      </a:lnTo>
                      <a:close/>
                    </a:path>
                  </a:pathLst>
                </a:custGeom>
                <a:solidFill>
                  <a:srgbClr val="000000"/>
                </a:solidFill>
                <a:ln w="14" cap="flat">
                  <a:noFill/>
                  <a:prstDash val="solid"/>
                  <a:round/>
                </a:ln>
              </p:spPr>
              <p:txBody>
                <a:bodyPr rtlCol="0" anchor="ctr"/>
                <a:lstStyle/>
                <a:p>
                  <a:endParaRPr lang="en-US"/>
                </a:p>
              </p:txBody>
            </p:sp>
            <p:sp>
              <p:nvSpPr>
                <p:cNvPr id="1171" name="Freeform: Shape 1170">
                  <a:extLst>
                    <a:ext uri="{FF2B5EF4-FFF2-40B4-BE49-F238E27FC236}">
                      <a16:creationId xmlns:a16="http://schemas.microsoft.com/office/drawing/2014/main" id="{C0FC43C7-55E7-4D7D-92D8-EBCD4F67A62A}"/>
                    </a:ext>
                  </a:extLst>
                </p:cNvPr>
                <p:cNvSpPr/>
                <p:nvPr/>
              </p:nvSpPr>
              <p:spPr>
                <a:xfrm flipV="1">
                  <a:off x="1228277" y="423896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72" name="Freeform: Shape 1171">
                  <a:extLst>
                    <a:ext uri="{FF2B5EF4-FFF2-40B4-BE49-F238E27FC236}">
                      <a16:creationId xmlns:a16="http://schemas.microsoft.com/office/drawing/2014/main" id="{A4469FF4-01F6-F906-D0C0-EF0B5E6F20C6}"/>
                    </a:ext>
                  </a:extLst>
                </p:cNvPr>
                <p:cNvSpPr/>
                <p:nvPr/>
              </p:nvSpPr>
              <p:spPr>
                <a:xfrm flipV="1">
                  <a:off x="1260962" y="4173143"/>
                  <a:ext cx="28805" cy="65825"/>
                </a:xfrm>
                <a:custGeom>
                  <a:avLst/>
                  <a:gdLst>
                    <a:gd name="connsiteX0" fmla="*/ 27590 w 28805"/>
                    <a:gd name="connsiteY0" fmla="*/ -1737 h 65825"/>
                    <a:gd name="connsiteX1" fmla="*/ 15026 w 28805"/>
                    <a:gd name="connsiteY1" fmla="*/ -1737 h 65825"/>
                    <a:gd name="connsiteX2" fmla="*/ 15026 w 28805"/>
                    <a:gd name="connsiteY2" fmla="*/ 45614 h 65825"/>
                    <a:gd name="connsiteX3" fmla="*/ -1215 w 28805"/>
                    <a:gd name="connsiteY3" fmla="*/ 36098 h 65825"/>
                    <a:gd name="connsiteX4" fmla="*/ -1215 w 28805"/>
                    <a:gd name="connsiteY4" fmla="*/ 47503 h 65825"/>
                    <a:gd name="connsiteX5" fmla="*/ 9474 w 28805"/>
                    <a:gd name="connsiteY5" fmla="*/ 53599 h 65825"/>
                    <a:gd name="connsiteX6" fmla="*/ 17387 w 28805"/>
                    <a:gd name="connsiteY6" fmla="*/ 64088 h 65825"/>
                    <a:gd name="connsiteX7" fmla="*/ 27590 w 28805"/>
                    <a:gd name="connsiteY7" fmla="*/ 64088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7590" y="-1737"/>
                      </a:moveTo>
                      <a:lnTo>
                        <a:pt x="15026" y="-1737"/>
                      </a:lnTo>
                      <a:lnTo>
                        <a:pt x="15026" y="45614"/>
                      </a:lnTo>
                      <a:cubicBezTo>
                        <a:pt x="10428" y="41321"/>
                        <a:pt x="5014" y="38149"/>
                        <a:pt x="-1215" y="36098"/>
                      </a:cubicBezTo>
                      <a:lnTo>
                        <a:pt x="-1215" y="47503"/>
                      </a:lnTo>
                      <a:cubicBezTo>
                        <a:pt x="2066" y="48572"/>
                        <a:pt x="5629" y="50604"/>
                        <a:pt x="9474" y="53599"/>
                      </a:cubicBezTo>
                      <a:cubicBezTo>
                        <a:pt x="13319" y="56595"/>
                        <a:pt x="15956" y="60091"/>
                        <a:pt x="17387" y="64088"/>
                      </a:cubicBezTo>
                      <a:lnTo>
                        <a:pt x="27590" y="64088"/>
                      </a:lnTo>
                      <a:close/>
                    </a:path>
                  </a:pathLst>
                </a:custGeom>
                <a:solidFill>
                  <a:srgbClr val="000000"/>
                </a:solidFill>
                <a:ln w="14" cap="flat">
                  <a:noFill/>
                  <a:prstDash val="solid"/>
                  <a:round/>
                </a:ln>
              </p:spPr>
              <p:txBody>
                <a:bodyPr rtlCol="0" anchor="ctr"/>
                <a:lstStyle/>
                <a:p>
                  <a:endParaRPr lang="en-US"/>
                </a:p>
              </p:txBody>
            </p:sp>
            <p:sp>
              <p:nvSpPr>
                <p:cNvPr id="1173" name="Freeform: Shape 1172">
                  <a:extLst>
                    <a:ext uri="{FF2B5EF4-FFF2-40B4-BE49-F238E27FC236}">
                      <a16:creationId xmlns:a16="http://schemas.microsoft.com/office/drawing/2014/main" id="{2BEDAE83-791E-E72C-3ABB-69534B3B0C1A}"/>
                    </a:ext>
                  </a:extLst>
                </p:cNvPr>
                <p:cNvSpPr/>
                <p:nvPr/>
              </p:nvSpPr>
              <p:spPr>
                <a:xfrm flipV="1">
                  <a:off x="1306859" y="4173143"/>
                  <a:ext cx="28805" cy="65825"/>
                </a:xfrm>
                <a:custGeom>
                  <a:avLst/>
                  <a:gdLst>
                    <a:gd name="connsiteX0" fmla="*/ 27601 w 28805"/>
                    <a:gd name="connsiteY0" fmla="*/ -1737 h 65825"/>
                    <a:gd name="connsiteX1" fmla="*/ 15037 w 28805"/>
                    <a:gd name="connsiteY1" fmla="*/ -1737 h 65825"/>
                    <a:gd name="connsiteX2" fmla="*/ 15037 w 28805"/>
                    <a:gd name="connsiteY2" fmla="*/ 45614 h 65825"/>
                    <a:gd name="connsiteX3" fmla="*/ -1205 w 28805"/>
                    <a:gd name="connsiteY3" fmla="*/ 36098 h 65825"/>
                    <a:gd name="connsiteX4" fmla="*/ -1205 w 28805"/>
                    <a:gd name="connsiteY4" fmla="*/ 47503 h 65825"/>
                    <a:gd name="connsiteX5" fmla="*/ 9485 w 28805"/>
                    <a:gd name="connsiteY5" fmla="*/ 53599 h 65825"/>
                    <a:gd name="connsiteX6" fmla="*/ 17398 w 28805"/>
                    <a:gd name="connsiteY6" fmla="*/ 64088 h 65825"/>
                    <a:gd name="connsiteX7" fmla="*/ 27601 w 28805"/>
                    <a:gd name="connsiteY7" fmla="*/ 64088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7601" y="-1737"/>
                      </a:moveTo>
                      <a:lnTo>
                        <a:pt x="15037" y="-1737"/>
                      </a:lnTo>
                      <a:lnTo>
                        <a:pt x="15037" y="45614"/>
                      </a:lnTo>
                      <a:cubicBezTo>
                        <a:pt x="10439" y="41321"/>
                        <a:pt x="5025" y="38149"/>
                        <a:pt x="-1205" y="36098"/>
                      </a:cubicBezTo>
                      <a:lnTo>
                        <a:pt x="-1205" y="47503"/>
                      </a:lnTo>
                      <a:cubicBezTo>
                        <a:pt x="2077" y="48572"/>
                        <a:pt x="5640" y="50604"/>
                        <a:pt x="9485" y="53599"/>
                      </a:cubicBezTo>
                      <a:cubicBezTo>
                        <a:pt x="13329" y="56595"/>
                        <a:pt x="15967" y="60091"/>
                        <a:pt x="17398" y="64088"/>
                      </a:cubicBezTo>
                      <a:lnTo>
                        <a:pt x="27601" y="64088"/>
                      </a:lnTo>
                      <a:close/>
                    </a:path>
                  </a:pathLst>
                </a:custGeom>
                <a:solidFill>
                  <a:srgbClr val="000000"/>
                </a:solidFill>
                <a:ln w="14" cap="flat">
                  <a:noFill/>
                  <a:prstDash val="solid"/>
                  <a:round/>
                </a:ln>
              </p:spPr>
              <p:txBody>
                <a:bodyPr rtlCol="0" anchor="ctr"/>
                <a:lstStyle/>
                <a:p>
                  <a:endParaRPr lang="en-US"/>
                </a:p>
              </p:txBody>
            </p:sp>
            <p:sp>
              <p:nvSpPr>
                <p:cNvPr id="1174" name="Freeform: Shape 1173">
                  <a:extLst>
                    <a:ext uri="{FF2B5EF4-FFF2-40B4-BE49-F238E27FC236}">
                      <a16:creationId xmlns:a16="http://schemas.microsoft.com/office/drawing/2014/main" id="{44113A99-46FA-8A0E-071E-1084F1738F98}"/>
                    </a:ext>
                  </a:extLst>
                </p:cNvPr>
                <p:cNvSpPr/>
                <p:nvPr/>
              </p:nvSpPr>
              <p:spPr>
                <a:xfrm flipV="1">
                  <a:off x="1357121" y="4226404"/>
                  <a:ext cx="12578" cy="12564"/>
                </a:xfrm>
                <a:custGeom>
                  <a:avLst/>
                  <a:gdLst>
                    <a:gd name="connsiteX0" fmla="*/ -581 w 12578"/>
                    <a:gd name="connsiteY0" fmla="*/ 130 h 12564"/>
                    <a:gd name="connsiteX1" fmla="*/ -581 w 12578"/>
                    <a:gd name="connsiteY1" fmla="*/ 12694 h 12564"/>
                    <a:gd name="connsiteX2" fmla="*/ 11997 w 12578"/>
                    <a:gd name="connsiteY2" fmla="*/ 12694 h 12564"/>
                    <a:gd name="connsiteX3" fmla="*/ 11997 w 12578"/>
                    <a:gd name="connsiteY3" fmla="*/ 130 h 12564"/>
                  </a:gdLst>
                  <a:ahLst/>
                  <a:cxnLst>
                    <a:cxn ang="0">
                      <a:pos x="connsiteX0" y="connsiteY0"/>
                    </a:cxn>
                    <a:cxn ang="0">
                      <a:pos x="connsiteX1" y="connsiteY1"/>
                    </a:cxn>
                    <a:cxn ang="0">
                      <a:pos x="connsiteX2" y="connsiteY2"/>
                    </a:cxn>
                    <a:cxn ang="0">
                      <a:pos x="connsiteX3" y="connsiteY3"/>
                    </a:cxn>
                  </a:cxnLst>
                  <a:rect l="l" t="t" r="r" b="b"/>
                  <a:pathLst>
                    <a:path w="12578" h="12564">
                      <a:moveTo>
                        <a:pt x="-581" y="130"/>
                      </a:moveTo>
                      <a:lnTo>
                        <a:pt x="-581" y="12694"/>
                      </a:lnTo>
                      <a:lnTo>
                        <a:pt x="11997" y="12694"/>
                      </a:lnTo>
                      <a:lnTo>
                        <a:pt x="11997" y="130"/>
                      </a:lnTo>
                      <a:close/>
                    </a:path>
                  </a:pathLst>
                </a:custGeom>
                <a:solidFill>
                  <a:srgbClr val="000000"/>
                </a:solidFill>
                <a:ln w="14" cap="flat">
                  <a:noFill/>
                  <a:prstDash val="solid"/>
                  <a:round/>
                </a:ln>
              </p:spPr>
              <p:txBody>
                <a:bodyPr rtlCol="0" anchor="ctr"/>
                <a:lstStyle/>
                <a:p>
                  <a:endParaRPr lang="en-US"/>
                </a:p>
              </p:txBody>
            </p:sp>
            <p:sp>
              <p:nvSpPr>
                <p:cNvPr id="1175" name="Freeform: Shape 1174">
                  <a:extLst>
                    <a:ext uri="{FF2B5EF4-FFF2-40B4-BE49-F238E27FC236}">
                      <a16:creationId xmlns:a16="http://schemas.microsoft.com/office/drawing/2014/main" id="{B641C926-53DB-07BA-CF48-E0AB1432F8AC}"/>
                    </a:ext>
                  </a:extLst>
                </p:cNvPr>
                <p:cNvSpPr/>
                <p:nvPr/>
              </p:nvSpPr>
              <p:spPr>
                <a:xfrm flipV="1">
                  <a:off x="1380061" y="4174302"/>
                  <a:ext cx="44102" cy="65782"/>
                </a:xfrm>
                <a:custGeom>
                  <a:avLst/>
                  <a:gdLst>
                    <a:gd name="connsiteX0" fmla="*/ -1498 w 44102"/>
                    <a:gd name="connsiteY0" fmla="*/ 16316 h 65782"/>
                    <a:gd name="connsiteX1" fmla="*/ 11023 w 44102"/>
                    <a:gd name="connsiteY1" fmla="*/ 17618 h 65782"/>
                    <a:gd name="connsiteX2" fmla="*/ 14199 w 44102"/>
                    <a:gd name="connsiteY2" fmla="*/ 10878 h 65782"/>
                    <a:gd name="connsiteX3" fmla="*/ 20281 w 44102"/>
                    <a:gd name="connsiteY3" fmla="*/ 8403 h 65782"/>
                    <a:gd name="connsiteX4" fmla="*/ 26950 w 44102"/>
                    <a:gd name="connsiteY4" fmla="*/ 11594 h 65782"/>
                    <a:gd name="connsiteX5" fmla="*/ 29683 w 44102"/>
                    <a:gd name="connsiteY5" fmla="*/ 21239 h 65782"/>
                    <a:gd name="connsiteX6" fmla="*/ 26964 w 44102"/>
                    <a:gd name="connsiteY6" fmla="*/ 30297 h 65782"/>
                    <a:gd name="connsiteX7" fmla="*/ 19923 w 44102"/>
                    <a:gd name="connsiteY7" fmla="*/ 33316 h 65782"/>
                    <a:gd name="connsiteX8" fmla="*/ 10221 w 44102"/>
                    <a:gd name="connsiteY8" fmla="*/ 28522 h 65782"/>
                    <a:gd name="connsiteX9" fmla="*/ 33 w 44102"/>
                    <a:gd name="connsiteY9" fmla="*/ 29996 h 65782"/>
                    <a:gd name="connsiteX10" fmla="*/ 6472 w 44102"/>
                    <a:gd name="connsiteY10" fmla="*/ 64125 h 65782"/>
                    <a:gd name="connsiteX11" fmla="*/ 39700 w 44102"/>
                    <a:gd name="connsiteY11" fmla="*/ 64125 h 65782"/>
                    <a:gd name="connsiteX12" fmla="*/ 39700 w 44102"/>
                    <a:gd name="connsiteY12" fmla="*/ 52363 h 65782"/>
                    <a:gd name="connsiteX13" fmla="*/ 15988 w 44102"/>
                    <a:gd name="connsiteY13" fmla="*/ 52363 h 65782"/>
                    <a:gd name="connsiteX14" fmla="*/ 14028 w 44102"/>
                    <a:gd name="connsiteY14" fmla="*/ 41230 h 65782"/>
                    <a:gd name="connsiteX15" fmla="*/ 22614 w 44102"/>
                    <a:gd name="connsiteY15" fmla="*/ 43333 h 65782"/>
                    <a:gd name="connsiteX16" fmla="*/ 36780 w 44102"/>
                    <a:gd name="connsiteY16" fmla="*/ 37251 h 65782"/>
                    <a:gd name="connsiteX17" fmla="*/ 42604 w 44102"/>
                    <a:gd name="connsiteY17" fmla="*/ 21468 h 65782"/>
                    <a:gd name="connsiteX18" fmla="*/ 37911 w 44102"/>
                    <a:gd name="connsiteY18" fmla="*/ 7015 h 65782"/>
                    <a:gd name="connsiteX19" fmla="*/ 20152 w 44102"/>
                    <a:gd name="connsiteY19" fmla="*/ -1657 h 65782"/>
                    <a:gd name="connsiteX20" fmla="*/ 5356 w 44102"/>
                    <a:gd name="connsiteY20" fmla="*/ 3208 h 65782"/>
                    <a:gd name="connsiteX21" fmla="*/ -1498 w 44102"/>
                    <a:gd name="connsiteY21" fmla="*/ 16316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1498" y="16316"/>
                      </a:moveTo>
                      <a:lnTo>
                        <a:pt x="11023" y="17618"/>
                      </a:lnTo>
                      <a:cubicBezTo>
                        <a:pt x="11385" y="14785"/>
                        <a:pt x="12444" y="12538"/>
                        <a:pt x="14199" y="10878"/>
                      </a:cubicBezTo>
                      <a:cubicBezTo>
                        <a:pt x="15964" y="9228"/>
                        <a:pt x="17992" y="8403"/>
                        <a:pt x="20281" y="8403"/>
                      </a:cubicBezTo>
                      <a:cubicBezTo>
                        <a:pt x="22905" y="8403"/>
                        <a:pt x="25127" y="9466"/>
                        <a:pt x="26950" y="11594"/>
                      </a:cubicBezTo>
                      <a:cubicBezTo>
                        <a:pt x="28772" y="13731"/>
                        <a:pt x="29683" y="16946"/>
                        <a:pt x="29683" y="21239"/>
                      </a:cubicBezTo>
                      <a:cubicBezTo>
                        <a:pt x="29683" y="25264"/>
                        <a:pt x="28776" y="28284"/>
                        <a:pt x="26964" y="30297"/>
                      </a:cubicBezTo>
                      <a:cubicBezTo>
                        <a:pt x="25161" y="32310"/>
                        <a:pt x="22814" y="33316"/>
                        <a:pt x="19923" y="33316"/>
                      </a:cubicBezTo>
                      <a:cubicBezTo>
                        <a:pt x="16317" y="33316"/>
                        <a:pt x="13083" y="31718"/>
                        <a:pt x="10221" y="28522"/>
                      </a:cubicBezTo>
                      <a:lnTo>
                        <a:pt x="33" y="29996"/>
                      </a:lnTo>
                      <a:lnTo>
                        <a:pt x="6472" y="64125"/>
                      </a:lnTo>
                      <a:lnTo>
                        <a:pt x="39700" y="64125"/>
                      </a:lnTo>
                      <a:lnTo>
                        <a:pt x="39700" y="52363"/>
                      </a:lnTo>
                      <a:lnTo>
                        <a:pt x="15988" y="52363"/>
                      </a:lnTo>
                      <a:lnTo>
                        <a:pt x="14028" y="41230"/>
                      </a:lnTo>
                      <a:cubicBezTo>
                        <a:pt x="16832" y="42632"/>
                        <a:pt x="19694" y="43333"/>
                        <a:pt x="22614" y="43333"/>
                      </a:cubicBezTo>
                      <a:cubicBezTo>
                        <a:pt x="28185" y="43333"/>
                        <a:pt x="32907" y="41306"/>
                        <a:pt x="36780" y="37251"/>
                      </a:cubicBezTo>
                      <a:cubicBezTo>
                        <a:pt x="40663" y="33197"/>
                        <a:pt x="42604" y="27936"/>
                        <a:pt x="42604" y="21468"/>
                      </a:cubicBezTo>
                      <a:cubicBezTo>
                        <a:pt x="42604" y="16068"/>
                        <a:pt x="41040" y="11250"/>
                        <a:pt x="37911" y="7015"/>
                      </a:cubicBezTo>
                      <a:cubicBezTo>
                        <a:pt x="33647" y="1234"/>
                        <a:pt x="27727" y="-1657"/>
                        <a:pt x="20152" y="-1657"/>
                      </a:cubicBezTo>
                      <a:cubicBezTo>
                        <a:pt x="14104" y="-1657"/>
                        <a:pt x="9172" y="-35"/>
                        <a:pt x="5356" y="3208"/>
                      </a:cubicBezTo>
                      <a:cubicBezTo>
                        <a:pt x="1540" y="6461"/>
                        <a:pt x="-745" y="10831"/>
                        <a:pt x="-1498" y="16316"/>
                      </a:cubicBezTo>
                      <a:close/>
                    </a:path>
                  </a:pathLst>
                </a:custGeom>
                <a:solidFill>
                  <a:srgbClr val="000000"/>
                </a:solidFill>
                <a:ln w="14" cap="flat">
                  <a:noFill/>
                  <a:prstDash val="solid"/>
                  <a:round/>
                </a:ln>
              </p:spPr>
              <p:txBody>
                <a:bodyPr rtlCol="0" anchor="ctr"/>
                <a:lstStyle/>
                <a:p>
                  <a:endParaRPr lang="en-US"/>
                </a:p>
              </p:txBody>
            </p:sp>
            <p:sp>
              <p:nvSpPr>
                <p:cNvPr id="1176" name="Freeform: Shape 1175">
                  <a:extLst>
                    <a:ext uri="{FF2B5EF4-FFF2-40B4-BE49-F238E27FC236}">
                      <a16:creationId xmlns:a16="http://schemas.microsoft.com/office/drawing/2014/main" id="{8DD9B1A4-14B7-AE27-7DF0-3093FAD05900}"/>
                    </a:ext>
                  </a:extLst>
                </p:cNvPr>
                <p:cNvSpPr/>
                <p:nvPr/>
              </p:nvSpPr>
              <p:spPr>
                <a:xfrm flipV="1">
                  <a:off x="1430995" y="4174302"/>
                  <a:ext cx="44102" cy="65782"/>
                </a:xfrm>
                <a:custGeom>
                  <a:avLst/>
                  <a:gdLst>
                    <a:gd name="connsiteX0" fmla="*/ -1487 w 44102"/>
                    <a:gd name="connsiteY0" fmla="*/ 16316 h 65782"/>
                    <a:gd name="connsiteX1" fmla="*/ 11035 w 44102"/>
                    <a:gd name="connsiteY1" fmla="*/ 17618 h 65782"/>
                    <a:gd name="connsiteX2" fmla="*/ 14211 w 44102"/>
                    <a:gd name="connsiteY2" fmla="*/ 10878 h 65782"/>
                    <a:gd name="connsiteX3" fmla="*/ 20293 w 44102"/>
                    <a:gd name="connsiteY3" fmla="*/ 8403 h 65782"/>
                    <a:gd name="connsiteX4" fmla="*/ 26961 w 44102"/>
                    <a:gd name="connsiteY4" fmla="*/ 11594 h 65782"/>
                    <a:gd name="connsiteX5" fmla="*/ 29695 w 44102"/>
                    <a:gd name="connsiteY5" fmla="*/ 21239 h 65782"/>
                    <a:gd name="connsiteX6" fmla="*/ 26976 w 44102"/>
                    <a:gd name="connsiteY6" fmla="*/ 30297 h 65782"/>
                    <a:gd name="connsiteX7" fmla="*/ 19935 w 44102"/>
                    <a:gd name="connsiteY7" fmla="*/ 33316 h 65782"/>
                    <a:gd name="connsiteX8" fmla="*/ 10233 w 44102"/>
                    <a:gd name="connsiteY8" fmla="*/ 28522 h 65782"/>
                    <a:gd name="connsiteX9" fmla="*/ 45 w 44102"/>
                    <a:gd name="connsiteY9" fmla="*/ 29996 h 65782"/>
                    <a:gd name="connsiteX10" fmla="*/ 6484 w 44102"/>
                    <a:gd name="connsiteY10" fmla="*/ 64125 h 65782"/>
                    <a:gd name="connsiteX11" fmla="*/ 39711 w 44102"/>
                    <a:gd name="connsiteY11" fmla="*/ 64125 h 65782"/>
                    <a:gd name="connsiteX12" fmla="*/ 39711 w 44102"/>
                    <a:gd name="connsiteY12" fmla="*/ 52363 h 65782"/>
                    <a:gd name="connsiteX13" fmla="*/ 16000 w 44102"/>
                    <a:gd name="connsiteY13" fmla="*/ 52363 h 65782"/>
                    <a:gd name="connsiteX14" fmla="*/ 14040 w 44102"/>
                    <a:gd name="connsiteY14" fmla="*/ 41230 h 65782"/>
                    <a:gd name="connsiteX15" fmla="*/ 22626 w 44102"/>
                    <a:gd name="connsiteY15" fmla="*/ 43333 h 65782"/>
                    <a:gd name="connsiteX16" fmla="*/ 36792 w 44102"/>
                    <a:gd name="connsiteY16" fmla="*/ 37251 h 65782"/>
                    <a:gd name="connsiteX17" fmla="*/ 42616 w 44102"/>
                    <a:gd name="connsiteY17" fmla="*/ 21468 h 65782"/>
                    <a:gd name="connsiteX18" fmla="*/ 37923 w 44102"/>
                    <a:gd name="connsiteY18" fmla="*/ 7015 h 65782"/>
                    <a:gd name="connsiteX19" fmla="*/ 20164 w 44102"/>
                    <a:gd name="connsiteY19" fmla="*/ -1657 h 65782"/>
                    <a:gd name="connsiteX20" fmla="*/ 5368 w 44102"/>
                    <a:gd name="connsiteY20" fmla="*/ 3208 h 65782"/>
                    <a:gd name="connsiteX21" fmla="*/ -1487 w 44102"/>
                    <a:gd name="connsiteY21" fmla="*/ 16316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1487" y="16316"/>
                      </a:moveTo>
                      <a:lnTo>
                        <a:pt x="11035" y="17618"/>
                      </a:lnTo>
                      <a:cubicBezTo>
                        <a:pt x="11397" y="14785"/>
                        <a:pt x="12456" y="12538"/>
                        <a:pt x="14211" y="10878"/>
                      </a:cubicBezTo>
                      <a:cubicBezTo>
                        <a:pt x="15976" y="9228"/>
                        <a:pt x="18003" y="8403"/>
                        <a:pt x="20293" y="8403"/>
                      </a:cubicBezTo>
                      <a:cubicBezTo>
                        <a:pt x="22916" y="8403"/>
                        <a:pt x="25139" y="9466"/>
                        <a:pt x="26961" y="11594"/>
                      </a:cubicBezTo>
                      <a:cubicBezTo>
                        <a:pt x="28783" y="13731"/>
                        <a:pt x="29695" y="16946"/>
                        <a:pt x="29695" y="21239"/>
                      </a:cubicBezTo>
                      <a:cubicBezTo>
                        <a:pt x="29695" y="25264"/>
                        <a:pt x="28788" y="28284"/>
                        <a:pt x="26976" y="30297"/>
                      </a:cubicBezTo>
                      <a:cubicBezTo>
                        <a:pt x="25173" y="32310"/>
                        <a:pt x="22826" y="33316"/>
                        <a:pt x="19935" y="33316"/>
                      </a:cubicBezTo>
                      <a:cubicBezTo>
                        <a:pt x="16329" y="33316"/>
                        <a:pt x="13095" y="31718"/>
                        <a:pt x="10233" y="28522"/>
                      </a:cubicBezTo>
                      <a:lnTo>
                        <a:pt x="45" y="29996"/>
                      </a:lnTo>
                      <a:lnTo>
                        <a:pt x="6484" y="64125"/>
                      </a:lnTo>
                      <a:lnTo>
                        <a:pt x="39711" y="64125"/>
                      </a:lnTo>
                      <a:lnTo>
                        <a:pt x="39711" y="52363"/>
                      </a:lnTo>
                      <a:lnTo>
                        <a:pt x="16000" y="52363"/>
                      </a:lnTo>
                      <a:lnTo>
                        <a:pt x="14040" y="41230"/>
                      </a:lnTo>
                      <a:cubicBezTo>
                        <a:pt x="16844" y="42632"/>
                        <a:pt x="19706" y="43333"/>
                        <a:pt x="22626" y="43333"/>
                      </a:cubicBezTo>
                      <a:cubicBezTo>
                        <a:pt x="28197" y="43333"/>
                        <a:pt x="32919" y="41306"/>
                        <a:pt x="36792" y="37251"/>
                      </a:cubicBezTo>
                      <a:cubicBezTo>
                        <a:pt x="40675" y="33197"/>
                        <a:pt x="42616" y="27936"/>
                        <a:pt x="42616" y="21468"/>
                      </a:cubicBezTo>
                      <a:cubicBezTo>
                        <a:pt x="42616" y="16068"/>
                        <a:pt x="41052" y="11250"/>
                        <a:pt x="37923" y="7015"/>
                      </a:cubicBezTo>
                      <a:cubicBezTo>
                        <a:pt x="33658" y="1234"/>
                        <a:pt x="27739" y="-1657"/>
                        <a:pt x="20164" y="-1657"/>
                      </a:cubicBezTo>
                      <a:cubicBezTo>
                        <a:pt x="14116" y="-1657"/>
                        <a:pt x="9184" y="-35"/>
                        <a:pt x="5368" y="3208"/>
                      </a:cubicBezTo>
                      <a:cubicBezTo>
                        <a:pt x="1552" y="6461"/>
                        <a:pt x="-733" y="10831"/>
                        <a:pt x="-1487" y="16316"/>
                      </a:cubicBezTo>
                      <a:close/>
                    </a:path>
                  </a:pathLst>
                </a:custGeom>
                <a:solidFill>
                  <a:srgbClr val="000000"/>
                </a:solidFill>
                <a:ln w="14" cap="flat">
                  <a:noFill/>
                  <a:prstDash val="solid"/>
                  <a:round/>
                </a:ln>
              </p:spPr>
              <p:txBody>
                <a:bodyPr rtlCol="0" anchor="ctr"/>
                <a:lstStyle/>
                <a:p>
                  <a:endParaRPr lang="en-US"/>
                </a:p>
              </p:txBody>
            </p:sp>
          </p:grpSp>
          <p:grpSp>
            <p:nvGrpSpPr>
              <p:cNvPr id="1177" name="Graphic 3">
                <a:extLst>
                  <a:ext uri="{FF2B5EF4-FFF2-40B4-BE49-F238E27FC236}">
                    <a16:creationId xmlns:a16="http://schemas.microsoft.com/office/drawing/2014/main" id="{AA94C74A-3CD5-CBC7-E380-99B7419E0229}"/>
                  </a:ext>
                </a:extLst>
              </p:cNvPr>
              <p:cNvGrpSpPr/>
              <p:nvPr/>
            </p:nvGrpSpPr>
            <p:grpSpPr>
              <a:xfrm>
                <a:off x="871158" y="4270203"/>
                <a:ext cx="662369" cy="85100"/>
                <a:chOff x="871158" y="4270203"/>
                <a:chExt cx="662369" cy="85100"/>
              </a:xfrm>
              <a:solidFill>
                <a:srgbClr val="000000"/>
              </a:solidFill>
            </p:grpSpPr>
            <p:sp>
              <p:nvSpPr>
                <p:cNvPr id="1178" name="Freeform: Shape 1177">
                  <a:extLst>
                    <a:ext uri="{FF2B5EF4-FFF2-40B4-BE49-F238E27FC236}">
                      <a16:creationId xmlns:a16="http://schemas.microsoft.com/office/drawing/2014/main" id="{040F5CDB-2877-973E-6060-9D8D6E2F0343}"/>
                    </a:ext>
                  </a:extLst>
                </p:cNvPr>
                <p:cNvSpPr/>
                <p:nvPr/>
              </p:nvSpPr>
              <p:spPr>
                <a:xfrm flipV="1">
                  <a:off x="871158" y="4287461"/>
                  <a:ext cx="44372" cy="49640"/>
                </a:xfrm>
                <a:custGeom>
                  <a:avLst/>
                  <a:gdLst>
                    <a:gd name="connsiteX0" fmla="*/ 29621 w 44372"/>
                    <a:gd name="connsiteY0" fmla="*/ 15113 h 49640"/>
                    <a:gd name="connsiteX1" fmla="*/ 42143 w 44372"/>
                    <a:gd name="connsiteY1" fmla="*/ 13009 h 49640"/>
                    <a:gd name="connsiteX2" fmla="*/ 34515 w 44372"/>
                    <a:gd name="connsiteY2" fmla="*/ 2520 h 49640"/>
                    <a:gd name="connsiteX3" fmla="*/ 21494 w 44372"/>
                    <a:gd name="connsiteY3" fmla="*/ -1072 h 49640"/>
                    <a:gd name="connsiteX4" fmla="*/ 3148 w 44372"/>
                    <a:gd name="connsiteY4" fmla="*/ 7028 h 49640"/>
                    <a:gd name="connsiteX5" fmla="*/ -1545 w 44372"/>
                    <a:gd name="connsiteY5" fmla="*/ 23384 h 49640"/>
                    <a:gd name="connsiteX6" fmla="*/ 4622 w 44372"/>
                    <a:gd name="connsiteY6" fmla="*/ 41872 h 49640"/>
                    <a:gd name="connsiteX7" fmla="*/ 20234 w 44372"/>
                    <a:gd name="connsiteY7" fmla="*/ 48569 h 49640"/>
                    <a:gd name="connsiteX8" fmla="*/ 36962 w 44372"/>
                    <a:gd name="connsiteY8" fmla="*/ 41572 h 49640"/>
                    <a:gd name="connsiteX9" fmla="*/ 42815 w 44372"/>
                    <a:gd name="connsiteY9" fmla="*/ 20121 h 49640"/>
                    <a:gd name="connsiteX10" fmla="*/ 11334 w 44372"/>
                    <a:gd name="connsiteY10" fmla="*/ 20121 h 49640"/>
                    <a:gd name="connsiteX11" fmla="*/ 14382 w 44372"/>
                    <a:gd name="connsiteY11" fmla="*/ 11421 h 49640"/>
                    <a:gd name="connsiteX12" fmla="*/ 21622 w 44372"/>
                    <a:gd name="connsiteY12" fmla="*/ 8316 h 49640"/>
                    <a:gd name="connsiteX13" fmla="*/ 26573 w 44372"/>
                    <a:gd name="connsiteY13" fmla="*/ 9918 h 49640"/>
                    <a:gd name="connsiteX14" fmla="*/ 29621 w 44372"/>
                    <a:gd name="connsiteY14" fmla="*/ 15113 h 49640"/>
                    <a:gd name="connsiteX15" fmla="*/ 30337 w 44372"/>
                    <a:gd name="connsiteY15" fmla="*/ 27820 h 49640"/>
                    <a:gd name="connsiteX16" fmla="*/ 27518 w 44372"/>
                    <a:gd name="connsiteY16" fmla="*/ 36105 h 49640"/>
                    <a:gd name="connsiteX17" fmla="*/ 20993 w 44372"/>
                    <a:gd name="connsiteY17" fmla="*/ 38953 h 49640"/>
                    <a:gd name="connsiteX18" fmla="*/ 14195 w 44372"/>
                    <a:gd name="connsiteY18" fmla="*/ 35962 h 49640"/>
                    <a:gd name="connsiteX19" fmla="*/ 11562 w 44372"/>
                    <a:gd name="connsiteY19" fmla="*/ 2782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621" y="15113"/>
                      </a:moveTo>
                      <a:lnTo>
                        <a:pt x="42143" y="13009"/>
                      </a:lnTo>
                      <a:cubicBezTo>
                        <a:pt x="40540" y="8421"/>
                        <a:pt x="37997" y="4924"/>
                        <a:pt x="34515" y="2520"/>
                      </a:cubicBezTo>
                      <a:cubicBezTo>
                        <a:pt x="31043" y="126"/>
                        <a:pt x="26702" y="-1072"/>
                        <a:pt x="21494" y="-1072"/>
                      </a:cubicBezTo>
                      <a:cubicBezTo>
                        <a:pt x="13232" y="-1072"/>
                        <a:pt x="7117" y="1628"/>
                        <a:pt x="3148" y="7028"/>
                      </a:cubicBezTo>
                      <a:cubicBezTo>
                        <a:pt x="19" y="11349"/>
                        <a:pt x="-1545" y="16801"/>
                        <a:pt x="-1545" y="23384"/>
                      </a:cubicBezTo>
                      <a:cubicBezTo>
                        <a:pt x="-1545" y="31254"/>
                        <a:pt x="511" y="37417"/>
                        <a:pt x="4622" y="41872"/>
                      </a:cubicBezTo>
                      <a:cubicBezTo>
                        <a:pt x="8743" y="46337"/>
                        <a:pt x="13948" y="48569"/>
                        <a:pt x="20234" y="48569"/>
                      </a:cubicBezTo>
                      <a:cubicBezTo>
                        <a:pt x="27303" y="48569"/>
                        <a:pt x="32879" y="46237"/>
                        <a:pt x="36962" y="41572"/>
                      </a:cubicBezTo>
                      <a:cubicBezTo>
                        <a:pt x="41045" y="36907"/>
                        <a:pt x="42996" y="29757"/>
                        <a:pt x="42815" y="20121"/>
                      </a:cubicBezTo>
                      <a:lnTo>
                        <a:pt x="11334" y="20121"/>
                      </a:lnTo>
                      <a:cubicBezTo>
                        <a:pt x="11429" y="16401"/>
                        <a:pt x="12445" y="13501"/>
                        <a:pt x="14382" y="11421"/>
                      </a:cubicBezTo>
                      <a:cubicBezTo>
                        <a:pt x="16318" y="9351"/>
                        <a:pt x="18732" y="8316"/>
                        <a:pt x="21622" y="8316"/>
                      </a:cubicBezTo>
                      <a:cubicBezTo>
                        <a:pt x="23587" y="8316"/>
                        <a:pt x="25238" y="8850"/>
                        <a:pt x="26573" y="9918"/>
                      </a:cubicBezTo>
                      <a:cubicBezTo>
                        <a:pt x="27919" y="10996"/>
                        <a:pt x="28935" y="12728"/>
                        <a:pt x="29621" y="15113"/>
                      </a:cubicBezTo>
                      <a:close/>
                      <a:moveTo>
                        <a:pt x="30337" y="27820"/>
                      </a:moveTo>
                      <a:cubicBezTo>
                        <a:pt x="30251" y="31455"/>
                        <a:pt x="29311" y="34216"/>
                        <a:pt x="27518" y="36105"/>
                      </a:cubicBezTo>
                      <a:cubicBezTo>
                        <a:pt x="25734" y="38004"/>
                        <a:pt x="23559" y="38953"/>
                        <a:pt x="20993" y="38953"/>
                      </a:cubicBezTo>
                      <a:cubicBezTo>
                        <a:pt x="18255" y="38953"/>
                        <a:pt x="15989" y="37956"/>
                        <a:pt x="14195" y="35962"/>
                      </a:cubicBezTo>
                      <a:cubicBezTo>
                        <a:pt x="12411" y="33959"/>
                        <a:pt x="11534" y="31245"/>
                        <a:pt x="11562" y="27820"/>
                      </a:cubicBezTo>
                      <a:close/>
                    </a:path>
                  </a:pathLst>
                </a:custGeom>
                <a:solidFill>
                  <a:srgbClr val="000000"/>
                </a:solidFill>
                <a:ln w="14" cap="flat">
                  <a:noFill/>
                  <a:prstDash val="solid"/>
                  <a:round/>
                </a:ln>
              </p:spPr>
              <p:txBody>
                <a:bodyPr rtlCol="0" anchor="ctr"/>
                <a:lstStyle/>
                <a:p>
                  <a:endParaRPr lang="en-US"/>
                </a:p>
              </p:txBody>
            </p:sp>
            <p:sp>
              <p:nvSpPr>
                <p:cNvPr id="1179" name="Freeform: Shape 1178">
                  <a:extLst>
                    <a:ext uri="{FF2B5EF4-FFF2-40B4-BE49-F238E27FC236}">
                      <a16:creationId xmlns:a16="http://schemas.microsoft.com/office/drawing/2014/main" id="{26341B15-E758-7C61-CB2E-174C5C1DA19B}"/>
                    </a:ext>
                  </a:extLst>
                </p:cNvPr>
                <p:cNvSpPr/>
                <p:nvPr/>
              </p:nvSpPr>
              <p:spPr>
                <a:xfrm flipV="1">
                  <a:off x="925670" y="4287461"/>
                  <a:ext cx="43287" cy="48567"/>
                </a:xfrm>
                <a:custGeom>
                  <a:avLst/>
                  <a:gdLst>
                    <a:gd name="connsiteX0" fmla="*/ 41542 w 43287"/>
                    <a:gd name="connsiteY0" fmla="*/ -1109 h 48567"/>
                    <a:gd name="connsiteX1" fmla="*/ 28978 w 43287"/>
                    <a:gd name="connsiteY1" fmla="*/ -1109 h 48567"/>
                    <a:gd name="connsiteX2" fmla="*/ 28978 w 43287"/>
                    <a:gd name="connsiteY2" fmla="*/ 23132 h 48567"/>
                    <a:gd name="connsiteX3" fmla="*/ 28177 w 43287"/>
                    <a:gd name="connsiteY3" fmla="*/ 33077 h 48567"/>
                    <a:gd name="connsiteX4" fmla="*/ 25558 w 43287"/>
                    <a:gd name="connsiteY4" fmla="*/ 36583 h 48567"/>
                    <a:gd name="connsiteX5" fmla="*/ 21194 w 43287"/>
                    <a:gd name="connsiteY5" fmla="*/ 37842 h 48567"/>
                    <a:gd name="connsiteX6" fmla="*/ 15341 w 43287"/>
                    <a:gd name="connsiteY6" fmla="*/ 36053 h 48567"/>
                    <a:gd name="connsiteX7" fmla="*/ 11778 w 43287"/>
                    <a:gd name="connsiteY7" fmla="*/ 31303 h 48567"/>
                    <a:gd name="connsiteX8" fmla="*/ 10819 w 43287"/>
                    <a:gd name="connsiteY8" fmla="*/ 20399 h 48567"/>
                    <a:gd name="connsiteX9" fmla="*/ 10819 w 43287"/>
                    <a:gd name="connsiteY9" fmla="*/ -1109 h 48567"/>
                    <a:gd name="connsiteX10" fmla="*/ -1745 w 43287"/>
                    <a:gd name="connsiteY10" fmla="*/ -1109 h 48567"/>
                    <a:gd name="connsiteX11" fmla="*/ -1745 w 43287"/>
                    <a:gd name="connsiteY11" fmla="*/ 46385 h 48567"/>
                    <a:gd name="connsiteX12" fmla="*/ 9932 w 43287"/>
                    <a:gd name="connsiteY12" fmla="*/ 46385 h 48567"/>
                    <a:gd name="connsiteX13" fmla="*/ 9932 w 43287"/>
                    <a:gd name="connsiteY13" fmla="*/ 39402 h 48567"/>
                    <a:gd name="connsiteX14" fmla="*/ 25587 w 43287"/>
                    <a:gd name="connsiteY14" fmla="*/ 47458 h 48567"/>
                    <a:gd name="connsiteX15" fmla="*/ 33171 w 43287"/>
                    <a:gd name="connsiteY15" fmla="*/ 45956 h 48567"/>
                    <a:gd name="connsiteX16" fmla="*/ 38380 w 43287"/>
                    <a:gd name="connsiteY16" fmla="*/ 42121 h 48567"/>
                    <a:gd name="connsiteX17" fmla="*/ 40841 w 43287"/>
                    <a:gd name="connsiteY17" fmla="*/ 36855 h 48567"/>
                    <a:gd name="connsiteX18" fmla="*/ 41542 w 43287"/>
                    <a:gd name="connsiteY18" fmla="*/ 28412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1542" y="-1109"/>
                      </a:moveTo>
                      <a:lnTo>
                        <a:pt x="28978" y="-1109"/>
                      </a:lnTo>
                      <a:lnTo>
                        <a:pt x="28978" y="23132"/>
                      </a:lnTo>
                      <a:cubicBezTo>
                        <a:pt x="28978" y="28255"/>
                        <a:pt x="28711" y="31570"/>
                        <a:pt x="28177" y="33077"/>
                      </a:cubicBezTo>
                      <a:cubicBezTo>
                        <a:pt x="27643" y="34584"/>
                        <a:pt x="26770" y="35753"/>
                        <a:pt x="25558" y="36583"/>
                      </a:cubicBezTo>
                      <a:cubicBezTo>
                        <a:pt x="24347" y="37422"/>
                        <a:pt x="22892" y="37842"/>
                        <a:pt x="21194" y="37842"/>
                      </a:cubicBezTo>
                      <a:cubicBezTo>
                        <a:pt x="19019" y="37842"/>
                        <a:pt x="17068" y="37246"/>
                        <a:pt x="15341" y="36053"/>
                      </a:cubicBezTo>
                      <a:cubicBezTo>
                        <a:pt x="13614" y="34861"/>
                        <a:pt x="12427" y="33277"/>
                        <a:pt x="11778" y="31303"/>
                      </a:cubicBezTo>
                      <a:cubicBezTo>
                        <a:pt x="11139" y="29337"/>
                        <a:pt x="10819" y="25703"/>
                        <a:pt x="10819" y="20399"/>
                      </a:cubicBezTo>
                      <a:lnTo>
                        <a:pt x="10819" y="-1109"/>
                      </a:lnTo>
                      <a:lnTo>
                        <a:pt x="-1745" y="-1109"/>
                      </a:lnTo>
                      <a:lnTo>
                        <a:pt x="-1745" y="46385"/>
                      </a:lnTo>
                      <a:lnTo>
                        <a:pt x="9932" y="46385"/>
                      </a:lnTo>
                      <a:lnTo>
                        <a:pt x="9932" y="39402"/>
                      </a:lnTo>
                      <a:cubicBezTo>
                        <a:pt x="14072" y="44773"/>
                        <a:pt x="19291" y="47458"/>
                        <a:pt x="25587" y="47458"/>
                      </a:cubicBezTo>
                      <a:cubicBezTo>
                        <a:pt x="28353" y="47458"/>
                        <a:pt x="30882" y="46958"/>
                        <a:pt x="33171" y="45956"/>
                      </a:cubicBezTo>
                      <a:cubicBezTo>
                        <a:pt x="35470" y="44954"/>
                        <a:pt x="37207" y="43676"/>
                        <a:pt x="38380" y="42121"/>
                      </a:cubicBezTo>
                      <a:cubicBezTo>
                        <a:pt x="39563" y="40575"/>
                        <a:pt x="40383" y="38820"/>
                        <a:pt x="40841" y="36855"/>
                      </a:cubicBezTo>
                      <a:cubicBezTo>
                        <a:pt x="41309" y="34890"/>
                        <a:pt x="41542" y="32075"/>
                        <a:pt x="41542" y="28412"/>
                      </a:cubicBezTo>
                      <a:close/>
                    </a:path>
                  </a:pathLst>
                </a:custGeom>
                <a:solidFill>
                  <a:srgbClr val="000000"/>
                </a:solidFill>
                <a:ln w="14" cap="flat">
                  <a:noFill/>
                  <a:prstDash val="solid"/>
                  <a:round/>
                </a:ln>
              </p:spPr>
              <p:txBody>
                <a:bodyPr rtlCol="0" anchor="ctr"/>
                <a:lstStyle/>
                <a:p>
                  <a:endParaRPr lang="en-US"/>
                </a:p>
              </p:txBody>
            </p:sp>
            <p:sp>
              <p:nvSpPr>
                <p:cNvPr id="1180" name="Freeform: Shape 1179">
                  <a:extLst>
                    <a:ext uri="{FF2B5EF4-FFF2-40B4-BE49-F238E27FC236}">
                      <a16:creationId xmlns:a16="http://schemas.microsoft.com/office/drawing/2014/main" id="{8E90AEB8-9C03-7EA1-95D5-6830E9BBE20F}"/>
                    </a:ext>
                  </a:extLst>
                </p:cNvPr>
                <p:cNvSpPr/>
                <p:nvPr/>
              </p:nvSpPr>
              <p:spPr>
                <a:xfrm flipV="1">
                  <a:off x="976518" y="4271763"/>
                  <a:ext cx="27990" cy="65338"/>
                </a:xfrm>
                <a:custGeom>
                  <a:avLst/>
                  <a:gdLst>
                    <a:gd name="connsiteX0" fmla="*/ 26115 w 27990"/>
                    <a:gd name="connsiteY0" fmla="*/ 46946 h 65338"/>
                    <a:gd name="connsiteX1" fmla="*/ 26115 w 27990"/>
                    <a:gd name="connsiteY1" fmla="*/ 36929 h 65338"/>
                    <a:gd name="connsiteX2" fmla="*/ 17530 w 27990"/>
                    <a:gd name="connsiteY2" fmla="*/ 36929 h 65338"/>
                    <a:gd name="connsiteX3" fmla="*/ 17530 w 27990"/>
                    <a:gd name="connsiteY3" fmla="*/ 17782 h 65338"/>
                    <a:gd name="connsiteX4" fmla="*/ 17773 w 27990"/>
                    <a:gd name="connsiteY4" fmla="*/ 11014 h 65338"/>
                    <a:gd name="connsiteX5" fmla="*/ 18903 w 27990"/>
                    <a:gd name="connsiteY5" fmla="*/ 9425 h 65338"/>
                    <a:gd name="connsiteX6" fmla="*/ 21021 w 27990"/>
                    <a:gd name="connsiteY6" fmla="*/ 8796 h 65338"/>
                    <a:gd name="connsiteX7" fmla="*/ 26073 w 27990"/>
                    <a:gd name="connsiteY7" fmla="*/ 10012 h 65338"/>
                    <a:gd name="connsiteX8" fmla="*/ 27146 w 27990"/>
                    <a:gd name="connsiteY8" fmla="*/ 253 h 65338"/>
                    <a:gd name="connsiteX9" fmla="*/ 17215 w 27990"/>
                    <a:gd name="connsiteY9" fmla="*/ -1622 h 65338"/>
                    <a:gd name="connsiteX10" fmla="*/ 11090 w 27990"/>
                    <a:gd name="connsiteY10" fmla="*/ -491 h 65338"/>
                    <a:gd name="connsiteX11" fmla="*/ 7098 w 27990"/>
                    <a:gd name="connsiteY11" fmla="*/ 2471 h 65338"/>
                    <a:gd name="connsiteX12" fmla="*/ 5323 w 27990"/>
                    <a:gd name="connsiteY12" fmla="*/ 7365 h 65338"/>
                    <a:gd name="connsiteX13" fmla="*/ 4923 w 27990"/>
                    <a:gd name="connsiteY13" fmla="*/ 16222 h 65338"/>
                    <a:gd name="connsiteX14" fmla="*/ 4923 w 27990"/>
                    <a:gd name="connsiteY14" fmla="*/ 36929 h 65338"/>
                    <a:gd name="connsiteX15" fmla="*/ -844 w 27990"/>
                    <a:gd name="connsiteY15" fmla="*/ 36929 h 65338"/>
                    <a:gd name="connsiteX16" fmla="*/ -844 w 27990"/>
                    <a:gd name="connsiteY16" fmla="*/ 46946 h 65338"/>
                    <a:gd name="connsiteX17" fmla="*/ 4923 w 27990"/>
                    <a:gd name="connsiteY17" fmla="*/ 46946 h 65338"/>
                    <a:gd name="connsiteX18" fmla="*/ 4923 w 27990"/>
                    <a:gd name="connsiteY18" fmla="*/ 56376 h 65338"/>
                    <a:gd name="connsiteX19" fmla="*/ 17530 w 27990"/>
                    <a:gd name="connsiteY19" fmla="*/ 63717 h 65338"/>
                    <a:gd name="connsiteX20" fmla="*/ 17530 w 27990"/>
                    <a:gd name="connsiteY20" fmla="*/ 46946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6115" y="46946"/>
                      </a:moveTo>
                      <a:lnTo>
                        <a:pt x="26115" y="36929"/>
                      </a:lnTo>
                      <a:lnTo>
                        <a:pt x="17530" y="36929"/>
                      </a:lnTo>
                      <a:lnTo>
                        <a:pt x="17530" y="17782"/>
                      </a:lnTo>
                      <a:cubicBezTo>
                        <a:pt x="17530" y="13909"/>
                        <a:pt x="17611" y="11653"/>
                        <a:pt x="17773" y="11014"/>
                      </a:cubicBezTo>
                      <a:cubicBezTo>
                        <a:pt x="17945" y="10375"/>
                        <a:pt x="18321" y="9845"/>
                        <a:pt x="18903" y="9425"/>
                      </a:cubicBezTo>
                      <a:cubicBezTo>
                        <a:pt x="19485" y="9006"/>
                        <a:pt x="20191" y="8796"/>
                        <a:pt x="21021" y="8796"/>
                      </a:cubicBezTo>
                      <a:cubicBezTo>
                        <a:pt x="22185" y="8796"/>
                        <a:pt x="23869" y="9201"/>
                        <a:pt x="26073" y="10012"/>
                      </a:cubicBezTo>
                      <a:lnTo>
                        <a:pt x="27146" y="253"/>
                      </a:lnTo>
                      <a:cubicBezTo>
                        <a:pt x="24227" y="-997"/>
                        <a:pt x="20916" y="-1622"/>
                        <a:pt x="17215" y="-1622"/>
                      </a:cubicBezTo>
                      <a:cubicBezTo>
                        <a:pt x="14954" y="-1622"/>
                        <a:pt x="12912" y="-1245"/>
                        <a:pt x="11090" y="-491"/>
                      </a:cubicBezTo>
                      <a:cubicBezTo>
                        <a:pt x="9278" y="272"/>
                        <a:pt x="7947" y="1259"/>
                        <a:pt x="7098" y="2471"/>
                      </a:cubicBezTo>
                      <a:cubicBezTo>
                        <a:pt x="6249" y="3682"/>
                        <a:pt x="5657" y="5314"/>
                        <a:pt x="5323" y="7365"/>
                      </a:cubicBezTo>
                      <a:cubicBezTo>
                        <a:pt x="5056" y="8824"/>
                        <a:pt x="4923" y="11777"/>
                        <a:pt x="4923" y="16222"/>
                      </a:cubicBezTo>
                      <a:lnTo>
                        <a:pt x="4923" y="36929"/>
                      </a:lnTo>
                      <a:lnTo>
                        <a:pt x="-844" y="36929"/>
                      </a:lnTo>
                      <a:lnTo>
                        <a:pt x="-844" y="46946"/>
                      </a:lnTo>
                      <a:lnTo>
                        <a:pt x="4923" y="46946"/>
                      </a:lnTo>
                      <a:lnTo>
                        <a:pt x="4923" y="56376"/>
                      </a:lnTo>
                      <a:lnTo>
                        <a:pt x="17530" y="63717"/>
                      </a:lnTo>
                      <a:lnTo>
                        <a:pt x="17530" y="46946"/>
                      </a:lnTo>
                      <a:close/>
                    </a:path>
                  </a:pathLst>
                </a:custGeom>
                <a:solidFill>
                  <a:srgbClr val="000000"/>
                </a:solidFill>
                <a:ln w="14" cap="flat">
                  <a:noFill/>
                  <a:prstDash val="solid"/>
                  <a:round/>
                </a:ln>
              </p:spPr>
              <p:txBody>
                <a:bodyPr rtlCol="0" anchor="ctr"/>
                <a:lstStyle/>
                <a:p>
                  <a:endParaRPr lang="en-US"/>
                </a:p>
              </p:txBody>
            </p:sp>
            <p:sp>
              <p:nvSpPr>
                <p:cNvPr id="1181" name="Freeform: Shape 1180">
                  <a:extLst>
                    <a:ext uri="{FF2B5EF4-FFF2-40B4-BE49-F238E27FC236}">
                      <a16:creationId xmlns:a16="http://schemas.microsoft.com/office/drawing/2014/main" id="{8A222BAE-7D38-664A-DE98-23F525EE8E70}"/>
                    </a:ext>
                  </a:extLst>
                </p:cNvPr>
                <p:cNvSpPr/>
                <p:nvPr/>
              </p:nvSpPr>
              <p:spPr>
                <a:xfrm flipV="1">
                  <a:off x="1011667" y="4287461"/>
                  <a:ext cx="30766" cy="48567"/>
                </a:xfrm>
                <a:custGeom>
                  <a:avLst/>
                  <a:gdLst>
                    <a:gd name="connsiteX0" fmla="*/ 11306 w 30766"/>
                    <a:gd name="connsiteY0" fmla="*/ -1109 h 48567"/>
                    <a:gd name="connsiteX1" fmla="*/ -1258 w 30766"/>
                    <a:gd name="connsiteY1" fmla="*/ -1109 h 48567"/>
                    <a:gd name="connsiteX2" fmla="*/ -1258 w 30766"/>
                    <a:gd name="connsiteY2" fmla="*/ 46385 h 48567"/>
                    <a:gd name="connsiteX3" fmla="*/ 10419 w 30766"/>
                    <a:gd name="connsiteY3" fmla="*/ 46385 h 48567"/>
                    <a:gd name="connsiteX4" fmla="*/ 10419 w 30766"/>
                    <a:gd name="connsiteY4" fmla="*/ 39631 h 48567"/>
                    <a:gd name="connsiteX5" fmla="*/ 15800 w 30766"/>
                    <a:gd name="connsiteY5" fmla="*/ 45927 h 48567"/>
                    <a:gd name="connsiteX6" fmla="*/ 21237 w 30766"/>
                    <a:gd name="connsiteY6" fmla="*/ 47458 h 48567"/>
                    <a:gd name="connsiteX7" fmla="*/ 29508 w 30766"/>
                    <a:gd name="connsiteY7" fmla="*/ 45083 h 48567"/>
                    <a:gd name="connsiteX8" fmla="*/ 25616 w 30766"/>
                    <a:gd name="connsiteY8" fmla="*/ 34136 h 48567"/>
                    <a:gd name="connsiteX9" fmla="*/ 19720 w 30766"/>
                    <a:gd name="connsiteY9" fmla="*/ 36182 h 48567"/>
                    <a:gd name="connsiteX10" fmla="*/ 15241 w 30766"/>
                    <a:gd name="connsiteY10" fmla="*/ 34723 h 48567"/>
                    <a:gd name="connsiteX11" fmla="*/ 12351 w 30766"/>
                    <a:gd name="connsiteY11" fmla="*/ 29471 h 48567"/>
                    <a:gd name="connsiteX12" fmla="*/ 11306 w 30766"/>
                    <a:gd name="connsiteY12" fmla="*/ 1355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1306" y="-1109"/>
                      </a:moveTo>
                      <a:lnTo>
                        <a:pt x="-1258" y="-1109"/>
                      </a:lnTo>
                      <a:lnTo>
                        <a:pt x="-1258" y="46385"/>
                      </a:lnTo>
                      <a:lnTo>
                        <a:pt x="10419" y="46385"/>
                      </a:lnTo>
                      <a:lnTo>
                        <a:pt x="10419" y="39631"/>
                      </a:lnTo>
                      <a:cubicBezTo>
                        <a:pt x="12413" y="42817"/>
                        <a:pt x="14206" y="44916"/>
                        <a:pt x="15800" y="45927"/>
                      </a:cubicBezTo>
                      <a:cubicBezTo>
                        <a:pt x="17393" y="46948"/>
                        <a:pt x="19205" y="47458"/>
                        <a:pt x="21237" y="47458"/>
                      </a:cubicBezTo>
                      <a:cubicBezTo>
                        <a:pt x="24099" y="47458"/>
                        <a:pt x="26856" y="46667"/>
                        <a:pt x="29508" y="45083"/>
                      </a:cubicBezTo>
                      <a:lnTo>
                        <a:pt x="25616" y="34136"/>
                      </a:lnTo>
                      <a:cubicBezTo>
                        <a:pt x="23498" y="35500"/>
                        <a:pt x="21533" y="36182"/>
                        <a:pt x="19720" y="36182"/>
                      </a:cubicBezTo>
                      <a:cubicBezTo>
                        <a:pt x="17956" y="36182"/>
                        <a:pt x="16463" y="35696"/>
                        <a:pt x="15241" y="34723"/>
                      </a:cubicBezTo>
                      <a:cubicBezTo>
                        <a:pt x="14020" y="33759"/>
                        <a:pt x="13057" y="32008"/>
                        <a:pt x="12351" y="29471"/>
                      </a:cubicBezTo>
                      <a:cubicBezTo>
                        <a:pt x="11654" y="26943"/>
                        <a:pt x="11306" y="21639"/>
                        <a:pt x="11306" y="13558"/>
                      </a:cubicBezTo>
                      <a:close/>
                    </a:path>
                  </a:pathLst>
                </a:custGeom>
                <a:solidFill>
                  <a:srgbClr val="000000"/>
                </a:solidFill>
                <a:ln w="14" cap="flat">
                  <a:noFill/>
                  <a:prstDash val="solid"/>
                  <a:round/>
                </a:ln>
              </p:spPr>
              <p:txBody>
                <a:bodyPr rtlCol="0" anchor="ctr"/>
                <a:lstStyle/>
                <a:p>
                  <a:endParaRPr lang="en-US"/>
                </a:p>
              </p:txBody>
            </p:sp>
            <p:sp>
              <p:nvSpPr>
                <p:cNvPr id="1182" name="Freeform: Shape 1181">
                  <a:extLst>
                    <a:ext uri="{FF2B5EF4-FFF2-40B4-BE49-F238E27FC236}">
                      <a16:creationId xmlns:a16="http://schemas.microsoft.com/office/drawing/2014/main" id="{D5D1BDD0-A99D-4B1C-0EC0-AB6365C3B10C}"/>
                    </a:ext>
                  </a:extLst>
                </p:cNvPr>
                <p:cNvSpPr/>
                <p:nvPr/>
              </p:nvSpPr>
              <p:spPr>
                <a:xfrm flipV="1">
                  <a:off x="1044932" y="4287461"/>
                  <a:ext cx="49011" cy="49640"/>
                </a:xfrm>
                <a:custGeom>
                  <a:avLst/>
                  <a:gdLst>
                    <a:gd name="connsiteX0" fmla="*/ -1719 w 49011"/>
                    <a:gd name="connsiteY0" fmla="*/ 24414 h 49640"/>
                    <a:gd name="connsiteX1" fmla="*/ 1372 w 49011"/>
                    <a:gd name="connsiteY1" fmla="*/ 36535 h 49640"/>
                    <a:gd name="connsiteX2" fmla="*/ 10115 w 49011"/>
                    <a:gd name="connsiteY2" fmla="*/ 45478 h 49640"/>
                    <a:gd name="connsiteX3" fmla="*/ 22750 w 49011"/>
                    <a:gd name="connsiteY3" fmla="*/ 48569 h 49640"/>
                    <a:gd name="connsiteX4" fmla="*/ 40409 w 49011"/>
                    <a:gd name="connsiteY4" fmla="*/ 41572 h 49640"/>
                    <a:gd name="connsiteX5" fmla="*/ 47292 w 49011"/>
                    <a:gd name="connsiteY5" fmla="*/ 23885 h 49640"/>
                    <a:gd name="connsiteX6" fmla="*/ 40337 w 49011"/>
                    <a:gd name="connsiteY6" fmla="*/ 6012 h 49640"/>
                    <a:gd name="connsiteX7" fmla="*/ 22836 w 49011"/>
                    <a:gd name="connsiteY7" fmla="*/ -1072 h 49640"/>
                    <a:gd name="connsiteX8" fmla="*/ 10387 w 49011"/>
                    <a:gd name="connsiteY8" fmla="*/ 1876 h 49640"/>
                    <a:gd name="connsiteX9" fmla="*/ 1372 w 49011"/>
                    <a:gd name="connsiteY9" fmla="*/ 10534 h 49640"/>
                    <a:gd name="connsiteX10" fmla="*/ -1719 w 49011"/>
                    <a:gd name="connsiteY10" fmla="*/ 24414 h 49640"/>
                    <a:gd name="connsiteX11" fmla="*/ 11159 w 49011"/>
                    <a:gd name="connsiteY11" fmla="*/ 23742 h 49640"/>
                    <a:gd name="connsiteX12" fmla="*/ 14508 w 49011"/>
                    <a:gd name="connsiteY12" fmla="*/ 12923 h 49640"/>
                    <a:gd name="connsiteX13" fmla="*/ 22793 w 49011"/>
                    <a:gd name="connsiteY13" fmla="*/ 9174 h 49640"/>
                    <a:gd name="connsiteX14" fmla="*/ 31036 w 49011"/>
                    <a:gd name="connsiteY14" fmla="*/ 12923 h 49640"/>
                    <a:gd name="connsiteX15" fmla="*/ 34370 w 49011"/>
                    <a:gd name="connsiteY15" fmla="*/ 23842 h 49640"/>
                    <a:gd name="connsiteX16" fmla="*/ 31036 w 49011"/>
                    <a:gd name="connsiteY16" fmla="*/ 34560 h 49640"/>
                    <a:gd name="connsiteX17" fmla="*/ 22793 w 49011"/>
                    <a:gd name="connsiteY17" fmla="*/ 38323 h 49640"/>
                    <a:gd name="connsiteX18" fmla="*/ 14508 w 49011"/>
                    <a:gd name="connsiteY18" fmla="*/ 34560 h 49640"/>
                    <a:gd name="connsiteX19" fmla="*/ 11159 w 49011"/>
                    <a:gd name="connsiteY19" fmla="*/ 2374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719" y="24414"/>
                      </a:moveTo>
                      <a:cubicBezTo>
                        <a:pt x="-1719" y="28593"/>
                        <a:pt x="-689" y="32633"/>
                        <a:pt x="1372" y="36535"/>
                      </a:cubicBezTo>
                      <a:cubicBezTo>
                        <a:pt x="3432" y="40446"/>
                        <a:pt x="6347" y="43427"/>
                        <a:pt x="10115" y="45478"/>
                      </a:cubicBezTo>
                      <a:cubicBezTo>
                        <a:pt x="13883" y="47539"/>
                        <a:pt x="18095" y="48569"/>
                        <a:pt x="22750" y="48569"/>
                      </a:cubicBezTo>
                      <a:cubicBezTo>
                        <a:pt x="29934" y="48569"/>
                        <a:pt x="35820" y="46237"/>
                        <a:pt x="40409" y="41572"/>
                      </a:cubicBezTo>
                      <a:cubicBezTo>
                        <a:pt x="44997" y="36907"/>
                        <a:pt x="47292" y="31011"/>
                        <a:pt x="47292" y="23885"/>
                      </a:cubicBezTo>
                      <a:cubicBezTo>
                        <a:pt x="47292" y="16701"/>
                        <a:pt x="44974" y="10744"/>
                        <a:pt x="40337" y="6012"/>
                      </a:cubicBezTo>
                      <a:cubicBezTo>
                        <a:pt x="35701" y="1290"/>
                        <a:pt x="29867" y="-1072"/>
                        <a:pt x="22836" y="-1072"/>
                      </a:cubicBezTo>
                      <a:cubicBezTo>
                        <a:pt x="18486" y="-1072"/>
                        <a:pt x="14336" y="-89"/>
                        <a:pt x="10387" y="1876"/>
                      </a:cubicBezTo>
                      <a:cubicBezTo>
                        <a:pt x="6437" y="3851"/>
                        <a:pt x="3432" y="6737"/>
                        <a:pt x="1372" y="10534"/>
                      </a:cubicBezTo>
                      <a:cubicBezTo>
                        <a:pt x="-689" y="14331"/>
                        <a:pt x="-1719" y="18957"/>
                        <a:pt x="-1719" y="24414"/>
                      </a:cubicBezTo>
                      <a:close/>
                      <a:moveTo>
                        <a:pt x="11159" y="23742"/>
                      </a:moveTo>
                      <a:cubicBezTo>
                        <a:pt x="11159" y="19038"/>
                        <a:pt x="12276" y="15432"/>
                        <a:pt x="14508" y="12923"/>
                      </a:cubicBezTo>
                      <a:cubicBezTo>
                        <a:pt x="16750" y="10424"/>
                        <a:pt x="19512" y="9174"/>
                        <a:pt x="22793" y="9174"/>
                      </a:cubicBezTo>
                      <a:cubicBezTo>
                        <a:pt x="26075" y="9174"/>
                        <a:pt x="28823" y="10424"/>
                        <a:pt x="31036" y="12923"/>
                      </a:cubicBezTo>
                      <a:cubicBezTo>
                        <a:pt x="33259" y="15432"/>
                        <a:pt x="34370" y="19072"/>
                        <a:pt x="34370" y="23842"/>
                      </a:cubicBezTo>
                      <a:cubicBezTo>
                        <a:pt x="34370" y="28488"/>
                        <a:pt x="33259" y="32060"/>
                        <a:pt x="31036" y="34560"/>
                      </a:cubicBezTo>
                      <a:cubicBezTo>
                        <a:pt x="28823" y="37069"/>
                        <a:pt x="26075" y="38323"/>
                        <a:pt x="22793" y="38323"/>
                      </a:cubicBezTo>
                      <a:cubicBezTo>
                        <a:pt x="19512" y="38323"/>
                        <a:pt x="16750" y="37069"/>
                        <a:pt x="14508" y="34560"/>
                      </a:cubicBezTo>
                      <a:cubicBezTo>
                        <a:pt x="12276" y="32060"/>
                        <a:pt x="11159" y="28454"/>
                        <a:pt x="11159" y="23742"/>
                      </a:cubicBezTo>
                      <a:close/>
                    </a:path>
                  </a:pathLst>
                </a:custGeom>
                <a:solidFill>
                  <a:srgbClr val="000000"/>
                </a:solidFill>
                <a:ln w="14" cap="flat">
                  <a:noFill/>
                  <a:prstDash val="solid"/>
                  <a:round/>
                </a:ln>
              </p:spPr>
              <p:txBody>
                <a:bodyPr rtlCol="0" anchor="ctr"/>
                <a:lstStyle/>
                <a:p>
                  <a:endParaRPr lang="en-US"/>
                </a:p>
              </p:txBody>
            </p:sp>
            <p:sp>
              <p:nvSpPr>
                <p:cNvPr id="1183" name="Freeform: Shape 1182">
                  <a:extLst>
                    <a:ext uri="{FF2B5EF4-FFF2-40B4-BE49-F238E27FC236}">
                      <a16:creationId xmlns:a16="http://schemas.microsoft.com/office/drawing/2014/main" id="{4672E42A-775F-0712-7B8D-96D0B97C63AB}"/>
                    </a:ext>
                  </a:extLst>
                </p:cNvPr>
                <p:cNvSpPr/>
                <p:nvPr/>
              </p:nvSpPr>
              <p:spPr>
                <a:xfrm flipV="1">
                  <a:off x="1103421" y="4287461"/>
                  <a:ext cx="46335" cy="66640"/>
                </a:xfrm>
                <a:custGeom>
                  <a:avLst/>
                  <a:gdLst>
                    <a:gd name="connsiteX0" fmla="*/ -1791 w 46335"/>
                    <a:gd name="connsiteY0" fmla="*/ 65092 h 66640"/>
                    <a:gd name="connsiteX1" fmla="*/ 9929 w 46335"/>
                    <a:gd name="connsiteY1" fmla="*/ 65092 h 66640"/>
                    <a:gd name="connsiteX2" fmla="*/ 9929 w 46335"/>
                    <a:gd name="connsiteY2" fmla="*/ 58109 h 66640"/>
                    <a:gd name="connsiteX3" fmla="*/ 16097 w 46335"/>
                    <a:gd name="connsiteY3" fmla="*/ 63919 h 66640"/>
                    <a:gd name="connsiteX4" fmla="*/ 24740 w 46335"/>
                    <a:gd name="connsiteY4" fmla="*/ 66165 h 66640"/>
                    <a:gd name="connsiteX5" fmla="*/ 38778 w 46335"/>
                    <a:gd name="connsiteY5" fmla="*/ 59683 h 66640"/>
                    <a:gd name="connsiteX6" fmla="*/ 44545 w 46335"/>
                    <a:gd name="connsiteY6" fmla="*/ 41610 h 66640"/>
                    <a:gd name="connsiteX7" fmla="*/ 38721 w 46335"/>
                    <a:gd name="connsiteY7" fmla="*/ 23121 h 66640"/>
                    <a:gd name="connsiteX8" fmla="*/ 24640 w 46335"/>
                    <a:gd name="connsiteY8" fmla="*/ 16525 h 66640"/>
                    <a:gd name="connsiteX9" fmla="*/ 17499 w 46335"/>
                    <a:gd name="connsiteY9" fmla="*/ 18084 h 66640"/>
                    <a:gd name="connsiteX10" fmla="*/ 10788 w 46335"/>
                    <a:gd name="connsiteY10" fmla="*/ 23450 h 66640"/>
                    <a:gd name="connsiteX11" fmla="*/ 10788 w 46335"/>
                    <a:gd name="connsiteY11" fmla="*/ -476 h 66640"/>
                    <a:gd name="connsiteX12" fmla="*/ -1791 w 46335"/>
                    <a:gd name="connsiteY12" fmla="*/ -476 h 66640"/>
                    <a:gd name="connsiteX13" fmla="*/ 10645 w 46335"/>
                    <a:gd name="connsiteY13" fmla="*/ 42153 h 66640"/>
                    <a:gd name="connsiteX14" fmla="*/ 13821 w 46335"/>
                    <a:gd name="connsiteY14" fmla="*/ 30319 h 66640"/>
                    <a:gd name="connsiteX15" fmla="*/ 21563 w 46335"/>
                    <a:gd name="connsiteY15" fmla="*/ 26498 h 66640"/>
                    <a:gd name="connsiteX16" fmla="*/ 28847 w 46335"/>
                    <a:gd name="connsiteY16" fmla="*/ 30004 h 66640"/>
                    <a:gd name="connsiteX17" fmla="*/ 31752 w 46335"/>
                    <a:gd name="connsiteY17" fmla="*/ 41524 h 66640"/>
                    <a:gd name="connsiteX18" fmla="*/ 28747 w 46335"/>
                    <a:gd name="connsiteY18" fmla="*/ 52614 h 66640"/>
                    <a:gd name="connsiteX19" fmla="*/ 21334 w 46335"/>
                    <a:gd name="connsiteY19" fmla="*/ 56234 h 66640"/>
                    <a:gd name="connsiteX20" fmla="*/ 13678 w 46335"/>
                    <a:gd name="connsiteY20" fmla="*/ 52671 h 66640"/>
                    <a:gd name="connsiteX21" fmla="*/ 10645 w 46335"/>
                    <a:gd name="connsiteY21" fmla="*/ 42153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791" y="65092"/>
                      </a:moveTo>
                      <a:lnTo>
                        <a:pt x="9929" y="65092"/>
                      </a:lnTo>
                      <a:lnTo>
                        <a:pt x="9929" y="58109"/>
                      </a:lnTo>
                      <a:cubicBezTo>
                        <a:pt x="11456" y="60494"/>
                        <a:pt x="13511" y="62430"/>
                        <a:pt x="16097" y="63919"/>
                      </a:cubicBezTo>
                      <a:cubicBezTo>
                        <a:pt x="18692" y="65416"/>
                        <a:pt x="21573" y="66165"/>
                        <a:pt x="24740" y="66165"/>
                      </a:cubicBezTo>
                      <a:cubicBezTo>
                        <a:pt x="30254" y="66165"/>
                        <a:pt x="34933" y="64005"/>
                        <a:pt x="38778" y="59683"/>
                      </a:cubicBezTo>
                      <a:cubicBezTo>
                        <a:pt x="42622" y="55361"/>
                        <a:pt x="44545" y="49337"/>
                        <a:pt x="44545" y="41610"/>
                      </a:cubicBezTo>
                      <a:cubicBezTo>
                        <a:pt x="44545" y="33682"/>
                        <a:pt x="42603" y="27519"/>
                        <a:pt x="38721" y="23121"/>
                      </a:cubicBezTo>
                      <a:cubicBezTo>
                        <a:pt x="34847" y="18723"/>
                        <a:pt x="30154" y="16525"/>
                        <a:pt x="24640" y="16525"/>
                      </a:cubicBezTo>
                      <a:cubicBezTo>
                        <a:pt x="22016" y="16525"/>
                        <a:pt x="19636" y="17044"/>
                        <a:pt x="17499" y="18084"/>
                      </a:cubicBezTo>
                      <a:cubicBezTo>
                        <a:pt x="15372" y="19134"/>
                        <a:pt x="13135" y="20922"/>
                        <a:pt x="10788" y="23450"/>
                      </a:cubicBezTo>
                      <a:lnTo>
                        <a:pt x="10788" y="-476"/>
                      </a:lnTo>
                      <a:lnTo>
                        <a:pt x="-1791" y="-476"/>
                      </a:lnTo>
                      <a:close/>
                      <a:moveTo>
                        <a:pt x="10645" y="42153"/>
                      </a:moveTo>
                      <a:cubicBezTo>
                        <a:pt x="10645" y="36811"/>
                        <a:pt x="11704" y="32866"/>
                        <a:pt x="13821" y="30319"/>
                      </a:cubicBezTo>
                      <a:cubicBezTo>
                        <a:pt x="15939" y="27772"/>
                        <a:pt x="18520" y="26498"/>
                        <a:pt x="21563" y="26498"/>
                      </a:cubicBezTo>
                      <a:cubicBezTo>
                        <a:pt x="24482" y="26498"/>
                        <a:pt x="26910" y="27667"/>
                        <a:pt x="28847" y="30004"/>
                      </a:cubicBezTo>
                      <a:cubicBezTo>
                        <a:pt x="30783" y="32351"/>
                        <a:pt x="31752" y="36191"/>
                        <a:pt x="31752" y="41524"/>
                      </a:cubicBezTo>
                      <a:cubicBezTo>
                        <a:pt x="31752" y="46504"/>
                        <a:pt x="30750" y="50200"/>
                        <a:pt x="28747" y="52614"/>
                      </a:cubicBezTo>
                      <a:cubicBezTo>
                        <a:pt x="26753" y="55028"/>
                        <a:pt x="24282" y="56234"/>
                        <a:pt x="21334" y="56234"/>
                      </a:cubicBezTo>
                      <a:cubicBezTo>
                        <a:pt x="18262" y="56234"/>
                        <a:pt x="15710" y="55047"/>
                        <a:pt x="13678" y="52671"/>
                      </a:cubicBezTo>
                      <a:cubicBezTo>
                        <a:pt x="11656" y="50305"/>
                        <a:pt x="10645" y="46799"/>
                        <a:pt x="10645" y="42153"/>
                      </a:cubicBezTo>
                      <a:close/>
                    </a:path>
                  </a:pathLst>
                </a:custGeom>
                <a:solidFill>
                  <a:srgbClr val="000000"/>
                </a:solidFill>
                <a:ln w="14" cap="flat">
                  <a:noFill/>
                  <a:prstDash val="solid"/>
                  <a:round/>
                </a:ln>
              </p:spPr>
              <p:txBody>
                <a:bodyPr rtlCol="0" anchor="ctr"/>
                <a:lstStyle/>
                <a:p>
                  <a:endParaRPr lang="en-US"/>
                </a:p>
              </p:txBody>
            </p:sp>
            <p:sp>
              <p:nvSpPr>
                <p:cNvPr id="1184" name="Freeform: Shape 1183">
                  <a:extLst>
                    <a:ext uri="{FF2B5EF4-FFF2-40B4-BE49-F238E27FC236}">
                      <a16:creationId xmlns:a16="http://schemas.microsoft.com/office/drawing/2014/main" id="{A570DE54-1D72-77BD-899A-E634258C28B2}"/>
                    </a:ext>
                  </a:extLst>
                </p:cNvPr>
                <p:cNvSpPr/>
                <p:nvPr/>
              </p:nvSpPr>
              <p:spPr>
                <a:xfrm flipV="1">
                  <a:off x="1153783" y="4288534"/>
                  <a:ext cx="48825" cy="66769"/>
                </a:xfrm>
                <a:custGeom>
                  <a:avLst/>
                  <a:gdLst>
                    <a:gd name="connsiteX0" fmla="*/ -1476 w 48825"/>
                    <a:gd name="connsiteY0" fmla="*/ 66374 h 66769"/>
                    <a:gd name="connsiteX1" fmla="*/ 11890 w 48825"/>
                    <a:gd name="connsiteY1" fmla="*/ 66374 h 66769"/>
                    <a:gd name="connsiteX2" fmla="*/ 23252 w 48825"/>
                    <a:gd name="connsiteY2" fmla="*/ 32660 h 66769"/>
                    <a:gd name="connsiteX3" fmla="*/ 34342 w 48825"/>
                    <a:gd name="connsiteY3" fmla="*/ 66374 h 66769"/>
                    <a:gd name="connsiteX4" fmla="*/ 47350 w 48825"/>
                    <a:gd name="connsiteY4" fmla="*/ 66374 h 66769"/>
                    <a:gd name="connsiteX5" fmla="*/ 30578 w 48825"/>
                    <a:gd name="connsiteY5" fmla="*/ 20668 h 66769"/>
                    <a:gd name="connsiteX6" fmla="*/ 27588 w 48825"/>
                    <a:gd name="connsiteY6" fmla="*/ 12397 h 66769"/>
                    <a:gd name="connsiteX7" fmla="*/ 24425 w 48825"/>
                    <a:gd name="connsiteY7" fmla="*/ 6044 h 66769"/>
                    <a:gd name="connsiteX8" fmla="*/ 20991 w 48825"/>
                    <a:gd name="connsiteY8" fmla="*/ 2495 h 66769"/>
                    <a:gd name="connsiteX9" fmla="*/ 16197 w 48825"/>
                    <a:gd name="connsiteY9" fmla="*/ 363 h 66769"/>
                    <a:gd name="connsiteX10" fmla="*/ 9786 w 48825"/>
                    <a:gd name="connsiteY10" fmla="*/ -396 h 66769"/>
                    <a:gd name="connsiteX11" fmla="*/ 2674 w 48825"/>
                    <a:gd name="connsiteY11" fmla="*/ 363 h 66769"/>
                    <a:gd name="connsiteX12" fmla="*/ 1558 w 48825"/>
                    <a:gd name="connsiteY12" fmla="*/ 10208 h 66769"/>
                    <a:gd name="connsiteX13" fmla="*/ 6881 w 48825"/>
                    <a:gd name="connsiteY13" fmla="*/ 9621 h 66769"/>
                    <a:gd name="connsiteX14" fmla="*/ 13364 w 48825"/>
                    <a:gd name="connsiteY14" fmla="*/ 12197 h 66769"/>
                    <a:gd name="connsiteX15" fmla="*/ 16583 w 48825"/>
                    <a:gd name="connsiteY15" fmla="*/ 18751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476" y="66374"/>
                      </a:moveTo>
                      <a:lnTo>
                        <a:pt x="11890" y="66374"/>
                      </a:lnTo>
                      <a:lnTo>
                        <a:pt x="23252" y="32660"/>
                      </a:lnTo>
                      <a:lnTo>
                        <a:pt x="34342" y="66374"/>
                      </a:lnTo>
                      <a:lnTo>
                        <a:pt x="47350" y="66374"/>
                      </a:lnTo>
                      <a:lnTo>
                        <a:pt x="30578" y="20668"/>
                      </a:lnTo>
                      <a:lnTo>
                        <a:pt x="27588" y="12397"/>
                      </a:lnTo>
                      <a:cubicBezTo>
                        <a:pt x="26481" y="9621"/>
                        <a:pt x="25427" y="7503"/>
                        <a:pt x="24425" y="6044"/>
                      </a:cubicBezTo>
                      <a:cubicBezTo>
                        <a:pt x="23433" y="4584"/>
                        <a:pt x="22288" y="3401"/>
                        <a:pt x="20991" y="2495"/>
                      </a:cubicBezTo>
                      <a:cubicBezTo>
                        <a:pt x="19693" y="1579"/>
                        <a:pt x="18096" y="868"/>
                        <a:pt x="16197" y="363"/>
                      </a:cubicBezTo>
                      <a:cubicBezTo>
                        <a:pt x="14308" y="-143"/>
                        <a:pt x="12171" y="-396"/>
                        <a:pt x="9786" y="-396"/>
                      </a:cubicBezTo>
                      <a:cubicBezTo>
                        <a:pt x="7373" y="-396"/>
                        <a:pt x="5002" y="-143"/>
                        <a:pt x="2674" y="363"/>
                      </a:cubicBezTo>
                      <a:lnTo>
                        <a:pt x="1558" y="10208"/>
                      </a:lnTo>
                      <a:cubicBezTo>
                        <a:pt x="3533" y="9817"/>
                        <a:pt x="5307" y="9621"/>
                        <a:pt x="6881" y="9621"/>
                      </a:cubicBezTo>
                      <a:cubicBezTo>
                        <a:pt x="9801" y="9621"/>
                        <a:pt x="11961" y="10480"/>
                        <a:pt x="13364" y="12197"/>
                      </a:cubicBezTo>
                      <a:cubicBezTo>
                        <a:pt x="14766" y="13904"/>
                        <a:pt x="15839" y="16089"/>
                        <a:pt x="16583" y="18751"/>
                      </a:cubicBezTo>
                      <a:close/>
                    </a:path>
                  </a:pathLst>
                </a:custGeom>
                <a:solidFill>
                  <a:srgbClr val="000000"/>
                </a:solidFill>
                <a:ln w="14" cap="flat">
                  <a:noFill/>
                  <a:prstDash val="solid"/>
                  <a:round/>
                </a:ln>
              </p:spPr>
              <p:txBody>
                <a:bodyPr rtlCol="0" anchor="ctr"/>
                <a:lstStyle/>
                <a:p>
                  <a:endParaRPr lang="en-US"/>
                </a:p>
              </p:txBody>
            </p:sp>
            <p:sp>
              <p:nvSpPr>
                <p:cNvPr id="1185" name="Freeform: Shape 1184">
                  <a:extLst>
                    <a:ext uri="{FF2B5EF4-FFF2-40B4-BE49-F238E27FC236}">
                      <a16:creationId xmlns:a16="http://schemas.microsoft.com/office/drawing/2014/main" id="{49FA9F3B-4153-1C1B-59AA-A9B8F414BC03}"/>
                    </a:ext>
                  </a:extLst>
                </p:cNvPr>
                <p:cNvSpPr/>
                <p:nvPr/>
              </p:nvSpPr>
              <p:spPr>
                <a:xfrm flipV="1">
                  <a:off x="1204087" y="433602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86" name="Freeform: Shape 1185">
                  <a:extLst>
                    <a:ext uri="{FF2B5EF4-FFF2-40B4-BE49-F238E27FC236}">
                      <a16:creationId xmlns:a16="http://schemas.microsoft.com/office/drawing/2014/main" id="{3779396A-7B5D-D5C4-FC92-BACBB035E11D}"/>
                    </a:ext>
                  </a:extLst>
                </p:cNvPr>
                <p:cNvSpPr/>
                <p:nvPr/>
              </p:nvSpPr>
              <p:spPr>
                <a:xfrm flipV="1">
                  <a:off x="1233338" y="4288005"/>
                  <a:ext cx="45834" cy="31381"/>
                </a:xfrm>
                <a:custGeom>
                  <a:avLst/>
                  <a:gdLst>
                    <a:gd name="connsiteX0" fmla="*/ -1575 w 45834"/>
                    <a:gd name="connsiteY0" fmla="*/ 18174 h 31381"/>
                    <a:gd name="connsiteX1" fmla="*/ -1575 w 45834"/>
                    <a:gd name="connsiteY1" fmla="*/ 29708 h 31381"/>
                    <a:gd name="connsiteX2" fmla="*/ 44259 w 45834"/>
                    <a:gd name="connsiteY2" fmla="*/ 29708 h 31381"/>
                    <a:gd name="connsiteX3" fmla="*/ 44259 w 45834"/>
                    <a:gd name="connsiteY3" fmla="*/ 18174 h 31381"/>
                    <a:gd name="connsiteX4" fmla="*/ -1575 w 45834"/>
                    <a:gd name="connsiteY4" fmla="*/ -1674 h 31381"/>
                    <a:gd name="connsiteX5" fmla="*/ -1575 w 45834"/>
                    <a:gd name="connsiteY5" fmla="*/ 9903 h 31381"/>
                    <a:gd name="connsiteX6" fmla="*/ 44259 w 45834"/>
                    <a:gd name="connsiteY6" fmla="*/ 9903 h 31381"/>
                    <a:gd name="connsiteX7" fmla="*/ 44259 w 45834"/>
                    <a:gd name="connsiteY7" fmla="*/ -1674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575" y="18174"/>
                      </a:moveTo>
                      <a:lnTo>
                        <a:pt x="-1575" y="29708"/>
                      </a:lnTo>
                      <a:lnTo>
                        <a:pt x="44259" y="29708"/>
                      </a:lnTo>
                      <a:lnTo>
                        <a:pt x="44259" y="18174"/>
                      </a:lnTo>
                      <a:close/>
                      <a:moveTo>
                        <a:pt x="-1575" y="-1674"/>
                      </a:moveTo>
                      <a:lnTo>
                        <a:pt x="-1575" y="9903"/>
                      </a:lnTo>
                      <a:lnTo>
                        <a:pt x="44259" y="9903"/>
                      </a:lnTo>
                      <a:lnTo>
                        <a:pt x="44259" y="-1674"/>
                      </a:lnTo>
                      <a:close/>
                    </a:path>
                  </a:pathLst>
                </a:custGeom>
                <a:solidFill>
                  <a:srgbClr val="000000"/>
                </a:solidFill>
                <a:ln w="14" cap="flat">
                  <a:noFill/>
                  <a:prstDash val="solid"/>
                  <a:round/>
                </a:ln>
              </p:spPr>
              <p:txBody>
                <a:bodyPr rtlCol="0" anchor="ctr"/>
                <a:lstStyle/>
                <a:p>
                  <a:endParaRPr lang="en-US"/>
                </a:p>
              </p:txBody>
            </p:sp>
            <p:sp>
              <p:nvSpPr>
                <p:cNvPr id="1187" name="Freeform: Shape 1186">
                  <a:extLst>
                    <a:ext uri="{FF2B5EF4-FFF2-40B4-BE49-F238E27FC236}">
                      <a16:creationId xmlns:a16="http://schemas.microsoft.com/office/drawing/2014/main" id="{98B27674-7D48-AB88-6B6A-9FB668DF1F91}"/>
                    </a:ext>
                  </a:extLst>
                </p:cNvPr>
                <p:cNvSpPr/>
                <p:nvPr/>
              </p:nvSpPr>
              <p:spPr>
                <a:xfrm flipV="1">
                  <a:off x="1283015" y="433602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188" name="Freeform: Shape 1187">
                  <a:extLst>
                    <a:ext uri="{FF2B5EF4-FFF2-40B4-BE49-F238E27FC236}">
                      <a16:creationId xmlns:a16="http://schemas.microsoft.com/office/drawing/2014/main" id="{31530D7A-D799-73AF-D9AA-85288D757659}"/>
                    </a:ext>
                  </a:extLst>
                </p:cNvPr>
                <p:cNvSpPr/>
                <p:nvPr/>
              </p:nvSpPr>
              <p:spPr>
                <a:xfrm flipV="1">
                  <a:off x="1312309" y="4270203"/>
                  <a:ext cx="42571" cy="66941"/>
                </a:xfrm>
                <a:custGeom>
                  <a:avLst/>
                  <a:gdLst>
                    <a:gd name="connsiteX0" fmla="*/ 19833 w 42571"/>
                    <a:gd name="connsiteY0" fmla="*/ 65266 h 66941"/>
                    <a:gd name="connsiteX1" fmla="*/ 34729 w 42571"/>
                    <a:gd name="connsiteY1" fmla="*/ 58469 h 66941"/>
                    <a:gd name="connsiteX2" fmla="*/ 41126 w 42571"/>
                    <a:gd name="connsiteY2" fmla="*/ 31767 h 66941"/>
                    <a:gd name="connsiteX3" fmla="*/ 34686 w 42571"/>
                    <a:gd name="connsiteY3" fmla="*/ 5036 h 66941"/>
                    <a:gd name="connsiteX4" fmla="*/ 19833 w 42571"/>
                    <a:gd name="connsiteY4" fmla="*/ -1675 h 66941"/>
                    <a:gd name="connsiteX5" fmla="*/ 4407 w 42571"/>
                    <a:gd name="connsiteY5" fmla="*/ 5680 h 66941"/>
                    <a:gd name="connsiteX6" fmla="*/ -1446 w 42571"/>
                    <a:gd name="connsiteY6" fmla="*/ 31910 h 66941"/>
                    <a:gd name="connsiteX7" fmla="*/ 4994 w 42571"/>
                    <a:gd name="connsiteY7" fmla="*/ 58555 h 66941"/>
                    <a:gd name="connsiteX8" fmla="*/ 19833 w 42571"/>
                    <a:gd name="connsiteY8" fmla="*/ 65266 h 66941"/>
                    <a:gd name="connsiteX9" fmla="*/ 19833 w 42571"/>
                    <a:gd name="connsiteY9" fmla="*/ 54849 h 66941"/>
                    <a:gd name="connsiteX10" fmla="*/ 15769 w 42571"/>
                    <a:gd name="connsiteY10" fmla="*/ 53389 h 66941"/>
                    <a:gd name="connsiteX11" fmla="*/ 12993 w 42571"/>
                    <a:gd name="connsiteY11" fmla="*/ 48180 h 66941"/>
                    <a:gd name="connsiteX12" fmla="*/ 11705 w 42571"/>
                    <a:gd name="connsiteY12" fmla="*/ 31767 h 66941"/>
                    <a:gd name="connsiteX13" fmla="*/ 12864 w 42571"/>
                    <a:gd name="connsiteY13" fmla="*/ 15912 h 66941"/>
                    <a:gd name="connsiteX14" fmla="*/ 15783 w 42571"/>
                    <a:gd name="connsiteY14" fmla="*/ 10173 h 66941"/>
                    <a:gd name="connsiteX15" fmla="*/ 19833 w 42571"/>
                    <a:gd name="connsiteY15" fmla="*/ 8743 h 66941"/>
                    <a:gd name="connsiteX16" fmla="*/ 23911 w 42571"/>
                    <a:gd name="connsiteY16" fmla="*/ 10188 h 66941"/>
                    <a:gd name="connsiteX17" fmla="*/ 26673 w 42571"/>
                    <a:gd name="connsiteY17" fmla="*/ 15411 h 66941"/>
                    <a:gd name="connsiteX18" fmla="*/ 27975 w 42571"/>
                    <a:gd name="connsiteY18" fmla="*/ 31767 h 66941"/>
                    <a:gd name="connsiteX19" fmla="*/ 26816 w 42571"/>
                    <a:gd name="connsiteY19" fmla="*/ 47622 h 66941"/>
                    <a:gd name="connsiteX20" fmla="*/ 23883 w 42571"/>
                    <a:gd name="connsiteY20" fmla="*/ 53389 h 66941"/>
                    <a:gd name="connsiteX21" fmla="*/ 19833 w 42571"/>
                    <a:gd name="connsiteY21" fmla="*/ 5484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833" y="65266"/>
                      </a:moveTo>
                      <a:cubicBezTo>
                        <a:pt x="26186" y="65266"/>
                        <a:pt x="31152" y="63001"/>
                        <a:pt x="34729" y="58469"/>
                      </a:cubicBezTo>
                      <a:cubicBezTo>
                        <a:pt x="38994" y="53108"/>
                        <a:pt x="41126" y="44207"/>
                        <a:pt x="41126" y="31767"/>
                      </a:cubicBezTo>
                      <a:cubicBezTo>
                        <a:pt x="41126" y="19365"/>
                        <a:pt x="38979" y="10455"/>
                        <a:pt x="34686" y="5036"/>
                      </a:cubicBezTo>
                      <a:cubicBezTo>
                        <a:pt x="31138" y="562"/>
                        <a:pt x="26186" y="-1675"/>
                        <a:pt x="19833" y="-1675"/>
                      </a:cubicBezTo>
                      <a:cubicBezTo>
                        <a:pt x="13460" y="-1675"/>
                        <a:pt x="8318" y="777"/>
                        <a:pt x="4407" y="5680"/>
                      </a:cubicBezTo>
                      <a:cubicBezTo>
                        <a:pt x="505" y="10584"/>
                        <a:pt x="-1446" y="19327"/>
                        <a:pt x="-1446" y="31910"/>
                      </a:cubicBezTo>
                      <a:cubicBezTo>
                        <a:pt x="-1446" y="44255"/>
                        <a:pt x="701" y="53136"/>
                        <a:pt x="4994" y="58555"/>
                      </a:cubicBezTo>
                      <a:cubicBezTo>
                        <a:pt x="8542" y="63029"/>
                        <a:pt x="13489" y="65266"/>
                        <a:pt x="19833" y="65266"/>
                      </a:cubicBezTo>
                      <a:close/>
                      <a:moveTo>
                        <a:pt x="19833" y="54849"/>
                      </a:moveTo>
                      <a:cubicBezTo>
                        <a:pt x="18316" y="54849"/>
                        <a:pt x="16961" y="54362"/>
                        <a:pt x="15769" y="53389"/>
                      </a:cubicBezTo>
                      <a:cubicBezTo>
                        <a:pt x="14576" y="52426"/>
                        <a:pt x="13651" y="50689"/>
                        <a:pt x="12993" y="48180"/>
                      </a:cubicBezTo>
                      <a:cubicBezTo>
                        <a:pt x="12134" y="44937"/>
                        <a:pt x="11705" y="39466"/>
                        <a:pt x="11705" y="31767"/>
                      </a:cubicBezTo>
                      <a:cubicBezTo>
                        <a:pt x="11705" y="24078"/>
                        <a:pt x="12091" y="18793"/>
                        <a:pt x="12864" y="15912"/>
                      </a:cubicBezTo>
                      <a:cubicBezTo>
                        <a:pt x="13637" y="13040"/>
                        <a:pt x="14610" y="11127"/>
                        <a:pt x="15783" y="10173"/>
                      </a:cubicBezTo>
                      <a:cubicBezTo>
                        <a:pt x="16966" y="9219"/>
                        <a:pt x="18316" y="8743"/>
                        <a:pt x="19833" y="8743"/>
                      </a:cubicBezTo>
                      <a:cubicBezTo>
                        <a:pt x="21359" y="8743"/>
                        <a:pt x="22719" y="9224"/>
                        <a:pt x="23911" y="10188"/>
                      </a:cubicBezTo>
                      <a:cubicBezTo>
                        <a:pt x="25104" y="11161"/>
                        <a:pt x="26024" y="12902"/>
                        <a:pt x="26673" y="15411"/>
                      </a:cubicBezTo>
                      <a:cubicBezTo>
                        <a:pt x="27541" y="18626"/>
                        <a:pt x="27975" y="24078"/>
                        <a:pt x="27975" y="31767"/>
                      </a:cubicBezTo>
                      <a:cubicBezTo>
                        <a:pt x="27975" y="39466"/>
                        <a:pt x="27589" y="44751"/>
                        <a:pt x="26816" y="47622"/>
                      </a:cubicBezTo>
                      <a:cubicBezTo>
                        <a:pt x="26043" y="50503"/>
                        <a:pt x="25066" y="52426"/>
                        <a:pt x="23883" y="53389"/>
                      </a:cubicBezTo>
                      <a:cubicBezTo>
                        <a:pt x="22709" y="54362"/>
                        <a:pt x="21359" y="54849"/>
                        <a:pt x="19833" y="54849"/>
                      </a:cubicBezTo>
                      <a:close/>
                    </a:path>
                  </a:pathLst>
                </a:custGeom>
                <a:solidFill>
                  <a:srgbClr val="000000"/>
                </a:solidFill>
                <a:ln w="14" cap="flat">
                  <a:noFill/>
                  <a:prstDash val="solid"/>
                  <a:round/>
                </a:ln>
              </p:spPr>
              <p:txBody>
                <a:bodyPr rtlCol="0" anchor="ctr"/>
                <a:lstStyle/>
                <a:p>
                  <a:endParaRPr lang="en-US"/>
                </a:p>
              </p:txBody>
            </p:sp>
            <p:sp>
              <p:nvSpPr>
                <p:cNvPr id="1189" name="Freeform: Shape 1188">
                  <a:extLst>
                    <a:ext uri="{FF2B5EF4-FFF2-40B4-BE49-F238E27FC236}">
                      <a16:creationId xmlns:a16="http://schemas.microsoft.com/office/drawing/2014/main" id="{CED360D3-6C35-F4C8-01E1-AEBE1EE823A1}"/>
                    </a:ext>
                  </a:extLst>
                </p:cNvPr>
                <p:cNvSpPr/>
                <p:nvPr/>
              </p:nvSpPr>
              <p:spPr>
                <a:xfrm flipV="1">
                  <a:off x="1365961" y="4323464"/>
                  <a:ext cx="12578" cy="12564"/>
                </a:xfrm>
                <a:custGeom>
                  <a:avLst/>
                  <a:gdLst>
                    <a:gd name="connsiteX0" fmla="*/ -579 w 12578"/>
                    <a:gd name="connsiteY0" fmla="*/ 153 h 12564"/>
                    <a:gd name="connsiteX1" fmla="*/ -579 w 12578"/>
                    <a:gd name="connsiteY1" fmla="*/ 12717 h 12564"/>
                    <a:gd name="connsiteX2" fmla="*/ 11999 w 12578"/>
                    <a:gd name="connsiteY2" fmla="*/ 12717 h 12564"/>
                    <a:gd name="connsiteX3" fmla="*/ 11999 w 12578"/>
                    <a:gd name="connsiteY3" fmla="*/ 153 h 12564"/>
                  </a:gdLst>
                  <a:ahLst/>
                  <a:cxnLst>
                    <a:cxn ang="0">
                      <a:pos x="connsiteX0" y="connsiteY0"/>
                    </a:cxn>
                    <a:cxn ang="0">
                      <a:pos x="connsiteX1" y="connsiteY1"/>
                    </a:cxn>
                    <a:cxn ang="0">
                      <a:pos x="connsiteX2" y="connsiteY2"/>
                    </a:cxn>
                    <a:cxn ang="0">
                      <a:pos x="connsiteX3" y="connsiteY3"/>
                    </a:cxn>
                  </a:cxnLst>
                  <a:rect l="l" t="t" r="r" b="b"/>
                  <a:pathLst>
                    <a:path w="12578" h="12564">
                      <a:moveTo>
                        <a:pt x="-579" y="153"/>
                      </a:moveTo>
                      <a:lnTo>
                        <a:pt x="-579" y="12717"/>
                      </a:lnTo>
                      <a:lnTo>
                        <a:pt x="11999" y="12717"/>
                      </a:lnTo>
                      <a:lnTo>
                        <a:pt x="11999" y="153"/>
                      </a:lnTo>
                      <a:close/>
                    </a:path>
                  </a:pathLst>
                </a:custGeom>
                <a:solidFill>
                  <a:srgbClr val="000000"/>
                </a:solidFill>
                <a:ln w="14" cap="flat">
                  <a:noFill/>
                  <a:prstDash val="solid"/>
                  <a:round/>
                </a:ln>
              </p:spPr>
              <p:txBody>
                <a:bodyPr rtlCol="0" anchor="ctr"/>
                <a:lstStyle/>
                <a:p>
                  <a:endParaRPr lang="en-US"/>
                </a:p>
              </p:txBody>
            </p:sp>
            <p:sp>
              <p:nvSpPr>
                <p:cNvPr id="1190" name="Freeform: Shape 1189">
                  <a:extLst>
                    <a:ext uri="{FF2B5EF4-FFF2-40B4-BE49-F238E27FC236}">
                      <a16:creationId xmlns:a16="http://schemas.microsoft.com/office/drawing/2014/main" id="{25ABE7AE-82F8-3AC8-BA13-E33AE550F825}"/>
                    </a:ext>
                  </a:extLst>
                </p:cNvPr>
                <p:cNvSpPr/>
                <p:nvPr/>
              </p:nvSpPr>
              <p:spPr>
                <a:xfrm flipV="1">
                  <a:off x="1387744" y="4270203"/>
                  <a:ext cx="43788" cy="66984"/>
                </a:xfrm>
                <a:custGeom>
                  <a:avLst/>
                  <a:gdLst>
                    <a:gd name="connsiteX0" fmla="*/ -145 w 43788"/>
                    <a:gd name="connsiteY0" fmla="*/ 14640 h 66984"/>
                    <a:gd name="connsiteX1" fmla="*/ 12018 w 43788"/>
                    <a:gd name="connsiteY1" fmla="*/ 15985 h 66984"/>
                    <a:gd name="connsiteX2" fmla="*/ 14336 w 43788"/>
                    <a:gd name="connsiteY2" fmla="*/ 10490 h 66984"/>
                    <a:gd name="connsiteX3" fmla="*/ 19302 w 43788"/>
                    <a:gd name="connsiteY3" fmla="*/ 8701 h 66984"/>
                    <a:gd name="connsiteX4" fmla="*/ 25913 w 43788"/>
                    <a:gd name="connsiteY4" fmla="*/ 12279 h 66984"/>
                    <a:gd name="connsiteX5" fmla="*/ 29404 w 43788"/>
                    <a:gd name="connsiteY5" fmla="*/ 27118 h 66984"/>
                    <a:gd name="connsiteX6" fmla="*/ 17556 w 43788"/>
                    <a:gd name="connsiteY6" fmla="*/ 21623 h 66984"/>
                    <a:gd name="connsiteX7" fmla="*/ 4205 w 43788"/>
                    <a:gd name="connsiteY7" fmla="*/ 27590 h 66984"/>
                    <a:gd name="connsiteX8" fmla="*/ -1405 w 43788"/>
                    <a:gd name="connsiteY8" fmla="*/ 43131 h 66984"/>
                    <a:gd name="connsiteX9" fmla="*/ 4520 w 43788"/>
                    <a:gd name="connsiteY9" fmla="*/ 59200 h 66984"/>
                    <a:gd name="connsiteX10" fmla="*/ 19616 w 43788"/>
                    <a:gd name="connsiteY10" fmla="*/ 65311 h 66984"/>
                    <a:gd name="connsiteX11" fmla="*/ 35987 w 43788"/>
                    <a:gd name="connsiteY11" fmla="*/ 57598 h 66984"/>
                    <a:gd name="connsiteX12" fmla="*/ 42383 w 43788"/>
                    <a:gd name="connsiteY12" fmla="*/ 32226 h 66984"/>
                    <a:gd name="connsiteX13" fmla="*/ 35715 w 43788"/>
                    <a:gd name="connsiteY13" fmla="*/ 6283 h 66984"/>
                    <a:gd name="connsiteX14" fmla="*/ 18357 w 43788"/>
                    <a:gd name="connsiteY14" fmla="*/ -1674 h 66984"/>
                    <a:gd name="connsiteX15" fmla="*/ 5922 w 43788"/>
                    <a:gd name="connsiteY15" fmla="*/ 2419 h 66984"/>
                    <a:gd name="connsiteX16" fmla="*/ -145 w 43788"/>
                    <a:gd name="connsiteY16" fmla="*/ 14640 h 66984"/>
                    <a:gd name="connsiteX17" fmla="*/ 28288 w 43788"/>
                    <a:gd name="connsiteY17" fmla="*/ 42100 h 66984"/>
                    <a:gd name="connsiteX18" fmla="*/ 25498 w 43788"/>
                    <a:gd name="connsiteY18" fmla="*/ 51530 h 66984"/>
                    <a:gd name="connsiteX19" fmla="*/ 19030 w 43788"/>
                    <a:gd name="connsiteY19" fmla="*/ 54893 h 66984"/>
                    <a:gd name="connsiteX20" fmla="*/ 13249 w 43788"/>
                    <a:gd name="connsiteY20" fmla="*/ 52146 h 66984"/>
                    <a:gd name="connsiteX21" fmla="*/ 10945 w 43788"/>
                    <a:gd name="connsiteY21" fmla="*/ 43131 h 66984"/>
                    <a:gd name="connsiteX22" fmla="*/ 13449 w 43788"/>
                    <a:gd name="connsiteY22" fmla="*/ 33801 h 66984"/>
                    <a:gd name="connsiteX23" fmla="*/ 19702 w 43788"/>
                    <a:gd name="connsiteY23" fmla="*/ 30838 h 66984"/>
                    <a:gd name="connsiteX24" fmla="*/ 25798 w 43788"/>
                    <a:gd name="connsiteY24" fmla="*/ 33700 h 66984"/>
                    <a:gd name="connsiteX25" fmla="*/ 28288 w 43788"/>
                    <a:gd name="connsiteY25" fmla="*/ 42100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45" y="14640"/>
                      </a:moveTo>
                      <a:lnTo>
                        <a:pt x="12018" y="15985"/>
                      </a:lnTo>
                      <a:cubicBezTo>
                        <a:pt x="12314" y="13514"/>
                        <a:pt x="13086" y="11682"/>
                        <a:pt x="14336" y="10490"/>
                      </a:cubicBezTo>
                      <a:cubicBezTo>
                        <a:pt x="15586" y="9297"/>
                        <a:pt x="17241" y="8701"/>
                        <a:pt x="19302" y="8701"/>
                      </a:cubicBezTo>
                      <a:cubicBezTo>
                        <a:pt x="21896" y="8701"/>
                        <a:pt x="24100" y="9894"/>
                        <a:pt x="25913" y="12279"/>
                      </a:cubicBezTo>
                      <a:cubicBezTo>
                        <a:pt x="27735" y="14664"/>
                        <a:pt x="28899" y="19610"/>
                        <a:pt x="29404" y="27118"/>
                      </a:cubicBezTo>
                      <a:cubicBezTo>
                        <a:pt x="26247" y="23455"/>
                        <a:pt x="22297" y="21623"/>
                        <a:pt x="17556" y="21623"/>
                      </a:cubicBezTo>
                      <a:cubicBezTo>
                        <a:pt x="12404" y="21623"/>
                        <a:pt x="7954" y="23612"/>
                        <a:pt x="4205" y="27590"/>
                      </a:cubicBezTo>
                      <a:cubicBezTo>
                        <a:pt x="465" y="31568"/>
                        <a:pt x="-1405" y="36748"/>
                        <a:pt x="-1405" y="43131"/>
                      </a:cubicBezTo>
                      <a:cubicBezTo>
                        <a:pt x="-1405" y="49780"/>
                        <a:pt x="570" y="55136"/>
                        <a:pt x="4520" y="59200"/>
                      </a:cubicBezTo>
                      <a:cubicBezTo>
                        <a:pt x="8469" y="63274"/>
                        <a:pt x="13501" y="65311"/>
                        <a:pt x="19616" y="65311"/>
                      </a:cubicBezTo>
                      <a:cubicBezTo>
                        <a:pt x="26266" y="65311"/>
                        <a:pt x="31723" y="62740"/>
                        <a:pt x="35987" y="57598"/>
                      </a:cubicBezTo>
                      <a:cubicBezTo>
                        <a:pt x="40251" y="52456"/>
                        <a:pt x="42383" y="43999"/>
                        <a:pt x="42383" y="32226"/>
                      </a:cubicBezTo>
                      <a:cubicBezTo>
                        <a:pt x="42383" y="20235"/>
                        <a:pt x="40161" y="11587"/>
                        <a:pt x="35715" y="6283"/>
                      </a:cubicBezTo>
                      <a:cubicBezTo>
                        <a:pt x="31269" y="979"/>
                        <a:pt x="25484" y="-1674"/>
                        <a:pt x="18357" y="-1674"/>
                      </a:cubicBezTo>
                      <a:cubicBezTo>
                        <a:pt x="13234" y="-1674"/>
                        <a:pt x="9089" y="-309"/>
                        <a:pt x="5922" y="2419"/>
                      </a:cubicBezTo>
                      <a:cubicBezTo>
                        <a:pt x="2764" y="5147"/>
                        <a:pt x="742" y="9221"/>
                        <a:pt x="-145" y="14640"/>
                      </a:cubicBezTo>
                      <a:close/>
                      <a:moveTo>
                        <a:pt x="28288" y="42100"/>
                      </a:moveTo>
                      <a:cubicBezTo>
                        <a:pt x="28288" y="46155"/>
                        <a:pt x="27358" y="49298"/>
                        <a:pt x="25498" y="51530"/>
                      </a:cubicBezTo>
                      <a:cubicBezTo>
                        <a:pt x="23638" y="53772"/>
                        <a:pt x="21481" y="54893"/>
                        <a:pt x="19030" y="54893"/>
                      </a:cubicBezTo>
                      <a:cubicBezTo>
                        <a:pt x="16712" y="54893"/>
                        <a:pt x="14784" y="53977"/>
                        <a:pt x="13249" y="52146"/>
                      </a:cubicBezTo>
                      <a:cubicBezTo>
                        <a:pt x="11713" y="50314"/>
                        <a:pt x="10945" y="47309"/>
                        <a:pt x="10945" y="43131"/>
                      </a:cubicBezTo>
                      <a:cubicBezTo>
                        <a:pt x="10945" y="38895"/>
                        <a:pt x="11779" y="35785"/>
                        <a:pt x="13449" y="33801"/>
                      </a:cubicBezTo>
                      <a:cubicBezTo>
                        <a:pt x="15118" y="31826"/>
                        <a:pt x="17203" y="30838"/>
                        <a:pt x="19702" y="30838"/>
                      </a:cubicBezTo>
                      <a:cubicBezTo>
                        <a:pt x="22116" y="30838"/>
                        <a:pt x="24148" y="31792"/>
                        <a:pt x="25798" y="33700"/>
                      </a:cubicBezTo>
                      <a:cubicBezTo>
                        <a:pt x="27458" y="35608"/>
                        <a:pt x="28288" y="38408"/>
                        <a:pt x="28288" y="42100"/>
                      </a:cubicBezTo>
                      <a:close/>
                    </a:path>
                  </a:pathLst>
                </a:custGeom>
                <a:solidFill>
                  <a:srgbClr val="000000"/>
                </a:solidFill>
                <a:ln w="14" cap="flat">
                  <a:noFill/>
                  <a:prstDash val="solid"/>
                  <a:round/>
                </a:ln>
              </p:spPr>
              <p:txBody>
                <a:bodyPr rtlCol="0" anchor="ctr"/>
                <a:lstStyle/>
                <a:p>
                  <a:endParaRPr lang="en-US"/>
                </a:p>
              </p:txBody>
            </p:sp>
            <p:sp>
              <p:nvSpPr>
                <p:cNvPr id="1191" name="Freeform: Shape 1190">
                  <a:extLst>
                    <a:ext uri="{FF2B5EF4-FFF2-40B4-BE49-F238E27FC236}">
                      <a16:creationId xmlns:a16="http://schemas.microsoft.com/office/drawing/2014/main" id="{CEA94657-40F6-B027-6CB0-ED8F59352927}"/>
                    </a:ext>
                  </a:extLst>
                </p:cNvPr>
                <p:cNvSpPr/>
                <p:nvPr/>
              </p:nvSpPr>
              <p:spPr>
                <a:xfrm flipV="1">
                  <a:off x="1443013" y="4270203"/>
                  <a:ext cx="28805" cy="65825"/>
                </a:xfrm>
                <a:custGeom>
                  <a:avLst/>
                  <a:gdLst>
                    <a:gd name="connsiteX0" fmla="*/ 27633 w 28805"/>
                    <a:gd name="connsiteY0" fmla="*/ -1714 h 65825"/>
                    <a:gd name="connsiteX1" fmla="*/ 15069 w 28805"/>
                    <a:gd name="connsiteY1" fmla="*/ -1714 h 65825"/>
                    <a:gd name="connsiteX2" fmla="*/ 15069 w 28805"/>
                    <a:gd name="connsiteY2" fmla="*/ 45637 h 65825"/>
                    <a:gd name="connsiteX3" fmla="*/ -1173 w 28805"/>
                    <a:gd name="connsiteY3" fmla="*/ 36121 h 65825"/>
                    <a:gd name="connsiteX4" fmla="*/ -1173 w 28805"/>
                    <a:gd name="connsiteY4" fmla="*/ 47526 h 65825"/>
                    <a:gd name="connsiteX5" fmla="*/ 9516 w 28805"/>
                    <a:gd name="connsiteY5" fmla="*/ 53622 h 65825"/>
                    <a:gd name="connsiteX6" fmla="*/ 17430 w 28805"/>
                    <a:gd name="connsiteY6" fmla="*/ 64111 h 65825"/>
                    <a:gd name="connsiteX7" fmla="*/ 27633 w 28805"/>
                    <a:gd name="connsiteY7" fmla="*/ 64111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7633" y="-1714"/>
                      </a:moveTo>
                      <a:lnTo>
                        <a:pt x="15069" y="-1714"/>
                      </a:lnTo>
                      <a:lnTo>
                        <a:pt x="15069" y="45637"/>
                      </a:lnTo>
                      <a:cubicBezTo>
                        <a:pt x="10470" y="41344"/>
                        <a:pt x="5057" y="38172"/>
                        <a:pt x="-1173" y="36121"/>
                      </a:cubicBezTo>
                      <a:lnTo>
                        <a:pt x="-1173" y="47526"/>
                      </a:lnTo>
                      <a:cubicBezTo>
                        <a:pt x="2109" y="48594"/>
                        <a:pt x="5672" y="50626"/>
                        <a:pt x="9516" y="53622"/>
                      </a:cubicBezTo>
                      <a:cubicBezTo>
                        <a:pt x="13361" y="56617"/>
                        <a:pt x="15999" y="60114"/>
                        <a:pt x="17430" y="64111"/>
                      </a:cubicBezTo>
                      <a:lnTo>
                        <a:pt x="27633" y="64111"/>
                      </a:lnTo>
                      <a:close/>
                    </a:path>
                  </a:pathLst>
                </a:custGeom>
                <a:solidFill>
                  <a:srgbClr val="000000"/>
                </a:solidFill>
                <a:ln w="14" cap="flat">
                  <a:noFill/>
                  <a:prstDash val="solid"/>
                  <a:round/>
                </a:ln>
              </p:spPr>
              <p:txBody>
                <a:bodyPr rtlCol="0" anchor="ctr"/>
                <a:lstStyle/>
                <a:p>
                  <a:endParaRPr lang="en-US"/>
                </a:p>
              </p:txBody>
            </p:sp>
            <p:sp>
              <p:nvSpPr>
                <p:cNvPr id="1192" name="Freeform: Shape 1191">
                  <a:extLst>
                    <a:ext uri="{FF2B5EF4-FFF2-40B4-BE49-F238E27FC236}">
                      <a16:creationId xmlns:a16="http://schemas.microsoft.com/office/drawing/2014/main" id="{1EA044BC-252E-1B51-EFD2-CD5BC9813BC5}"/>
                    </a:ext>
                  </a:extLst>
                </p:cNvPr>
                <p:cNvSpPr/>
                <p:nvPr/>
              </p:nvSpPr>
              <p:spPr>
                <a:xfrm flipV="1">
                  <a:off x="1490413" y="4270203"/>
                  <a:ext cx="43115" cy="66984"/>
                </a:xfrm>
                <a:custGeom>
                  <a:avLst/>
                  <a:gdLst>
                    <a:gd name="connsiteX0" fmla="*/ 9548 w 43115"/>
                    <a:gd name="connsiteY0" fmla="*/ 34859 h 66984"/>
                    <a:gd name="connsiteX1" fmla="*/ 2450 w 43115"/>
                    <a:gd name="connsiteY1" fmla="*/ 40512 h 66984"/>
                    <a:gd name="connsiteX2" fmla="*/ 247 w 43115"/>
                    <a:gd name="connsiteY2" fmla="*/ 48411 h 66984"/>
                    <a:gd name="connsiteX3" fmla="*/ 5370 w 43115"/>
                    <a:gd name="connsiteY3" fmla="*/ 60517 h 66984"/>
                    <a:gd name="connsiteX4" fmla="*/ 19923 w 43115"/>
                    <a:gd name="connsiteY4" fmla="*/ 65311 h 66984"/>
                    <a:gd name="connsiteX5" fmla="*/ 34433 w 43115"/>
                    <a:gd name="connsiteY5" fmla="*/ 60517 h 66984"/>
                    <a:gd name="connsiteX6" fmla="*/ 39599 w 43115"/>
                    <a:gd name="connsiteY6" fmla="*/ 48411 h 66984"/>
                    <a:gd name="connsiteX7" fmla="*/ 37223 w 43115"/>
                    <a:gd name="connsiteY7" fmla="*/ 40283 h 66984"/>
                    <a:gd name="connsiteX8" fmla="*/ 30569 w 43115"/>
                    <a:gd name="connsiteY8" fmla="*/ 34859 h 66984"/>
                    <a:gd name="connsiteX9" fmla="*/ 38855 w 43115"/>
                    <a:gd name="connsiteY9" fmla="*/ 28463 h 66984"/>
                    <a:gd name="connsiteX10" fmla="*/ 41702 w 43115"/>
                    <a:gd name="connsiteY10" fmla="*/ 18761 h 66984"/>
                    <a:gd name="connsiteX11" fmla="*/ 35907 w 43115"/>
                    <a:gd name="connsiteY11" fmla="*/ 4007 h 66984"/>
                    <a:gd name="connsiteX12" fmla="*/ 20509 w 43115"/>
                    <a:gd name="connsiteY12" fmla="*/ -1674 h 66984"/>
                    <a:gd name="connsiteX13" fmla="*/ 5613 w 43115"/>
                    <a:gd name="connsiteY13" fmla="*/ 3020 h 66984"/>
                    <a:gd name="connsiteX14" fmla="*/ -1413 w 43115"/>
                    <a:gd name="connsiteY14" fmla="*/ 18217 h 66984"/>
                    <a:gd name="connsiteX15" fmla="*/ 1220 w 43115"/>
                    <a:gd name="connsiteY15" fmla="*/ 27991 h 66984"/>
                    <a:gd name="connsiteX16" fmla="*/ 9548 w 43115"/>
                    <a:gd name="connsiteY16" fmla="*/ 34859 h 66984"/>
                    <a:gd name="connsiteX17" fmla="*/ 12138 w 43115"/>
                    <a:gd name="connsiteY17" fmla="*/ 47509 h 66984"/>
                    <a:gd name="connsiteX18" fmla="*/ 14256 w 43115"/>
                    <a:gd name="connsiteY18" fmla="*/ 41657 h 66984"/>
                    <a:gd name="connsiteX19" fmla="*/ 19923 w 43115"/>
                    <a:gd name="connsiteY19" fmla="*/ 39553 h 66984"/>
                    <a:gd name="connsiteX20" fmla="*/ 25647 w 43115"/>
                    <a:gd name="connsiteY20" fmla="*/ 41671 h 66984"/>
                    <a:gd name="connsiteX21" fmla="*/ 27793 w 43115"/>
                    <a:gd name="connsiteY21" fmla="*/ 47552 h 66984"/>
                    <a:gd name="connsiteX22" fmla="*/ 25661 w 43115"/>
                    <a:gd name="connsiteY22" fmla="*/ 53205 h 66984"/>
                    <a:gd name="connsiteX23" fmla="*/ 20051 w 43115"/>
                    <a:gd name="connsiteY23" fmla="*/ 55337 h 66984"/>
                    <a:gd name="connsiteX24" fmla="*/ 14285 w 43115"/>
                    <a:gd name="connsiteY24" fmla="*/ 53190 h 66984"/>
                    <a:gd name="connsiteX25" fmla="*/ 12138 w 43115"/>
                    <a:gd name="connsiteY25" fmla="*/ 47509 h 66984"/>
                    <a:gd name="connsiteX26" fmla="*/ 10979 w 43115"/>
                    <a:gd name="connsiteY26" fmla="*/ 19433 h 66984"/>
                    <a:gd name="connsiteX27" fmla="*/ 13641 w 43115"/>
                    <a:gd name="connsiteY27" fmla="*/ 11334 h 66984"/>
                    <a:gd name="connsiteX28" fmla="*/ 20280 w 43115"/>
                    <a:gd name="connsiteY28" fmla="*/ 8429 h 66984"/>
                    <a:gd name="connsiteX29" fmla="*/ 26720 w 43115"/>
                    <a:gd name="connsiteY29" fmla="*/ 11220 h 66984"/>
                    <a:gd name="connsiteX30" fmla="*/ 29267 w 43115"/>
                    <a:gd name="connsiteY30" fmla="*/ 19290 h 66984"/>
                    <a:gd name="connsiteX31" fmla="*/ 26677 w 43115"/>
                    <a:gd name="connsiteY31" fmla="*/ 26689 h 66984"/>
                    <a:gd name="connsiteX32" fmla="*/ 20109 w 43115"/>
                    <a:gd name="connsiteY32" fmla="*/ 29493 h 66984"/>
                    <a:gd name="connsiteX33" fmla="*/ 13240 w 43115"/>
                    <a:gd name="connsiteY33" fmla="*/ 26316 h 66984"/>
                    <a:gd name="connsiteX34" fmla="*/ 10979 w 43115"/>
                    <a:gd name="connsiteY34" fmla="*/ 19433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9548" y="34859"/>
                      </a:moveTo>
                      <a:cubicBezTo>
                        <a:pt x="6295" y="36233"/>
                        <a:pt x="3929" y="38117"/>
                        <a:pt x="2450" y="40512"/>
                      </a:cubicBezTo>
                      <a:cubicBezTo>
                        <a:pt x="981" y="42916"/>
                        <a:pt x="247" y="45549"/>
                        <a:pt x="247" y="48411"/>
                      </a:cubicBezTo>
                      <a:cubicBezTo>
                        <a:pt x="247" y="53295"/>
                        <a:pt x="1954" y="57331"/>
                        <a:pt x="5370" y="60517"/>
                      </a:cubicBezTo>
                      <a:cubicBezTo>
                        <a:pt x="8785" y="63713"/>
                        <a:pt x="13636" y="65311"/>
                        <a:pt x="19923" y="65311"/>
                      </a:cubicBezTo>
                      <a:cubicBezTo>
                        <a:pt x="26152" y="65311"/>
                        <a:pt x="30989" y="63713"/>
                        <a:pt x="34433" y="60517"/>
                      </a:cubicBezTo>
                      <a:cubicBezTo>
                        <a:pt x="37877" y="57331"/>
                        <a:pt x="39599" y="53295"/>
                        <a:pt x="39599" y="48411"/>
                      </a:cubicBezTo>
                      <a:cubicBezTo>
                        <a:pt x="39599" y="45368"/>
                        <a:pt x="38807" y="42658"/>
                        <a:pt x="37223" y="40283"/>
                      </a:cubicBezTo>
                      <a:cubicBezTo>
                        <a:pt x="35649" y="37917"/>
                        <a:pt x="33431" y="36109"/>
                        <a:pt x="30569" y="34859"/>
                      </a:cubicBezTo>
                      <a:cubicBezTo>
                        <a:pt x="34204" y="33400"/>
                        <a:pt x="36966" y="31268"/>
                        <a:pt x="38855" y="28463"/>
                      </a:cubicBezTo>
                      <a:cubicBezTo>
                        <a:pt x="40753" y="25658"/>
                        <a:pt x="41702" y="22424"/>
                        <a:pt x="41702" y="18761"/>
                      </a:cubicBezTo>
                      <a:cubicBezTo>
                        <a:pt x="41702" y="12713"/>
                        <a:pt x="39770" y="7795"/>
                        <a:pt x="35907" y="4007"/>
                      </a:cubicBezTo>
                      <a:cubicBezTo>
                        <a:pt x="32053" y="220"/>
                        <a:pt x="26920" y="-1674"/>
                        <a:pt x="20509" y="-1674"/>
                      </a:cubicBezTo>
                      <a:cubicBezTo>
                        <a:pt x="14547" y="-1674"/>
                        <a:pt x="9581" y="-109"/>
                        <a:pt x="5613" y="3020"/>
                      </a:cubicBezTo>
                      <a:cubicBezTo>
                        <a:pt x="929" y="6712"/>
                        <a:pt x="-1413" y="11778"/>
                        <a:pt x="-1413" y="18217"/>
                      </a:cubicBezTo>
                      <a:cubicBezTo>
                        <a:pt x="-1413" y="21766"/>
                        <a:pt x="-536" y="25024"/>
                        <a:pt x="1220" y="27991"/>
                      </a:cubicBezTo>
                      <a:cubicBezTo>
                        <a:pt x="2985" y="30958"/>
                        <a:pt x="5761" y="33247"/>
                        <a:pt x="9548" y="34859"/>
                      </a:cubicBezTo>
                      <a:close/>
                      <a:moveTo>
                        <a:pt x="12138" y="47509"/>
                      </a:moveTo>
                      <a:cubicBezTo>
                        <a:pt x="12138" y="45010"/>
                        <a:pt x="12844" y="43059"/>
                        <a:pt x="14256" y="41657"/>
                      </a:cubicBezTo>
                      <a:cubicBezTo>
                        <a:pt x="15677" y="40254"/>
                        <a:pt x="17566" y="39553"/>
                        <a:pt x="19923" y="39553"/>
                      </a:cubicBezTo>
                      <a:cubicBezTo>
                        <a:pt x="22308" y="39553"/>
                        <a:pt x="24216" y="40259"/>
                        <a:pt x="25647" y="41671"/>
                      </a:cubicBezTo>
                      <a:cubicBezTo>
                        <a:pt x="27078" y="43092"/>
                        <a:pt x="27793" y="45053"/>
                        <a:pt x="27793" y="47552"/>
                      </a:cubicBezTo>
                      <a:cubicBezTo>
                        <a:pt x="27793" y="49909"/>
                        <a:pt x="27082" y="51793"/>
                        <a:pt x="25661" y="53205"/>
                      </a:cubicBezTo>
                      <a:cubicBezTo>
                        <a:pt x="24249" y="54626"/>
                        <a:pt x="22379" y="55337"/>
                        <a:pt x="20051" y="55337"/>
                      </a:cubicBezTo>
                      <a:cubicBezTo>
                        <a:pt x="17638" y="55337"/>
                        <a:pt x="15716" y="54621"/>
                        <a:pt x="14285" y="53190"/>
                      </a:cubicBezTo>
                      <a:cubicBezTo>
                        <a:pt x="12854" y="51759"/>
                        <a:pt x="12138" y="49866"/>
                        <a:pt x="12138" y="47509"/>
                      </a:cubicBezTo>
                      <a:close/>
                      <a:moveTo>
                        <a:pt x="10979" y="19433"/>
                      </a:moveTo>
                      <a:cubicBezTo>
                        <a:pt x="10979" y="15970"/>
                        <a:pt x="11866" y="13271"/>
                        <a:pt x="13641" y="11334"/>
                      </a:cubicBezTo>
                      <a:cubicBezTo>
                        <a:pt x="15415" y="9397"/>
                        <a:pt x="17628" y="8429"/>
                        <a:pt x="20280" y="8429"/>
                      </a:cubicBezTo>
                      <a:cubicBezTo>
                        <a:pt x="22875" y="8429"/>
                        <a:pt x="25022" y="9359"/>
                        <a:pt x="26720" y="11220"/>
                      </a:cubicBezTo>
                      <a:cubicBezTo>
                        <a:pt x="28418" y="13089"/>
                        <a:pt x="29267" y="15780"/>
                        <a:pt x="29267" y="19290"/>
                      </a:cubicBezTo>
                      <a:cubicBezTo>
                        <a:pt x="29267" y="22362"/>
                        <a:pt x="28404" y="24828"/>
                        <a:pt x="26677" y="26689"/>
                      </a:cubicBezTo>
                      <a:cubicBezTo>
                        <a:pt x="24950" y="28558"/>
                        <a:pt x="22761" y="29493"/>
                        <a:pt x="20109" y="29493"/>
                      </a:cubicBezTo>
                      <a:cubicBezTo>
                        <a:pt x="17037" y="29493"/>
                        <a:pt x="14747" y="28434"/>
                        <a:pt x="13240" y="26316"/>
                      </a:cubicBezTo>
                      <a:cubicBezTo>
                        <a:pt x="11733" y="24199"/>
                        <a:pt x="10979" y="21904"/>
                        <a:pt x="10979" y="19433"/>
                      </a:cubicBezTo>
                      <a:close/>
                    </a:path>
                  </a:pathLst>
                </a:custGeom>
                <a:solidFill>
                  <a:srgbClr val="000000"/>
                </a:solidFill>
                <a:ln w="14" cap="flat">
                  <a:noFill/>
                  <a:prstDash val="solid"/>
                  <a:round/>
                </a:ln>
              </p:spPr>
              <p:txBody>
                <a:bodyPr rtlCol="0" anchor="ctr"/>
                <a:lstStyle/>
                <a:p>
                  <a:endParaRPr lang="en-US"/>
                </a:p>
              </p:txBody>
            </p:sp>
          </p:grpSp>
          <p:grpSp>
            <p:nvGrpSpPr>
              <p:cNvPr id="1193" name="Graphic 3">
                <a:extLst>
                  <a:ext uri="{FF2B5EF4-FFF2-40B4-BE49-F238E27FC236}">
                    <a16:creationId xmlns:a16="http://schemas.microsoft.com/office/drawing/2014/main" id="{BD563BD1-E111-EC81-3F5C-4374A0F9219F}"/>
                  </a:ext>
                </a:extLst>
              </p:cNvPr>
              <p:cNvGrpSpPr/>
              <p:nvPr/>
            </p:nvGrpSpPr>
            <p:grpSpPr>
              <a:xfrm>
                <a:off x="944153" y="4368472"/>
                <a:ext cx="515774" cy="83898"/>
                <a:chOff x="944153" y="4368472"/>
                <a:chExt cx="515774" cy="83898"/>
              </a:xfrm>
              <a:solidFill>
                <a:srgbClr val="000000"/>
              </a:solidFill>
            </p:grpSpPr>
            <p:sp>
              <p:nvSpPr>
                <p:cNvPr id="1194" name="Freeform: Shape 1193">
                  <a:extLst>
                    <a:ext uri="{FF2B5EF4-FFF2-40B4-BE49-F238E27FC236}">
                      <a16:creationId xmlns:a16="http://schemas.microsoft.com/office/drawing/2014/main" id="{3B336C25-1ADB-C3A4-EBC3-09EA420CA7FC}"/>
                    </a:ext>
                  </a:extLst>
                </p:cNvPr>
                <p:cNvSpPr/>
                <p:nvPr/>
              </p:nvSpPr>
              <p:spPr>
                <a:xfrm flipV="1">
                  <a:off x="944153" y="4385729"/>
                  <a:ext cx="44360" cy="49640"/>
                </a:xfrm>
                <a:custGeom>
                  <a:avLst/>
                  <a:gdLst>
                    <a:gd name="connsiteX0" fmla="*/ -1475 w 44360"/>
                    <a:gd name="connsiteY0" fmla="*/ 13576 h 49640"/>
                    <a:gd name="connsiteX1" fmla="*/ 11132 w 44360"/>
                    <a:gd name="connsiteY1" fmla="*/ 15494 h 49640"/>
                    <a:gd name="connsiteX2" fmla="*/ 14395 w 44360"/>
                    <a:gd name="connsiteY2" fmla="*/ 9927 h 49640"/>
                    <a:gd name="connsiteX3" fmla="*/ 21292 w 44360"/>
                    <a:gd name="connsiteY3" fmla="*/ 8024 h 49640"/>
                    <a:gd name="connsiteX4" fmla="*/ 28619 w 44360"/>
                    <a:gd name="connsiteY4" fmla="*/ 9813 h 49640"/>
                    <a:gd name="connsiteX5" fmla="*/ 30279 w 44360"/>
                    <a:gd name="connsiteY5" fmla="*/ 13175 h 49640"/>
                    <a:gd name="connsiteX6" fmla="*/ 29377 w 44360"/>
                    <a:gd name="connsiteY6" fmla="*/ 15536 h 49640"/>
                    <a:gd name="connsiteX7" fmla="*/ 25184 w 44360"/>
                    <a:gd name="connsiteY7" fmla="*/ 17196 h 49640"/>
                    <a:gd name="connsiteX8" fmla="*/ 5909 w 44360"/>
                    <a:gd name="connsiteY8" fmla="*/ 23321 h 49640"/>
                    <a:gd name="connsiteX9" fmla="*/ 271 w 44360"/>
                    <a:gd name="connsiteY9" fmla="*/ 34010 h 49640"/>
                    <a:gd name="connsiteX10" fmla="*/ 5136 w 44360"/>
                    <a:gd name="connsiteY10" fmla="*/ 44385 h 49640"/>
                    <a:gd name="connsiteX11" fmla="*/ 20262 w 44360"/>
                    <a:gd name="connsiteY11" fmla="*/ 48592 h 49640"/>
                    <a:gd name="connsiteX12" fmla="*/ 34743 w 44360"/>
                    <a:gd name="connsiteY12" fmla="*/ 45415 h 49640"/>
                    <a:gd name="connsiteX13" fmla="*/ 41283 w 44360"/>
                    <a:gd name="connsiteY13" fmla="*/ 36028 h 49640"/>
                    <a:gd name="connsiteX14" fmla="*/ 29420 w 44360"/>
                    <a:gd name="connsiteY14" fmla="*/ 33839 h 49640"/>
                    <a:gd name="connsiteX15" fmla="*/ 26529 w 44360"/>
                    <a:gd name="connsiteY15" fmla="*/ 38074 h 49640"/>
                    <a:gd name="connsiteX16" fmla="*/ 20476 w 44360"/>
                    <a:gd name="connsiteY16" fmla="*/ 39563 h 49640"/>
                    <a:gd name="connsiteX17" fmla="*/ 13379 w 44360"/>
                    <a:gd name="connsiteY17" fmla="*/ 38175 h 49640"/>
                    <a:gd name="connsiteX18" fmla="*/ 11948 w 44360"/>
                    <a:gd name="connsiteY18" fmla="*/ 35627 h 49640"/>
                    <a:gd name="connsiteX19" fmla="*/ 13193 w 44360"/>
                    <a:gd name="connsiteY19" fmla="*/ 33338 h 49640"/>
                    <a:gd name="connsiteX20" fmla="*/ 24927 w 44360"/>
                    <a:gd name="connsiteY20" fmla="*/ 29803 h 49640"/>
                    <a:gd name="connsiteX21" fmla="*/ 38950 w 44360"/>
                    <a:gd name="connsiteY21" fmla="*/ 24223 h 49640"/>
                    <a:gd name="connsiteX22" fmla="*/ 42886 w 44360"/>
                    <a:gd name="connsiteY22" fmla="*/ 14878 h 49640"/>
                    <a:gd name="connsiteX23" fmla="*/ 37434 w 44360"/>
                    <a:gd name="connsiteY23" fmla="*/ 3645 h 49640"/>
                    <a:gd name="connsiteX24" fmla="*/ 21292 w 44360"/>
                    <a:gd name="connsiteY24" fmla="*/ -1049 h 49640"/>
                    <a:gd name="connsiteX25" fmla="*/ 5923 w 44360"/>
                    <a:gd name="connsiteY25" fmla="*/ 2887 h 49640"/>
                    <a:gd name="connsiteX26" fmla="*/ -1475 w 44360"/>
                    <a:gd name="connsiteY26" fmla="*/ 1357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475" y="13576"/>
                      </a:moveTo>
                      <a:lnTo>
                        <a:pt x="11132" y="15494"/>
                      </a:lnTo>
                      <a:cubicBezTo>
                        <a:pt x="11676" y="13051"/>
                        <a:pt x="12763" y="11196"/>
                        <a:pt x="14395" y="9927"/>
                      </a:cubicBezTo>
                      <a:cubicBezTo>
                        <a:pt x="16036" y="8658"/>
                        <a:pt x="18335" y="8024"/>
                        <a:pt x="21292" y="8024"/>
                      </a:cubicBezTo>
                      <a:cubicBezTo>
                        <a:pt x="24536" y="8024"/>
                        <a:pt x="26978" y="8620"/>
                        <a:pt x="28619" y="9813"/>
                      </a:cubicBezTo>
                      <a:cubicBezTo>
                        <a:pt x="29725" y="10652"/>
                        <a:pt x="30279" y="11773"/>
                        <a:pt x="30279" y="13175"/>
                      </a:cubicBezTo>
                      <a:cubicBezTo>
                        <a:pt x="30279" y="14129"/>
                        <a:pt x="29978" y="14916"/>
                        <a:pt x="29377" y="15536"/>
                      </a:cubicBezTo>
                      <a:cubicBezTo>
                        <a:pt x="28757" y="16137"/>
                        <a:pt x="27359" y="16691"/>
                        <a:pt x="25184" y="17196"/>
                      </a:cubicBezTo>
                      <a:cubicBezTo>
                        <a:pt x="15043" y="19429"/>
                        <a:pt x="8618" y="21470"/>
                        <a:pt x="5909" y="23321"/>
                      </a:cubicBezTo>
                      <a:cubicBezTo>
                        <a:pt x="2150" y="25887"/>
                        <a:pt x="271" y="29450"/>
                        <a:pt x="271" y="34010"/>
                      </a:cubicBezTo>
                      <a:cubicBezTo>
                        <a:pt x="271" y="38122"/>
                        <a:pt x="1893" y="41580"/>
                        <a:pt x="5136" y="44385"/>
                      </a:cubicBezTo>
                      <a:cubicBezTo>
                        <a:pt x="8389" y="47190"/>
                        <a:pt x="13431" y="48592"/>
                        <a:pt x="20262" y="48592"/>
                      </a:cubicBezTo>
                      <a:cubicBezTo>
                        <a:pt x="26758" y="48592"/>
                        <a:pt x="31586" y="47533"/>
                        <a:pt x="34743" y="45415"/>
                      </a:cubicBezTo>
                      <a:cubicBezTo>
                        <a:pt x="37910" y="43297"/>
                        <a:pt x="40090" y="40168"/>
                        <a:pt x="41283" y="36028"/>
                      </a:cubicBezTo>
                      <a:lnTo>
                        <a:pt x="29420" y="33839"/>
                      </a:lnTo>
                      <a:cubicBezTo>
                        <a:pt x="28914" y="35680"/>
                        <a:pt x="27951" y="37092"/>
                        <a:pt x="26529" y="38074"/>
                      </a:cubicBezTo>
                      <a:cubicBezTo>
                        <a:pt x="25117" y="39067"/>
                        <a:pt x="23100" y="39563"/>
                        <a:pt x="20476" y="39563"/>
                      </a:cubicBezTo>
                      <a:cubicBezTo>
                        <a:pt x="17176" y="39563"/>
                        <a:pt x="14810" y="39100"/>
                        <a:pt x="13379" y="38175"/>
                      </a:cubicBezTo>
                      <a:cubicBezTo>
                        <a:pt x="12425" y="37516"/>
                        <a:pt x="11948" y="36667"/>
                        <a:pt x="11948" y="35627"/>
                      </a:cubicBezTo>
                      <a:cubicBezTo>
                        <a:pt x="11948" y="34731"/>
                        <a:pt x="12363" y="33967"/>
                        <a:pt x="13193" y="33338"/>
                      </a:cubicBezTo>
                      <a:cubicBezTo>
                        <a:pt x="14328" y="32508"/>
                        <a:pt x="18239" y="31330"/>
                        <a:pt x="24927" y="29803"/>
                      </a:cubicBezTo>
                      <a:cubicBezTo>
                        <a:pt x="31624" y="28286"/>
                        <a:pt x="36298" y="26426"/>
                        <a:pt x="38950" y="24223"/>
                      </a:cubicBezTo>
                      <a:cubicBezTo>
                        <a:pt x="41574" y="21981"/>
                        <a:pt x="42886" y="18866"/>
                        <a:pt x="42886" y="14878"/>
                      </a:cubicBezTo>
                      <a:cubicBezTo>
                        <a:pt x="42886" y="10518"/>
                        <a:pt x="41068" y="6774"/>
                        <a:pt x="37434" y="3645"/>
                      </a:cubicBezTo>
                      <a:cubicBezTo>
                        <a:pt x="33799" y="516"/>
                        <a:pt x="28418" y="-1049"/>
                        <a:pt x="21292" y="-1049"/>
                      </a:cubicBezTo>
                      <a:cubicBezTo>
                        <a:pt x="14824" y="-1049"/>
                        <a:pt x="9701" y="263"/>
                        <a:pt x="5923" y="2887"/>
                      </a:cubicBezTo>
                      <a:cubicBezTo>
                        <a:pt x="2155" y="5510"/>
                        <a:pt x="-311" y="9073"/>
                        <a:pt x="-1475" y="13576"/>
                      </a:cubicBezTo>
                      <a:close/>
                    </a:path>
                  </a:pathLst>
                </a:custGeom>
                <a:solidFill>
                  <a:srgbClr val="000000"/>
                </a:solidFill>
                <a:ln w="14" cap="flat">
                  <a:noFill/>
                  <a:prstDash val="solid"/>
                  <a:round/>
                </a:ln>
              </p:spPr>
              <p:txBody>
                <a:bodyPr rtlCol="0" anchor="ctr"/>
                <a:lstStyle/>
                <a:p>
                  <a:endParaRPr lang="en-US"/>
                </a:p>
              </p:txBody>
            </p:sp>
            <p:sp>
              <p:nvSpPr>
                <p:cNvPr id="1195" name="Freeform: Shape 1194">
                  <a:extLst>
                    <a:ext uri="{FF2B5EF4-FFF2-40B4-BE49-F238E27FC236}">
                      <a16:creationId xmlns:a16="http://schemas.microsoft.com/office/drawing/2014/main" id="{7E767AE2-EE28-AA47-9DEA-F2BA31794244}"/>
                    </a:ext>
                  </a:extLst>
                </p:cNvPr>
                <p:cNvSpPr/>
                <p:nvPr/>
              </p:nvSpPr>
              <p:spPr>
                <a:xfrm flipV="1">
                  <a:off x="996203" y="4385729"/>
                  <a:ext cx="44589" cy="49640"/>
                </a:xfrm>
                <a:custGeom>
                  <a:avLst/>
                  <a:gdLst>
                    <a:gd name="connsiteX0" fmla="*/ 11158 w 44589"/>
                    <a:gd name="connsiteY0" fmla="*/ 33023 h 49640"/>
                    <a:gd name="connsiteX1" fmla="*/ -247 w 44589"/>
                    <a:gd name="connsiteY1" fmla="*/ 35084 h 49640"/>
                    <a:gd name="connsiteX2" fmla="*/ 6365 w 44589"/>
                    <a:gd name="connsiteY2" fmla="*/ 45272 h 49640"/>
                    <a:gd name="connsiteX3" fmla="*/ 20317 w 44589"/>
                    <a:gd name="connsiteY3" fmla="*/ 48592 h 49640"/>
                    <a:gd name="connsiteX4" fmla="*/ 32838 w 44589"/>
                    <a:gd name="connsiteY4" fmla="*/ 46603 h 49640"/>
                    <a:gd name="connsiteX5" fmla="*/ 38633 w 44589"/>
                    <a:gd name="connsiteY5" fmla="*/ 41552 h 49640"/>
                    <a:gd name="connsiteX6" fmla="*/ 40307 w 44589"/>
                    <a:gd name="connsiteY6" fmla="*/ 30304 h 49640"/>
                    <a:gd name="connsiteX7" fmla="*/ 40179 w 44589"/>
                    <a:gd name="connsiteY7" fmla="*/ 15637 h 49640"/>
                    <a:gd name="connsiteX8" fmla="*/ 40780 w 44589"/>
                    <a:gd name="connsiteY8" fmla="*/ 6392 h 49640"/>
                    <a:gd name="connsiteX9" fmla="*/ 43041 w 44589"/>
                    <a:gd name="connsiteY9" fmla="*/ 25 h 49640"/>
                    <a:gd name="connsiteX10" fmla="*/ 30605 w 44589"/>
                    <a:gd name="connsiteY10" fmla="*/ 25 h 49640"/>
                    <a:gd name="connsiteX11" fmla="*/ 29403 w 44589"/>
                    <a:gd name="connsiteY11" fmla="*/ 3731 h 49640"/>
                    <a:gd name="connsiteX12" fmla="*/ 28945 w 44589"/>
                    <a:gd name="connsiteY12" fmla="*/ 5219 h 49640"/>
                    <a:gd name="connsiteX13" fmla="*/ 22062 w 44589"/>
                    <a:gd name="connsiteY13" fmla="*/ 511 h 49640"/>
                    <a:gd name="connsiteX14" fmla="*/ 14235 w 44589"/>
                    <a:gd name="connsiteY14" fmla="*/ -1049 h 49640"/>
                    <a:gd name="connsiteX15" fmla="*/ 2673 w 44589"/>
                    <a:gd name="connsiteY15" fmla="*/ 2929 h 49640"/>
                    <a:gd name="connsiteX16" fmla="*/ -1549 w 44589"/>
                    <a:gd name="connsiteY16" fmla="*/ 12989 h 49640"/>
                    <a:gd name="connsiteX17" fmla="*/ 369 w 44589"/>
                    <a:gd name="connsiteY17" fmla="*/ 20173 h 49640"/>
                    <a:gd name="connsiteX18" fmla="*/ 5764 w 44589"/>
                    <a:gd name="connsiteY18" fmla="*/ 24995 h 49640"/>
                    <a:gd name="connsiteX19" fmla="*/ 15766 w 44589"/>
                    <a:gd name="connsiteY19" fmla="*/ 27929 h 49640"/>
                    <a:gd name="connsiteX20" fmla="*/ 27972 w 44589"/>
                    <a:gd name="connsiteY20" fmla="*/ 31020 h 49640"/>
                    <a:gd name="connsiteX21" fmla="*/ 27972 w 44589"/>
                    <a:gd name="connsiteY21" fmla="*/ 32265 h 49640"/>
                    <a:gd name="connsiteX22" fmla="*/ 26184 w 44589"/>
                    <a:gd name="connsiteY22" fmla="*/ 37430 h 49640"/>
                    <a:gd name="connsiteX23" fmla="*/ 19429 w 44589"/>
                    <a:gd name="connsiteY23" fmla="*/ 38976 h 49640"/>
                    <a:gd name="connsiteX24" fmla="*/ 14192 w 44589"/>
                    <a:gd name="connsiteY24" fmla="*/ 37659 h 49640"/>
                    <a:gd name="connsiteX25" fmla="*/ 11158 w 44589"/>
                    <a:gd name="connsiteY25" fmla="*/ 33023 h 49640"/>
                    <a:gd name="connsiteX26" fmla="*/ 27972 w 44589"/>
                    <a:gd name="connsiteY26" fmla="*/ 22834 h 49640"/>
                    <a:gd name="connsiteX27" fmla="*/ 20317 w 44589"/>
                    <a:gd name="connsiteY27" fmla="*/ 20903 h 49640"/>
                    <a:gd name="connsiteX28" fmla="*/ 13477 w 44589"/>
                    <a:gd name="connsiteY28" fmla="*/ 18713 h 49640"/>
                    <a:gd name="connsiteX29" fmla="*/ 11015 w 44589"/>
                    <a:gd name="connsiteY29" fmla="*/ 14291 h 49640"/>
                    <a:gd name="connsiteX30" fmla="*/ 12976 w 44589"/>
                    <a:gd name="connsiteY30" fmla="*/ 9727 h 49640"/>
                    <a:gd name="connsiteX31" fmla="*/ 17998 w 44589"/>
                    <a:gd name="connsiteY31" fmla="*/ 7809 h 49640"/>
                    <a:gd name="connsiteX32" fmla="*/ 24481 w 44589"/>
                    <a:gd name="connsiteY32" fmla="*/ 10041 h 49640"/>
                    <a:gd name="connsiteX33" fmla="*/ 27472 w 44589"/>
                    <a:gd name="connsiteY33" fmla="*/ 14206 h 49640"/>
                    <a:gd name="connsiteX34" fmla="*/ 27972 w 44589"/>
                    <a:gd name="connsiteY34" fmla="*/ 2033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158" y="33023"/>
                      </a:moveTo>
                      <a:lnTo>
                        <a:pt x="-247" y="35084"/>
                      </a:lnTo>
                      <a:cubicBezTo>
                        <a:pt x="1032" y="39672"/>
                        <a:pt x="3235" y="43069"/>
                        <a:pt x="6365" y="45272"/>
                      </a:cubicBezTo>
                      <a:cubicBezTo>
                        <a:pt x="9494" y="47486"/>
                        <a:pt x="14144" y="48592"/>
                        <a:pt x="20317" y="48592"/>
                      </a:cubicBezTo>
                      <a:cubicBezTo>
                        <a:pt x="25926" y="48592"/>
                        <a:pt x="30100" y="47929"/>
                        <a:pt x="32838" y="46603"/>
                      </a:cubicBezTo>
                      <a:cubicBezTo>
                        <a:pt x="35585" y="45277"/>
                        <a:pt x="37517" y="43593"/>
                        <a:pt x="38633" y="41552"/>
                      </a:cubicBezTo>
                      <a:cubicBezTo>
                        <a:pt x="39749" y="39510"/>
                        <a:pt x="40307" y="35761"/>
                        <a:pt x="40307" y="30304"/>
                      </a:cubicBezTo>
                      <a:lnTo>
                        <a:pt x="40179" y="15637"/>
                      </a:lnTo>
                      <a:cubicBezTo>
                        <a:pt x="40179" y="11458"/>
                        <a:pt x="40379" y="8377"/>
                        <a:pt x="40780" y="6392"/>
                      </a:cubicBezTo>
                      <a:cubicBezTo>
                        <a:pt x="41180" y="4418"/>
                        <a:pt x="41934" y="2295"/>
                        <a:pt x="43041" y="25"/>
                      </a:cubicBezTo>
                      <a:lnTo>
                        <a:pt x="30605" y="25"/>
                      </a:lnTo>
                      <a:cubicBezTo>
                        <a:pt x="30281" y="864"/>
                        <a:pt x="29880" y="2100"/>
                        <a:pt x="29403" y="3731"/>
                      </a:cubicBezTo>
                      <a:cubicBezTo>
                        <a:pt x="29193" y="4484"/>
                        <a:pt x="29041" y="4981"/>
                        <a:pt x="28945" y="5219"/>
                      </a:cubicBezTo>
                      <a:cubicBezTo>
                        <a:pt x="26799" y="3130"/>
                        <a:pt x="24505" y="1561"/>
                        <a:pt x="22062" y="511"/>
                      </a:cubicBezTo>
                      <a:cubicBezTo>
                        <a:pt x="19620" y="-529"/>
                        <a:pt x="17011" y="-1049"/>
                        <a:pt x="14235" y="-1049"/>
                      </a:cubicBezTo>
                      <a:cubicBezTo>
                        <a:pt x="9351" y="-1049"/>
                        <a:pt x="5496" y="277"/>
                        <a:pt x="2673" y="2929"/>
                      </a:cubicBezTo>
                      <a:cubicBezTo>
                        <a:pt x="-142" y="5582"/>
                        <a:pt x="-1549" y="8935"/>
                        <a:pt x="-1549" y="12989"/>
                      </a:cubicBezTo>
                      <a:cubicBezTo>
                        <a:pt x="-1549" y="15680"/>
                        <a:pt x="-910" y="18074"/>
                        <a:pt x="369" y="20173"/>
                      </a:cubicBezTo>
                      <a:cubicBezTo>
                        <a:pt x="1657" y="22272"/>
                        <a:pt x="3455" y="23879"/>
                        <a:pt x="5764" y="24995"/>
                      </a:cubicBezTo>
                      <a:cubicBezTo>
                        <a:pt x="8072" y="26121"/>
                        <a:pt x="11406" y="27099"/>
                        <a:pt x="15766" y="27929"/>
                      </a:cubicBezTo>
                      <a:cubicBezTo>
                        <a:pt x="21633" y="29035"/>
                        <a:pt x="25702" y="30066"/>
                        <a:pt x="27972" y="31020"/>
                      </a:cubicBezTo>
                      <a:lnTo>
                        <a:pt x="27972" y="32265"/>
                      </a:lnTo>
                      <a:cubicBezTo>
                        <a:pt x="27972" y="34678"/>
                        <a:pt x="27376" y="36400"/>
                        <a:pt x="26184" y="37430"/>
                      </a:cubicBezTo>
                      <a:cubicBezTo>
                        <a:pt x="24991" y="38461"/>
                        <a:pt x="22740" y="38976"/>
                        <a:pt x="19429" y="38976"/>
                      </a:cubicBezTo>
                      <a:cubicBezTo>
                        <a:pt x="17188" y="38976"/>
                        <a:pt x="15442" y="38537"/>
                        <a:pt x="14192" y="37659"/>
                      </a:cubicBezTo>
                      <a:cubicBezTo>
                        <a:pt x="12942" y="36782"/>
                        <a:pt x="11931" y="35236"/>
                        <a:pt x="11158" y="33023"/>
                      </a:cubicBezTo>
                      <a:close/>
                      <a:moveTo>
                        <a:pt x="27972" y="22834"/>
                      </a:moveTo>
                      <a:cubicBezTo>
                        <a:pt x="26360" y="22300"/>
                        <a:pt x="23808" y="21656"/>
                        <a:pt x="20317" y="20903"/>
                      </a:cubicBezTo>
                      <a:cubicBezTo>
                        <a:pt x="16835" y="20159"/>
                        <a:pt x="14555" y="19429"/>
                        <a:pt x="13477" y="18713"/>
                      </a:cubicBezTo>
                      <a:cubicBezTo>
                        <a:pt x="11836" y="17549"/>
                        <a:pt x="11015" y="16075"/>
                        <a:pt x="11015" y="14291"/>
                      </a:cubicBezTo>
                      <a:cubicBezTo>
                        <a:pt x="11015" y="12536"/>
                        <a:pt x="11669" y="11015"/>
                        <a:pt x="12976" y="9727"/>
                      </a:cubicBezTo>
                      <a:cubicBezTo>
                        <a:pt x="14292" y="8448"/>
                        <a:pt x="15966" y="7809"/>
                        <a:pt x="17998" y="7809"/>
                      </a:cubicBezTo>
                      <a:cubicBezTo>
                        <a:pt x="20259" y="7809"/>
                        <a:pt x="22420" y="8553"/>
                        <a:pt x="24481" y="10041"/>
                      </a:cubicBezTo>
                      <a:cubicBezTo>
                        <a:pt x="25998" y="11177"/>
                        <a:pt x="26995" y="12565"/>
                        <a:pt x="27472" y="14206"/>
                      </a:cubicBezTo>
                      <a:cubicBezTo>
                        <a:pt x="27805" y="15274"/>
                        <a:pt x="27972" y="17316"/>
                        <a:pt x="27972" y="20330"/>
                      </a:cubicBezTo>
                      <a:close/>
                    </a:path>
                  </a:pathLst>
                </a:custGeom>
                <a:solidFill>
                  <a:srgbClr val="000000"/>
                </a:solidFill>
                <a:ln w="14" cap="flat">
                  <a:noFill/>
                  <a:prstDash val="solid"/>
                  <a:round/>
                </a:ln>
              </p:spPr>
              <p:txBody>
                <a:bodyPr rtlCol="0" anchor="ctr"/>
                <a:lstStyle/>
                <a:p>
                  <a:endParaRPr lang="en-US"/>
                </a:p>
              </p:txBody>
            </p:sp>
            <p:sp>
              <p:nvSpPr>
                <p:cNvPr id="1196" name="Freeform: Shape 1195">
                  <a:extLst>
                    <a:ext uri="{FF2B5EF4-FFF2-40B4-BE49-F238E27FC236}">
                      <a16:creationId xmlns:a16="http://schemas.microsoft.com/office/drawing/2014/main" id="{DC38B315-E063-9117-8638-E5461CC063B2}"/>
                    </a:ext>
                  </a:extLst>
                </p:cNvPr>
                <p:cNvSpPr/>
                <p:nvPr/>
              </p:nvSpPr>
              <p:spPr>
                <a:xfrm flipV="1">
                  <a:off x="1049512" y="4385729"/>
                  <a:ext cx="69846" cy="48567"/>
                </a:xfrm>
                <a:custGeom>
                  <a:avLst/>
                  <a:gdLst>
                    <a:gd name="connsiteX0" fmla="*/ -2582 w 69846"/>
                    <a:gd name="connsiteY0" fmla="*/ 46408 h 48567"/>
                    <a:gd name="connsiteX1" fmla="*/ 8995 w 69846"/>
                    <a:gd name="connsiteY1" fmla="*/ 46408 h 48567"/>
                    <a:gd name="connsiteX2" fmla="*/ 8995 w 69846"/>
                    <a:gd name="connsiteY2" fmla="*/ 39926 h 48567"/>
                    <a:gd name="connsiteX3" fmla="*/ 23805 w 69846"/>
                    <a:gd name="connsiteY3" fmla="*/ 47481 h 48567"/>
                    <a:gd name="connsiteX4" fmla="*/ 31704 w 69846"/>
                    <a:gd name="connsiteY4" fmla="*/ 45592 h 48567"/>
                    <a:gd name="connsiteX5" fmla="*/ 37214 w 69846"/>
                    <a:gd name="connsiteY5" fmla="*/ 39926 h 48567"/>
                    <a:gd name="connsiteX6" fmla="*/ 43968 w 69846"/>
                    <a:gd name="connsiteY6" fmla="*/ 45592 h 48567"/>
                    <a:gd name="connsiteX7" fmla="*/ 51710 w 69846"/>
                    <a:gd name="connsiteY7" fmla="*/ 47481 h 48567"/>
                    <a:gd name="connsiteX8" fmla="*/ 60553 w 69846"/>
                    <a:gd name="connsiteY8" fmla="*/ 45349 h 48567"/>
                    <a:gd name="connsiteX9" fmla="*/ 65962 w 69846"/>
                    <a:gd name="connsiteY9" fmla="*/ 39110 h 48567"/>
                    <a:gd name="connsiteX10" fmla="*/ 67264 w 69846"/>
                    <a:gd name="connsiteY10" fmla="*/ 29279 h 48567"/>
                    <a:gd name="connsiteX11" fmla="*/ 67264 w 69846"/>
                    <a:gd name="connsiteY11" fmla="*/ -1086 h 48567"/>
                    <a:gd name="connsiteX12" fmla="*/ 54700 w 69846"/>
                    <a:gd name="connsiteY12" fmla="*/ -1086 h 48567"/>
                    <a:gd name="connsiteX13" fmla="*/ 54700 w 69846"/>
                    <a:gd name="connsiteY13" fmla="*/ 26059 h 48567"/>
                    <a:gd name="connsiteX14" fmla="*/ 53398 w 69846"/>
                    <a:gd name="connsiteY14" fmla="*/ 35175 h 48567"/>
                    <a:gd name="connsiteX15" fmla="*/ 48032 w 69846"/>
                    <a:gd name="connsiteY15" fmla="*/ 37865 h 48567"/>
                    <a:gd name="connsiteX16" fmla="*/ 43066 w 69846"/>
                    <a:gd name="connsiteY16" fmla="*/ 36248 h 48567"/>
                    <a:gd name="connsiteX17" fmla="*/ 39718 w 69846"/>
                    <a:gd name="connsiteY17" fmla="*/ 31540 h 48567"/>
                    <a:gd name="connsiteX18" fmla="*/ 38688 w 69846"/>
                    <a:gd name="connsiteY18" fmla="*/ 21724 h 48567"/>
                    <a:gd name="connsiteX19" fmla="*/ 38688 w 69846"/>
                    <a:gd name="connsiteY19" fmla="*/ -1086 h 48567"/>
                    <a:gd name="connsiteX20" fmla="*/ 26124 w 69846"/>
                    <a:gd name="connsiteY20" fmla="*/ -1086 h 48567"/>
                    <a:gd name="connsiteX21" fmla="*/ 26124 w 69846"/>
                    <a:gd name="connsiteY21" fmla="*/ 24943 h 48567"/>
                    <a:gd name="connsiteX22" fmla="*/ 25451 w 69846"/>
                    <a:gd name="connsiteY22" fmla="*/ 33873 h 48567"/>
                    <a:gd name="connsiteX23" fmla="*/ 23362 w 69846"/>
                    <a:gd name="connsiteY23" fmla="*/ 36878 h 48567"/>
                    <a:gd name="connsiteX24" fmla="*/ 19555 w 69846"/>
                    <a:gd name="connsiteY24" fmla="*/ 37865 h 48567"/>
                    <a:gd name="connsiteX25" fmla="*/ 14318 w 69846"/>
                    <a:gd name="connsiteY25" fmla="*/ 36291 h 48567"/>
                    <a:gd name="connsiteX26" fmla="*/ 10984 w 69846"/>
                    <a:gd name="connsiteY26" fmla="*/ 31783 h 48567"/>
                    <a:gd name="connsiteX27" fmla="*/ 9982 w 69846"/>
                    <a:gd name="connsiteY27" fmla="*/ 21995 h 48567"/>
                    <a:gd name="connsiteX28" fmla="*/ 9982 w 69846"/>
                    <a:gd name="connsiteY28" fmla="*/ -1086 h 48567"/>
                    <a:gd name="connsiteX29" fmla="*/ -2582 w 69846"/>
                    <a:gd name="connsiteY29" fmla="*/ -108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2582" y="46408"/>
                      </a:moveTo>
                      <a:lnTo>
                        <a:pt x="8995" y="46408"/>
                      </a:lnTo>
                      <a:lnTo>
                        <a:pt x="8995" y="39926"/>
                      </a:lnTo>
                      <a:cubicBezTo>
                        <a:pt x="13145" y="44963"/>
                        <a:pt x="18081" y="47481"/>
                        <a:pt x="23805" y="47481"/>
                      </a:cubicBezTo>
                      <a:cubicBezTo>
                        <a:pt x="26839" y="47481"/>
                        <a:pt x="29472" y="46852"/>
                        <a:pt x="31704" y="45592"/>
                      </a:cubicBezTo>
                      <a:cubicBezTo>
                        <a:pt x="33946" y="44343"/>
                        <a:pt x="35783" y="42454"/>
                        <a:pt x="37214" y="39926"/>
                      </a:cubicBezTo>
                      <a:cubicBezTo>
                        <a:pt x="39303" y="42454"/>
                        <a:pt x="41554" y="44343"/>
                        <a:pt x="43968" y="45592"/>
                      </a:cubicBezTo>
                      <a:cubicBezTo>
                        <a:pt x="46382" y="46852"/>
                        <a:pt x="48962" y="47481"/>
                        <a:pt x="51710" y="47481"/>
                      </a:cubicBezTo>
                      <a:cubicBezTo>
                        <a:pt x="55192" y="47481"/>
                        <a:pt x="58139" y="46771"/>
                        <a:pt x="60553" y="45349"/>
                      </a:cubicBezTo>
                      <a:cubicBezTo>
                        <a:pt x="62967" y="43937"/>
                        <a:pt x="64770" y="41858"/>
                        <a:pt x="65962" y="39110"/>
                      </a:cubicBezTo>
                      <a:cubicBezTo>
                        <a:pt x="66830" y="37088"/>
                        <a:pt x="67264" y="33811"/>
                        <a:pt x="67264" y="29279"/>
                      </a:cubicBezTo>
                      <a:lnTo>
                        <a:pt x="67264" y="-1086"/>
                      </a:lnTo>
                      <a:lnTo>
                        <a:pt x="54700" y="-1086"/>
                      </a:lnTo>
                      <a:lnTo>
                        <a:pt x="54700" y="26059"/>
                      </a:lnTo>
                      <a:cubicBezTo>
                        <a:pt x="54700" y="30772"/>
                        <a:pt x="54266" y="33811"/>
                        <a:pt x="53398" y="35175"/>
                      </a:cubicBezTo>
                      <a:cubicBezTo>
                        <a:pt x="52234" y="36968"/>
                        <a:pt x="50446" y="37865"/>
                        <a:pt x="48032" y="37865"/>
                      </a:cubicBezTo>
                      <a:cubicBezTo>
                        <a:pt x="46277" y="37865"/>
                        <a:pt x="44621" y="37326"/>
                        <a:pt x="43066" y="36248"/>
                      </a:cubicBezTo>
                      <a:cubicBezTo>
                        <a:pt x="41521" y="35180"/>
                        <a:pt x="40405" y="33610"/>
                        <a:pt x="39718" y="31540"/>
                      </a:cubicBezTo>
                      <a:cubicBezTo>
                        <a:pt x="39031" y="29470"/>
                        <a:pt x="38688" y="26198"/>
                        <a:pt x="38688" y="21724"/>
                      </a:cubicBezTo>
                      <a:lnTo>
                        <a:pt x="38688" y="-1086"/>
                      </a:lnTo>
                      <a:lnTo>
                        <a:pt x="26124" y="-1086"/>
                      </a:lnTo>
                      <a:lnTo>
                        <a:pt x="26124" y="24943"/>
                      </a:lnTo>
                      <a:cubicBezTo>
                        <a:pt x="26124" y="29561"/>
                        <a:pt x="25899" y="32537"/>
                        <a:pt x="25451" y="33873"/>
                      </a:cubicBezTo>
                      <a:cubicBezTo>
                        <a:pt x="25003" y="35218"/>
                        <a:pt x="24306" y="36219"/>
                        <a:pt x="23362" y="36878"/>
                      </a:cubicBezTo>
                      <a:cubicBezTo>
                        <a:pt x="22427" y="37536"/>
                        <a:pt x="21158" y="37865"/>
                        <a:pt x="19555" y="37865"/>
                      </a:cubicBezTo>
                      <a:cubicBezTo>
                        <a:pt x="17619" y="37865"/>
                        <a:pt x="15873" y="37340"/>
                        <a:pt x="14318" y="36291"/>
                      </a:cubicBezTo>
                      <a:cubicBezTo>
                        <a:pt x="12773" y="35251"/>
                        <a:pt x="11661" y="33749"/>
                        <a:pt x="10984" y="31783"/>
                      </a:cubicBezTo>
                      <a:cubicBezTo>
                        <a:pt x="10316" y="29818"/>
                        <a:pt x="9982" y="26556"/>
                        <a:pt x="9982" y="21995"/>
                      </a:cubicBezTo>
                      <a:lnTo>
                        <a:pt x="9982" y="-1086"/>
                      </a:lnTo>
                      <a:lnTo>
                        <a:pt x="-2582" y="-1086"/>
                      </a:lnTo>
                      <a:close/>
                    </a:path>
                  </a:pathLst>
                </a:custGeom>
                <a:solidFill>
                  <a:srgbClr val="000000"/>
                </a:solidFill>
                <a:ln w="14" cap="flat">
                  <a:noFill/>
                  <a:prstDash val="solid"/>
                  <a:round/>
                </a:ln>
              </p:spPr>
              <p:txBody>
                <a:bodyPr rtlCol="0" anchor="ctr"/>
                <a:lstStyle/>
                <a:p>
                  <a:endParaRPr lang="en-US"/>
                </a:p>
              </p:txBody>
            </p:sp>
            <p:sp>
              <p:nvSpPr>
                <p:cNvPr id="1197" name="Freeform: Shape 1196">
                  <a:extLst>
                    <a:ext uri="{FF2B5EF4-FFF2-40B4-BE49-F238E27FC236}">
                      <a16:creationId xmlns:a16="http://schemas.microsoft.com/office/drawing/2014/main" id="{EF503FEE-A37D-3F0B-0199-0B308F10D6B1}"/>
                    </a:ext>
                  </a:extLst>
                </p:cNvPr>
                <p:cNvSpPr/>
                <p:nvPr/>
              </p:nvSpPr>
              <p:spPr>
                <a:xfrm flipV="1">
                  <a:off x="1131516" y="4385729"/>
                  <a:ext cx="46335" cy="66640"/>
                </a:xfrm>
                <a:custGeom>
                  <a:avLst/>
                  <a:gdLst>
                    <a:gd name="connsiteX0" fmla="*/ -1784 w 46335"/>
                    <a:gd name="connsiteY0" fmla="*/ 65115 h 66640"/>
                    <a:gd name="connsiteX1" fmla="*/ 9936 w 46335"/>
                    <a:gd name="connsiteY1" fmla="*/ 65115 h 66640"/>
                    <a:gd name="connsiteX2" fmla="*/ 9936 w 46335"/>
                    <a:gd name="connsiteY2" fmla="*/ 58132 h 66640"/>
                    <a:gd name="connsiteX3" fmla="*/ 16103 w 46335"/>
                    <a:gd name="connsiteY3" fmla="*/ 63942 h 66640"/>
                    <a:gd name="connsiteX4" fmla="*/ 24746 w 46335"/>
                    <a:gd name="connsiteY4" fmla="*/ 66188 h 66640"/>
                    <a:gd name="connsiteX5" fmla="*/ 38784 w 46335"/>
                    <a:gd name="connsiteY5" fmla="*/ 59706 h 66640"/>
                    <a:gd name="connsiteX6" fmla="*/ 44551 w 46335"/>
                    <a:gd name="connsiteY6" fmla="*/ 41633 h 66640"/>
                    <a:gd name="connsiteX7" fmla="*/ 38727 w 46335"/>
                    <a:gd name="connsiteY7" fmla="*/ 23144 h 66640"/>
                    <a:gd name="connsiteX8" fmla="*/ 24646 w 46335"/>
                    <a:gd name="connsiteY8" fmla="*/ 16547 h 66640"/>
                    <a:gd name="connsiteX9" fmla="*/ 17506 w 46335"/>
                    <a:gd name="connsiteY9" fmla="*/ 18107 h 66640"/>
                    <a:gd name="connsiteX10" fmla="*/ 10794 w 46335"/>
                    <a:gd name="connsiteY10" fmla="*/ 23473 h 66640"/>
                    <a:gd name="connsiteX11" fmla="*/ 10794 w 46335"/>
                    <a:gd name="connsiteY11" fmla="*/ -453 h 66640"/>
                    <a:gd name="connsiteX12" fmla="*/ -1784 w 46335"/>
                    <a:gd name="connsiteY12" fmla="*/ -453 h 66640"/>
                    <a:gd name="connsiteX13" fmla="*/ 10651 w 46335"/>
                    <a:gd name="connsiteY13" fmla="*/ 42176 h 66640"/>
                    <a:gd name="connsiteX14" fmla="*/ 13828 w 46335"/>
                    <a:gd name="connsiteY14" fmla="*/ 30342 h 66640"/>
                    <a:gd name="connsiteX15" fmla="*/ 21570 w 46335"/>
                    <a:gd name="connsiteY15" fmla="*/ 26521 h 66640"/>
                    <a:gd name="connsiteX16" fmla="*/ 28853 w 46335"/>
                    <a:gd name="connsiteY16" fmla="*/ 30027 h 66640"/>
                    <a:gd name="connsiteX17" fmla="*/ 31758 w 46335"/>
                    <a:gd name="connsiteY17" fmla="*/ 41547 h 66640"/>
                    <a:gd name="connsiteX18" fmla="*/ 28753 w 46335"/>
                    <a:gd name="connsiteY18" fmla="*/ 52637 h 66640"/>
                    <a:gd name="connsiteX19" fmla="*/ 21341 w 46335"/>
                    <a:gd name="connsiteY19" fmla="*/ 56257 h 66640"/>
                    <a:gd name="connsiteX20" fmla="*/ 13685 w 46335"/>
                    <a:gd name="connsiteY20" fmla="*/ 52694 h 66640"/>
                    <a:gd name="connsiteX21" fmla="*/ 10651 w 46335"/>
                    <a:gd name="connsiteY21" fmla="*/ 42176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784" y="65115"/>
                      </a:moveTo>
                      <a:lnTo>
                        <a:pt x="9936" y="65115"/>
                      </a:lnTo>
                      <a:lnTo>
                        <a:pt x="9936" y="58132"/>
                      </a:lnTo>
                      <a:cubicBezTo>
                        <a:pt x="11462" y="60517"/>
                        <a:pt x="13518" y="62453"/>
                        <a:pt x="16103" y="63942"/>
                      </a:cubicBezTo>
                      <a:cubicBezTo>
                        <a:pt x="18698" y="65439"/>
                        <a:pt x="21579" y="66188"/>
                        <a:pt x="24746" y="66188"/>
                      </a:cubicBezTo>
                      <a:cubicBezTo>
                        <a:pt x="30260" y="66188"/>
                        <a:pt x="34940" y="64027"/>
                        <a:pt x="38784" y="59706"/>
                      </a:cubicBezTo>
                      <a:cubicBezTo>
                        <a:pt x="42629" y="55384"/>
                        <a:pt x="44551" y="49360"/>
                        <a:pt x="44551" y="41633"/>
                      </a:cubicBezTo>
                      <a:cubicBezTo>
                        <a:pt x="44551" y="33705"/>
                        <a:pt x="42610" y="27542"/>
                        <a:pt x="38727" y="23144"/>
                      </a:cubicBezTo>
                      <a:cubicBezTo>
                        <a:pt x="34854" y="18746"/>
                        <a:pt x="30160" y="16547"/>
                        <a:pt x="24646" y="16547"/>
                      </a:cubicBezTo>
                      <a:cubicBezTo>
                        <a:pt x="22023" y="16547"/>
                        <a:pt x="19642" y="17067"/>
                        <a:pt x="17506" y="18107"/>
                      </a:cubicBezTo>
                      <a:cubicBezTo>
                        <a:pt x="15378" y="19157"/>
                        <a:pt x="13141" y="20945"/>
                        <a:pt x="10794" y="23473"/>
                      </a:cubicBezTo>
                      <a:lnTo>
                        <a:pt x="10794" y="-453"/>
                      </a:lnTo>
                      <a:lnTo>
                        <a:pt x="-1784" y="-453"/>
                      </a:lnTo>
                      <a:close/>
                      <a:moveTo>
                        <a:pt x="10651" y="42176"/>
                      </a:moveTo>
                      <a:cubicBezTo>
                        <a:pt x="10651" y="36834"/>
                        <a:pt x="11710" y="32889"/>
                        <a:pt x="13828" y="30342"/>
                      </a:cubicBezTo>
                      <a:cubicBezTo>
                        <a:pt x="15946" y="27795"/>
                        <a:pt x="18526" y="26521"/>
                        <a:pt x="21570" y="26521"/>
                      </a:cubicBezTo>
                      <a:cubicBezTo>
                        <a:pt x="24489" y="26521"/>
                        <a:pt x="26917" y="27690"/>
                        <a:pt x="28853" y="30027"/>
                      </a:cubicBezTo>
                      <a:cubicBezTo>
                        <a:pt x="30790" y="32374"/>
                        <a:pt x="31758" y="36214"/>
                        <a:pt x="31758" y="41547"/>
                      </a:cubicBezTo>
                      <a:cubicBezTo>
                        <a:pt x="31758" y="46526"/>
                        <a:pt x="30757" y="50223"/>
                        <a:pt x="28753" y="52637"/>
                      </a:cubicBezTo>
                      <a:cubicBezTo>
                        <a:pt x="26759" y="55050"/>
                        <a:pt x="24288" y="56257"/>
                        <a:pt x="21341" y="56257"/>
                      </a:cubicBezTo>
                      <a:cubicBezTo>
                        <a:pt x="18269" y="56257"/>
                        <a:pt x="15717" y="55069"/>
                        <a:pt x="13685" y="52694"/>
                      </a:cubicBezTo>
                      <a:cubicBezTo>
                        <a:pt x="11662" y="50328"/>
                        <a:pt x="10651" y="46822"/>
                        <a:pt x="10651" y="42176"/>
                      </a:cubicBezTo>
                      <a:close/>
                    </a:path>
                  </a:pathLst>
                </a:custGeom>
                <a:solidFill>
                  <a:srgbClr val="000000"/>
                </a:solidFill>
                <a:ln w="14" cap="flat">
                  <a:noFill/>
                  <a:prstDash val="solid"/>
                  <a:round/>
                </a:ln>
              </p:spPr>
              <p:txBody>
                <a:bodyPr rtlCol="0" anchor="ctr"/>
                <a:lstStyle/>
                <a:p>
                  <a:endParaRPr lang="en-US"/>
                </a:p>
              </p:txBody>
            </p:sp>
            <p:sp>
              <p:nvSpPr>
                <p:cNvPr id="1198" name="Freeform: Shape 1197">
                  <a:extLst>
                    <a:ext uri="{FF2B5EF4-FFF2-40B4-BE49-F238E27FC236}">
                      <a16:creationId xmlns:a16="http://schemas.microsoft.com/office/drawing/2014/main" id="{ED2C5100-8D02-C1AA-3687-855B08CF7F9A}"/>
                    </a:ext>
                  </a:extLst>
                </p:cNvPr>
                <p:cNvSpPr/>
                <p:nvPr/>
              </p:nvSpPr>
              <p:spPr>
                <a:xfrm flipV="1">
                  <a:off x="1187817" y="4368744"/>
                  <a:ext cx="12578" cy="65553"/>
                </a:xfrm>
                <a:custGeom>
                  <a:avLst/>
                  <a:gdLst>
                    <a:gd name="connsiteX0" fmla="*/ -620 w 12578"/>
                    <a:gd name="connsiteY0" fmla="*/ -1682 h 65553"/>
                    <a:gd name="connsiteX1" fmla="*/ -620 w 12578"/>
                    <a:gd name="connsiteY1" fmla="*/ 63872 h 65553"/>
                    <a:gd name="connsiteX2" fmla="*/ 11958 w 12578"/>
                    <a:gd name="connsiteY2" fmla="*/ 63872 h 65553"/>
                    <a:gd name="connsiteX3" fmla="*/ 11958 w 12578"/>
                    <a:gd name="connsiteY3" fmla="*/ -1682 h 65553"/>
                  </a:gdLst>
                  <a:ahLst/>
                  <a:cxnLst>
                    <a:cxn ang="0">
                      <a:pos x="connsiteX0" y="connsiteY0"/>
                    </a:cxn>
                    <a:cxn ang="0">
                      <a:pos x="connsiteX1" y="connsiteY1"/>
                    </a:cxn>
                    <a:cxn ang="0">
                      <a:pos x="connsiteX2" y="connsiteY2"/>
                    </a:cxn>
                    <a:cxn ang="0">
                      <a:pos x="connsiteX3" y="connsiteY3"/>
                    </a:cxn>
                  </a:cxnLst>
                  <a:rect l="l" t="t" r="r" b="b"/>
                  <a:pathLst>
                    <a:path w="12578" h="65553">
                      <a:moveTo>
                        <a:pt x="-620" y="-1682"/>
                      </a:moveTo>
                      <a:lnTo>
                        <a:pt x="-620" y="63872"/>
                      </a:lnTo>
                      <a:lnTo>
                        <a:pt x="11958" y="63872"/>
                      </a:lnTo>
                      <a:lnTo>
                        <a:pt x="11958" y="-1682"/>
                      </a:lnTo>
                      <a:close/>
                    </a:path>
                  </a:pathLst>
                </a:custGeom>
                <a:solidFill>
                  <a:srgbClr val="000000"/>
                </a:solidFill>
                <a:ln w="14" cap="flat">
                  <a:noFill/>
                  <a:prstDash val="solid"/>
                  <a:round/>
                </a:ln>
              </p:spPr>
              <p:txBody>
                <a:bodyPr rtlCol="0" anchor="ctr"/>
                <a:lstStyle/>
                <a:p>
                  <a:endParaRPr lang="en-US"/>
                </a:p>
              </p:txBody>
            </p:sp>
            <p:sp>
              <p:nvSpPr>
                <p:cNvPr id="1199" name="Freeform: Shape 1198">
                  <a:extLst>
                    <a:ext uri="{FF2B5EF4-FFF2-40B4-BE49-F238E27FC236}">
                      <a16:creationId xmlns:a16="http://schemas.microsoft.com/office/drawing/2014/main" id="{EE858E21-4169-BC63-0D85-C9EDFB737A9A}"/>
                    </a:ext>
                  </a:extLst>
                </p:cNvPr>
                <p:cNvSpPr/>
                <p:nvPr/>
              </p:nvSpPr>
              <p:spPr>
                <a:xfrm flipV="1">
                  <a:off x="1209599" y="4385729"/>
                  <a:ext cx="44372" cy="49640"/>
                </a:xfrm>
                <a:custGeom>
                  <a:avLst/>
                  <a:gdLst>
                    <a:gd name="connsiteX0" fmla="*/ 29700 w 44372"/>
                    <a:gd name="connsiteY0" fmla="*/ 15136 h 49640"/>
                    <a:gd name="connsiteX1" fmla="*/ 42221 w 44372"/>
                    <a:gd name="connsiteY1" fmla="*/ 13032 h 49640"/>
                    <a:gd name="connsiteX2" fmla="*/ 34594 w 44372"/>
                    <a:gd name="connsiteY2" fmla="*/ 2543 h 49640"/>
                    <a:gd name="connsiteX3" fmla="*/ 21572 w 44372"/>
                    <a:gd name="connsiteY3" fmla="*/ -1049 h 49640"/>
                    <a:gd name="connsiteX4" fmla="*/ 3227 w 44372"/>
                    <a:gd name="connsiteY4" fmla="*/ 7051 h 49640"/>
                    <a:gd name="connsiteX5" fmla="*/ -1466 w 44372"/>
                    <a:gd name="connsiteY5" fmla="*/ 23407 h 49640"/>
                    <a:gd name="connsiteX6" fmla="*/ 4701 w 44372"/>
                    <a:gd name="connsiteY6" fmla="*/ 41895 h 49640"/>
                    <a:gd name="connsiteX7" fmla="*/ 20313 w 44372"/>
                    <a:gd name="connsiteY7" fmla="*/ 48592 h 49640"/>
                    <a:gd name="connsiteX8" fmla="*/ 37041 w 44372"/>
                    <a:gd name="connsiteY8" fmla="*/ 41595 h 49640"/>
                    <a:gd name="connsiteX9" fmla="*/ 42894 w 44372"/>
                    <a:gd name="connsiteY9" fmla="*/ 20144 h 49640"/>
                    <a:gd name="connsiteX10" fmla="*/ 11412 w 44372"/>
                    <a:gd name="connsiteY10" fmla="*/ 20144 h 49640"/>
                    <a:gd name="connsiteX11" fmla="*/ 14460 w 44372"/>
                    <a:gd name="connsiteY11" fmla="*/ 11444 h 49640"/>
                    <a:gd name="connsiteX12" fmla="*/ 21701 w 44372"/>
                    <a:gd name="connsiteY12" fmla="*/ 8339 h 49640"/>
                    <a:gd name="connsiteX13" fmla="*/ 26652 w 44372"/>
                    <a:gd name="connsiteY13" fmla="*/ 9941 h 49640"/>
                    <a:gd name="connsiteX14" fmla="*/ 29700 w 44372"/>
                    <a:gd name="connsiteY14" fmla="*/ 15136 h 49640"/>
                    <a:gd name="connsiteX15" fmla="*/ 30416 w 44372"/>
                    <a:gd name="connsiteY15" fmla="*/ 27843 h 49640"/>
                    <a:gd name="connsiteX16" fmla="*/ 27597 w 44372"/>
                    <a:gd name="connsiteY16" fmla="*/ 36128 h 49640"/>
                    <a:gd name="connsiteX17" fmla="*/ 21072 w 44372"/>
                    <a:gd name="connsiteY17" fmla="*/ 38976 h 49640"/>
                    <a:gd name="connsiteX18" fmla="*/ 14274 w 44372"/>
                    <a:gd name="connsiteY18" fmla="*/ 35985 h 49640"/>
                    <a:gd name="connsiteX19" fmla="*/ 11641 w 44372"/>
                    <a:gd name="connsiteY19" fmla="*/ 2784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700" y="15136"/>
                      </a:moveTo>
                      <a:lnTo>
                        <a:pt x="42221" y="13032"/>
                      </a:lnTo>
                      <a:cubicBezTo>
                        <a:pt x="40619" y="8444"/>
                        <a:pt x="38076" y="4947"/>
                        <a:pt x="34594" y="2543"/>
                      </a:cubicBezTo>
                      <a:cubicBezTo>
                        <a:pt x="31122" y="149"/>
                        <a:pt x="26781" y="-1049"/>
                        <a:pt x="21572" y="-1049"/>
                      </a:cubicBezTo>
                      <a:cubicBezTo>
                        <a:pt x="13311" y="-1049"/>
                        <a:pt x="7196" y="1651"/>
                        <a:pt x="3227" y="7051"/>
                      </a:cubicBezTo>
                      <a:cubicBezTo>
                        <a:pt x="98" y="11372"/>
                        <a:pt x="-1466" y="16824"/>
                        <a:pt x="-1466" y="23407"/>
                      </a:cubicBezTo>
                      <a:cubicBezTo>
                        <a:pt x="-1466" y="31277"/>
                        <a:pt x="589" y="37440"/>
                        <a:pt x="4701" y="41895"/>
                      </a:cubicBezTo>
                      <a:cubicBezTo>
                        <a:pt x="8822" y="46360"/>
                        <a:pt x="14026" y="48592"/>
                        <a:pt x="20313" y="48592"/>
                      </a:cubicBezTo>
                      <a:cubicBezTo>
                        <a:pt x="27382" y="48592"/>
                        <a:pt x="32958" y="46260"/>
                        <a:pt x="37041" y="41595"/>
                      </a:cubicBezTo>
                      <a:cubicBezTo>
                        <a:pt x="41124" y="36930"/>
                        <a:pt x="43075" y="29779"/>
                        <a:pt x="42894" y="20144"/>
                      </a:cubicBezTo>
                      <a:lnTo>
                        <a:pt x="11412" y="20144"/>
                      </a:lnTo>
                      <a:cubicBezTo>
                        <a:pt x="11508" y="16424"/>
                        <a:pt x="12524" y="13524"/>
                        <a:pt x="14460" y="11444"/>
                      </a:cubicBezTo>
                      <a:cubicBezTo>
                        <a:pt x="16397" y="9374"/>
                        <a:pt x="18811" y="8339"/>
                        <a:pt x="21701" y="8339"/>
                      </a:cubicBezTo>
                      <a:cubicBezTo>
                        <a:pt x="23666" y="8339"/>
                        <a:pt x="25317" y="8873"/>
                        <a:pt x="26652" y="9941"/>
                      </a:cubicBezTo>
                      <a:cubicBezTo>
                        <a:pt x="27997" y="11019"/>
                        <a:pt x="29013" y="12751"/>
                        <a:pt x="29700" y="15136"/>
                      </a:cubicBezTo>
                      <a:close/>
                      <a:moveTo>
                        <a:pt x="30416" y="27843"/>
                      </a:moveTo>
                      <a:cubicBezTo>
                        <a:pt x="30330" y="31478"/>
                        <a:pt x="29390" y="34239"/>
                        <a:pt x="27597" y="36128"/>
                      </a:cubicBezTo>
                      <a:cubicBezTo>
                        <a:pt x="25813" y="38027"/>
                        <a:pt x="23638" y="38976"/>
                        <a:pt x="21072" y="38976"/>
                      </a:cubicBezTo>
                      <a:cubicBezTo>
                        <a:pt x="18334" y="38976"/>
                        <a:pt x="16068" y="37979"/>
                        <a:pt x="14274" y="35985"/>
                      </a:cubicBezTo>
                      <a:cubicBezTo>
                        <a:pt x="12490" y="33982"/>
                        <a:pt x="11613" y="31268"/>
                        <a:pt x="11641" y="27843"/>
                      </a:cubicBezTo>
                      <a:close/>
                    </a:path>
                  </a:pathLst>
                </a:custGeom>
                <a:solidFill>
                  <a:srgbClr val="000000"/>
                </a:solidFill>
                <a:ln w="14" cap="flat">
                  <a:noFill/>
                  <a:prstDash val="solid"/>
                  <a:round/>
                </a:ln>
              </p:spPr>
              <p:txBody>
                <a:bodyPr rtlCol="0" anchor="ctr"/>
                <a:lstStyle/>
                <a:p>
                  <a:endParaRPr lang="en-US"/>
                </a:p>
              </p:txBody>
            </p:sp>
            <p:sp>
              <p:nvSpPr>
                <p:cNvPr id="1200" name="Freeform: Shape 1199">
                  <a:extLst>
                    <a:ext uri="{FF2B5EF4-FFF2-40B4-BE49-F238E27FC236}">
                      <a16:creationId xmlns:a16="http://schemas.microsoft.com/office/drawing/2014/main" id="{80B8ABBC-8B5B-F63A-84B4-ADBCA827B661}"/>
                    </a:ext>
                  </a:extLst>
                </p:cNvPr>
                <p:cNvSpPr/>
                <p:nvPr/>
              </p:nvSpPr>
              <p:spPr>
                <a:xfrm flipV="1">
                  <a:off x="1259774" y="4385729"/>
                  <a:ext cx="44360" cy="49640"/>
                </a:xfrm>
                <a:custGeom>
                  <a:avLst/>
                  <a:gdLst>
                    <a:gd name="connsiteX0" fmla="*/ -1401 w 44360"/>
                    <a:gd name="connsiteY0" fmla="*/ 13576 h 49640"/>
                    <a:gd name="connsiteX1" fmla="*/ 11206 w 44360"/>
                    <a:gd name="connsiteY1" fmla="*/ 15494 h 49640"/>
                    <a:gd name="connsiteX2" fmla="*/ 14468 w 44360"/>
                    <a:gd name="connsiteY2" fmla="*/ 9927 h 49640"/>
                    <a:gd name="connsiteX3" fmla="*/ 21366 w 44360"/>
                    <a:gd name="connsiteY3" fmla="*/ 8024 h 49640"/>
                    <a:gd name="connsiteX4" fmla="*/ 28692 w 44360"/>
                    <a:gd name="connsiteY4" fmla="*/ 9813 h 49640"/>
                    <a:gd name="connsiteX5" fmla="*/ 30352 w 44360"/>
                    <a:gd name="connsiteY5" fmla="*/ 13175 h 49640"/>
                    <a:gd name="connsiteX6" fmla="*/ 29451 w 44360"/>
                    <a:gd name="connsiteY6" fmla="*/ 15536 h 49640"/>
                    <a:gd name="connsiteX7" fmla="*/ 25258 w 44360"/>
                    <a:gd name="connsiteY7" fmla="*/ 17196 h 49640"/>
                    <a:gd name="connsiteX8" fmla="*/ 5982 w 44360"/>
                    <a:gd name="connsiteY8" fmla="*/ 23321 h 49640"/>
                    <a:gd name="connsiteX9" fmla="*/ 344 w 44360"/>
                    <a:gd name="connsiteY9" fmla="*/ 34010 h 49640"/>
                    <a:gd name="connsiteX10" fmla="*/ 5210 w 44360"/>
                    <a:gd name="connsiteY10" fmla="*/ 44385 h 49640"/>
                    <a:gd name="connsiteX11" fmla="*/ 20335 w 44360"/>
                    <a:gd name="connsiteY11" fmla="*/ 48592 h 49640"/>
                    <a:gd name="connsiteX12" fmla="*/ 34817 w 44360"/>
                    <a:gd name="connsiteY12" fmla="*/ 45415 h 49640"/>
                    <a:gd name="connsiteX13" fmla="*/ 41356 w 44360"/>
                    <a:gd name="connsiteY13" fmla="*/ 36028 h 49640"/>
                    <a:gd name="connsiteX14" fmla="*/ 29494 w 44360"/>
                    <a:gd name="connsiteY14" fmla="*/ 33839 h 49640"/>
                    <a:gd name="connsiteX15" fmla="*/ 26603 w 44360"/>
                    <a:gd name="connsiteY15" fmla="*/ 38074 h 49640"/>
                    <a:gd name="connsiteX16" fmla="*/ 20550 w 44360"/>
                    <a:gd name="connsiteY16" fmla="*/ 39563 h 49640"/>
                    <a:gd name="connsiteX17" fmla="*/ 13452 w 44360"/>
                    <a:gd name="connsiteY17" fmla="*/ 38175 h 49640"/>
                    <a:gd name="connsiteX18" fmla="*/ 12021 w 44360"/>
                    <a:gd name="connsiteY18" fmla="*/ 35627 h 49640"/>
                    <a:gd name="connsiteX19" fmla="*/ 13266 w 44360"/>
                    <a:gd name="connsiteY19" fmla="*/ 33338 h 49640"/>
                    <a:gd name="connsiteX20" fmla="*/ 25000 w 44360"/>
                    <a:gd name="connsiteY20" fmla="*/ 29803 h 49640"/>
                    <a:gd name="connsiteX21" fmla="*/ 39024 w 44360"/>
                    <a:gd name="connsiteY21" fmla="*/ 24223 h 49640"/>
                    <a:gd name="connsiteX22" fmla="*/ 42959 w 44360"/>
                    <a:gd name="connsiteY22" fmla="*/ 14878 h 49640"/>
                    <a:gd name="connsiteX23" fmla="*/ 37507 w 44360"/>
                    <a:gd name="connsiteY23" fmla="*/ 3645 h 49640"/>
                    <a:gd name="connsiteX24" fmla="*/ 21366 w 44360"/>
                    <a:gd name="connsiteY24" fmla="*/ -1049 h 49640"/>
                    <a:gd name="connsiteX25" fmla="*/ 5997 w 44360"/>
                    <a:gd name="connsiteY25" fmla="*/ 2887 h 49640"/>
                    <a:gd name="connsiteX26" fmla="*/ -1401 w 44360"/>
                    <a:gd name="connsiteY26" fmla="*/ 1357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401" y="13576"/>
                      </a:moveTo>
                      <a:lnTo>
                        <a:pt x="11206" y="15494"/>
                      </a:lnTo>
                      <a:cubicBezTo>
                        <a:pt x="11749" y="13051"/>
                        <a:pt x="12837" y="11196"/>
                        <a:pt x="14468" y="9927"/>
                      </a:cubicBezTo>
                      <a:cubicBezTo>
                        <a:pt x="16109" y="8658"/>
                        <a:pt x="18408" y="8024"/>
                        <a:pt x="21366" y="8024"/>
                      </a:cubicBezTo>
                      <a:cubicBezTo>
                        <a:pt x="24609" y="8024"/>
                        <a:pt x="27051" y="8620"/>
                        <a:pt x="28692" y="9813"/>
                      </a:cubicBezTo>
                      <a:cubicBezTo>
                        <a:pt x="29799" y="10652"/>
                        <a:pt x="30352" y="11773"/>
                        <a:pt x="30352" y="13175"/>
                      </a:cubicBezTo>
                      <a:cubicBezTo>
                        <a:pt x="30352" y="14129"/>
                        <a:pt x="30052" y="14916"/>
                        <a:pt x="29451" y="15536"/>
                      </a:cubicBezTo>
                      <a:cubicBezTo>
                        <a:pt x="28831" y="16137"/>
                        <a:pt x="27433" y="16691"/>
                        <a:pt x="25258" y="17196"/>
                      </a:cubicBezTo>
                      <a:cubicBezTo>
                        <a:pt x="15117" y="19429"/>
                        <a:pt x="8692" y="21470"/>
                        <a:pt x="5982" y="23321"/>
                      </a:cubicBezTo>
                      <a:cubicBezTo>
                        <a:pt x="2224" y="25887"/>
                        <a:pt x="344" y="29450"/>
                        <a:pt x="344" y="34010"/>
                      </a:cubicBezTo>
                      <a:cubicBezTo>
                        <a:pt x="344" y="38122"/>
                        <a:pt x="1966" y="41580"/>
                        <a:pt x="5210" y="44385"/>
                      </a:cubicBezTo>
                      <a:cubicBezTo>
                        <a:pt x="8463" y="47190"/>
                        <a:pt x="13505" y="48592"/>
                        <a:pt x="20335" y="48592"/>
                      </a:cubicBezTo>
                      <a:cubicBezTo>
                        <a:pt x="26832" y="48592"/>
                        <a:pt x="31659" y="47533"/>
                        <a:pt x="34817" y="45415"/>
                      </a:cubicBezTo>
                      <a:cubicBezTo>
                        <a:pt x="37984" y="43297"/>
                        <a:pt x="40164" y="40168"/>
                        <a:pt x="41356" y="36028"/>
                      </a:cubicBezTo>
                      <a:lnTo>
                        <a:pt x="29494" y="33839"/>
                      </a:lnTo>
                      <a:cubicBezTo>
                        <a:pt x="28988" y="35680"/>
                        <a:pt x="28024" y="37092"/>
                        <a:pt x="26603" y="38074"/>
                      </a:cubicBezTo>
                      <a:cubicBezTo>
                        <a:pt x="25191" y="39067"/>
                        <a:pt x="23173" y="39563"/>
                        <a:pt x="20550" y="39563"/>
                      </a:cubicBezTo>
                      <a:cubicBezTo>
                        <a:pt x="17249" y="39563"/>
                        <a:pt x="14883" y="39100"/>
                        <a:pt x="13452" y="38175"/>
                      </a:cubicBezTo>
                      <a:cubicBezTo>
                        <a:pt x="12498" y="37516"/>
                        <a:pt x="12021" y="36667"/>
                        <a:pt x="12021" y="35627"/>
                      </a:cubicBezTo>
                      <a:cubicBezTo>
                        <a:pt x="12021" y="34731"/>
                        <a:pt x="12436" y="33967"/>
                        <a:pt x="13266" y="33338"/>
                      </a:cubicBezTo>
                      <a:cubicBezTo>
                        <a:pt x="14401" y="32508"/>
                        <a:pt x="18313" y="31330"/>
                        <a:pt x="25000" y="29803"/>
                      </a:cubicBezTo>
                      <a:cubicBezTo>
                        <a:pt x="31697" y="28286"/>
                        <a:pt x="36372" y="26426"/>
                        <a:pt x="39024" y="24223"/>
                      </a:cubicBezTo>
                      <a:cubicBezTo>
                        <a:pt x="41647" y="21981"/>
                        <a:pt x="42959" y="18866"/>
                        <a:pt x="42959" y="14878"/>
                      </a:cubicBezTo>
                      <a:cubicBezTo>
                        <a:pt x="42959" y="10518"/>
                        <a:pt x="41142" y="6774"/>
                        <a:pt x="37507" y="3645"/>
                      </a:cubicBezTo>
                      <a:cubicBezTo>
                        <a:pt x="33872" y="516"/>
                        <a:pt x="28492" y="-1049"/>
                        <a:pt x="21366" y="-1049"/>
                      </a:cubicBezTo>
                      <a:cubicBezTo>
                        <a:pt x="14898" y="-1049"/>
                        <a:pt x="9775" y="263"/>
                        <a:pt x="5997" y="2887"/>
                      </a:cubicBezTo>
                      <a:cubicBezTo>
                        <a:pt x="2229" y="5510"/>
                        <a:pt x="-238" y="9073"/>
                        <a:pt x="-1401" y="13576"/>
                      </a:cubicBezTo>
                      <a:close/>
                    </a:path>
                  </a:pathLst>
                </a:custGeom>
                <a:solidFill>
                  <a:srgbClr val="000000"/>
                </a:solidFill>
                <a:ln w="14" cap="flat">
                  <a:noFill/>
                  <a:prstDash val="solid"/>
                  <a:round/>
                </a:ln>
              </p:spPr>
              <p:txBody>
                <a:bodyPr rtlCol="0" anchor="ctr"/>
                <a:lstStyle/>
                <a:p>
                  <a:endParaRPr lang="en-US"/>
                </a:p>
              </p:txBody>
            </p:sp>
            <p:sp>
              <p:nvSpPr>
                <p:cNvPr id="1201" name="Freeform: Shape 1200">
                  <a:extLst>
                    <a:ext uri="{FF2B5EF4-FFF2-40B4-BE49-F238E27FC236}">
                      <a16:creationId xmlns:a16="http://schemas.microsoft.com/office/drawing/2014/main" id="{F624965A-6B54-7199-1E6E-0242A2012EC2}"/>
                    </a:ext>
                  </a:extLst>
                </p:cNvPr>
                <p:cNvSpPr/>
                <p:nvPr/>
              </p:nvSpPr>
              <p:spPr>
                <a:xfrm flipV="1">
                  <a:off x="1308561" y="443429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02" name="Freeform: Shape 1201">
                  <a:extLst>
                    <a:ext uri="{FF2B5EF4-FFF2-40B4-BE49-F238E27FC236}">
                      <a16:creationId xmlns:a16="http://schemas.microsoft.com/office/drawing/2014/main" id="{EE677A62-A1CD-8E5B-F258-D25FA6657260}"/>
                    </a:ext>
                  </a:extLst>
                </p:cNvPr>
                <p:cNvSpPr/>
                <p:nvPr/>
              </p:nvSpPr>
              <p:spPr>
                <a:xfrm flipV="1">
                  <a:off x="1337812" y="4386273"/>
                  <a:ext cx="45834" cy="31381"/>
                </a:xfrm>
                <a:custGeom>
                  <a:avLst/>
                  <a:gdLst>
                    <a:gd name="connsiteX0" fmla="*/ -1551 w 45834"/>
                    <a:gd name="connsiteY0" fmla="*/ 18197 h 31381"/>
                    <a:gd name="connsiteX1" fmla="*/ -1551 w 45834"/>
                    <a:gd name="connsiteY1" fmla="*/ 29731 h 31381"/>
                    <a:gd name="connsiteX2" fmla="*/ 44284 w 45834"/>
                    <a:gd name="connsiteY2" fmla="*/ 29731 h 31381"/>
                    <a:gd name="connsiteX3" fmla="*/ 44284 w 45834"/>
                    <a:gd name="connsiteY3" fmla="*/ 18197 h 31381"/>
                    <a:gd name="connsiteX4" fmla="*/ -1551 w 45834"/>
                    <a:gd name="connsiteY4" fmla="*/ -1651 h 31381"/>
                    <a:gd name="connsiteX5" fmla="*/ -1551 w 45834"/>
                    <a:gd name="connsiteY5" fmla="*/ 9926 h 31381"/>
                    <a:gd name="connsiteX6" fmla="*/ 44284 w 45834"/>
                    <a:gd name="connsiteY6" fmla="*/ 9926 h 31381"/>
                    <a:gd name="connsiteX7" fmla="*/ 44284 w 45834"/>
                    <a:gd name="connsiteY7" fmla="*/ -165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551" y="18197"/>
                      </a:moveTo>
                      <a:lnTo>
                        <a:pt x="-1551" y="29731"/>
                      </a:lnTo>
                      <a:lnTo>
                        <a:pt x="44284" y="29731"/>
                      </a:lnTo>
                      <a:lnTo>
                        <a:pt x="44284" y="18197"/>
                      </a:lnTo>
                      <a:close/>
                      <a:moveTo>
                        <a:pt x="-1551" y="-1651"/>
                      </a:moveTo>
                      <a:lnTo>
                        <a:pt x="-1551" y="9926"/>
                      </a:lnTo>
                      <a:lnTo>
                        <a:pt x="44284" y="9926"/>
                      </a:lnTo>
                      <a:lnTo>
                        <a:pt x="44284" y="-1651"/>
                      </a:lnTo>
                      <a:close/>
                    </a:path>
                  </a:pathLst>
                </a:custGeom>
                <a:solidFill>
                  <a:srgbClr val="000000"/>
                </a:solidFill>
                <a:ln w="14" cap="flat">
                  <a:noFill/>
                  <a:prstDash val="solid"/>
                  <a:round/>
                </a:ln>
              </p:spPr>
              <p:txBody>
                <a:bodyPr rtlCol="0" anchor="ctr"/>
                <a:lstStyle/>
                <a:p>
                  <a:endParaRPr lang="en-US"/>
                </a:p>
              </p:txBody>
            </p:sp>
            <p:sp>
              <p:nvSpPr>
                <p:cNvPr id="1203" name="Freeform: Shape 1202">
                  <a:extLst>
                    <a:ext uri="{FF2B5EF4-FFF2-40B4-BE49-F238E27FC236}">
                      <a16:creationId xmlns:a16="http://schemas.microsoft.com/office/drawing/2014/main" id="{072ABBF3-2D5D-CCDB-0E86-4C1D371283B0}"/>
                    </a:ext>
                  </a:extLst>
                </p:cNvPr>
                <p:cNvSpPr/>
                <p:nvPr/>
              </p:nvSpPr>
              <p:spPr>
                <a:xfrm flipV="1">
                  <a:off x="1387489" y="443429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04" name="Freeform: Shape 1203">
                  <a:extLst>
                    <a:ext uri="{FF2B5EF4-FFF2-40B4-BE49-F238E27FC236}">
                      <a16:creationId xmlns:a16="http://schemas.microsoft.com/office/drawing/2014/main" id="{C9705E88-EFD1-A92F-AE19-E73D87D714D9}"/>
                    </a:ext>
                  </a:extLst>
                </p:cNvPr>
                <p:cNvSpPr/>
                <p:nvPr/>
              </p:nvSpPr>
              <p:spPr>
                <a:xfrm flipV="1">
                  <a:off x="1416382" y="4368472"/>
                  <a:ext cx="43544" cy="66941"/>
                </a:xfrm>
                <a:custGeom>
                  <a:avLst/>
                  <a:gdLst>
                    <a:gd name="connsiteX0" fmla="*/ -1427 w 43544"/>
                    <a:gd name="connsiteY0" fmla="*/ 16865 h 66941"/>
                    <a:gd name="connsiteX1" fmla="*/ 10736 w 43544"/>
                    <a:gd name="connsiteY1" fmla="*/ 18339 h 66941"/>
                    <a:gd name="connsiteX2" fmla="*/ 13855 w 43544"/>
                    <a:gd name="connsiteY2" fmla="*/ 11227 h 66941"/>
                    <a:gd name="connsiteX3" fmla="*/ 20037 w 43544"/>
                    <a:gd name="connsiteY3" fmla="*/ 8765 h 66941"/>
                    <a:gd name="connsiteX4" fmla="*/ 26577 w 43544"/>
                    <a:gd name="connsiteY4" fmla="*/ 11713 h 66941"/>
                    <a:gd name="connsiteX5" fmla="*/ 29238 w 43544"/>
                    <a:gd name="connsiteY5" fmla="*/ 19684 h 66941"/>
                    <a:gd name="connsiteX6" fmla="*/ 26691 w 43544"/>
                    <a:gd name="connsiteY6" fmla="*/ 27182 h 66941"/>
                    <a:gd name="connsiteX7" fmla="*/ 20481 w 43544"/>
                    <a:gd name="connsiteY7" fmla="*/ 29958 h 66941"/>
                    <a:gd name="connsiteX8" fmla="*/ 14714 w 43544"/>
                    <a:gd name="connsiteY8" fmla="*/ 29028 h 66941"/>
                    <a:gd name="connsiteX9" fmla="*/ 16102 w 43544"/>
                    <a:gd name="connsiteY9" fmla="*/ 39260 h 66941"/>
                    <a:gd name="connsiteX10" fmla="*/ 23872 w 43544"/>
                    <a:gd name="connsiteY10" fmla="*/ 41478 h 66941"/>
                    <a:gd name="connsiteX11" fmla="*/ 26563 w 43544"/>
                    <a:gd name="connsiteY11" fmla="*/ 47717 h 66941"/>
                    <a:gd name="connsiteX12" fmla="*/ 24588 w 43544"/>
                    <a:gd name="connsiteY12" fmla="*/ 52983 h 66941"/>
                    <a:gd name="connsiteX13" fmla="*/ 19365 w 43544"/>
                    <a:gd name="connsiteY13" fmla="*/ 54958 h 66941"/>
                    <a:gd name="connsiteX14" fmla="*/ 13855 w 43544"/>
                    <a:gd name="connsiteY14" fmla="*/ 52725 h 66941"/>
                    <a:gd name="connsiteX15" fmla="*/ 11094 w 43544"/>
                    <a:gd name="connsiteY15" fmla="*/ 46200 h 66941"/>
                    <a:gd name="connsiteX16" fmla="*/ -497 w 43544"/>
                    <a:gd name="connsiteY16" fmla="*/ 48160 h 66941"/>
                    <a:gd name="connsiteX17" fmla="*/ 3152 w 43544"/>
                    <a:gd name="connsiteY17" fmla="*/ 57662 h 66941"/>
                    <a:gd name="connsiteX18" fmla="*/ 9949 w 43544"/>
                    <a:gd name="connsiteY18" fmla="*/ 63257 h 66941"/>
                    <a:gd name="connsiteX19" fmla="*/ 19722 w 43544"/>
                    <a:gd name="connsiteY19" fmla="*/ 65289 h 66941"/>
                    <a:gd name="connsiteX20" fmla="*/ 34562 w 43544"/>
                    <a:gd name="connsiteY20" fmla="*/ 59394 h 66941"/>
                    <a:gd name="connsiteX21" fmla="*/ 39169 w 43544"/>
                    <a:gd name="connsiteY21" fmla="*/ 48475 h 66941"/>
                    <a:gd name="connsiteX22" fmla="*/ 29739 w 43544"/>
                    <a:gd name="connsiteY22" fmla="*/ 34709 h 66941"/>
                    <a:gd name="connsiteX23" fmla="*/ 38740 w 43544"/>
                    <a:gd name="connsiteY23" fmla="*/ 29286 h 66941"/>
                    <a:gd name="connsiteX24" fmla="*/ 42117 w 43544"/>
                    <a:gd name="connsiteY24" fmla="*/ 19140 h 66941"/>
                    <a:gd name="connsiteX25" fmla="*/ 35807 w 43544"/>
                    <a:gd name="connsiteY25" fmla="*/ 4430 h 66941"/>
                    <a:gd name="connsiteX26" fmla="*/ 20123 w 43544"/>
                    <a:gd name="connsiteY26" fmla="*/ -1652 h 66941"/>
                    <a:gd name="connsiteX27" fmla="*/ 5355 w 43544"/>
                    <a:gd name="connsiteY27" fmla="*/ 3471 h 66941"/>
                    <a:gd name="connsiteX28" fmla="*/ -1427 w 43544"/>
                    <a:gd name="connsiteY28" fmla="*/ 1686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1427" y="16865"/>
                      </a:moveTo>
                      <a:lnTo>
                        <a:pt x="10736" y="18339"/>
                      </a:lnTo>
                      <a:cubicBezTo>
                        <a:pt x="11117" y="15238"/>
                        <a:pt x="12157" y="12868"/>
                        <a:pt x="13855" y="11227"/>
                      </a:cubicBezTo>
                      <a:cubicBezTo>
                        <a:pt x="15563" y="9586"/>
                        <a:pt x="17624" y="8765"/>
                        <a:pt x="20037" y="8765"/>
                      </a:cubicBezTo>
                      <a:cubicBezTo>
                        <a:pt x="22632" y="8765"/>
                        <a:pt x="24812" y="9748"/>
                        <a:pt x="26577" y="11713"/>
                      </a:cubicBezTo>
                      <a:cubicBezTo>
                        <a:pt x="28351" y="13688"/>
                        <a:pt x="29238" y="16345"/>
                        <a:pt x="29238" y="19684"/>
                      </a:cubicBezTo>
                      <a:cubicBezTo>
                        <a:pt x="29238" y="22842"/>
                        <a:pt x="28389" y="25341"/>
                        <a:pt x="26691" y="27182"/>
                      </a:cubicBezTo>
                      <a:cubicBezTo>
                        <a:pt x="24993" y="29033"/>
                        <a:pt x="22923" y="29958"/>
                        <a:pt x="20481" y="29958"/>
                      </a:cubicBezTo>
                      <a:cubicBezTo>
                        <a:pt x="18869" y="29958"/>
                        <a:pt x="16946" y="29648"/>
                        <a:pt x="14714" y="29028"/>
                      </a:cubicBezTo>
                      <a:lnTo>
                        <a:pt x="16102" y="39260"/>
                      </a:lnTo>
                      <a:cubicBezTo>
                        <a:pt x="19498" y="39174"/>
                        <a:pt x="22088" y="39913"/>
                        <a:pt x="23872" y="41478"/>
                      </a:cubicBezTo>
                      <a:cubicBezTo>
                        <a:pt x="25666" y="43042"/>
                        <a:pt x="26563" y="45122"/>
                        <a:pt x="26563" y="47717"/>
                      </a:cubicBezTo>
                      <a:cubicBezTo>
                        <a:pt x="26563" y="49920"/>
                        <a:pt x="25904" y="51676"/>
                        <a:pt x="24588" y="52983"/>
                      </a:cubicBezTo>
                      <a:cubicBezTo>
                        <a:pt x="23281" y="54299"/>
                        <a:pt x="21540" y="54958"/>
                        <a:pt x="19365" y="54958"/>
                      </a:cubicBezTo>
                      <a:cubicBezTo>
                        <a:pt x="17218" y="54958"/>
                        <a:pt x="15382" y="54213"/>
                        <a:pt x="13855" y="52725"/>
                      </a:cubicBezTo>
                      <a:cubicBezTo>
                        <a:pt x="12339" y="51237"/>
                        <a:pt x="11418" y="49062"/>
                        <a:pt x="11094" y="46200"/>
                      </a:cubicBezTo>
                      <a:lnTo>
                        <a:pt x="-497" y="48160"/>
                      </a:lnTo>
                      <a:cubicBezTo>
                        <a:pt x="314" y="52129"/>
                        <a:pt x="1530" y="55296"/>
                        <a:pt x="3152" y="57662"/>
                      </a:cubicBezTo>
                      <a:cubicBezTo>
                        <a:pt x="4773" y="60037"/>
                        <a:pt x="7039" y="61902"/>
                        <a:pt x="9949" y="63257"/>
                      </a:cubicBezTo>
                      <a:cubicBezTo>
                        <a:pt x="12858" y="64612"/>
                        <a:pt x="16116" y="65289"/>
                        <a:pt x="19722" y="65289"/>
                      </a:cubicBezTo>
                      <a:cubicBezTo>
                        <a:pt x="25895" y="65289"/>
                        <a:pt x="30841" y="63324"/>
                        <a:pt x="34562" y="59394"/>
                      </a:cubicBezTo>
                      <a:cubicBezTo>
                        <a:pt x="37634" y="56169"/>
                        <a:pt x="39169" y="52530"/>
                        <a:pt x="39169" y="48475"/>
                      </a:cubicBezTo>
                      <a:cubicBezTo>
                        <a:pt x="39169" y="42723"/>
                        <a:pt x="36026" y="38134"/>
                        <a:pt x="29739" y="34709"/>
                      </a:cubicBezTo>
                      <a:cubicBezTo>
                        <a:pt x="33498" y="33898"/>
                        <a:pt x="36498" y="32090"/>
                        <a:pt x="38740" y="29286"/>
                      </a:cubicBezTo>
                      <a:cubicBezTo>
                        <a:pt x="40992" y="26491"/>
                        <a:pt x="42117" y="23109"/>
                        <a:pt x="42117" y="19140"/>
                      </a:cubicBezTo>
                      <a:cubicBezTo>
                        <a:pt x="42117" y="13387"/>
                        <a:pt x="40014" y="8484"/>
                        <a:pt x="35807" y="4430"/>
                      </a:cubicBezTo>
                      <a:cubicBezTo>
                        <a:pt x="31609" y="375"/>
                        <a:pt x="26381" y="-1652"/>
                        <a:pt x="20123" y="-1652"/>
                      </a:cubicBezTo>
                      <a:cubicBezTo>
                        <a:pt x="14189" y="-1652"/>
                        <a:pt x="9267" y="55"/>
                        <a:pt x="5355" y="3471"/>
                      </a:cubicBezTo>
                      <a:cubicBezTo>
                        <a:pt x="1454" y="6886"/>
                        <a:pt x="-807" y="11351"/>
                        <a:pt x="-1427" y="16865"/>
                      </a:cubicBezTo>
                      <a:close/>
                    </a:path>
                  </a:pathLst>
                </a:custGeom>
                <a:solidFill>
                  <a:srgbClr val="000000"/>
                </a:solidFill>
                <a:ln w="14" cap="flat">
                  <a:noFill/>
                  <a:prstDash val="solid"/>
                  <a:round/>
                </a:ln>
              </p:spPr>
              <p:txBody>
                <a:bodyPr rtlCol="0" anchor="ctr"/>
                <a:lstStyle/>
                <a:p>
                  <a:endParaRPr lang="en-US"/>
                </a:p>
              </p:txBody>
            </p:sp>
          </p:grpSp>
          <p:grpSp>
            <p:nvGrpSpPr>
              <p:cNvPr id="1205" name="Graphic 3">
                <a:extLst>
                  <a:ext uri="{FF2B5EF4-FFF2-40B4-BE49-F238E27FC236}">
                    <a16:creationId xmlns:a16="http://schemas.microsoft.com/office/drawing/2014/main" id="{7BDD172C-37B8-DF92-D124-2F75B5969BD5}"/>
                  </a:ext>
                </a:extLst>
              </p:cNvPr>
              <p:cNvGrpSpPr/>
              <p:nvPr/>
            </p:nvGrpSpPr>
            <p:grpSpPr>
              <a:xfrm>
                <a:off x="927273" y="4465532"/>
                <a:ext cx="545298" cy="84299"/>
                <a:chOff x="927273" y="4465532"/>
                <a:chExt cx="545298" cy="84299"/>
              </a:xfrm>
              <a:solidFill>
                <a:srgbClr val="000000"/>
              </a:solidFill>
            </p:grpSpPr>
            <p:sp>
              <p:nvSpPr>
                <p:cNvPr id="1206" name="Freeform: Shape 1205">
                  <a:extLst>
                    <a:ext uri="{FF2B5EF4-FFF2-40B4-BE49-F238E27FC236}">
                      <a16:creationId xmlns:a16="http://schemas.microsoft.com/office/drawing/2014/main" id="{F0E402DF-7606-68F6-30BC-D25096588ED6}"/>
                    </a:ext>
                  </a:extLst>
                </p:cNvPr>
                <p:cNvSpPr/>
                <p:nvPr/>
              </p:nvSpPr>
              <p:spPr>
                <a:xfrm flipV="1">
                  <a:off x="927273" y="4483863"/>
                  <a:ext cx="49325" cy="47494"/>
                </a:xfrm>
                <a:custGeom>
                  <a:avLst/>
                  <a:gdLst>
                    <a:gd name="connsiteX0" fmla="*/ 17611 w 49325"/>
                    <a:gd name="connsiteY0" fmla="*/ -1026 h 47494"/>
                    <a:gd name="connsiteX1" fmla="*/ -1536 w 49325"/>
                    <a:gd name="connsiteY1" fmla="*/ 46468 h 47494"/>
                    <a:gd name="connsiteX2" fmla="*/ 11658 w 49325"/>
                    <a:gd name="connsiteY2" fmla="*/ 46468 h 47494"/>
                    <a:gd name="connsiteX3" fmla="*/ 20602 w 49325"/>
                    <a:gd name="connsiteY3" fmla="*/ 22227 h 47494"/>
                    <a:gd name="connsiteX4" fmla="*/ 23206 w 49325"/>
                    <a:gd name="connsiteY4" fmla="*/ 14128 h 47494"/>
                    <a:gd name="connsiteX5" fmla="*/ 24494 w 49325"/>
                    <a:gd name="connsiteY5" fmla="*/ 18206 h 47494"/>
                    <a:gd name="connsiteX6" fmla="*/ 25839 w 49325"/>
                    <a:gd name="connsiteY6" fmla="*/ 22227 h 47494"/>
                    <a:gd name="connsiteX7" fmla="*/ 34868 w 49325"/>
                    <a:gd name="connsiteY7" fmla="*/ 46468 h 47494"/>
                    <a:gd name="connsiteX8" fmla="*/ 47790 w 49325"/>
                    <a:gd name="connsiteY8" fmla="*/ 46468 h 47494"/>
                    <a:gd name="connsiteX9" fmla="*/ 28930 w 49325"/>
                    <a:gd name="connsiteY9" fmla="*/ -1026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7611" y="-1026"/>
                      </a:moveTo>
                      <a:lnTo>
                        <a:pt x="-1536" y="46468"/>
                      </a:lnTo>
                      <a:lnTo>
                        <a:pt x="11658" y="46468"/>
                      </a:lnTo>
                      <a:lnTo>
                        <a:pt x="20602" y="22227"/>
                      </a:lnTo>
                      <a:lnTo>
                        <a:pt x="23206" y="14128"/>
                      </a:lnTo>
                      <a:cubicBezTo>
                        <a:pt x="23883" y="16189"/>
                        <a:pt x="24313" y="17548"/>
                        <a:pt x="24494" y="18206"/>
                      </a:cubicBezTo>
                      <a:cubicBezTo>
                        <a:pt x="24914" y="19542"/>
                        <a:pt x="25362" y="20882"/>
                        <a:pt x="25839" y="22227"/>
                      </a:cubicBezTo>
                      <a:lnTo>
                        <a:pt x="34868" y="46468"/>
                      </a:lnTo>
                      <a:lnTo>
                        <a:pt x="47790" y="46468"/>
                      </a:lnTo>
                      <a:lnTo>
                        <a:pt x="28930" y="-1026"/>
                      </a:lnTo>
                      <a:close/>
                    </a:path>
                  </a:pathLst>
                </a:custGeom>
                <a:solidFill>
                  <a:srgbClr val="000000"/>
                </a:solidFill>
                <a:ln w="14" cap="flat">
                  <a:noFill/>
                  <a:prstDash val="solid"/>
                  <a:round/>
                </a:ln>
              </p:spPr>
              <p:txBody>
                <a:bodyPr rtlCol="0" anchor="ctr"/>
                <a:lstStyle/>
                <a:p>
                  <a:endParaRPr lang="en-US"/>
                </a:p>
              </p:txBody>
            </p:sp>
            <p:sp>
              <p:nvSpPr>
                <p:cNvPr id="1207" name="Freeform: Shape 1206">
                  <a:extLst>
                    <a:ext uri="{FF2B5EF4-FFF2-40B4-BE49-F238E27FC236}">
                      <a16:creationId xmlns:a16="http://schemas.microsoft.com/office/drawing/2014/main" id="{683E8C61-8471-ECB2-3F86-82CAA544367C}"/>
                    </a:ext>
                  </a:extLst>
                </p:cNvPr>
                <p:cNvSpPr/>
                <p:nvPr/>
              </p:nvSpPr>
              <p:spPr>
                <a:xfrm flipV="1">
                  <a:off x="980983" y="4482790"/>
                  <a:ext cx="44589" cy="49640"/>
                </a:xfrm>
                <a:custGeom>
                  <a:avLst/>
                  <a:gdLst>
                    <a:gd name="connsiteX0" fmla="*/ 11155 w 44589"/>
                    <a:gd name="connsiteY0" fmla="*/ 33046 h 49640"/>
                    <a:gd name="connsiteX1" fmla="*/ -250 w 44589"/>
                    <a:gd name="connsiteY1" fmla="*/ 35106 h 49640"/>
                    <a:gd name="connsiteX2" fmla="*/ 6361 w 44589"/>
                    <a:gd name="connsiteY2" fmla="*/ 45295 h 49640"/>
                    <a:gd name="connsiteX3" fmla="*/ 20313 w 44589"/>
                    <a:gd name="connsiteY3" fmla="*/ 48615 h 49640"/>
                    <a:gd name="connsiteX4" fmla="*/ 32834 w 44589"/>
                    <a:gd name="connsiteY4" fmla="*/ 46626 h 49640"/>
                    <a:gd name="connsiteX5" fmla="*/ 38630 w 44589"/>
                    <a:gd name="connsiteY5" fmla="*/ 41574 h 49640"/>
                    <a:gd name="connsiteX6" fmla="*/ 40304 w 44589"/>
                    <a:gd name="connsiteY6" fmla="*/ 30327 h 49640"/>
                    <a:gd name="connsiteX7" fmla="*/ 40175 w 44589"/>
                    <a:gd name="connsiteY7" fmla="*/ 15659 h 49640"/>
                    <a:gd name="connsiteX8" fmla="*/ 40776 w 44589"/>
                    <a:gd name="connsiteY8" fmla="*/ 6415 h 49640"/>
                    <a:gd name="connsiteX9" fmla="*/ 43037 w 44589"/>
                    <a:gd name="connsiteY9" fmla="*/ 47 h 49640"/>
                    <a:gd name="connsiteX10" fmla="*/ 30602 w 44589"/>
                    <a:gd name="connsiteY10" fmla="*/ 47 h 49640"/>
                    <a:gd name="connsiteX11" fmla="*/ 29400 w 44589"/>
                    <a:gd name="connsiteY11" fmla="*/ 3753 h 49640"/>
                    <a:gd name="connsiteX12" fmla="*/ 28942 w 44589"/>
                    <a:gd name="connsiteY12" fmla="*/ 5242 h 49640"/>
                    <a:gd name="connsiteX13" fmla="*/ 22059 w 44589"/>
                    <a:gd name="connsiteY13" fmla="*/ 534 h 49640"/>
                    <a:gd name="connsiteX14" fmla="*/ 14231 w 44589"/>
                    <a:gd name="connsiteY14" fmla="*/ -1026 h 49640"/>
                    <a:gd name="connsiteX15" fmla="*/ 2669 w 44589"/>
                    <a:gd name="connsiteY15" fmla="*/ 2952 h 49640"/>
                    <a:gd name="connsiteX16" fmla="*/ -1552 w 44589"/>
                    <a:gd name="connsiteY16" fmla="*/ 13012 h 49640"/>
                    <a:gd name="connsiteX17" fmla="*/ 365 w 44589"/>
                    <a:gd name="connsiteY17" fmla="*/ 20195 h 49640"/>
                    <a:gd name="connsiteX18" fmla="*/ 5760 w 44589"/>
                    <a:gd name="connsiteY18" fmla="*/ 25018 h 49640"/>
                    <a:gd name="connsiteX19" fmla="*/ 15763 w 44589"/>
                    <a:gd name="connsiteY19" fmla="*/ 27951 h 49640"/>
                    <a:gd name="connsiteX20" fmla="*/ 27969 w 44589"/>
                    <a:gd name="connsiteY20" fmla="*/ 31042 h 49640"/>
                    <a:gd name="connsiteX21" fmla="*/ 27969 w 44589"/>
                    <a:gd name="connsiteY21" fmla="*/ 32287 h 49640"/>
                    <a:gd name="connsiteX22" fmla="*/ 26180 w 44589"/>
                    <a:gd name="connsiteY22" fmla="*/ 37453 h 49640"/>
                    <a:gd name="connsiteX23" fmla="*/ 19426 w 44589"/>
                    <a:gd name="connsiteY23" fmla="*/ 38999 h 49640"/>
                    <a:gd name="connsiteX24" fmla="*/ 14189 w 44589"/>
                    <a:gd name="connsiteY24" fmla="*/ 37682 h 49640"/>
                    <a:gd name="connsiteX25" fmla="*/ 11155 w 44589"/>
                    <a:gd name="connsiteY25" fmla="*/ 33046 h 49640"/>
                    <a:gd name="connsiteX26" fmla="*/ 27969 w 44589"/>
                    <a:gd name="connsiteY26" fmla="*/ 22857 h 49640"/>
                    <a:gd name="connsiteX27" fmla="*/ 20313 w 44589"/>
                    <a:gd name="connsiteY27" fmla="*/ 20925 h 49640"/>
                    <a:gd name="connsiteX28" fmla="*/ 13473 w 44589"/>
                    <a:gd name="connsiteY28" fmla="*/ 18736 h 49640"/>
                    <a:gd name="connsiteX29" fmla="*/ 11012 w 44589"/>
                    <a:gd name="connsiteY29" fmla="*/ 14314 h 49640"/>
                    <a:gd name="connsiteX30" fmla="*/ 12972 w 44589"/>
                    <a:gd name="connsiteY30" fmla="*/ 9749 h 49640"/>
                    <a:gd name="connsiteX31" fmla="*/ 17995 w 44589"/>
                    <a:gd name="connsiteY31" fmla="*/ 7832 h 49640"/>
                    <a:gd name="connsiteX32" fmla="*/ 24477 w 44589"/>
                    <a:gd name="connsiteY32" fmla="*/ 10064 h 49640"/>
                    <a:gd name="connsiteX33" fmla="*/ 27468 w 44589"/>
                    <a:gd name="connsiteY33" fmla="*/ 14228 h 49640"/>
                    <a:gd name="connsiteX34" fmla="*/ 27969 w 44589"/>
                    <a:gd name="connsiteY34" fmla="*/ 2035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155" y="33046"/>
                      </a:moveTo>
                      <a:lnTo>
                        <a:pt x="-250" y="35106"/>
                      </a:lnTo>
                      <a:cubicBezTo>
                        <a:pt x="1028" y="39695"/>
                        <a:pt x="3232" y="43091"/>
                        <a:pt x="6361" y="45295"/>
                      </a:cubicBezTo>
                      <a:cubicBezTo>
                        <a:pt x="9490" y="47508"/>
                        <a:pt x="14141" y="48615"/>
                        <a:pt x="20313" y="48615"/>
                      </a:cubicBezTo>
                      <a:cubicBezTo>
                        <a:pt x="25923" y="48615"/>
                        <a:pt x="30096" y="47952"/>
                        <a:pt x="32834" y="46626"/>
                      </a:cubicBezTo>
                      <a:cubicBezTo>
                        <a:pt x="35582" y="45300"/>
                        <a:pt x="37514" y="43616"/>
                        <a:pt x="38630" y="41574"/>
                      </a:cubicBezTo>
                      <a:cubicBezTo>
                        <a:pt x="39746" y="39533"/>
                        <a:pt x="40304" y="35784"/>
                        <a:pt x="40304" y="30327"/>
                      </a:cubicBezTo>
                      <a:lnTo>
                        <a:pt x="40175" y="15659"/>
                      </a:lnTo>
                      <a:cubicBezTo>
                        <a:pt x="40175" y="11481"/>
                        <a:pt x="40375" y="8399"/>
                        <a:pt x="40776" y="6415"/>
                      </a:cubicBezTo>
                      <a:cubicBezTo>
                        <a:pt x="41177" y="4440"/>
                        <a:pt x="41931" y="2318"/>
                        <a:pt x="43037" y="47"/>
                      </a:cubicBezTo>
                      <a:lnTo>
                        <a:pt x="30602" y="47"/>
                      </a:lnTo>
                      <a:cubicBezTo>
                        <a:pt x="30277" y="887"/>
                        <a:pt x="29877" y="2122"/>
                        <a:pt x="29400" y="3753"/>
                      </a:cubicBezTo>
                      <a:cubicBezTo>
                        <a:pt x="29190" y="4507"/>
                        <a:pt x="29037" y="5003"/>
                        <a:pt x="28942" y="5242"/>
                      </a:cubicBezTo>
                      <a:cubicBezTo>
                        <a:pt x="26795" y="3152"/>
                        <a:pt x="24501" y="1583"/>
                        <a:pt x="22059" y="534"/>
                      </a:cubicBezTo>
                      <a:cubicBezTo>
                        <a:pt x="19617" y="-506"/>
                        <a:pt x="17008" y="-1026"/>
                        <a:pt x="14231" y="-1026"/>
                      </a:cubicBezTo>
                      <a:cubicBezTo>
                        <a:pt x="9347" y="-1026"/>
                        <a:pt x="5493" y="300"/>
                        <a:pt x="2669" y="2952"/>
                      </a:cubicBezTo>
                      <a:cubicBezTo>
                        <a:pt x="-145" y="5604"/>
                        <a:pt x="-1552" y="8957"/>
                        <a:pt x="-1552" y="13012"/>
                      </a:cubicBezTo>
                      <a:cubicBezTo>
                        <a:pt x="-1552" y="15702"/>
                        <a:pt x="-913" y="18097"/>
                        <a:pt x="365" y="20195"/>
                      </a:cubicBezTo>
                      <a:cubicBezTo>
                        <a:pt x="1653" y="22294"/>
                        <a:pt x="3451" y="23902"/>
                        <a:pt x="5760" y="25018"/>
                      </a:cubicBezTo>
                      <a:cubicBezTo>
                        <a:pt x="8069" y="26144"/>
                        <a:pt x="11403" y="27121"/>
                        <a:pt x="15763" y="27951"/>
                      </a:cubicBezTo>
                      <a:cubicBezTo>
                        <a:pt x="21630" y="29058"/>
                        <a:pt x="25698" y="30088"/>
                        <a:pt x="27969" y="31042"/>
                      </a:cubicBezTo>
                      <a:lnTo>
                        <a:pt x="27969" y="32287"/>
                      </a:lnTo>
                      <a:cubicBezTo>
                        <a:pt x="27969" y="34701"/>
                        <a:pt x="27373" y="36423"/>
                        <a:pt x="26180" y="37453"/>
                      </a:cubicBezTo>
                      <a:cubicBezTo>
                        <a:pt x="24988" y="38483"/>
                        <a:pt x="22736" y="38999"/>
                        <a:pt x="19426" y="38999"/>
                      </a:cubicBezTo>
                      <a:cubicBezTo>
                        <a:pt x="17184" y="38999"/>
                        <a:pt x="15438" y="38560"/>
                        <a:pt x="14189" y="37682"/>
                      </a:cubicBezTo>
                      <a:cubicBezTo>
                        <a:pt x="12939" y="36804"/>
                        <a:pt x="11928" y="35259"/>
                        <a:pt x="11155" y="33046"/>
                      </a:cubicBezTo>
                      <a:close/>
                      <a:moveTo>
                        <a:pt x="27969" y="22857"/>
                      </a:moveTo>
                      <a:cubicBezTo>
                        <a:pt x="26357" y="22323"/>
                        <a:pt x="23805" y="21679"/>
                        <a:pt x="20313" y="20925"/>
                      </a:cubicBezTo>
                      <a:cubicBezTo>
                        <a:pt x="16831" y="20181"/>
                        <a:pt x="14551" y="19451"/>
                        <a:pt x="13473" y="18736"/>
                      </a:cubicBezTo>
                      <a:cubicBezTo>
                        <a:pt x="11832" y="17572"/>
                        <a:pt x="11012" y="16098"/>
                        <a:pt x="11012" y="14314"/>
                      </a:cubicBezTo>
                      <a:cubicBezTo>
                        <a:pt x="11012" y="12559"/>
                        <a:pt x="11665" y="11037"/>
                        <a:pt x="12972" y="9749"/>
                      </a:cubicBezTo>
                      <a:cubicBezTo>
                        <a:pt x="14289" y="8471"/>
                        <a:pt x="15963" y="7832"/>
                        <a:pt x="17995" y="7832"/>
                      </a:cubicBezTo>
                      <a:cubicBezTo>
                        <a:pt x="20256" y="7832"/>
                        <a:pt x="22417" y="8576"/>
                        <a:pt x="24477" y="10064"/>
                      </a:cubicBezTo>
                      <a:cubicBezTo>
                        <a:pt x="25994" y="11199"/>
                        <a:pt x="26991" y="12587"/>
                        <a:pt x="27468" y="14228"/>
                      </a:cubicBezTo>
                      <a:cubicBezTo>
                        <a:pt x="27802" y="15297"/>
                        <a:pt x="27969" y="17338"/>
                        <a:pt x="27969" y="20353"/>
                      </a:cubicBezTo>
                      <a:close/>
                    </a:path>
                  </a:pathLst>
                </a:custGeom>
                <a:solidFill>
                  <a:srgbClr val="000000"/>
                </a:solidFill>
                <a:ln w="14" cap="flat">
                  <a:noFill/>
                  <a:prstDash val="solid"/>
                  <a:round/>
                </a:ln>
              </p:spPr>
              <p:txBody>
                <a:bodyPr rtlCol="0" anchor="ctr"/>
                <a:lstStyle/>
                <a:p>
                  <a:endParaRPr lang="en-US"/>
                </a:p>
              </p:txBody>
            </p:sp>
            <p:sp>
              <p:nvSpPr>
                <p:cNvPr id="1208" name="Freeform: Shape 1207">
                  <a:extLst>
                    <a:ext uri="{FF2B5EF4-FFF2-40B4-BE49-F238E27FC236}">
                      <a16:creationId xmlns:a16="http://schemas.microsoft.com/office/drawing/2014/main" id="{8F227BA2-F370-3B14-771D-D9A0A9FF2F6C}"/>
                    </a:ext>
                  </a:extLst>
                </p:cNvPr>
                <p:cNvSpPr/>
                <p:nvPr/>
              </p:nvSpPr>
              <p:spPr>
                <a:xfrm flipV="1">
                  <a:off x="1035222" y="4465804"/>
                  <a:ext cx="12578" cy="65553"/>
                </a:xfrm>
                <a:custGeom>
                  <a:avLst/>
                  <a:gdLst>
                    <a:gd name="connsiteX0" fmla="*/ -656 w 12578"/>
                    <a:gd name="connsiteY0" fmla="*/ -1659 h 65553"/>
                    <a:gd name="connsiteX1" fmla="*/ -656 w 12578"/>
                    <a:gd name="connsiteY1" fmla="*/ 63894 h 65553"/>
                    <a:gd name="connsiteX2" fmla="*/ 11922 w 12578"/>
                    <a:gd name="connsiteY2" fmla="*/ 63894 h 65553"/>
                    <a:gd name="connsiteX3" fmla="*/ 11922 w 12578"/>
                    <a:gd name="connsiteY3" fmla="*/ -1659 h 65553"/>
                  </a:gdLst>
                  <a:ahLst/>
                  <a:cxnLst>
                    <a:cxn ang="0">
                      <a:pos x="connsiteX0" y="connsiteY0"/>
                    </a:cxn>
                    <a:cxn ang="0">
                      <a:pos x="connsiteX1" y="connsiteY1"/>
                    </a:cxn>
                    <a:cxn ang="0">
                      <a:pos x="connsiteX2" y="connsiteY2"/>
                    </a:cxn>
                    <a:cxn ang="0">
                      <a:pos x="connsiteX3" y="connsiteY3"/>
                    </a:cxn>
                  </a:cxnLst>
                  <a:rect l="l" t="t" r="r" b="b"/>
                  <a:pathLst>
                    <a:path w="12578" h="65553">
                      <a:moveTo>
                        <a:pt x="-656" y="-1659"/>
                      </a:moveTo>
                      <a:lnTo>
                        <a:pt x="-656" y="63894"/>
                      </a:lnTo>
                      <a:lnTo>
                        <a:pt x="11922" y="63894"/>
                      </a:lnTo>
                      <a:lnTo>
                        <a:pt x="11922" y="-1659"/>
                      </a:lnTo>
                      <a:close/>
                    </a:path>
                  </a:pathLst>
                </a:custGeom>
                <a:solidFill>
                  <a:srgbClr val="000000"/>
                </a:solidFill>
                <a:ln w="14" cap="flat">
                  <a:noFill/>
                  <a:prstDash val="solid"/>
                  <a:round/>
                </a:ln>
              </p:spPr>
              <p:txBody>
                <a:bodyPr rtlCol="0" anchor="ctr"/>
                <a:lstStyle/>
                <a:p>
                  <a:endParaRPr lang="en-US"/>
                </a:p>
              </p:txBody>
            </p:sp>
            <p:sp>
              <p:nvSpPr>
                <p:cNvPr id="1209" name="Freeform: Shape 1208">
                  <a:extLst>
                    <a:ext uri="{FF2B5EF4-FFF2-40B4-BE49-F238E27FC236}">
                      <a16:creationId xmlns:a16="http://schemas.microsoft.com/office/drawing/2014/main" id="{479991AF-DC99-F29A-A54E-7B342F6ABCB9}"/>
                    </a:ext>
                  </a:extLst>
                </p:cNvPr>
                <p:cNvSpPr/>
                <p:nvPr/>
              </p:nvSpPr>
              <p:spPr>
                <a:xfrm flipV="1">
                  <a:off x="1060410" y="4483863"/>
                  <a:ext cx="43187" cy="48567"/>
                </a:xfrm>
                <a:custGeom>
                  <a:avLst/>
                  <a:gdLst>
                    <a:gd name="connsiteX0" fmla="*/ 29827 w 43187"/>
                    <a:gd name="connsiteY0" fmla="*/ 85 h 48567"/>
                    <a:gd name="connsiteX1" fmla="*/ 29827 w 43187"/>
                    <a:gd name="connsiteY1" fmla="*/ 7197 h 48567"/>
                    <a:gd name="connsiteX2" fmla="*/ 23001 w 43187"/>
                    <a:gd name="connsiteY2" fmla="*/ 1201 h 48567"/>
                    <a:gd name="connsiteX3" fmla="*/ 14086 w 43187"/>
                    <a:gd name="connsiteY3" fmla="*/ -988 h 48567"/>
                    <a:gd name="connsiteX4" fmla="*/ 5486 w 43187"/>
                    <a:gd name="connsiteY4" fmla="*/ 1115 h 48567"/>
                    <a:gd name="connsiteX5" fmla="*/ -9 w 43187"/>
                    <a:gd name="connsiteY5" fmla="*/ 7011 h 48567"/>
                    <a:gd name="connsiteX6" fmla="*/ -1698 w 43187"/>
                    <a:gd name="connsiteY6" fmla="*/ 17528 h 48567"/>
                    <a:gd name="connsiteX7" fmla="*/ -1698 w 43187"/>
                    <a:gd name="connsiteY7" fmla="*/ 47579 h 48567"/>
                    <a:gd name="connsiteX8" fmla="*/ 10866 w 43187"/>
                    <a:gd name="connsiteY8" fmla="*/ 47579 h 48567"/>
                    <a:gd name="connsiteX9" fmla="*/ 10866 w 43187"/>
                    <a:gd name="connsiteY9" fmla="*/ 25757 h 48567"/>
                    <a:gd name="connsiteX10" fmla="*/ 11553 w 43187"/>
                    <a:gd name="connsiteY10" fmla="*/ 13479 h 48567"/>
                    <a:gd name="connsiteX11" fmla="*/ 14086 w 43187"/>
                    <a:gd name="connsiteY11" fmla="*/ 9901 h 48567"/>
                    <a:gd name="connsiteX12" fmla="*/ 18736 w 43187"/>
                    <a:gd name="connsiteY12" fmla="*/ 8585 h 48567"/>
                    <a:gd name="connsiteX13" fmla="*/ 24503 w 43187"/>
                    <a:gd name="connsiteY13" fmla="*/ 10345 h 48567"/>
                    <a:gd name="connsiteX14" fmla="*/ 27981 w 43187"/>
                    <a:gd name="connsiteY14" fmla="*/ 14724 h 48567"/>
                    <a:gd name="connsiteX15" fmla="*/ 28925 w 43187"/>
                    <a:gd name="connsiteY15" fmla="*/ 27545 h 48567"/>
                    <a:gd name="connsiteX16" fmla="*/ 28925 w 43187"/>
                    <a:gd name="connsiteY16" fmla="*/ 47579 h 48567"/>
                    <a:gd name="connsiteX17" fmla="*/ 41489 w 43187"/>
                    <a:gd name="connsiteY17" fmla="*/ 47579 h 48567"/>
                    <a:gd name="connsiteX18" fmla="*/ 41489 w 43187"/>
                    <a:gd name="connsiteY18" fmla="*/ 8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29827" y="85"/>
                      </a:moveTo>
                      <a:lnTo>
                        <a:pt x="29827" y="7197"/>
                      </a:lnTo>
                      <a:cubicBezTo>
                        <a:pt x="28100" y="4659"/>
                        <a:pt x="25825" y="2661"/>
                        <a:pt x="23001" y="1201"/>
                      </a:cubicBezTo>
                      <a:cubicBezTo>
                        <a:pt x="20186" y="-259"/>
                        <a:pt x="17215" y="-988"/>
                        <a:pt x="14086" y="-988"/>
                      </a:cubicBezTo>
                      <a:cubicBezTo>
                        <a:pt x="10890" y="-988"/>
                        <a:pt x="8023" y="-287"/>
                        <a:pt x="5486" y="1115"/>
                      </a:cubicBezTo>
                      <a:cubicBezTo>
                        <a:pt x="2957" y="2517"/>
                        <a:pt x="1126" y="4483"/>
                        <a:pt x="-9" y="7011"/>
                      </a:cubicBezTo>
                      <a:cubicBezTo>
                        <a:pt x="-1135" y="9548"/>
                        <a:pt x="-1698" y="13054"/>
                        <a:pt x="-1698" y="17528"/>
                      </a:cubicBezTo>
                      <a:lnTo>
                        <a:pt x="-1698" y="47579"/>
                      </a:lnTo>
                      <a:lnTo>
                        <a:pt x="10866" y="47579"/>
                      </a:lnTo>
                      <a:lnTo>
                        <a:pt x="10866" y="25757"/>
                      </a:lnTo>
                      <a:cubicBezTo>
                        <a:pt x="10866" y="19079"/>
                        <a:pt x="11095" y="14986"/>
                        <a:pt x="11553" y="13479"/>
                      </a:cubicBezTo>
                      <a:cubicBezTo>
                        <a:pt x="12020" y="11972"/>
                        <a:pt x="12865" y="10779"/>
                        <a:pt x="14086" y="9901"/>
                      </a:cubicBezTo>
                      <a:cubicBezTo>
                        <a:pt x="15307" y="9024"/>
                        <a:pt x="16857" y="8585"/>
                        <a:pt x="18736" y="8585"/>
                      </a:cubicBezTo>
                      <a:cubicBezTo>
                        <a:pt x="20883" y="8585"/>
                        <a:pt x="22805" y="9172"/>
                        <a:pt x="24503" y="10345"/>
                      </a:cubicBezTo>
                      <a:cubicBezTo>
                        <a:pt x="26201" y="11528"/>
                        <a:pt x="27361" y="12988"/>
                        <a:pt x="27981" y="14724"/>
                      </a:cubicBezTo>
                      <a:cubicBezTo>
                        <a:pt x="28610" y="16470"/>
                        <a:pt x="28925" y="20743"/>
                        <a:pt x="28925" y="27545"/>
                      </a:cubicBezTo>
                      <a:lnTo>
                        <a:pt x="28925" y="47579"/>
                      </a:lnTo>
                      <a:lnTo>
                        <a:pt x="41489" y="47579"/>
                      </a:lnTo>
                      <a:lnTo>
                        <a:pt x="41489" y="85"/>
                      </a:lnTo>
                      <a:close/>
                    </a:path>
                  </a:pathLst>
                </a:custGeom>
                <a:solidFill>
                  <a:srgbClr val="000000"/>
                </a:solidFill>
                <a:ln w="14" cap="flat">
                  <a:noFill/>
                  <a:prstDash val="solid"/>
                  <a:round/>
                </a:ln>
              </p:spPr>
              <p:txBody>
                <a:bodyPr rtlCol="0" anchor="ctr"/>
                <a:lstStyle/>
                <a:p>
                  <a:endParaRPr lang="en-US"/>
                </a:p>
              </p:txBody>
            </p:sp>
            <p:sp>
              <p:nvSpPr>
                <p:cNvPr id="1210" name="Freeform: Shape 1209">
                  <a:extLst>
                    <a:ext uri="{FF2B5EF4-FFF2-40B4-BE49-F238E27FC236}">
                      <a16:creationId xmlns:a16="http://schemas.microsoft.com/office/drawing/2014/main" id="{C497E220-CA0D-A39E-9FE1-4D4ACE8F636C}"/>
                    </a:ext>
                  </a:extLst>
                </p:cNvPr>
                <p:cNvSpPr/>
                <p:nvPr/>
              </p:nvSpPr>
              <p:spPr>
                <a:xfrm flipV="1">
                  <a:off x="1112947" y="4482790"/>
                  <a:ext cx="44372" cy="49640"/>
                </a:xfrm>
                <a:custGeom>
                  <a:avLst/>
                  <a:gdLst>
                    <a:gd name="connsiteX0" fmla="*/ 29678 w 44372"/>
                    <a:gd name="connsiteY0" fmla="*/ 15158 h 49640"/>
                    <a:gd name="connsiteX1" fmla="*/ 42199 w 44372"/>
                    <a:gd name="connsiteY1" fmla="*/ 13055 h 49640"/>
                    <a:gd name="connsiteX2" fmla="*/ 34572 w 44372"/>
                    <a:gd name="connsiteY2" fmla="*/ 2566 h 49640"/>
                    <a:gd name="connsiteX3" fmla="*/ 21550 w 44372"/>
                    <a:gd name="connsiteY3" fmla="*/ -1026 h 49640"/>
                    <a:gd name="connsiteX4" fmla="*/ 3205 w 44372"/>
                    <a:gd name="connsiteY4" fmla="*/ 7073 h 49640"/>
                    <a:gd name="connsiteX5" fmla="*/ -1489 w 44372"/>
                    <a:gd name="connsiteY5" fmla="*/ 23429 h 49640"/>
                    <a:gd name="connsiteX6" fmla="*/ 4679 w 44372"/>
                    <a:gd name="connsiteY6" fmla="*/ 41918 h 49640"/>
                    <a:gd name="connsiteX7" fmla="*/ 20291 w 44372"/>
                    <a:gd name="connsiteY7" fmla="*/ 48615 h 49640"/>
                    <a:gd name="connsiteX8" fmla="*/ 37019 w 44372"/>
                    <a:gd name="connsiteY8" fmla="*/ 41617 h 49640"/>
                    <a:gd name="connsiteX9" fmla="*/ 42871 w 44372"/>
                    <a:gd name="connsiteY9" fmla="*/ 20167 h 49640"/>
                    <a:gd name="connsiteX10" fmla="*/ 11390 w 44372"/>
                    <a:gd name="connsiteY10" fmla="*/ 20167 h 49640"/>
                    <a:gd name="connsiteX11" fmla="*/ 14438 w 44372"/>
                    <a:gd name="connsiteY11" fmla="*/ 11466 h 49640"/>
                    <a:gd name="connsiteX12" fmla="*/ 21679 w 44372"/>
                    <a:gd name="connsiteY12" fmla="*/ 8361 h 49640"/>
                    <a:gd name="connsiteX13" fmla="*/ 26630 w 44372"/>
                    <a:gd name="connsiteY13" fmla="*/ 9964 h 49640"/>
                    <a:gd name="connsiteX14" fmla="*/ 29678 w 44372"/>
                    <a:gd name="connsiteY14" fmla="*/ 15158 h 49640"/>
                    <a:gd name="connsiteX15" fmla="*/ 30393 w 44372"/>
                    <a:gd name="connsiteY15" fmla="*/ 27865 h 49640"/>
                    <a:gd name="connsiteX16" fmla="*/ 27574 w 44372"/>
                    <a:gd name="connsiteY16" fmla="*/ 36151 h 49640"/>
                    <a:gd name="connsiteX17" fmla="*/ 21049 w 44372"/>
                    <a:gd name="connsiteY17" fmla="*/ 38999 h 49640"/>
                    <a:gd name="connsiteX18" fmla="*/ 14252 w 44372"/>
                    <a:gd name="connsiteY18" fmla="*/ 36008 h 49640"/>
                    <a:gd name="connsiteX19" fmla="*/ 11619 w 44372"/>
                    <a:gd name="connsiteY19" fmla="*/ 2786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678" y="15158"/>
                      </a:moveTo>
                      <a:lnTo>
                        <a:pt x="42199" y="13055"/>
                      </a:lnTo>
                      <a:cubicBezTo>
                        <a:pt x="40596" y="8466"/>
                        <a:pt x="38054" y="4970"/>
                        <a:pt x="34572" y="2566"/>
                      </a:cubicBezTo>
                      <a:cubicBezTo>
                        <a:pt x="31099" y="171"/>
                        <a:pt x="26759" y="-1026"/>
                        <a:pt x="21550" y="-1026"/>
                      </a:cubicBezTo>
                      <a:cubicBezTo>
                        <a:pt x="13288" y="-1026"/>
                        <a:pt x="7173" y="1674"/>
                        <a:pt x="3205" y="7073"/>
                      </a:cubicBezTo>
                      <a:cubicBezTo>
                        <a:pt x="76" y="11395"/>
                        <a:pt x="-1489" y="16847"/>
                        <a:pt x="-1489" y="23429"/>
                      </a:cubicBezTo>
                      <a:cubicBezTo>
                        <a:pt x="-1489" y="31300"/>
                        <a:pt x="567" y="37463"/>
                        <a:pt x="4679" y="41918"/>
                      </a:cubicBezTo>
                      <a:cubicBezTo>
                        <a:pt x="8800" y="46382"/>
                        <a:pt x="14004" y="48615"/>
                        <a:pt x="20291" y="48615"/>
                      </a:cubicBezTo>
                      <a:cubicBezTo>
                        <a:pt x="27360" y="48615"/>
                        <a:pt x="32936" y="46282"/>
                        <a:pt x="37019" y="41617"/>
                      </a:cubicBezTo>
                      <a:cubicBezTo>
                        <a:pt x="41102" y="36952"/>
                        <a:pt x="43053" y="29802"/>
                        <a:pt x="42871" y="20167"/>
                      </a:cubicBezTo>
                      <a:lnTo>
                        <a:pt x="11390" y="20167"/>
                      </a:lnTo>
                      <a:cubicBezTo>
                        <a:pt x="11485" y="16446"/>
                        <a:pt x="12501" y="13546"/>
                        <a:pt x="14438" y="11466"/>
                      </a:cubicBezTo>
                      <a:cubicBezTo>
                        <a:pt x="16374" y="9396"/>
                        <a:pt x="18788" y="8361"/>
                        <a:pt x="21679" y="8361"/>
                      </a:cubicBezTo>
                      <a:cubicBezTo>
                        <a:pt x="23644" y="8361"/>
                        <a:pt x="25294" y="8895"/>
                        <a:pt x="26630" y="9964"/>
                      </a:cubicBezTo>
                      <a:cubicBezTo>
                        <a:pt x="27975" y="11042"/>
                        <a:pt x="28991" y="12773"/>
                        <a:pt x="29678" y="15158"/>
                      </a:cubicBezTo>
                      <a:close/>
                      <a:moveTo>
                        <a:pt x="30393" y="27865"/>
                      </a:moveTo>
                      <a:cubicBezTo>
                        <a:pt x="30307" y="31500"/>
                        <a:pt x="29368" y="34262"/>
                        <a:pt x="27574" y="36151"/>
                      </a:cubicBezTo>
                      <a:cubicBezTo>
                        <a:pt x="25790" y="38049"/>
                        <a:pt x="23615" y="38999"/>
                        <a:pt x="21049" y="38999"/>
                      </a:cubicBezTo>
                      <a:cubicBezTo>
                        <a:pt x="18311" y="38999"/>
                        <a:pt x="16045" y="38002"/>
                        <a:pt x="14252" y="36008"/>
                      </a:cubicBezTo>
                      <a:cubicBezTo>
                        <a:pt x="12468" y="34004"/>
                        <a:pt x="11590" y="31290"/>
                        <a:pt x="11619" y="27865"/>
                      </a:cubicBezTo>
                      <a:close/>
                    </a:path>
                  </a:pathLst>
                </a:custGeom>
                <a:solidFill>
                  <a:srgbClr val="000000"/>
                </a:solidFill>
                <a:ln w="14" cap="flat">
                  <a:noFill/>
                  <a:prstDash val="solid"/>
                  <a:round/>
                </a:ln>
              </p:spPr>
              <p:txBody>
                <a:bodyPr rtlCol="0" anchor="ctr"/>
                <a:lstStyle/>
                <a:p>
                  <a:endParaRPr lang="en-US"/>
                </a:p>
              </p:txBody>
            </p:sp>
            <p:sp>
              <p:nvSpPr>
                <p:cNvPr id="1211" name="Freeform: Shape 1210">
                  <a:extLst>
                    <a:ext uri="{FF2B5EF4-FFF2-40B4-BE49-F238E27FC236}">
                      <a16:creationId xmlns:a16="http://schemas.microsoft.com/office/drawing/2014/main" id="{4E0D0425-C284-2039-2E4D-22A4CDAF1E3B}"/>
                    </a:ext>
                  </a:extLst>
                </p:cNvPr>
                <p:cNvSpPr/>
                <p:nvPr/>
              </p:nvSpPr>
              <p:spPr>
                <a:xfrm flipV="1">
                  <a:off x="1160976" y="453135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12" name="Freeform: Shape 1211">
                  <a:extLst>
                    <a:ext uri="{FF2B5EF4-FFF2-40B4-BE49-F238E27FC236}">
                      <a16:creationId xmlns:a16="http://schemas.microsoft.com/office/drawing/2014/main" id="{36B2F8BD-AB2C-B5EE-8451-5443E0CB6F30}"/>
                    </a:ext>
                  </a:extLst>
                </p:cNvPr>
                <p:cNvSpPr/>
                <p:nvPr/>
              </p:nvSpPr>
              <p:spPr>
                <a:xfrm flipV="1">
                  <a:off x="1190227" y="4483334"/>
                  <a:ext cx="45834" cy="31381"/>
                </a:xfrm>
                <a:custGeom>
                  <a:avLst/>
                  <a:gdLst>
                    <a:gd name="connsiteX0" fmla="*/ -1585 w 45834"/>
                    <a:gd name="connsiteY0" fmla="*/ 18220 h 31381"/>
                    <a:gd name="connsiteX1" fmla="*/ -1585 w 45834"/>
                    <a:gd name="connsiteY1" fmla="*/ 29753 h 31381"/>
                    <a:gd name="connsiteX2" fmla="*/ 44249 w 45834"/>
                    <a:gd name="connsiteY2" fmla="*/ 29753 h 31381"/>
                    <a:gd name="connsiteX3" fmla="*/ 44249 w 45834"/>
                    <a:gd name="connsiteY3" fmla="*/ 18220 h 31381"/>
                    <a:gd name="connsiteX4" fmla="*/ -1585 w 45834"/>
                    <a:gd name="connsiteY4" fmla="*/ -1628 h 31381"/>
                    <a:gd name="connsiteX5" fmla="*/ -1585 w 45834"/>
                    <a:gd name="connsiteY5" fmla="*/ 9949 h 31381"/>
                    <a:gd name="connsiteX6" fmla="*/ 44249 w 45834"/>
                    <a:gd name="connsiteY6" fmla="*/ 9949 h 31381"/>
                    <a:gd name="connsiteX7" fmla="*/ 44249 w 45834"/>
                    <a:gd name="connsiteY7" fmla="*/ -162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585" y="18220"/>
                      </a:moveTo>
                      <a:lnTo>
                        <a:pt x="-1585" y="29753"/>
                      </a:lnTo>
                      <a:lnTo>
                        <a:pt x="44249" y="29753"/>
                      </a:lnTo>
                      <a:lnTo>
                        <a:pt x="44249" y="18220"/>
                      </a:lnTo>
                      <a:close/>
                      <a:moveTo>
                        <a:pt x="-1585" y="-1628"/>
                      </a:moveTo>
                      <a:lnTo>
                        <a:pt x="-1585" y="9949"/>
                      </a:lnTo>
                      <a:lnTo>
                        <a:pt x="44249" y="9949"/>
                      </a:lnTo>
                      <a:lnTo>
                        <a:pt x="44249" y="-1628"/>
                      </a:lnTo>
                      <a:close/>
                    </a:path>
                  </a:pathLst>
                </a:custGeom>
                <a:solidFill>
                  <a:srgbClr val="000000"/>
                </a:solidFill>
                <a:ln w="14" cap="flat">
                  <a:noFill/>
                  <a:prstDash val="solid"/>
                  <a:round/>
                </a:ln>
              </p:spPr>
              <p:txBody>
                <a:bodyPr rtlCol="0" anchor="ctr"/>
                <a:lstStyle/>
                <a:p>
                  <a:endParaRPr lang="en-US"/>
                </a:p>
              </p:txBody>
            </p:sp>
            <p:sp>
              <p:nvSpPr>
                <p:cNvPr id="1213" name="Freeform: Shape 1212">
                  <a:extLst>
                    <a:ext uri="{FF2B5EF4-FFF2-40B4-BE49-F238E27FC236}">
                      <a16:creationId xmlns:a16="http://schemas.microsoft.com/office/drawing/2014/main" id="{58E57F1A-F18E-1B83-76FC-0EB8BB442B04}"/>
                    </a:ext>
                  </a:extLst>
                </p:cNvPr>
                <p:cNvSpPr/>
                <p:nvPr/>
              </p:nvSpPr>
              <p:spPr>
                <a:xfrm flipV="1">
                  <a:off x="1239904" y="453135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14" name="Freeform: Shape 1213">
                  <a:extLst>
                    <a:ext uri="{FF2B5EF4-FFF2-40B4-BE49-F238E27FC236}">
                      <a16:creationId xmlns:a16="http://schemas.microsoft.com/office/drawing/2014/main" id="{B097FDC1-5074-A7D5-31FF-E96BD8B26610}"/>
                    </a:ext>
                  </a:extLst>
                </p:cNvPr>
                <p:cNvSpPr/>
                <p:nvPr/>
              </p:nvSpPr>
              <p:spPr>
                <a:xfrm flipV="1">
                  <a:off x="1271873" y="4465804"/>
                  <a:ext cx="22280" cy="84027"/>
                </a:xfrm>
                <a:custGeom>
                  <a:avLst/>
                  <a:gdLst>
                    <a:gd name="connsiteX0" fmla="*/ -936 w 22280"/>
                    <a:gd name="connsiteY0" fmla="*/ -1011 h 84027"/>
                    <a:gd name="connsiteX1" fmla="*/ -936 w 22280"/>
                    <a:gd name="connsiteY1" fmla="*/ 83016 h 84027"/>
                    <a:gd name="connsiteX2" fmla="*/ 21345 w 22280"/>
                    <a:gd name="connsiteY2" fmla="*/ 83016 h 84027"/>
                    <a:gd name="connsiteX3" fmla="*/ 21345 w 22280"/>
                    <a:gd name="connsiteY3" fmla="*/ 73142 h 84027"/>
                    <a:gd name="connsiteX4" fmla="*/ 11013 w 22280"/>
                    <a:gd name="connsiteY4" fmla="*/ 73142 h 84027"/>
                    <a:gd name="connsiteX5" fmla="*/ 11013 w 22280"/>
                    <a:gd name="connsiteY5" fmla="*/ 8877 h 84027"/>
                    <a:gd name="connsiteX6" fmla="*/ 21345 w 22280"/>
                    <a:gd name="connsiteY6" fmla="*/ 8877 h 84027"/>
                    <a:gd name="connsiteX7" fmla="*/ 21345 w 22280"/>
                    <a:gd name="connsiteY7" fmla="*/ -1011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936" y="-1011"/>
                      </a:moveTo>
                      <a:lnTo>
                        <a:pt x="-936" y="83016"/>
                      </a:lnTo>
                      <a:lnTo>
                        <a:pt x="21345" y="83016"/>
                      </a:lnTo>
                      <a:lnTo>
                        <a:pt x="21345" y="73142"/>
                      </a:lnTo>
                      <a:lnTo>
                        <a:pt x="11013" y="73142"/>
                      </a:lnTo>
                      <a:lnTo>
                        <a:pt x="11013" y="8877"/>
                      </a:lnTo>
                      <a:lnTo>
                        <a:pt x="21345" y="8877"/>
                      </a:lnTo>
                      <a:lnTo>
                        <a:pt x="21345" y="-1011"/>
                      </a:lnTo>
                      <a:close/>
                    </a:path>
                  </a:pathLst>
                </a:custGeom>
                <a:solidFill>
                  <a:srgbClr val="000000"/>
                </a:solidFill>
                <a:ln w="14" cap="flat">
                  <a:noFill/>
                  <a:prstDash val="solid"/>
                  <a:round/>
                </a:ln>
              </p:spPr>
              <p:txBody>
                <a:bodyPr rtlCol="0" anchor="ctr"/>
                <a:lstStyle/>
                <a:p>
                  <a:endParaRPr lang="en-US"/>
                </a:p>
              </p:txBody>
            </p:sp>
            <p:sp>
              <p:nvSpPr>
                <p:cNvPr id="1215" name="Freeform: Shape 1214">
                  <a:extLst>
                    <a:ext uri="{FF2B5EF4-FFF2-40B4-BE49-F238E27FC236}">
                      <a16:creationId xmlns:a16="http://schemas.microsoft.com/office/drawing/2014/main" id="{9815329D-6AC2-D6BB-4312-5F1A89B9531C}"/>
                    </a:ext>
                  </a:extLst>
                </p:cNvPr>
                <p:cNvSpPr/>
                <p:nvPr/>
              </p:nvSpPr>
              <p:spPr>
                <a:xfrm flipV="1">
                  <a:off x="1298121" y="4465532"/>
                  <a:ext cx="44059" cy="65825"/>
                </a:xfrm>
                <a:custGeom>
                  <a:avLst/>
                  <a:gdLst>
                    <a:gd name="connsiteX0" fmla="*/ 42669 w 44059"/>
                    <a:gd name="connsiteY0" fmla="*/ 10008 h 65825"/>
                    <a:gd name="connsiteX1" fmla="*/ 42669 w 44059"/>
                    <a:gd name="connsiteY1" fmla="*/ -1669 h 65825"/>
                    <a:gd name="connsiteX2" fmla="*/ -1391 w 44059"/>
                    <a:gd name="connsiteY2" fmla="*/ -1669 h 65825"/>
                    <a:gd name="connsiteX3" fmla="*/ 2902 w 44059"/>
                    <a:gd name="connsiteY3" fmla="*/ 10881 h 65825"/>
                    <a:gd name="connsiteX4" fmla="*/ 17040 w 44059"/>
                    <a:gd name="connsiteY4" fmla="*/ 26593 h 65825"/>
                    <a:gd name="connsiteX5" fmla="*/ 27458 w 44059"/>
                    <a:gd name="connsiteY5" fmla="*/ 37326 h 65825"/>
                    <a:gd name="connsiteX6" fmla="*/ 30048 w 44059"/>
                    <a:gd name="connsiteY6" fmla="*/ 45024 h 65825"/>
                    <a:gd name="connsiteX7" fmla="*/ 27787 w 44059"/>
                    <a:gd name="connsiteY7" fmla="*/ 51478 h 65825"/>
                    <a:gd name="connsiteX8" fmla="*/ 21562 w 44059"/>
                    <a:gd name="connsiteY8" fmla="*/ 53739 h 65825"/>
                    <a:gd name="connsiteX9" fmla="*/ 15294 w 44059"/>
                    <a:gd name="connsiteY9" fmla="*/ 51364 h 65825"/>
                    <a:gd name="connsiteX10" fmla="*/ 12618 w 44059"/>
                    <a:gd name="connsiteY10" fmla="*/ 43493 h 65825"/>
                    <a:gd name="connsiteX11" fmla="*/ 97 w 44059"/>
                    <a:gd name="connsiteY11" fmla="*/ 44752 h 65825"/>
                    <a:gd name="connsiteX12" fmla="*/ 7109 w 44059"/>
                    <a:gd name="connsiteY12" fmla="*/ 59635 h 65825"/>
                    <a:gd name="connsiteX13" fmla="*/ 21862 w 44059"/>
                    <a:gd name="connsiteY13" fmla="*/ 64157 h 65825"/>
                    <a:gd name="connsiteX14" fmla="*/ 37117 w 44059"/>
                    <a:gd name="connsiteY14" fmla="*/ 58919 h 65825"/>
                    <a:gd name="connsiteX15" fmla="*/ 42669 w 44059"/>
                    <a:gd name="connsiteY15" fmla="*/ 45911 h 65825"/>
                    <a:gd name="connsiteX16" fmla="*/ 41081 w 44059"/>
                    <a:gd name="connsiteY16" fmla="*/ 37483 h 65825"/>
                    <a:gd name="connsiteX17" fmla="*/ 36044 w 44059"/>
                    <a:gd name="connsiteY17" fmla="*/ 29097 h 65825"/>
                    <a:gd name="connsiteX18" fmla="*/ 27815 w 44059"/>
                    <a:gd name="connsiteY18" fmla="*/ 20726 h 65825"/>
                    <a:gd name="connsiteX19" fmla="*/ 20274 w 44059"/>
                    <a:gd name="connsiteY19" fmla="*/ 13485 h 65825"/>
                    <a:gd name="connsiteX20" fmla="*/ 17713 w 44059"/>
                    <a:gd name="connsiteY20" fmla="*/ 10008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2669" y="10008"/>
                      </a:moveTo>
                      <a:lnTo>
                        <a:pt x="42669" y="-1669"/>
                      </a:lnTo>
                      <a:lnTo>
                        <a:pt x="-1391" y="-1669"/>
                      </a:lnTo>
                      <a:cubicBezTo>
                        <a:pt x="-914" y="2748"/>
                        <a:pt x="517" y="6932"/>
                        <a:pt x="2902" y="10881"/>
                      </a:cubicBezTo>
                      <a:cubicBezTo>
                        <a:pt x="5287" y="14831"/>
                        <a:pt x="10000" y="20068"/>
                        <a:pt x="17040" y="26593"/>
                      </a:cubicBezTo>
                      <a:cubicBezTo>
                        <a:pt x="22707" y="31869"/>
                        <a:pt x="26179" y="35446"/>
                        <a:pt x="27458" y="37326"/>
                      </a:cubicBezTo>
                      <a:cubicBezTo>
                        <a:pt x="29184" y="39920"/>
                        <a:pt x="30048" y="42487"/>
                        <a:pt x="30048" y="45024"/>
                      </a:cubicBezTo>
                      <a:cubicBezTo>
                        <a:pt x="30048" y="47819"/>
                        <a:pt x="29294" y="49971"/>
                        <a:pt x="27787" y="51478"/>
                      </a:cubicBezTo>
                      <a:cubicBezTo>
                        <a:pt x="26289" y="52985"/>
                        <a:pt x="24214" y="53739"/>
                        <a:pt x="21562" y="53739"/>
                      </a:cubicBezTo>
                      <a:cubicBezTo>
                        <a:pt x="18939" y="53739"/>
                        <a:pt x="16849" y="52947"/>
                        <a:pt x="15294" y="51364"/>
                      </a:cubicBezTo>
                      <a:cubicBezTo>
                        <a:pt x="13749" y="49789"/>
                        <a:pt x="12857" y="47166"/>
                        <a:pt x="12618" y="43493"/>
                      </a:cubicBezTo>
                      <a:lnTo>
                        <a:pt x="97" y="44752"/>
                      </a:lnTo>
                      <a:cubicBezTo>
                        <a:pt x="841" y="51669"/>
                        <a:pt x="3179" y="56630"/>
                        <a:pt x="7109" y="59635"/>
                      </a:cubicBezTo>
                      <a:cubicBezTo>
                        <a:pt x="11049" y="62649"/>
                        <a:pt x="15967" y="64157"/>
                        <a:pt x="21862" y="64157"/>
                      </a:cubicBezTo>
                      <a:cubicBezTo>
                        <a:pt x="28340" y="64157"/>
                        <a:pt x="33425" y="62411"/>
                        <a:pt x="37117" y="58919"/>
                      </a:cubicBezTo>
                      <a:cubicBezTo>
                        <a:pt x="40818" y="55437"/>
                        <a:pt x="42669" y="51101"/>
                        <a:pt x="42669" y="45911"/>
                      </a:cubicBezTo>
                      <a:cubicBezTo>
                        <a:pt x="42669" y="42964"/>
                        <a:pt x="42140" y="40154"/>
                        <a:pt x="41081" y="37483"/>
                      </a:cubicBezTo>
                      <a:cubicBezTo>
                        <a:pt x="40022" y="34812"/>
                        <a:pt x="38343" y="32017"/>
                        <a:pt x="36044" y="29097"/>
                      </a:cubicBezTo>
                      <a:cubicBezTo>
                        <a:pt x="34527" y="27161"/>
                        <a:pt x="31784" y="24370"/>
                        <a:pt x="27815" y="20726"/>
                      </a:cubicBezTo>
                      <a:cubicBezTo>
                        <a:pt x="23847" y="17092"/>
                        <a:pt x="21333" y="14678"/>
                        <a:pt x="20274" y="13485"/>
                      </a:cubicBezTo>
                      <a:cubicBezTo>
                        <a:pt x="19225" y="12293"/>
                        <a:pt x="18371" y="11134"/>
                        <a:pt x="17713" y="10008"/>
                      </a:cubicBezTo>
                      <a:close/>
                    </a:path>
                  </a:pathLst>
                </a:custGeom>
                <a:solidFill>
                  <a:srgbClr val="000000"/>
                </a:solidFill>
                <a:ln w="14" cap="flat">
                  <a:noFill/>
                  <a:prstDash val="solid"/>
                  <a:round/>
                </a:ln>
              </p:spPr>
              <p:txBody>
                <a:bodyPr rtlCol="0" anchor="ctr"/>
                <a:lstStyle/>
                <a:p>
                  <a:endParaRPr lang="en-US"/>
                </a:p>
              </p:txBody>
            </p:sp>
            <p:sp>
              <p:nvSpPr>
                <p:cNvPr id="1216" name="Freeform: Shape 1215">
                  <a:extLst>
                    <a:ext uri="{FF2B5EF4-FFF2-40B4-BE49-F238E27FC236}">
                      <a16:creationId xmlns:a16="http://schemas.microsoft.com/office/drawing/2014/main" id="{02421E14-83B2-D2AB-19A0-FC8FB559174D}"/>
                    </a:ext>
                  </a:extLst>
                </p:cNvPr>
                <p:cNvSpPr/>
                <p:nvPr/>
              </p:nvSpPr>
              <p:spPr>
                <a:xfrm flipV="1">
                  <a:off x="1352017" y="4518794"/>
                  <a:ext cx="13594" cy="27188"/>
                </a:xfrm>
                <a:custGeom>
                  <a:avLst/>
                  <a:gdLst>
                    <a:gd name="connsiteX0" fmla="*/ 506 w 13594"/>
                    <a:gd name="connsiteY0" fmla="*/ 27900 h 27188"/>
                    <a:gd name="connsiteX1" fmla="*/ 13070 w 13594"/>
                    <a:gd name="connsiteY1" fmla="*/ 27900 h 27188"/>
                    <a:gd name="connsiteX2" fmla="*/ 13070 w 13594"/>
                    <a:gd name="connsiteY2" fmla="*/ 18913 h 27188"/>
                    <a:gd name="connsiteX3" fmla="*/ 12125 w 13594"/>
                    <a:gd name="connsiteY3" fmla="*/ 10313 h 27188"/>
                    <a:gd name="connsiteX4" fmla="*/ 8562 w 13594"/>
                    <a:gd name="connsiteY4" fmla="*/ 4646 h 27188"/>
                    <a:gd name="connsiteX5" fmla="*/ 1937 w 13594"/>
                    <a:gd name="connsiteY5" fmla="*/ 711 h 27188"/>
                    <a:gd name="connsiteX6" fmla="*/ -524 w 13594"/>
                    <a:gd name="connsiteY6" fmla="*/ 5906 h 27188"/>
                    <a:gd name="connsiteX7" fmla="*/ 4870 w 13594"/>
                    <a:gd name="connsiteY7" fmla="*/ 9340 h 27188"/>
                    <a:gd name="connsiteX8" fmla="*/ 6588 w 13594"/>
                    <a:gd name="connsiteY8" fmla="*/ 15336 h 27188"/>
                    <a:gd name="connsiteX9" fmla="*/ 506 w 13594"/>
                    <a:gd name="connsiteY9" fmla="*/ 15336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506" y="27900"/>
                      </a:moveTo>
                      <a:lnTo>
                        <a:pt x="13070" y="27900"/>
                      </a:lnTo>
                      <a:lnTo>
                        <a:pt x="13070" y="18913"/>
                      </a:lnTo>
                      <a:cubicBezTo>
                        <a:pt x="13070" y="15279"/>
                        <a:pt x="12755" y="12412"/>
                        <a:pt x="12125" y="10313"/>
                      </a:cubicBezTo>
                      <a:cubicBezTo>
                        <a:pt x="11496" y="8205"/>
                        <a:pt x="10308" y="6316"/>
                        <a:pt x="8562" y="4646"/>
                      </a:cubicBezTo>
                      <a:cubicBezTo>
                        <a:pt x="6826" y="2977"/>
                        <a:pt x="4618" y="1665"/>
                        <a:pt x="1937" y="711"/>
                      </a:cubicBezTo>
                      <a:lnTo>
                        <a:pt x="-524" y="5906"/>
                      </a:lnTo>
                      <a:cubicBezTo>
                        <a:pt x="2004" y="6736"/>
                        <a:pt x="3802" y="7880"/>
                        <a:pt x="4870" y="9340"/>
                      </a:cubicBezTo>
                      <a:cubicBezTo>
                        <a:pt x="5948" y="10800"/>
                        <a:pt x="6521" y="12798"/>
                        <a:pt x="6588" y="15336"/>
                      </a:cubicBezTo>
                      <a:lnTo>
                        <a:pt x="506" y="15336"/>
                      </a:lnTo>
                      <a:close/>
                    </a:path>
                  </a:pathLst>
                </a:custGeom>
                <a:solidFill>
                  <a:srgbClr val="000000"/>
                </a:solidFill>
                <a:ln w="14" cap="flat">
                  <a:noFill/>
                  <a:prstDash val="solid"/>
                  <a:round/>
                </a:ln>
              </p:spPr>
              <p:txBody>
                <a:bodyPr rtlCol="0" anchor="ctr"/>
                <a:lstStyle/>
                <a:p>
                  <a:endParaRPr lang="en-US"/>
                </a:p>
              </p:txBody>
            </p:sp>
            <p:sp>
              <p:nvSpPr>
                <p:cNvPr id="1217" name="Freeform: Shape 1216">
                  <a:extLst>
                    <a:ext uri="{FF2B5EF4-FFF2-40B4-BE49-F238E27FC236}">
                      <a16:creationId xmlns:a16="http://schemas.microsoft.com/office/drawing/2014/main" id="{FA5216BA-2E75-E385-E3B8-CAF9CE6D7816}"/>
                    </a:ext>
                  </a:extLst>
                </p:cNvPr>
                <p:cNvSpPr/>
                <p:nvPr/>
              </p:nvSpPr>
              <p:spPr>
                <a:xfrm flipV="1">
                  <a:off x="1372224" y="453135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18" name="Freeform: Shape 1217">
                  <a:extLst>
                    <a:ext uri="{FF2B5EF4-FFF2-40B4-BE49-F238E27FC236}">
                      <a16:creationId xmlns:a16="http://schemas.microsoft.com/office/drawing/2014/main" id="{1E6DE77E-A8AE-2FA6-7CBF-DCFFDFE25AB6}"/>
                    </a:ext>
                  </a:extLst>
                </p:cNvPr>
                <p:cNvSpPr/>
                <p:nvPr/>
              </p:nvSpPr>
              <p:spPr>
                <a:xfrm flipV="1">
                  <a:off x="1404910" y="4465532"/>
                  <a:ext cx="28805" cy="65825"/>
                </a:xfrm>
                <a:custGeom>
                  <a:avLst/>
                  <a:gdLst>
                    <a:gd name="connsiteX0" fmla="*/ 27624 w 28805"/>
                    <a:gd name="connsiteY0" fmla="*/ -1669 h 65825"/>
                    <a:gd name="connsiteX1" fmla="*/ 15060 w 28805"/>
                    <a:gd name="connsiteY1" fmla="*/ -1669 h 65825"/>
                    <a:gd name="connsiteX2" fmla="*/ 15060 w 28805"/>
                    <a:gd name="connsiteY2" fmla="*/ 45683 h 65825"/>
                    <a:gd name="connsiteX3" fmla="*/ -1182 w 28805"/>
                    <a:gd name="connsiteY3" fmla="*/ 36167 h 65825"/>
                    <a:gd name="connsiteX4" fmla="*/ -1182 w 28805"/>
                    <a:gd name="connsiteY4" fmla="*/ 47571 h 65825"/>
                    <a:gd name="connsiteX5" fmla="*/ 9508 w 28805"/>
                    <a:gd name="connsiteY5" fmla="*/ 53667 h 65825"/>
                    <a:gd name="connsiteX6" fmla="*/ 17421 w 28805"/>
                    <a:gd name="connsiteY6" fmla="*/ 64157 h 65825"/>
                    <a:gd name="connsiteX7" fmla="*/ 27624 w 28805"/>
                    <a:gd name="connsiteY7" fmla="*/ 64157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7624" y="-1669"/>
                      </a:moveTo>
                      <a:lnTo>
                        <a:pt x="15060" y="-1669"/>
                      </a:lnTo>
                      <a:lnTo>
                        <a:pt x="15060" y="45683"/>
                      </a:lnTo>
                      <a:cubicBezTo>
                        <a:pt x="10462" y="41390"/>
                        <a:pt x="5048" y="38218"/>
                        <a:pt x="-1182" y="36167"/>
                      </a:cubicBezTo>
                      <a:lnTo>
                        <a:pt x="-1182" y="47571"/>
                      </a:lnTo>
                      <a:cubicBezTo>
                        <a:pt x="2100" y="48640"/>
                        <a:pt x="5663" y="50672"/>
                        <a:pt x="9508" y="53667"/>
                      </a:cubicBezTo>
                      <a:cubicBezTo>
                        <a:pt x="13352" y="56663"/>
                        <a:pt x="15990" y="60159"/>
                        <a:pt x="17421" y="64157"/>
                      </a:cubicBezTo>
                      <a:lnTo>
                        <a:pt x="27624" y="64157"/>
                      </a:lnTo>
                      <a:close/>
                    </a:path>
                  </a:pathLst>
                </a:custGeom>
                <a:solidFill>
                  <a:srgbClr val="000000"/>
                </a:solidFill>
                <a:ln w="14" cap="flat">
                  <a:noFill/>
                  <a:prstDash val="solid"/>
                  <a:round/>
                </a:ln>
              </p:spPr>
              <p:txBody>
                <a:bodyPr rtlCol="0" anchor="ctr"/>
                <a:lstStyle/>
                <a:p>
                  <a:endParaRPr lang="en-US"/>
                </a:p>
              </p:txBody>
            </p:sp>
            <p:sp>
              <p:nvSpPr>
                <p:cNvPr id="1219" name="Freeform: Shape 1218">
                  <a:extLst>
                    <a:ext uri="{FF2B5EF4-FFF2-40B4-BE49-F238E27FC236}">
                      <a16:creationId xmlns:a16="http://schemas.microsoft.com/office/drawing/2014/main" id="{8A9F439E-FB71-306C-F863-228ABAD12722}"/>
                    </a:ext>
                  </a:extLst>
                </p:cNvPr>
                <p:cNvSpPr/>
                <p:nvPr/>
              </p:nvSpPr>
              <p:spPr>
                <a:xfrm flipV="1">
                  <a:off x="1450306" y="4465804"/>
                  <a:ext cx="22266" cy="84027"/>
                </a:xfrm>
                <a:custGeom>
                  <a:avLst/>
                  <a:gdLst>
                    <a:gd name="connsiteX0" fmla="*/ 21710 w 22266"/>
                    <a:gd name="connsiteY0" fmla="*/ 83016 h 84027"/>
                    <a:gd name="connsiteX1" fmla="*/ 21710 w 22266"/>
                    <a:gd name="connsiteY1" fmla="*/ -1011 h 84027"/>
                    <a:gd name="connsiteX2" fmla="*/ -557 w 22266"/>
                    <a:gd name="connsiteY2" fmla="*/ -1011 h 84027"/>
                    <a:gd name="connsiteX3" fmla="*/ -557 w 22266"/>
                    <a:gd name="connsiteY3" fmla="*/ 8877 h 84027"/>
                    <a:gd name="connsiteX4" fmla="*/ 9775 w 22266"/>
                    <a:gd name="connsiteY4" fmla="*/ 8877 h 84027"/>
                    <a:gd name="connsiteX5" fmla="*/ 9775 w 22266"/>
                    <a:gd name="connsiteY5" fmla="*/ 73228 h 84027"/>
                    <a:gd name="connsiteX6" fmla="*/ -557 w 22266"/>
                    <a:gd name="connsiteY6" fmla="*/ 73228 h 84027"/>
                    <a:gd name="connsiteX7" fmla="*/ -557 w 22266"/>
                    <a:gd name="connsiteY7" fmla="*/ 83016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1710" y="83016"/>
                      </a:moveTo>
                      <a:lnTo>
                        <a:pt x="21710" y="-1011"/>
                      </a:lnTo>
                      <a:lnTo>
                        <a:pt x="-557" y="-1011"/>
                      </a:lnTo>
                      <a:lnTo>
                        <a:pt x="-557" y="8877"/>
                      </a:lnTo>
                      <a:lnTo>
                        <a:pt x="9775" y="8877"/>
                      </a:lnTo>
                      <a:lnTo>
                        <a:pt x="9775" y="73228"/>
                      </a:lnTo>
                      <a:lnTo>
                        <a:pt x="-557" y="73228"/>
                      </a:lnTo>
                      <a:lnTo>
                        <a:pt x="-557" y="83016"/>
                      </a:lnTo>
                      <a:close/>
                    </a:path>
                  </a:pathLst>
                </a:custGeom>
                <a:solidFill>
                  <a:srgbClr val="000000"/>
                </a:solidFill>
                <a:ln w="14" cap="flat">
                  <a:noFill/>
                  <a:prstDash val="solid"/>
                  <a:round/>
                </a:ln>
              </p:spPr>
              <p:txBody>
                <a:bodyPr rtlCol="0" anchor="ctr"/>
                <a:lstStyle/>
                <a:p>
                  <a:endParaRPr lang="en-US"/>
                </a:p>
              </p:txBody>
            </p:sp>
          </p:grpSp>
        </p:grpSp>
        <p:grpSp>
          <p:nvGrpSpPr>
            <p:cNvPr id="1220" name="Graphic 3">
              <a:extLst>
                <a:ext uri="{FF2B5EF4-FFF2-40B4-BE49-F238E27FC236}">
                  <a16:creationId xmlns:a16="http://schemas.microsoft.com/office/drawing/2014/main" id="{E39C5103-2B59-14F8-E3F0-56E87906B4C1}"/>
                </a:ext>
              </a:extLst>
            </p:cNvPr>
            <p:cNvGrpSpPr/>
            <p:nvPr/>
          </p:nvGrpSpPr>
          <p:grpSpPr>
            <a:xfrm>
              <a:off x="3152588" y="3681337"/>
              <a:ext cx="600314" cy="612306"/>
              <a:chOff x="3152588" y="3681337"/>
              <a:chExt cx="600314" cy="612306"/>
            </a:xfrm>
            <a:noFill/>
          </p:grpSpPr>
          <p:sp>
            <p:nvSpPr>
              <p:cNvPr id="1221" name="Freeform: Shape 1220">
                <a:extLst>
                  <a:ext uri="{FF2B5EF4-FFF2-40B4-BE49-F238E27FC236}">
                    <a16:creationId xmlns:a16="http://schemas.microsoft.com/office/drawing/2014/main" id="{F1089D51-BD17-0CBC-1F3A-2431EB280571}"/>
                  </a:ext>
                </a:extLst>
              </p:cNvPr>
              <p:cNvSpPr/>
              <p:nvPr/>
            </p:nvSpPr>
            <p:spPr>
              <a:xfrm>
                <a:off x="3152588" y="3681337"/>
                <a:ext cx="600314" cy="612306"/>
              </a:xfrm>
              <a:custGeom>
                <a:avLst/>
                <a:gdLst>
                  <a:gd name="connsiteX0" fmla="*/ 188 w 600314"/>
                  <a:gd name="connsiteY0" fmla="*/ 612403 h 612306"/>
                  <a:gd name="connsiteX1" fmla="*/ 600502 w 600314"/>
                  <a:gd name="connsiteY1" fmla="*/ 97 h 612306"/>
                </a:gdLst>
                <a:ahLst/>
                <a:cxnLst>
                  <a:cxn ang="0">
                    <a:pos x="connsiteX0" y="connsiteY0"/>
                  </a:cxn>
                  <a:cxn ang="0">
                    <a:pos x="connsiteX1" y="connsiteY1"/>
                  </a:cxn>
                </a:cxnLst>
                <a:rect l="l" t="t" r="r" b="b"/>
                <a:pathLst>
                  <a:path w="600314" h="612306">
                    <a:moveTo>
                      <a:pt x="188" y="612403"/>
                    </a:moveTo>
                    <a:cubicBezTo>
                      <a:pt x="198802" y="409822"/>
                      <a:pt x="398905" y="205718"/>
                      <a:pt x="600502" y="97"/>
                    </a:cubicBezTo>
                  </a:path>
                </a:pathLst>
              </a:custGeom>
              <a:noFill/>
              <a:ln w="11448" cap="rnd">
                <a:solidFill>
                  <a:srgbClr val="000000"/>
                </a:solidFill>
                <a:prstDash val="solid"/>
                <a:round/>
              </a:ln>
            </p:spPr>
            <p:txBody>
              <a:bodyPr rtlCol="0" anchor="ctr"/>
              <a:lstStyle/>
              <a:p>
                <a:endParaRPr lang="en-US"/>
              </a:p>
            </p:txBody>
          </p:sp>
          <p:sp>
            <p:nvSpPr>
              <p:cNvPr id="1222" name="Freeform: Shape 1221">
                <a:extLst>
                  <a:ext uri="{FF2B5EF4-FFF2-40B4-BE49-F238E27FC236}">
                    <a16:creationId xmlns:a16="http://schemas.microsoft.com/office/drawing/2014/main" id="{5B5DB8FE-C799-AA27-8758-B75022DACBE8}"/>
                  </a:ext>
                </a:extLst>
              </p:cNvPr>
              <p:cNvSpPr/>
              <p:nvPr/>
            </p:nvSpPr>
            <p:spPr>
              <a:xfrm>
                <a:off x="3152588" y="4254657"/>
                <a:ext cx="38728" cy="38985"/>
              </a:xfrm>
              <a:custGeom>
                <a:avLst/>
                <a:gdLst>
                  <a:gd name="connsiteX0" fmla="*/ 38899 w 38728"/>
                  <a:gd name="connsiteY0" fmla="*/ 25763 h 38985"/>
                  <a:gd name="connsiteX1" fmla="*/ 171 w 38728"/>
                  <a:gd name="connsiteY1" fmla="*/ 39100 h 38985"/>
                  <a:gd name="connsiteX2" fmla="*/ 12741 w 38728"/>
                  <a:gd name="connsiteY2" fmla="*/ 114 h 38985"/>
                </a:gdLst>
                <a:ahLst/>
                <a:cxnLst>
                  <a:cxn ang="0">
                    <a:pos x="connsiteX0" y="connsiteY0"/>
                  </a:cxn>
                  <a:cxn ang="0">
                    <a:pos x="connsiteX1" y="connsiteY1"/>
                  </a:cxn>
                  <a:cxn ang="0">
                    <a:pos x="connsiteX2" y="connsiteY2"/>
                  </a:cxn>
                </a:cxnLst>
                <a:rect l="l" t="t" r="r" b="b"/>
                <a:pathLst>
                  <a:path w="38728" h="38985">
                    <a:moveTo>
                      <a:pt x="38899" y="25763"/>
                    </a:moveTo>
                    <a:lnTo>
                      <a:pt x="171" y="39100"/>
                    </a:lnTo>
                    <a:lnTo>
                      <a:pt x="12741" y="114"/>
                    </a:lnTo>
                  </a:path>
                </a:pathLst>
              </a:custGeom>
              <a:noFill/>
              <a:ln w="11448" cap="rnd">
                <a:solidFill>
                  <a:srgbClr val="000000"/>
                </a:solidFill>
                <a:prstDash val="solid"/>
                <a:round/>
              </a:ln>
            </p:spPr>
            <p:txBody>
              <a:bodyPr rtlCol="0" anchor="ctr"/>
              <a:lstStyle/>
              <a:p>
                <a:endParaRPr lang="en-US"/>
              </a:p>
            </p:txBody>
          </p:sp>
        </p:grpSp>
        <p:grpSp>
          <p:nvGrpSpPr>
            <p:cNvPr id="1223" name="Graphic 3">
              <a:extLst>
                <a:ext uri="{FF2B5EF4-FFF2-40B4-BE49-F238E27FC236}">
                  <a16:creationId xmlns:a16="http://schemas.microsoft.com/office/drawing/2014/main" id="{A9E3BFD7-36CE-DE4F-8318-7DA23E718833}"/>
                </a:ext>
              </a:extLst>
            </p:cNvPr>
            <p:cNvGrpSpPr/>
            <p:nvPr/>
          </p:nvGrpSpPr>
          <p:grpSpPr>
            <a:xfrm>
              <a:off x="2527798" y="4309252"/>
              <a:ext cx="760922" cy="467604"/>
              <a:chOff x="2527798" y="4309252"/>
              <a:chExt cx="760922" cy="467604"/>
            </a:xfrm>
          </p:grpSpPr>
          <p:sp>
            <p:nvSpPr>
              <p:cNvPr id="1224" name="Freeform: Shape 1223">
                <a:extLst>
                  <a:ext uri="{FF2B5EF4-FFF2-40B4-BE49-F238E27FC236}">
                    <a16:creationId xmlns:a16="http://schemas.microsoft.com/office/drawing/2014/main" id="{A0E832A6-C54F-7C3B-F522-5EEA5E5B5B02}"/>
                  </a:ext>
                </a:extLst>
              </p:cNvPr>
              <p:cNvSpPr/>
              <p:nvPr/>
            </p:nvSpPr>
            <p:spPr>
              <a:xfrm>
                <a:off x="2527798" y="4309252"/>
                <a:ext cx="760922" cy="467604"/>
              </a:xfrm>
              <a:custGeom>
                <a:avLst/>
                <a:gdLst>
                  <a:gd name="connsiteX0" fmla="*/ 156 w 760922"/>
                  <a:gd name="connsiteY0" fmla="*/ 467735 h 467604"/>
                  <a:gd name="connsiteX1" fmla="*/ 761078 w 760922"/>
                  <a:gd name="connsiteY1" fmla="*/ 467735 h 467604"/>
                  <a:gd name="connsiteX2" fmla="*/ 761078 w 760922"/>
                  <a:gd name="connsiteY2" fmla="*/ 130 h 467604"/>
                  <a:gd name="connsiteX3" fmla="*/ 156 w 760922"/>
                  <a:gd name="connsiteY3" fmla="*/ 130 h 467604"/>
                </a:gdLst>
                <a:ahLst/>
                <a:cxnLst>
                  <a:cxn ang="0">
                    <a:pos x="connsiteX0" y="connsiteY0"/>
                  </a:cxn>
                  <a:cxn ang="0">
                    <a:pos x="connsiteX1" y="connsiteY1"/>
                  </a:cxn>
                  <a:cxn ang="0">
                    <a:pos x="connsiteX2" y="connsiteY2"/>
                  </a:cxn>
                  <a:cxn ang="0">
                    <a:pos x="connsiteX3" y="connsiteY3"/>
                  </a:cxn>
                </a:cxnLst>
                <a:rect l="l" t="t" r="r" b="b"/>
                <a:pathLst>
                  <a:path w="760922" h="467604">
                    <a:moveTo>
                      <a:pt x="156" y="467735"/>
                    </a:moveTo>
                    <a:lnTo>
                      <a:pt x="761078" y="467735"/>
                    </a:lnTo>
                    <a:lnTo>
                      <a:pt x="761078" y="130"/>
                    </a:lnTo>
                    <a:lnTo>
                      <a:pt x="156" y="130"/>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225" name="Graphic 3">
                <a:extLst>
                  <a:ext uri="{FF2B5EF4-FFF2-40B4-BE49-F238E27FC236}">
                    <a16:creationId xmlns:a16="http://schemas.microsoft.com/office/drawing/2014/main" id="{91E52AA4-5B7C-F5AD-2633-404799971E1C}"/>
                  </a:ext>
                </a:extLst>
              </p:cNvPr>
              <p:cNvGrpSpPr/>
              <p:nvPr/>
            </p:nvGrpSpPr>
            <p:grpSpPr>
              <a:xfrm>
                <a:off x="2662989" y="4354374"/>
                <a:ext cx="493021" cy="66984"/>
                <a:chOff x="2662989" y="4354374"/>
                <a:chExt cx="493021" cy="66984"/>
              </a:xfrm>
              <a:solidFill>
                <a:srgbClr val="000000"/>
              </a:solidFill>
            </p:grpSpPr>
            <p:sp>
              <p:nvSpPr>
                <p:cNvPr id="1226" name="Freeform: Shape 1225">
                  <a:extLst>
                    <a:ext uri="{FF2B5EF4-FFF2-40B4-BE49-F238E27FC236}">
                      <a16:creationId xmlns:a16="http://schemas.microsoft.com/office/drawing/2014/main" id="{C9F7B292-36D3-E00E-C419-81829BB67BF6}"/>
                    </a:ext>
                  </a:extLst>
                </p:cNvPr>
                <p:cNvSpPr/>
                <p:nvPr/>
              </p:nvSpPr>
              <p:spPr>
                <a:xfrm flipV="1">
                  <a:off x="2662989" y="4354646"/>
                  <a:ext cx="54906" cy="65553"/>
                </a:xfrm>
                <a:custGeom>
                  <a:avLst/>
                  <a:gdLst>
                    <a:gd name="connsiteX0" fmla="*/ -1761 w 54906"/>
                    <a:gd name="connsiteY0" fmla="*/ 63868 h 65553"/>
                    <a:gd name="connsiteX1" fmla="*/ 24440 w 54906"/>
                    <a:gd name="connsiteY1" fmla="*/ 63868 h 65553"/>
                    <a:gd name="connsiteX2" fmla="*/ 36046 w 54906"/>
                    <a:gd name="connsiteY2" fmla="*/ 63224 h 65553"/>
                    <a:gd name="connsiteX3" fmla="*/ 42886 w 54906"/>
                    <a:gd name="connsiteY3" fmla="*/ 60520 h 65553"/>
                    <a:gd name="connsiteX4" fmla="*/ 47909 w 54906"/>
                    <a:gd name="connsiteY4" fmla="*/ 55039 h 65553"/>
                    <a:gd name="connsiteX5" fmla="*/ 49926 w 54906"/>
                    <a:gd name="connsiteY5" fmla="*/ 47369 h 65553"/>
                    <a:gd name="connsiteX6" fmla="*/ 47436 w 54906"/>
                    <a:gd name="connsiteY6" fmla="*/ 38912 h 65553"/>
                    <a:gd name="connsiteX7" fmla="*/ 40725 w 54906"/>
                    <a:gd name="connsiteY7" fmla="*/ 33145 h 65553"/>
                    <a:gd name="connsiteX8" fmla="*/ 49926 w 54906"/>
                    <a:gd name="connsiteY8" fmla="*/ 27206 h 65553"/>
                    <a:gd name="connsiteX9" fmla="*/ 53146 w 54906"/>
                    <a:gd name="connsiteY9" fmla="*/ 17318 h 65553"/>
                    <a:gd name="connsiteX10" fmla="*/ 51071 w 54906"/>
                    <a:gd name="connsiteY10" fmla="*/ 8618 h 65553"/>
                    <a:gd name="connsiteX11" fmla="*/ 45390 w 54906"/>
                    <a:gd name="connsiteY11" fmla="*/ 1864 h 65553"/>
                    <a:gd name="connsiteX12" fmla="*/ 36518 w 54906"/>
                    <a:gd name="connsiteY12" fmla="*/ -1241 h 65553"/>
                    <a:gd name="connsiteX13" fmla="*/ 20548 w 54906"/>
                    <a:gd name="connsiteY13" fmla="*/ -1685 h 65553"/>
                    <a:gd name="connsiteX14" fmla="*/ -1761 w 54906"/>
                    <a:gd name="connsiteY14" fmla="*/ -1685 h 65553"/>
                    <a:gd name="connsiteX15" fmla="*/ 11476 w 54906"/>
                    <a:gd name="connsiteY15" fmla="*/ 52964 h 65553"/>
                    <a:gd name="connsiteX16" fmla="*/ 11476 w 54906"/>
                    <a:gd name="connsiteY16" fmla="*/ 37796 h 65553"/>
                    <a:gd name="connsiteX17" fmla="*/ 20148 w 54906"/>
                    <a:gd name="connsiteY17" fmla="*/ 37796 h 65553"/>
                    <a:gd name="connsiteX18" fmla="*/ 29764 w 54906"/>
                    <a:gd name="connsiteY18" fmla="*/ 38025 h 65553"/>
                    <a:gd name="connsiteX19" fmla="*/ 35101 w 54906"/>
                    <a:gd name="connsiteY19" fmla="*/ 40372 h 65553"/>
                    <a:gd name="connsiteX20" fmla="*/ 37047 w 54906"/>
                    <a:gd name="connsiteY20" fmla="*/ 45494 h 65553"/>
                    <a:gd name="connsiteX21" fmla="*/ 35373 w 54906"/>
                    <a:gd name="connsiteY21" fmla="*/ 50431 h 65553"/>
                    <a:gd name="connsiteX22" fmla="*/ 30393 w 54906"/>
                    <a:gd name="connsiteY22" fmla="*/ 52735 h 65553"/>
                    <a:gd name="connsiteX23" fmla="*/ 19074 w 54906"/>
                    <a:gd name="connsiteY23" fmla="*/ 52964 h 65553"/>
                    <a:gd name="connsiteX24" fmla="*/ 11476 w 54906"/>
                    <a:gd name="connsiteY24" fmla="*/ 26892 h 65553"/>
                    <a:gd name="connsiteX25" fmla="*/ 11476 w 54906"/>
                    <a:gd name="connsiteY25" fmla="*/ 9362 h 65553"/>
                    <a:gd name="connsiteX26" fmla="*/ 23725 w 54906"/>
                    <a:gd name="connsiteY26" fmla="*/ 9362 h 65553"/>
                    <a:gd name="connsiteX27" fmla="*/ 32797 w 54906"/>
                    <a:gd name="connsiteY27" fmla="*/ 9763 h 65553"/>
                    <a:gd name="connsiteX28" fmla="*/ 37606 w 54906"/>
                    <a:gd name="connsiteY28" fmla="*/ 12382 h 65553"/>
                    <a:gd name="connsiteX29" fmla="*/ 39466 w 54906"/>
                    <a:gd name="connsiteY29" fmla="*/ 17948 h 65553"/>
                    <a:gd name="connsiteX30" fmla="*/ 38035 w 54906"/>
                    <a:gd name="connsiteY30" fmla="*/ 22956 h 65553"/>
                    <a:gd name="connsiteX31" fmla="*/ 33899 w 54906"/>
                    <a:gd name="connsiteY31" fmla="*/ 25947 h 65553"/>
                    <a:gd name="connsiteX32" fmla="*/ 22165 w 54906"/>
                    <a:gd name="connsiteY32" fmla="*/ 26892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906" h="65553">
                      <a:moveTo>
                        <a:pt x="-1761" y="63868"/>
                      </a:moveTo>
                      <a:lnTo>
                        <a:pt x="24440" y="63868"/>
                      </a:lnTo>
                      <a:cubicBezTo>
                        <a:pt x="29630" y="63868"/>
                        <a:pt x="33499" y="63654"/>
                        <a:pt x="36046" y="63224"/>
                      </a:cubicBezTo>
                      <a:cubicBezTo>
                        <a:pt x="38593" y="62795"/>
                        <a:pt x="40873" y="61894"/>
                        <a:pt x="42886" y="60520"/>
                      </a:cubicBezTo>
                      <a:cubicBezTo>
                        <a:pt x="44899" y="59146"/>
                        <a:pt x="46573" y="57319"/>
                        <a:pt x="47909" y="55039"/>
                      </a:cubicBezTo>
                      <a:cubicBezTo>
                        <a:pt x="49254" y="52759"/>
                        <a:pt x="49926" y="50202"/>
                        <a:pt x="49926" y="47369"/>
                      </a:cubicBezTo>
                      <a:cubicBezTo>
                        <a:pt x="49926" y="44297"/>
                        <a:pt x="49096" y="41478"/>
                        <a:pt x="47436" y="38912"/>
                      </a:cubicBezTo>
                      <a:cubicBezTo>
                        <a:pt x="45786" y="36355"/>
                        <a:pt x="43549" y="34433"/>
                        <a:pt x="40725" y="33145"/>
                      </a:cubicBezTo>
                      <a:cubicBezTo>
                        <a:pt x="44713" y="31991"/>
                        <a:pt x="47780" y="30011"/>
                        <a:pt x="49926" y="27206"/>
                      </a:cubicBezTo>
                      <a:cubicBezTo>
                        <a:pt x="52073" y="24402"/>
                        <a:pt x="53146" y="21106"/>
                        <a:pt x="53146" y="17318"/>
                      </a:cubicBezTo>
                      <a:cubicBezTo>
                        <a:pt x="53146" y="14342"/>
                        <a:pt x="52454" y="11442"/>
                        <a:pt x="51071" y="8618"/>
                      </a:cubicBezTo>
                      <a:cubicBezTo>
                        <a:pt x="49688" y="5804"/>
                        <a:pt x="47794" y="3552"/>
                        <a:pt x="45390" y="1864"/>
                      </a:cubicBezTo>
                      <a:cubicBezTo>
                        <a:pt x="42996" y="185"/>
                        <a:pt x="40038" y="-850"/>
                        <a:pt x="36518" y="-1241"/>
                      </a:cubicBezTo>
                      <a:cubicBezTo>
                        <a:pt x="34314" y="-1480"/>
                        <a:pt x="28991" y="-1628"/>
                        <a:pt x="20548" y="-1685"/>
                      </a:cubicBezTo>
                      <a:lnTo>
                        <a:pt x="-1761" y="-1685"/>
                      </a:lnTo>
                      <a:close/>
                      <a:moveTo>
                        <a:pt x="11476" y="52964"/>
                      </a:moveTo>
                      <a:lnTo>
                        <a:pt x="11476" y="37796"/>
                      </a:lnTo>
                      <a:lnTo>
                        <a:pt x="20148" y="37796"/>
                      </a:lnTo>
                      <a:cubicBezTo>
                        <a:pt x="25309" y="37796"/>
                        <a:pt x="28514" y="37872"/>
                        <a:pt x="29764" y="38025"/>
                      </a:cubicBezTo>
                      <a:cubicBezTo>
                        <a:pt x="32025" y="38292"/>
                        <a:pt x="33804" y="39074"/>
                        <a:pt x="35101" y="40372"/>
                      </a:cubicBezTo>
                      <a:cubicBezTo>
                        <a:pt x="36399" y="41669"/>
                        <a:pt x="37047" y="43377"/>
                        <a:pt x="37047" y="45494"/>
                      </a:cubicBezTo>
                      <a:cubicBezTo>
                        <a:pt x="37047" y="47517"/>
                        <a:pt x="36489" y="49162"/>
                        <a:pt x="35373" y="50431"/>
                      </a:cubicBezTo>
                      <a:cubicBezTo>
                        <a:pt x="34257" y="51700"/>
                        <a:pt x="32597" y="52468"/>
                        <a:pt x="30393" y="52735"/>
                      </a:cubicBezTo>
                      <a:cubicBezTo>
                        <a:pt x="29077" y="52888"/>
                        <a:pt x="25304" y="52964"/>
                        <a:pt x="19074" y="52964"/>
                      </a:cubicBezTo>
                      <a:close/>
                      <a:moveTo>
                        <a:pt x="11476" y="26892"/>
                      </a:moveTo>
                      <a:lnTo>
                        <a:pt x="11476" y="9362"/>
                      </a:lnTo>
                      <a:lnTo>
                        <a:pt x="23725" y="9362"/>
                      </a:lnTo>
                      <a:cubicBezTo>
                        <a:pt x="28495" y="9362"/>
                        <a:pt x="31519" y="9496"/>
                        <a:pt x="32797" y="9763"/>
                      </a:cubicBezTo>
                      <a:cubicBezTo>
                        <a:pt x="34772" y="10125"/>
                        <a:pt x="36375" y="10998"/>
                        <a:pt x="37606" y="12382"/>
                      </a:cubicBezTo>
                      <a:cubicBezTo>
                        <a:pt x="38846" y="13765"/>
                        <a:pt x="39466" y="15620"/>
                        <a:pt x="39466" y="17948"/>
                      </a:cubicBezTo>
                      <a:cubicBezTo>
                        <a:pt x="39466" y="19913"/>
                        <a:pt x="38989" y="21583"/>
                        <a:pt x="38035" y="22956"/>
                      </a:cubicBezTo>
                      <a:cubicBezTo>
                        <a:pt x="37081" y="24330"/>
                        <a:pt x="35702" y="25327"/>
                        <a:pt x="33899" y="25947"/>
                      </a:cubicBezTo>
                      <a:cubicBezTo>
                        <a:pt x="32096" y="26577"/>
                        <a:pt x="28185" y="26892"/>
                        <a:pt x="22165" y="26892"/>
                      </a:cubicBezTo>
                      <a:close/>
                    </a:path>
                  </a:pathLst>
                </a:custGeom>
                <a:solidFill>
                  <a:srgbClr val="000000"/>
                </a:solidFill>
                <a:ln w="14" cap="flat">
                  <a:noFill/>
                  <a:prstDash val="solid"/>
                  <a:round/>
                </a:ln>
              </p:spPr>
              <p:txBody>
                <a:bodyPr rtlCol="0" anchor="ctr"/>
                <a:lstStyle/>
                <a:p>
                  <a:endParaRPr lang="en-US"/>
                </a:p>
              </p:txBody>
            </p:sp>
            <p:sp>
              <p:nvSpPr>
                <p:cNvPr id="1227" name="Freeform: Shape 1226">
                  <a:extLst>
                    <a:ext uri="{FF2B5EF4-FFF2-40B4-BE49-F238E27FC236}">
                      <a16:creationId xmlns:a16="http://schemas.microsoft.com/office/drawing/2014/main" id="{8ED9BC6C-6729-594F-BC4E-9B8581C105EE}"/>
                    </a:ext>
                  </a:extLst>
                </p:cNvPr>
                <p:cNvSpPr/>
                <p:nvPr/>
              </p:nvSpPr>
              <p:spPr>
                <a:xfrm flipV="1">
                  <a:off x="2728898" y="4354646"/>
                  <a:ext cx="63320" cy="65553"/>
                </a:xfrm>
                <a:custGeom>
                  <a:avLst/>
                  <a:gdLst>
                    <a:gd name="connsiteX0" fmla="*/ -2022 w 63320"/>
                    <a:gd name="connsiteY0" fmla="*/ -1685 h 65553"/>
                    <a:gd name="connsiteX1" fmla="*/ -2022 w 63320"/>
                    <a:gd name="connsiteY1" fmla="*/ 63868 h 65553"/>
                    <a:gd name="connsiteX2" fmla="*/ 17797 w 63320"/>
                    <a:gd name="connsiteY2" fmla="*/ 63868 h 65553"/>
                    <a:gd name="connsiteX3" fmla="*/ 29688 w 63320"/>
                    <a:gd name="connsiteY3" fmla="*/ 19150 h 65553"/>
                    <a:gd name="connsiteX4" fmla="*/ 41451 w 63320"/>
                    <a:gd name="connsiteY4" fmla="*/ 63868 h 65553"/>
                    <a:gd name="connsiteX5" fmla="*/ 61299 w 63320"/>
                    <a:gd name="connsiteY5" fmla="*/ 63868 h 65553"/>
                    <a:gd name="connsiteX6" fmla="*/ 61299 w 63320"/>
                    <a:gd name="connsiteY6" fmla="*/ -1685 h 65553"/>
                    <a:gd name="connsiteX7" fmla="*/ 49006 w 63320"/>
                    <a:gd name="connsiteY7" fmla="*/ -1685 h 65553"/>
                    <a:gd name="connsiteX8" fmla="*/ 49006 w 63320"/>
                    <a:gd name="connsiteY8" fmla="*/ 49916 h 65553"/>
                    <a:gd name="connsiteX9" fmla="*/ 35984 w 63320"/>
                    <a:gd name="connsiteY9" fmla="*/ -1685 h 65553"/>
                    <a:gd name="connsiteX10" fmla="*/ 23249 w 63320"/>
                    <a:gd name="connsiteY10" fmla="*/ -1685 h 65553"/>
                    <a:gd name="connsiteX11" fmla="*/ 10284 w 63320"/>
                    <a:gd name="connsiteY11" fmla="*/ 49916 h 65553"/>
                    <a:gd name="connsiteX12" fmla="*/ 10284 w 63320"/>
                    <a:gd name="connsiteY12" fmla="*/ -1685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20" h="65553">
                      <a:moveTo>
                        <a:pt x="-2022" y="-1685"/>
                      </a:moveTo>
                      <a:lnTo>
                        <a:pt x="-2022" y="63868"/>
                      </a:lnTo>
                      <a:lnTo>
                        <a:pt x="17797" y="63868"/>
                      </a:lnTo>
                      <a:lnTo>
                        <a:pt x="29688" y="19150"/>
                      </a:lnTo>
                      <a:lnTo>
                        <a:pt x="41451" y="63868"/>
                      </a:lnTo>
                      <a:lnTo>
                        <a:pt x="61299" y="63868"/>
                      </a:lnTo>
                      <a:lnTo>
                        <a:pt x="61299" y="-1685"/>
                      </a:lnTo>
                      <a:lnTo>
                        <a:pt x="49006" y="-1685"/>
                      </a:lnTo>
                      <a:lnTo>
                        <a:pt x="49006" y="49916"/>
                      </a:lnTo>
                      <a:lnTo>
                        <a:pt x="35984" y="-1685"/>
                      </a:lnTo>
                      <a:lnTo>
                        <a:pt x="23249" y="-1685"/>
                      </a:lnTo>
                      <a:lnTo>
                        <a:pt x="10284" y="49916"/>
                      </a:lnTo>
                      <a:lnTo>
                        <a:pt x="10284" y="-1685"/>
                      </a:lnTo>
                      <a:close/>
                    </a:path>
                  </a:pathLst>
                </a:custGeom>
                <a:solidFill>
                  <a:srgbClr val="000000"/>
                </a:solidFill>
                <a:ln w="14" cap="flat">
                  <a:noFill/>
                  <a:prstDash val="solid"/>
                  <a:round/>
                </a:ln>
              </p:spPr>
              <p:txBody>
                <a:bodyPr rtlCol="0" anchor="ctr"/>
                <a:lstStyle/>
                <a:p>
                  <a:endParaRPr lang="en-US"/>
                </a:p>
              </p:txBody>
            </p:sp>
            <p:sp>
              <p:nvSpPr>
                <p:cNvPr id="1228" name="Freeform: Shape 1227">
                  <a:extLst>
                    <a:ext uri="{FF2B5EF4-FFF2-40B4-BE49-F238E27FC236}">
                      <a16:creationId xmlns:a16="http://schemas.microsoft.com/office/drawing/2014/main" id="{B4945651-E462-EC75-1A19-2E3D8D660905}"/>
                    </a:ext>
                  </a:extLst>
                </p:cNvPr>
                <p:cNvSpPr/>
                <p:nvPr/>
              </p:nvSpPr>
              <p:spPr>
                <a:xfrm flipV="1">
                  <a:off x="2804973" y="4354646"/>
                  <a:ext cx="13236" cy="65553"/>
                </a:xfrm>
                <a:custGeom>
                  <a:avLst/>
                  <a:gdLst>
                    <a:gd name="connsiteX0" fmla="*/ -246 w 13236"/>
                    <a:gd name="connsiteY0" fmla="*/ -1685 h 65553"/>
                    <a:gd name="connsiteX1" fmla="*/ -246 w 13236"/>
                    <a:gd name="connsiteY1" fmla="*/ 63868 h 65553"/>
                    <a:gd name="connsiteX2" fmla="*/ 12991 w 13236"/>
                    <a:gd name="connsiteY2" fmla="*/ 63868 h 65553"/>
                    <a:gd name="connsiteX3" fmla="*/ 12991 w 13236"/>
                    <a:gd name="connsiteY3" fmla="*/ -1685 h 65553"/>
                  </a:gdLst>
                  <a:ahLst/>
                  <a:cxnLst>
                    <a:cxn ang="0">
                      <a:pos x="connsiteX0" y="connsiteY0"/>
                    </a:cxn>
                    <a:cxn ang="0">
                      <a:pos x="connsiteX1" y="connsiteY1"/>
                    </a:cxn>
                    <a:cxn ang="0">
                      <a:pos x="connsiteX2" y="connsiteY2"/>
                    </a:cxn>
                    <a:cxn ang="0">
                      <a:pos x="connsiteX3" y="connsiteY3"/>
                    </a:cxn>
                  </a:cxnLst>
                  <a:rect l="l" t="t" r="r" b="b"/>
                  <a:pathLst>
                    <a:path w="13236" h="65553">
                      <a:moveTo>
                        <a:pt x="-246" y="-1685"/>
                      </a:moveTo>
                      <a:lnTo>
                        <a:pt x="-246" y="63868"/>
                      </a:lnTo>
                      <a:lnTo>
                        <a:pt x="12991" y="63868"/>
                      </a:lnTo>
                      <a:lnTo>
                        <a:pt x="12991" y="-1685"/>
                      </a:lnTo>
                      <a:close/>
                    </a:path>
                  </a:pathLst>
                </a:custGeom>
                <a:solidFill>
                  <a:srgbClr val="000000"/>
                </a:solidFill>
                <a:ln w="14" cap="flat">
                  <a:noFill/>
                  <a:prstDash val="solid"/>
                  <a:round/>
                </a:ln>
              </p:spPr>
              <p:txBody>
                <a:bodyPr rtlCol="0" anchor="ctr"/>
                <a:lstStyle/>
                <a:p>
                  <a:endParaRPr lang="en-US"/>
                </a:p>
              </p:txBody>
            </p:sp>
            <p:sp>
              <p:nvSpPr>
                <p:cNvPr id="1229" name="Freeform: Shape 1228">
                  <a:extLst>
                    <a:ext uri="{FF2B5EF4-FFF2-40B4-BE49-F238E27FC236}">
                      <a16:creationId xmlns:a16="http://schemas.microsoft.com/office/drawing/2014/main" id="{C5B04817-2AC2-28B1-5C99-3F482BCBE887}"/>
                    </a:ext>
                  </a:extLst>
                </p:cNvPr>
                <p:cNvSpPr/>
                <p:nvPr/>
              </p:nvSpPr>
              <p:spPr>
                <a:xfrm flipV="1">
                  <a:off x="2824150" y="442019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30" name="Freeform: Shape 1229">
                  <a:extLst>
                    <a:ext uri="{FF2B5EF4-FFF2-40B4-BE49-F238E27FC236}">
                      <a16:creationId xmlns:a16="http://schemas.microsoft.com/office/drawing/2014/main" id="{26150916-4ABA-33BB-DC52-ACC3D3E8BD48}"/>
                    </a:ext>
                  </a:extLst>
                </p:cNvPr>
                <p:cNvSpPr/>
                <p:nvPr/>
              </p:nvSpPr>
              <p:spPr>
                <a:xfrm flipV="1">
                  <a:off x="2853844" y="4362917"/>
                  <a:ext cx="44947" cy="49812"/>
                </a:xfrm>
                <a:custGeom>
                  <a:avLst/>
                  <a:gdLst>
                    <a:gd name="connsiteX0" fmla="*/ 43750 w 44947"/>
                    <a:gd name="connsiteY0" fmla="*/ -1657 h 49812"/>
                    <a:gd name="connsiteX1" fmla="*/ -1197 w 44947"/>
                    <a:gd name="connsiteY1" fmla="*/ 17890 h 49812"/>
                    <a:gd name="connsiteX2" fmla="*/ -1197 w 44947"/>
                    <a:gd name="connsiteY2" fmla="*/ 28709 h 49812"/>
                    <a:gd name="connsiteX3" fmla="*/ 43750 w 44947"/>
                    <a:gd name="connsiteY3" fmla="*/ 48156 h 49812"/>
                    <a:gd name="connsiteX4" fmla="*/ 43750 w 44947"/>
                    <a:gd name="connsiteY4" fmla="*/ 35420 h 49812"/>
                    <a:gd name="connsiteX5" fmla="*/ 12397 w 44947"/>
                    <a:gd name="connsiteY5" fmla="*/ 23428 h 49812"/>
                    <a:gd name="connsiteX6" fmla="*/ 43750 w 44947"/>
                    <a:gd name="connsiteY6" fmla="*/ 10993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3750" y="-1657"/>
                      </a:moveTo>
                      <a:lnTo>
                        <a:pt x="-1197" y="17890"/>
                      </a:lnTo>
                      <a:lnTo>
                        <a:pt x="-1197" y="28709"/>
                      </a:lnTo>
                      <a:lnTo>
                        <a:pt x="43750" y="48156"/>
                      </a:lnTo>
                      <a:lnTo>
                        <a:pt x="43750" y="35420"/>
                      </a:lnTo>
                      <a:lnTo>
                        <a:pt x="12397" y="23428"/>
                      </a:lnTo>
                      <a:lnTo>
                        <a:pt x="43750" y="10993"/>
                      </a:lnTo>
                      <a:close/>
                    </a:path>
                  </a:pathLst>
                </a:custGeom>
                <a:solidFill>
                  <a:srgbClr val="000000"/>
                </a:solidFill>
                <a:ln w="14" cap="flat">
                  <a:noFill/>
                  <a:prstDash val="solid"/>
                  <a:round/>
                </a:ln>
              </p:spPr>
              <p:txBody>
                <a:bodyPr rtlCol="0" anchor="ctr"/>
                <a:lstStyle/>
                <a:p>
                  <a:endParaRPr lang="en-US"/>
                </a:p>
              </p:txBody>
            </p:sp>
            <p:sp>
              <p:nvSpPr>
                <p:cNvPr id="1231" name="Freeform: Shape 1230">
                  <a:extLst>
                    <a:ext uri="{FF2B5EF4-FFF2-40B4-BE49-F238E27FC236}">
                      <a16:creationId xmlns:a16="http://schemas.microsoft.com/office/drawing/2014/main" id="{1D717D19-AE9A-A6CA-3F21-7F9A0581B761}"/>
                    </a:ext>
                  </a:extLst>
                </p:cNvPr>
                <p:cNvSpPr/>
                <p:nvPr/>
              </p:nvSpPr>
              <p:spPr>
                <a:xfrm flipV="1">
                  <a:off x="2906883" y="4372175"/>
                  <a:ext cx="45834" cy="31381"/>
                </a:xfrm>
                <a:custGeom>
                  <a:avLst/>
                  <a:gdLst>
                    <a:gd name="connsiteX0" fmla="*/ -1185 w 45834"/>
                    <a:gd name="connsiteY0" fmla="*/ 18194 h 31381"/>
                    <a:gd name="connsiteX1" fmla="*/ -1185 w 45834"/>
                    <a:gd name="connsiteY1" fmla="*/ 29728 h 31381"/>
                    <a:gd name="connsiteX2" fmla="*/ 44649 w 45834"/>
                    <a:gd name="connsiteY2" fmla="*/ 29728 h 31381"/>
                    <a:gd name="connsiteX3" fmla="*/ 44649 w 45834"/>
                    <a:gd name="connsiteY3" fmla="*/ 18194 h 31381"/>
                    <a:gd name="connsiteX4" fmla="*/ -1185 w 45834"/>
                    <a:gd name="connsiteY4" fmla="*/ -1654 h 31381"/>
                    <a:gd name="connsiteX5" fmla="*/ -1185 w 45834"/>
                    <a:gd name="connsiteY5" fmla="*/ 9923 h 31381"/>
                    <a:gd name="connsiteX6" fmla="*/ 44649 w 45834"/>
                    <a:gd name="connsiteY6" fmla="*/ 9923 h 31381"/>
                    <a:gd name="connsiteX7" fmla="*/ 44649 w 45834"/>
                    <a:gd name="connsiteY7" fmla="*/ -1654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185" y="18194"/>
                      </a:moveTo>
                      <a:lnTo>
                        <a:pt x="-1185" y="29728"/>
                      </a:lnTo>
                      <a:lnTo>
                        <a:pt x="44649" y="29728"/>
                      </a:lnTo>
                      <a:lnTo>
                        <a:pt x="44649" y="18194"/>
                      </a:lnTo>
                      <a:close/>
                      <a:moveTo>
                        <a:pt x="-1185" y="-1654"/>
                      </a:moveTo>
                      <a:lnTo>
                        <a:pt x="-1185" y="9923"/>
                      </a:lnTo>
                      <a:lnTo>
                        <a:pt x="44649" y="9923"/>
                      </a:lnTo>
                      <a:lnTo>
                        <a:pt x="44649" y="-1654"/>
                      </a:lnTo>
                      <a:close/>
                    </a:path>
                  </a:pathLst>
                </a:custGeom>
                <a:solidFill>
                  <a:srgbClr val="000000"/>
                </a:solidFill>
                <a:ln w="14" cap="flat">
                  <a:noFill/>
                  <a:prstDash val="solid"/>
                  <a:round/>
                </a:ln>
              </p:spPr>
              <p:txBody>
                <a:bodyPr rtlCol="0" anchor="ctr"/>
                <a:lstStyle/>
                <a:p>
                  <a:endParaRPr lang="en-US"/>
                </a:p>
              </p:txBody>
            </p:sp>
            <p:sp>
              <p:nvSpPr>
                <p:cNvPr id="1232" name="Freeform: Shape 1231">
                  <a:extLst>
                    <a:ext uri="{FF2B5EF4-FFF2-40B4-BE49-F238E27FC236}">
                      <a16:creationId xmlns:a16="http://schemas.microsoft.com/office/drawing/2014/main" id="{E7CF3F8C-B1E2-E361-1E4F-681997CA1663}"/>
                    </a:ext>
                  </a:extLst>
                </p:cNvPr>
                <p:cNvSpPr/>
                <p:nvPr/>
              </p:nvSpPr>
              <p:spPr>
                <a:xfrm flipV="1">
                  <a:off x="2956560" y="442019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33" name="Freeform: Shape 1232">
                  <a:extLst>
                    <a:ext uri="{FF2B5EF4-FFF2-40B4-BE49-F238E27FC236}">
                      <a16:creationId xmlns:a16="http://schemas.microsoft.com/office/drawing/2014/main" id="{F88D26EA-7348-C070-C88A-8A8D24704306}"/>
                    </a:ext>
                  </a:extLst>
                </p:cNvPr>
                <p:cNvSpPr/>
                <p:nvPr/>
              </p:nvSpPr>
              <p:spPr>
                <a:xfrm flipV="1">
                  <a:off x="2985453" y="4354374"/>
                  <a:ext cx="43544" cy="66941"/>
                </a:xfrm>
                <a:custGeom>
                  <a:avLst/>
                  <a:gdLst>
                    <a:gd name="connsiteX0" fmla="*/ -1062 w 43544"/>
                    <a:gd name="connsiteY0" fmla="*/ 16861 h 66941"/>
                    <a:gd name="connsiteX1" fmla="*/ 11101 w 43544"/>
                    <a:gd name="connsiteY1" fmla="*/ 18335 h 66941"/>
                    <a:gd name="connsiteX2" fmla="*/ 14221 w 43544"/>
                    <a:gd name="connsiteY2" fmla="*/ 11223 h 66941"/>
                    <a:gd name="connsiteX3" fmla="*/ 20403 w 43544"/>
                    <a:gd name="connsiteY3" fmla="*/ 8762 h 66941"/>
                    <a:gd name="connsiteX4" fmla="*/ 26942 w 43544"/>
                    <a:gd name="connsiteY4" fmla="*/ 11710 h 66941"/>
                    <a:gd name="connsiteX5" fmla="*/ 29604 w 43544"/>
                    <a:gd name="connsiteY5" fmla="*/ 19681 h 66941"/>
                    <a:gd name="connsiteX6" fmla="*/ 27057 w 43544"/>
                    <a:gd name="connsiteY6" fmla="*/ 27179 h 66941"/>
                    <a:gd name="connsiteX7" fmla="*/ 20846 w 43544"/>
                    <a:gd name="connsiteY7" fmla="*/ 29955 h 66941"/>
                    <a:gd name="connsiteX8" fmla="*/ 15079 w 43544"/>
                    <a:gd name="connsiteY8" fmla="*/ 29025 h 66941"/>
                    <a:gd name="connsiteX9" fmla="*/ 16468 w 43544"/>
                    <a:gd name="connsiteY9" fmla="*/ 39256 h 66941"/>
                    <a:gd name="connsiteX10" fmla="*/ 24238 w 43544"/>
                    <a:gd name="connsiteY10" fmla="*/ 41474 h 66941"/>
                    <a:gd name="connsiteX11" fmla="*/ 26928 w 43544"/>
                    <a:gd name="connsiteY11" fmla="*/ 47713 h 66941"/>
                    <a:gd name="connsiteX12" fmla="*/ 24953 w 43544"/>
                    <a:gd name="connsiteY12" fmla="*/ 52979 h 66941"/>
                    <a:gd name="connsiteX13" fmla="*/ 19730 w 43544"/>
                    <a:gd name="connsiteY13" fmla="*/ 54954 h 66941"/>
                    <a:gd name="connsiteX14" fmla="*/ 14221 w 43544"/>
                    <a:gd name="connsiteY14" fmla="*/ 52722 h 66941"/>
                    <a:gd name="connsiteX15" fmla="*/ 11459 w 43544"/>
                    <a:gd name="connsiteY15" fmla="*/ 46197 h 66941"/>
                    <a:gd name="connsiteX16" fmla="*/ -132 w 43544"/>
                    <a:gd name="connsiteY16" fmla="*/ 48157 h 66941"/>
                    <a:gd name="connsiteX17" fmla="*/ 3517 w 43544"/>
                    <a:gd name="connsiteY17" fmla="*/ 57659 h 66941"/>
                    <a:gd name="connsiteX18" fmla="*/ 10314 w 43544"/>
                    <a:gd name="connsiteY18" fmla="*/ 63254 h 66941"/>
                    <a:gd name="connsiteX19" fmla="*/ 20088 w 43544"/>
                    <a:gd name="connsiteY19" fmla="*/ 65286 h 66941"/>
                    <a:gd name="connsiteX20" fmla="*/ 34927 w 43544"/>
                    <a:gd name="connsiteY20" fmla="*/ 59390 h 66941"/>
                    <a:gd name="connsiteX21" fmla="*/ 39535 w 43544"/>
                    <a:gd name="connsiteY21" fmla="*/ 48472 h 66941"/>
                    <a:gd name="connsiteX22" fmla="*/ 30105 w 43544"/>
                    <a:gd name="connsiteY22" fmla="*/ 34706 h 66941"/>
                    <a:gd name="connsiteX23" fmla="*/ 39106 w 43544"/>
                    <a:gd name="connsiteY23" fmla="*/ 29282 h 66941"/>
                    <a:gd name="connsiteX24" fmla="*/ 42483 w 43544"/>
                    <a:gd name="connsiteY24" fmla="*/ 19137 h 66941"/>
                    <a:gd name="connsiteX25" fmla="*/ 36172 w 43544"/>
                    <a:gd name="connsiteY25" fmla="*/ 4426 h 66941"/>
                    <a:gd name="connsiteX26" fmla="*/ 20489 w 43544"/>
                    <a:gd name="connsiteY26" fmla="*/ -1655 h 66941"/>
                    <a:gd name="connsiteX27" fmla="*/ 5721 w 43544"/>
                    <a:gd name="connsiteY27" fmla="*/ 3467 h 66941"/>
                    <a:gd name="connsiteX28" fmla="*/ -1062 w 43544"/>
                    <a:gd name="connsiteY28" fmla="*/ 16861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1062" y="16861"/>
                      </a:moveTo>
                      <a:lnTo>
                        <a:pt x="11101" y="18335"/>
                      </a:lnTo>
                      <a:cubicBezTo>
                        <a:pt x="11483" y="15235"/>
                        <a:pt x="12523" y="12864"/>
                        <a:pt x="14221" y="11223"/>
                      </a:cubicBezTo>
                      <a:cubicBezTo>
                        <a:pt x="15928" y="9583"/>
                        <a:pt x="17989" y="8762"/>
                        <a:pt x="20403" y="8762"/>
                      </a:cubicBezTo>
                      <a:cubicBezTo>
                        <a:pt x="22998" y="8762"/>
                        <a:pt x="25177" y="9745"/>
                        <a:pt x="26942" y="11710"/>
                      </a:cubicBezTo>
                      <a:cubicBezTo>
                        <a:pt x="28717" y="13685"/>
                        <a:pt x="29604" y="16342"/>
                        <a:pt x="29604" y="19681"/>
                      </a:cubicBezTo>
                      <a:cubicBezTo>
                        <a:pt x="29604" y="22838"/>
                        <a:pt x="28755" y="25338"/>
                        <a:pt x="27057" y="27179"/>
                      </a:cubicBezTo>
                      <a:cubicBezTo>
                        <a:pt x="25359" y="29030"/>
                        <a:pt x="23289" y="29955"/>
                        <a:pt x="20846" y="29955"/>
                      </a:cubicBezTo>
                      <a:cubicBezTo>
                        <a:pt x="19234" y="29955"/>
                        <a:pt x="17312" y="29645"/>
                        <a:pt x="15079" y="29025"/>
                      </a:cubicBezTo>
                      <a:lnTo>
                        <a:pt x="16468" y="39256"/>
                      </a:lnTo>
                      <a:cubicBezTo>
                        <a:pt x="19864" y="39170"/>
                        <a:pt x="22454" y="39910"/>
                        <a:pt x="24238" y="41474"/>
                      </a:cubicBezTo>
                      <a:cubicBezTo>
                        <a:pt x="26031" y="43039"/>
                        <a:pt x="26928" y="45119"/>
                        <a:pt x="26928" y="47713"/>
                      </a:cubicBezTo>
                      <a:cubicBezTo>
                        <a:pt x="26928" y="49917"/>
                        <a:pt x="26270" y="51673"/>
                        <a:pt x="24953" y="52979"/>
                      </a:cubicBezTo>
                      <a:cubicBezTo>
                        <a:pt x="23646" y="54296"/>
                        <a:pt x="21905" y="54954"/>
                        <a:pt x="19730" y="54954"/>
                      </a:cubicBezTo>
                      <a:cubicBezTo>
                        <a:pt x="17584" y="54954"/>
                        <a:pt x="15747" y="54210"/>
                        <a:pt x="14221" y="52722"/>
                      </a:cubicBezTo>
                      <a:cubicBezTo>
                        <a:pt x="12704" y="51234"/>
                        <a:pt x="11784" y="49059"/>
                        <a:pt x="11459" y="46197"/>
                      </a:cubicBezTo>
                      <a:lnTo>
                        <a:pt x="-132" y="48157"/>
                      </a:lnTo>
                      <a:cubicBezTo>
                        <a:pt x="679" y="52126"/>
                        <a:pt x="1895" y="55293"/>
                        <a:pt x="3517" y="57659"/>
                      </a:cubicBezTo>
                      <a:cubicBezTo>
                        <a:pt x="5139" y="60034"/>
                        <a:pt x="7405" y="61899"/>
                        <a:pt x="10314" y="63254"/>
                      </a:cubicBezTo>
                      <a:cubicBezTo>
                        <a:pt x="13224" y="64609"/>
                        <a:pt x="16482" y="65286"/>
                        <a:pt x="20088" y="65286"/>
                      </a:cubicBezTo>
                      <a:cubicBezTo>
                        <a:pt x="26260" y="65286"/>
                        <a:pt x="31207" y="63321"/>
                        <a:pt x="34927" y="59390"/>
                      </a:cubicBezTo>
                      <a:cubicBezTo>
                        <a:pt x="37999" y="56166"/>
                        <a:pt x="39535" y="52526"/>
                        <a:pt x="39535" y="48472"/>
                      </a:cubicBezTo>
                      <a:cubicBezTo>
                        <a:pt x="39535" y="42719"/>
                        <a:pt x="36392" y="38131"/>
                        <a:pt x="30105" y="34706"/>
                      </a:cubicBezTo>
                      <a:cubicBezTo>
                        <a:pt x="33864" y="33895"/>
                        <a:pt x="36864" y="32087"/>
                        <a:pt x="39106" y="29282"/>
                      </a:cubicBezTo>
                      <a:cubicBezTo>
                        <a:pt x="41357" y="26487"/>
                        <a:pt x="42483" y="23105"/>
                        <a:pt x="42483" y="19137"/>
                      </a:cubicBezTo>
                      <a:cubicBezTo>
                        <a:pt x="42483" y="13384"/>
                        <a:pt x="40379" y="8481"/>
                        <a:pt x="36172" y="4426"/>
                      </a:cubicBezTo>
                      <a:cubicBezTo>
                        <a:pt x="31975" y="372"/>
                        <a:pt x="26747" y="-1655"/>
                        <a:pt x="20489" y="-1655"/>
                      </a:cubicBezTo>
                      <a:cubicBezTo>
                        <a:pt x="14555" y="-1655"/>
                        <a:pt x="9632" y="52"/>
                        <a:pt x="5721" y="3467"/>
                      </a:cubicBezTo>
                      <a:cubicBezTo>
                        <a:pt x="1819" y="6883"/>
                        <a:pt x="-442" y="11347"/>
                        <a:pt x="-1062" y="16861"/>
                      </a:cubicBezTo>
                      <a:close/>
                    </a:path>
                  </a:pathLst>
                </a:custGeom>
                <a:solidFill>
                  <a:srgbClr val="000000"/>
                </a:solidFill>
                <a:ln w="14" cap="flat">
                  <a:noFill/>
                  <a:prstDash val="solid"/>
                  <a:round/>
                </a:ln>
              </p:spPr>
              <p:txBody>
                <a:bodyPr rtlCol="0" anchor="ctr"/>
                <a:lstStyle/>
                <a:p>
                  <a:endParaRPr lang="en-US"/>
                </a:p>
              </p:txBody>
            </p:sp>
            <p:sp>
              <p:nvSpPr>
                <p:cNvPr id="1234" name="Freeform: Shape 1233">
                  <a:extLst>
                    <a:ext uri="{FF2B5EF4-FFF2-40B4-BE49-F238E27FC236}">
                      <a16:creationId xmlns:a16="http://schemas.microsoft.com/office/drawing/2014/main" id="{1D02C1ED-A5F0-3A99-DB8B-2FAAFBBDE278}"/>
                    </a:ext>
                  </a:extLst>
                </p:cNvPr>
                <p:cNvSpPr/>
                <p:nvPr/>
              </p:nvSpPr>
              <p:spPr>
                <a:xfrm flipV="1">
                  <a:off x="3036788" y="4354374"/>
                  <a:ext cx="42571" cy="66941"/>
                </a:xfrm>
                <a:custGeom>
                  <a:avLst/>
                  <a:gdLst>
                    <a:gd name="connsiteX0" fmla="*/ 20235 w 42571"/>
                    <a:gd name="connsiteY0" fmla="*/ 65286 h 66941"/>
                    <a:gd name="connsiteX1" fmla="*/ 35131 w 42571"/>
                    <a:gd name="connsiteY1" fmla="*/ 58489 h 66941"/>
                    <a:gd name="connsiteX2" fmla="*/ 41528 w 42571"/>
                    <a:gd name="connsiteY2" fmla="*/ 31787 h 66941"/>
                    <a:gd name="connsiteX3" fmla="*/ 35088 w 42571"/>
                    <a:gd name="connsiteY3" fmla="*/ 5056 h 66941"/>
                    <a:gd name="connsiteX4" fmla="*/ 20235 w 42571"/>
                    <a:gd name="connsiteY4" fmla="*/ -1655 h 66941"/>
                    <a:gd name="connsiteX5" fmla="*/ 4809 w 42571"/>
                    <a:gd name="connsiteY5" fmla="*/ 5700 h 66941"/>
                    <a:gd name="connsiteX6" fmla="*/ -1044 w 42571"/>
                    <a:gd name="connsiteY6" fmla="*/ 31930 h 66941"/>
                    <a:gd name="connsiteX7" fmla="*/ 5395 w 42571"/>
                    <a:gd name="connsiteY7" fmla="*/ 58575 h 66941"/>
                    <a:gd name="connsiteX8" fmla="*/ 20235 w 42571"/>
                    <a:gd name="connsiteY8" fmla="*/ 65286 h 66941"/>
                    <a:gd name="connsiteX9" fmla="*/ 20235 w 42571"/>
                    <a:gd name="connsiteY9" fmla="*/ 54868 h 66941"/>
                    <a:gd name="connsiteX10" fmla="*/ 16171 w 42571"/>
                    <a:gd name="connsiteY10" fmla="*/ 53409 h 66941"/>
                    <a:gd name="connsiteX11" fmla="*/ 13394 w 42571"/>
                    <a:gd name="connsiteY11" fmla="*/ 48200 h 66941"/>
                    <a:gd name="connsiteX12" fmla="*/ 12107 w 42571"/>
                    <a:gd name="connsiteY12" fmla="*/ 31787 h 66941"/>
                    <a:gd name="connsiteX13" fmla="*/ 13266 w 42571"/>
                    <a:gd name="connsiteY13" fmla="*/ 15931 h 66941"/>
                    <a:gd name="connsiteX14" fmla="*/ 16185 w 42571"/>
                    <a:gd name="connsiteY14" fmla="*/ 10193 h 66941"/>
                    <a:gd name="connsiteX15" fmla="*/ 20235 w 42571"/>
                    <a:gd name="connsiteY15" fmla="*/ 8762 h 66941"/>
                    <a:gd name="connsiteX16" fmla="*/ 24313 w 42571"/>
                    <a:gd name="connsiteY16" fmla="*/ 10207 h 66941"/>
                    <a:gd name="connsiteX17" fmla="*/ 27075 w 42571"/>
                    <a:gd name="connsiteY17" fmla="*/ 15430 h 66941"/>
                    <a:gd name="connsiteX18" fmla="*/ 28377 w 42571"/>
                    <a:gd name="connsiteY18" fmla="*/ 31787 h 66941"/>
                    <a:gd name="connsiteX19" fmla="*/ 27218 w 42571"/>
                    <a:gd name="connsiteY19" fmla="*/ 47642 h 66941"/>
                    <a:gd name="connsiteX20" fmla="*/ 24284 w 42571"/>
                    <a:gd name="connsiteY20" fmla="*/ 53409 h 66941"/>
                    <a:gd name="connsiteX21" fmla="*/ 20235 w 42571"/>
                    <a:gd name="connsiteY21" fmla="*/ 5486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235" y="65286"/>
                      </a:moveTo>
                      <a:cubicBezTo>
                        <a:pt x="26588" y="65286"/>
                        <a:pt x="31554" y="63020"/>
                        <a:pt x="35131" y="58489"/>
                      </a:cubicBezTo>
                      <a:cubicBezTo>
                        <a:pt x="39395" y="53127"/>
                        <a:pt x="41528" y="44227"/>
                        <a:pt x="41528" y="31787"/>
                      </a:cubicBezTo>
                      <a:cubicBezTo>
                        <a:pt x="41528" y="19385"/>
                        <a:pt x="39381" y="10475"/>
                        <a:pt x="35088" y="5056"/>
                      </a:cubicBezTo>
                      <a:cubicBezTo>
                        <a:pt x="31539" y="582"/>
                        <a:pt x="26588" y="-1655"/>
                        <a:pt x="20235" y="-1655"/>
                      </a:cubicBezTo>
                      <a:cubicBezTo>
                        <a:pt x="13862" y="-1655"/>
                        <a:pt x="8720" y="796"/>
                        <a:pt x="4809" y="5700"/>
                      </a:cubicBezTo>
                      <a:cubicBezTo>
                        <a:pt x="907" y="10603"/>
                        <a:pt x="-1044" y="19347"/>
                        <a:pt x="-1044" y="31930"/>
                      </a:cubicBezTo>
                      <a:cubicBezTo>
                        <a:pt x="-1044" y="44274"/>
                        <a:pt x="1102" y="53156"/>
                        <a:pt x="5395" y="58575"/>
                      </a:cubicBezTo>
                      <a:cubicBezTo>
                        <a:pt x="8944" y="63049"/>
                        <a:pt x="13891" y="65286"/>
                        <a:pt x="20235" y="65286"/>
                      </a:cubicBezTo>
                      <a:close/>
                      <a:moveTo>
                        <a:pt x="20235" y="54868"/>
                      </a:moveTo>
                      <a:cubicBezTo>
                        <a:pt x="18718" y="54868"/>
                        <a:pt x="17363" y="54382"/>
                        <a:pt x="16171" y="53409"/>
                      </a:cubicBezTo>
                      <a:cubicBezTo>
                        <a:pt x="14978" y="52445"/>
                        <a:pt x="14053" y="50709"/>
                        <a:pt x="13394" y="48200"/>
                      </a:cubicBezTo>
                      <a:cubicBezTo>
                        <a:pt x="12536" y="44956"/>
                        <a:pt x="12107" y="39485"/>
                        <a:pt x="12107" y="31787"/>
                      </a:cubicBezTo>
                      <a:cubicBezTo>
                        <a:pt x="12107" y="24098"/>
                        <a:pt x="12493" y="18812"/>
                        <a:pt x="13266" y="15931"/>
                      </a:cubicBezTo>
                      <a:cubicBezTo>
                        <a:pt x="14038" y="13060"/>
                        <a:pt x="15011" y="11147"/>
                        <a:pt x="16185" y="10193"/>
                      </a:cubicBezTo>
                      <a:cubicBezTo>
                        <a:pt x="17368" y="9239"/>
                        <a:pt x="18718" y="8762"/>
                        <a:pt x="20235" y="8762"/>
                      </a:cubicBezTo>
                      <a:cubicBezTo>
                        <a:pt x="21761" y="8762"/>
                        <a:pt x="23120" y="9244"/>
                        <a:pt x="24313" y="10207"/>
                      </a:cubicBezTo>
                      <a:cubicBezTo>
                        <a:pt x="25505" y="11180"/>
                        <a:pt x="26426" y="12922"/>
                        <a:pt x="27075" y="15430"/>
                      </a:cubicBezTo>
                      <a:cubicBezTo>
                        <a:pt x="27943" y="18645"/>
                        <a:pt x="28377" y="24098"/>
                        <a:pt x="28377" y="31787"/>
                      </a:cubicBezTo>
                      <a:cubicBezTo>
                        <a:pt x="28377" y="39485"/>
                        <a:pt x="27990" y="44770"/>
                        <a:pt x="27218" y="47642"/>
                      </a:cubicBezTo>
                      <a:cubicBezTo>
                        <a:pt x="26445" y="50523"/>
                        <a:pt x="25467" y="52445"/>
                        <a:pt x="24284" y="53409"/>
                      </a:cubicBezTo>
                      <a:cubicBezTo>
                        <a:pt x="23111" y="54382"/>
                        <a:pt x="21761" y="54868"/>
                        <a:pt x="20235" y="54868"/>
                      </a:cubicBezTo>
                      <a:close/>
                    </a:path>
                  </a:pathLst>
                </a:custGeom>
                <a:solidFill>
                  <a:srgbClr val="000000"/>
                </a:solidFill>
                <a:ln w="14" cap="flat">
                  <a:noFill/>
                  <a:prstDash val="solid"/>
                  <a:round/>
                </a:ln>
              </p:spPr>
              <p:txBody>
                <a:bodyPr rtlCol="0" anchor="ctr"/>
                <a:lstStyle/>
                <a:p>
                  <a:endParaRPr lang="en-US"/>
                </a:p>
              </p:txBody>
            </p:sp>
            <p:sp>
              <p:nvSpPr>
                <p:cNvPr id="1235" name="Freeform: Shape 1234">
                  <a:extLst>
                    <a:ext uri="{FF2B5EF4-FFF2-40B4-BE49-F238E27FC236}">
                      <a16:creationId xmlns:a16="http://schemas.microsoft.com/office/drawing/2014/main" id="{51516347-C984-42C5-4773-C63A5D7AB7B3}"/>
                    </a:ext>
                  </a:extLst>
                </p:cNvPr>
                <p:cNvSpPr/>
                <p:nvPr/>
              </p:nvSpPr>
              <p:spPr>
                <a:xfrm flipV="1">
                  <a:off x="3090441" y="4407635"/>
                  <a:ext cx="12578" cy="12564"/>
                </a:xfrm>
                <a:custGeom>
                  <a:avLst/>
                  <a:gdLst>
                    <a:gd name="connsiteX0" fmla="*/ -177 w 12578"/>
                    <a:gd name="connsiteY0" fmla="*/ 173 h 12564"/>
                    <a:gd name="connsiteX1" fmla="*/ -177 w 12578"/>
                    <a:gd name="connsiteY1" fmla="*/ 12737 h 12564"/>
                    <a:gd name="connsiteX2" fmla="*/ 12401 w 12578"/>
                    <a:gd name="connsiteY2" fmla="*/ 12737 h 12564"/>
                    <a:gd name="connsiteX3" fmla="*/ 12401 w 12578"/>
                    <a:gd name="connsiteY3" fmla="*/ 173 h 12564"/>
                  </a:gdLst>
                  <a:ahLst/>
                  <a:cxnLst>
                    <a:cxn ang="0">
                      <a:pos x="connsiteX0" y="connsiteY0"/>
                    </a:cxn>
                    <a:cxn ang="0">
                      <a:pos x="connsiteX1" y="connsiteY1"/>
                    </a:cxn>
                    <a:cxn ang="0">
                      <a:pos x="connsiteX2" y="connsiteY2"/>
                    </a:cxn>
                    <a:cxn ang="0">
                      <a:pos x="connsiteX3" y="connsiteY3"/>
                    </a:cxn>
                  </a:cxnLst>
                  <a:rect l="l" t="t" r="r" b="b"/>
                  <a:pathLst>
                    <a:path w="12578" h="12564">
                      <a:moveTo>
                        <a:pt x="-177" y="173"/>
                      </a:moveTo>
                      <a:lnTo>
                        <a:pt x="-177" y="12737"/>
                      </a:lnTo>
                      <a:lnTo>
                        <a:pt x="12401" y="12737"/>
                      </a:lnTo>
                      <a:lnTo>
                        <a:pt x="12401" y="173"/>
                      </a:lnTo>
                      <a:close/>
                    </a:path>
                  </a:pathLst>
                </a:custGeom>
                <a:solidFill>
                  <a:srgbClr val="000000"/>
                </a:solidFill>
                <a:ln w="14" cap="flat">
                  <a:noFill/>
                  <a:prstDash val="solid"/>
                  <a:round/>
                </a:ln>
              </p:spPr>
              <p:txBody>
                <a:bodyPr rtlCol="0" anchor="ctr"/>
                <a:lstStyle/>
                <a:p>
                  <a:endParaRPr lang="en-US"/>
                </a:p>
              </p:txBody>
            </p:sp>
            <p:sp>
              <p:nvSpPr>
                <p:cNvPr id="1236" name="Freeform: Shape 1235">
                  <a:extLst>
                    <a:ext uri="{FF2B5EF4-FFF2-40B4-BE49-F238E27FC236}">
                      <a16:creationId xmlns:a16="http://schemas.microsoft.com/office/drawing/2014/main" id="{1268B905-0600-189B-F783-F720C7FCAD28}"/>
                    </a:ext>
                  </a:extLst>
                </p:cNvPr>
                <p:cNvSpPr/>
                <p:nvPr/>
              </p:nvSpPr>
              <p:spPr>
                <a:xfrm flipV="1">
                  <a:off x="3112223" y="4354374"/>
                  <a:ext cx="43788" cy="66984"/>
                </a:xfrm>
                <a:custGeom>
                  <a:avLst/>
                  <a:gdLst>
                    <a:gd name="connsiteX0" fmla="*/ 256 w 43788"/>
                    <a:gd name="connsiteY0" fmla="*/ 14659 h 66984"/>
                    <a:gd name="connsiteX1" fmla="*/ 12420 w 43788"/>
                    <a:gd name="connsiteY1" fmla="*/ 16004 h 66984"/>
                    <a:gd name="connsiteX2" fmla="*/ 14738 w 43788"/>
                    <a:gd name="connsiteY2" fmla="*/ 10509 h 66984"/>
                    <a:gd name="connsiteX3" fmla="*/ 19703 w 43788"/>
                    <a:gd name="connsiteY3" fmla="*/ 8721 h 66984"/>
                    <a:gd name="connsiteX4" fmla="*/ 26315 w 43788"/>
                    <a:gd name="connsiteY4" fmla="*/ 12298 h 66984"/>
                    <a:gd name="connsiteX5" fmla="*/ 29806 w 43788"/>
                    <a:gd name="connsiteY5" fmla="*/ 27137 h 66984"/>
                    <a:gd name="connsiteX6" fmla="*/ 17958 w 43788"/>
                    <a:gd name="connsiteY6" fmla="*/ 21642 h 66984"/>
                    <a:gd name="connsiteX7" fmla="*/ 4607 w 43788"/>
                    <a:gd name="connsiteY7" fmla="*/ 27610 h 66984"/>
                    <a:gd name="connsiteX8" fmla="*/ -1003 w 43788"/>
                    <a:gd name="connsiteY8" fmla="*/ 43150 h 66984"/>
                    <a:gd name="connsiteX9" fmla="*/ 4921 w 43788"/>
                    <a:gd name="connsiteY9" fmla="*/ 59220 h 66984"/>
                    <a:gd name="connsiteX10" fmla="*/ 20018 w 43788"/>
                    <a:gd name="connsiteY10" fmla="*/ 65330 h 66984"/>
                    <a:gd name="connsiteX11" fmla="*/ 36389 w 43788"/>
                    <a:gd name="connsiteY11" fmla="*/ 57617 h 66984"/>
                    <a:gd name="connsiteX12" fmla="*/ 42785 w 43788"/>
                    <a:gd name="connsiteY12" fmla="*/ 32246 h 66984"/>
                    <a:gd name="connsiteX13" fmla="*/ 36117 w 43788"/>
                    <a:gd name="connsiteY13" fmla="*/ 6302 h 66984"/>
                    <a:gd name="connsiteX14" fmla="*/ 18759 w 43788"/>
                    <a:gd name="connsiteY14" fmla="*/ -1654 h 66984"/>
                    <a:gd name="connsiteX15" fmla="*/ 6324 w 43788"/>
                    <a:gd name="connsiteY15" fmla="*/ 2439 h 66984"/>
                    <a:gd name="connsiteX16" fmla="*/ 256 w 43788"/>
                    <a:gd name="connsiteY16" fmla="*/ 14659 h 66984"/>
                    <a:gd name="connsiteX17" fmla="*/ 28690 w 43788"/>
                    <a:gd name="connsiteY17" fmla="*/ 42120 h 66984"/>
                    <a:gd name="connsiteX18" fmla="*/ 25900 w 43788"/>
                    <a:gd name="connsiteY18" fmla="*/ 51550 h 66984"/>
                    <a:gd name="connsiteX19" fmla="*/ 19431 w 43788"/>
                    <a:gd name="connsiteY19" fmla="*/ 54913 h 66984"/>
                    <a:gd name="connsiteX20" fmla="*/ 13650 w 43788"/>
                    <a:gd name="connsiteY20" fmla="*/ 52165 h 66984"/>
                    <a:gd name="connsiteX21" fmla="*/ 11346 w 43788"/>
                    <a:gd name="connsiteY21" fmla="*/ 43150 h 66984"/>
                    <a:gd name="connsiteX22" fmla="*/ 13851 w 43788"/>
                    <a:gd name="connsiteY22" fmla="*/ 33820 h 66984"/>
                    <a:gd name="connsiteX23" fmla="*/ 20104 w 43788"/>
                    <a:gd name="connsiteY23" fmla="*/ 30858 h 66984"/>
                    <a:gd name="connsiteX24" fmla="*/ 26200 w 43788"/>
                    <a:gd name="connsiteY24" fmla="*/ 33720 h 66984"/>
                    <a:gd name="connsiteX25" fmla="*/ 28690 w 43788"/>
                    <a:gd name="connsiteY25" fmla="*/ 42120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256" y="14659"/>
                      </a:moveTo>
                      <a:lnTo>
                        <a:pt x="12420" y="16004"/>
                      </a:lnTo>
                      <a:cubicBezTo>
                        <a:pt x="12715" y="13534"/>
                        <a:pt x="13488" y="11702"/>
                        <a:pt x="14738" y="10509"/>
                      </a:cubicBezTo>
                      <a:cubicBezTo>
                        <a:pt x="15988" y="9317"/>
                        <a:pt x="17643" y="8721"/>
                        <a:pt x="19703" y="8721"/>
                      </a:cubicBezTo>
                      <a:cubicBezTo>
                        <a:pt x="22298" y="8721"/>
                        <a:pt x="24502" y="9913"/>
                        <a:pt x="26315" y="12298"/>
                      </a:cubicBezTo>
                      <a:cubicBezTo>
                        <a:pt x="28137" y="14683"/>
                        <a:pt x="29301" y="19629"/>
                        <a:pt x="29806" y="27137"/>
                      </a:cubicBezTo>
                      <a:cubicBezTo>
                        <a:pt x="26648" y="23474"/>
                        <a:pt x="22699" y="21642"/>
                        <a:pt x="17958" y="21642"/>
                      </a:cubicBezTo>
                      <a:cubicBezTo>
                        <a:pt x="12806" y="21642"/>
                        <a:pt x="8356" y="23632"/>
                        <a:pt x="4607" y="27610"/>
                      </a:cubicBezTo>
                      <a:cubicBezTo>
                        <a:pt x="867" y="31588"/>
                        <a:pt x="-1003" y="36768"/>
                        <a:pt x="-1003" y="43150"/>
                      </a:cubicBezTo>
                      <a:cubicBezTo>
                        <a:pt x="-1003" y="49799"/>
                        <a:pt x="972" y="55156"/>
                        <a:pt x="4921" y="59220"/>
                      </a:cubicBezTo>
                      <a:cubicBezTo>
                        <a:pt x="8871" y="63294"/>
                        <a:pt x="13903" y="65330"/>
                        <a:pt x="20018" y="65330"/>
                      </a:cubicBezTo>
                      <a:cubicBezTo>
                        <a:pt x="26668" y="65330"/>
                        <a:pt x="32124" y="62759"/>
                        <a:pt x="36389" y="57617"/>
                      </a:cubicBezTo>
                      <a:cubicBezTo>
                        <a:pt x="40653" y="52475"/>
                        <a:pt x="42785" y="44018"/>
                        <a:pt x="42785" y="32246"/>
                      </a:cubicBezTo>
                      <a:cubicBezTo>
                        <a:pt x="42785" y="20254"/>
                        <a:pt x="40562" y="11607"/>
                        <a:pt x="36117" y="6302"/>
                      </a:cubicBezTo>
                      <a:cubicBezTo>
                        <a:pt x="31671" y="998"/>
                        <a:pt x="25885" y="-1654"/>
                        <a:pt x="18759" y="-1654"/>
                      </a:cubicBezTo>
                      <a:cubicBezTo>
                        <a:pt x="13636" y="-1654"/>
                        <a:pt x="9491" y="-290"/>
                        <a:pt x="6324" y="2439"/>
                      </a:cubicBezTo>
                      <a:cubicBezTo>
                        <a:pt x="3166" y="5167"/>
                        <a:pt x="1144" y="9241"/>
                        <a:pt x="256" y="14659"/>
                      </a:cubicBezTo>
                      <a:close/>
                      <a:moveTo>
                        <a:pt x="28690" y="42120"/>
                      </a:moveTo>
                      <a:cubicBezTo>
                        <a:pt x="28690" y="46174"/>
                        <a:pt x="27760" y="49318"/>
                        <a:pt x="25900" y="51550"/>
                      </a:cubicBezTo>
                      <a:cubicBezTo>
                        <a:pt x="24039" y="53792"/>
                        <a:pt x="21883" y="54913"/>
                        <a:pt x="19431" y="54913"/>
                      </a:cubicBezTo>
                      <a:cubicBezTo>
                        <a:pt x="17113" y="54913"/>
                        <a:pt x="15186" y="53997"/>
                        <a:pt x="13650" y="52165"/>
                      </a:cubicBezTo>
                      <a:cubicBezTo>
                        <a:pt x="12114" y="50334"/>
                        <a:pt x="11346" y="47329"/>
                        <a:pt x="11346" y="43150"/>
                      </a:cubicBezTo>
                      <a:cubicBezTo>
                        <a:pt x="11346" y="38914"/>
                        <a:pt x="12181" y="35804"/>
                        <a:pt x="13851" y="33820"/>
                      </a:cubicBezTo>
                      <a:cubicBezTo>
                        <a:pt x="15520" y="31845"/>
                        <a:pt x="17605" y="30858"/>
                        <a:pt x="20104" y="30858"/>
                      </a:cubicBezTo>
                      <a:cubicBezTo>
                        <a:pt x="22518" y="30858"/>
                        <a:pt x="24550" y="31812"/>
                        <a:pt x="26200" y="33720"/>
                      </a:cubicBezTo>
                      <a:cubicBezTo>
                        <a:pt x="27860" y="35628"/>
                        <a:pt x="28690" y="38428"/>
                        <a:pt x="28690" y="42120"/>
                      </a:cubicBezTo>
                      <a:close/>
                    </a:path>
                  </a:pathLst>
                </a:custGeom>
                <a:solidFill>
                  <a:srgbClr val="000000"/>
                </a:solidFill>
                <a:ln w="14" cap="flat">
                  <a:noFill/>
                  <a:prstDash val="solid"/>
                  <a:round/>
                </a:ln>
              </p:spPr>
              <p:txBody>
                <a:bodyPr rtlCol="0" anchor="ctr"/>
                <a:lstStyle/>
                <a:p>
                  <a:endParaRPr lang="en-US"/>
                </a:p>
              </p:txBody>
            </p:sp>
          </p:grpSp>
          <p:grpSp>
            <p:nvGrpSpPr>
              <p:cNvPr id="1237" name="Graphic 3">
                <a:extLst>
                  <a:ext uri="{FF2B5EF4-FFF2-40B4-BE49-F238E27FC236}">
                    <a16:creationId xmlns:a16="http://schemas.microsoft.com/office/drawing/2014/main" id="{9BDBA91C-8960-3873-53EC-C388A6F7CA1B}"/>
                  </a:ext>
                </a:extLst>
              </p:cNvPr>
              <p:cNvGrpSpPr/>
              <p:nvPr/>
            </p:nvGrpSpPr>
            <p:grpSpPr>
              <a:xfrm>
                <a:off x="2576494" y="4451434"/>
                <a:ext cx="662369" cy="85100"/>
                <a:chOff x="2576494" y="4451434"/>
                <a:chExt cx="662369" cy="85100"/>
              </a:xfrm>
              <a:solidFill>
                <a:srgbClr val="000000"/>
              </a:solidFill>
            </p:grpSpPr>
            <p:sp>
              <p:nvSpPr>
                <p:cNvPr id="1238" name="Freeform: Shape 1237">
                  <a:extLst>
                    <a:ext uri="{FF2B5EF4-FFF2-40B4-BE49-F238E27FC236}">
                      <a16:creationId xmlns:a16="http://schemas.microsoft.com/office/drawing/2014/main" id="{ABD82442-0B33-75A2-F816-5E24F68295C8}"/>
                    </a:ext>
                  </a:extLst>
                </p:cNvPr>
                <p:cNvSpPr/>
                <p:nvPr/>
              </p:nvSpPr>
              <p:spPr>
                <a:xfrm flipV="1">
                  <a:off x="2576494" y="4468692"/>
                  <a:ext cx="44372" cy="49640"/>
                </a:xfrm>
                <a:custGeom>
                  <a:avLst/>
                  <a:gdLst>
                    <a:gd name="connsiteX0" fmla="*/ 30019 w 44372"/>
                    <a:gd name="connsiteY0" fmla="*/ 15155 h 49640"/>
                    <a:gd name="connsiteX1" fmla="*/ 42540 w 44372"/>
                    <a:gd name="connsiteY1" fmla="*/ 13052 h 49640"/>
                    <a:gd name="connsiteX2" fmla="*/ 34913 w 44372"/>
                    <a:gd name="connsiteY2" fmla="*/ 2562 h 49640"/>
                    <a:gd name="connsiteX3" fmla="*/ 21891 w 44372"/>
                    <a:gd name="connsiteY3" fmla="*/ -1029 h 49640"/>
                    <a:gd name="connsiteX4" fmla="*/ 3546 w 44372"/>
                    <a:gd name="connsiteY4" fmla="*/ 7070 h 49640"/>
                    <a:gd name="connsiteX5" fmla="*/ -1148 w 44372"/>
                    <a:gd name="connsiteY5" fmla="*/ 23426 h 49640"/>
                    <a:gd name="connsiteX6" fmla="*/ 5019 w 44372"/>
                    <a:gd name="connsiteY6" fmla="*/ 41914 h 49640"/>
                    <a:gd name="connsiteX7" fmla="*/ 20631 w 44372"/>
                    <a:gd name="connsiteY7" fmla="*/ 48611 h 49640"/>
                    <a:gd name="connsiteX8" fmla="*/ 37360 w 44372"/>
                    <a:gd name="connsiteY8" fmla="*/ 41614 h 49640"/>
                    <a:gd name="connsiteX9" fmla="*/ 43212 w 44372"/>
                    <a:gd name="connsiteY9" fmla="*/ 20164 h 49640"/>
                    <a:gd name="connsiteX10" fmla="*/ 11731 w 44372"/>
                    <a:gd name="connsiteY10" fmla="*/ 20164 h 49640"/>
                    <a:gd name="connsiteX11" fmla="*/ 14779 w 44372"/>
                    <a:gd name="connsiteY11" fmla="*/ 11463 h 49640"/>
                    <a:gd name="connsiteX12" fmla="*/ 22020 w 44372"/>
                    <a:gd name="connsiteY12" fmla="*/ 8358 h 49640"/>
                    <a:gd name="connsiteX13" fmla="*/ 26971 w 44372"/>
                    <a:gd name="connsiteY13" fmla="*/ 9961 h 49640"/>
                    <a:gd name="connsiteX14" fmla="*/ 30019 w 44372"/>
                    <a:gd name="connsiteY14" fmla="*/ 15155 h 49640"/>
                    <a:gd name="connsiteX15" fmla="*/ 30734 w 44372"/>
                    <a:gd name="connsiteY15" fmla="*/ 27862 h 49640"/>
                    <a:gd name="connsiteX16" fmla="*/ 27915 w 44372"/>
                    <a:gd name="connsiteY16" fmla="*/ 36148 h 49640"/>
                    <a:gd name="connsiteX17" fmla="*/ 21390 w 44372"/>
                    <a:gd name="connsiteY17" fmla="*/ 38995 h 49640"/>
                    <a:gd name="connsiteX18" fmla="*/ 14593 w 44372"/>
                    <a:gd name="connsiteY18" fmla="*/ 36005 h 49640"/>
                    <a:gd name="connsiteX19" fmla="*/ 11960 w 44372"/>
                    <a:gd name="connsiteY19" fmla="*/ 2786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019" y="15155"/>
                      </a:moveTo>
                      <a:lnTo>
                        <a:pt x="42540" y="13052"/>
                      </a:lnTo>
                      <a:cubicBezTo>
                        <a:pt x="40937" y="8463"/>
                        <a:pt x="38395" y="4966"/>
                        <a:pt x="34913" y="2562"/>
                      </a:cubicBezTo>
                      <a:cubicBezTo>
                        <a:pt x="31440" y="168"/>
                        <a:pt x="27100" y="-1029"/>
                        <a:pt x="21891" y="-1029"/>
                      </a:cubicBezTo>
                      <a:cubicBezTo>
                        <a:pt x="13629" y="-1029"/>
                        <a:pt x="7514" y="1670"/>
                        <a:pt x="3546" y="7070"/>
                      </a:cubicBezTo>
                      <a:cubicBezTo>
                        <a:pt x="416" y="11392"/>
                        <a:pt x="-1148" y="16844"/>
                        <a:pt x="-1148" y="23426"/>
                      </a:cubicBezTo>
                      <a:cubicBezTo>
                        <a:pt x="-1148" y="31297"/>
                        <a:pt x="908" y="37459"/>
                        <a:pt x="5019" y="41914"/>
                      </a:cubicBezTo>
                      <a:cubicBezTo>
                        <a:pt x="9141" y="46379"/>
                        <a:pt x="14345" y="48611"/>
                        <a:pt x="20631" y="48611"/>
                      </a:cubicBezTo>
                      <a:cubicBezTo>
                        <a:pt x="27701" y="48611"/>
                        <a:pt x="33277" y="46279"/>
                        <a:pt x="37360" y="41614"/>
                      </a:cubicBezTo>
                      <a:cubicBezTo>
                        <a:pt x="41443" y="36949"/>
                        <a:pt x="43394" y="29799"/>
                        <a:pt x="43212" y="20164"/>
                      </a:cubicBezTo>
                      <a:lnTo>
                        <a:pt x="11731" y="20164"/>
                      </a:lnTo>
                      <a:cubicBezTo>
                        <a:pt x="11826" y="16443"/>
                        <a:pt x="12842" y="13543"/>
                        <a:pt x="14779" y="11463"/>
                      </a:cubicBezTo>
                      <a:cubicBezTo>
                        <a:pt x="16715" y="9393"/>
                        <a:pt x="19129" y="8358"/>
                        <a:pt x="22020" y="8358"/>
                      </a:cubicBezTo>
                      <a:cubicBezTo>
                        <a:pt x="23985" y="8358"/>
                        <a:pt x="25635" y="8892"/>
                        <a:pt x="26971" y="9961"/>
                      </a:cubicBezTo>
                      <a:cubicBezTo>
                        <a:pt x="28316" y="11039"/>
                        <a:pt x="29332" y="12770"/>
                        <a:pt x="30019" y="15155"/>
                      </a:cubicBezTo>
                      <a:close/>
                      <a:moveTo>
                        <a:pt x="30734" y="27862"/>
                      </a:moveTo>
                      <a:cubicBezTo>
                        <a:pt x="30648" y="31497"/>
                        <a:pt x="29709" y="34259"/>
                        <a:pt x="27915" y="36148"/>
                      </a:cubicBezTo>
                      <a:cubicBezTo>
                        <a:pt x="26131" y="38046"/>
                        <a:pt x="23956" y="38995"/>
                        <a:pt x="21390" y="38995"/>
                      </a:cubicBezTo>
                      <a:cubicBezTo>
                        <a:pt x="18652" y="38995"/>
                        <a:pt x="16386" y="37998"/>
                        <a:pt x="14593" y="36005"/>
                      </a:cubicBezTo>
                      <a:cubicBezTo>
                        <a:pt x="12809" y="34001"/>
                        <a:pt x="11931" y="31287"/>
                        <a:pt x="11960" y="27862"/>
                      </a:cubicBezTo>
                      <a:close/>
                    </a:path>
                  </a:pathLst>
                </a:custGeom>
                <a:solidFill>
                  <a:srgbClr val="000000"/>
                </a:solidFill>
                <a:ln w="14" cap="flat">
                  <a:noFill/>
                  <a:prstDash val="solid"/>
                  <a:round/>
                </a:ln>
              </p:spPr>
              <p:txBody>
                <a:bodyPr rtlCol="0" anchor="ctr"/>
                <a:lstStyle/>
                <a:p>
                  <a:endParaRPr lang="en-US"/>
                </a:p>
              </p:txBody>
            </p:sp>
            <p:sp>
              <p:nvSpPr>
                <p:cNvPr id="1239" name="Freeform: Shape 1238">
                  <a:extLst>
                    <a:ext uri="{FF2B5EF4-FFF2-40B4-BE49-F238E27FC236}">
                      <a16:creationId xmlns:a16="http://schemas.microsoft.com/office/drawing/2014/main" id="{6864B5EB-9EBB-EEF6-A2E4-117E29E8659D}"/>
                    </a:ext>
                  </a:extLst>
                </p:cNvPr>
                <p:cNvSpPr/>
                <p:nvPr/>
              </p:nvSpPr>
              <p:spPr>
                <a:xfrm flipV="1">
                  <a:off x="2631006" y="4468692"/>
                  <a:ext cx="43287" cy="48567"/>
                </a:xfrm>
                <a:custGeom>
                  <a:avLst/>
                  <a:gdLst>
                    <a:gd name="connsiteX0" fmla="*/ 41940 w 43287"/>
                    <a:gd name="connsiteY0" fmla="*/ -1067 h 48567"/>
                    <a:gd name="connsiteX1" fmla="*/ 29376 w 43287"/>
                    <a:gd name="connsiteY1" fmla="*/ -1067 h 48567"/>
                    <a:gd name="connsiteX2" fmla="*/ 29376 w 43287"/>
                    <a:gd name="connsiteY2" fmla="*/ 23174 h 48567"/>
                    <a:gd name="connsiteX3" fmla="*/ 28574 w 43287"/>
                    <a:gd name="connsiteY3" fmla="*/ 33119 h 48567"/>
                    <a:gd name="connsiteX4" fmla="*/ 25956 w 43287"/>
                    <a:gd name="connsiteY4" fmla="*/ 36625 h 48567"/>
                    <a:gd name="connsiteX5" fmla="*/ 21591 w 43287"/>
                    <a:gd name="connsiteY5" fmla="*/ 37884 h 48567"/>
                    <a:gd name="connsiteX6" fmla="*/ 15738 w 43287"/>
                    <a:gd name="connsiteY6" fmla="*/ 36096 h 48567"/>
                    <a:gd name="connsiteX7" fmla="*/ 12175 w 43287"/>
                    <a:gd name="connsiteY7" fmla="*/ 31345 h 48567"/>
                    <a:gd name="connsiteX8" fmla="*/ 11216 w 43287"/>
                    <a:gd name="connsiteY8" fmla="*/ 20441 h 48567"/>
                    <a:gd name="connsiteX9" fmla="*/ 11216 w 43287"/>
                    <a:gd name="connsiteY9" fmla="*/ -1067 h 48567"/>
                    <a:gd name="connsiteX10" fmla="*/ -1348 w 43287"/>
                    <a:gd name="connsiteY10" fmla="*/ -1067 h 48567"/>
                    <a:gd name="connsiteX11" fmla="*/ -1348 w 43287"/>
                    <a:gd name="connsiteY11" fmla="*/ 46427 h 48567"/>
                    <a:gd name="connsiteX12" fmla="*/ 10329 w 43287"/>
                    <a:gd name="connsiteY12" fmla="*/ 46427 h 48567"/>
                    <a:gd name="connsiteX13" fmla="*/ 10329 w 43287"/>
                    <a:gd name="connsiteY13" fmla="*/ 39444 h 48567"/>
                    <a:gd name="connsiteX14" fmla="*/ 25984 w 43287"/>
                    <a:gd name="connsiteY14" fmla="*/ 47501 h 48567"/>
                    <a:gd name="connsiteX15" fmla="*/ 33568 w 43287"/>
                    <a:gd name="connsiteY15" fmla="*/ 45998 h 48567"/>
                    <a:gd name="connsiteX16" fmla="*/ 38777 w 43287"/>
                    <a:gd name="connsiteY16" fmla="*/ 42163 h 48567"/>
                    <a:gd name="connsiteX17" fmla="*/ 41238 w 43287"/>
                    <a:gd name="connsiteY17" fmla="*/ 36897 h 48567"/>
                    <a:gd name="connsiteX18" fmla="*/ 41940 w 43287"/>
                    <a:gd name="connsiteY18" fmla="*/ 2845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1940" y="-1067"/>
                      </a:moveTo>
                      <a:lnTo>
                        <a:pt x="29376" y="-1067"/>
                      </a:lnTo>
                      <a:lnTo>
                        <a:pt x="29376" y="23174"/>
                      </a:lnTo>
                      <a:cubicBezTo>
                        <a:pt x="29376" y="28297"/>
                        <a:pt x="29108" y="31612"/>
                        <a:pt x="28574" y="33119"/>
                      </a:cubicBezTo>
                      <a:cubicBezTo>
                        <a:pt x="28040" y="34626"/>
                        <a:pt x="27167" y="35795"/>
                        <a:pt x="25956" y="36625"/>
                      </a:cubicBezTo>
                      <a:cubicBezTo>
                        <a:pt x="24744" y="37465"/>
                        <a:pt x="23289" y="37884"/>
                        <a:pt x="21591" y="37884"/>
                      </a:cubicBezTo>
                      <a:cubicBezTo>
                        <a:pt x="19416" y="37884"/>
                        <a:pt x="17465" y="37288"/>
                        <a:pt x="15738" y="36096"/>
                      </a:cubicBezTo>
                      <a:cubicBezTo>
                        <a:pt x="14012" y="34903"/>
                        <a:pt x="12824" y="33320"/>
                        <a:pt x="12175" y="31345"/>
                      </a:cubicBezTo>
                      <a:cubicBezTo>
                        <a:pt x="11536" y="29380"/>
                        <a:pt x="11216" y="25745"/>
                        <a:pt x="11216" y="20441"/>
                      </a:cubicBezTo>
                      <a:lnTo>
                        <a:pt x="11216" y="-1067"/>
                      </a:lnTo>
                      <a:lnTo>
                        <a:pt x="-1348" y="-1067"/>
                      </a:lnTo>
                      <a:lnTo>
                        <a:pt x="-1348" y="46427"/>
                      </a:lnTo>
                      <a:lnTo>
                        <a:pt x="10329" y="46427"/>
                      </a:lnTo>
                      <a:lnTo>
                        <a:pt x="10329" y="39444"/>
                      </a:lnTo>
                      <a:cubicBezTo>
                        <a:pt x="14469" y="44815"/>
                        <a:pt x="19688" y="47501"/>
                        <a:pt x="25984" y="47501"/>
                      </a:cubicBezTo>
                      <a:cubicBezTo>
                        <a:pt x="28751" y="47501"/>
                        <a:pt x="31279" y="47000"/>
                        <a:pt x="33568" y="45998"/>
                      </a:cubicBezTo>
                      <a:cubicBezTo>
                        <a:pt x="35868" y="44996"/>
                        <a:pt x="37604" y="43718"/>
                        <a:pt x="38777" y="42163"/>
                      </a:cubicBezTo>
                      <a:cubicBezTo>
                        <a:pt x="39960" y="40618"/>
                        <a:pt x="40781" y="38862"/>
                        <a:pt x="41238" y="36897"/>
                      </a:cubicBezTo>
                      <a:cubicBezTo>
                        <a:pt x="41706" y="34932"/>
                        <a:pt x="41940" y="32118"/>
                        <a:pt x="41940" y="28454"/>
                      </a:cubicBezTo>
                      <a:close/>
                    </a:path>
                  </a:pathLst>
                </a:custGeom>
                <a:solidFill>
                  <a:srgbClr val="000000"/>
                </a:solidFill>
                <a:ln w="14" cap="flat">
                  <a:noFill/>
                  <a:prstDash val="solid"/>
                  <a:round/>
                </a:ln>
              </p:spPr>
              <p:txBody>
                <a:bodyPr rtlCol="0" anchor="ctr"/>
                <a:lstStyle/>
                <a:p>
                  <a:endParaRPr lang="en-US"/>
                </a:p>
              </p:txBody>
            </p:sp>
            <p:sp>
              <p:nvSpPr>
                <p:cNvPr id="1240" name="Freeform: Shape 1239">
                  <a:extLst>
                    <a:ext uri="{FF2B5EF4-FFF2-40B4-BE49-F238E27FC236}">
                      <a16:creationId xmlns:a16="http://schemas.microsoft.com/office/drawing/2014/main" id="{31278EE7-B473-89AC-D283-98A2648DB6C1}"/>
                    </a:ext>
                  </a:extLst>
                </p:cNvPr>
                <p:cNvSpPr/>
                <p:nvPr/>
              </p:nvSpPr>
              <p:spPr>
                <a:xfrm flipV="1">
                  <a:off x="2681854" y="4452994"/>
                  <a:ext cx="27990" cy="65338"/>
                </a:xfrm>
                <a:custGeom>
                  <a:avLst/>
                  <a:gdLst>
                    <a:gd name="connsiteX0" fmla="*/ 26513 w 27990"/>
                    <a:gd name="connsiteY0" fmla="*/ 46988 h 65338"/>
                    <a:gd name="connsiteX1" fmla="*/ 26513 w 27990"/>
                    <a:gd name="connsiteY1" fmla="*/ 36971 h 65338"/>
                    <a:gd name="connsiteX2" fmla="*/ 17927 w 27990"/>
                    <a:gd name="connsiteY2" fmla="*/ 36971 h 65338"/>
                    <a:gd name="connsiteX3" fmla="*/ 17927 w 27990"/>
                    <a:gd name="connsiteY3" fmla="*/ 17824 h 65338"/>
                    <a:gd name="connsiteX4" fmla="*/ 18170 w 27990"/>
                    <a:gd name="connsiteY4" fmla="*/ 11056 h 65338"/>
                    <a:gd name="connsiteX5" fmla="*/ 19301 w 27990"/>
                    <a:gd name="connsiteY5" fmla="*/ 9468 h 65338"/>
                    <a:gd name="connsiteX6" fmla="*/ 21418 w 27990"/>
                    <a:gd name="connsiteY6" fmla="*/ 8838 h 65338"/>
                    <a:gd name="connsiteX7" fmla="*/ 26470 w 27990"/>
                    <a:gd name="connsiteY7" fmla="*/ 10054 h 65338"/>
                    <a:gd name="connsiteX8" fmla="*/ 27543 w 27990"/>
                    <a:gd name="connsiteY8" fmla="*/ 295 h 65338"/>
                    <a:gd name="connsiteX9" fmla="*/ 17612 w 27990"/>
                    <a:gd name="connsiteY9" fmla="*/ -1580 h 65338"/>
                    <a:gd name="connsiteX10" fmla="*/ 11487 w 27990"/>
                    <a:gd name="connsiteY10" fmla="*/ -449 h 65338"/>
                    <a:gd name="connsiteX11" fmla="*/ 7495 w 27990"/>
                    <a:gd name="connsiteY11" fmla="*/ 2513 h 65338"/>
                    <a:gd name="connsiteX12" fmla="*/ 5721 w 27990"/>
                    <a:gd name="connsiteY12" fmla="*/ 7407 h 65338"/>
                    <a:gd name="connsiteX13" fmla="*/ 5320 w 27990"/>
                    <a:gd name="connsiteY13" fmla="*/ 16265 h 65338"/>
                    <a:gd name="connsiteX14" fmla="*/ 5320 w 27990"/>
                    <a:gd name="connsiteY14" fmla="*/ 36971 h 65338"/>
                    <a:gd name="connsiteX15" fmla="*/ -447 w 27990"/>
                    <a:gd name="connsiteY15" fmla="*/ 36971 h 65338"/>
                    <a:gd name="connsiteX16" fmla="*/ -447 w 27990"/>
                    <a:gd name="connsiteY16" fmla="*/ 46988 h 65338"/>
                    <a:gd name="connsiteX17" fmla="*/ 5320 w 27990"/>
                    <a:gd name="connsiteY17" fmla="*/ 46988 h 65338"/>
                    <a:gd name="connsiteX18" fmla="*/ 5320 w 27990"/>
                    <a:gd name="connsiteY18" fmla="*/ 56418 h 65338"/>
                    <a:gd name="connsiteX19" fmla="*/ 17927 w 27990"/>
                    <a:gd name="connsiteY19" fmla="*/ 63759 h 65338"/>
                    <a:gd name="connsiteX20" fmla="*/ 17927 w 27990"/>
                    <a:gd name="connsiteY20" fmla="*/ 46988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6513" y="46988"/>
                      </a:moveTo>
                      <a:lnTo>
                        <a:pt x="26513" y="36971"/>
                      </a:lnTo>
                      <a:lnTo>
                        <a:pt x="17927" y="36971"/>
                      </a:lnTo>
                      <a:lnTo>
                        <a:pt x="17927" y="17824"/>
                      </a:lnTo>
                      <a:cubicBezTo>
                        <a:pt x="17927" y="13951"/>
                        <a:pt x="18008" y="11695"/>
                        <a:pt x="18170" y="11056"/>
                      </a:cubicBezTo>
                      <a:cubicBezTo>
                        <a:pt x="18342" y="10417"/>
                        <a:pt x="18719" y="9887"/>
                        <a:pt x="19301" y="9468"/>
                      </a:cubicBezTo>
                      <a:cubicBezTo>
                        <a:pt x="19883" y="9048"/>
                        <a:pt x="20588" y="8838"/>
                        <a:pt x="21418" y="8838"/>
                      </a:cubicBezTo>
                      <a:cubicBezTo>
                        <a:pt x="22582" y="8838"/>
                        <a:pt x="24266" y="9243"/>
                        <a:pt x="26470" y="10054"/>
                      </a:cubicBezTo>
                      <a:lnTo>
                        <a:pt x="27543" y="295"/>
                      </a:lnTo>
                      <a:cubicBezTo>
                        <a:pt x="24624" y="-955"/>
                        <a:pt x="21313" y="-1580"/>
                        <a:pt x="17612" y="-1580"/>
                      </a:cubicBezTo>
                      <a:cubicBezTo>
                        <a:pt x="15351" y="-1580"/>
                        <a:pt x="13309" y="-1203"/>
                        <a:pt x="11487" y="-449"/>
                      </a:cubicBezTo>
                      <a:cubicBezTo>
                        <a:pt x="9675" y="314"/>
                        <a:pt x="8344" y="1301"/>
                        <a:pt x="7495" y="2513"/>
                      </a:cubicBezTo>
                      <a:cubicBezTo>
                        <a:pt x="6646" y="3725"/>
                        <a:pt x="6054" y="5356"/>
                        <a:pt x="5721" y="7407"/>
                      </a:cubicBezTo>
                      <a:cubicBezTo>
                        <a:pt x="5453" y="8867"/>
                        <a:pt x="5320" y="11819"/>
                        <a:pt x="5320" y="16265"/>
                      </a:cubicBezTo>
                      <a:lnTo>
                        <a:pt x="5320" y="36971"/>
                      </a:lnTo>
                      <a:lnTo>
                        <a:pt x="-447" y="36971"/>
                      </a:lnTo>
                      <a:lnTo>
                        <a:pt x="-447" y="46988"/>
                      </a:lnTo>
                      <a:lnTo>
                        <a:pt x="5320" y="46988"/>
                      </a:lnTo>
                      <a:lnTo>
                        <a:pt x="5320" y="56418"/>
                      </a:lnTo>
                      <a:lnTo>
                        <a:pt x="17927" y="63759"/>
                      </a:lnTo>
                      <a:lnTo>
                        <a:pt x="17927" y="46988"/>
                      </a:lnTo>
                      <a:close/>
                    </a:path>
                  </a:pathLst>
                </a:custGeom>
                <a:solidFill>
                  <a:srgbClr val="000000"/>
                </a:solidFill>
                <a:ln w="14" cap="flat">
                  <a:noFill/>
                  <a:prstDash val="solid"/>
                  <a:round/>
                </a:ln>
              </p:spPr>
              <p:txBody>
                <a:bodyPr rtlCol="0" anchor="ctr"/>
                <a:lstStyle/>
                <a:p>
                  <a:endParaRPr lang="en-US"/>
                </a:p>
              </p:txBody>
            </p:sp>
            <p:sp>
              <p:nvSpPr>
                <p:cNvPr id="1241" name="Freeform: Shape 1240">
                  <a:extLst>
                    <a:ext uri="{FF2B5EF4-FFF2-40B4-BE49-F238E27FC236}">
                      <a16:creationId xmlns:a16="http://schemas.microsoft.com/office/drawing/2014/main" id="{73C199FB-4536-D1C5-4635-03CE71E1E4E7}"/>
                    </a:ext>
                  </a:extLst>
                </p:cNvPr>
                <p:cNvSpPr/>
                <p:nvPr/>
              </p:nvSpPr>
              <p:spPr>
                <a:xfrm flipV="1">
                  <a:off x="2717003" y="4468692"/>
                  <a:ext cx="30766" cy="48567"/>
                </a:xfrm>
                <a:custGeom>
                  <a:avLst/>
                  <a:gdLst>
                    <a:gd name="connsiteX0" fmla="*/ 11704 w 30766"/>
                    <a:gd name="connsiteY0" fmla="*/ -1067 h 48567"/>
                    <a:gd name="connsiteX1" fmla="*/ -861 w 30766"/>
                    <a:gd name="connsiteY1" fmla="*/ -1067 h 48567"/>
                    <a:gd name="connsiteX2" fmla="*/ -861 w 30766"/>
                    <a:gd name="connsiteY2" fmla="*/ 46427 h 48567"/>
                    <a:gd name="connsiteX3" fmla="*/ 10816 w 30766"/>
                    <a:gd name="connsiteY3" fmla="*/ 46427 h 48567"/>
                    <a:gd name="connsiteX4" fmla="*/ 10816 w 30766"/>
                    <a:gd name="connsiteY4" fmla="*/ 39673 h 48567"/>
                    <a:gd name="connsiteX5" fmla="*/ 16197 w 30766"/>
                    <a:gd name="connsiteY5" fmla="*/ 45969 h 48567"/>
                    <a:gd name="connsiteX6" fmla="*/ 21635 w 30766"/>
                    <a:gd name="connsiteY6" fmla="*/ 47501 h 48567"/>
                    <a:gd name="connsiteX7" fmla="*/ 29906 w 30766"/>
                    <a:gd name="connsiteY7" fmla="*/ 45125 h 48567"/>
                    <a:gd name="connsiteX8" fmla="*/ 26013 w 30766"/>
                    <a:gd name="connsiteY8" fmla="*/ 34178 h 48567"/>
                    <a:gd name="connsiteX9" fmla="*/ 20118 w 30766"/>
                    <a:gd name="connsiteY9" fmla="*/ 36224 h 48567"/>
                    <a:gd name="connsiteX10" fmla="*/ 15639 w 30766"/>
                    <a:gd name="connsiteY10" fmla="*/ 34765 h 48567"/>
                    <a:gd name="connsiteX11" fmla="*/ 12748 w 30766"/>
                    <a:gd name="connsiteY11" fmla="*/ 29513 h 48567"/>
                    <a:gd name="connsiteX12" fmla="*/ 11704 w 30766"/>
                    <a:gd name="connsiteY12" fmla="*/ 1360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1704" y="-1067"/>
                      </a:moveTo>
                      <a:lnTo>
                        <a:pt x="-861" y="-1067"/>
                      </a:lnTo>
                      <a:lnTo>
                        <a:pt x="-861" y="46427"/>
                      </a:lnTo>
                      <a:lnTo>
                        <a:pt x="10816" y="46427"/>
                      </a:lnTo>
                      <a:lnTo>
                        <a:pt x="10816" y="39673"/>
                      </a:lnTo>
                      <a:cubicBezTo>
                        <a:pt x="12810" y="42859"/>
                        <a:pt x="14604" y="44958"/>
                        <a:pt x="16197" y="45969"/>
                      </a:cubicBezTo>
                      <a:cubicBezTo>
                        <a:pt x="17790" y="46990"/>
                        <a:pt x="19603" y="47501"/>
                        <a:pt x="21635" y="47501"/>
                      </a:cubicBezTo>
                      <a:cubicBezTo>
                        <a:pt x="24496" y="47501"/>
                        <a:pt x="27254" y="46709"/>
                        <a:pt x="29906" y="45125"/>
                      </a:cubicBezTo>
                      <a:lnTo>
                        <a:pt x="26013" y="34178"/>
                      </a:lnTo>
                      <a:cubicBezTo>
                        <a:pt x="23895" y="35542"/>
                        <a:pt x="21930" y="36224"/>
                        <a:pt x="20118" y="36224"/>
                      </a:cubicBezTo>
                      <a:cubicBezTo>
                        <a:pt x="18353" y="36224"/>
                        <a:pt x="16860" y="35738"/>
                        <a:pt x="15639" y="34765"/>
                      </a:cubicBezTo>
                      <a:cubicBezTo>
                        <a:pt x="14418" y="33801"/>
                        <a:pt x="13454" y="32051"/>
                        <a:pt x="12748" y="29513"/>
                      </a:cubicBezTo>
                      <a:cubicBezTo>
                        <a:pt x="12052" y="26985"/>
                        <a:pt x="11704" y="21681"/>
                        <a:pt x="11704" y="13601"/>
                      </a:cubicBezTo>
                      <a:close/>
                    </a:path>
                  </a:pathLst>
                </a:custGeom>
                <a:solidFill>
                  <a:srgbClr val="000000"/>
                </a:solidFill>
                <a:ln w="14" cap="flat">
                  <a:noFill/>
                  <a:prstDash val="solid"/>
                  <a:round/>
                </a:ln>
              </p:spPr>
              <p:txBody>
                <a:bodyPr rtlCol="0" anchor="ctr"/>
                <a:lstStyle/>
                <a:p>
                  <a:endParaRPr lang="en-US"/>
                </a:p>
              </p:txBody>
            </p:sp>
            <p:sp>
              <p:nvSpPr>
                <p:cNvPr id="1242" name="Freeform: Shape 1241">
                  <a:extLst>
                    <a:ext uri="{FF2B5EF4-FFF2-40B4-BE49-F238E27FC236}">
                      <a16:creationId xmlns:a16="http://schemas.microsoft.com/office/drawing/2014/main" id="{E2A1489A-0801-5CB3-05D2-059588D756D8}"/>
                    </a:ext>
                  </a:extLst>
                </p:cNvPr>
                <p:cNvSpPr/>
                <p:nvPr/>
              </p:nvSpPr>
              <p:spPr>
                <a:xfrm flipV="1">
                  <a:off x="2750268" y="4468692"/>
                  <a:ext cx="49011" cy="49640"/>
                </a:xfrm>
                <a:custGeom>
                  <a:avLst/>
                  <a:gdLst>
                    <a:gd name="connsiteX0" fmla="*/ -1322 w 49011"/>
                    <a:gd name="connsiteY0" fmla="*/ 24456 h 49640"/>
                    <a:gd name="connsiteX1" fmla="*/ 1769 w 49011"/>
                    <a:gd name="connsiteY1" fmla="*/ 36577 h 49640"/>
                    <a:gd name="connsiteX2" fmla="*/ 10512 w 49011"/>
                    <a:gd name="connsiteY2" fmla="*/ 45521 h 49640"/>
                    <a:gd name="connsiteX3" fmla="*/ 23148 w 49011"/>
                    <a:gd name="connsiteY3" fmla="*/ 48611 h 49640"/>
                    <a:gd name="connsiteX4" fmla="*/ 40806 w 49011"/>
                    <a:gd name="connsiteY4" fmla="*/ 41614 h 49640"/>
                    <a:gd name="connsiteX5" fmla="*/ 47689 w 49011"/>
                    <a:gd name="connsiteY5" fmla="*/ 23927 h 49640"/>
                    <a:gd name="connsiteX6" fmla="*/ 40734 w 49011"/>
                    <a:gd name="connsiteY6" fmla="*/ 6054 h 49640"/>
                    <a:gd name="connsiteX7" fmla="*/ 23234 w 49011"/>
                    <a:gd name="connsiteY7" fmla="*/ -1029 h 49640"/>
                    <a:gd name="connsiteX8" fmla="*/ 10784 w 49011"/>
                    <a:gd name="connsiteY8" fmla="*/ 1918 h 49640"/>
                    <a:gd name="connsiteX9" fmla="*/ 1769 w 49011"/>
                    <a:gd name="connsiteY9" fmla="*/ 10576 h 49640"/>
                    <a:gd name="connsiteX10" fmla="*/ -1322 w 49011"/>
                    <a:gd name="connsiteY10" fmla="*/ 24456 h 49640"/>
                    <a:gd name="connsiteX11" fmla="*/ 11557 w 49011"/>
                    <a:gd name="connsiteY11" fmla="*/ 23784 h 49640"/>
                    <a:gd name="connsiteX12" fmla="*/ 14905 w 49011"/>
                    <a:gd name="connsiteY12" fmla="*/ 12966 h 49640"/>
                    <a:gd name="connsiteX13" fmla="*/ 23191 w 49011"/>
                    <a:gd name="connsiteY13" fmla="*/ 9217 h 49640"/>
                    <a:gd name="connsiteX14" fmla="*/ 31433 w 49011"/>
                    <a:gd name="connsiteY14" fmla="*/ 12966 h 49640"/>
                    <a:gd name="connsiteX15" fmla="*/ 34767 w 49011"/>
                    <a:gd name="connsiteY15" fmla="*/ 23884 h 49640"/>
                    <a:gd name="connsiteX16" fmla="*/ 31433 w 49011"/>
                    <a:gd name="connsiteY16" fmla="*/ 34602 h 49640"/>
                    <a:gd name="connsiteX17" fmla="*/ 23191 w 49011"/>
                    <a:gd name="connsiteY17" fmla="*/ 38366 h 49640"/>
                    <a:gd name="connsiteX18" fmla="*/ 14905 w 49011"/>
                    <a:gd name="connsiteY18" fmla="*/ 34602 h 49640"/>
                    <a:gd name="connsiteX19" fmla="*/ 11557 w 49011"/>
                    <a:gd name="connsiteY19" fmla="*/ 2378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322" y="24456"/>
                      </a:moveTo>
                      <a:cubicBezTo>
                        <a:pt x="-1322" y="28635"/>
                        <a:pt x="-292" y="32675"/>
                        <a:pt x="1769" y="36577"/>
                      </a:cubicBezTo>
                      <a:cubicBezTo>
                        <a:pt x="3829" y="40488"/>
                        <a:pt x="6744" y="43470"/>
                        <a:pt x="10512" y="45521"/>
                      </a:cubicBezTo>
                      <a:cubicBezTo>
                        <a:pt x="14280" y="47581"/>
                        <a:pt x="18492" y="48611"/>
                        <a:pt x="23148" y="48611"/>
                      </a:cubicBezTo>
                      <a:cubicBezTo>
                        <a:pt x="30331" y="48611"/>
                        <a:pt x="36217" y="46279"/>
                        <a:pt x="40806" y="41614"/>
                      </a:cubicBezTo>
                      <a:cubicBezTo>
                        <a:pt x="45395" y="36949"/>
                        <a:pt x="47689" y="31053"/>
                        <a:pt x="47689" y="23927"/>
                      </a:cubicBezTo>
                      <a:cubicBezTo>
                        <a:pt x="47689" y="16743"/>
                        <a:pt x="45371" y="10786"/>
                        <a:pt x="40734" y="6054"/>
                      </a:cubicBezTo>
                      <a:cubicBezTo>
                        <a:pt x="36098" y="1332"/>
                        <a:pt x="30264" y="-1029"/>
                        <a:pt x="23234" y="-1029"/>
                      </a:cubicBezTo>
                      <a:cubicBezTo>
                        <a:pt x="18883" y="-1029"/>
                        <a:pt x="14733" y="-47"/>
                        <a:pt x="10784" y="1918"/>
                      </a:cubicBezTo>
                      <a:cubicBezTo>
                        <a:pt x="6834" y="3893"/>
                        <a:pt x="3829" y="6779"/>
                        <a:pt x="1769" y="10576"/>
                      </a:cubicBezTo>
                      <a:cubicBezTo>
                        <a:pt x="-292" y="14373"/>
                        <a:pt x="-1322" y="19000"/>
                        <a:pt x="-1322" y="24456"/>
                      </a:cubicBezTo>
                      <a:close/>
                      <a:moveTo>
                        <a:pt x="11557" y="23784"/>
                      </a:moveTo>
                      <a:cubicBezTo>
                        <a:pt x="11557" y="19081"/>
                        <a:pt x="12673" y="15475"/>
                        <a:pt x="14905" y="12966"/>
                      </a:cubicBezTo>
                      <a:cubicBezTo>
                        <a:pt x="17147" y="10466"/>
                        <a:pt x="19909" y="9217"/>
                        <a:pt x="23191" y="9217"/>
                      </a:cubicBezTo>
                      <a:cubicBezTo>
                        <a:pt x="26472" y="9217"/>
                        <a:pt x="29220" y="10466"/>
                        <a:pt x="31433" y="12966"/>
                      </a:cubicBezTo>
                      <a:cubicBezTo>
                        <a:pt x="33656" y="15475"/>
                        <a:pt x="34767" y="19114"/>
                        <a:pt x="34767" y="23884"/>
                      </a:cubicBezTo>
                      <a:cubicBezTo>
                        <a:pt x="34767" y="28530"/>
                        <a:pt x="33656" y="32103"/>
                        <a:pt x="31433" y="34602"/>
                      </a:cubicBezTo>
                      <a:cubicBezTo>
                        <a:pt x="29220" y="37111"/>
                        <a:pt x="26472" y="38366"/>
                        <a:pt x="23191" y="38366"/>
                      </a:cubicBezTo>
                      <a:cubicBezTo>
                        <a:pt x="19909" y="38366"/>
                        <a:pt x="17147" y="37111"/>
                        <a:pt x="14905" y="34602"/>
                      </a:cubicBezTo>
                      <a:cubicBezTo>
                        <a:pt x="12673" y="32103"/>
                        <a:pt x="11557" y="28497"/>
                        <a:pt x="11557" y="23784"/>
                      </a:cubicBezTo>
                      <a:close/>
                    </a:path>
                  </a:pathLst>
                </a:custGeom>
                <a:solidFill>
                  <a:srgbClr val="000000"/>
                </a:solidFill>
                <a:ln w="14" cap="flat">
                  <a:noFill/>
                  <a:prstDash val="solid"/>
                  <a:round/>
                </a:ln>
              </p:spPr>
              <p:txBody>
                <a:bodyPr rtlCol="0" anchor="ctr"/>
                <a:lstStyle/>
                <a:p>
                  <a:endParaRPr lang="en-US"/>
                </a:p>
              </p:txBody>
            </p:sp>
            <p:sp>
              <p:nvSpPr>
                <p:cNvPr id="1243" name="Freeform: Shape 1242">
                  <a:extLst>
                    <a:ext uri="{FF2B5EF4-FFF2-40B4-BE49-F238E27FC236}">
                      <a16:creationId xmlns:a16="http://schemas.microsoft.com/office/drawing/2014/main" id="{A0AC8773-97CA-14DB-6681-782EBF8B9041}"/>
                    </a:ext>
                  </a:extLst>
                </p:cNvPr>
                <p:cNvSpPr/>
                <p:nvPr/>
              </p:nvSpPr>
              <p:spPr>
                <a:xfrm flipV="1">
                  <a:off x="2808757" y="4468692"/>
                  <a:ext cx="46335" cy="66640"/>
                </a:xfrm>
                <a:custGeom>
                  <a:avLst/>
                  <a:gdLst>
                    <a:gd name="connsiteX0" fmla="*/ -1393 w 46335"/>
                    <a:gd name="connsiteY0" fmla="*/ 65134 h 66640"/>
                    <a:gd name="connsiteX1" fmla="*/ 10326 w 46335"/>
                    <a:gd name="connsiteY1" fmla="*/ 65134 h 66640"/>
                    <a:gd name="connsiteX2" fmla="*/ 10326 w 46335"/>
                    <a:gd name="connsiteY2" fmla="*/ 58151 h 66640"/>
                    <a:gd name="connsiteX3" fmla="*/ 16494 w 46335"/>
                    <a:gd name="connsiteY3" fmla="*/ 63961 h 66640"/>
                    <a:gd name="connsiteX4" fmla="*/ 25137 w 46335"/>
                    <a:gd name="connsiteY4" fmla="*/ 66208 h 66640"/>
                    <a:gd name="connsiteX5" fmla="*/ 39175 w 46335"/>
                    <a:gd name="connsiteY5" fmla="*/ 59725 h 66640"/>
                    <a:gd name="connsiteX6" fmla="*/ 44942 w 46335"/>
                    <a:gd name="connsiteY6" fmla="*/ 41652 h 66640"/>
                    <a:gd name="connsiteX7" fmla="*/ 39118 w 46335"/>
                    <a:gd name="connsiteY7" fmla="*/ 23164 h 66640"/>
                    <a:gd name="connsiteX8" fmla="*/ 25037 w 46335"/>
                    <a:gd name="connsiteY8" fmla="*/ 16567 h 66640"/>
                    <a:gd name="connsiteX9" fmla="*/ 17896 w 46335"/>
                    <a:gd name="connsiteY9" fmla="*/ 18126 h 66640"/>
                    <a:gd name="connsiteX10" fmla="*/ 11185 w 46335"/>
                    <a:gd name="connsiteY10" fmla="*/ 23493 h 66640"/>
                    <a:gd name="connsiteX11" fmla="*/ 11185 w 46335"/>
                    <a:gd name="connsiteY11" fmla="*/ -433 h 66640"/>
                    <a:gd name="connsiteX12" fmla="*/ -1393 w 46335"/>
                    <a:gd name="connsiteY12" fmla="*/ -433 h 66640"/>
                    <a:gd name="connsiteX13" fmla="*/ 11042 w 46335"/>
                    <a:gd name="connsiteY13" fmla="*/ 42196 h 66640"/>
                    <a:gd name="connsiteX14" fmla="*/ 14219 w 46335"/>
                    <a:gd name="connsiteY14" fmla="*/ 30361 h 66640"/>
                    <a:gd name="connsiteX15" fmla="*/ 21960 w 46335"/>
                    <a:gd name="connsiteY15" fmla="*/ 26541 h 66640"/>
                    <a:gd name="connsiteX16" fmla="*/ 29244 w 46335"/>
                    <a:gd name="connsiteY16" fmla="*/ 30047 h 66640"/>
                    <a:gd name="connsiteX17" fmla="*/ 32149 w 46335"/>
                    <a:gd name="connsiteY17" fmla="*/ 41566 h 66640"/>
                    <a:gd name="connsiteX18" fmla="*/ 29144 w 46335"/>
                    <a:gd name="connsiteY18" fmla="*/ 52656 h 66640"/>
                    <a:gd name="connsiteX19" fmla="*/ 21731 w 46335"/>
                    <a:gd name="connsiteY19" fmla="*/ 56276 h 66640"/>
                    <a:gd name="connsiteX20" fmla="*/ 14076 w 46335"/>
                    <a:gd name="connsiteY20" fmla="*/ 52713 h 66640"/>
                    <a:gd name="connsiteX21" fmla="*/ 11042 w 46335"/>
                    <a:gd name="connsiteY21" fmla="*/ 42196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393" y="65134"/>
                      </a:moveTo>
                      <a:lnTo>
                        <a:pt x="10326" y="65134"/>
                      </a:lnTo>
                      <a:lnTo>
                        <a:pt x="10326" y="58151"/>
                      </a:lnTo>
                      <a:cubicBezTo>
                        <a:pt x="11853" y="60536"/>
                        <a:pt x="13909" y="62473"/>
                        <a:pt x="16494" y="63961"/>
                      </a:cubicBezTo>
                      <a:cubicBezTo>
                        <a:pt x="19089" y="65459"/>
                        <a:pt x="21970" y="66208"/>
                        <a:pt x="25137" y="66208"/>
                      </a:cubicBezTo>
                      <a:cubicBezTo>
                        <a:pt x="30651" y="66208"/>
                        <a:pt x="35330" y="64047"/>
                        <a:pt x="39175" y="59725"/>
                      </a:cubicBezTo>
                      <a:cubicBezTo>
                        <a:pt x="43020" y="55404"/>
                        <a:pt x="44942" y="49379"/>
                        <a:pt x="44942" y="41652"/>
                      </a:cubicBezTo>
                      <a:cubicBezTo>
                        <a:pt x="44942" y="33724"/>
                        <a:pt x="43000" y="27561"/>
                        <a:pt x="39118" y="23164"/>
                      </a:cubicBezTo>
                      <a:cubicBezTo>
                        <a:pt x="35245" y="18766"/>
                        <a:pt x="30551" y="16567"/>
                        <a:pt x="25037" y="16567"/>
                      </a:cubicBezTo>
                      <a:cubicBezTo>
                        <a:pt x="22413" y="16567"/>
                        <a:pt x="20033" y="17087"/>
                        <a:pt x="17896" y="18126"/>
                      </a:cubicBezTo>
                      <a:cubicBezTo>
                        <a:pt x="15769" y="19176"/>
                        <a:pt x="13532" y="20965"/>
                        <a:pt x="11185" y="23493"/>
                      </a:cubicBezTo>
                      <a:lnTo>
                        <a:pt x="11185" y="-433"/>
                      </a:lnTo>
                      <a:lnTo>
                        <a:pt x="-1393" y="-433"/>
                      </a:lnTo>
                      <a:close/>
                      <a:moveTo>
                        <a:pt x="11042" y="42196"/>
                      </a:moveTo>
                      <a:cubicBezTo>
                        <a:pt x="11042" y="36853"/>
                        <a:pt x="12101" y="32909"/>
                        <a:pt x="14219" y="30361"/>
                      </a:cubicBezTo>
                      <a:cubicBezTo>
                        <a:pt x="16337" y="27814"/>
                        <a:pt x="18917" y="26541"/>
                        <a:pt x="21960" y="26541"/>
                      </a:cubicBezTo>
                      <a:cubicBezTo>
                        <a:pt x="24880" y="26541"/>
                        <a:pt x="27307" y="27709"/>
                        <a:pt x="29244" y="30047"/>
                      </a:cubicBezTo>
                      <a:cubicBezTo>
                        <a:pt x="31181" y="32393"/>
                        <a:pt x="32149" y="36233"/>
                        <a:pt x="32149" y="41566"/>
                      </a:cubicBezTo>
                      <a:cubicBezTo>
                        <a:pt x="32149" y="46546"/>
                        <a:pt x="31147" y="50242"/>
                        <a:pt x="29144" y="52656"/>
                      </a:cubicBezTo>
                      <a:cubicBezTo>
                        <a:pt x="27150" y="55070"/>
                        <a:pt x="24679" y="56276"/>
                        <a:pt x="21731" y="56276"/>
                      </a:cubicBezTo>
                      <a:cubicBezTo>
                        <a:pt x="18659" y="56276"/>
                        <a:pt x="16108" y="55089"/>
                        <a:pt x="14076" y="52713"/>
                      </a:cubicBezTo>
                      <a:cubicBezTo>
                        <a:pt x="12053" y="50347"/>
                        <a:pt x="11042" y="46842"/>
                        <a:pt x="11042" y="42196"/>
                      </a:cubicBezTo>
                      <a:close/>
                    </a:path>
                  </a:pathLst>
                </a:custGeom>
                <a:solidFill>
                  <a:srgbClr val="000000"/>
                </a:solidFill>
                <a:ln w="14" cap="flat">
                  <a:noFill/>
                  <a:prstDash val="solid"/>
                  <a:round/>
                </a:ln>
              </p:spPr>
              <p:txBody>
                <a:bodyPr rtlCol="0" anchor="ctr"/>
                <a:lstStyle/>
                <a:p>
                  <a:endParaRPr lang="en-US"/>
                </a:p>
              </p:txBody>
            </p:sp>
            <p:sp>
              <p:nvSpPr>
                <p:cNvPr id="1244" name="Freeform: Shape 1243">
                  <a:extLst>
                    <a:ext uri="{FF2B5EF4-FFF2-40B4-BE49-F238E27FC236}">
                      <a16:creationId xmlns:a16="http://schemas.microsoft.com/office/drawing/2014/main" id="{BAAB1D70-602F-DEB3-923B-E32F533BD21D}"/>
                    </a:ext>
                  </a:extLst>
                </p:cNvPr>
                <p:cNvSpPr/>
                <p:nvPr/>
              </p:nvSpPr>
              <p:spPr>
                <a:xfrm flipV="1">
                  <a:off x="2859119" y="4469765"/>
                  <a:ext cx="48825" cy="66769"/>
                </a:xfrm>
                <a:custGeom>
                  <a:avLst/>
                  <a:gdLst>
                    <a:gd name="connsiteX0" fmla="*/ -1078 w 48825"/>
                    <a:gd name="connsiteY0" fmla="*/ 66416 h 66769"/>
                    <a:gd name="connsiteX1" fmla="*/ 12287 w 48825"/>
                    <a:gd name="connsiteY1" fmla="*/ 66416 h 66769"/>
                    <a:gd name="connsiteX2" fmla="*/ 23649 w 48825"/>
                    <a:gd name="connsiteY2" fmla="*/ 32702 h 66769"/>
                    <a:gd name="connsiteX3" fmla="*/ 34739 w 48825"/>
                    <a:gd name="connsiteY3" fmla="*/ 66416 h 66769"/>
                    <a:gd name="connsiteX4" fmla="*/ 47747 w 48825"/>
                    <a:gd name="connsiteY4" fmla="*/ 66416 h 66769"/>
                    <a:gd name="connsiteX5" fmla="*/ 30976 w 48825"/>
                    <a:gd name="connsiteY5" fmla="*/ 20710 h 66769"/>
                    <a:gd name="connsiteX6" fmla="*/ 27985 w 48825"/>
                    <a:gd name="connsiteY6" fmla="*/ 12439 h 66769"/>
                    <a:gd name="connsiteX7" fmla="*/ 24822 w 48825"/>
                    <a:gd name="connsiteY7" fmla="*/ 6086 h 66769"/>
                    <a:gd name="connsiteX8" fmla="*/ 21388 w 48825"/>
                    <a:gd name="connsiteY8" fmla="*/ 2537 h 66769"/>
                    <a:gd name="connsiteX9" fmla="*/ 16594 w 48825"/>
                    <a:gd name="connsiteY9" fmla="*/ 405 h 66769"/>
                    <a:gd name="connsiteX10" fmla="*/ 10184 w 48825"/>
                    <a:gd name="connsiteY10" fmla="*/ -354 h 66769"/>
                    <a:gd name="connsiteX11" fmla="*/ 3072 w 48825"/>
                    <a:gd name="connsiteY11" fmla="*/ 405 h 66769"/>
                    <a:gd name="connsiteX12" fmla="*/ 1955 w 48825"/>
                    <a:gd name="connsiteY12" fmla="*/ 10250 h 66769"/>
                    <a:gd name="connsiteX13" fmla="*/ 7279 w 48825"/>
                    <a:gd name="connsiteY13" fmla="*/ 9663 h 66769"/>
                    <a:gd name="connsiteX14" fmla="*/ 13761 w 48825"/>
                    <a:gd name="connsiteY14" fmla="*/ 12239 h 66769"/>
                    <a:gd name="connsiteX15" fmla="*/ 16981 w 48825"/>
                    <a:gd name="connsiteY15" fmla="*/ 18793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078" y="66416"/>
                      </a:moveTo>
                      <a:lnTo>
                        <a:pt x="12287" y="66416"/>
                      </a:lnTo>
                      <a:lnTo>
                        <a:pt x="23649" y="32702"/>
                      </a:lnTo>
                      <a:lnTo>
                        <a:pt x="34739" y="66416"/>
                      </a:lnTo>
                      <a:lnTo>
                        <a:pt x="47747" y="66416"/>
                      </a:lnTo>
                      <a:lnTo>
                        <a:pt x="30976" y="20710"/>
                      </a:lnTo>
                      <a:lnTo>
                        <a:pt x="27985" y="12439"/>
                      </a:lnTo>
                      <a:cubicBezTo>
                        <a:pt x="26878" y="9663"/>
                        <a:pt x="25824" y="7545"/>
                        <a:pt x="24822" y="6086"/>
                      </a:cubicBezTo>
                      <a:cubicBezTo>
                        <a:pt x="23830" y="4626"/>
                        <a:pt x="22686" y="3443"/>
                        <a:pt x="21388" y="2537"/>
                      </a:cubicBezTo>
                      <a:cubicBezTo>
                        <a:pt x="20091" y="1621"/>
                        <a:pt x="18493" y="910"/>
                        <a:pt x="16594" y="405"/>
                      </a:cubicBezTo>
                      <a:cubicBezTo>
                        <a:pt x="14705" y="-101"/>
                        <a:pt x="12568" y="-354"/>
                        <a:pt x="10184" y="-354"/>
                      </a:cubicBezTo>
                      <a:cubicBezTo>
                        <a:pt x="7770" y="-354"/>
                        <a:pt x="5399" y="-101"/>
                        <a:pt x="3072" y="405"/>
                      </a:cubicBezTo>
                      <a:lnTo>
                        <a:pt x="1955" y="10250"/>
                      </a:lnTo>
                      <a:cubicBezTo>
                        <a:pt x="3930" y="9859"/>
                        <a:pt x="5705" y="9663"/>
                        <a:pt x="7279" y="9663"/>
                      </a:cubicBezTo>
                      <a:cubicBezTo>
                        <a:pt x="10198" y="9663"/>
                        <a:pt x="12359" y="10522"/>
                        <a:pt x="13761" y="12239"/>
                      </a:cubicBezTo>
                      <a:cubicBezTo>
                        <a:pt x="15163" y="13947"/>
                        <a:pt x="16237" y="16131"/>
                        <a:pt x="16981" y="18793"/>
                      </a:cubicBezTo>
                      <a:close/>
                    </a:path>
                  </a:pathLst>
                </a:custGeom>
                <a:solidFill>
                  <a:srgbClr val="000000"/>
                </a:solidFill>
                <a:ln w="14" cap="flat">
                  <a:noFill/>
                  <a:prstDash val="solid"/>
                  <a:round/>
                </a:ln>
              </p:spPr>
              <p:txBody>
                <a:bodyPr rtlCol="0" anchor="ctr"/>
                <a:lstStyle/>
                <a:p>
                  <a:endParaRPr lang="en-US"/>
                </a:p>
              </p:txBody>
            </p:sp>
            <p:sp>
              <p:nvSpPr>
                <p:cNvPr id="1245" name="Freeform: Shape 1244">
                  <a:extLst>
                    <a:ext uri="{FF2B5EF4-FFF2-40B4-BE49-F238E27FC236}">
                      <a16:creationId xmlns:a16="http://schemas.microsoft.com/office/drawing/2014/main" id="{40D2AD12-857F-14D2-F910-47215306DD9C}"/>
                    </a:ext>
                  </a:extLst>
                </p:cNvPr>
                <p:cNvSpPr/>
                <p:nvPr/>
              </p:nvSpPr>
              <p:spPr>
                <a:xfrm flipV="1">
                  <a:off x="2909423" y="451726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46" name="Freeform: Shape 1245">
                  <a:extLst>
                    <a:ext uri="{FF2B5EF4-FFF2-40B4-BE49-F238E27FC236}">
                      <a16:creationId xmlns:a16="http://schemas.microsoft.com/office/drawing/2014/main" id="{687C4EA3-EB2F-5692-278C-190944E259C2}"/>
                    </a:ext>
                  </a:extLst>
                </p:cNvPr>
                <p:cNvSpPr/>
                <p:nvPr/>
              </p:nvSpPr>
              <p:spPr>
                <a:xfrm flipV="1">
                  <a:off x="2938674" y="4469236"/>
                  <a:ext cx="45834" cy="31381"/>
                </a:xfrm>
                <a:custGeom>
                  <a:avLst/>
                  <a:gdLst>
                    <a:gd name="connsiteX0" fmla="*/ -1178 w 45834"/>
                    <a:gd name="connsiteY0" fmla="*/ 18216 h 31381"/>
                    <a:gd name="connsiteX1" fmla="*/ -1178 w 45834"/>
                    <a:gd name="connsiteY1" fmla="*/ 29750 h 31381"/>
                    <a:gd name="connsiteX2" fmla="*/ 44657 w 45834"/>
                    <a:gd name="connsiteY2" fmla="*/ 29750 h 31381"/>
                    <a:gd name="connsiteX3" fmla="*/ 44657 w 45834"/>
                    <a:gd name="connsiteY3" fmla="*/ 18216 h 31381"/>
                    <a:gd name="connsiteX4" fmla="*/ -1178 w 45834"/>
                    <a:gd name="connsiteY4" fmla="*/ -1631 h 31381"/>
                    <a:gd name="connsiteX5" fmla="*/ -1178 w 45834"/>
                    <a:gd name="connsiteY5" fmla="*/ 9945 h 31381"/>
                    <a:gd name="connsiteX6" fmla="*/ 44657 w 45834"/>
                    <a:gd name="connsiteY6" fmla="*/ 9945 h 31381"/>
                    <a:gd name="connsiteX7" fmla="*/ 44657 w 45834"/>
                    <a:gd name="connsiteY7" fmla="*/ -163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178" y="18216"/>
                      </a:moveTo>
                      <a:lnTo>
                        <a:pt x="-1178" y="29750"/>
                      </a:lnTo>
                      <a:lnTo>
                        <a:pt x="44657" y="29750"/>
                      </a:lnTo>
                      <a:lnTo>
                        <a:pt x="44657" y="18216"/>
                      </a:lnTo>
                      <a:close/>
                      <a:moveTo>
                        <a:pt x="-1178" y="-1631"/>
                      </a:moveTo>
                      <a:lnTo>
                        <a:pt x="-1178" y="9945"/>
                      </a:lnTo>
                      <a:lnTo>
                        <a:pt x="44657" y="9945"/>
                      </a:lnTo>
                      <a:lnTo>
                        <a:pt x="44657" y="-1631"/>
                      </a:lnTo>
                      <a:close/>
                    </a:path>
                  </a:pathLst>
                </a:custGeom>
                <a:solidFill>
                  <a:srgbClr val="000000"/>
                </a:solidFill>
                <a:ln w="14" cap="flat">
                  <a:noFill/>
                  <a:prstDash val="solid"/>
                  <a:round/>
                </a:ln>
              </p:spPr>
              <p:txBody>
                <a:bodyPr rtlCol="0" anchor="ctr"/>
                <a:lstStyle/>
                <a:p>
                  <a:endParaRPr lang="en-US"/>
                </a:p>
              </p:txBody>
            </p:sp>
            <p:sp>
              <p:nvSpPr>
                <p:cNvPr id="1247" name="Freeform: Shape 1246">
                  <a:extLst>
                    <a:ext uri="{FF2B5EF4-FFF2-40B4-BE49-F238E27FC236}">
                      <a16:creationId xmlns:a16="http://schemas.microsoft.com/office/drawing/2014/main" id="{C1ABCCEE-02FB-B871-3AED-4C6558B7C15E}"/>
                    </a:ext>
                  </a:extLst>
                </p:cNvPr>
                <p:cNvSpPr/>
                <p:nvPr/>
              </p:nvSpPr>
              <p:spPr>
                <a:xfrm flipV="1">
                  <a:off x="2988351" y="451726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48" name="Freeform: Shape 1247">
                  <a:extLst>
                    <a:ext uri="{FF2B5EF4-FFF2-40B4-BE49-F238E27FC236}">
                      <a16:creationId xmlns:a16="http://schemas.microsoft.com/office/drawing/2014/main" id="{3DB698B5-EE5B-1A31-D518-E0F330D1DF0B}"/>
                    </a:ext>
                  </a:extLst>
                </p:cNvPr>
                <p:cNvSpPr/>
                <p:nvPr/>
              </p:nvSpPr>
              <p:spPr>
                <a:xfrm flipV="1">
                  <a:off x="3017645" y="4451434"/>
                  <a:ext cx="42571" cy="66941"/>
                </a:xfrm>
                <a:custGeom>
                  <a:avLst/>
                  <a:gdLst>
                    <a:gd name="connsiteX0" fmla="*/ 20230 w 42571"/>
                    <a:gd name="connsiteY0" fmla="*/ 65309 h 66941"/>
                    <a:gd name="connsiteX1" fmla="*/ 35127 w 42571"/>
                    <a:gd name="connsiteY1" fmla="*/ 58511 h 66941"/>
                    <a:gd name="connsiteX2" fmla="*/ 41523 w 42571"/>
                    <a:gd name="connsiteY2" fmla="*/ 31809 h 66941"/>
                    <a:gd name="connsiteX3" fmla="*/ 35084 w 42571"/>
                    <a:gd name="connsiteY3" fmla="*/ 5078 h 66941"/>
                    <a:gd name="connsiteX4" fmla="*/ 20230 w 42571"/>
                    <a:gd name="connsiteY4" fmla="*/ -1633 h 66941"/>
                    <a:gd name="connsiteX5" fmla="*/ 4804 w 42571"/>
                    <a:gd name="connsiteY5" fmla="*/ 5722 h 66941"/>
                    <a:gd name="connsiteX6" fmla="*/ -1049 w 42571"/>
                    <a:gd name="connsiteY6" fmla="*/ 31952 h 66941"/>
                    <a:gd name="connsiteX7" fmla="*/ 5391 w 42571"/>
                    <a:gd name="connsiteY7" fmla="*/ 58597 h 66941"/>
                    <a:gd name="connsiteX8" fmla="*/ 20230 w 42571"/>
                    <a:gd name="connsiteY8" fmla="*/ 65309 h 66941"/>
                    <a:gd name="connsiteX9" fmla="*/ 20230 w 42571"/>
                    <a:gd name="connsiteY9" fmla="*/ 54891 h 66941"/>
                    <a:gd name="connsiteX10" fmla="*/ 16166 w 42571"/>
                    <a:gd name="connsiteY10" fmla="*/ 53431 h 66941"/>
                    <a:gd name="connsiteX11" fmla="*/ 13390 w 42571"/>
                    <a:gd name="connsiteY11" fmla="*/ 48223 h 66941"/>
                    <a:gd name="connsiteX12" fmla="*/ 12102 w 42571"/>
                    <a:gd name="connsiteY12" fmla="*/ 31809 h 66941"/>
                    <a:gd name="connsiteX13" fmla="*/ 13261 w 42571"/>
                    <a:gd name="connsiteY13" fmla="*/ 15954 h 66941"/>
                    <a:gd name="connsiteX14" fmla="*/ 16180 w 42571"/>
                    <a:gd name="connsiteY14" fmla="*/ 10216 h 66941"/>
                    <a:gd name="connsiteX15" fmla="*/ 20230 w 42571"/>
                    <a:gd name="connsiteY15" fmla="*/ 8785 h 66941"/>
                    <a:gd name="connsiteX16" fmla="*/ 24308 w 42571"/>
                    <a:gd name="connsiteY16" fmla="*/ 10230 h 66941"/>
                    <a:gd name="connsiteX17" fmla="*/ 27070 w 42571"/>
                    <a:gd name="connsiteY17" fmla="*/ 15453 h 66941"/>
                    <a:gd name="connsiteX18" fmla="*/ 28372 w 42571"/>
                    <a:gd name="connsiteY18" fmla="*/ 31809 h 66941"/>
                    <a:gd name="connsiteX19" fmla="*/ 27213 w 42571"/>
                    <a:gd name="connsiteY19" fmla="*/ 47665 h 66941"/>
                    <a:gd name="connsiteX20" fmla="*/ 24280 w 42571"/>
                    <a:gd name="connsiteY20" fmla="*/ 53431 h 66941"/>
                    <a:gd name="connsiteX21" fmla="*/ 20230 w 42571"/>
                    <a:gd name="connsiteY21" fmla="*/ 54891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230" y="65309"/>
                      </a:moveTo>
                      <a:cubicBezTo>
                        <a:pt x="26584" y="65309"/>
                        <a:pt x="31549" y="63043"/>
                        <a:pt x="35127" y="58511"/>
                      </a:cubicBezTo>
                      <a:cubicBezTo>
                        <a:pt x="39391" y="53150"/>
                        <a:pt x="41523" y="44249"/>
                        <a:pt x="41523" y="31809"/>
                      </a:cubicBezTo>
                      <a:cubicBezTo>
                        <a:pt x="41523" y="19407"/>
                        <a:pt x="39377" y="10497"/>
                        <a:pt x="35084" y="5078"/>
                      </a:cubicBezTo>
                      <a:cubicBezTo>
                        <a:pt x="31535" y="604"/>
                        <a:pt x="26584" y="-1633"/>
                        <a:pt x="20230" y="-1633"/>
                      </a:cubicBezTo>
                      <a:cubicBezTo>
                        <a:pt x="13858" y="-1633"/>
                        <a:pt x="8715" y="819"/>
                        <a:pt x="4804" y="5722"/>
                      </a:cubicBezTo>
                      <a:cubicBezTo>
                        <a:pt x="902" y="10626"/>
                        <a:pt x="-1049" y="19369"/>
                        <a:pt x="-1049" y="31952"/>
                      </a:cubicBezTo>
                      <a:cubicBezTo>
                        <a:pt x="-1049" y="44297"/>
                        <a:pt x="1098" y="53179"/>
                        <a:pt x="5391" y="58597"/>
                      </a:cubicBezTo>
                      <a:cubicBezTo>
                        <a:pt x="8940" y="63071"/>
                        <a:pt x="13886" y="65309"/>
                        <a:pt x="20230" y="65309"/>
                      </a:cubicBezTo>
                      <a:close/>
                      <a:moveTo>
                        <a:pt x="20230" y="54891"/>
                      </a:moveTo>
                      <a:cubicBezTo>
                        <a:pt x="18713" y="54891"/>
                        <a:pt x="17359" y="54404"/>
                        <a:pt x="16166" y="53431"/>
                      </a:cubicBezTo>
                      <a:cubicBezTo>
                        <a:pt x="14974" y="52468"/>
                        <a:pt x="14048" y="50732"/>
                        <a:pt x="13390" y="48223"/>
                      </a:cubicBezTo>
                      <a:cubicBezTo>
                        <a:pt x="12531" y="44979"/>
                        <a:pt x="12102" y="39508"/>
                        <a:pt x="12102" y="31809"/>
                      </a:cubicBezTo>
                      <a:cubicBezTo>
                        <a:pt x="12102" y="24120"/>
                        <a:pt x="12488" y="18835"/>
                        <a:pt x="13261" y="15954"/>
                      </a:cubicBezTo>
                      <a:cubicBezTo>
                        <a:pt x="14034" y="13082"/>
                        <a:pt x="15007" y="11170"/>
                        <a:pt x="16180" y="10216"/>
                      </a:cubicBezTo>
                      <a:cubicBezTo>
                        <a:pt x="17363" y="9262"/>
                        <a:pt x="18713" y="8785"/>
                        <a:pt x="20230" y="8785"/>
                      </a:cubicBezTo>
                      <a:cubicBezTo>
                        <a:pt x="21757" y="8785"/>
                        <a:pt x="23116" y="9266"/>
                        <a:pt x="24308" y="10230"/>
                      </a:cubicBezTo>
                      <a:cubicBezTo>
                        <a:pt x="25501" y="11203"/>
                        <a:pt x="26422" y="12944"/>
                        <a:pt x="27070" y="15453"/>
                      </a:cubicBezTo>
                      <a:cubicBezTo>
                        <a:pt x="27938" y="18668"/>
                        <a:pt x="28372" y="24120"/>
                        <a:pt x="28372" y="31809"/>
                      </a:cubicBezTo>
                      <a:cubicBezTo>
                        <a:pt x="28372" y="39508"/>
                        <a:pt x="27986" y="44793"/>
                        <a:pt x="27213" y="47665"/>
                      </a:cubicBezTo>
                      <a:cubicBezTo>
                        <a:pt x="26441" y="50546"/>
                        <a:pt x="25463" y="52468"/>
                        <a:pt x="24280" y="53431"/>
                      </a:cubicBezTo>
                      <a:cubicBezTo>
                        <a:pt x="23106" y="54404"/>
                        <a:pt x="21757" y="54891"/>
                        <a:pt x="20230" y="54891"/>
                      </a:cubicBezTo>
                      <a:close/>
                    </a:path>
                  </a:pathLst>
                </a:custGeom>
                <a:solidFill>
                  <a:srgbClr val="000000"/>
                </a:solidFill>
                <a:ln w="14" cap="flat">
                  <a:noFill/>
                  <a:prstDash val="solid"/>
                  <a:round/>
                </a:ln>
              </p:spPr>
              <p:txBody>
                <a:bodyPr rtlCol="0" anchor="ctr"/>
                <a:lstStyle/>
                <a:p>
                  <a:endParaRPr lang="en-US"/>
                </a:p>
              </p:txBody>
            </p:sp>
            <p:sp>
              <p:nvSpPr>
                <p:cNvPr id="1249" name="Freeform: Shape 1248">
                  <a:extLst>
                    <a:ext uri="{FF2B5EF4-FFF2-40B4-BE49-F238E27FC236}">
                      <a16:creationId xmlns:a16="http://schemas.microsoft.com/office/drawing/2014/main" id="{BB97F5B1-37BB-F2F1-FD0B-6A570EE8BA4A}"/>
                    </a:ext>
                  </a:extLst>
                </p:cNvPr>
                <p:cNvSpPr/>
                <p:nvPr/>
              </p:nvSpPr>
              <p:spPr>
                <a:xfrm flipV="1">
                  <a:off x="3071297" y="4504696"/>
                  <a:ext cx="12578" cy="12564"/>
                </a:xfrm>
                <a:custGeom>
                  <a:avLst/>
                  <a:gdLst>
                    <a:gd name="connsiteX0" fmla="*/ -182 w 12578"/>
                    <a:gd name="connsiteY0" fmla="*/ 195 h 12564"/>
                    <a:gd name="connsiteX1" fmla="*/ -182 w 12578"/>
                    <a:gd name="connsiteY1" fmla="*/ 12759 h 12564"/>
                    <a:gd name="connsiteX2" fmla="*/ 12397 w 12578"/>
                    <a:gd name="connsiteY2" fmla="*/ 12759 h 12564"/>
                    <a:gd name="connsiteX3" fmla="*/ 12397 w 12578"/>
                    <a:gd name="connsiteY3" fmla="*/ 195 h 12564"/>
                  </a:gdLst>
                  <a:ahLst/>
                  <a:cxnLst>
                    <a:cxn ang="0">
                      <a:pos x="connsiteX0" y="connsiteY0"/>
                    </a:cxn>
                    <a:cxn ang="0">
                      <a:pos x="connsiteX1" y="connsiteY1"/>
                    </a:cxn>
                    <a:cxn ang="0">
                      <a:pos x="connsiteX2" y="connsiteY2"/>
                    </a:cxn>
                    <a:cxn ang="0">
                      <a:pos x="connsiteX3" y="connsiteY3"/>
                    </a:cxn>
                  </a:cxnLst>
                  <a:rect l="l" t="t" r="r" b="b"/>
                  <a:pathLst>
                    <a:path w="12578" h="12564">
                      <a:moveTo>
                        <a:pt x="-182" y="195"/>
                      </a:moveTo>
                      <a:lnTo>
                        <a:pt x="-182" y="12759"/>
                      </a:lnTo>
                      <a:lnTo>
                        <a:pt x="12397" y="12759"/>
                      </a:lnTo>
                      <a:lnTo>
                        <a:pt x="12397" y="195"/>
                      </a:lnTo>
                      <a:close/>
                    </a:path>
                  </a:pathLst>
                </a:custGeom>
                <a:solidFill>
                  <a:srgbClr val="000000"/>
                </a:solidFill>
                <a:ln w="14" cap="flat">
                  <a:noFill/>
                  <a:prstDash val="solid"/>
                  <a:round/>
                </a:ln>
              </p:spPr>
              <p:txBody>
                <a:bodyPr rtlCol="0" anchor="ctr"/>
                <a:lstStyle/>
                <a:p>
                  <a:endParaRPr lang="en-US"/>
                </a:p>
              </p:txBody>
            </p:sp>
            <p:sp>
              <p:nvSpPr>
                <p:cNvPr id="1250" name="Freeform: Shape 1249">
                  <a:extLst>
                    <a:ext uri="{FF2B5EF4-FFF2-40B4-BE49-F238E27FC236}">
                      <a16:creationId xmlns:a16="http://schemas.microsoft.com/office/drawing/2014/main" id="{A7856ADA-5C37-0A59-7ABA-764FAE9C367F}"/>
                    </a:ext>
                  </a:extLst>
                </p:cNvPr>
                <p:cNvSpPr/>
                <p:nvPr/>
              </p:nvSpPr>
              <p:spPr>
                <a:xfrm flipV="1">
                  <a:off x="3094239" y="4452593"/>
                  <a:ext cx="44102" cy="65782"/>
                </a:xfrm>
                <a:custGeom>
                  <a:avLst/>
                  <a:gdLst>
                    <a:gd name="connsiteX0" fmla="*/ -1099 w 44102"/>
                    <a:gd name="connsiteY0" fmla="*/ 16381 h 65782"/>
                    <a:gd name="connsiteX1" fmla="*/ 11422 w 44102"/>
                    <a:gd name="connsiteY1" fmla="*/ 17683 h 65782"/>
                    <a:gd name="connsiteX2" fmla="*/ 14599 w 44102"/>
                    <a:gd name="connsiteY2" fmla="*/ 10943 h 65782"/>
                    <a:gd name="connsiteX3" fmla="*/ 20680 w 44102"/>
                    <a:gd name="connsiteY3" fmla="*/ 8468 h 65782"/>
                    <a:gd name="connsiteX4" fmla="*/ 27349 w 44102"/>
                    <a:gd name="connsiteY4" fmla="*/ 11659 h 65782"/>
                    <a:gd name="connsiteX5" fmla="*/ 30082 w 44102"/>
                    <a:gd name="connsiteY5" fmla="*/ 21304 h 65782"/>
                    <a:gd name="connsiteX6" fmla="*/ 27363 w 44102"/>
                    <a:gd name="connsiteY6" fmla="*/ 30362 h 65782"/>
                    <a:gd name="connsiteX7" fmla="*/ 20323 w 44102"/>
                    <a:gd name="connsiteY7" fmla="*/ 33381 h 65782"/>
                    <a:gd name="connsiteX8" fmla="*/ 10621 w 44102"/>
                    <a:gd name="connsiteY8" fmla="*/ 28587 h 65782"/>
                    <a:gd name="connsiteX9" fmla="*/ 432 w 44102"/>
                    <a:gd name="connsiteY9" fmla="*/ 30061 h 65782"/>
                    <a:gd name="connsiteX10" fmla="*/ 6871 w 44102"/>
                    <a:gd name="connsiteY10" fmla="*/ 64190 h 65782"/>
                    <a:gd name="connsiteX11" fmla="*/ 40099 w 44102"/>
                    <a:gd name="connsiteY11" fmla="*/ 64190 h 65782"/>
                    <a:gd name="connsiteX12" fmla="*/ 40099 w 44102"/>
                    <a:gd name="connsiteY12" fmla="*/ 52427 h 65782"/>
                    <a:gd name="connsiteX13" fmla="*/ 16388 w 44102"/>
                    <a:gd name="connsiteY13" fmla="*/ 52427 h 65782"/>
                    <a:gd name="connsiteX14" fmla="*/ 14427 w 44102"/>
                    <a:gd name="connsiteY14" fmla="*/ 41294 h 65782"/>
                    <a:gd name="connsiteX15" fmla="*/ 23013 w 44102"/>
                    <a:gd name="connsiteY15" fmla="*/ 43398 h 65782"/>
                    <a:gd name="connsiteX16" fmla="*/ 37180 w 44102"/>
                    <a:gd name="connsiteY16" fmla="*/ 37316 h 65782"/>
                    <a:gd name="connsiteX17" fmla="*/ 43004 w 44102"/>
                    <a:gd name="connsiteY17" fmla="*/ 21532 h 65782"/>
                    <a:gd name="connsiteX18" fmla="*/ 38310 w 44102"/>
                    <a:gd name="connsiteY18" fmla="*/ 7080 h 65782"/>
                    <a:gd name="connsiteX19" fmla="*/ 20552 w 44102"/>
                    <a:gd name="connsiteY19" fmla="*/ -1592 h 65782"/>
                    <a:gd name="connsiteX20" fmla="*/ 5755 w 44102"/>
                    <a:gd name="connsiteY20" fmla="*/ 3273 h 65782"/>
                    <a:gd name="connsiteX21" fmla="*/ -1099 w 44102"/>
                    <a:gd name="connsiteY21" fmla="*/ 16381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1099" y="16381"/>
                      </a:moveTo>
                      <a:lnTo>
                        <a:pt x="11422" y="17683"/>
                      </a:lnTo>
                      <a:cubicBezTo>
                        <a:pt x="11784" y="14850"/>
                        <a:pt x="12843" y="12603"/>
                        <a:pt x="14599" y="10943"/>
                      </a:cubicBezTo>
                      <a:cubicBezTo>
                        <a:pt x="16364" y="9293"/>
                        <a:pt x="18391" y="8468"/>
                        <a:pt x="20680" y="8468"/>
                      </a:cubicBezTo>
                      <a:cubicBezTo>
                        <a:pt x="23304" y="8468"/>
                        <a:pt x="25527" y="9531"/>
                        <a:pt x="27349" y="11659"/>
                      </a:cubicBezTo>
                      <a:cubicBezTo>
                        <a:pt x="29171" y="13796"/>
                        <a:pt x="30082" y="17011"/>
                        <a:pt x="30082" y="21304"/>
                      </a:cubicBezTo>
                      <a:cubicBezTo>
                        <a:pt x="30082" y="25329"/>
                        <a:pt x="29176" y="28349"/>
                        <a:pt x="27363" y="30362"/>
                      </a:cubicBezTo>
                      <a:cubicBezTo>
                        <a:pt x="25560" y="32375"/>
                        <a:pt x="23213" y="33381"/>
                        <a:pt x="20323" y="33381"/>
                      </a:cubicBezTo>
                      <a:cubicBezTo>
                        <a:pt x="16717" y="33381"/>
                        <a:pt x="13483" y="31783"/>
                        <a:pt x="10621" y="28587"/>
                      </a:cubicBezTo>
                      <a:lnTo>
                        <a:pt x="432" y="30061"/>
                      </a:lnTo>
                      <a:lnTo>
                        <a:pt x="6871" y="64190"/>
                      </a:lnTo>
                      <a:lnTo>
                        <a:pt x="40099" y="64190"/>
                      </a:lnTo>
                      <a:lnTo>
                        <a:pt x="40099" y="52427"/>
                      </a:lnTo>
                      <a:lnTo>
                        <a:pt x="16388" y="52427"/>
                      </a:lnTo>
                      <a:lnTo>
                        <a:pt x="14427" y="41294"/>
                      </a:lnTo>
                      <a:cubicBezTo>
                        <a:pt x="17232" y="42697"/>
                        <a:pt x="20094" y="43398"/>
                        <a:pt x="23013" y="43398"/>
                      </a:cubicBezTo>
                      <a:cubicBezTo>
                        <a:pt x="28584" y="43398"/>
                        <a:pt x="33306" y="41371"/>
                        <a:pt x="37180" y="37316"/>
                      </a:cubicBezTo>
                      <a:cubicBezTo>
                        <a:pt x="41062" y="33262"/>
                        <a:pt x="43004" y="28001"/>
                        <a:pt x="43004" y="21532"/>
                      </a:cubicBezTo>
                      <a:cubicBezTo>
                        <a:pt x="43004" y="16133"/>
                        <a:pt x="41439" y="11315"/>
                        <a:pt x="38310" y="7080"/>
                      </a:cubicBezTo>
                      <a:cubicBezTo>
                        <a:pt x="34046" y="1298"/>
                        <a:pt x="28126" y="-1592"/>
                        <a:pt x="20552" y="-1592"/>
                      </a:cubicBezTo>
                      <a:cubicBezTo>
                        <a:pt x="14503" y="-1592"/>
                        <a:pt x="9571" y="30"/>
                        <a:pt x="5755" y="3273"/>
                      </a:cubicBezTo>
                      <a:cubicBezTo>
                        <a:pt x="1939" y="6526"/>
                        <a:pt x="-345" y="10896"/>
                        <a:pt x="-1099" y="16381"/>
                      </a:cubicBezTo>
                      <a:close/>
                    </a:path>
                  </a:pathLst>
                </a:custGeom>
                <a:solidFill>
                  <a:srgbClr val="000000"/>
                </a:solidFill>
                <a:ln w="14" cap="flat">
                  <a:noFill/>
                  <a:prstDash val="solid"/>
                  <a:round/>
                </a:ln>
              </p:spPr>
              <p:txBody>
                <a:bodyPr rtlCol="0" anchor="ctr"/>
                <a:lstStyle/>
                <a:p>
                  <a:endParaRPr lang="en-US"/>
                </a:p>
              </p:txBody>
            </p:sp>
            <p:sp>
              <p:nvSpPr>
                <p:cNvPr id="1251" name="Freeform: Shape 1250">
                  <a:extLst>
                    <a:ext uri="{FF2B5EF4-FFF2-40B4-BE49-F238E27FC236}">
                      <a16:creationId xmlns:a16="http://schemas.microsoft.com/office/drawing/2014/main" id="{499227B9-2F65-735C-DA7E-F976B5D4AB9D}"/>
                    </a:ext>
                  </a:extLst>
                </p:cNvPr>
                <p:cNvSpPr/>
                <p:nvPr/>
              </p:nvSpPr>
              <p:spPr>
                <a:xfrm flipV="1">
                  <a:off x="3144815" y="4451434"/>
                  <a:ext cx="43115" cy="66984"/>
                </a:xfrm>
                <a:custGeom>
                  <a:avLst/>
                  <a:gdLst>
                    <a:gd name="connsiteX0" fmla="*/ 9933 w 43115"/>
                    <a:gd name="connsiteY0" fmla="*/ 34902 h 66984"/>
                    <a:gd name="connsiteX1" fmla="*/ 2836 w 43115"/>
                    <a:gd name="connsiteY1" fmla="*/ 40554 h 66984"/>
                    <a:gd name="connsiteX2" fmla="*/ 632 w 43115"/>
                    <a:gd name="connsiteY2" fmla="*/ 48453 h 66984"/>
                    <a:gd name="connsiteX3" fmla="*/ 5755 w 43115"/>
                    <a:gd name="connsiteY3" fmla="*/ 60559 h 66984"/>
                    <a:gd name="connsiteX4" fmla="*/ 20308 w 43115"/>
                    <a:gd name="connsiteY4" fmla="*/ 65353 h 66984"/>
                    <a:gd name="connsiteX5" fmla="*/ 34818 w 43115"/>
                    <a:gd name="connsiteY5" fmla="*/ 60559 h 66984"/>
                    <a:gd name="connsiteX6" fmla="*/ 39984 w 43115"/>
                    <a:gd name="connsiteY6" fmla="*/ 48453 h 66984"/>
                    <a:gd name="connsiteX7" fmla="*/ 37609 w 43115"/>
                    <a:gd name="connsiteY7" fmla="*/ 40325 h 66984"/>
                    <a:gd name="connsiteX8" fmla="*/ 30955 w 43115"/>
                    <a:gd name="connsiteY8" fmla="*/ 34902 h 66984"/>
                    <a:gd name="connsiteX9" fmla="*/ 39240 w 43115"/>
                    <a:gd name="connsiteY9" fmla="*/ 28505 h 66984"/>
                    <a:gd name="connsiteX10" fmla="*/ 42088 w 43115"/>
                    <a:gd name="connsiteY10" fmla="*/ 18803 h 66984"/>
                    <a:gd name="connsiteX11" fmla="*/ 36292 w 43115"/>
                    <a:gd name="connsiteY11" fmla="*/ 4050 h 66984"/>
                    <a:gd name="connsiteX12" fmla="*/ 20895 w 43115"/>
                    <a:gd name="connsiteY12" fmla="*/ -1631 h 66984"/>
                    <a:gd name="connsiteX13" fmla="*/ 5998 w 43115"/>
                    <a:gd name="connsiteY13" fmla="*/ 3062 h 66984"/>
                    <a:gd name="connsiteX14" fmla="*/ -1028 w 43115"/>
                    <a:gd name="connsiteY14" fmla="*/ 18259 h 66984"/>
                    <a:gd name="connsiteX15" fmla="*/ 1605 w 43115"/>
                    <a:gd name="connsiteY15" fmla="*/ 28033 h 66984"/>
                    <a:gd name="connsiteX16" fmla="*/ 9933 w 43115"/>
                    <a:gd name="connsiteY16" fmla="*/ 34902 h 66984"/>
                    <a:gd name="connsiteX17" fmla="*/ 12523 w 43115"/>
                    <a:gd name="connsiteY17" fmla="*/ 47552 h 66984"/>
                    <a:gd name="connsiteX18" fmla="*/ 14641 w 43115"/>
                    <a:gd name="connsiteY18" fmla="*/ 41699 h 66984"/>
                    <a:gd name="connsiteX19" fmla="*/ 20308 w 43115"/>
                    <a:gd name="connsiteY19" fmla="*/ 39595 h 66984"/>
                    <a:gd name="connsiteX20" fmla="*/ 26032 w 43115"/>
                    <a:gd name="connsiteY20" fmla="*/ 41713 h 66984"/>
                    <a:gd name="connsiteX21" fmla="*/ 28178 w 43115"/>
                    <a:gd name="connsiteY21" fmla="*/ 47594 h 66984"/>
                    <a:gd name="connsiteX22" fmla="*/ 26046 w 43115"/>
                    <a:gd name="connsiteY22" fmla="*/ 53247 h 66984"/>
                    <a:gd name="connsiteX23" fmla="*/ 20437 w 43115"/>
                    <a:gd name="connsiteY23" fmla="*/ 55379 h 66984"/>
                    <a:gd name="connsiteX24" fmla="*/ 14670 w 43115"/>
                    <a:gd name="connsiteY24" fmla="*/ 53233 h 66984"/>
                    <a:gd name="connsiteX25" fmla="*/ 12523 w 43115"/>
                    <a:gd name="connsiteY25" fmla="*/ 47552 h 66984"/>
                    <a:gd name="connsiteX26" fmla="*/ 11364 w 43115"/>
                    <a:gd name="connsiteY26" fmla="*/ 19476 h 66984"/>
                    <a:gd name="connsiteX27" fmla="*/ 14026 w 43115"/>
                    <a:gd name="connsiteY27" fmla="*/ 11376 h 66984"/>
                    <a:gd name="connsiteX28" fmla="*/ 20666 w 43115"/>
                    <a:gd name="connsiteY28" fmla="*/ 8471 h 66984"/>
                    <a:gd name="connsiteX29" fmla="*/ 27105 w 43115"/>
                    <a:gd name="connsiteY29" fmla="*/ 11262 h 66984"/>
                    <a:gd name="connsiteX30" fmla="*/ 29652 w 43115"/>
                    <a:gd name="connsiteY30" fmla="*/ 19333 h 66984"/>
                    <a:gd name="connsiteX31" fmla="*/ 27062 w 43115"/>
                    <a:gd name="connsiteY31" fmla="*/ 26731 h 66984"/>
                    <a:gd name="connsiteX32" fmla="*/ 20494 w 43115"/>
                    <a:gd name="connsiteY32" fmla="*/ 29535 h 66984"/>
                    <a:gd name="connsiteX33" fmla="*/ 13625 w 43115"/>
                    <a:gd name="connsiteY33" fmla="*/ 26359 h 66984"/>
                    <a:gd name="connsiteX34" fmla="*/ 11364 w 43115"/>
                    <a:gd name="connsiteY34" fmla="*/ 19476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9933" y="34902"/>
                      </a:moveTo>
                      <a:cubicBezTo>
                        <a:pt x="6680" y="36275"/>
                        <a:pt x="4314" y="38160"/>
                        <a:pt x="2836" y="40554"/>
                      </a:cubicBezTo>
                      <a:cubicBezTo>
                        <a:pt x="1367" y="42958"/>
                        <a:pt x="632" y="45591"/>
                        <a:pt x="632" y="48453"/>
                      </a:cubicBezTo>
                      <a:cubicBezTo>
                        <a:pt x="632" y="53337"/>
                        <a:pt x="2340" y="57373"/>
                        <a:pt x="5755" y="60559"/>
                      </a:cubicBezTo>
                      <a:cubicBezTo>
                        <a:pt x="9170" y="63755"/>
                        <a:pt x="14021" y="65353"/>
                        <a:pt x="20308" y="65353"/>
                      </a:cubicBezTo>
                      <a:cubicBezTo>
                        <a:pt x="26538" y="65353"/>
                        <a:pt x="31374" y="63755"/>
                        <a:pt x="34818" y="60559"/>
                      </a:cubicBezTo>
                      <a:cubicBezTo>
                        <a:pt x="38262" y="57373"/>
                        <a:pt x="39984" y="53337"/>
                        <a:pt x="39984" y="48453"/>
                      </a:cubicBezTo>
                      <a:cubicBezTo>
                        <a:pt x="39984" y="45410"/>
                        <a:pt x="39192" y="42701"/>
                        <a:pt x="37609" y="40325"/>
                      </a:cubicBezTo>
                      <a:cubicBezTo>
                        <a:pt x="36035" y="37959"/>
                        <a:pt x="33816" y="36151"/>
                        <a:pt x="30955" y="34902"/>
                      </a:cubicBezTo>
                      <a:cubicBezTo>
                        <a:pt x="34589" y="33442"/>
                        <a:pt x="37351" y="31310"/>
                        <a:pt x="39240" y="28505"/>
                      </a:cubicBezTo>
                      <a:cubicBezTo>
                        <a:pt x="41138" y="25700"/>
                        <a:pt x="42088" y="22466"/>
                        <a:pt x="42088" y="18803"/>
                      </a:cubicBezTo>
                      <a:cubicBezTo>
                        <a:pt x="42088" y="12755"/>
                        <a:pt x="40156" y="7837"/>
                        <a:pt x="36292" y="4050"/>
                      </a:cubicBezTo>
                      <a:cubicBezTo>
                        <a:pt x="32438" y="262"/>
                        <a:pt x="27306" y="-1631"/>
                        <a:pt x="20895" y="-1631"/>
                      </a:cubicBezTo>
                      <a:cubicBezTo>
                        <a:pt x="14932" y="-1631"/>
                        <a:pt x="9967" y="-67"/>
                        <a:pt x="5998" y="3062"/>
                      </a:cubicBezTo>
                      <a:cubicBezTo>
                        <a:pt x="1314" y="6754"/>
                        <a:pt x="-1028" y="11820"/>
                        <a:pt x="-1028" y="18259"/>
                      </a:cubicBezTo>
                      <a:cubicBezTo>
                        <a:pt x="-1028" y="21808"/>
                        <a:pt x="-150" y="25066"/>
                        <a:pt x="1605" y="28033"/>
                      </a:cubicBezTo>
                      <a:cubicBezTo>
                        <a:pt x="3370" y="31000"/>
                        <a:pt x="6146" y="33289"/>
                        <a:pt x="9933" y="34902"/>
                      </a:cubicBezTo>
                      <a:close/>
                      <a:moveTo>
                        <a:pt x="12523" y="47552"/>
                      </a:moveTo>
                      <a:cubicBezTo>
                        <a:pt x="12523" y="45052"/>
                        <a:pt x="13229" y="43101"/>
                        <a:pt x="14641" y="41699"/>
                      </a:cubicBezTo>
                      <a:cubicBezTo>
                        <a:pt x="16063" y="40296"/>
                        <a:pt x="17952" y="39595"/>
                        <a:pt x="20308" y="39595"/>
                      </a:cubicBezTo>
                      <a:cubicBezTo>
                        <a:pt x="22693" y="39595"/>
                        <a:pt x="24601" y="40301"/>
                        <a:pt x="26032" y="41713"/>
                      </a:cubicBezTo>
                      <a:cubicBezTo>
                        <a:pt x="27463" y="43135"/>
                        <a:pt x="28178" y="45095"/>
                        <a:pt x="28178" y="47594"/>
                      </a:cubicBezTo>
                      <a:cubicBezTo>
                        <a:pt x="28178" y="49951"/>
                        <a:pt x="27468" y="51835"/>
                        <a:pt x="26046" y="53247"/>
                      </a:cubicBezTo>
                      <a:cubicBezTo>
                        <a:pt x="24634" y="54668"/>
                        <a:pt x="22765" y="55379"/>
                        <a:pt x="20437" y="55379"/>
                      </a:cubicBezTo>
                      <a:cubicBezTo>
                        <a:pt x="18023" y="55379"/>
                        <a:pt x="16101" y="54664"/>
                        <a:pt x="14670" y="53233"/>
                      </a:cubicBezTo>
                      <a:cubicBezTo>
                        <a:pt x="13239" y="51802"/>
                        <a:pt x="12523" y="49908"/>
                        <a:pt x="12523" y="47552"/>
                      </a:cubicBezTo>
                      <a:close/>
                      <a:moveTo>
                        <a:pt x="11364" y="19476"/>
                      </a:moveTo>
                      <a:cubicBezTo>
                        <a:pt x="11364" y="16013"/>
                        <a:pt x="12252" y="13313"/>
                        <a:pt x="14026" y="11376"/>
                      </a:cubicBezTo>
                      <a:cubicBezTo>
                        <a:pt x="15800" y="9440"/>
                        <a:pt x="18014" y="8471"/>
                        <a:pt x="20666" y="8471"/>
                      </a:cubicBezTo>
                      <a:cubicBezTo>
                        <a:pt x="23261" y="8471"/>
                        <a:pt x="25407" y="9402"/>
                        <a:pt x="27105" y="11262"/>
                      </a:cubicBezTo>
                      <a:cubicBezTo>
                        <a:pt x="28803" y="13132"/>
                        <a:pt x="29652" y="15822"/>
                        <a:pt x="29652" y="19333"/>
                      </a:cubicBezTo>
                      <a:cubicBezTo>
                        <a:pt x="29652" y="22404"/>
                        <a:pt x="28789" y="24870"/>
                        <a:pt x="27062" y="26731"/>
                      </a:cubicBezTo>
                      <a:cubicBezTo>
                        <a:pt x="25335" y="28601"/>
                        <a:pt x="23146" y="29535"/>
                        <a:pt x="20494" y="29535"/>
                      </a:cubicBezTo>
                      <a:cubicBezTo>
                        <a:pt x="17422" y="29535"/>
                        <a:pt x="15133" y="28477"/>
                        <a:pt x="13625" y="26359"/>
                      </a:cubicBezTo>
                      <a:cubicBezTo>
                        <a:pt x="12118" y="24241"/>
                        <a:pt x="11364" y="21947"/>
                        <a:pt x="11364" y="19476"/>
                      </a:cubicBezTo>
                      <a:close/>
                    </a:path>
                  </a:pathLst>
                </a:custGeom>
                <a:solidFill>
                  <a:srgbClr val="000000"/>
                </a:solidFill>
                <a:ln w="14" cap="flat">
                  <a:noFill/>
                  <a:prstDash val="solid"/>
                  <a:round/>
                </a:ln>
              </p:spPr>
              <p:txBody>
                <a:bodyPr rtlCol="0" anchor="ctr"/>
                <a:lstStyle/>
                <a:p>
                  <a:endParaRPr lang="en-US"/>
                </a:p>
              </p:txBody>
            </p:sp>
            <p:sp>
              <p:nvSpPr>
                <p:cNvPr id="1252" name="Freeform: Shape 1251">
                  <a:extLst>
                    <a:ext uri="{FF2B5EF4-FFF2-40B4-BE49-F238E27FC236}">
                      <a16:creationId xmlns:a16="http://schemas.microsoft.com/office/drawing/2014/main" id="{7E61B22F-5F8B-536A-6E34-38B1C0072320}"/>
                    </a:ext>
                  </a:extLst>
                </p:cNvPr>
                <p:cNvSpPr/>
                <p:nvPr/>
              </p:nvSpPr>
              <p:spPr>
                <a:xfrm flipV="1">
                  <a:off x="3195749" y="4451434"/>
                  <a:ext cx="43115" cy="66984"/>
                </a:xfrm>
                <a:custGeom>
                  <a:avLst/>
                  <a:gdLst>
                    <a:gd name="connsiteX0" fmla="*/ 9945 w 43115"/>
                    <a:gd name="connsiteY0" fmla="*/ 34902 h 66984"/>
                    <a:gd name="connsiteX1" fmla="*/ 2848 w 43115"/>
                    <a:gd name="connsiteY1" fmla="*/ 40554 h 66984"/>
                    <a:gd name="connsiteX2" fmla="*/ 644 w 43115"/>
                    <a:gd name="connsiteY2" fmla="*/ 48453 h 66984"/>
                    <a:gd name="connsiteX3" fmla="*/ 5767 w 43115"/>
                    <a:gd name="connsiteY3" fmla="*/ 60559 h 66984"/>
                    <a:gd name="connsiteX4" fmla="*/ 20320 w 43115"/>
                    <a:gd name="connsiteY4" fmla="*/ 65353 h 66984"/>
                    <a:gd name="connsiteX5" fmla="*/ 34830 w 43115"/>
                    <a:gd name="connsiteY5" fmla="*/ 60559 h 66984"/>
                    <a:gd name="connsiteX6" fmla="*/ 39996 w 43115"/>
                    <a:gd name="connsiteY6" fmla="*/ 48453 h 66984"/>
                    <a:gd name="connsiteX7" fmla="*/ 37620 w 43115"/>
                    <a:gd name="connsiteY7" fmla="*/ 40325 h 66984"/>
                    <a:gd name="connsiteX8" fmla="*/ 30966 w 43115"/>
                    <a:gd name="connsiteY8" fmla="*/ 34902 h 66984"/>
                    <a:gd name="connsiteX9" fmla="*/ 39252 w 43115"/>
                    <a:gd name="connsiteY9" fmla="*/ 28505 h 66984"/>
                    <a:gd name="connsiteX10" fmla="*/ 42099 w 43115"/>
                    <a:gd name="connsiteY10" fmla="*/ 18803 h 66984"/>
                    <a:gd name="connsiteX11" fmla="*/ 36304 w 43115"/>
                    <a:gd name="connsiteY11" fmla="*/ 4050 h 66984"/>
                    <a:gd name="connsiteX12" fmla="*/ 20907 w 43115"/>
                    <a:gd name="connsiteY12" fmla="*/ -1631 h 66984"/>
                    <a:gd name="connsiteX13" fmla="*/ 6010 w 43115"/>
                    <a:gd name="connsiteY13" fmla="*/ 3062 h 66984"/>
                    <a:gd name="connsiteX14" fmla="*/ -1016 w 43115"/>
                    <a:gd name="connsiteY14" fmla="*/ 18259 h 66984"/>
                    <a:gd name="connsiteX15" fmla="*/ 1617 w 43115"/>
                    <a:gd name="connsiteY15" fmla="*/ 28033 h 66984"/>
                    <a:gd name="connsiteX16" fmla="*/ 9945 w 43115"/>
                    <a:gd name="connsiteY16" fmla="*/ 34902 h 66984"/>
                    <a:gd name="connsiteX17" fmla="*/ 12535 w 43115"/>
                    <a:gd name="connsiteY17" fmla="*/ 47552 h 66984"/>
                    <a:gd name="connsiteX18" fmla="*/ 14653 w 43115"/>
                    <a:gd name="connsiteY18" fmla="*/ 41699 h 66984"/>
                    <a:gd name="connsiteX19" fmla="*/ 20320 w 43115"/>
                    <a:gd name="connsiteY19" fmla="*/ 39595 h 66984"/>
                    <a:gd name="connsiteX20" fmla="*/ 26044 w 43115"/>
                    <a:gd name="connsiteY20" fmla="*/ 41713 h 66984"/>
                    <a:gd name="connsiteX21" fmla="*/ 28190 w 43115"/>
                    <a:gd name="connsiteY21" fmla="*/ 47594 h 66984"/>
                    <a:gd name="connsiteX22" fmla="*/ 26058 w 43115"/>
                    <a:gd name="connsiteY22" fmla="*/ 53247 h 66984"/>
                    <a:gd name="connsiteX23" fmla="*/ 20449 w 43115"/>
                    <a:gd name="connsiteY23" fmla="*/ 55379 h 66984"/>
                    <a:gd name="connsiteX24" fmla="*/ 14682 w 43115"/>
                    <a:gd name="connsiteY24" fmla="*/ 53233 h 66984"/>
                    <a:gd name="connsiteX25" fmla="*/ 12535 w 43115"/>
                    <a:gd name="connsiteY25" fmla="*/ 47552 h 66984"/>
                    <a:gd name="connsiteX26" fmla="*/ 11376 w 43115"/>
                    <a:gd name="connsiteY26" fmla="*/ 19476 h 66984"/>
                    <a:gd name="connsiteX27" fmla="*/ 14038 w 43115"/>
                    <a:gd name="connsiteY27" fmla="*/ 11376 h 66984"/>
                    <a:gd name="connsiteX28" fmla="*/ 20678 w 43115"/>
                    <a:gd name="connsiteY28" fmla="*/ 8471 h 66984"/>
                    <a:gd name="connsiteX29" fmla="*/ 27117 w 43115"/>
                    <a:gd name="connsiteY29" fmla="*/ 11262 h 66984"/>
                    <a:gd name="connsiteX30" fmla="*/ 29664 w 43115"/>
                    <a:gd name="connsiteY30" fmla="*/ 19333 h 66984"/>
                    <a:gd name="connsiteX31" fmla="*/ 27074 w 43115"/>
                    <a:gd name="connsiteY31" fmla="*/ 26731 h 66984"/>
                    <a:gd name="connsiteX32" fmla="*/ 20506 w 43115"/>
                    <a:gd name="connsiteY32" fmla="*/ 29535 h 66984"/>
                    <a:gd name="connsiteX33" fmla="*/ 13637 w 43115"/>
                    <a:gd name="connsiteY33" fmla="*/ 26359 h 66984"/>
                    <a:gd name="connsiteX34" fmla="*/ 11376 w 43115"/>
                    <a:gd name="connsiteY34" fmla="*/ 19476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9945" y="34902"/>
                      </a:moveTo>
                      <a:cubicBezTo>
                        <a:pt x="6692" y="36275"/>
                        <a:pt x="4326" y="38160"/>
                        <a:pt x="2848" y="40554"/>
                      </a:cubicBezTo>
                      <a:cubicBezTo>
                        <a:pt x="1378" y="42958"/>
                        <a:pt x="644" y="45591"/>
                        <a:pt x="644" y="48453"/>
                      </a:cubicBezTo>
                      <a:cubicBezTo>
                        <a:pt x="644" y="53337"/>
                        <a:pt x="2352" y="57373"/>
                        <a:pt x="5767" y="60559"/>
                      </a:cubicBezTo>
                      <a:cubicBezTo>
                        <a:pt x="9182" y="63755"/>
                        <a:pt x="14033" y="65353"/>
                        <a:pt x="20320" y="65353"/>
                      </a:cubicBezTo>
                      <a:cubicBezTo>
                        <a:pt x="26549" y="65353"/>
                        <a:pt x="31386" y="63755"/>
                        <a:pt x="34830" y="60559"/>
                      </a:cubicBezTo>
                      <a:cubicBezTo>
                        <a:pt x="38274" y="57373"/>
                        <a:pt x="39996" y="53337"/>
                        <a:pt x="39996" y="48453"/>
                      </a:cubicBezTo>
                      <a:cubicBezTo>
                        <a:pt x="39996" y="45410"/>
                        <a:pt x="39204" y="42701"/>
                        <a:pt x="37620" y="40325"/>
                      </a:cubicBezTo>
                      <a:cubicBezTo>
                        <a:pt x="36046" y="37959"/>
                        <a:pt x="33828" y="36151"/>
                        <a:pt x="30966" y="34902"/>
                      </a:cubicBezTo>
                      <a:cubicBezTo>
                        <a:pt x="34601" y="33442"/>
                        <a:pt x="37363" y="31310"/>
                        <a:pt x="39252" y="28505"/>
                      </a:cubicBezTo>
                      <a:cubicBezTo>
                        <a:pt x="41150" y="25700"/>
                        <a:pt x="42099" y="22466"/>
                        <a:pt x="42099" y="18803"/>
                      </a:cubicBezTo>
                      <a:cubicBezTo>
                        <a:pt x="42099" y="12755"/>
                        <a:pt x="40168" y="7837"/>
                        <a:pt x="36304" y="4050"/>
                      </a:cubicBezTo>
                      <a:cubicBezTo>
                        <a:pt x="32450" y="262"/>
                        <a:pt x="27317" y="-1631"/>
                        <a:pt x="20907" y="-1631"/>
                      </a:cubicBezTo>
                      <a:cubicBezTo>
                        <a:pt x="14944" y="-1631"/>
                        <a:pt x="9979" y="-67"/>
                        <a:pt x="6010" y="3062"/>
                      </a:cubicBezTo>
                      <a:cubicBezTo>
                        <a:pt x="1326" y="6754"/>
                        <a:pt x="-1016" y="11820"/>
                        <a:pt x="-1016" y="18259"/>
                      </a:cubicBezTo>
                      <a:cubicBezTo>
                        <a:pt x="-1016" y="21808"/>
                        <a:pt x="-138" y="25066"/>
                        <a:pt x="1617" y="28033"/>
                      </a:cubicBezTo>
                      <a:cubicBezTo>
                        <a:pt x="3382" y="31000"/>
                        <a:pt x="6158" y="33289"/>
                        <a:pt x="9945" y="34902"/>
                      </a:cubicBezTo>
                      <a:close/>
                      <a:moveTo>
                        <a:pt x="12535" y="47552"/>
                      </a:moveTo>
                      <a:cubicBezTo>
                        <a:pt x="12535" y="45052"/>
                        <a:pt x="13241" y="43101"/>
                        <a:pt x="14653" y="41699"/>
                      </a:cubicBezTo>
                      <a:cubicBezTo>
                        <a:pt x="16075" y="40296"/>
                        <a:pt x="17963" y="39595"/>
                        <a:pt x="20320" y="39595"/>
                      </a:cubicBezTo>
                      <a:cubicBezTo>
                        <a:pt x="22705" y="39595"/>
                        <a:pt x="24613" y="40301"/>
                        <a:pt x="26044" y="41713"/>
                      </a:cubicBezTo>
                      <a:cubicBezTo>
                        <a:pt x="27475" y="43135"/>
                        <a:pt x="28190" y="45095"/>
                        <a:pt x="28190" y="47594"/>
                      </a:cubicBezTo>
                      <a:cubicBezTo>
                        <a:pt x="28190" y="49951"/>
                        <a:pt x="27480" y="51835"/>
                        <a:pt x="26058" y="53247"/>
                      </a:cubicBezTo>
                      <a:cubicBezTo>
                        <a:pt x="24646" y="54668"/>
                        <a:pt x="22776" y="55379"/>
                        <a:pt x="20449" y="55379"/>
                      </a:cubicBezTo>
                      <a:cubicBezTo>
                        <a:pt x="18035" y="55379"/>
                        <a:pt x="16113" y="54664"/>
                        <a:pt x="14682" y="53233"/>
                      </a:cubicBezTo>
                      <a:cubicBezTo>
                        <a:pt x="13251" y="51802"/>
                        <a:pt x="12535" y="49908"/>
                        <a:pt x="12535" y="47552"/>
                      </a:cubicBezTo>
                      <a:close/>
                      <a:moveTo>
                        <a:pt x="11376" y="19476"/>
                      </a:moveTo>
                      <a:cubicBezTo>
                        <a:pt x="11376" y="16013"/>
                        <a:pt x="12263" y="13313"/>
                        <a:pt x="14038" y="11376"/>
                      </a:cubicBezTo>
                      <a:cubicBezTo>
                        <a:pt x="15812" y="9440"/>
                        <a:pt x="18026" y="8471"/>
                        <a:pt x="20678" y="8471"/>
                      </a:cubicBezTo>
                      <a:cubicBezTo>
                        <a:pt x="23272" y="8471"/>
                        <a:pt x="25419" y="9402"/>
                        <a:pt x="27117" y="11262"/>
                      </a:cubicBezTo>
                      <a:cubicBezTo>
                        <a:pt x="28815" y="13132"/>
                        <a:pt x="29664" y="15822"/>
                        <a:pt x="29664" y="19333"/>
                      </a:cubicBezTo>
                      <a:cubicBezTo>
                        <a:pt x="29664" y="22404"/>
                        <a:pt x="28801" y="24870"/>
                        <a:pt x="27074" y="26731"/>
                      </a:cubicBezTo>
                      <a:cubicBezTo>
                        <a:pt x="25347" y="28601"/>
                        <a:pt x="23158" y="29535"/>
                        <a:pt x="20506" y="29535"/>
                      </a:cubicBezTo>
                      <a:cubicBezTo>
                        <a:pt x="17434" y="29535"/>
                        <a:pt x="15144" y="28477"/>
                        <a:pt x="13637" y="26359"/>
                      </a:cubicBezTo>
                      <a:cubicBezTo>
                        <a:pt x="12130" y="24241"/>
                        <a:pt x="11376" y="21947"/>
                        <a:pt x="11376" y="19476"/>
                      </a:cubicBezTo>
                      <a:close/>
                    </a:path>
                  </a:pathLst>
                </a:custGeom>
                <a:solidFill>
                  <a:srgbClr val="000000"/>
                </a:solidFill>
                <a:ln w="14" cap="flat">
                  <a:noFill/>
                  <a:prstDash val="solid"/>
                  <a:round/>
                </a:ln>
              </p:spPr>
              <p:txBody>
                <a:bodyPr rtlCol="0" anchor="ctr"/>
                <a:lstStyle/>
                <a:p>
                  <a:endParaRPr lang="en-US"/>
                </a:p>
              </p:txBody>
            </p:sp>
          </p:grpSp>
          <p:grpSp>
            <p:nvGrpSpPr>
              <p:cNvPr id="1253" name="Graphic 3">
                <a:extLst>
                  <a:ext uri="{FF2B5EF4-FFF2-40B4-BE49-F238E27FC236}">
                    <a16:creationId xmlns:a16="http://schemas.microsoft.com/office/drawing/2014/main" id="{06502A68-5BE4-BD3B-2EB9-37557093588E}"/>
                  </a:ext>
                </a:extLst>
              </p:cNvPr>
              <p:cNvGrpSpPr/>
              <p:nvPr/>
            </p:nvGrpSpPr>
            <p:grpSpPr>
              <a:xfrm>
                <a:off x="2601076" y="4549703"/>
                <a:ext cx="612604" cy="83898"/>
                <a:chOff x="2601076" y="4549703"/>
                <a:chExt cx="612604" cy="83898"/>
              </a:xfrm>
              <a:solidFill>
                <a:srgbClr val="000000"/>
              </a:solidFill>
            </p:grpSpPr>
            <p:sp>
              <p:nvSpPr>
                <p:cNvPr id="1254" name="Freeform: Shape 1253">
                  <a:extLst>
                    <a:ext uri="{FF2B5EF4-FFF2-40B4-BE49-F238E27FC236}">
                      <a16:creationId xmlns:a16="http://schemas.microsoft.com/office/drawing/2014/main" id="{C4CC85FE-7F3F-1B6B-84BE-B9A4E286AFBF}"/>
                    </a:ext>
                  </a:extLst>
                </p:cNvPr>
                <p:cNvSpPr/>
                <p:nvPr/>
              </p:nvSpPr>
              <p:spPr>
                <a:xfrm flipV="1">
                  <a:off x="2601076" y="4566960"/>
                  <a:ext cx="44360" cy="49640"/>
                </a:xfrm>
                <a:custGeom>
                  <a:avLst/>
                  <a:gdLst>
                    <a:gd name="connsiteX0" fmla="*/ -1089 w 44360"/>
                    <a:gd name="connsiteY0" fmla="*/ 13618 h 49640"/>
                    <a:gd name="connsiteX1" fmla="*/ 11518 w 44360"/>
                    <a:gd name="connsiteY1" fmla="*/ 15536 h 49640"/>
                    <a:gd name="connsiteX2" fmla="*/ 14781 w 44360"/>
                    <a:gd name="connsiteY2" fmla="*/ 9969 h 49640"/>
                    <a:gd name="connsiteX3" fmla="*/ 21678 w 44360"/>
                    <a:gd name="connsiteY3" fmla="*/ 8066 h 49640"/>
                    <a:gd name="connsiteX4" fmla="*/ 29005 w 44360"/>
                    <a:gd name="connsiteY4" fmla="*/ 9855 h 49640"/>
                    <a:gd name="connsiteX5" fmla="*/ 30665 w 44360"/>
                    <a:gd name="connsiteY5" fmla="*/ 13218 h 49640"/>
                    <a:gd name="connsiteX6" fmla="*/ 29763 w 44360"/>
                    <a:gd name="connsiteY6" fmla="*/ 15579 h 49640"/>
                    <a:gd name="connsiteX7" fmla="*/ 25570 w 44360"/>
                    <a:gd name="connsiteY7" fmla="*/ 17239 h 49640"/>
                    <a:gd name="connsiteX8" fmla="*/ 6295 w 44360"/>
                    <a:gd name="connsiteY8" fmla="*/ 23363 h 49640"/>
                    <a:gd name="connsiteX9" fmla="*/ 657 w 44360"/>
                    <a:gd name="connsiteY9" fmla="*/ 34053 h 49640"/>
                    <a:gd name="connsiteX10" fmla="*/ 5522 w 44360"/>
                    <a:gd name="connsiteY10" fmla="*/ 44427 h 49640"/>
                    <a:gd name="connsiteX11" fmla="*/ 20648 w 44360"/>
                    <a:gd name="connsiteY11" fmla="*/ 48634 h 49640"/>
                    <a:gd name="connsiteX12" fmla="*/ 35129 w 44360"/>
                    <a:gd name="connsiteY12" fmla="*/ 45458 h 49640"/>
                    <a:gd name="connsiteX13" fmla="*/ 41669 w 44360"/>
                    <a:gd name="connsiteY13" fmla="*/ 36070 h 49640"/>
                    <a:gd name="connsiteX14" fmla="*/ 29806 w 44360"/>
                    <a:gd name="connsiteY14" fmla="*/ 33881 h 49640"/>
                    <a:gd name="connsiteX15" fmla="*/ 26915 w 44360"/>
                    <a:gd name="connsiteY15" fmla="*/ 38117 h 49640"/>
                    <a:gd name="connsiteX16" fmla="*/ 20862 w 44360"/>
                    <a:gd name="connsiteY16" fmla="*/ 39605 h 49640"/>
                    <a:gd name="connsiteX17" fmla="*/ 13765 w 44360"/>
                    <a:gd name="connsiteY17" fmla="*/ 38217 h 49640"/>
                    <a:gd name="connsiteX18" fmla="*/ 12334 w 44360"/>
                    <a:gd name="connsiteY18" fmla="*/ 35670 h 49640"/>
                    <a:gd name="connsiteX19" fmla="*/ 13579 w 44360"/>
                    <a:gd name="connsiteY19" fmla="*/ 33380 h 49640"/>
                    <a:gd name="connsiteX20" fmla="*/ 25313 w 44360"/>
                    <a:gd name="connsiteY20" fmla="*/ 29846 h 49640"/>
                    <a:gd name="connsiteX21" fmla="*/ 39336 w 44360"/>
                    <a:gd name="connsiteY21" fmla="*/ 24265 h 49640"/>
                    <a:gd name="connsiteX22" fmla="*/ 43272 w 44360"/>
                    <a:gd name="connsiteY22" fmla="*/ 14920 h 49640"/>
                    <a:gd name="connsiteX23" fmla="*/ 37819 w 44360"/>
                    <a:gd name="connsiteY23" fmla="*/ 3687 h 49640"/>
                    <a:gd name="connsiteX24" fmla="*/ 21678 w 44360"/>
                    <a:gd name="connsiteY24" fmla="*/ -1006 h 49640"/>
                    <a:gd name="connsiteX25" fmla="*/ 6309 w 44360"/>
                    <a:gd name="connsiteY25" fmla="*/ 2929 h 49640"/>
                    <a:gd name="connsiteX26" fmla="*/ -1089 w 44360"/>
                    <a:gd name="connsiteY26" fmla="*/ 1361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089" y="13618"/>
                      </a:moveTo>
                      <a:lnTo>
                        <a:pt x="11518" y="15536"/>
                      </a:lnTo>
                      <a:cubicBezTo>
                        <a:pt x="12062" y="13094"/>
                        <a:pt x="13149" y="11238"/>
                        <a:pt x="14781" y="9969"/>
                      </a:cubicBezTo>
                      <a:cubicBezTo>
                        <a:pt x="16422" y="8700"/>
                        <a:pt x="18721" y="8066"/>
                        <a:pt x="21678" y="8066"/>
                      </a:cubicBezTo>
                      <a:cubicBezTo>
                        <a:pt x="24922" y="8066"/>
                        <a:pt x="27364" y="8662"/>
                        <a:pt x="29005" y="9855"/>
                      </a:cubicBezTo>
                      <a:cubicBezTo>
                        <a:pt x="30111" y="10694"/>
                        <a:pt x="30665" y="11815"/>
                        <a:pt x="30665" y="13218"/>
                      </a:cubicBezTo>
                      <a:cubicBezTo>
                        <a:pt x="30665" y="14172"/>
                        <a:pt x="30364" y="14959"/>
                        <a:pt x="29763" y="15579"/>
                      </a:cubicBezTo>
                      <a:cubicBezTo>
                        <a:pt x="29143" y="16180"/>
                        <a:pt x="27745" y="16733"/>
                        <a:pt x="25570" y="17239"/>
                      </a:cubicBezTo>
                      <a:cubicBezTo>
                        <a:pt x="15429" y="19471"/>
                        <a:pt x="9004" y="21513"/>
                        <a:pt x="6295" y="23363"/>
                      </a:cubicBezTo>
                      <a:cubicBezTo>
                        <a:pt x="2536" y="25929"/>
                        <a:pt x="657" y="29493"/>
                        <a:pt x="657" y="34053"/>
                      </a:cubicBezTo>
                      <a:cubicBezTo>
                        <a:pt x="657" y="38164"/>
                        <a:pt x="2279" y="41623"/>
                        <a:pt x="5522" y="44427"/>
                      </a:cubicBezTo>
                      <a:cubicBezTo>
                        <a:pt x="8775" y="47232"/>
                        <a:pt x="13817" y="48634"/>
                        <a:pt x="20648" y="48634"/>
                      </a:cubicBezTo>
                      <a:cubicBezTo>
                        <a:pt x="27144" y="48634"/>
                        <a:pt x="31971" y="47575"/>
                        <a:pt x="35129" y="45458"/>
                      </a:cubicBezTo>
                      <a:cubicBezTo>
                        <a:pt x="38296" y="43340"/>
                        <a:pt x="40476" y="40211"/>
                        <a:pt x="41669" y="36070"/>
                      </a:cubicBezTo>
                      <a:lnTo>
                        <a:pt x="29806" y="33881"/>
                      </a:lnTo>
                      <a:cubicBezTo>
                        <a:pt x="29300" y="35722"/>
                        <a:pt x="28337" y="37134"/>
                        <a:pt x="26915" y="38117"/>
                      </a:cubicBezTo>
                      <a:cubicBezTo>
                        <a:pt x="25503" y="39109"/>
                        <a:pt x="23486" y="39605"/>
                        <a:pt x="20862" y="39605"/>
                      </a:cubicBezTo>
                      <a:cubicBezTo>
                        <a:pt x="17561" y="39605"/>
                        <a:pt x="15196" y="39142"/>
                        <a:pt x="13765" y="38217"/>
                      </a:cubicBezTo>
                      <a:cubicBezTo>
                        <a:pt x="12811" y="37559"/>
                        <a:pt x="12334" y="36710"/>
                        <a:pt x="12334" y="35670"/>
                      </a:cubicBezTo>
                      <a:cubicBezTo>
                        <a:pt x="12334" y="34773"/>
                        <a:pt x="12749" y="34010"/>
                        <a:pt x="13579" y="33380"/>
                      </a:cubicBezTo>
                      <a:cubicBezTo>
                        <a:pt x="14714" y="32550"/>
                        <a:pt x="18625" y="31372"/>
                        <a:pt x="25313" y="29846"/>
                      </a:cubicBezTo>
                      <a:cubicBezTo>
                        <a:pt x="32010" y="28329"/>
                        <a:pt x="36684" y="26468"/>
                        <a:pt x="39336" y="24265"/>
                      </a:cubicBezTo>
                      <a:cubicBezTo>
                        <a:pt x="41960" y="22023"/>
                        <a:pt x="43272" y="18908"/>
                        <a:pt x="43272" y="14920"/>
                      </a:cubicBezTo>
                      <a:cubicBezTo>
                        <a:pt x="43272" y="10561"/>
                        <a:pt x="41454" y="6816"/>
                        <a:pt x="37819" y="3687"/>
                      </a:cubicBezTo>
                      <a:cubicBezTo>
                        <a:pt x="34185" y="558"/>
                        <a:pt x="28804" y="-1006"/>
                        <a:pt x="21678" y="-1006"/>
                      </a:cubicBezTo>
                      <a:cubicBezTo>
                        <a:pt x="15210" y="-1006"/>
                        <a:pt x="10087" y="305"/>
                        <a:pt x="6309" y="2929"/>
                      </a:cubicBezTo>
                      <a:cubicBezTo>
                        <a:pt x="2541" y="5552"/>
                        <a:pt x="75" y="9115"/>
                        <a:pt x="-1089" y="13618"/>
                      </a:cubicBezTo>
                      <a:close/>
                    </a:path>
                  </a:pathLst>
                </a:custGeom>
                <a:solidFill>
                  <a:srgbClr val="000000"/>
                </a:solidFill>
                <a:ln w="14" cap="flat">
                  <a:noFill/>
                  <a:prstDash val="solid"/>
                  <a:round/>
                </a:ln>
              </p:spPr>
              <p:txBody>
                <a:bodyPr rtlCol="0" anchor="ctr"/>
                <a:lstStyle/>
                <a:p>
                  <a:endParaRPr lang="en-US"/>
                </a:p>
              </p:txBody>
            </p:sp>
            <p:sp>
              <p:nvSpPr>
                <p:cNvPr id="1255" name="Freeform: Shape 1254">
                  <a:extLst>
                    <a:ext uri="{FF2B5EF4-FFF2-40B4-BE49-F238E27FC236}">
                      <a16:creationId xmlns:a16="http://schemas.microsoft.com/office/drawing/2014/main" id="{849704BE-EF9A-51B1-54D7-997ABD896713}"/>
                    </a:ext>
                  </a:extLst>
                </p:cNvPr>
                <p:cNvSpPr/>
                <p:nvPr/>
              </p:nvSpPr>
              <p:spPr>
                <a:xfrm flipV="1">
                  <a:off x="2653126" y="4566960"/>
                  <a:ext cx="44589" cy="49640"/>
                </a:xfrm>
                <a:custGeom>
                  <a:avLst/>
                  <a:gdLst>
                    <a:gd name="connsiteX0" fmla="*/ 11544 w 44589"/>
                    <a:gd name="connsiteY0" fmla="*/ 33065 h 49640"/>
                    <a:gd name="connsiteX1" fmla="*/ 139 w 44589"/>
                    <a:gd name="connsiteY1" fmla="*/ 35126 h 49640"/>
                    <a:gd name="connsiteX2" fmla="*/ 6751 w 44589"/>
                    <a:gd name="connsiteY2" fmla="*/ 45314 h 49640"/>
                    <a:gd name="connsiteX3" fmla="*/ 20703 w 44589"/>
                    <a:gd name="connsiteY3" fmla="*/ 48634 h 49640"/>
                    <a:gd name="connsiteX4" fmla="*/ 33224 w 44589"/>
                    <a:gd name="connsiteY4" fmla="*/ 46645 h 49640"/>
                    <a:gd name="connsiteX5" fmla="*/ 39019 w 44589"/>
                    <a:gd name="connsiteY5" fmla="*/ 41594 h 49640"/>
                    <a:gd name="connsiteX6" fmla="*/ 40693 w 44589"/>
                    <a:gd name="connsiteY6" fmla="*/ 30346 h 49640"/>
                    <a:gd name="connsiteX7" fmla="*/ 40565 w 44589"/>
                    <a:gd name="connsiteY7" fmla="*/ 15679 h 49640"/>
                    <a:gd name="connsiteX8" fmla="*/ 41166 w 44589"/>
                    <a:gd name="connsiteY8" fmla="*/ 6435 h 49640"/>
                    <a:gd name="connsiteX9" fmla="*/ 43427 w 44589"/>
                    <a:gd name="connsiteY9" fmla="*/ 67 h 49640"/>
                    <a:gd name="connsiteX10" fmla="*/ 30991 w 44589"/>
                    <a:gd name="connsiteY10" fmla="*/ 67 h 49640"/>
                    <a:gd name="connsiteX11" fmla="*/ 29789 w 44589"/>
                    <a:gd name="connsiteY11" fmla="*/ 3773 h 49640"/>
                    <a:gd name="connsiteX12" fmla="*/ 29331 w 44589"/>
                    <a:gd name="connsiteY12" fmla="*/ 5261 h 49640"/>
                    <a:gd name="connsiteX13" fmla="*/ 22448 w 44589"/>
                    <a:gd name="connsiteY13" fmla="*/ 553 h 49640"/>
                    <a:gd name="connsiteX14" fmla="*/ 14621 w 44589"/>
                    <a:gd name="connsiteY14" fmla="*/ -1006 h 49640"/>
                    <a:gd name="connsiteX15" fmla="*/ 3059 w 44589"/>
                    <a:gd name="connsiteY15" fmla="*/ 2972 h 49640"/>
                    <a:gd name="connsiteX16" fmla="*/ -1163 w 44589"/>
                    <a:gd name="connsiteY16" fmla="*/ 13032 h 49640"/>
                    <a:gd name="connsiteX17" fmla="*/ 755 w 44589"/>
                    <a:gd name="connsiteY17" fmla="*/ 20215 h 49640"/>
                    <a:gd name="connsiteX18" fmla="*/ 6150 w 44589"/>
                    <a:gd name="connsiteY18" fmla="*/ 25037 h 49640"/>
                    <a:gd name="connsiteX19" fmla="*/ 16152 w 44589"/>
                    <a:gd name="connsiteY19" fmla="*/ 27971 h 49640"/>
                    <a:gd name="connsiteX20" fmla="*/ 28358 w 44589"/>
                    <a:gd name="connsiteY20" fmla="*/ 31062 h 49640"/>
                    <a:gd name="connsiteX21" fmla="*/ 28358 w 44589"/>
                    <a:gd name="connsiteY21" fmla="*/ 32307 h 49640"/>
                    <a:gd name="connsiteX22" fmla="*/ 26570 w 44589"/>
                    <a:gd name="connsiteY22" fmla="*/ 37473 h 49640"/>
                    <a:gd name="connsiteX23" fmla="*/ 19815 w 44589"/>
                    <a:gd name="connsiteY23" fmla="*/ 39018 h 49640"/>
                    <a:gd name="connsiteX24" fmla="*/ 14578 w 44589"/>
                    <a:gd name="connsiteY24" fmla="*/ 37702 h 49640"/>
                    <a:gd name="connsiteX25" fmla="*/ 11544 w 44589"/>
                    <a:gd name="connsiteY25" fmla="*/ 33065 h 49640"/>
                    <a:gd name="connsiteX26" fmla="*/ 28358 w 44589"/>
                    <a:gd name="connsiteY26" fmla="*/ 22877 h 49640"/>
                    <a:gd name="connsiteX27" fmla="*/ 20703 w 44589"/>
                    <a:gd name="connsiteY27" fmla="*/ 20945 h 49640"/>
                    <a:gd name="connsiteX28" fmla="*/ 13863 w 44589"/>
                    <a:gd name="connsiteY28" fmla="*/ 18755 h 49640"/>
                    <a:gd name="connsiteX29" fmla="*/ 11401 w 44589"/>
                    <a:gd name="connsiteY29" fmla="*/ 14334 h 49640"/>
                    <a:gd name="connsiteX30" fmla="*/ 13362 w 44589"/>
                    <a:gd name="connsiteY30" fmla="*/ 9769 h 49640"/>
                    <a:gd name="connsiteX31" fmla="*/ 18384 w 44589"/>
                    <a:gd name="connsiteY31" fmla="*/ 7851 h 49640"/>
                    <a:gd name="connsiteX32" fmla="*/ 24867 w 44589"/>
                    <a:gd name="connsiteY32" fmla="*/ 10084 h 49640"/>
                    <a:gd name="connsiteX33" fmla="*/ 27858 w 44589"/>
                    <a:gd name="connsiteY33" fmla="*/ 14248 h 49640"/>
                    <a:gd name="connsiteX34" fmla="*/ 28358 w 44589"/>
                    <a:gd name="connsiteY34" fmla="*/ 2037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544" y="33065"/>
                      </a:moveTo>
                      <a:lnTo>
                        <a:pt x="139" y="35126"/>
                      </a:lnTo>
                      <a:cubicBezTo>
                        <a:pt x="1418" y="39715"/>
                        <a:pt x="3621" y="43111"/>
                        <a:pt x="6751" y="45314"/>
                      </a:cubicBezTo>
                      <a:cubicBezTo>
                        <a:pt x="9880" y="47528"/>
                        <a:pt x="14530" y="48634"/>
                        <a:pt x="20703" y="48634"/>
                      </a:cubicBezTo>
                      <a:cubicBezTo>
                        <a:pt x="26312" y="48634"/>
                        <a:pt x="30486" y="47971"/>
                        <a:pt x="33224" y="46645"/>
                      </a:cubicBezTo>
                      <a:cubicBezTo>
                        <a:pt x="35971" y="45319"/>
                        <a:pt x="37903" y="43635"/>
                        <a:pt x="39019" y="41594"/>
                      </a:cubicBezTo>
                      <a:cubicBezTo>
                        <a:pt x="40135" y="39552"/>
                        <a:pt x="40693" y="35803"/>
                        <a:pt x="40693" y="30346"/>
                      </a:cubicBezTo>
                      <a:lnTo>
                        <a:pt x="40565" y="15679"/>
                      </a:lnTo>
                      <a:cubicBezTo>
                        <a:pt x="40565" y="11500"/>
                        <a:pt x="40765" y="8419"/>
                        <a:pt x="41166" y="6435"/>
                      </a:cubicBezTo>
                      <a:cubicBezTo>
                        <a:pt x="41566" y="4460"/>
                        <a:pt x="42320" y="2337"/>
                        <a:pt x="43427" y="67"/>
                      </a:cubicBezTo>
                      <a:lnTo>
                        <a:pt x="30991" y="67"/>
                      </a:lnTo>
                      <a:cubicBezTo>
                        <a:pt x="30667" y="906"/>
                        <a:pt x="30266" y="2142"/>
                        <a:pt x="29789" y="3773"/>
                      </a:cubicBezTo>
                      <a:cubicBezTo>
                        <a:pt x="29579" y="4527"/>
                        <a:pt x="29427" y="5023"/>
                        <a:pt x="29331" y="5261"/>
                      </a:cubicBezTo>
                      <a:cubicBezTo>
                        <a:pt x="27185" y="3172"/>
                        <a:pt x="24891" y="1603"/>
                        <a:pt x="22448" y="553"/>
                      </a:cubicBezTo>
                      <a:cubicBezTo>
                        <a:pt x="20006" y="-487"/>
                        <a:pt x="17397" y="-1006"/>
                        <a:pt x="14621" y="-1006"/>
                      </a:cubicBezTo>
                      <a:cubicBezTo>
                        <a:pt x="9737" y="-1006"/>
                        <a:pt x="5882" y="320"/>
                        <a:pt x="3059" y="2972"/>
                      </a:cubicBezTo>
                      <a:cubicBezTo>
                        <a:pt x="244" y="5624"/>
                        <a:pt x="-1163" y="8977"/>
                        <a:pt x="-1163" y="13032"/>
                      </a:cubicBezTo>
                      <a:cubicBezTo>
                        <a:pt x="-1163" y="15722"/>
                        <a:pt x="-524" y="18116"/>
                        <a:pt x="755" y="20215"/>
                      </a:cubicBezTo>
                      <a:cubicBezTo>
                        <a:pt x="2043" y="22314"/>
                        <a:pt x="3841" y="23921"/>
                        <a:pt x="6150" y="25037"/>
                      </a:cubicBezTo>
                      <a:cubicBezTo>
                        <a:pt x="8458" y="26163"/>
                        <a:pt x="11792" y="27141"/>
                        <a:pt x="16152" y="27971"/>
                      </a:cubicBezTo>
                      <a:cubicBezTo>
                        <a:pt x="22019" y="29078"/>
                        <a:pt x="26088" y="30108"/>
                        <a:pt x="28358" y="31062"/>
                      </a:cubicBezTo>
                      <a:lnTo>
                        <a:pt x="28358" y="32307"/>
                      </a:lnTo>
                      <a:cubicBezTo>
                        <a:pt x="28358" y="34720"/>
                        <a:pt x="27762" y="36442"/>
                        <a:pt x="26570" y="37473"/>
                      </a:cubicBezTo>
                      <a:cubicBezTo>
                        <a:pt x="25377" y="38503"/>
                        <a:pt x="23126" y="39018"/>
                        <a:pt x="19815" y="39018"/>
                      </a:cubicBezTo>
                      <a:cubicBezTo>
                        <a:pt x="17573" y="39018"/>
                        <a:pt x="15828" y="38579"/>
                        <a:pt x="14578" y="37702"/>
                      </a:cubicBezTo>
                      <a:cubicBezTo>
                        <a:pt x="13328" y="36824"/>
                        <a:pt x="12317" y="35279"/>
                        <a:pt x="11544" y="33065"/>
                      </a:cubicBezTo>
                      <a:close/>
                      <a:moveTo>
                        <a:pt x="28358" y="22877"/>
                      </a:moveTo>
                      <a:cubicBezTo>
                        <a:pt x="26746" y="22342"/>
                        <a:pt x="24194" y="21699"/>
                        <a:pt x="20703" y="20945"/>
                      </a:cubicBezTo>
                      <a:cubicBezTo>
                        <a:pt x="17221" y="20201"/>
                        <a:pt x="14940" y="19471"/>
                        <a:pt x="13863" y="18755"/>
                      </a:cubicBezTo>
                      <a:cubicBezTo>
                        <a:pt x="12222" y="17592"/>
                        <a:pt x="11401" y="16118"/>
                        <a:pt x="11401" y="14334"/>
                      </a:cubicBezTo>
                      <a:cubicBezTo>
                        <a:pt x="11401" y="12578"/>
                        <a:pt x="12055" y="11057"/>
                        <a:pt x="13362" y="9769"/>
                      </a:cubicBezTo>
                      <a:cubicBezTo>
                        <a:pt x="14678" y="8491"/>
                        <a:pt x="16352" y="7851"/>
                        <a:pt x="18384" y="7851"/>
                      </a:cubicBezTo>
                      <a:cubicBezTo>
                        <a:pt x="20645" y="7851"/>
                        <a:pt x="22806" y="8595"/>
                        <a:pt x="24867" y="10084"/>
                      </a:cubicBezTo>
                      <a:cubicBezTo>
                        <a:pt x="26384" y="11219"/>
                        <a:pt x="27381" y="12607"/>
                        <a:pt x="27858" y="14248"/>
                      </a:cubicBezTo>
                      <a:cubicBezTo>
                        <a:pt x="28191" y="15316"/>
                        <a:pt x="28358" y="17358"/>
                        <a:pt x="28358" y="20372"/>
                      </a:cubicBezTo>
                      <a:close/>
                    </a:path>
                  </a:pathLst>
                </a:custGeom>
                <a:solidFill>
                  <a:srgbClr val="000000"/>
                </a:solidFill>
                <a:ln w="14" cap="flat">
                  <a:noFill/>
                  <a:prstDash val="solid"/>
                  <a:round/>
                </a:ln>
              </p:spPr>
              <p:txBody>
                <a:bodyPr rtlCol="0" anchor="ctr"/>
                <a:lstStyle/>
                <a:p>
                  <a:endParaRPr lang="en-US"/>
                </a:p>
              </p:txBody>
            </p:sp>
            <p:sp>
              <p:nvSpPr>
                <p:cNvPr id="1256" name="Freeform: Shape 1255">
                  <a:extLst>
                    <a:ext uri="{FF2B5EF4-FFF2-40B4-BE49-F238E27FC236}">
                      <a16:creationId xmlns:a16="http://schemas.microsoft.com/office/drawing/2014/main" id="{BB997502-EC44-CDC0-8901-739E7D2279C1}"/>
                    </a:ext>
                  </a:extLst>
                </p:cNvPr>
                <p:cNvSpPr/>
                <p:nvPr/>
              </p:nvSpPr>
              <p:spPr>
                <a:xfrm flipV="1">
                  <a:off x="2706435" y="4566960"/>
                  <a:ext cx="69846" cy="48567"/>
                </a:xfrm>
                <a:custGeom>
                  <a:avLst/>
                  <a:gdLst>
                    <a:gd name="connsiteX0" fmla="*/ -2196 w 69846"/>
                    <a:gd name="connsiteY0" fmla="*/ 46450 h 48567"/>
                    <a:gd name="connsiteX1" fmla="*/ 9381 w 69846"/>
                    <a:gd name="connsiteY1" fmla="*/ 46450 h 48567"/>
                    <a:gd name="connsiteX2" fmla="*/ 9381 w 69846"/>
                    <a:gd name="connsiteY2" fmla="*/ 39968 h 48567"/>
                    <a:gd name="connsiteX3" fmla="*/ 24191 w 69846"/>
                    <a:gd name="connsiteY3" fmla="*/ 47523 h 48567"/>
                    <a:gd name="connsiteX4" fmla="*/ 32090 w 69846"/>
                    <a:gd name="connsiteY4" fmla="*/ 45635 h 48567"/>
                    <a:gd name="connsiteX5" fmla="*/ 37600 w 69846"/>
                    <a:gd name="connsiteY5" fmla="*/ 39968 h 48567"/>
                    <a:gd name="connsiteX6" fmla="*/ 44354 w 69846"/>
                    <a:gd name="connsiteY6" fmla="*/ 45635 h 48567"/>
                    <a:gd name="connsiteX7" fmla="*/ 52096 w 69846"/>
                    <a:gd name="connsiteY7" fmla="*/ 47523 h 48567"/>
                    <a:gd name="connsiteX8" fmla="*/ 60939 w 69846"/>
                    <a:gd name="connsiteY8" fmla="*/ 45391 h 48567"/>
                    <a:gd name="connsiteX9" fmla="*/ 66348 w 69846"/>
                    <a:gd name="connsiteY9" fmla="*/ 39152 h 48567"/>
                    <a:gd name="connsiteX10" fmla="*/ 67650 w 69846"/>
                    <a:gd name="connsiteY10" fmla="*/ 29321 h 48567"/>
                    <a:gd name="connsiteX11" fmla="*/ 67650 w 69846"/>
                    <a:gd name="connsiteY11" fmla="*/ -1044 h 48567"/>
                    <a:gd name="connsiteX12" fmla="*/ 55086 w 69846"/>
                    <a:gd name="connsiteY12" fmla="*/ -1044 h 48567"/>
                    <a:gd name="connsiteX13" fmla="*/ 55086 w 69846"/>
                    <a:gd name="connsiteY13" fmla="*/ 26102 h 48567"/>
                    <a:gd name="connsiteX14" fmla="*/ 53784 w 69846"/>
                    <a:gd name="connsiteY14" fmla="*/ 35217 h 48567"/>
                    <a:gd name="connsiteX15" fmla="*/ 48418 w 69846"/>
                    <a:gd name="connsiteY15" fmla="*/ 37907 h 48567"/>
                    <a:gd name="connsiteX16" fmla="*/ 43452 w 69846"/>
                    <a:gd name="connsiteY16" fmla="*/ 36290 h 48567"/>
                    <a:gd name="connsiteX17" fmla="*/ 40104 w 69846"/>
                    <a:gd name="connsiteY17" fmla="*/ 31582 h 48567"/>
                    <a:gd name="connsiteX18" fmla="*/ 39074 w 69846"/>
                    <a:gd name="connsiteY18" fmla="*/ 21766 h 48567"/>
                    <a:gd name="connsiteX19" fmla="*/ 39074 w 69846"/>
                    <a:gd name="connsiteY19" fmla="*/ -1044 h 48567"/>
                    <a:gd name="connsiteX20" fmla="*/ 26510 w 69846"/>
                    <a:gd name="connsiteY20" fmla="*/ -1044 h 48567"/>
                    <a:gd name="connsiteX21" fmla="*/ 26510 w 69846"/>
                    <a:gd name="connsiteY21" fmla="*/ 24986 h 48567"/>
                    <a:gd name="connsiteX22" fmla="*/ 25837 w 69846"/>
                    <a:gd name="connsiteY22" fmla="*/ 33915 h 48567"/>
                    <a:gd name="connsiteX23" fmla="*/ 23748 w 69846"/>
                    <a:gd name="connsiteY23" fmla="*/ 36920 h 48567"/>
                    <a:gd name="connsiteX24" fmla="*/ 19941 w 69846"/>
                    <a:gd name="connsiteY24" fmla="*/ 37907 h 48567"/>
                    <a:gd name="connsiteX25" fmla="*/ 14704 w 69846"/>
                    <a:gd name="connsiteY25" fmla="*/ 36333 h 48567"/>
                    <a:gd name="connsiteX26" fmla="*/ 11370 w 69846"/>
                    <a:gd name="connsiteY26" fmla="*/ 31826 h 48567"/>
                    <a:gd name="connsiteX27" fmla="*/ 10368 w 69846"/>
                    <a:gd name="connsiteY27" fmla="*/ 22038 h 48567"/>
                    <a:gd name="connsiteX28" fmla="*/ 10368 w 69846"/>
                    <a:gd name="connsiteY28" fmla="*/ -1044 h 48567"/>
                    <a:gd name="connsiteX29" fmla="*/ -2196 w 69846"/>
                    <a:gd name="connsiteY29" fmla="*/ -104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2196" y="46450"/>
                      </a:moveTo>
                      <a:lnTo>
                        <a:pt x="9381" y="46450"/>
                      </a:lnTo>
                      <a:lnTo>
                        <a:pt x="9381" y="39968"/>
                      </a:lnTo>
                      <a:cubicBezTo>
                        <a:pt x="13531" y="45005"/>
                        <a:pt x="18467" y="47523"/>
                        <a:pt x="24191" y="47523"/>
                      </a:cubicBezTo>
                      <a:cubicBezTo>
                        <a:pt x="27225" y="47523"/>
                        <a:pt x="29858" y="46894"/>
                        <a:pt x="32090" y="45635"/>
                      </a:cubicBezTo>
                      <a:cubicBezTo>
                        <a:pt x="34332" y="44385"/>
                        <a:pt x="36169" y="42496"/>
                        <a:pt x="37600" y="39968"/>
                      </a:cubicBezTo>
                      <a:cubicBezTo>
                        <a:pt x="39689" y="42496"/>
                        <a:pt x="41940" y="44385"/>
                        <a:pt x="44354" y="45635"/>
                      </a:cubicBezTo>
                      <a:cubicBezTo>
                        <a:pt x="46768" y="46894"/>
                        <a:pt x="49348" y="47523"/>
                        <a:pt x="52096" y="47523"/>
                      </a:cubicBezTo>
                      <a:cubicBezTo>
                        <a:pt x="55578" y="47523"/>
                        <a:pt x="58525" y="46813"/>
                        <a:pt x="60939" y="45391"/>
                      </a:cubicBezTo>
                      <a:cubicBezTo>
                        <a:pt x="63353" y="43979"/>
                        <a:pt x="65156" y="41900"/>
                        <a:pt x="66348" y="39152"/>
                      </a:cubicBezTo>
                      <a:cubicBezTo>
                        <a:pt x="67216" y="37130"/>
                        <a:pt x="67650" y="33853"/>
                        <a:pt x="67650" y="29321"/>
                      </a:cubicBezTo>
                      <a:lnTo>
                        <a:pt x="67650" y="-1044"/>
                      </a:lnTo>
                      <a:lnTo>
                        <a:pt x="55086" y="-1044"/>
                      </a:lnTo>
                      <a:lnTo>
                        <a:pt x="55086" y="26102"/>
                      </a:lnTo>
                      <a:cubicBezTo>
                        <a:pt x="55086" y="30814"/>
                        <a:pt x="54652" y="33853"/>
                        <a:pt x="53784" y="35217"/>
                      </a:cubicBezTo>
                      <a:cubicBezTo>
                        <a:pt x="52620" y="37010"/>
                        <a:pt x="50832" y="37907"/>
                        <a:pt x="48418" y="37907"/>
                      </a:cubicBezTo>
                      <a:cubicBezTo>
                        <a:pt x="46663" y="37907"/>
                        <a:pt x="45007" y="37368"/>
                        <a:pt x="43452" y="36290"/>
                      </a:cubicBezTo>
                      <a:cubicBezTo>
                        <a:pt x="41907" y="35222"/>
                        <a:pt x="40791" y="33653"/>
                        <a:pt x="40104" y="31582"/>
                      </a:cubicBezTo>
                      <a:cubicBezTo>
                        <a:pt x="39417" y="29512"/>
                        <a:pt x="39074" y="26240"/>
                        <a:pt x="39074" y="21766"/>
                      </a:cubicBezTo>
                      <a:lnTo>
                        <a:pt x="39074" y="-1044"/>
                      </a:lnTo>
                      <a:lnTo>
                        <a:pt x="26510" y="-1044"/>
                      </a:lnTo>
                      <a:lnTo>
                        <a:pt x="26510" y="24986"/>
                      </a:lnTo>
                      <a:cubicBezTo>
                        <a:pt x="26510" y="29603"/>
                        <a:pt x="26285" y="32579"/>
                        <a:pt x="25837" y="33915"/>
                      </a:cubicBezTo>
                      <a:cubicBezTo>
                        <a:pt x="25389" y="35260"/>
                        <a:pt x="24692" y="36262"/>
                        <a:pt x="23748" y="36920"/>
                      </a:cubicBezTo>
                      <a:cubicBezTo>
                        <a:pt x="22813" y="37578"/>
                        <a:pt x="21544" y="37907"/>
                        <a:pt x="19941" y="37907"/>
                      </a:cubicBezTo>
                      <a:cubicBezTo>
                        <a:pt x="18005" y="37907"/>
                        <a:pt x="16259" y="37383"/>
                        <a:pt x="14704" y="36333"/>
                      </a:cubicBezTo>
                      <a:cubicBezTo>
                        <a:pt x="13159" y="35293"/>
                        <a:pt x="12047" y="33791"/>
                        <a:pt x="11370" y="31826"/>
                      </a:cubicBezTo>
                      <a:cubicBezTo>
                        <a:pt x="10702" y="29860"/>
                        <a:pt x="10368" y="26598"/>
                        <a:pt x="10368" y="22038"/>
                      </a:cubicBezTo>
                      <a:lnTo>
                        <a:pt x="10368" y="-1044"/>
                      </a:lnTo>
                      <a:lnTo>
                        <a:pt x="-2196" y="-1044"/>
                      </a:lnTo>
                      <a:close/>
                    </a:path>
                  </a:pathLst>
                </a:custGeom>
                <a:solidFill>
                  <a:srgbClr val="000000"/>
                </a:solidFill>
                <a:ln w="14" cap="flat">
                  <a:noFill/>
                  <a:prstDash val="solid"/>
                  <a:round/>
                </a:ln>
              </p:spPr>
              <p:txBody>
                <a:bodyPr rtlCol="0" anchor="ctr"/>
                <a:lstStyle/>
                <a:p>
                  <a:endParaRPr lang="en-US"/>
                </a:p>
              </p:txBody>
            </p:sp>
            <p:sp>
              <p:nvSpPr>
                <p:cNvPr id="1257" name="Freeform: Shape 1256">
                  <a:extLst>
                    <a:ext uri="{FF2B5EF4-FFF2-40B4-BE49-F238E27FC236}">
                      <a16:creationId xmlns:a16="http://schemas.microsoft.com/office/drawing/2014/main" id="{AD039984-9F1D-EE5C-3589-2D22CF5F20D4}"/>
                    </a:ext>
                  </a:extLst>
                </p:cNvPr>
                <p:cNvSpPr/>
                <p:nvPr/>
              </p:nvSpPr>
              <p:spPr>
                <a:xfrm flipV="1">
                  <a:off x="2788439" y="4566960"/>
                  <a:ext cx="46335" cy="66640"/>
                </a:xfrm>
                <a:custGeom>
                  <a:avLst/>
                  <a:gdLst>
                    <a:gd name="connsiteX0" fmla="*/ -1398 w 46335"/>
                    <a:gd name="connsiteY0" fmla="*/ 65157 h 66640"/>
                    <a:gd name="connsiteX1" fmla="*/ 10322 w 46335"/>
                    <a:gd name="connsiteY1" fmla="*/ 65157 h 66640"/>
                    <a:gd name="connsiteX2" fmla="*/ 10322 w 46335"/>
                    <a:gd name="connsiteY2" fmla="*/ 58174 h 66640"/>
                    <a:gd name="connsiteX3" fmla="*/ 16489 w 46335"/>
                    <a:gd name="connsiteY3" fmla="*/ 63984 h 66640"/>
                    <a:gd name="connsiteX4" fmla="*/ 25132 w 46335"/>
                    <a:gd name="connsiteY4" fmla="*/ 66230 h 66640"/>
                    <a:gd name="connsiteX5" fmla="*/ 39170 w 46335"/>
                    <a:gd name="connsiteY5" fmla="*/ 59748 h 66640"/>
                    <a:gd name="connsiteX6" fmla="*/ 44937 w 46335"/>
                    <a:gd name="connsiteY6" fmla="*/ 41675 h 66640"/>
                    <a:gd name="connsiteX7" fmla="*/ 39113 w 46335"/>
                    <a:gd name="connsiteY7" fmla="*/ 23186 h 66640"/>
                    <a:gd name="connsiteX8" fmla="*/ 25032 w 46335"/>
                    <a:gd name="connsiteY8" fmla="*/ 16590 h 66640"/>
                    <a:gd name="connsiteX9" fmla="*/ 17892 w 46335"/>
                    <a:gd name="connsiteY9" fmla="*/ 18149 h 66640"/>
                    <a:gd name="connsiteX10" fmla="*/ 11180 w 46335"/>
                    <a:gd name="connsiteY10" fmla="*/ 23516 h 66640"/>
                    <a:gd name="connsiteX11" fmla="*/ 11180 w 46335"/>
                    <a:gd name="connsiteY11" fmla="*/ -410 h 66640"/>
                    <a:gd name="connsiteX12" fmla="*/ -1398 w 46335"/>
                    <a:gd name="connsiteY12" fmla="*/ -410 h 66640"/>
                    <a:gd name="connsiteX13" fmla="*/ 11037 w 46335"/>
                    <a:gd name="connsiteY13" fmla="*/ 42219 h 66640"/>
                    <a:gd name="connsiteX14" fmla="*/ 14214 w 46335"/>
                    <a:gd name="connsiteY14" fmla="*/ 30384 h 66640"/>
                    <a:gd name="connsiteX15" fmla="*/ 21956 w 46335"/>
                    <a:gd name="connsiteY15" fmla="*/ 26564 h 66640"/>
                    <a:gd name="connsiteX16" fmla="*/ 29239 w 46335"/>
                    <a:gd name="connsiteY16" fmla="*/ 30069 h 66640"/>
                    <a:gd name="connsiteX17" fmla="*/ 32144 w 46335"/>
                    <a:gd name="connsiteY17" fmla="*/ 41589 h 66640"/>
                    <a:gd name="connsiteX18" fmla="*/ 29139 w 46335"/>
                    <a:gd name="connsiteY18" fmla="*/ 52679 h 66640"/>
                    <a:gd name="connsiteX19" fmla="*/ 21727 w 46335"/>
                    <a:gd name="connsiteY19" fmla="*/ 56299 h 66640"/>
                    <a:gd name="connsiteX20" fmla="*/ 14071 w 46335"/>
                    <a:gd name="connsiteY20" fmla="*/ 52736 h 66640"/>
                    <a:gd name="connsiteX21" fmla="*/ 11037 w 46335"/>
                    <a:gd name="connsiteY21" fmla="*/ 42219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398" y="65157"/>
                      </a:moveTo>
                      <a:lnTo>
                        <a:pt x="10322" y="65157"/>
                      </a:lnTo>
                      <a:lnTo>
                        <a:pt x="10322" y="58174"/>
                      </a:lnTo>
                      <a:cubicBezTo>
                        <a:pt x="11848" y="60559"/>
                        <a:pt x="13904" y="62496"/>
                        <a:pt x="16489" y="63984"/>
                      </a:cubicBezTo>
                      <a:cubicBezTo>
                        <a:pt x="19084" y="65482"/>
                        <a:pt x="21965" y="66230"/>
                        <a:pt x="25132" y="66230"/>
                      </a:cubicBezTo>
                      <a:cubicBezTo>
                        <a:pt x="30646" y="66230"/>
                        <a:pt x="35326" y="64070"/>
                        <a:pt x="39170" y="59748"/>
                      </a:cubicBezTo>
                      <a:cubicBezTo>
                        <a:pt x="43015" y="55426"/>
                        <a:pt x="44937" y="49402"/>
                        <a:pt x="44937" y="41675"/>
                      </a:cubicBezTo>
                      <a:cubicBezTo>
                        <a:pt x="44937" y="33747"/>
                        <a:pt x="42996" y="27584"/>
                        <a:pt x="39113" y="23186"/>
                      </a:cubicBezTo>
                      <a:cubicBezTo>
                        <a:pt x="35240" y="18789"/>
                        <a:pt x="30546" y="16590"/>
                        <a:pt x="25032" y="16590"/>
                      </a:cubicBezTo>
                      <a:cubicBezTo>
                        <a:pt x="22409" y="16590"/>
                        <a:pt x="20028" y="17110"/>
                        <a:pt x="17892" y="18149"/>
                      </a:cubicBezTo>
                      <a:cubicBezTo>
                        <a:pt x="15764" y="19199"/>
                        <a:pt x="13527" y="20987"/>
                        <a:pt x="11180" y="23516"/>
                      </a:cubicBezTo>
                      <a:lnTo>
                        <a:pt x="11180" y="-410"/>
                      </a:lnTo>
                      <a:lnTo>
                        <a:pt x="-1398" y="-410"/>
                      </a:lnTo>
                      <a:close/>
                      <a:moveTo>
                        <a:pt x="11037" y="42219"/>
                      </a:moveTo>
                      <a:cubicBezTo>
                        <a:pt x="11037" y="36876"/>
                        <a:pt x="12096" y="32931"/>
                        <a:pt x="14214" y="30384"/>
                      </a:cubicBezTo>
                      <a:cubicBezTo>
                        <a:pt x="16332" y="27837"/>
                        <a:pt x="18912" y="26564"/>
                        <a:pt x="21956" y="26564"/>
                      </a:cubicBezTo>
                      <a:cubicBezTo>
                        <a:pt x="24875" y="26564"/>
                        <a:pt x="27303" y="27732"/>
                        <a:pt x="29239" y="30069"/>
                      </a:cubicBezTo>
                      <a:cubicBezTo>
                        <a:pt x="31176" y="32416"/>
                        <a:pt x="32144" y="36256"/>
                        <a:pt x="32144" y="41589"/>
                      </a:cubicBezTo>
                      <a:cubicBezTo>
                        <a:pt x="32144" y="46569"/>
                        <a:pt x="31142" y="50265"/>
                        <a:pt x="29139" y="52679"/>
                      </a:cubicBezTo>
                      <a:cubicBezTo>
                        <a:pt x="27145" y="55093"/>
                        <a:pt x="24674" y="56299"/>
                        <a:pt x="21727" y="56299"/>
                      </a:cubicBezTo>
                      <a:cubicBezTo>
                        <a:pt x="18655" y="56299"/>
                        <a:pt x="16103" y="55112"/>
                        <a:pt x="14071" y="52736"/>
                      </a:cubicBezTo>
                      <a:cubicBezTo>
                        <a:pt x="12048" y="50370"/>
                        <a:pt x="11037" y="46864"/>
                        <a:pt x="11037" y="42219"/>
                      </a:cubicBezTo>
                      <a:close/>
                    </a:path>
                  </a:pathLst>
                </a:custGeom>
                <a:solidFill>
                  <a:srgbClr val="000000"/>
                </a:solidFill>
                <a:ln w="14" cap="flat">
                  <a:noFill/>
                  <a:prstDash val="solid"/>
                  <a:round/>
                </a:ln>
              </p:spPr>
              <p:txBody>
                <a:bodyPr rtlCol="0" anchor="ctr"/>
                <a:lstStyle/>
                <a:p>
                  <a:endParaRPr lang="en-US"/>
                </a:p>
              </p:txBody>
            </p:sp>
            <p:sp>
              <p:nvSpPr>
                <p:cNvPr id="1258" name="Freeform: Shape 1257">
                  <a:extLst>
                    <a:ext uri="{FF2B5EF4-FFF2-40B4-BE49-F238E27FC236}">
                      <a16:creationId xmlns:a16="http://schemas.microsoft.com/office/drawing/2014/main" id="{A9B30CF0-E957-4089-2FBF-DCF3FCDA0F7A}"/>
                    </a:ext>
                  </a:extLst>
                </p:cNvPr>
                <p:cNvSpPr/>
                <p:nvPr/>
              </p:nvSpPr>
              <p:spPr>
                <a:xfrm flipV="1">
                  <a:off x="2844740" y="4549975"/>
                  <a:ext cx="12578" cy="65553"/>
                </a:xfrm>
                <a:custGeom>
                  <a:avLst/>
                  <a:gdLst>
                    <a:gd name="connsiteX0" fmla="*/ -234 w 12578"/>
                    <a:gd name="connsiteY0" fmla="*/ -1640 h 65553"/>
                    <a:gd name="connsiteX1" fmla="*/ -234 w 12578"/>
                    <a:gd name="connsiteY1" fmla="*/ 63914 h 65553"/>
                    <a:gd name="connsiteX2" fmla="*/ 12344 w 12578"/>
                    <a:gd name="connsiteY2" fmla="*/ 63914 h 65553"/>
                    <a:gd name="connsiteX3" fmla="*/ 12344 w 12578"/>
                    <a:gd name="connsiteY3" fmla="*/ -1640 h 65553"/>
                  </a:gdLst>
                  <a:ahLst/>
                  <a:cxnLst>
                    <a:cxn ang="0">
                      <a:pos x="connsiteX0" y="connsiteY0"/>
                    </a:cxn>
                    <a:cxn ang="0">
                      <a:pos x="connsiteX1" y="connsiteY1"/>
                    </a:cxn>
                    <a:cxn ang="0">
                      <a:pos x="connsiteX2" y="connsiteY2"/>
                    </a:cxn>
                    <a:cxn ang="0">
                      <a:pos x="connsiteX3" y="connsiteY3"/>
                    </a:cxn>
                  </a:cxnLst>
                  <a:rect l="l" t="t" r="r" b="b"/>
                  <a:pathLst>
                    <a:path w="12578" h="65553">
                      <a:moveTo>
                        <a:pt x="-234" y="-1640"/>
                      </a:moveTo>
                      <a:lnTo>
                        <a:pt x="-234" y="63914"/>
                      </a:lnTo>
                      <a:lnTo>
                        <a:pt x="12344" y="63914"/>
                      </a:lnTo>
                      <a:lnTo>
                        <a:pt x="12344" y="-1640"/>
                      </a:lnTo>
                      <a:close/>
                    </a:path>
                  </a:pathLst>
                </a:custGeom>
                <a:solidFill>
                  <a:srgbClr val="000000"/>
                </a:solidFill>
                <a:ln w="14" cap="flat">
                  <a:noFill/>
                  <a:prstDash val="solid"/>
                  <a:round/>
                </a:ln>
              </p:spPr>
              <p:txBody>
                <a:bodyPr rtlCol="0" anchor="ctr"/>
                <a:lstStyle/>
                <a:p>
                  <a:endParaRPr lang="en-US"/>
                </a:p>
              </p:txBody>
            </p:sp>
            <p:sp>
              <p:nvSpPr>
                <p:cNvPr id="1259" name="Freeform: Shape 1258">
                  <a:extLst>
                    <a:ext uri="{FF2B5EF4-FFF2-40B4-BE49-F238E27FC236}">
                      <a16:creationId xmlns:a16="http://schemas.microsoft.com/office/drawing/2014/main" id="{9C22BA02-05DB-F06A-257D-E09179E57A4F}"/>
                    </a:ext>
                  </a:extLst>
                </p:cNvPr>
                <p:cNvSpPr/>
                <p:nvPr/>
              </p:nvSpPr>
              <p:spPr>
                <a:xfrm flipV="1">
                  <a:off x="2866522" y="4566960"/>
                  <a:ext cx="44372" cy="49640"/>
                </a:xfrm>
                <a:custGeom>
                  <a:avLst/>
                  <a:gdLst>
                    <a:gd name="connsiteX0" fmla="*/ 30086 w 44372"/>
                    <a:gd name="connsiteY0" fmla="*/ 15178 h 49640"/>
                    <a:gd name="connsiteX1" fmla="*/ 42607 w 44372"/>
                    <a:gd name="connsiteY1" fmla="*/ 13074 h 49640"/>
                    <a:gd name="connsiteX2" fmla="*/ 34980 w 44372"/>
                    <a:gd name="connsiteY2" fmla="*/ 2585 h 49640"/>
                    <a:gd name="connsiteX3" fmla="*/ 21958 w 44372"/>
                    <a:gd name="connsiteY3" fmla="*/ -1006 h 49640"/>
                    <a:gd name="connsiteX4" fmla="*/ 3613 w 44372"/>
                    <a:gd name="connsiteY4" fmla="*/ 7093 h 49640"/>
                    <a:gd name="connsiteX5" fmla="*/ -1081 w 44372"/>
                    <a:gd name="connsiteY5" fmla="*/ 23449 h 49640"/>
                    <a:gd name="connsiteX6" fmla="*/ 5087 w 44372"/>
                    <a:gd name="connsiteY6" fmla="*/ 41937 h 49640"/>
                    <a:gd name="connsiteX7" fmla="*/ 20699 w 44372"/>
                    <a:gd name="connsiteY7" fmla="*/ 48634 h 49640"/>
                    <a:gd name="connsiteX8" fmla="*/ 37427 w 44372"/>
                    <a:gd name="connsiteY8" fmla="*/ 41637 h 49640"/>
                    <a:gd name="connsiteX9" fmla="*/ 43280 w 44372"/>
                    <a:gd name="connsiteY9" fmla="*/ 20186 h 49640"/>
                    <a:gd name="connsiteX10" fmla="*/ 11798 w 44372"/>
                    <a:gd name="connsiteY10" fmla="*/ 20186 h 49640"/>
                    <a:gd name="connsiteX11" fmla="*/ 14846 w 44372"/>
                    <a:gd name="connsiteY11" fmla="*/ 11486 h 49640"/>
                    <a:gd name="connsiteX12" fmla="*/ 22087 w 44372"/>
                    <a:gd name="connsiteY12" fmla="*/ 8381 h 49640"/>
                    <a:gd name="connsiteX13" fmla="*/ 27038 w 44372"/>
                    <a:gd name="connsiteY13" fmla="*/ 9984 h 49640"/>
                    <a:gd name="connsiteX14" fmla="*/ 30086 w 44372"/>
                    <a:gd name="connsiteY14" fmla="*/ 15178 h 49640"/>
                    <a:gd name="connsiteX15" fmla="*/ 30802 w 44372"/>
                    <a:gd name="connsiteY15" fmla="*/ 27885 h 49640"/>
                    <a:gd name="connsiteX16" fmla="*/ 27983 w 44372"/>
                    <a:gd name="connsiteY16" fmla="*/ 36170 h 49640"/>
                    <a:gd name="connsiteX17" fmla="*/ 21457 w 44372"/>
                    <a:gd name="connsiteY17" fmla="*/ 39018 h 49640"/>
                    <a:gd name="connsiteX18" fmla="*/ 14660 w 44372"/>
                    <a:gd name="connsiteY18" fmla="*/ 36027 h 49640"/>
                    <a:gd name="connsiteX19" fmla="*/ 12027 w 44372"/>
                    <a:gd name="connsiteY19" fmla="*/ 2788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086" y="15178"/>
                      </a:moveTo>
                      <a:lnTo>
                        <a:pt x="42607" y="13074"/>
                      </a:lnTo>
                      <a:cubicBezTo>
                        <a:pt x="41005" y="8486"/>
                        <a:pt x="38462" y="4989"/>
                        <a:pt x="34980" y="2585"/>
                      </a:cubicBezTo>
                      <a:cubicBezTo>
                        <a:pt x="31508" y="191"/>
                        <a:pt x="27167" y="-1006"/>
                        <a:pt x="21958" y="-1006"/>
                      </a:cubicBezTo>
                      <a:cubicBezTo>
                        <a:pt x="13697" y="-1006"/>
                        <a:pt x="7582" y="1693"/>
                        <a:pt x="3613" y="7093"/>
                      </a:cubicBezTo>
                      <a:cubicBezTo>
                        <a:pt x="484" y="11414"/>
                        <a:pt x="-1081" y="16867"/>
                        <a:pt x="-1081" y="23449"/>
                      </a:cubicBezTo>
                      <a:cubicBezTo>
                        <a:pt x="-1081" y="31319"/>
                        <a:pt x="975" y="37482"/>
                        <a:pt x="5087" y="41937"/>
                      </a:cubicBezTo>
                      <a:cubicBezTo>
                        <a:pt x="9208" y="46402"/>
                        <a:pt x="14412" y="48634"/>
                        <a:pt x="20699" y="48634"/>
                      </a:cubicBezTo>
                      <a:cubicBezTo>
                        <a:pt x="27768" y="48634"/>
                        <a:pt x="33344" y="46302"/>
                        <a:pt x="37427" y="41637"/>
                      </a:cubicBezTo>
                      <a:cubicBezTo>
                        <a:pt x="41510" y="36972"/>
                        <a:pt x="43461" y="29822"/>
                        <a:pt x="43280" y="20186"/>
                      </a:cubicBezTo>
                      <a:lnTo>
                        <a:pt x="11798" y="20186"/>
                      </a:lnTo>
                      <a:cubicBezTo>
                        <a:pt x="11894" y="16466"/>
                        <a:pt x="12910" y="13566"/>
                        <a:pt x="14846" y="11486"/>
                      </a:cubicBezTo>
                      <a:cubicBezTo>
                        <a:pt x="16783" y="9416"/>
                        <a:pt x="19197" y="8381"/>
                        <a:pt x="22087" y="8381"/>
                      </a:cubicBezTo>
                      <a:cubicBezTo>
                        <a:pt x="24052" y="8381"/>
                        <a:pt x="25703" y="8915"/>
                        <a:pt x="27038" y="9984"/>
                      </a:cubicBezTo>
                      <a:cubicBezTo>
                        <a:pt x="28383" y="11062"/>
                        <a:pt x="29399" y="12793"/>
                        <a:pt x="30086" y="15178"/>
                      </a:cubicBezTo>
                      <a:close/>
                      <a:moveTo>
                        <a:pt x="30802" y="27885"/>
                      </a:moveTo>
                      <a:cubicBezTo>
                        <a:pt x="30716" y="31520"/>
                        <a:pt x="29776" y="34282"/>
                        <a:pt x="27983" y="36170"/>
                      </a:cubicBezTo>
                      <a:cubicBezTo>
                        <a:pt x="26199" y="38069"/>
                        <a:pt x="24024" y="39018"/>
                        <a:pt x="21457" y="39018"/>
                      </a:cubicBezTo>
                      <a:cubicBezTo>
                        <a:pt x="18720" y="39018"/>
                        <a:pt x="16454" y="38021"/>
                        <a:pt x="14660" y="36027"/>
                      </a:cubicBezTo>
                      <a:cubicBezTo>
                        <a:pt x="12876" y="34024"/>
                        <a:pt x="11999" y="31310"/>
                        <a:pt x="12027" y="27885"/>
                      </a:cubicBezTo>
                      <a:close/>
                    </a:path>
                  </a:pathLst>
                </a:custGeom>
                <a:solidFill>
                  <a:srgbClr val="000000"/>
                </a:solidFill>
                <a:ln w="14" cap="flat">
                  <a:noFill/>
                  <a:prstDash val="solid"/>
                  <a:round/>
                </a:ln>
              </p:spPr>
              <p:txBody>
                <a:bodyPr rtlCol="0" anchor="ctr"/>
                <a:lstStyle/>
                <a:p>
                  <a:endParaRPr lang="en-US"/>
                </a:p>
              </p:txBody>
            </p:sp>
            <p:sp>
              <p:nvSpPr>
                <p:cNvPr id="1260" name="Freeform: Shape 1259">
                  <a:extLst>
                    <a:ext uri="{FF2B5EF4-FFF2-40B4-BE49-F238E27FC236}">
                      <a16:creationId xmlns:a16="http://schemas.microsoft.com/office/drawing/2014/main" id="{EA53F555-60A3-B94E-F591-34370908AC8F}"/>
                    </a:ext>
                  </a:extLst>
                </p:cNvPr>
                <p:cNvSpPr/>
                <p:nvPr/>
              </p:nvSpPr>
              <p:spPr>
                <a:xfrm flipV="1">
                  <a:off x="2916697" y="4566960"/>
                  <a:ext cx="44360" cy="49640"/>
                </a:xfrm>
                <a:custGeom>
                  <a:avLst/>
                  <a:gdLst>
                    <a:gd name="connsiteX0" fmla="*/ -1015 w 44360"/>
                    <a:gd name="connsiteY0" fmla="*/ 13618 h 49640"/>
                    <a:gd name="connsiteX1" fmla="*/ 11592 w 44360"/>
                    <a:gd name="connsiteY1" fmla="*/ 15536 h 49640"/>
                    <a:gd name="connsiteX2" fmla="*/ 14854 w 44360"/>
                    <a:gd name="connsiteY2" fmla="*/ 9969 h 49640"/>
                    <a:gd name="connsiteX3" fmla="*/ 21752 w 44360"/>
                    <a:gd name="connsiteY3" fmla="*/ 8066 h 49640"/>
                    <a:gd name="connsiteX4" fmla="*/ 29078 w 44360"/>
                    <a:gd name="connsiteY4" fmla="*/ 9855 h 49640"/>
                    <a:gd name="connsiteX5" fmla="*/ 30738 w 44360"/>
                    <a:gd name="connsiteY5" fmla="*/ 13218 h 49640"/>
                    <a:gd name="connsiteX6" fmla="*/ 29837 w 44360"/>
                    <a:gd name="connsiteY6" fmla="*/ 15579 h 49640"/>
                    <a:gd name="connsiteX7" fmla="*/ 25644 w 44360"/>
                    <a:gd name="connsiteY7" fmla="*/ 17239 h 49640"/>
                    <a:gd name="connsiteX8" fmla="*/ 6368 w 44360"/>
                    <a:gd name="connsiteY8" fmla="*/ 23363 h 49640"/>
                    <a:gd name="connsiteX9" fmla="*/ 730 w 44360"/>
                    <a:gd name="connsiteY9" fmla="*/ 34053 h 49640"/>
                    <a:gd name="connsiteX10" fmla="*/ 5596 w 44360"/>
                    <a:gd name="connsiteY10" fmla="*/ 44427 h 49640"/>
                    <a:gd name="connsiteX11" fmla="*/ 20721 w 44360"/>
                    <a:gd name="connsiteY11" fmla="*/ 48634 h 49640"/>
                    <a:gd name="connsiteX12" fmla="*/ 35203 w 44360"/>
                    <a:gd name="connsiteY12" fmla="*/ 45458 h 49640"/>
                    <a:gd name="connsiteX13" fmla="*/ 41742 w 44360"/>
                    <a:gd name="connsiteY13" fmla="*/ 36070 h 49640"/>
                    <a:gd name="connsiteX14" fmla="*/ 29879 w 44360"/>
                    <a:gd name="connsiteY14" fmla="*/ 33881 h 49640"/>
                    <a:gd name="connsiteX15" fmla="*/ 26989 w 44360"/>
                    <a:gd name="connsiteY15" fmla="*/ 38117 h 49640"/>
                    <a:gd name="connsiteX16" fmla="*/ 20936 w 44360"/>
                    <a:gd name="connsiteY16" fmla="*/ 39605 h 49640"/>
                    <a:gd name="connsiteX17" fmla="*/ 13838 w 44360"/>
                    <a:gd name="connsiteY17" fmla="*/ 38217 h 49640"/>
                    <a:gd name="connsiteX18" fmla="*/ 12407 w 44360"/>
                    <a:gd name="connsiteY18" fmla="*/ 35670 h 49640"/>
                    <a:gd name="connsiteX19" fmla="*/ 13652 w 44360"/>
                    <a:gd name="connsiteY19" fmla="*/ 33380 h 49640"/>
                    <a:gd name="connsiteX20" fmla="*/ 25386 w 44360"/>
                    <a:gd name="connsiteY20" fmla="*/ 29846 h 49640"/>
                    <a:gd name="connsiteX21" fmla="*/ 39410 w 44360"/>
                    <a:gd name="connsiteY21" fmla="*/ 24265 h 49640"/>
                    <a:gd name="connsiteX22" fmla="*/ 43345 w 44360"/>
                    <a:gd name="connsiteY22" fmla="*/ 14920 h 49640"/>
                    <a:gd name="connsiteX23" fmla="*/ 37893 w 44360"/>
                    <a:gd name="connsiteY23" fmla="*/ 3687 h 49640"/>
                    <a:gd name="connsiteX24" fmla="*/ 21752 w 44360"/>
                    <a:gd name="connsiteY24" fmla="*/ -1006 h 49640"/>
                    <a:gd name="connsiteX25" fmla="*/ 6383 w 44360"/>
                    <a:gd name="connsiteY25" fmla="*/ 2929 h 49640"/>
                    <a:gd name="connsiteX26" fmla="*/ -1015 w 44360"/>
                    <a:gd name="connsiteY26" fmla="*/ 1361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015" y="13618"/>
                      </a:moveTo>
                      <a:lnTo>
                        <a:pt x="11592" y="15536"/>
                      </a:lnTo>
                      <a:cubicBezTo>
                        <a:pt x="12135" y="13094"/>
                        <a:pt x="13223" y="11238"/>
                        <a:pt x="14854" y="9969"/>
                      </a:cubicBezTo>
                      <a:cubicBezTo>
                        <a:pt x="16495" y="8700"/>
                        <a:pt x="18794" y="8066"/>
                        <a:pt x="21752" y="8066"/>
                      </a:cubicBezTo>
                      <a:cubicBezTo>
                        <a:pt x="24995" y="8066"/>
                        <a:pt x="27437" y="8662"/>
                        <a:pt x="29078" y="9855"/>
                      </a:cubicBezTo>
                      <a:cubicBezTo>
                        <a:pt x="30185" y="10694"/>
                        <a:pt x="30738" y="11815"/>
                        <a:pt x="30738" y="13218"/>
                      </a:cubicBezTo>
                      <a:cubicBezTo>
                        <a:pt x="30738" y="14172"/>
                        <a:pt x="30438" y="14959"/>
                        <a:pt x="29837" y="15579"/>
                      </a:cubicBezTo>
                      <a:cubicBezTo>
                        <a:pt x="29217" y="16180"/>
                        <a:pt x="27819" y="16733"/>
                        <a:pt x="25644" y="17239"/>
                      </a:cubicBezTo>
                      <a:cubicBezTo>
                        <a:pt x="15503" y="19471"/>
                        <a:pt x="9078" y="21513"/>
                        <a:pt x="6368" y="23363"/>
                      </a:cubicBezTo>
                      <a:cubicBezTo>
                        <a:pt x="2610" y="25929"/>
                        <a:pt x="730" y="29493"/>
                        <a:pt x="730" y="34053"/>
                      </a:cubicBezTo>
                      <a:cubicBezTo>
                        <a:pt x="730" y="38164"/>
                        <a:pt x="2352" y="41623"/>
                        <a:pt x="5596" y="44427"/>
                      </a:cubicBezTo>
                      <a:cubicBezTo>
                        <a:pt x="8849" y="47232"/>
                        <a:pt x="13891" y="48634"/>
                        <a:pt x="20721" y="48634"/>
                      </a:cubicBezTo>
                      <a:cubicBezTo>
                        <a:pt x="27218" y="48634"/>
                        <a:pt x="32045" y="47575"/>
                        <a:pt x="35203" y="45458"/>
                      </a:cubicBezTo>
                      <a:cubicBezTo>
                        <a:pt x="38370" y="43340"/>
                        <a:pt x="40550" y="40211"/>
                        <a:pt x="41742" y="36070"/>
                      </a:cubicBezTo>
                      <a:lnTo>
                        <a:pt x="29879" y="33881"/>
                      </a:lnTo>
                      <a:cubicBezTo>
                        <a:pt x="29374" y="35722"/>
                        <a:pt x="28410" y="37134"/>
                        <a:pt x="26989" y="38117"/>
                      </a:cubicBezTo>
                      <a:cubicBezTo>
                        <a:pt x="25577" y="39109"/>
                        <a:pt x="23559" y="39605"/>
                        <a:pt x="20936" y="39605"/>
                      </a:cubicBezTo>
                      <a:cubicBezTo>
                        <a:pt x="17635" y="39605"/>
                        <a:pt x="15269" y="39142"/>
                        <a:pt x="13838" y="38217"/>
                      </a:cubicBezTo>
                      <a:cubicBezTo>
                        <a:pt x="12884" y="37559"/>
                        <a:pt x="12407" y="36710"/>
                        <a:pt x="12407" y="35670"/>
                      </a:cubicBezTo>
                      <a:cubicBezTo>
                        <a:pt x="12407" y="34773"/>
                        <a:pt x="12822" y="34010"/>
                        <a:pt x="13652" y="33380"/>
                      </a:cubicBezTo>
                      <a:cubicBezTo>
                        <a:pt x="14787" y="32550"/>
                        <a:pt x="18699" y="31372"/>
                        <a:pt x="25386" y="29846"/>
                      </a:cubicBezTo>
                      <a:cubicBezTo>
                        <a:pt x="32083" y="28329"/>
                        <a:pt x="36758" y="26468"/>
                        <a:pt x="39410" y="24265"/>
                      </a:cubicBezTo>
                      <a:cubicBezTo>
                        <a:pt x="42033" y="22023"/>
                        <a:pt x="43345" y="18908"/>
                        <a:pt x="43345" y="14920"/>
                      </a:cubicBezTo>
                      <a:cubicBezTo>
                        <a:pt x="43345" y="10561"/>
                        <a:pt x="41528" y="6816"/>
                        <a:pt x="37893" y="3687"/>
                      </a:cubicBezTo>
                      <a:cubicBezTo>
                        <a:pt x="34258" y="558"/>
                        <a:pt x="28878" y="-1006"/>
                        <a:pt x="21752" y="-1006"/>
                      </a:cubicBezTo>
                      <a:cubicBezTo>
                        <a:pt x="15283" y="-1006"/>
                        <a:pt x="10161" y="305"/>
                        <a:pt x="6383" y="2929"/>
                      </a:cubicBezTo>
                      <a:cubicBezTo>
                        <a:pt x="2615" y="5552"/>
                        <a:pt x="148" y="9115"/>
                        <a:pt x="-1015" y="13618"/>
                      </a:cubicBezTo>
                      <a:close/>
                    </a:path>
                  </a:pathLst>
                </a:custGeom>
                <a:solidFill>
                  <a:srgbClr val="000000"/>
                </a:solidFill>
                <a:ln w="14" cap="flat">
                  <a:noFill/>
                  <a:prstDash val="solid"/>
                  <a:round/>
                </a:ln>
              </p:spPr>
              <p:txBody>
                <a:bodyPr rtlCol="0" anchor="ctr"/>
                <a:lstStyle/>
                <a:p>
                  <a:endParaRPr lang="en-US"/>
                </a:p>
              </p:txBody>
            </p:sp>
            <p:sp>
              <p:nvSpPr>
                <p:cNvPr id="1261" name="Freeform: Shape 1260">
                  <a:extLst>
                    <a:ext uri="{FF2B5EF4-FFF2-40B4-BE49-F238E27FC236}">
                      <a16:creationId xmlns:a16="http://schemas.microsoft.com/office/drawing/2014/main" id="{DF98623C-82B6-1363-F8DB-045EA61695F7}"/>
                    </a:ext>
                  </a:extLst>
                </p:cNvPr>
                <p:cNvSpPr/>
                <p:nvPr/>
              </p:nvSpPr>
              <p:spPr>
                <a:xfrm flipV="1">
                  <a:off x="2965484" y="461552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62" name="Freeform: Shape 1261">
                  <a:extLst>
                    <a:ext uri="{FF2B5EF4-FFF2-40B4-BE49-F238E27FC236}">
                      <a16:creationId xmlns:a16="http://schemas.microsoft.com/office/drawing/2014/main" id="{EF959AF6-5B05-CF5C-5537-47B008375C60}"/>
                    </a:ext>
                  </a:extLst>
                </p:cNvPr>
                <p:cNvSpPr/>
                <p:nvPr/>
              </p:nvSpPr>
              <p:spPr>
                <a:xfrm flipV="1">
                  <a:off x="2994735" y="4567504"/>
                  <a:ext cx="45834" cy="31381"/>
                </a:xfrm>
                <a:custGeom>
                  <a:avLst/>
                  <a:gdLst>
                    <a:gd name="connsiteX0" fmla="*/ -1165 w 45834"/>
                    <a:gd name="connsiteY0" fmla="*/ 18239 h 31381"/>
                    <a:gd name="connsiteX1" fmla="*/ -1165 w 45834"/>
                    <a:gd name="connsiteY1" fmla="*/ 29773 h 31381"/>
                    <a:gd name="connsiteX2" fmla="*/ 44670 w 45834"/>
                    <a:gd name="connsiteY2" fmla="*/ 29773 h 31381"/>
                    <a:gd name="connsiteX3" fmla="*/ 44670 w 45834"/>
                    <a:gd name="connsiteY3" fmla="*/ 18239 h 31381"/>
                    <a:gd name="connsiteX4" fmla="*/ -1165 w 45834"/>
                    <a:gd name="connsiteY4" fmla="*/ -1608 h 31381"/>
                    <a:gd name="connsiteX5" fmla="*/ -1165 w 45834"/>
                    <a:gd name="connsiteY5" fmla="*/ 9968 h 31381"/>
                    <a:gd name="connsiteX6" fmla="*/ 44670 w 45834"/>
                    <a:gd name="connsiteY6" fmla="*/ 9968 h 31381"/>
                    <a:gd name="connsiteX7" fmla="*/ 44670 w 45834"/>
                    <a:gd name="connsiteY7" fmla="*/ -160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165" y="18239"/>
                      </a:moveTo>
                      <a:lnTo>
                        <a:pt x="-1165" y="29773"/>
                      </a:lnTo>
                      <a:lnTo>
                        <a:pt x="44670" y="29773"/>
                      </a:lnTo>
                      <a:lnTo>
                        <a:pt x="44670" y="18239"/>
                      </a:lnTo>
                      <a:close/>
                      <a:moveTo>
                        <a:pt x="-1165" y="-1608"/>
                      </a:moveTo>
                      <a:lnTo>
                        <a:pt x="-1165" y="9968"/>
                      </a:lnTo>
                      <a:lnTo>
                        <a:pt x="44670" y="9968"/>
                      </a:lnTo>
                      <a:lnTo>
                        <a:pt x="44670" y="-1608"/>
                      </a:lnTo>
                      <a:close/>
                    </a:path>
                  </a:pathLst>
                </a:custGeom>
                <a:solidFill>
                  <a:srgbClr val="000000"/>
                </a:solidFill>
                <a:ln w="14" cap="flat">
                  <a:noFill/>
                  <a:prstDash val="solid"/>
                  <a:round/>
                </a:ln>
              </p:spPr>
              <p:txBody>
                <a:bodyPr rtlCol="0" anchor="ctr"/>
                <a:lstStyle/>
                <a:p>
                  <a:endParaRPr lang="en-US"/>
                </a:p>
              </p:txBody>
            </p:sp>
            <p:sp>
              <p:nvSpPr>
                <p:cNvPr id="1263" name="Freeform: Shape 1262">
                  <a:extLst>
                    <a:ext uri="{FF2B5EF4-FFF2-40B4-BE49-F238E27FC236}">
                      <a16:creationId xmlns:a16="http://schemas.microsoft.com/office/drawing/2014/main" id="{54DE1215-338D-D0D7-DABC-79BB024446BE}"/>
                    </a:ext>
                  </a:extLst>
                </p:cNvPr>
                <p:cNvSpPr/>
                <p:nvPr/>
              </p:nvSpPr>
              <p:spPr>
                <a:xfrm flipV="1">
                  <a:off x="3044412" y="461552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64" name="Freeform: Shape 1263">
                  <a:extLst>
                    <a:ext uri="{FF2B5EF4-FFF2-40B4-BE49-F238E27FC236}">
                      <a16:creationId xmlns:a16="http://schemas.microsoft.com/office/drawing/2014/main" id="{91A091CF-D3D3-9E31-DBAF-2403C8F6A2B9}"/>
                    </a:ext>
                  </a:extLst>
                </p:cNvPr>
                <p:cNvSpPr/>
                <p:nvPr/>
              </p:nvSpPr>
              <p:spPr>
                <a:xfrm flipV="1">
                  <a:off x="3077098" y="4549703"/>
                  <a:ext cx="28805" cy="65825"/>
                </a:xfrm>
                <a:custGeom>
                  <a:avLst/>
                  <a:gdLst>
                    <a:gd name="connsiteX0" fmla="*/ 28013 w 28805"/>
                    <a:gd name="connsiteY0" fmla="*/ -1649 h 65825"/>
                    <a:gd name="connsiteX1" fmla="*/ 15449 w 28805"/>
                    <a:gd name="connsiteY1" fmla="*/ -1649 h 65825"/>
                    <a:gd name="connsiteX2" fmla="*/ 15449 w 28805"/>
                    <a:gd name="connsiteY2" fmla="*/ 45702 h 65825"/>
                    <a:gd name="connsiteX3" fmla="*/ -792 w 28805"/>
                    <a:gd name="connsiteY3" fmla="*/ 36186 h 65825"/>
                    <a:gd name="connsiteX4" fmla="*/ -792 w 28805"/>
                    <a:gd name="connsiteY4" fmla="*/ 47591 h 65825"/>
                    <a:gd name="connsiteX5" fmla="*/ 9897 w 28805"/>
                    <a:gd name="connsiteY5" fmla="*/ 53687 h 65825"/>
                    <a:gd name="connsiteX6" fmla="*/ 17810 w 28805"/>
                    <a:gd name="connsiteY6" fmla="*/ 64176 h 65825"/>
                    <a:gd name="connsiteX7" fmla="*/ 28013 w 28805"/>
                    <a:gd name="connsiteY7" fmla="*/ 64176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013" y="-1649"/>
                      </a:moveTo>
                      <a:lnTo>
                        <a:pt x="15449" y="-1649"/>
                      </a:lnTo>
                      <a:lnTo>
                        <a:pt x="15449" y="45702"/>
                      </a:lnTo>
                      <a:cubicBezTo>
                        <a:pt x="10851" y="41409"/>
                        <a:pt x="5437" y="38237"/>
                        <a:pt x="-792" y="36186"/>
                      </a:cubicBezTo>
                      <a:lnTo>
                        <a:pt x="-792" y="47591"/>
                      </a:lnTo>
                      <a:cubicBezTo>
                        <a:pt x="2489" y="48660"/>
                        <a:pt x="6052" y="50692"/>
                        <a:pt x="9897" y="53687"/>
                      </a:cubicBezTo>
                      <a:cubicBezTo>
                        <a:pt x="13742" y="56682"/>
                        <a:pt x="16379" y="60179"/>
                        <a:pt x="17810" y="64176"/>
                      </a:cubicBezTo>
                      <a:lnTo>
                        <a:pt x="28013" y="64176"/>
                      </a:lnTo>
                      <a:close/>
                    </a:path>
                  </a:pathLst>
                </a:custGeom>
                <a:solidFill>
                  <a:srgbClr val="000000"/>
                </a:solidFill>
                <a:ln w="14" cap="flat">
                  <a:noFill/>
                  <a:prstDash val="solid"/>
                  <a:round/>
                </a:ln>
              </p:spPr>
              <p:txBody>
                <a:bodyPr rtlCol="0" anchor="ctr"/>
                <a:lstStyle/>
                <a:p>
                  <a:endParaRPr lang="en-US"/>
                </a:p>
              </p:txBody>
            </p:sp>
            <p:sp>
              <p:nvSpPr>
                <p:cNvPr id="1265" name="Freeform: Shape 1264">
                  <a:extLst>
                    <a:ext uri="{FF2B5EF4-FFF2-40B4-BE49-F238E27FC236}">
                      <a16:creationId xmlns:a16="http://schemas.microsoft.com/office/drawing/2014/main" id="{7B43DB18-85EF-B861-44CE-F191F05A799D}"/>
                    </a:ext>
                  </a:extLst>
                </p:cNvPr>
                <p:cNvSpPr/>
                <p:nvPr/>
              </p:nvSpPr>
              <p:spPr>
                <a:xfrm flipV="1">
                  <a:off x="3122994" y="4549703"/>
                  <a:ext cx="28805" cy="65825"/>
                </a:xfrm>
                <a:custGeom>
                  <a:avLst/>
                  <a:gdLst>
                    <a:gd name="connsiteX0" fmla="*/ 28024 w 28805"/>
                    <a:gd name="connsiteY0" fmla="*/ -1649 h 65825"/>
                    <a:gd name="connsiteX1" fmla="*/ 15460 w 28805"/>
                    <a:gd name="connsiteY1" fmla="*/ -1649 h 65825"/>
                    <a:gd name="connsiteX2" fmla="*/ 15460 w 28805"/>
                    <a:gd name="connsiteY2" fmla="*/ 45702 h 65825"/>
                    <a:gd name="connsiteX3" fmla="*/ -782 w 28805"/>
                    <a:gd name="connsiteY3" fmla="*/ 36186 h 65825"/>
                    <a:gd name="connsiteX4" fmla="*/ -782 w 28805"/>
                    <a:gd name="connsiteY4" fmla="*/ 47591 h 65825"/>
                    <a:gd name="connsiteX5" fmla="*/ 9908 w 28805"/>
                    <a:gd name="connsiteY5" fmla="*/ 53687 h 65825"/>
                    <a:gd name="connsiteX6" fmla="*/ 17821 w 28805"/>
                    <a:gd name="connsiteY6" fmla="*/ 64176 h 65825"/>
                    <a:gd name="connsiteX7" fmla="*/ 28024 w 28805"/>
                    <a:gd name="connsiteY7" fmla="*/ 64176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024" y="-1649"/>
                      </a:moveTo>
                      <a:lnTo>
                        <a:pt x="15460" y="-1649"/>
                      </a:lnTo>
                      <a:lnTo>
                        <a:pt x="15460" y="45702"/>
                      </a:lnTo>
                      <a:cubicBezTo>
                        <a:pt x="10862" y="41409"/>
                        <a:pt x="5448" y="38237"/>
                        <a:pt x="-782" y="36186"/>
                      </a:cubicBezTo>
                      <a:lnTo>
                        <a:pt x="-782" y="47591"/>
                      </a:lnTo>
                      <a:cubicBezTo>
                        <a:pt x="2500" y="48660"/>
                        <a:pt x="6063" y="50692"/>
                        <a:pt x="9908" y="53687"/>
                      </a:cubicBezTo>
                      <a:cubicBezTo>
                        <a:pt x="13752" y="56682"/>
                        <a:pt x="16390" y="60179"/>
                        <a:pt x="17821" y="64176"/>
                      </a:cubicBezTo>
                      <a:lnTo>
                        <a:pt x="28024" y="64176"/>
                      </a:lnTo>
                      <a:close/>
                    </a:path>
                  </a:pathLst>
                </a:custGeom>
                <a:solidFill>
                  <a:srgbClr val="000000"/>
                </a:solidFill>
                <a:ln w="14" cap="flat">
                  <a:noFill/>
                  <a:prstDash val="solid"/>
                  <a:round/>
                </a:ln>
              </p:spPr>
              <p:txBody>
                <a:bodyPr rtlCol="0" anchor="ctr"/>
                <a:lstStyle/>
                <a:p>
                  <a:endParaRPr lang="en-US"/>
                </a:p>
              </p:txBody>
            </p:sp>
            <p:sp>
              <p:nvSpPr>
                <p:cNvPr id="1266" name="Freeform: Shape 1265">
                  <a:extLst>
                    <a:ext uri="{FF2B5EF4-FFF2-40B4-BE49-F238E27FC236}">
                      <a16:creationId xmlns:a16="http://schemas.microsoft.com/office/drawing/2014/main" id="{B0ED1336-2F37-FA86-D07B-5BED4AE98E88}"/>
                    </a:ext>
                  </a:extLst>
                </p:cNvPr>
                <p:cNvSpPr/>
                <p:nvPr/>
              </p:nvSpPr>
              <p:spPr>
                <a:xfrm flipV="1">
                  <a:off x="3170136" y="4549703"/>
                  <a:ext cx="43544" cy="66941"/>
                </a:xfrm>
                <a:custGeom>
                  <a:avLst/>
                  <a:gdLst>
                    <a:gd name="connsiteX0" fmla="*/ -1019 w 43544"/>
                    <a:gd name="connsiteY0" fmla="*/ 16907 h 66941"/>
                    <a:gd name="connsiteX1" fmla="*/ 11144 w 43544"/>
                    <a:gd name="connsiteY1" fmla="*/ 18381 h 66941"/>
                    <a:gd name="connsiteX2" fmla="*/ 14264 w 43544"/>
                    <a:gd name="connsiteY2" fmla="*/ 11269 h 66941"/>
                    <a:gd name="connsiteX3" fmla="*/ 20446 w 43544"/>
                    <a:gd name="connsiteY3" fmla="*/ 8808 h 66941"/>
                    <a:gd name="connsiteX4" fmla="*/ 26985 w 43544"/>
                    <a:gd name="connsiteY4" fmla="*/ 11755 h 66941"/>
                    <a:gd name="connsiteX5" fmla="*/ 29647 w 43544"/>
                    <a:gd name="connsiteY5" fmla="*/ 19726 h 66941"/>
                    <a:gd name="connsiteX6" fmla="*/ 27100 w 43544"/>
                    <a:gd name="connsiteY6" fmla="*/ 27224 h 66941"/>
                    <a:gd name="connsiteX7" fmla="*/ 20889 w 43544"/>
                    <a:gd name="connsiteY7" fmla="*/ 30000 h 66941"/>
                    <a:gd name="connsiteX8" fmla="*/ 15123 w 43544"/>
                    <a:gd name="connsiteY8" fmla="*/ 29070 h 66941"/>
                    <a:gd name="connsiteX9" fmla="*/ 16511 w 43544"/>
                    <a:gd name="connsiteY9" fmla="*/ 39302 h 66941"/>
                    <a:gd name="connsiteX10" fmla="*/ 24281 w 43544"/>
                    <a:gd name="connsiteY10" fmla="*/ 41520 h 66941"/>
                    <a:gd name="connsiteX11" fmla="*/ 26971 w 43544"/>
                    <a:gd name="connsiteY11" fmla="*/ 47759 h 66941"/>
                    <a:gd name="connsiteX12" fmla="*/ 24996 w 43544"/>
                    <a:gd name="connsiteY12" fmla="*/ 53025 h 66941"/>
                    <a:gd name="connsiteX13" fmla="*/ 19773 w 43544"/>
                    <a:gd name="connsiteY13" fmla="*/ 55000 h 66941"/>
                    <a:gd name="connsiteX14" fmla="*/ 14264 w 43544"/>
                    <a:gd name="connsiteY14" fmla="*/ 52767 h 66941"/>
                    <a:gd name="connsiteX15" fmla="*/ 11502 w 43544"/>
                    <a:gd name="connsiteY15" fmla="*/ 46242 h 66941"/>
                    <a:gd name="connsiteX16" fmla="*/ -89 w 43544"/>
                    <a:gd name="connsiteY16" fmla="*/ 48203 h 66941"/>
                    <a:gd name="connsiteX17" fmla="*/ 3560 w 43544"/>
                    <a:gd name="connsiteY17" fmla="*/ 57704 h 66941"/>
                    <a:gd name="connsiteX18" fmla="*/ 10357 w 43544"/>
                    <a:gd name="connsiteY18" fmla="*/ 63299 h 66941"/>
                    <a:gd name="connsiteX19" fmla="*/ 20131 w 43544"/>
                    <a:gd name="connsiteY19" fmla="*/ 65331 h 66941"/>
                    <a:gd name="connsiteX20" fmla="*/ 34970 w 43544"/>
                    <a:gd name="connsiteY20" fmla="*/ 59436 h 66941"/>
                    <a:gd name="connsiteX21" fmla="*/ 39578 w 43544"/>
                    <a:gd name="connsiteY21" fmla="*/ 48517 h 66941"/>
                    <a:gd name="connsiteX22" fmla="*/ 30148 w 43544"/>
                    <a:gd name="connsiteY22" fmla="*/ 34751 h 66941"/>
                    <a:gd name="connsiteX23" fmla="*/ 39149 w 43544"/>
                    <a:gd name="connsiteY23" fmla="*/ 29328 h 66941"/>
                    <a:gd name="connsiteX24" fmla="*/ 42526 w 43544"/>
                    <a:gd name="connsiteY24" fmla="*/ 19182 h 66941"/>
                    <a:gd name="connsiteX25" fmla="*/ 36215 w 43544"/>
                    <a:gd name="connsiteY25" fmla="*/ 4472 h 66941"/>
                    <a:gd name="connsiteX26" fmla="*/ 20532 w 43544"/>
                    <a:gd name="connsiteY26" fmla="*/ -1610 h 66941"/>
                    <a:gd name="connsiteX27" fmla="*/ 5764 w 43544"/>
                    <a:gd name="connsiteY27" fmla="*/ 3513 h 66941"/>
                    <a:gd name="connsiteX28" fmla="*/ -1019 w 43544"/>
                    <a:gd name="connsiteY28" fmla="*/ 16907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1019" y="16907"/>
                      </a:moveTo>
                      <a:lnTo>
                        <a:pt x="11144" y="18381"/>
                      </a:lnTo>
                      <a:cubicBezTo>
                        <a:pt x="11526" y="15280"/>
                        <a:pt x="12566" y="12910"/>
                        <a:pt x="14264" y="11269"/>
                      </a:cubicBezTo>
                      <a:cubicBezTo>
                        <a:pt x="15972" y="9628"/>
                        <a:pt x="18032" y="8808"/>
                        <a:pt x="20446" y="8808"/>
                      </a:cubicBezTo>
                      <a:cubicBezTo>
                        <a:pt x="23041" y="8808"/>
                        <a:pt x="25221" y="9790"/>
                        <a:pt x="26985" y="11755"/>
                      </a:cubicBezTo>
                      <a:cubicBezTo>
                        <a:pt x="28760" y="13730"/>
                        <a:pt x="29647" y="16387"/>
                        <a:pt x="29647" y="19726"/>
                      </a:cubicBezTo>
                      <a:cubicBezTo>
                        <a:pt x="29647" y="22884"/>
                        <a:pt x="28798" y="25383"/>
                        <a:pt x="27100" y="27224"/>
                      </a:cubicBezTo>
                      <a:cubicBezTo>
                        <a:pt x="25402" y="29075"/>
                        <a:pt x="23332" y="30000"/>
                        <a:pt x="20889" y="30000"/>
                      </a:cubicBezTo>
                      <a:cubicBezTo>
                        <a:pt x="19277" y="30000"/>
                        <a:pt x="17355" y="29690"/>
                        <a:pt x="15123" y="29070"/>
                      </a:cubicBezTo>
                      <a:lnTo>
                        <a:pt x="16511" y="39302"/>
                      </a:lnTo>
                      <a:cubicBezTo>
                        <a:pt x="19907" y="39216"/>
                        <a:pt x="22497" y="39955"/>
                        <a:pt x="24281" y="41520"/>
                      </a:cubicBezTo>
                      <a:cubicBezTo>
                        <a:pt x="26074" y="43084"/>
                        <a:pt x="26971" y="45164"/>
                        <a:pt x="26971" y="47759"/>
                      </a:cubicBezTo>
                      <a:cubicBezTo>
                        <a:pt x="26971" y="49963"/>
                        <a:pt x="26313" y="51718"/>
                        <a:pt x="24996" y="53025"/>
                      </a:cubicBezTo>
                      <a:cubicBezTo>
                        <a:pt x="23689" y="54341"/>
                        <a:pt x="21948" y="55000"/>
                        <a:pt x="19773" y="55000"/>
                      </a:cubicBezTo>
                      <a:cubicBezTo>
                        <a:pt x="17627" y="55000"/>
                        <a:pt x="15790" y="54256"/>
                        <a:pt x="14264" y="52767"/>
                      </a:cubicBezTo>
                      <a:cubicBezTo>
                        <a:pt x="12747" y="51279"/>
                        <a:pt x="11827" y="49104"/>
                        <a:pt x="11502" y="46242"/>
                      </a:cubicBezTo>
                      <a:lnTo>
                        <a:pt x="-89" y="48203"/>
                      </a:lnTo>
                      <a:cubicBezTo>
                        <a:pt x="722" y="52171"/>
                        <a:pt x="1938" y="55338"/>
                        <a:pt x="3560" y="57704"/>
                      </a:cubicBezTo>
                      <a:cubicBezTo>
                        <a:pt x="5182" y="60080"/>
                        <a:pt x="7448" y="61945"/>
                        <a:pt x="10357" y="63299"/>
                      </a:cubicBezTo>
                      <a:cubicBezTo>
                        <a:pt x="13267" y="64654"/>
                        <a:pt x="16525" y="65331"/>
                        <a:pt x="20131" y="65331"/>
                      </a:cubicBezTo>
                      <a:cubicBezTo>
                        <a:pt x="26303" y="65331"/>
                        <a:pt x="31250" y="63366"/>
                        <a:pt x="34970" y="59436"/>
                      </a:cubicBezTo>
                      <a:cubicBezTo>
                        <a:pt x="38042" y="56211"/>
                        <a:pt x="39578" y="52572"/>
                        <a:pt x="39578" y="48517"/>
                      </a:cubicBezTo>
                      <a:cubicBezTo>
                        <a:pt x="39578" y="42765"/>
                        <a:pt x="36435" y="38176"/>
                        <a:pt x="30148" y="34751"/>
                      </a:cubicBezTo>
                      <a:cubicBezTo>
                        <a:pt x="33907" y="33940"/>
                        <a:pt x="36907" y="32133"/>
                        <a:pt x="39149" y="29328"/>
                      </a:cubicBezTo>
                      <a:cubicBezTo>
                        <a:pt x="41400" y="26533"/>
                        <a:pt x="42526" y="23151"/>
                        <a:pt x="42526" y="19182"/>
                      </a:cubicBezTo>
                      <a:cubicBezTo>
                        <a:pt x="42526" y="13430"/>
                        <a:pt x="40422" y="8526"/>
                        <a:pt x="36215" y="4472"/>
                      </a:cubicBezTo>
                      <a:cubicBezTo>
                        <a:pt x="32018" y="417"/>
                        <a:pt x="26790" y="-1610"/>
                        <a:pt x="20532" y="-1610"/>
                      </a:cubicBezTo>
                      <a:cubicBezTo>
                        <a:pt x="14598" y="-1610"/>
                        <a:pt x="9675" y="98"/>
                        <a:pt x="5764" y="3513"/>
                      </a:cubicBezTo>
                      <a:cubicBezTo>
                        <a:pt x="1862" y="6928"/>
                        <a:pt x="-399" y="11393"/>
                        <a:pt x="-1019" y="16907"/>
                      </a:cubicBezTo>
                      <a:close/>
                    </a:path>
                  </a:pathLst>
                </a:custGeom>
                <a:solidFill>
                  <a:srgbClr val="000000"/>
                </a:solidFill>
                <a:ln w="14" cap="flat">
                  <a:noFill/>
                  <a:prstDash val="solid"/>
                  <a:round/>
                </a:ln>
              </p:spPr>
              <p:txBody>
                <a:bodyPr rtlCol="0" anchor="ctr"/>
                <a:lstStyle/>
                <a:p>
                  <a:endParaRPr lang="en-US"/>
                </a:p>
              </p:txBody>
            </p:sp>
          </p:grpSp>
          <p:grpSp>
            <p:nvGrpSpPr>
              <p:cNvPr id="1267" name="Graphic 3">
                <a:extLst>
                  <a:ext uri="{FF2B5EF4-FFF2-40B4-BE49-F238E27FC236}">
                    <a16:creationId xmlns:a16="http://schemas.microsoft.com/office/drawing/2014/main" id="{BA0CE8FB-A6A9-ECC4-298C-E658CCD6526D}"/>
                  </a:ext>
                </a:extLst>
              </p:cNvPr>
              <p:cNvGrpSpPr/>
              <p:nvPr/>
            </p:nvGrpSpPr>
            <p:grpSpPr>
              <a:xfrm>
                <a:off x="2581677" y="4646763"/>
                <a:ext cx="647167" cy="84299"/>
                <a:chOff x="2581677" y="4646763"/>
                <a:chExt cx="647167" cy="84299"/>
              </a:xfrm>
              <a:solidFill>
                <a:srgbClr val="000000"/>
              </a:solidFill>
            </p:grpSpPr>
            <p:sp>
              <p:nvSpPr>
                <p:cNvPr id="1268" name="Freeform: Shape 1267">
                  <a:extLst>
                    <a:ext uri="{FF2B5EF4-FFF2-40B4-BE49-F238E27FC236}">
                      <a16:creationId xmlns:a16="http://schemas.microsoft.com/office/drawing/2014/main" id="{FDE794B3-1988-4B18-4632-2D0BC147EF18}"/>
                    </a:ext>
                  </a:extLst>
                </p:cNvPr>
                <p:cNvSpPr/>
                <p:nvPr/>
              </p:nvSpPr>
              <p:spPr>
                <a:xfrm flipV="1">
                  <a:off x="2581677" y="4665094"/>
                  <a:ext cx="49325" cy="47494"/>
                </a:xfrm>
                <a:custGeom>
                  <a:avLst/>
                  <a:gdLst>
                    <a:gd name="connsiteX0" fmla="*/ 17996 w 49325"/>
                    <a:gd name="connsiteY0" fmla="*/ -984 h 47494"/>
                    <a:gd name="connsiteX1" fmla="*/ -1150 w 49325"/>
                    <a:gd name="connsiteY1" fmla="*/ 46510 h 47494"/>
                    <a:gd name="connsiteX2" fmla="*/ 12043 w 49325"/>
                    <a:gd name="connsiteY2" fmla="*/ 46510 h 47494"/>
                    <a:gd name="connsiteX3" fmla="*/ 20987 w 49325"/>
                    <a:gd name="connsiteY3" fmla="*/ 22270 h 47494"/>
                    <a:gd name="connsiteX4" fmla="*/ 23591 w 49325"/>
                    <a:gd name="connsiteY4" fmla="*/ 14170 h 47494"/>
                    <a:gd name="connsiteX5" fmla="*/ 24879 w 49325"/>
                    <a:gd name="connsiteY5" fmla="*/ 18249 h 47494"/>
                    <a:gd name="connsiteX6" fmla="*/ 26224 w 49325"/>
                    <a:gd name="connsiteY6" fmla="*/ 22270 h 47494"/>
                    <a:gd name="connsiteX7" fmla="*/ 35254 w 49325"/>
                    <a:gd name="connsiteY7" fmla="*/ 46510 h 47494"/>
                    <a:gd name="connsiteX8" fmla="*/ 48176 w 49325"/>
                    <a:gd name="connsiteY8" fmla="*/ 46510 h 47494"/>
                    <a:gd name="connsiteX9" fmla="*/ 29315 w 49325"/>
                    <a:gd name="connsiteY9" fmla="*/ -984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7996" y="-984"/>
                      </a:moveTo>
                      <a:lnTo>
                        <a:pt x="-1150" y="46510"/>
                      </a:lnTo>
                      <a:lnTo>
                        <a:pt x="12043" y="46510"/>
                      </a:lnTo>
                      <a:lnTo>
                        <a:pt x="20987" y="22270"/>
                      </a:lnTo>
                      <a:lnTo>
                        <a:pt x="23591" y="14170"/>
                      </a:lnTo>
                      <a:cubicBezTo>
                        <a:pt x="24269" y="16231"/>
                        <a:pt x="24698" y="17590"/>
                        <a:pt x="24879" y="18249"/>
                      </a:cubicBezTo>
                      <a:cubicBezTo>
                        <a:pt x="25299" y="19584"/>
                        <a:pt x="25747" y="20925"/>
                        <a:pt x="26224" y="22270"/>
                      </a:cubicBezTo>
                      <a:lnTo>
                        <a:pt x="35254" y="46510"/>
                      </a:lnTo>
                      <a:lnTo>
                        <a:pt x="48176" y="46510"/>
                      </a:lnTo>
                      <a:lnTo>
                        <a:pt x="29315" y="-984"/>
                      </a:lnTo>
                      <a:close/>
                    </a:path>
                  </a:pathLst>
                </a:custGeom>
                <a:solidFill>
                  <a:srgbClr val="000000"/>
                </a:solidFill>
                <a:ln w="14" cap="flat">
                  <a:noFill/>
                  <a:prstDash val="solid"/>
                  <a:round/>
                </a:ln>
              </p:spPr>
              <p:txBody>
                <a:bodyPr rtlCol="0" anchor="ctr"/>
                <a:lstStyle/>
                <a:p>
                  <a:endParaRPr lang="en-US"/>
                </a:p>
              </p:txBody>
            </p:sp>
            <p:sp>
              <p:nvSpPr>
                <p:cNvPr id="1269" name="Freeform: Shape 1268">
                  <a:extLst>
                    <a:ext uri="{FF2B5EF4-FFF2-40B4-BE49-F238E27FC236}">
                      <a16:creationId xmlns:a16="http://schemas.microsoft.com/office/drawing/2014/main" id="{2459D249-610D-B38F-367B-4B65C151E903}"/>
                    </a:ext>
                  </a:extLst>
                </p:cNvPr>
                <p:cNvSpPr/>
                <p:nvPr/>
              </p:nvSpPr>
              <p:spPr>
                <a:xfrm flipV="1">
                  <a:off x="2635388" y="4664021"/>
                  <a:ext cx="44589" cy="49640"/>
                </a:xfrm>
                <a:custGeom>
                  <a:avLst/>
                  <a:gdLst>
                    <a:gd name="connsiteX0" fmla="*/ 11540 w 44589"/>
                    <a:gd name="connsiteY0" fmla="*/ 33088 h 49640"/>
                    <a:gd name="connsiteX1" fmla="*/ 135 w 44589"/>
                    <a:gd name="connsiteY1" fmla="*/ 35148 h 49640"/>
                    <a:gd name="connsiteX2" fmla="*/ 6746 w 44589"/>
                    <a:gd name="connsiteY2" fmla="*/ 45337 h 49640"/>
                    <a:gd name="connsiteX3" fmla="*/ 20698 w 44589"/>
                    <a:gd name="connsiteY3" fmla="*/ 48657 h 49640"/>
                    <a:gd name="connsiteX4" fmla="*/ 33220 w 44589"/>
                    <a:gd name="connsiteY4" fmla="*/ 46668 h 49640"/>
                    <a:gd name="connsiteX5" fmla="*/ 39015 w 44589"/>
                    <a:gd name="connsiteY5" fmla="*/ 41617 h 49640"/>
                    <a:gd name="connsiteX6" fmla="*/ 40689 w 44589"/>
                    <a:gd name="connsiteY6" fmla="*/ 30369 h 49640"/>
                    <a:gd name="connsiteX7" fmla="*/ 40561 w 44589"/>
                    <a:gd name="connsiteY7" fmla="*/ 15701 h 49640"/>
                    <a:gd name="connsiteX8" fmla="*/ 41162 w 44589"/>
                    <a:gd name="connsiteY8" fmla="*/ 6457 h 49640"/>
                    <a:gd name="connsiteX9" fmla="*/ 43422 w 44589"/>
                    <a:gd name="connsiteY9" fmla="*/ 89 h 49640"/>
                    <a:gd name="connsiteX10" fmla="*/ 30987 w 44589"/>
                    <a:gd name="connsiteY10" fmla="*/ 89 h 49640"/>
                    <a:gd name="connsiteX11" fmla="*/ 29785 w 44589"/>
                    <a:gd name="connsiteY11" fmla="*/ 3796 h 49640"/>
                    <a:gd name="connsiteX12" fmla="*/ 29327 w 44589"/>
                    <a:gd name="connsiteY12" fmla="*/ 5284 h 49640"/>
                    <a:gd name="connsiteX13" fmla="*/ 22444 w 44589"/>
                    <a:gd name="connsiteY13" fmla="*/ 576 h 49640"/>
                    <a:gd name="connsiteX14" fmla="*/ 14617 w 44589"/>
                    <a:gd name="connsiteY14" fmla="*/ -984 h 49640"/>
                    <a:gd name="connsiteX15" fmla="*/ 3054 w 44589"/>
                    <a:gd name="connsiteY15" fmla="*/ 2994 h 49640"/>
                    <a:gd name="connsiteX16" fmla="*/ -1167 w 44589"/>
                    <a:gd name="connsiteY16" fmla="*/ 13054 h 49640"/>
                    <a:gd name="connsiteX17" fmla="*/ 751 w 44589"/>
                    <a:gd name="connsiteY17" fmla="*/ 20238 h 49640"/>
                    <a:gd name="connsiteX18" fmla="*/ 6145 w 44589"/>
                    <a:gd name="connsiteY18" fmla="*/ 25060 h 49640"/>
                    <a:gd name="connsiteX19" fmla="*/ 16148 w 44589"/>
                    <a:gd name="connsiteY19" fmla="*/ 27994 h 49640"/>
                    <a:gd name="connsiteX20" fmla="*/ 28354 w 44589"/>
                    <a:gd name="connsiteY20" fmla="*/ 31084 h 49640"/>
                    <a:gd name="connsiteX21" fmla="*/ 28354 w 44589"/>
                    <a:gd name="connsiteY21" fmla="*/ 32329 h 49640"/>
                    <a:gd name="connsiteX22" fmla="*/ 26566 w 44589"/>
                    <a:gd name="connsiteY22" fmla="*/ 37495 h 49640"/>
                    <a:gd name="connsiteX23" fmla="*/ 19811 w 44589"/>
                    <a:gd name="connsiteY23" fmla="*/ 39041 h 49640"/>
                    <a:gd name="connsiteX24" fmla="*/ 14574 w 44589"/>
                    <a:gd name="connsiteY24" fmla="*/ 37724 h 49640"/>
                    <a:gd name="connsiteX25" fmla="*/ 11540 w 44589"/>
                    <a:gd name="connsiteY25" fmla="*/ 33088 h 49640"/>
                    <a:gd name="connsiteX26" fmla="*/ 28354 w 44589"/>
                    <a:gd name="connsiteY26" fmla="*/ 22899 h 49640"/>
                    <a:gd name="connsiteX27" fmla="*/ 20698 w 44589"/>
                    <a:gd name="connsiteY27" fmla="*/ 20967 h 49640"/>
                    <a:gd name="connsiteX28" fmla="*/ 13858 w 44589"/>
                    <a:gd name="connsiteY28" fmla="*/ 18778 h 49640"/>
                    <a:gd name="connsiteX29" fmla="*/ 11397 w 44589"/>
                    <a:gd name="connsiteY29" fmla="*/ 14356 h 49640"/>
                    <a:gd name="connsiteX30" fmla="*/ 13358 w 44589"/>
                    <a:gd name="connsiteY30" fmla="*/ 9791 h 49640"/>
                    <a:gd name="connsiteX31" fmla="*/ 18380 w 44589"/>
                    <a:gd name="connsiteY31" fmla="*/ 7874 h 49640"/>
                    <a:gd name="connsiteX32" fmla="*/ 24863 w 44589"/>
                    <a:gd name="connsiteY32" fmla="*/ 10106 h 49640"/>
                    <a:gd name="connsiteX33" fmla="*/ 27853 w 44589"/>
                    <a:gd name="connsiteY33" fmla="*/ 14270 h 49640"/>
                    <a:gd name="connsiteX34" fmla="*/ 28354 w 44589"/>
                    <a:gd name="connsiteY34" fmla="*/ 2039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540" y="33088"/>
                      </a:moveTo>
                      <a:lnTo>
                        <a:pt x="135" y="35148"/>
                      </a:lnTo>
                      <a:cubicBezTo>
                        <a:pt x="1414" y="39737"/>
                        <a:pt x="3617" y="43133"/>
                        <a:pt x="6746" y="45337"/>
                      </a:cubicBezTo>
                      <a:cubicBezTo>
                        <a:pt x="9875" y="47550"/>
                        <a:pt x="14526" y="48657"/>
                        <a:pt x="20698" y="48657"/>
                      </a:cubicBezTo>
                      <a:cubicBezTo>
                        <a:pt x="26308" y="48657"/>
                        <a:pt x="30482" y="47994"/>
                        <a:pt x="33220" y="46668"/>
                      </a:cubicBezTo>
                      <a:cubicBezTo>
                        <a:pt x="35967" y="45342"/>
                        <a:pt x="37899" y="43658"/>
                        <a:pt x="39015" y="41617"/>
                      </a:cubicBezTo>
                      <a:cubicBezTo>
                        <a:pt x="40131" y="39575"/>
                        <a:pt x="40689" y="35826"/>
                        <a:pt x="40689" y="30369"/>
                      </a:cubicBezTo>
                      <a:lnTo>
                        <a:pt x="40561" y="15701"/>
                      </a:lnTo>
                      <a:cubicBezTo>
                        <a:pt x="40561" y="11523"/>
                        <a:pt x="40761" y="8442"/>
                        <a:pt x="41162" y="6457"/>
                      </a:cubicBezTo>
                      <a:cubicBezTo>
                        <a:pt x="41562" y="4483"/>
                        <a:pt x="42316" y="2360"/>
                        <a:pt x="43422" y="89"/>
                      </a:cubicBezTo>
                      <a:lnTo>
                        <a:pt x="30987" y="89"/>
                      </a:lnTo>
                      <a:cubicBezTo>
                        <a:pt x="30663" y="929"/>
                        <a:pt x="30262" y="2164"/>
                        <a:pt x="29785" y="3796"/>
                      </a:cubicBezTo>
                      <a:cubicBezTo>
                        <a:pt x="29575" y="4549"/>
                        <a:pt x="29423" y="5045"/>
                        <a:pt x="29327" y="5284"/>
                      </a:cubicBezTo>
                      <a:cubicBezTo>
                        <a:pt x="27181" y="3195"/>
                        <a:pt x="24887" y="1625"/>
                        <a:pt x="22444" y="576"/>
                      </a:cubicBezTo>
                      <a:cubicBezTo>
                        <a:pt x="20002" y="-464"/>
                        <a:pt x="17393" y="-984"/>
                        <a:pt x="14617" y="-984"/>
                      </a:cubicBezTo>
                      <a:cubicBezTo>
                        <a:pt x="9732" y="-984"/>
                        <a:pt x="5878" y="342"/>
                        <a:pt x="3054" y="2994"/>
                      </a:cubicBezTo>
                      <a:cubicBezTo>
                        <a:pt x="240" y="5646"/>
                        <a:pt x="-1167" y="9000"/>
                        <a:pt x="-1167" y="13054"/>
                      </a:cubicBezTo>
                      <a:cubicBezTo>
                        <a:pt x="-1167" y="15744"/>
                        <a:pt x="-528" y="18139"/>
                        <a:pt x="751" y="20238"/>
                      </a:cubicBezTo>
                      <a:cubicBezTo>
                        <a:pt x="2038" y="22336"/>
                        <a:pt x="3837" y="23944"/>
                        <a:pt x="6145" y="25060"/>
                      </a:cubicBezTo>
                      <a:cubicBezTo>
                        <a:pt x="8454" y="26186"/>
                        <a:pt x="11788" y="27164"/>
                        <a:pt x="16148" y="27994"/>
                      </a:cubicBezTo>
                      <a:cubicBezTo>
                        <a:pt x="22015" y="29100"/>
                        <a:pt x="26084" y="30130"/>
                        <a:pt x="28354" y="31084"/>
                      </a:cubicBezTo>
                      <a:lnTo>
                        <a:pt x="28354" y="32329"/>
                      </a:lnTo>
                      <a:cubicBezTo>
                        <a:pt x="28354" y="34743"/>
                        <a:pt x="27758" y="36465"/>
                        <a:pt x="26566" y="37495"/>
                      </a:cubicBezTo>
                      <a:cubicBezTo>
                        <a:pt x="25373" y="38526"/>
                        <a:pt x="23122" y="39041"/>
                        <a:pt x="19811" y="39041"/>
                      </a:cubicBezTo>
                      <a:cubicBezTo>
                        <a:pt x="17569" y="39041"/>
                        <a:pt x="15824" y="38602"/>
                        <a:pt x="14574" y="37724"/>
                      </a:cubicBezTo>
                      <a:cubicBezTo>
                        <a:pt x="13324" y="36847"/>
                        <a:pt x="12313" y="35301"/>
                        <a:pt x="11540" y="33088"/>
                      </a:cubicBezTo>
                      <a:close/>
                      <a:moveTo>
                        <a:pt x="28354" y="22899"/>
                      </a:moveTo>
                      <a:cubicBezTo>
                        <a:pt x="26742" y="22365"/>
                        <a:pt x="24190" y="21721"/>
                        <a:pt x="20698" y="20967"/>
                      </a:cubicBezTo>
                      <a:cubicBezTo>
                        <a:pt x="17216" y="20223"/>
                        <a:pt x="14936" y="19494"/>
                        <a:pt x="13858" y="18778"/>
                      </a:cubicBezTo>
                      <a:cubicBezTo>
                        <a:pt x="12217" y="17614"/>
                        <a:pt x="11397" y="16140"/>
                        <a:pt x="11397" y="14356"/>
                      </a:cubicBezTo>
                      <a:cubicBezTo>
                        <a:pt x="11397" y="12601"/>
                        <a:pt x="12051" y="11079"/>
                        <a:pt x="13358" y="9791"/>
                      </a:cubicBezTo>
                      <a:cubicBezTo>
                        <a:pt x="14674" y="8513"/>
                        <a:pt x="16348" y="7874"/>
                        <a:pt x="18380" y="7874"/>
                      </a:cubicBezTo>
                      <a:cubicBezTo>
                        <a:pt x="20641" y="7874"/>
                        <a:pt x="22802" y="8618"/>
                        <a:pt x="24863" y="10106"/>
                      </a:cubicBezTo>
                      <a:cubicBezTo>
                        <a:pt x="26379" y="11242"/>
                        <a:pt x="27376" y="12630"/>
                        <a:pt x="27853" y="14270"/>
                      </a:cubicBezTo>
                      <a:cubicBezTo>
                        <a:pt x="28187" y="15339"/>
                        <a:pt x="28354" y="17380"/>
                        <a:pt x="28354" y="20395"/>
                      </a:cubicBezTo>
                      <a:close/>
                    </a:path>
                  </a:pathLst>
                </a:custGeom>
                <a:solidFill>
                  <a:srgbClr val="000000"/>
                </a:solidFill>
                <a:ln w="14" cap="flat">
                  <a:noFill/>
                  <a:prstDash val="solid"/>
                  <a:round/>
                </a:ln>
              </p:spPr>
              <p:txBody>
                <a:bodyPr rtlCol="0" anchor="ctr"/>
                <a:lstStyle/>
                <a:p>
                  <a:endParaRPr lang="en-US"/>
                </a:p>
              </p:txBody>
            </p:sp>
            <p:sp>
              <p:nvSpPr>
                <p:cNvPr id="1270" name="Freeform: Shape 1269">
                  <a:extLst>
                    <a:ext uri="{FF2B5EF4-FFF2-40B4-BE49-F238E27FC236}">
                      <a16:creationId xmlns:a16="http://schemas.microsoft.com/office/drawing/2014/main" id="{6749CBED-5C22-DCF2-09E6-2CF64A04245F}"/>
                    </a:ext>
                  </a:extLst>
                </p:cNvPr>
                <p:cNvSpPr/>
                <p:nvPr/>
              </p:nvSpPr>
              <p:spPr>
                <a:xfrm flipV="1">
                  <a:off x="2689627" y="4647035"/>
                  <a:ext cx="12578" cy="65553"/>
                </a:xfrm>
                <a:custGeom>
                  <a:avLst/>
                  <a:gdLst>
                    <a:gd name="connsiteX0" fmla="*/ -271 w 12578"/>
                    <a:gd name="connsiteY0" fmla="*/ -1617 h 65553"/>
                    <a:gd name="connsiteX1" fmla="*/ -271 w 12578"/>
                    <a:gd name="connsiteY1" fmla="*/ 63936 h 65553"/>
                    <a:gd name="connsiteX2" fmla="*/ 12308 w 12578"/>
                    <a:gd name="connsiteY2" fmla="*/ 63936 h 65553"/>
                    <a:gd name="connsiteX3" fmla="*/ 12308 w 12578"/>
                    <a:gd name="connsiteY3" fmla="*/ -1617 h 65553"/>
                  </a:gdLst>
                  <a:ahLst/>
                  <a:cxnLst>
                    <a:cxn ang="0">
                      <a:pos x="connsiteX0" y="connsiteY0"/>
                    </a:cxn>
                    <a:cxn ang="0">
                      <a:pos x="connsiteX1" y="connsiteY1"/>
                    </a:cxn>
                    <a:cxn ang="0">
                      <a:pos x="connsiteX2" y="connsiteY2"/>
                    </a:cxn>
                    <a:cxn ang="0">
                      <a:pos x="connsiteX3" y="connsiteY3"/>
                    </a:cxn>
                  </a:cxnLst>
                  <a:rect l="l" t="t" r="r" b="b"/>
                  <a:pathLst>
                    <a:path w="12578" h="65553">
                      <a:moveTo>
                        <a:pt x="-271" y="-1617"/>
                      </a:moveTo>
                      <a:lnTo>
                        <a:pt x="-271" y="63936"/>
                      </a:lnTo>
                      <a:lnTo>
                        <a:pt x="12308" y="63936"/>
                      </a:lnTo>
                      <a:lnTo>
                        <a:pt x="12308" y="-1617"/>
                      </a:lnTo>
                      <a:close/>
                    </a:path>
                  </a:pathLst>
                </a:custGeom>
                <a:solidFill>
                  <a:srgbClr val="000000"/>
                </a:solidFill>
                <a:ln w="14" cap="flat">
                  <a:noFill/>
                  <a:prstDash val="solid"/>
                  <a:round/>
                </a:ln>
              </p:spPr>
              <p:txBody>
                <a:bodyPr rtlCol="0" anchor="ctr"/>
                <a:lstStyle/>
                <a:p>
                  <a:endParaRPr lang="en-US"/>
                </a:p>
              </p:txBody>
            </p:sp>
            <p:sp>
              <p:nvSpPr>
                <p:cNvPr id="1271" name="Freeform: Shape 1270">
                  <a:extLst>
                    <a:ext uri="{FF2B5EF4-FFF2-40B4-BE49-F238E27FC236}">
                      <a16:creationId xmlns:a16="http://schemas.microsoft.com/office/drawing/2014/main" id="{A7FA01D2-AC49-0966-9A22-C44536FCBD20}"/>
                    </a:ext>
                  </a:extLst>
                </p:cNvPr>
                <p:cNvSpPr/>
                <p:nvPr/>
              </p:nvSpPr>
              <p:spPr>
                <a:xfrm flipV="1">
                  <a:off x="2714815" y="4665094"/>
                  <a:ext cx="43187" cy="48567"/>
                </a:xfrm>
                <a:custGeom>
                  <a:avLst/>
                  <a:gdLst>
                    <a:gd name="connsiteX0" fmla="*/ 30212 w 43187"/>
                    <a:gd name="connsiteY0" fmla="*/ 127 h 48567"/>
                    <a:gd name="connsiteX1" fmla="*/ 30212 w 43187"/>
                    <a:gd name="connsiteY1" fmla="*/ 7239 h 48567"/>
                    <a:gd name="connsiteX2" fmla="*/ 23386 w 43187"/>
                    <a:gd name="connsiteY2" fmla="*/ 1243 h 48567"/>
                    <a:gd name="connsiteX3" fmla="*/ 14471 w 43187"/>
                    <a:gd name="connsiteY3" fmla="*/ -946 h 48567"/>
                    <a:gd name="connsiteX4" fmla="*/ 5871 w 43187"/>
                    <a:gd name="connsiteY4" fmla="*/ 1157 h 48567"/>
                    <a:gd name="connsiteX5" fmla="*/ 376 w 43187"/>
                    <a:gd name="connsiteY5" fmla="*/ 7053 h 48567"/>
                    <a:gd name="connsiteX6" fmla="*/ -1313 w 43187"/>
                    <a:gd name="connsiteY6" fmla="*/ 17571 h 48567"/>
                    <a:gd name="connsiteX7" fmla="*/ -1313 w 43187"/>
                    <a:gd name="connsiteY7" fmla="*/ 47621 h 48567"/>
                    <a:gd name="connsiteX8" fmla="*/ 11251 w 43187"/>
                    <a:gd name="connsiteY8" fmla="*/ 47621 h 48567"/>
                    <a:gd name="connsiteX9" fmla="*/ 11251 w 43187"/>
                    <a:gd name="connsiteY9" fmla="*/ 25799 h 48567"/>
                    <a:gd name="connsiteX10" fmla="*/ 11938 w 43187"/>
                    <a:gd name="connsiteY10" fmla="*/ 13521 h 48567"/>
                    <a:gd name="connsiteX11" fmla="*/ 14471 w 43187"/>
                    <a:gd name="connsiteY11" fmla="*/ 9944 h 48567"/>
                    <a:gd name="connsiteX12" fmla="*/ 19122 w 43187"/>
                    <a:gd name="connsiteY12" fmla="*/ 8627 h 48567"/>
                    <a:gd name="connsiteX13" fmla="*/ 24889 w 43187"/>
                    <a:gd name="connsiteY13" fmla="*/ 10387 h 48567"/>
                    <a:gd name="connsiteX14" fmla="*/ 28366 w 43187"/>
                    <a:gd name="connsiteY14" fmla="*/ 14766 h 48567"/>
                    <a:gd name="connsiteX15" fmla="*/ 29310 w 43187"/>
                    <a:gd name="connsiteY15" fmla="*/ 27588 h 48567"/>
                    <a:gd name="connsiteX16" fmla="*/ 29310 w 43187"/>
                    <a:gd name="connsiteY16" fmla="*/ 47621 h 48567"/>
                    <a:gd name="connsiteX17" fmla="*/ 41874 w 43187"/>
                    <a:gd name="connsiteY17" fmla="*/ 47621 h 48567"/>
                    <a:gd name="connsiteX18" fmla="*/ 41874 w 43187"/>
                    <a:gd name="connsiteY18" fmla="*/ 127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212" y="127"/>
                      </a:moveTo>
                      <a:lnTo>
                        <a:pt x="30212" y="7239"/>
                      </a:lnTo>
                      <a:cubicBezTo>
                        <a:pt x="28485" y="4701"/>
                        <a:pt x="26210" y="2703"/>
                        <a:pt x="23386" y="1243"/>
                      </a:cubicBezTo>
                      <a:cubicBezTo>
                        <a:pt x="20572" y="-216"/>
                        <a:pt x="17600" y="-946"/>
                        <a:pt x="14471" y="-946"/>
                      </a:cubicBezTo>
                      <a:cubicBezTo>
                        <a:pt x="11275" y="-946"/>
                        <a:pt x="8409" y="-245"/>
                        <a:pt x="5871" y="1157"/>
                      </a:cubicBezTo>
                      <a:cubicBezTo>
                        <a:pt x="3343" y="2560"/>
                        <a:pt x="1511" y="4525"/>
                        <a:pt x="376" y="7053"/>
                      </a:cubicBezTo>
                      <a:cubicBezTo>
                        <a:pt x="-750" y="9591"/>
                        <a:pt x="-1313" y="13097"/>
                        <a:pt x="-1313" y="17571"/>
                      </a:cubicBezTo>
                      <a:lnTo>
                        <a:pt x="-1313" y="47621"/>
                      </a:lnTo>
                      <a:lnTo>
                        <a:pt x="11251" y="47621"/>
                      </a:lnTo>
                      <a:lnTo>
                        <a:pt x="11251" y="25799"/>
                      </a:lnTo>
                      <a:cubicBezTo>
                        <a:pt x="11251" y="19121"/>
                        <a:pt x="11480" y="15028"/>
                        <a:pt x="11938" y="13521"/>
                      </a:cubicBezTo>
                      <a:cubicBezTo>
                        <a:pt x="12406" y="12014"/>
                        <a:pt x="13250" y="10821"/>
                        <a:pt x="14471" y="9944"/>
                      </a:cubicBezTo>
                      <a:cubicBezTo>
                        <a:pt x="15692" y="9066"/>
                        <a:pt x="17243" y="8627"/>
                        <a:pt x="19122" y="8627"/>
                      </a:cubicBezTo>
                      <a:cubicBezTo>
                        <a:pt x="21268" y="8627"/>
                        <a:pt x="23191" y="9214"/>
                        <a:pt x="24889" y="10387"/>
                      </a:cubicBezTo>
                      <a:cubicBezTo>
                        <a:pt x="26587" y="11570"/>
                        <a:pt x="27746" y="13030"/>
                        <a:pt x="28366" y="14766"/>
                      </a:cubicBezTo>
                      <a:cubicBezTo>
                        <a:pt x="28996" y="16512"/>
                        <a:pt x="29310" y="20786"/>
                        <a:pt x="29310" y="27588"/>
                      </a:cubicBezTo>
                      <a:lnTo>
                        <a:pt x="29310" y="47621"/>
                      </a:lnTo>
                      <a:lnTo>
                        <a:pt x="41874" y="47621"/>
                      </a:lnTo>
                      <a:lnTo>
                        <a:pt x="41874" y="127"/>
                      </a:lnTo>
                      <a:close/>
                    </a:path>
                  </a:pathLst>
                </a:custGeom>
                <a:solidFill>
                  <a:srgbClr val="000000"/>
                </a:solidFill>
                <a:ln w="14" cap="flat">
                  <a:noFill/>
                  <a:prstDash val="solid"/>
                  <a:round/>
                </a:ln>
              </p:spPr>
              <p:txBody>
                <a:bodyPr rtlCol="0" anchor="ctr"/>
                <a:lstStyle/>
                <a:p>
                  <a:endParaRPr lang="en-US"/>
                </a:p>
              </p:txBody>
            </p:sp>
            <p:sp>
              <p:nvSpPr>
                <p:cNvPr id="1272" name="Freeform: Shape 1271">
                  <a:extLst>
                    <a:ext uri="{FF2B5EF4-FFF2-40B4-BE49-F238E27FC236}">
                      <a16:creationId xmlns:a16="http://schemas.microsoft.com/office/drawing/2014/main" id="{3294A887-78D1-DF62-8573-2726234B2472}"/>
                    </a:ext>
                  </a:extLst>
                </p:cNvPr>
                <p:cNvSpPr/>
                <p:nvPr/>
              </p:nvSpPr>
              <p:spPr>
                <a:xfrm flipV="1">
                  <a:off x="2767351" y="4664021"/>
                  <a:ext cx="44372" cy="49640"/>
                </a:xfrm>
                <a:custGeom>
                  <a:avLst/>
                  <a:gdLst>
                    <a:gd name="connsiteX0" fmla="*/ 30063 w 44372"/>
                    <a:gd name="connsiteY0" fmla="*/ 15201 h 49640"/>
                    <a:gd name="connsiteX1" fmla="*/ 42584 w 44372"/>
                    <a:gd name="connsiteY1" fmla="*/ 13097 h 49640"/>
                    <a:gd name="connsiteX2" fmla="*/ 34957 w 44372"/>
                    <a:gd name="connsiteY2" fmla="*/ 2608 h 49640"/>
                    <a:gd name="connsiteX3" fmla="*/ 21935 w 44372"/>
                    <a:gd name="connsiteY3" fmla="*/ -984 h 49640"/>
                    <a:gd name="connsiteX4" fmla="*/ 3590 w 44372"/>
                    <a:gd name="connsiteY4" fmla="*/ 7116 h 49640"/>
                    <a:gd name="connsiteX5" fmla="*/ -1104 w 44372"/>
                    <a:gd name="connsiteY5" fmla="*/ 23472 h 49640"/>
                    <a:gd name="connsiteX6" fmla="*/ 5064 w 44372"/>
                    <a:gd name="connsiteY6" fmla="*/ 41960 h 49640"/>
                    <a:gd name="connsiteX7" fmla="*/ 20676 w 44372"/>
                    <a:gd name="connsiteY7" fmla="*/ 48657 h 49640"/>
                    <a:gd name="connsiteX8" fmla="*/ 37404 w 44372"/>
                    <a:gd name="connsiteY8" fmla="*/ 41659 h 49640"/>
                    <a:gd name="connsiteX9" fmla="*/ 43257 w 44372"/>
                    <a:gd name="connsiteY9" fmla="*/ 20209 h 49640"/>
                    <a:gd name="connsiteX10" fmla="*/ 11775 w 44372"/>
                    <a:gd name="connsiteY10" fmla="*/ 20209 h 49640"/>
                    <a:gd name="connsiteX11" fmla="*/ 14823 w 44372"/>
                    <a:gd name="connsiteY11" fmla="*/ 11509 h 49640"/>
                    <a:gd name="connsiteX12" fmla="*/ 22064 w 44372"/>
                    <a:gd name="connsiteY12" fmla="*/ 8403 h 49640"/>
                    <a:gd name="connsiteX13" fmla="*/ 27015 w 44372"/>
                    <a:gd name="connsiteY13" fmla="*/ 10006 h 49640"/>
                    <a:gd name="connsiteX14" fmla="*/ 30063 w 44372"/>
                    <a:gd name="connsiteY14" fmla="*/ 15201 h 49640"/>
                    <a:gd name="connsiteX15" fmla="*/ 30779 w 44372"/>
                    <a:gd name="connsiteY15" fmla="*/ 27908 h 49640"/>
                    <a:gd name="connsiteX16" fmla="*/ 27960 w 44372"/>
                    <a:gd name="connsiteY16" fmla="*/ 36193 h 49640"/>
                    <a:gd name="connsiteX17" fmla="*/ 21434 w 44372"/>
                    <a:gd name="connsiteY17" fmla="*/ 39041 h 49640"/>
                    <a:gd name="connsiteX18" fmla="*/ 14637 w 44372"/>
                    <a:gd name="connsiteY18" fmla="*/ 36050 h 49640"/>
                    <a:gd name="connsiteX19" fmla="*/ 12004 w 44372"/>
                    <a:gd name="connsiteY19" fmla="*/ 2790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063" y="15201"/>
                      </a:moveTo>
                      <a:lnTo>
                        <a:pt x="42584" y="13097"/>
                      </a:lnTo>
                      <a:cubicBezTo>
                        <a:pt x="40982" y="8508"/>
                        <a:pt x="38439" y="5012"/>
                        <a:pt x="34957" y="2608"/>
                      </a:cubicBezTo>
                      <a:cubicBezTo>
                        <a:pt x="31485" y="213"/>
                        <a:pt x="27144" y="-984"/>
                        <a:pt x="21935" y="-984"/>
                      </a:cubicBezTo>
                      <a:cubicBezTo>
                        <a:pt x="13674" y="-984"/>
                        <a:pt x="7559" y="1716"/>
                        <a:pt x="3590" y="7116"/>
                      </a:cubicBezTo>
                      <a:cubicBezTo>
                        <a:pt x="461" y="11437"/>
                        <a:pt x="-1104" y="16889"/>
                        <a:pt x="-1104" y="23472"/>
                      </a:cubicBezTo>
                      <a:cubicBezTo>
                        <a:pt x="-1104" y="31342"/>
                        <a:pt x="952" y="37505"/>
                        <a:pt x="5064" y="41960"/>
                      </a:cubicBezTo>
                      <a:cubicBezTo>
                        <a:pt x="9185" y="46425"/>
                        <a:pt x="14389" y="48657"/>
                        <a:pt x="20676" y="48657"/>
                      </a:cubicBezTo>
                      <a:cubicBezTo>
                        <a:pt x="27745" y="48657"/>
                        <a:pt x="33321" y="46324"/>
                        <a:pt x="37404" y="41659"/>
                      </a:cubicBezTo>
                      <a:cubicBezTo>
                        <a:pt x="41487" y="36994"/>
                        <a:pt x="43438" y="29844"/>
                        <a:pt x="43257" y="20209"/>
                      </a:cubicBezTo>
                      <a:lnTo>
                        <a:pt x="11775" y="20209"/>
                      </a:lnTo>
                      <a:cubicBezTo>
                        <a:pt x="11871" y="16488"/>
                        <a:pt x="12887" y="13588"/>
                        <a:pt x="14823" y="11509"/>
                      </a:cubicBezTo>
                      <a:cubicBezTo>
                        <a:pt x="16760" y="9438"/>
                        <a:pt x="19173" y="8403"/>
                        <a:pt x="22064" y="8403"/>
                      </a:cubicBezTo>
                      <a:cubicBezTo>
                        <a:pt x="24029" y="8403"/>
                        <a:pt x="25680" y="8938"/>
                        <a:pt x="27015" y="10006"/>
                      </a:cubicBezTo>
                      <a:cubicBezTo>
                        <a:pt x="28360" y="11084"/>
                        <a:pt x="29376" y="12816"/>
                        <a:pt x="30063" y="15201"/>
                      </a:cubicBezTo>
                      <a:close/>
                      <a:moveTo>
                        <a:pt x="30779" y="27908"/>
                      </a:moveTo>
                      <a:cubicBezTo>
                        <a:pt x="30693" y="31542"/>
                        <a:pt x="29753" y="34304"/>
                        <a:pt x="27960" y="36193"/>
                      </a:cubicBezTo>
                      <a:cubicBezTo>
                        <a:pt x="26176" y="38092"/>
                        <a:pt x="24001" y="39041"/>
                        <a:pt x="21434" y="39041"/>
                      </a:cubicBezTo>
                      <a:cubicBezTo>
                        <a:pt x="18696" y="39041"/>
                        <a:pt x="16431" y="38044"/>
                        <a:pt x="14637" y="36050"/>
                      </a:cubicBezTo>
                      <a:cubicBezTo>
                        <a:pt x="12853" y="34047"/>
                        <a:pt x="11976" y="31332"/>
                        <a:pt x="12004" y="27908"/>
                      </a:cubicBezTo>
                      <a:close/>
                    </a:path>
                  </a:pathLst>
                </a:custGeom>
                <a:solidFill>
                  <a:srgbClr val="000000"/>
                </a:solidFill>
                <a:ln w="14" cap="flat">
                  <a:noFill/>
                  <a:prstDash val="solid"/>
                  <a:round/>
                </a:ln>
              </p:spPr>
              <p:txBody>
                <a:bodyPr rtlCol="0" anchor="ctr"/>
                <a:lstStyle/>
                <a:p>
                  <a:endParaRPr lang="en-US"/>
                </a:p>
              </p:txBody>
            </p:sp>
            <p:sp>
              <p:nvSpPr>
                <p:cNvPr id="1273" name="Freeform: Shape 1272">
                  <a:extLst>
                    <a:ext uri="{FF2B5EF4-FFF2-40B4-BE49-F238E27FC236}">
                      <a16:creationId xmlns:a16="http://schemas.microsoft.com/office/drawing/2014/main" id="{55039790-05F1-E34F-1C3D-3FD963F593E3}"/>
                    </a:ext>
                  </a:extLst>
                </p:cNvPr>
                <p:cNvSpPr/>
                <p:nvPr/>
              </p:nvSpPr>
              <p:spPr>
                <a:xfrm flipV="1">
                  <a:off x="2815380" y="471258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74" name="Freeform: Shape 1273">
                  <a:extLst>
                    <a:ext uri="{FF2B5EF4-FFF2-40B4-BE49-F238E27FC236}">
                      <a16:creationId xmlns:a16="http://schemas.microsoft.com/office/drawing/2014/main" id="{F95427CB-B7B0-7EB4-2F10-C20D75C0AD92}"/>
                    </a:ext>
                  </a:extLst>
                </p:cNvPr>
                <p:cNvSpPr/>
                <p:nvPr/>
              </p:nvSpPr>
              <p:spPr>
                <a:xfrm flipV="1">
                  <a:off x="2844631" y="4664565"/>
                  <a:ext cx="45834" cy="31381"/>
                </a:xfrm>
                <a:custGeom>
                  <a:avLst/>
                  <a:gdLst>
                    <a:gd name="connsiteX0" fmla="*/ -1200 w 45834"/>
                    <a:gd name="connsiteY0" fmla="*/ 18262 h 31381"/>
                    <a:gd name="connsiteX1" fmla="*/ -1200 w 45834"/>
                    <a:gd name="connsiteY1" fmla="*/ 29796 h 31381"/>
                    <a:gd name="connsiteX2" fmla="*/ 44635 w 45834"/>
                    <a:gd name="connsiteY2" fmla="*/ 29796 h 31381"/>
                    <a:gd name="connsiteX3" fmla="*/ 44635 w 45834"/>
                    <a:gd name="connsiteY3" fmla="*/ 18262 h 31381"/>
                    <a:gd name="connsiteX4" fmla="*/ -1200 w 45834"/>
                    <a:gd name="connsiteY4" fmla="*/ -1586 h 31381"/>
                    <a:gd name="connsiteX5" fmla="*/ -1200 w 45834"/>
                    <a:gd name="connsiteY5" fmla="*/ 9991 h 31381"/>
                    <a:gd name="connsiteX6" fmla="*/ 44635 w 45834"/>
                    <a:gd name="connsiteY6" fmla="*/ 9991 h 31381"/>
                    <a:gd name="connsiteX7" fmla="*/ 44635 w 45834"/>
                    <a:gd name="connsiteY7" fmla="*/ -1586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200" y="18262"/>
                      </a:moveTo>
                      <a:lnTo>
                        <a:pt x="-1200" y="29796"/>
                      </a:lnTo>
                      <a:lnTo>
                        <a:pt x="44635" y="29796"/>
                      </a:lnTo>
                      <a:lnTo>
                        <a:pt x="44635" y="18262"/>
                      </a:lnTo>
                      <a:close/>
                      <a:moveTo>
                        <a:pt x="-1200" y="-1586"/>
                      </a:moveTo>
                      <a:lnTo>
                        <a:pt x="-1200" y="9991"/>
                      </a:lnTo>
                      <a:lnTo>
                        <a:pt x="44635" y="9991"/>
                      </a:lnTo>
                      <a:lnTo>
                        <a:pt x="44635" y="-1586"/>
                      </a:lnTo>
                      <a:close/>
                    </a:path>
                  </a:pathLst>
                </a:custGeom>
                <a:solidFill>
                  <a:srgbClr val="000000"/>
                </a:solidFill>
                <a:ln w="14" cap="flat">
                  <a:noFill/>
                  <a:prstDash val="solid"/>
                  <a:round/>
                </a:ln>
              </p:spPr>
              <p:txBody>
                <a:bodyPr rtlCol="0" anchor="ctr"/>
                <a:lstStyle/>
                <a:p>
                  <a:endParaRPr lang="en-US"/>
                </a:p>
              </p:txBody>
            </p:sp>
            <p:sp>
              <p:nvSpPr>
                <p:cNvPr id="1275" name="Freeform: Shape 1274">
                  <a:extLst>
                    <a:ext uri="{FF2B5EF4-FFF2-40B4-BE49-F238E27FC236}">
                      <a16:creationId xmlns:a16="http://schemas.microsoft.com/office/drawing/2014/main" id="{DDE06A01-3881-9436-C0F7-B4B92A32F2BE}"/>
                    </a:ext>
                  </a:extLst>
                </p:cNvPr>
                <p:cNvSpPr/>
                <p:nvPr/>
              </p:nvSpPr>
              <p:spPr>
                <a:xfrm flipV="1">
                  <a:off x="2894308" y="471258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76" name="Freeform: Shape 1275">
                  <a:extLst>
                    <a:ext uri="{FF2B5EF4-FFF2-40B4-BE49-F238E27FC236}">
                      <a16:creationId xmlns:a16="http://schemas.microsoft.com/office/drawing/2014/main" id="{7DB929D1-4CB3-D1AD-C39D-688BBCED61A1}"/>
                    </a:ext>
                  </a:extLst>
                </p:cNvPr>
                <p:cNvSpPr/>
                <p:nvPr/>
              </p:nvSpPr>
              <p:spPr>
                <a:xfrm flipV="1">
                  <a:off x="2926278" y="4647035"/>
                  <a:ext cx="22280" cy="84027"/>
                </a:xfrm>
                <a:custGeom>
                  <a:avLst/>
                  <a:gdLst>
                    <a:gd name="connsiteX0" fmla="*/ -550 w 22280"/>
                    <a:gd name="connsiteY0" fmla="*/ -969 h 84027"/>
                    <a:gd name="connsiteX1" fmla="*/ -550 w 22280"/>
                    <a:gd name="connsiteY1" fmla="*/ 83058 h 84027"/>
                    <a:gd name="connsiteX2" fmla="*/ 21730 w 22280"/>
                    <a:gd name="connsiteY2" fmla="*/ 83058 h 84027"/>
                    <a:gd name="connsiteX3" fmla="*/ 21730 w 22280"/>
                    <a:gd name="connsiteY3" fmla="*/ 73184 h 84027"/>
                    <a:gd name="connsiteX4" fmla="*/ 11398 w 22280"/>
                    <a:gd name="connsiteY4" fmla="*/ 73184 h 84027"/>
                    <a:gd name="connsiteX5" fmla="*/ 11398 w 22280"/>
                    <a:gd name="connsiteY5" fmla="*/ 8919 h 84027"/>
                    <a:gd name="connsiteX6" fmla="*/ 21730 w 22280"/>
                    <a:gd name="connsiteY6" fmla="*/ 8919 h 84027"/>
                    <a:gd name="connsiteX7" fmla="*/ 21730 w 22280"/>
                    <a:gd name="connsiteY7" fmla="*/ -969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550" y="-969"/>
                      </a:moveTo>
                      <a:lnTo>
                        <a:pt x="-550" y="83058"/>
                      </a:lnTo>
                      <a:lnTo>
                        <a:pt x="21730" y="83058"/>
                      </a:lnTo>
                      <a:lnTo>
                        <a:pt x="21730" y="73184"/>
                      </a:lnTo>
                      <a:lnTo>
                        <a:pt x="11398" y="73184"/>
                      </a:lnTo>
                      <a:lnTo>
                        <a:pt x="11398" y="8919"/>
                      </a:lnTo>
                      <a:lnTo>
                        <a:pt x="21730" y="8919"/>
                      </a:lnTo>
                      <a:lnTo>
                        <a:pt x="21730" y="-969"/>
                      </a:lnTo>
                      <a:close/>
                    </a:path>
                  </a:pathLst>
                </a:custGeom>
                <a:solidFill>
                  <a:srgbClr val="000000"/>
                </a:solidFill>
                <a:ln w="14" cap="flat">
                  <a:noFill/>
                  <a:prstDash val="solid"/>
                  <a:round/>
                </a:ln>
              </p:spPr>
              <p:txBody>
                <a:bodyPr rtlCol="0" anchor="ctr"/>
                <a:lstStyle/>
                <a:p>
                  <a:endParaRPr lang="en-US"/>
                </a:p>
              </p:txBody>
            </p:sp>
            <p:sp>
              <p:nvSpPr>
                <p:cNvPr id="1277" name="Freeform: Shape 1276">
                  <a:extLst>
                    <a:ext uri="{FF2B5EF4-FFF2-40B4-BE49-F238E27FC236}">
                      <a16:creationId xmlns:a16="http://schemas.microsoft.com/office/drawing/2014/main" id="{B927D5DD-F121-9DF0-7D4B-46877AFF0279}"/>
                    </a:ext>
                  </a:extLst>
                </p:cNvPr>
                <p:cNvSpPr/>
                <p:nvPr/>
              </p:nvSpPr>
              <p:spPr>
                <a:xfrm flipV="1">
                  <a:off x="2953156" y="4646763"/>
                  <a:ext cx="43788" cy="66984"/>
                </a:xfrm>
                <a:custGeom>
                  <a:avLst/>
                  <a:gdLst>
                    <a:gd name="connsiteX0" fmla="*/ 219 w 43788"/>
                    <a:gd name="connsiteY0" fmla="*/ 14727 h 66984"/>
                    <a:gd name="connsiteX1" fmla="*/ 12383 w 43788"/>
                    <a:gd name="connsiteY1" fmla="*/ 16072 h 66984"/>
                    <a:gd name="connsiteX2" fmla="*/ 14701 w 43788"/>
                    <a:gd name="connsiteY2" fmla="*/ 10578 h 66984"/>
                    <a:gd name="connsiteX3" fmla="*/ 19666 w 43788"/>
                    <a:gd name="connsiteY3" fmla="*/ 8789 h 66984"/>
                    <a:gd name="connsiteX4" fmla="*/ 26277 w 43788"/>
                    <a:gd name="connsiteY4" fmla="*/ 12366 h 66984"/>
                    <a:gd name="connsiteX5" fmla="*/ 29769 w 43788"/>
                    <a:gd name="connsiteY5" fmla="*/ 27206 h 66984"/>
                    <a:gd name="connsiteX6" fmla="*/ 17921 w 43788"/>
                    <a:gd name="connsiteY6" fmla="*/ 21711 h 66984"/>
                    <a:gd name="connsiteX7" fmla="*/ 4569 w 43788"/>
                    <a:gd name="connsiteY7" fmla="*/ 27678 h 66984"/>
                    <a:gd name="connsiteX8" fmla="*/ -1040 w 43788"/>
                    <a:gd name="connsiteY8" fmla="*/ 43218 h 66984"/>
                    <a:gd name="connsiteX9" fmla="*/ 4884 w 43788"/>
                    <a:gd name="connsiteY9" fmla="*/ 59288 h 66984"/>
                    <a:gd name="connsiteX10" fmla="*/ 19981 w 43788"/>
                    <a:gd name="connsiteY10" fmla="*/ 65398 h 66984"/>
                    <a:gd name="connsiteX11" fmla="*/ 36352 w 43788"/>
                    <a:gd name="connsiteY11" fmla="*/ 57685 h 66984"/>
                    <a:gd name="connsiteX12" fmla="*/ 42748 w 43788"/>
                    <a:gd name="connsiteY12" fmla="*/ 32314 h 66984"/>
                    <a:gd name="connsiteX13" fmla="*/ 36080 w 43788"/>
                    <a:gd name="connsiteY13" fmla="*/ 6370 h 66984"/>
                    <a:gd name="connsiteX14" fmla="*/ 18722 w 43788"/>
                    <a:gd name="connsiteY14" fmla="*/ -1586 h 66984"/>
                    <a:gd name="connsiteX15" fmla="*/ 6287 w 43788"/>
                    <a:gd name="connsiteY15" fmla="*/ 2507 h 66984"/>
                    <a:gd name="connsiteX16" fmla="*/ 219 w 43788"/>
                    <a:gd name="connsiteY16" fmla="*/ 14727 h 66984"/>
                    <a:gd name="connsiteX17" fmla="*/ 28653 w 43788"/>
                    <a:gd name="connsiteY17" fmla="*/ 42188 h 66984"/>
                    <a:gd name="connsiteX18" fmla="*/ 25862 w 43788"/>
                    <a:gd name="connsiteY18" fmla="*/ 51618 h 66984"/>
                    <a:gd name="connsiteX19" fmla="*/ 19394 w 43788"/>
                    <a:gd name="connsiteY19" fmla="*/ 54981 h 66984"/>
                    <a:gd name="connsiteX20" fmla="*/ 13613 w 43788"/>
                    <a:gd name="connsiteY20" fmla="*/ 52233 h 66984"/>
                    <a:gd name="connsiteX21" fmla="*/ 11309 w 43788"/>
                    <a:gd name="connsiteY21" fmla="*/ 43218 h 66984"/>
                    <a:gd name="connsiteX22" fmla="*/ 13814 w 43788"/>
                    <a:gd name="connsiteY22" fmla="*/ 33888 h 66984"/>
                    <a:gd name="connsiteX23" fmla="*/ 20067 w 43788"/>
                    <a:gd name="connsiteY23" fmla="*/ 30926 h 66984"/>
                    <a:gd name="connsiteX24" fmla="*/ 26163 w 43788"/>
                    <a:gd name="connsiteY24" fmla="*/ 33788 h 66984"/>
                    <a:gd name="connsiteX25" fmla="*/ 28653 w 43788"/>
                    <a:gd name="connsiteY25" fmla="*/ 42188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219" y="14727"/>
                      </a:moveTo>
                      <a:lnTo>
                        <a:pt x="12383" y="16072"/>
                      </a:lnTo>
                      <a:cubicBezTo>
                        <a:pt x="12678" y="13602"/>
                        <a:pt x="13451" y="11770"/>
                        <a:pt x="14701" y="10578"/>
                      </a:cubicBezTo>
                      <a:cubicBezTo>
                        <a:pt x="15950" y="9385"/>
                        <a:pt x="17606" y="8789"/>
                        <a:pt x="19666" y="8789"/>
                      </a:cubicBezTo>
                      <a:cubicBezTo>
                        <a:pt x="22261" y="8789"/>
                        <a:pt x="24465" y="9981"/>
                        <a:pt x="26277" y="12366"/>
                      </a:cubicBezTo>
                      <a:cubicBezTo>
                        <a:pt x="28100" y="14751"/>
                        <a:pt x="29263" y="19698"/>
                        <a:pt x="29769" y="27206"/>
                      </a:cubicBezTo>
                      <a:cubicBezTo>
                        <a:pt x="26611" y="23542"/>
                        <a:pt x="22662" y="21711"/>
                        <a:pt x="17921" y="21711"/>
                      </a:cubicBezTo>
                      <a:cubicBezTo>
                        <a:pt x="12769" y="21711"/>
                        <a:pt x="8319" y="23700"/>
                        <a:pt x="4569" y="27678"/>
                      </a:cubicBezTo>
                      <a:cubicBezTo>
                        <a:pt x="830" y="31656"/>
                        <a:pt x="-1040" y="36836"/>
                        <a:pt x="-1040" y="43218"/>
                      </a:cubicBezTo>
                      <a:cubicBezTo>
                        <a:pt x="-1040" y="49868"/>
                        <a:pt x="935" y="55224"/>
                        <a:pt x="4884" y="59288"/>
                      </a:cubicBezTo>
                      <a:cubicBezTo>
                        <a:pt x="8834" y="63362"/>
                        <a:pt x="13866" y="65398"/>
                        <a:pt x="19981" y="65398"/>
                      </a:cubicBezTo>
                      <a:cubicBezTo>
                        <a:pt x="26630" y="65398"/>
                        <a:pt x="32087" y="62827"/>
                        <a:pt x="36352" y="57685"/>
                      </a:cubicBezTo>
                      <a:cubicBezTo>
                        <a:pt x="40616" y="52544"/>
                        <a:pt x="42748" y="44086"/>
                        <a:pt x="42748" y="32314"/>
                      </a:cubicBezTo>
                      <a:cubicBezTo>
                        <a:pt x="42748" y="20323"/>
                        <a:pt x="40525" y="11675"/>
                        <a:pt x="36080" y="6370"/>
                      </a:cubicBezTo>
                      <a:cubicBezTo>
                        <a:pt x="31634" y="1066"/>
                        <a:pt x="25848" y="-1586"/>
                        <a:pt x="18722" y="-1586"/>
                      </a:cubicBezTo>
                      <a:cubicBezTo>
                        <a:pt x="13599" y="-1586"/>
                        <a:pt x="9454" y="-222"/>
                        <a:pt x="6287" y="2507"/>
                      </a:cubicBezTo>
                      <a:cubicBezTo>
                        <a:pt x="3129" y="5235"/>
                        <a:pt x="1106" y="9309"/>
                        <a:pt x="219" y="14727"/>
                      </a:cubicBezTo>
                      <a:close/>
                      <a:moveTo>
                        <a:pt x="28653" y="42188"/>
                      </a:moveTo>
                      <a:cubicBezTo>
                        <a:pt x="28653" y="46242"/>
                        <a:pt x="27723" y="49386"/>
                        <a:pt x="25862" y="51618"/>
                      </a:cubicBezTo>
                      <a:cubicBezTo>
                        <a:pt x="24002" y="53860"/>
                        <a:pt x="21846" y="54981"/>
                        <a:pt x="19394" y="54981"/>
                      </a:cubicBezTo>
                      <a:cubicBezTo>
                        <a:pt x="17076" y="54981"/>
                        <a:pt x="15149" y="54065"/>
                        <a:pt x="13613" y="52233"/>
                      </a:cubicBezTo>
                      <a:cubicBezTo>
                        <a:pt x="12077" y="50402"/>
                        <a:pt x="11309" y="47397"/>
                        <a:pt x="11309" y="43218"/>
                      </a:cubicBezTo>
                      <a:cubicBezTo>
                        <a:pt x="11309" y="38983"/>
                        <a:pt x="12144" y="35873"/>
                        <a:pt x="13814" y="33888"/>
                      </a:cubicBezTo>
                      <a:cubicBezTo>
                        <a:pt x="15483" y="31913"/>
                        <a:pt x="17568" y="30926"/>
                        <a:pt x="20067" y="30926"/>
                      </a:cubicBezTo>
                      <a:cubicBezTo>
                        <a:pt x="22481" y="30926"/>
                        <a:pt x="24513" y="31880"/>
                        <a:pt x="26163" y="33788"/>
                      </a:cubicBezTo>
                      <a:cubicBezTo>
                        <a:pt x="27823" y="35696"/>
                        <a:pt x="28653" y="38496"/>
                        <a:pt x="28653" y="42188"/>
                      </a:cubicBezTo>
                      <a:close/>
                    </a:path>
                  </a:pathLst>
                </a:custGeom>
                <a:solidFill>
                  <a:srgbClr val="000000"/>
                </a:solidFill>
                <a:ln w="14" cap="flat">
                  <a:noFill/>
                  <a:prstDash val="solid"/>
                  <a:round/>
                </a:ln>
              </p:spPr>
              <p:txBody>
                <a:bodyPr rtlCol="0" anchor="ctr"/>
                <a:lstStyle/>
                <a:p>
                  <a:endParaRPr lang="en-US"/>
                </a:p>
              </p:txBody>
            </p:sp>
            <p:sp>
              <p:nvSpPr>
                <p:cNvPr id="1278" name="Freeform: Shape 1277">
                  <a:extLst>
                    <a:ext uri="{FF2B5EF4-FFF2-40B4-BE49-F238E27FC236}">
                      <a16:creationId xmlns:a16="http://schemas.microsoft.com/office/drawing/2014/main" id="{13F819DC-F8AB-165D-EA69-BF20C1152089}"/>
                    </a:ext>
                  </a:extLst>
                </p:cNvPr>
                <p:cNvSpPr/>
                <p:nvPr/>
              </p:nvSpPr>
              <p:spPr>
                <a:xfrm flipV="1">
                  <a:off x="3005077" y="4647923"/>
                  <a:ext cx="42972" cy="64666"/>
                </a:xfrm>
                <a:custGeom>
                  <a:avLst/>
                  <a:gdLst>
                    <a:gd name="connsiteX0" fmla="*/ -1068 w 42972"/>
                    <a:gd name="connsiteY0" fmla="*/ 51403 h 64666"/>
                    <a:gd name="connsiteX1" fmla="*/ -1068 w 42972"/>
                    <a:gd name="connsiteY1" fmla="*/ 63080 h 64666"/>
                    <a:gd name="connsiteX2" fmla="*/ 41904 w 42972"/>
                    <a:gd name="connsiteY2" fmla="*/ 63080 h 64666"/>
                    <a:gd name="connsiteX3" fmla="*/ 41904 w 42972"/>
                    <a:gd name="connsiteY3" fmla="*/ 53951 h 64666"/>
                    <a:gd name="connsiteX4" fmla="*/ 31071 w 42972"/>
                    <a:gd name="connsiteY4" fmla="*/ 38925 h 64666"/>
                    <a:gd name="connsiteX5" fmla="*/ 22686 w 42972"/>
                    <a:gd name="connsiteY5" fmla="*/ 18104 h 64666"/>
                    <a:gd name="connsiteX6" fmla="*/ 19852 w 42972"/>
                    <a:gd name="connsiteY6" fmla="*/ -1586 h 64666"/>
                    <a:gd name="connsiteX7" fmla="*/ 7746 w 42972"/>
                    <a:gd name="connsiteY7" fmla="*/ -1586 h 64666"/>
                    <a:gd name="connsiteX8" fmla="*/ 13341 w 42972"/>
                    <a:gd name="connsiteY8" fmla="*/ 26132 h 64666"/>
                    <a:gd name="connsiteX9" fmla="*/ 27508 w 42972"/>
                    <a:gd name="connsiteY9" fmla="*/ 51403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1068" y="51403"/>
                      </a:moveTo>
                      <a:lnTo>
                        <a:pt x="-1068" y="63080"/>
                      </a:lnTo>
                      <a:lnTo>
                        <a:pt x="41904" y="63080"/>
                      </a:lnTo>
                      <a:lnTo>
                        <a:pt x="41904" y="53951"/>
                      </a:lnTo>
                      <a:cubicBezTo>
                        <a:pt x="38355" y="50469"/>
                        <a:pt x="34744" y="45460"/>
                        <a:pt x="31071" y="38925"/>
                      </a:cubicBezTo>
                      <a:cubicBezTo>
                        <a:pt x="27408" y="32400"/>
                        <a:pt x="24613" y="25460"/>
                        <a:pt x="22686" y="18104"/>
                      </a:cubicBezTo>
                      <a:cubicBezTo>
                        <a:pt x="20768" y="10759"/>
                        <a:pt x="19824" y="4195"/>
                        <a:pt x="19852" y="-1586"/>
                      </a:cubicBezTo>
                      <a:lnTo>
                        <a:pt x="7746" y="-1586"/>
                      </a:lnTo>
                      <a:cubicBezTo>
                        <a:pt x="7947" y="7477"/>
                        <a:pt x="9812" y="16716"/>
                        <a:pt x="13341" y="26132"/>
                      </a:cubicBezTo>
                      <a:cubicBezTo>
                        <a:pt x="16881" y="35558"/>
                        <a:pt x="21603" y="43981"/>
                        <a:pt x="27508" y="51403"/>
                      </a:cubicBezTo>
                      <a:close/>
                    </a:path>
                  </a:pathLst>
                </a:custGeom>
                <a:solidFill>
                  <a:srgbClr val="000000"/>
                </a:solidFill>
                <a:ln w="14" cap="flat">
                  <a:noFill/>
                  <a:prstDash val="solid"/>
                  <a:round/>
                </a:ln>
              </p:spPr>
              <p:txBody>
                <a:bodyPr rtlCol="0" anchor="ctr"/>
                <a:lstStyle/>
                <a:p>
                  <a:endParaRPr lang="en-US"/>
                </a:p>
              </p:txBody>
            </p:sp>
            <p:sp>
              <p:nvSpPr>
                <p:cNvPr id="1279" name="Freeform: Shape 1278">
                  <a:extLst>
                    <a:ext uri="{FF2B5EF4-FFF2-40B4-BE49-F238E27FC236}">
                      <a16:creationId xmlns:a16="http://schemas.microsoft.com/office/drawing/2014/main" id="{43A5EA4C-2C36-3F00-FA5B-EFC9051F854B}"/>
                    </a:ext>
                  </a:extLst>
                </p:cNvPr>
                <p:cNvSpPr/>
                <p:nvPr/>
              </p:nvSpPr>
              <p:spPr>
                <a:xfrm flipV="1">
                  <a:off x="3057356" y="4700025"/>
                  <a:ext cx="13594" cy="27188"/>
                </a:xfrm>
                <a:custGeom>
                  <a:avLst/>
                  <a:gdLst>
                    <a:gd name="connsiteX0" fmla="*/ 903 w 13594"/>
                    <a:gd name="connsiteY0" fmla="*/ 27942 h 27188"/>
                    <a:gd name="connsiteX1" fmla="*/ 13467 w 13594"/>
                    <a:gd name="connsiteY1" fmla="*/ 27942 h 27188"/>
                    <a:gd name="connsiteX2" fmla="*/ 13467 w 13594"/>
                    <a:gd name="connsiteY2" fmla="*/ 18956 h 27188"/>
                    <a:gd name="connsiteX3" fmla="*/ 12523 w 13594"/>
                    <a:gd name="connsiteY3" fmla="*/ 10355 h 27188"/>
                    <a:gd name="connsiteX4" fmla="*/ 8960 w 13594"/>
                    <a:gd name="connsiteY4" fmla="*/ 4689 h 27188"/>
                    <a:gd name="connsiteX5" fmla="*/ 2334 w 13594"/>
                    <a:gd name="connsiteY5" fmla="*/ 753 h 27188"/>
                    <a:gd name="connsiteX6" fmla="*/ -127 w 13594"/>
                    <a:gd name="connsiteY6" fmla="*/ 5948 h 27188"/>
                    <a:gd name="connsiteX7" fmla="*/ 5268 w 13594"/>
                    <a:gd name="connsiteY7" fmla="*/ 9382 h 27188"/>
                    <a:gd name="connsiteX8" fmla="*/ 6985 w 13594"/>
                    <a:gd name="connsiteY8" fmla="*/ 15378 h 27188"/>
                    <a:gd name="connsiteX9" fmla="*/ 903 w 13594"/>
                    <a:gd name="connsiteY9" fmla="*/ 15378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903" y="27942"/>
                      </a:moveTo>
                      <a:lnTo>
                        <a:pt x="13467" y="27942"/>
                      </a:lnTo>
                      <a:lnTo>
                        <a:pt x="13467" y="18956"/>
                      </a:lnTo>
                      <a:cubicBezTo>
                        <a:pt x="13467" y="15321"/>
                        <a:pt x="13152" y="12454"/>
                        <a:pt x="12523" y="10355"/>
                      </a:cubicBezTo>
                      <a:cubicBezTo>
                        <a:pt x="11893" y="8247"/>
                        <a:pt x="10705" y="6358"/>
                        <a:pt x="8960" y="4689"/>
                      </a:cubicBezTo>
                      <a:cubicBezTo>
                        <a:pt x="7223" y="3019"/>
                        <a:pt x="5015" y="1707"/>
                        <a:pt x="2334" y="753"/>
                      </a:cubicBezTo>
                      <a:lnTo>
                        <a:pt x="-127" y="5948"/>
                      </a:lnTo>
                      <a:cubicBezTo>
                        <a:pt x="2401" y="6778"/>
                        <a:pt x="4199" y="7923"/>
                        <a:pt x="5268" y="9382"/>
                      </a:cubicBezTo>
                      <a:cubicBezTo>
                        <a:pt x="6346" y="10842"/>
                        <a:pt x="6918" y="12840"/>
                        <a:pt x="6985" y="15378"/>
                      </a:cubicBezTo>
                      <a:lnTo>
                        <a:pt x="903" y="15378"/>
                      </a:lnTo>
                      <a:close/>
                    </a:path>
                  </a:pathLst>
                </a:custGeom>
                <a:solidFill>
                  <a:srgbClr val="000000"/>
                </a:solidFill>
                <a:ln w="14" cap="flat">
                  <a:noFill/>
                  <a:prstDash val="solid"/>
                  <a:round/>
                </a:ln>
              </p:spPr>
              <p:txBody>
                <a:bodyPr rtlCol="0" anchor="ctr"/>
                <a:lstStyle/>
                <a:p>
                  <a:endParaRPr lang="en-US"/>
                </a:p>
              </p:txBody>
            </p:sp>
            <p:sp>
              <p:nvSpPr>
                <p:cNvPr id="1280" name="Freeform: Shape 1279">
                  <a:extLst>
                    <a:ext uri="{FF2B5EF4-FFF2-40B4-BE49-F238E27FC236}">
                      <a16:creationId xmlns:a16="http://schemas.microsoft.com/office/drawing/2014/main" id="{662CD736-9F58-018A-D145-189F728501BD}"/>
                    </a:ext>
                  </a:extLst>
                </p:cNvPr>
                <p:cNvSpPr/>
                <p:nvPr/>
              </p:nvSpPr>
              <p:spPr>
                <a:xfrm flipV="1">
                  <a:off x="3077563" y="471258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81" name="Freeform: Shape 1280">
                  <a:extLst>
                    <a:ext uri="{FF2B5EF4-FFF2-40B4-BE49-F238E27FC236}">
                      <a16:creationId xmlns:a16="http://schemas.microsoft.com/office/drawing/2014/main" id="{D8595024-D03D-AAFB-E7BB-23708A638EDF}"/>
                    </a:ext>
                  </a:extLst>
                </p:cNvPr>
                <p:cNvSpPr/>
                <p:nvPr/>
              </p:nvSpPr>
              <p:spPr>
                <a:xfrm flipV="1">
                  <a:off x="3110248" y="4646763"/>
                  <a:ext cx="28805" cy="65825"/>
                </a:xfrm>
                <a:custGeom>
                  <a:avLst/>
                  <a:gdLst>
                    <a:gd name="connsiteX0" fmla="*/ 28021 w 28805"/>
                    <a:gd name="connsiteY0" fmla="*/ -1626 h 65825"/>
                    <a:gd name="connsiteX1" fmla="*/ 15457 w 28805"/>
                    <a:gd name="connsiteY1" fmla="*/ -1626 h 65825"/>
                    <a:gd name="connsiteX2" fmla="*/ 15457 w 28805"/>
                    <a:gd name="connsiteY2" fmla="*/ 45725 h 65825"/>
                    <a:gd name="connsiteX3" fmla="*/ -785 w 28805"/>
                    <a:gd name="connsiteY3" fmla="*/ 36209 h 65825"/>
                    <a:gd name="connsiteX4" fmla="*/ -785 w 28805"/>
                    <a:gd name="connsiteY4" fmla="*/ 47614 h 65825"/>
                    <a:gd name="connsiteX5" fmla="*/ 9905 w 28805"/>
                    <a:gd name="connsiteY5" fmla="*/ 53710 h 65825"/>
                    <a:gd name="connsiteX6" fmla="*/ 17818 w 28805"/>
                    <a:gd name="connsiteY6" fmla="*/ 64199 h 65825"/>
                    <a:gd name="connsiteX7" fmla="*/ 28021 w 28805"/>
                    <a:gd name="connsiteY7" fmla="*/ 6419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021" y="-1626"/>
                      </a:moveTo>
                      <a:lnTo>
                        <a:pt x="15457" y="-1626"/>
                      </a:lnTo>
                      <a:lnTo>
                        <a:pt x="15457" y="45725"/>
                      </a:lnTo>
                      <a:cubicBezTo>
                        <a:pt x="10859" y="41432"/>
                        <a:pt x="5445" y="38260"/>
                        <a:pt x="-785" y="36209"/>
                      </a:cubicBezTo>
                      <a:lnTo>
                        <a:pt x="-785" y="47614"/>
                      </a:lnTo>
                      <a:cubicBezTo>
                        <a:pt x="2497" y="48682"/>
                        <a:pt x="6060" y="50714"/>
                        <a:pt x="9905" y="53710"/>
                      </a:cubicBezTo>
                      <a:cubicBezTo>
                        <a:pt x="13749" y="56705"/>
                        <a:pt x="16387" y="60202"/>
                        <a:pt x="17818" y="64199"/>
                      </a:cubicBezTo>
                      <a:lnTo>
                        <a:pt x="28021" y="64199"/>
                      </a:lnTo>
                      <a:close/>
                    </a:path>
                  </a:pathLst>
                </a:custGeom>
                <a:solidFill>
                  <a:srgbClr val="000000"/>
                </a:solidFill>
                <a:ln w="14" cap="flat">
                  <a:noFill/>
                  <a:prstDash val="solid"/>
                  <a:round/>
                </a:ln>
              </p:spPr>
              <p:txBody>
                <a:bodyPr rtlCol="0" anchor="ctr"/>
                <a:lstStyle/>
                <a:p>
                  <a:endParaRPr lang="en-US"/>
                </a:p>
              </p:txBody>
            </p:sp>
            <p:sp>
              <p:nvSpPr>
                <p:cNvPr id="1282" name="Freeform: Shape 1281">
                  <a:extLst>
                    <a:ext uri="{FF2B5EF4-FFF2-40B4-BE49-F238E27FC236}">
                      <a16:creationId xmlns:a16="http://schemas.microsoft.com/office/drawing/2014/main" id="{23C6ADF9-7241-3336-2DF1-E6D5A0449C18}"/>
                    </a:ext>
                  </a:extLst>
                </p:cNvPr>
                <p:cNvSpPr/>
                <p:nvPr/>
              </p:nvSpPr>
              <p:spPr>
                <a:xfrm flipV="1">
                  <a:off x="3157834" y="4646763"/>
                  <a:ext cx="43773" cy="66941"/>
                </a:xfrm>
                <a:custGeom>
                  <a:avLst/>
                  <a:gdLst>
                    <a:gd name="connsiteX0" fmla="*/ 41511 w 43773"/>
                    <a:gd name="connsiteY0" fmla="*/ 49027 h 66941"/>
                    <a:gd name="connsiteX1" fmla="*/ 29348 w 43773"/>
                    <a:gd name="connsiteY1" fmla="*/ 47696 h 66941"/>
                    <a:gd name="connsiteX2" fmla="*/ 27015 w 43773"/>
                    <a:gd name="connsiteY2" fmla="*/ 53234 h 66941"/>
                    <a:gd name="connsiteX3" fmla="*/ 22150 w 43773"/>
                    <a:gd name="connsiteY3" fmla="*/ 55022 h 66941"/>
                    <a:gd name="connsiteX4" fmla="*/ 15410 w 43773"/>
                    <a:gd name="connsiteY4" fmla="*/ 51445 h 66941"/>
                    <a:gd name="connsiteX5" fmla="*/ 11947 w 43773"/>
                    <a:gd name="connsiteY5" fmla="*/ 36563 h 66941"/>
                    <a:gd name="connsiteX6" fmla="*/ 23624 w 43773"/>
                    <a:gd name="connsiteY6" fmla="*/ 42101 h 66941"/>
                    <a:gd name="connsiteX7" fmla="*/ 37103 w 43773"/>
                    <a:gd name="connsiteY7" fmla="*/ 36105 h 66941"/>
                    <a:gd name="connsiteX8" fmla="*/ 42713 w 43773"/>
                    <a:gd name="connsiteY8" fmla="*/ 20636 h 66941"/>
                    <a:gd name="connsiteX9" fmla="*/ 36803 w 43773"/>
                    <a:gd name="connsiteY9" fmla="*/ 4494 h 66941"/>
                    <a:gd name="connsiteX10" fmla="*/ 21649 w 43773"/>
                    <a:gd name="connsiteY10" fmla="*/ -1587 h 66941"/>
                    <a:gd name="connsiteX11" fmla="*/ 5336 w 43773"/>
                    <a:gd name="connsiteY11" fmla="*/ 6126 h 66941"/>
                    <a:gd name="connsiteX12" fmla="*/ -1061 w 43773"/>
                    <a:gd name="connsiteY12" fmla="*/ 31411 h 66941"/>
                    <a:gd name="connsiteX13" fmla="*/ 5593 w 43773"/>
                    <a:gd name="connsiteY13" fmla="*/ 57398 h 66941"/>
                    <a:gd name="connsiteX14" fmla="*/ 22908 w 43773"/>
                    <a:gd name="connsiteY14" fmla="*/ 65354 h 66941"/>
                    <a:gd name="connsiteX15" fmla="*/ 35272 w 43773"/>
                    <a:gd name="connsiteY15" fmla="*/ 61176 h 66941"/>
                    <a:gd name="connsiteX16" fmla="*/ 41511 w 43773"/>
                    <a:gd name="connsiteY16" fmla="*/ 49027 h 66941"/>
                    <a:gd name="connsiteX17" fmla="*/ 13020 w 43773"/>
                    <a:gd name="connsiteY17" fmla="*/ 21623 h 66941"/>
                    <a:gd name="connsiteX18" fmla="*/ 15839 w 43773"/>
                    <a:gd name="connsiteY18" fmla="*/ 12164 h 66941"/>
                    <a:gd name="connsiteX19" fmla="*/ 22279 w 43773"/>
                    <a:gd name="connsiteY19" fmla="*/ 8830 h 66941"/>
                    <a:gd name="connsiteX20" fmla="*/ 28088 w 43773"/>
                    <a:gd name="connsiteY20" fmla="*/ 11549 h 66941"/>
                    <a:gd name="connsiteX21" fmla="*/ 30421 w 43773"/>
                    <a:gd name="connsiteY21" fmla="*/ 20507 h 66941"/>
                    <a:gd name="connsiteX22" fmla="*/ 27917 w 43773"/>
                    <a:gd name="connsiteY22" fmla="*/ 29866 h 66941"/>
                    <a:gd name="connsiteX23" fmla="*/ 21649 w 43773"/>
                    <a:gd name="connsiteY23" fmla="*/ 32842 h 66941"/>
                    <a:gd name="connsiteX24" fmla="*/ 15524 w 43773"/>
                    <a:gd name="connsiteY24" fmla="*/ 29994 h 66941"/>
                    <a:gd name="connsiteX25" fmla="*/ 13020 w 43773"/>
                    <a:gd name="connsiteY25" fmla="*/ 2162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1511" y="49027"/>
                      </a:moveTo>
                      <a:lnTo>
                        <a:pt x="29348" y="47696"/>
                      </a:lnTo>
                      <a:cubicBezTo>
                        <a:pt x="29052" y="50195"/>
                        <a:pt x="28274" y="52041"/>
                        <a:pt x="27015" y="53234"/>
                      </a:cubicBezTo>
                      <a:cubicBezTo>
                        <a:pt x="25765" y="54426"/>
                        <a:pt x="24144" y="55022"/>
                        <a:pt x="22150" y="55022"/>
                      </a:cubicBezTo>
                      <a:cubicBezTo>
                        <a:pt x="19498" y="55022"/>
                        <a:pt x="17251" y="53830"/>
                        <a:pt x="15410" y="51445"/>
                      </a:cubicBezTo>
                      <a:cubicBezTo>
                        <a:pt x="13578" y="49060"/>
                        <a:pt x="12424" y="44099"/>
                        <a:pt x="11947" y="36563"/>
                      </a:cubicBezTo>
                      <a:cubicBezTo>
                        <a:pt x="15076" y="40255"/>
                        <a:pt x="18968" y="42101"/>
                        <a:pt x="23624" y="42101"/>
                      </a:cubicBezTo>
                      <a:cubicBezTo>
                        <a:pt x="28871" y="42101"/>
                        <a:pt x="33364" y="40102"/>
                        <a:pt x="37103" y="36105"/>
                      </a:cubicBezTo>
                      <a:cubicBezTo>
                        <a:pt x="40843" y="32117"/>
                        <a:pt x="42713" y="26961"/>
                        <a:pt x="42713" y="20636"/>
                      </a:cubicBezTo>
                      <a:cubicBezTo>
                        <a:pt x="42713" y="13929"/>
                        <a:pt x="40743" y="8549"/>
                        <a:pt x="36803" y="4494"/>
                      </a:cubicBezTo>
                      <a:cubicBezTo>
                        <a:pt x="32872" y="440"/>
                        <a:pt x="27821" y="-1587"/>
                        <a:pt x="21649" y="-1587"/>
                      </a:cubicBezTo>
                      <a:cubicBezTo>
                        <a:pt x="15038" y="-1587"/>
                        <a:pt x="9600" y="984"/>
                        <a:pt x="5336" y="6126"/>
                      </a:cubicBezTo>
                      <a:cubicBezTo>
                        <a:pt x="1071" y="11268"/>
                        <a:pt x="-1061" y="19696"/>
                        <a:pt x="-1061" y="31411"/>
                      </a:cubicBezTo>
                      <a:cubicBezTo>
                        <a:pt x="-1061" y="43431"/>
                        <a:pt x="1157" y="52094"/>
                        <a:pt x="5593" y="57398"/>
                      </a:cubicBezTo>
                      <a:cubicBezTo>
                        <a:pt x="10039" y="62702"/>
                        <a:pt x="15810" y="65354"/>
                        <a:pt x="22908" y="65354"/>
                      </a:cubicBezTo>
                      <a:cubicBezTo>
                        <a:pt x="27888" y="65354"/>
                        <a:pt x="32009" y="63961"/>
                        <a:pt x="35272" y="61176"/>
                      </a:cubicBezTo>
                      <a:cubicBezTo>
                        <a:pt x="38534" y="58390"/>
                        <a:pt x="40614" y="54340"/>
                        <a:pt x="41511" y="49027"/>
                      </a:cubicBezTo>
                      <a:close/>
                      <a:moveTo>
                        <a:pt x="13020" y="21623"/>
                      </a:moveTo>
                      <a:cubicBezTo>
                        <a:pt x="13020" y="17540"/>
                        <a:pt x="13960" y="14387"/>
                        <a:pt x="15839" y="12164"/>
                      </a:cubicBezTo>
                      <a:cubicBezTo>
                        <a:pt x="17718" y="9942"/>
                        <a:pt x="19865" y="8830"/>
                        <a:pt x="22279" y="8830"/>
                      </a:cubicBezTo>
                      <a:cubicBezTo>
                        <a:pt x="24606" y="8830"/>
                        <a:pt x="26543" y="9737"/>
                        <a:pt x="28088" y="11549"/>
                      </a:cubicBezTo>
                      <a:cubicBezTo>
                        <a:pt x="29643" y="13371"/>
                        <a:pt x="30421" y="16357"/>
                        <a:pt x="30421" y="20507"/>
                      </a:cubicBezTo>
                      <a:cubicBezTo>
                        <a:pt x="30421" y="24771"/>
                        <a:pt x="29586" y="27891"/>
                        <a:pt x="27917" y="29866"/>
                      </a:cubicBezTo>
                      <a:cubicBezTo>
                        <a:pt x="26247" y="31850"/>
                        <a:pt x="24158" y="32842"/>
                        <a:pt x="21649" y="32842"/>
                      </a:cubicBezTo>
                      <a:cubicBezTo>
                        <a:pt x="19235" y="32842"/>
                        <a:pt x="17194" y="31893"/>
                        <a:pt x="15524" y="29994"/>
                      </a:cubicBezTo>
                      <a:cubicBezTo>
                        <a:pt x="13855" y="28106"/>
                        <a:pt x="13020" y="25315"/>
                        <a:pt x="13020" y="21623"/>
                      </a:cubicBezTo>
                      <a:close/>
                    </a:path>
                  </a:pathLst>
                </a:custGeom>
                <a:solidFill>
                  <a:srgbClr val="000000"/>
                </a:solidFill>
                <a:ln w="14" cap="flat">
                  <a:noFill/>
                  <a:prstDash val="solid"/>
                  <a:round/>
                </a:ln>
              </p:spPr>
              <p:txBody>
                <a:bodyPr rtlCol="0" anchor="ctr"/>
                <a:lstStyle/>
                <a:p>
                  <a:endParaRPr lang="en-US"/>
                </a:p>
              </p:txBody>
            </p:sp>
            <p:sp>
              <p:nvSpPr>
                <p:cNvPr id="1283" name="Freeform: Shape 1282">
                  <a:extLst>
                    <a:ext uri="{FF2B5EF4-FFF2-40B4-BE49-F238E27FC236}">
                      <a16:creationId xmlns:a16="http://schemas.microsoft.com/office/drawing/2014/main" id="{5E6209E6-9489-4D79-F0F4-DCF24231E6CE}"/>
                    </a:ext>
                  </a:extLst>
                </p:cNvPr>
                <p:cNvSpPr/>
                <p:nvPr/>
              </p:nvSpPr>
              <p:spPr>
                <a:xfrm flipV="1">
                  <a:off x="3206579" y="4647035"/>
                  <a:ext cx="22266" cy="84027"/>
                </a:xfrm>
                <a:custGeom>
                  <a:avLst/>
                  <a:gdLst>
                    <a:gd name="connsiteX0" fmla="*/ 22119 w 22266"/>
                    <a:gd name="connsiteY0" fmla="*/ 83058 h 84027"/>
                    <a:gd name="connsiteX1" fmla="*/ 22119 w 22266"/>
                    <a:gd name="connsiteY1" fmla="*/ -969 h 84027"/>
                    <a:gd name="connsiteX2" fmla="*/ -147 w 22266"/>
                    <a:gd name="connsiteY2" fmla="*/ -969 h 84027"/>
                    <a:gd name="connsiteX3" fmla="*/ -147 w 22266"/>
                    <a:gd name="connsiteY3" fmla="*/ 8919 h 84027"/>
                    <a:gd name="connsiteX4" fmla="*/ 10184 w 22266"/>
                    <a:gd name="connsiteY4" fmla="*/ 8919 h 84027"/>
                    <a:gd name="connsiteX5" fmla="*/ 10184 w 22266"/>
                    <a:gd name="connsiteY5" fmla="*/ 73270 h 84027"/>
                    <a:gd name="connsiteX6" fmla="*/ -147 w 22266"/>
                    <a:gd name="connsiteY6" fmla="*/ 73270 h 84027"/>
                    <a:gd name="connsiteX7" fmla="*/ -147 w 22266"/>
                    <a:gd name="connsiteY7" fmla="*/ 83058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2119" y="83058"/>
                      </a:moveTo>
                      <a:lnTo>
                        <a:pt x="22119" y="-969"/>
                      </a:lnTo>
                      <a:lnTo>
                        <a:pt x="-147" y="-969"/>
                      </a:lnTo>
                      <a:lnTo>
                        <a:pt x="-147" y="8919"/>
                      </a:lnTo>
                      <a:lnTo>
                        <a:pt x="10184" y="8919"/>
                      </a:lnTo>
                      <a:lnTo>
                        <a:pt x="10184" y="73270"/>
                      </a:lnTo>
                      <a:lnTo>
                        <a:pt x="-147" y="73270"/>
                      </a:lnTo>
                      <a:lnTo>
                        <a:pt x="-147" y="83058"/>
                      </a:lnTo>
                      <a:close/>
                    </a:path>
                  </a:pathLst>
                </a:custGeom>
                <a:solidFill>
                  <a:srgbClr val="000000"/>
                </a:solidFill>
                <a:ln w="14" cap="flat">
                  <a:noFill/>
                  <a:prstDash val="solid"/>
                  <a:round/>
                </a:ln>
              </p:spPr>
              <p:txBody>
                <a:bodyPr rtlCol="0" anchor="ctr"/>
                <a:lstStyle/>
                <a:p>
                  <a:endParaRPr lang="en-US"/>
                </a:p>
              </p:txBody>
            </p:sp>
          </p:grpSp>
        </p:grpSp>
        <p:grpSp>
          <p:nvGrpSpPr>
            <p:cNvPr id="1284" name="Graphic 3">
              <a:extLst>
                <a:ext uri="{FF2B5EF4-FFF2-40B4-BE49-F238E27FC236}">
                  <a16:creationId xmlns:a16="http://schemas.microsoft.com/office/drawing/2014/main" id="{188359B1-612C-0C85-39A5-D3FDD3C98977}"/>
                </a:ext>
              </a:extLst>
            </p:cNvPr>
            <p:cNvGrpSpPr/>
            <p:nvPr/>
          </p:nvGrpSpPr>
          <p:grpSpPr>
            <a:xfrm>
              <a:off x="3769713" y="3680507"/>
              <a:ext cx="547711" cy="458492"/>
              <a:chOff x="3769713" y="3680507"/>
              <a:chExt cx="547711" cy="458492"/>
            </a:xfrm>
            <a:noFill/>
          </p:grpSpPr>
          <p:sp>
            <p:nvSpPr>
              <p:cNvPr id="1285" name="Freeform: Shape 1284">
                <a:extLst>
                  <a:ext uri="{FF2B5EF4-FFF2-40B4-BE49-F238E27FC236}">
                    <a16:creationId xmlns:a16="http://schemas.microsoft.com/office/drawing/2014/main" id="{A7597AD6-E402-6905-0F1D-B64C185775DD}"/>
                  </a:ext>
                </a:extLst>
              </p:cNvPr>
              <p:cNvSpPr/>
              <p:nvPr/>
            </p:nvSpPr>
            <p:spPr>
              <a:xfrm>
                <a:off x="3769713" y="3680507"/>
                <a:ext cx="547711" cy="458492"/>
              </a:xfrm>
              <a:custGeom>
                <a:avLst/>
                <a:gdLst>
                  <a:gd name="connsiteX0" fmla="*/ 547933 w 547711"/>
                  <a:gd name="connsiteY0" fmla="*/ 458585 h 458492"/>
                  <a:gd name="connsiteX1" fmla="*/ 222 w 547711"/>
                  <a:gd name="connsiteY1" fmla="*/ 93 h 458492"/>
                </a:gdLst>
                <a:ahLst/>
                <a:cxnLst>
                  <a:cxn ang="0">
                    <a:pos x="connsiteX0" y="connsiteY0"/>
                  </a:cxn>
                  <a:cxn ang="0">
                    <a:pos x="connsiteX1" y="connsiteY1"/>
                  </a:cxn>
                </a:cxnLst>
                <a:rect l="l" t="t" r="r" b="b"/>
                <a:pathLst>
                  <a:path w="547711" h="458492">
                    <a:moveTo>
                      <a:pt x="547933" y="458585"/>
                    </a:moveTo>
                    <a:cubicBezTo>
                      <a:pt x="367000" y="307124"/>
                      <a:pt x="184430" y="154296"/>
                      <a:pt x="222" y="93"/>
                    </a:cubicBezTo>
                  </a:path>
                </a:pathLst>
              </a:custGeom>
              <a:noFill/>
              <a:ln w="11448" cap="rnd">
                <a:solidFill>
                  <a:srgbClr val="000000"/>
                </a:solidFill>
                <a:prstDash val="solid"/>
                <a:round/>
              </a:ln>
            </p:spPr>
            <p:txBody>
              <a:bodyPr rtlCol="0" anchor="ctr"/>
              <a:lstStyle/>
              <a:p>
                <a:endParaRPr lang="en-US"/>
              </a:p>
            </p:txBody>
          </p:sp>
          <p:sp>
            <p:nvSpPr>
              <p:cNvPr id="1286" name="Freeform: Shape 1285">
                <a:extLst>
                  <a:ext uri="{FF2B5EF4-FFF2-40B4-BE49-F238E27FC236}">
                    <a16:creationId xmlns:a16="http://schemas.microsoft.com/office/drawing/2014/main" id="{C78D64B9-0E03-6EB6-177B-A11359ED9829}"/>
                  </a:ext>
                </a:extLst>
              </p:cNvPr>
              <p:cNvSpPr/>
              <p:nvPr/>
            </p:nvSpPr>
            <p:spPr>
              <a:xfrm>
                <a:off x="4277575" y="4101439"/>
                <a:ext cx="39849" cy="37560"/>
              </a:xfrm>
              <a:custGeom>
                <a:avLst/>
                <a:gdLst>
                  <a:gd name="connsiteX0" fmla="*/ 23757 w 39849"/>
                  <a:gd name="connsiteY0" fmla="*/ 105 h 37560"/>
                  <a:gd name="connsiteX1" fmla="*/ 40087 w 39849"/>
                  <a:gd name="connsiteY1" fmla="*/ 37665 h 37560"/>
                  <a:gd name="connsiteX2" fmla="*/ 237 w 39849"/>
                  <a:gd name="connsiteY2" fmla="*/ 28198 h 37560"/>
                </a:gdLst>
                <a:ahLst/>
                <a:cxnLst>
                  <a:cxn ang="0">
                    <a:pos x="connsiteX0" y="connsiteY0"/>
                  </a:cxn>
                  <a:cxn ang="0">
                    <a:pos x="connsiteX1" y="connsiteY1"/>
                  </a:cxn>
                  <a:cxn ang="0">
                    <a:pos x="connsiteX2" y="connsiteY2"/>
                  </a:cxn>
                </a:cxnLst>
                <a:rect l="l" t="t" r="r" b="b"/>
                <a:pathLst>
                  <a:path w="39849" h="37560">
                    <a:moveTo>
                      <a:pt x="23757" y="105"/>
                    </a:moveTo>
                    <a:lnTo>
                      <a:pt x="40087" y="37665"/>
                    </a:lnTo>
                    <a:lnTo>
                      <a:pt x="237" y="28198"/>
                    </a:lnTo>
                  </a:path>
                </a:pathLst>
              </a:custGeom>
              <a:noFill/>
              <a:ln w="11448" cap="rnd">
                <a:solidFill>
                  <a:srgbClr val="000000"/>
                </a:solidFill>
                <a:prstDash val="solid"/>
                <a:round/>
              </a:ln>
            </p:spPr>
            <p:txBody>
              <a:bodyPr rtlCol="0" anchor="ctr"/>
              <a:lstStyle/>
              <a:p>
                <a:endParaRPr lang="en-US"/>
              </a:p>
            </p:txBody>
          </p:sp>
        </p:grpSp>
        <p:grpSp>
          <p:nvGrpSpPr>
            <p:cNvPr id="1287" name="Graphic 3">
              <a:extLst>
                <a:ext uri="{FF2B5EF4-FFF2-40B4-BE49-F238E27FC236}">
                  <a16:creationId xmlns:a16="http://schemas.microsoft.com/office/drawing/2014/main" id="{B71DF382-FFAD-B626-B2B8-B9B29A79DC69}"/>
                </a:ext>
              </a:extLst>
            </p:cNvPr>
            <p:cNvGrpSpPr/>
            <p:nvPr/>
          </p:nvGrpSpPr>
          <p:grpSpPr>
            <a:xfrm>
              <a:off x="4219088" y="4153326"/>
              <a:ext cx="789014" cy="467599"/>
              <a:chOff x="4219088" y="4153326"/>
              <a:chExt cx="789014" cy="467599"/>
            </a:xfrm>
          </p:grpSpPr>
          <p:sp>
            <p:nvSpPr>
              <p:cNvPr id="1288" name="Freeform: Shape 1287">
                <a:extLst>
                  <a:ext uri="{FF2B5EF4-FFF2-40B4-BE49-F238E27FC236}">
                    <a16:creationId xmlns:a16="http://schemas.microsoft.com/office/drawing/2014/main" id="{E4A59C4E-8C9D-0AF4-D90C-A14E868C0BE7}"/>
                  </a:ext>
                </a:extLst>
              </p:cNvPr>
              <p:cNvSpPr/>
              <p:nvPr/>
            </p:nvSpPr>
            <p:spPr>
              <a:xfrm>
                <a:off x="4219088" y="4153326"/>
                <a:ext cx="789014" cy="467599"/>
              </a:xfrm>
              <a:custGeom>
                <a:avLst/>
                <a:gdLst>
                  <a:gd name="connsiteX0" fmla="*/ 255 w 789014"/>
                  <a:gd name="connsiteY0" fmla="*/ 467720 h 467599"/>
                  <a:gd name="connsiteX1" fmla="*/ 789270 w 789014"/>
                  <a:gd name="connsiteY1" fmla="*/ 467720 h 467599"/>
                  <a:gd name="connsiteX2" fmla="*/ 789270 w 789014"/>
                  <a:gd name="connsiteY2" fmla="*/ 121 h 467599"/>
                  <a:gd name="connsiteX3" fmla="*/ 255 w 789014"/>
                  <a:gd name="connsiteY3" fmla="*/ 121 h 467599"/>
                </a:gdLst>
                <a:ahLst/>
                <a:cxnLst>
                  <a:cxn ang="0">
                    <a:pos x="connsiteX0" y="connsiteY0"/>
                  </a:cxn>
                  <a:cxn ang="0">
                    <a:pos x="connsiteX1" y="connsiteY1"/>
                  </a:cxn>
                  <a:cxn ang="0">
                    <a:pos x="connsiteX2" y="connsiteY2"/>
                  </a:cxn>
                  <a:cxn ang="0">
                    <a:pos x="connsiteX3" y="connsiteY3"/>
                  </a:cxn>
                </a:cxnLst>
                <a:rect l="l" t="t" r="r" b="b"/>
                <a:pathLst>
                  <a:path w="789014" h="467599">
                    <a:moveTo>
                      <a:pt x="255" y="467720"/>
                    </a:moveTo>
                    <a:lnTo>
                      <a:pt x="789270" y="467720"/>
                    </a:lnTo>
                    <a:lnTo>
                      <a:pt x="789270" y="121"/>
                    </a:lnTo>
                    <a:lnTo>
                      <a:pt x="255" y="121"/>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289" name="Graphic 3">
                <a:extLst>
                  <a:ext uri="{FF2B5EF4-FFF2-40B4-BE49-F238E27FC236}">
                    <a16:creationId xmlns:a16="http://schemas.microsoft.com/office/drawing/2014/main" id="{8514EB16-F8DE-A551-02EE-0670800884FF}"/>
                  </a:ext>
                </a:extLst>
              </p:cNvPr>
              <p:cNvGrpSpPr/>
              <p:nvPr/>
            </p:nvGrpSpPr>
            <p:grpSpPr>
              <a:xfrm>
                <a:off x="4269258" y="4197598"/>
                <a:ext cx="690323" cy="67828"/>
                <a:chOff x="4269258" y="4197598"/>
                <a:chExt cx="690323" cy="67828"/>
              </a:xfrm>
              <a:solidFill>
                <a:srgbClr val="000000"/>
              </a:solidFill>
            </p:grpSpPr>
            <p:sp>
              <p:nvSpPr>
                <p:cNvPr id="1290" name="Freeform: Shape 1289">
                  <a:extLst>
                    <a:ext uri="{FF2B5EF4-FFF2-40B4-BE49-F238E27FC236}">
                      <a16:creationId xmlns:a16="http://schemas.microsoft.com/office/drawing/2014/main" id="{3A8FD856-4069-05EA-3A1D-8428CB68EE43}"/>
                    </a:ext>
                  </a:extLst>
                </p:cNvPr>
                <p:cNvSpPr/>
                <p:nvPr/>
              </p:nvSpPr>
              <p:spPr>
                <a:xfrm flipV="1">
                  <a:off x="4269258" y="4197598"/>
                  <a:ext cx="61317" cy="67785"/>
                </a:xfrm>
                <a:custGeom>
                  <a:avLst/>
                  <a:gdLst>
                    <a:gd name="connsiteX0" fmla="*/ 31337 w 61317"/>
                    <a:gd name="connsiteY0" fmla="*/ 23493 h 67785"/>
                    <a:gd name="connsiteX1" fmla="*/ 31337 w 61317"/>
                    <a:gd name="connsiteY1" fmla="*/ 34540 h 67785"/>
                    <a:gd name="connsiteX2" fmla="*/ 59871 w 61317"/>
                    <a:gd name="connsiteY2" fmla="*/ 34540 h 67785"/>
                    <a:gd name="connsiteX3" fmla="*/ 59871 w 61317"/>
                    <a:gd name="connsiteY3" fmla="*/ 8424 h 67785"/>
                    <a:gd name="connsiteX4" fmla="*/ 47808 w 61317"/>
                    <a:gd name="connsiteY4" fmla="*/ 1341 h 67785"/>
                    <a:gd name="connsiteX5" fmla="*/ 31823 w 61317"/>
                    <a:gd name="connsiteY5" fmla="*/ -1721 h 67785"/>
                    <a:gd name="connsiteX6" fmla="*/ 13893 w 61317"/>
                    <a:gd name="connsiteY6" fmla="*/ 2586 h 67785"/>
                    <a:gd name="connsiteX7" fmla="*/ 2402 w 61317"/>
                    <a:gd name="connsiteY7" fmla="*/ 14935 h 67785"/>
                    <a:gd name="connsiteX8" fmla="*/ -1447 w 61317"/>
                    <a:gd name="connsiteY8" fmla="*/ 32393 h 67785"/>
                    <a:gd name="connsiteX9" fmla="*/ 2846 w 61317"/>
                    <a:gd name="connsiteY9" fmla="*/ 50595 h 67785"/>
                    <a:gd name="connsiteX10" fmla="*/ 15410 w 61317"/>
                    <a:gd name="connsiteY10" fmla="*/ 62802 h 67785"/>
                    <a:gd name="connsiteX11" fmla="*/ 31108 w 61317"/>
                    <a:gd name="connsiteY11" fmla="*/ 66064 h 67785"/>
                    <a:gd name="connsiteX12" fmla="*/ 50183 w 61317"/>
                    <a:gd name="connsiteY12" fmla="*/ 60941 h 67785"/>
                    <a:gd name="connsiteX13" fmla="*/ 59012 w 61317"/>
                    <a:gd name="connsiteY13" fmla="*/ 46803 h 67785"/>
                    <a:gd name="connsiteX14" fmla="*/ 45876 w 61317"/>
                    <a:gd name="connsiteY14" fmla="*/ 44342 h 67785"/>
                    <a:gd name="connsiteX15" fmla="*/ 40653 w 61317"/>
                    <a:gd name="connsiteY15" fmla="*/ 51955 h 67785"/>
                    <a:gd name="connsiteX16" fmla="*/ 31108 w 61317"/>
                    <a:gd name="connsiteY16" fmla="*/ 54760 h 67785"/>
                    <a:gd name="connsiteX17" fmla="*/ 17313 w 61317"/>
                    <a:gd name="connsiteY17" fmla="*/ 49250 h 67785"/>
                    <a:gd name="connsiteX18" fmla="*/ 12190 w 61317"/>
                    <a:gd name="connsiteY18" fmla="*/ 32937 h 67785"/>
                    <a:gd name="connsiteX19" fmla="*/ 17371 w 61317"/>
                    <a:gd name="connsiteY19" fmla="*/ 15422 h 67785"/>
                    <a:gd name="connsiteX20" fmla="*/ 30979 w 61317"/>
                    <a:gd name="connsiteY20" fmla="*/ 9598 h 67785"/>
                    <a:gd name="connsiteX21" fmla="*/ 39322 w 61317"/>
                    <a:gd name="connsiteY21" fmla="*/ 11229 h 67785"/>
                    <a:gd name="connsiteX22" fmla="*/ 46491 w 61317"/>
                    <a:gd name="connsiteY22" fmla="*/ 15179 h 67785"/>
                    <a:gd name="connsiteX23" fmla="*/ 46491 w 61317"/>
                    <a:gd name="connsiteY23" fmla="*/ 23493 h 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317" h="67785">
                      <a:moveTo>
                        <a:pt x="31337" y="23493"/>
                      </a:moveTo>
                      <a:lnTo>
                        <a:pt x="31337" y="34540"/>
                      </a:lnTo>
                      <a:lnTo>
                        <a:pt x="59871" y="34540"/>
                      </a:lnTo>
                      <a:lnTo>
                        <a:pt x="59871" y="8424"/>
                      </a:lnTo>
                      <a:cubicBezTo>
                        <a:pt x="57095" y="5744"/>
                        <a:pt x="53074" y="3382"/>
                        <a:pt x="47808" y="1341"/>
                      </a:cubicBezTo>
                      <a:cubicBezTo>
                        <a:pt x="42551" y="-701"/>
                        <a:pt x="37223" y="-1721"/>
                        <a:pt x="31823" y="-1721"/>
                      </a:cubicBezTo>
                      <a:cubicBezTo>
                        <a:pt x="24974" y="-1721"/>
                        <a:pt x="18997" y="-286"/>
                        <a:pt x="13893" y="2586"/>
                      </a:cubicBezTo>
                      <a:cubicBezTo>
                        <a:pt x="8799" y="5467"/>
                        <a:pt x="4969" y="9583"/>
                        <a:pt x="2402" y="14935"/>
                      </a:cubicBezTo>
                      <a:cubicBezTo>
                        <a:pt x="-164" y="20287"/>
                        <a:pt x="-1447" y="26107"/>
                        <a:pt x="-1447" y="32393"/>
                      </a:cubicBezTo>
                      <a:cubicBezTo>
                        <a:pt x="-1447" y="39224"/>
                        <a:pt x="-16" y="45291"/>
                        <a:pt x="2846" y="50595"/>
                      </a:cubicBezTo>
                      <a:cubicBezTo>
                        <a:pt x="5708" y="55900"/>
                        <a:pt x="9896" y="59968"/>
                        <a:pt x="15410" y="62802"/>
                      </a:cubicBezTo>
                      <a:cubicBezTo>
                        <a:pt x="19617" y="64977"/>
                        <a:pt x="24850" y="66064"/>
                        <a:pt x="31108" y="66064"/>
                      </a:cubicBezTo>
                      <a:cubicBezTo>
                        <a:pt x="39246" y="66064"/>
                        <a:pt x="45604" y="64357"/>
                        <a:pt x="50183" y="60941"/>
                      </a:cubicBezTo>
                      <a:cubicBezTo>
                        <a:pt x="54762" y="57536"/>
                        <a:pt x="57705" y="52823"/>
                        <a:pt x="59012" y="46803"/>
                      </a:cubicBezTo>
                      <a:lnTo>
                        <a:pt x="45876" y="44342"/>
                      </a:lnTo>
                      <a:cubicBezTo>
                        <a:pt x="44950" y="47557"/>
                        <a:pt x="43209" y="50095"/>
                        <a:pt x="40653" y="51955"/>
                      </a:cubicBezTo>
                      <a:cubicBezTo>
                        <a:pt x="38105" y="53825"/>
                        <a:pt x="34924" y="54760"/>
                        <a:pt x="31108" y="54760"/>
                      </a:cubicBezTo>
                      <a:cubicBezTo>
                        <a:pt x="25327" y="54760"/>
                        <a:pt x="20729" y="52923"/>
                        <a:pt x="17313" y="49250"/>
                      </a:cubicBezTo>
                      <a:cubicBezTo>
                        <a:pt x="13898" y="45587"/>
                        <a:pt x="12190" y="40149"/>
                        <a:pt x="12190" y="32937"/>
                      </a:cubicBezTo>
                      <a:cubicBezTo>
                        <a:pt x="12190" y="25152"/>
                        <a:pt x="13917" y="19314"/>
                        <a:pt x="17371" y="15422"/>
                      </a:cubicBezTo>
                      <a:cubicBezTo>
                        <a:pt x="20834" y="11539"/>
                        <a:pt x="25370" y="9598"/>
                        <a:pt x="30979" y="9598"/>
                      </a:cubicBezTo>
                      <a:cubicBezTo>
                        <a:pt x="33755" y="9598"/>
                        <a:pt x="36536" y="10141"/>
                        <a:pt x="39322" y="11229"/>
                      </a:cubicBezTo>
                      <a:cubicBezTo>
                        <a:pt x="42108" y="12317"/>
                        <a:pt x="44497" y="13633"/>
                        <a:pt x="46491" y="15179"/>
                      </a:cubicBezTo>
                      <a:lnTo>
                        <a:pt x="46491" y="23493"/>
                      </a:lnTo>
                      <a:close/>
                    </a:path>
                  </a:pathLst>
                </a:custGeom>
                <a:solidFill>
                  <a:srgbClr val="000000"/>
                </a:solidFill>
                <a:ln w="14" cap="flat">
                  <a:noFill/>
                  <a:prstDash val="solid"/>
                  <a:round/>
                </a:ln>
              </p:spPr>
              <p:txBody>
                <a:bodyPr rtlCol="0" anchor="ctr"/>
                <a:lstStyle/>
                <a:p>
                  <a:endParaRPr lang="en-US"/>
                </a:p>
              </p:txBody>
            </p:sp>
            <p:sp>
              <p:nvSpPr>
                <p:cNvPr id="1291" name="Freeform: Shape 1290">
                  <a:extLst>
                    <a:ext uri="{FF2B5EF4-FFF2-40B4-BE49-F238E27FC236}">
                      <a16:creationId xmlns:a16="http://schemas.microsoft.com/office/drawing/2014/main" id="{2792E82B-8A6E-0A05-37BC-7A8FB79C37BD}"/>
                    </a:ext>
                  </a:extLst>
                </p:cNvPr>
                <p:cNvSpPr/>
                <p:nvPr/>
              </p:nvSpPr>
              <p:spPr>
                <a:xfrm flipV="1">
                  <a:off x="4342683" y="4198714"/>
                  <a:ext cx="12578" cy="65553"/>
                </a:xfrm>
                <a:custGeom>
                  <a:avLst/>
                  <a:gdLst>
                    <a:gd name="connsiteX0" fmla="*/ 115 w 12578"/>
                    <a:gd name="connsiteY0" fmla="*/ -1721 h 65553"/>
                    <a:gd name="connsiteX1" fmla="*/ 115 w 12578"/>
                    <a:gd name="connsiteY1" fmla="*/ 63832 h 65553"/>
                    <a:gd name="connsiteX2" fmla="*/ 12693 w 12578"/>
                    <a:gd name="connsiteY2" fmla="*/ 63832 h 65553"/>
                    <a:gd name="connsiteX3" fmla="*/ 12693 w 12578"/>
                    <a:gd name="connsiteY3" fmla="*/ -1721 h 65553"/>
                  </a:gdLst>
                  <a:ahLst/>
                  <a:cxnLst>
                    <a:cxn ang="0">
                      <a:pos x="connsiteX0" y="connsiteY0"/>
                    </a:cxn>
                    <a:cxn ang="0">
                      <a:pos x="connsiteX1" y="connsiteY1"/>
                    </a:cxn>
                    <a:cxn ang="0">
                      <a:pos x="connsiteX2" y="connsiteY2"/>
                    </a:cxn>
                    <a:cxn ang="0">
                      <a:pos x="connsiteX3" y="connsiteY3"/>
                    </a:cxn>
                  </a:cxnLst>
                  <a:rect l="l" t="t" r="r" b="b"/>
                  <a:pathLst>
                    <a:path w="12578" h="65553">
                      <a:moveTo>
                        <a:pt x="115" y="-1721"/>
                      </a:moveTo>
                      <a:lnTo>
                        <a:pt x="115" y="63832"/>
                      </a:lnTo>
                      <a:lnTo>
                        <a:pt x="12693" y="63832"/>
                      </a:lnTo>
                      <a:lnTo>
                        <a:pt x="12693" y="-1721"/>
                      </a:lnTo>
                      <a:close/>
                    </a:path>
                  </a:pathLst>
                </a:custGeom>
                <a:solidFill>
                  <a:srgbClr val="000000"/>
                </a:solidFill>
                <a:ln w="14" cap="flat">
                  <a:noFill/>
                  <a:prstDash val="solid"/>
                  <a:round/>
                </a:ln>
              </p:spPr>
              <p:txBody>
                <a:bodyPr rtlCol="0" anchor="ctr"/>
                <a:lstStyle/>
                <a:p>
                  <a:endParaRPr lang="en-US"/>
                </a:p>
              </p:txBody>
            </p:sp>
            <p:sp>
              <p:nvSpPr>
                <p:cNvPr id="1292" name="Freeform: Shape 1291">
                  <a:extLst>
                    <a:ext uri="{FF2B5EF4-FFF2-40B4-BE49-F238E27FC236}">
                      <a16:creationId xmlns:a16="http://schemas.microsoft.com/office/drawing/2014/main" id="{81431E57-4759-E774-2F60-236B73BBEE4F}"/>
                    </a:ext>
                  </a:extLst>
                </p:cNvPr>
                <p:cNvSpPr/>
                <p:nvPr/>
              </p:nvSpPr>
              <p:spPr>
                <a:xfrm flipV="1">
                  <a:off x="4367870" y="4216773"/>
                  <a:ext cx="43187" cy="48567"/>
                </a:xfrm>
                <a:custGeom>
                  <a:avLst/>
                  <a:gdLst>
                    <a:gd name="connsiteX0" fmla="*/ 30597 w 43187"/>
                    <a:gd name="connsiteY0" fmla="*/ 23 h 48567"/>
                    <a:gd name="connsiteX1" fmla="*/ 30597 w 43187"/>
                    <a:gd name="connsiteY1" fmla="*/ 7135 h 48567"/>
                    <a:gd name="connsiteX2" fmla="*/ 23771 w 43187"/>
                    <a:gd name="connsiteY2" fmla="*/ 1139 h 48567"/>
                    <a:gd name="connsiteX3" fmla="*/ 14856 w 43187"/>
                    <a:gd name="connsiteY3" fmla="*/ -1051 h 48567"/>
                    <a:gd name="connsiteX4" fmla="*/ 6256 w 43187"/>
                    <a:gd name="connsiteY4" fmla="*/ 1053 h 48567"/>
                    <a:gd name="connsiteX5" fmla="*/ 761 w 43187"/>
                    <a:gd name="connsiteY5" fmla="*/ 6949 h 48567"/>
                    <a:gd name="connsiteX6" fmla="*/ -928 w 43187"/>
                    <a:gd name="connsiteY6" fmla="*/ 17466 h 48567"/>
                    <a:gd name="connsiteX7" fmla="*/ -928 w 43187"/>
                    <a:gd name="connsiteY7" fmla="*/ 47517 h 48567"/>
                    <a:gd name="connsiteX8" fmla="*/ 11637 w 43187"/>
                    <a:gd name="connsiteY8" fmla="*/ 47517 h 48567"/>
                    <a:gd name="connsiteX9" fmla="*/ 11637 w 43187"/>
                    <a:gd name="connsiteY9" fmla="*/ 25694 h 48567"/>
                    <a:gd name="connsiteX10" fmla="*/ 12323 w 43187"/>
                    <a:gd name="connsiteY10" fmla="*/ 13417 h 48567"/>
                    <a:gd name="connsiteX11" fmla="*/ 14856 w 43187"/>
                    <a:gd name="connsiteY11" fmla="*/ 9839 h 48567"/>
                    <a:gd name="connsiteX12" fmla="*/ 19507 w 43187"/>
                    <a:gd name="connsiteY12" fmla="*/ 8523 h 48567"/>
                    <a:gd name="connsiteX13" fmla="*/ 25274 w 43187"/>
                    <a:gd name="connsiteY13" fmla="*/ 10283 h 48567"/>
                    <a:gd name="connsiteX14" fmla="*/ 28751 w 43187"/>
                    <a:gd name="connsiteY14" fmla="*/ 14662 h 48567"/>
                    <a:gd name="connsiteX15" fmla="*/ 29696 w 43187"/>
                    <a:gd name="connsiteY15" fmla="*/ 27483 h 48567"/>
                    <a:gd name="connsiteX16" fmla="*/ 29696 w 43187"/>
                    <a:gd name="connsiteY16" fmla="*/ 47517 h 48567"/>
                    <a:gd name="connsiteX17" fmla="*/ 42260 w 43187"/>
                    <a:gd name="connsiteY17" fmla="*/ 47517 h 48567"/>
                    <a:gd name="connsiteX18" fmla="*/ 42260 w 43187"/>
                    <a:gd name="connsiteY18" fmla="*/ 23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597" y="23"/>
                      </a:moveTo>
                      <a:lnTo>
                        <a:pt x="30597" y="7135"/>
                      </a:lnTo>
                      <a:cubicBezTo>
                        <a:pt x="28870" y="4597"/>
                        <a:pt x="26595" y="2598"/>
                        <a:pt x="23771" y="1139"/>
                      </a:cubicBezTo>
                      <a:cubicBezTo>
                        <a:pt x="20957" y="-321"/>
                        <a:pt x="17985" y="-1051"/>
                        <a:pt x="14856" y="-1051"/>
                      </a:cubicBezTo>
                      <a:cubicBezTo>
                        <a:pt x="11660" y="-1051"/>
                        <a:pt x="8794" y="-349"/>
                        <a:pt x="6256" y="1053"/>
                      </a:cubicBezTo>
                      <a:cubicBezTo>
                        <a:pt x="3728" y="2455"/>
                        <a:pt x="1896" y="4420"/>
                        <a:pt x="761" y="6949"/>
                      </a:cubicBezTo>
                      <a:cubicBezTo>
                        <a:pt x="-365" y="9486"/>
                        <a:pt x="-928" y="12992"/>
                        <a:pt x="-928" y="17466"/>
                      </a:cubicBezTo>
                      <a:lnTo>
                        <a:pt x="-928" y="47517"/>
                      </a:lnTo>
                      <a:lnTo>
                        <a:pt x="11637" y="47517"/>
                      </a:lnTo>
                      <a:lnTo>
                        <a:pt x="11637" y="25694"/>
                      </a:lnTo>
                      <a:cubicBezTo>
                        <a:pt x="11637" y="19016"/>
                        <a:pt x="11865" y="14924"/>
                        <a:pt x="12323" y="13417"/>
                      </a:cubicBezTo>
                      <a:cubicBezTo>
                        <a:pt x="12791" y="11909"/>
                        <a:pt x="13635" y="10717"/>
                        <a:pt x="14856" y="9839"/>
                      </a:cubicBezTo>
                      <a:cubicBezTo>
                        <a:pt x="16077" y="8961"/>
                        <a:pt x="17628" y="8523"/>
                        <a:pt x="19507" y="8523"/>
                      </a:cubicBezTo>
                      <a:cubicBezTo>
                        <a:pt x="21653" y="8523"/>
                        <a:pt x="23576" y="9109"/>
                        <a:pt x="25274" y="10283"/>
                      </a:cubicBezTo>
                      <a:cubicBezTo>
                        <a:pt x="26972" y="11466"/>
                        <a:pt x="28131" y="12925"/>
                        <a:pt x="28751" y="14662"/>
                      </a:cubicBezTo>
                      <a:cubicBezTo>
                        <a:pt x="29381" y="16407"/>
                        <a:pt x="29696" y="20681"/>
                        <a:pt x="29696" y="27483"/>
                      </a:cubicBezTo>
                      <a:lnTo>
                        <a:pt x="29696" y="47517"/>
                      </a:lnTo>
                      <a:lnTo>
                        <a:pt x="42260" y="47517"/>
                      </a:lnTo>
                      <a:lnTo>
                        <a:pt x="42260" y="23"/>
                      </a:lnTo>
                      <a:close/>
                    </a:path>
                  </a:pathLst>
                </a:custGeom>
                <a:solidFill>
                  <a:srgbClr val="000000"/>
                </a:solidFill>
                <a:ln w="14" cap="flat">
                  <a:noFill/>
                  <a:prstDash val="solid"/>
                  <a:round/>
                </a:ln>
              </p:spPr>
              <p:txBody>
                <a:bodyPr rtlCol="0" anchor="ctr"/>
                <a:lstStyle/>
                <a:p>
                  <a:endParaRPr lang="en-US"/>
                </a:p>
              </p:txBody>
            </p:sp>
            <p:sp>
              <p:nvSpPr>
                <p:cNvPr id="1293" name="Freeform: Shape 1292">
                  <a:extLst>
                    <a:ext uri="{FF2B5EF4-FFF2-40B4-BE49-F238E27FC236}">
                      <a16:creationId xmlns:a16="http://schemas.microsoft.com/office/drawing/2014/main" id="{90EEDA9D-E8C0-B9D8-5447-AC4B4179C3C4}"/>
                    </a:ext>
                  </a:extLst>
                </p:cNvPr>
                <p:cNvSpPr/>
                <p:nvPr/>
              </p:nvSpPr>
              <p:spPr>
                <a:xfrm flipV="1">
                  <a:off x="4421308" y="4215700"/>
                  <a:ext cx="44804" cy="49640"/>
                </a:xfrm>
                <a:custGeom>
                  <a:avLst/>
                  <a:gdLst>
                    <a:gd name="connsiteX0" fmla="*/ 43378 w 44804"/>
                    <a:gd name="connsiteY0" fmla="*/ 33441 h 49640"/>
                    <a:gd name="connsiteX1" fmla="*/ 31000 w 44804"/>
                    <a:gd name="connsiteY1" fmla="*/ 31195 h 49640"/>
                    <a:gd name="connsiteX2" fmla="*/ 28152 w 44804"/>
                    <a:gd name="connsiteY2" fmla="*/ 36790 h 49640"/>
                    <a:gd name="connsiteX3" fmla="*/ 22414 w 44804"/>
                    <a:gd name="connsiteY3" fmla="*/ 38664 h 49640"/>
                    <a:gd name="connsiteX4" fmla="*/ 14916 w 44804"/>
                    <a:gd name="connsiteY4" fmla="*/ 35416 h 49640"/>
                    <a:gd name="connsiteX5" fmla="*/ 12125 w 44804"/>
                    <a:gd name="connsiteY5" fmla="*/ 24584 h 49640"/>
                    <a:gd name="connsiteX6" fmla="*/ 14959 w 44804"/>
                    <a:gd name="connsiteY6" fmla="*/ 12635 h 49640"/>
                    <a:gd name="connsiteX7" fmla="*/ 22586 w 44804"/>
                    <a:gd name="connsiteY7" fmla="*/ 9158 h 49640"/>
                    <a:gd name="connsiteX8" fmla="*/ 28439 w 44804"/>
                    <a:gd name="connsiteY8" fmla="*/ 11190 h 49640"/>
                    <a:gd name="connsiteX9" fmla="*/ 31658 w 44804"/>
                    <a:gd name="connsiteY9" fmla="*/ 18187 h 49640"/>
                    <a:gd name="connsiteX10" fmla="*/ 44008 w 44804"/>
                    <a:gd name="connsiteY10" fmla="*/ 16084 h 49640"/>
                    <a:gd name="connsiteX11" fmla="*/ 36624 w 44804"/>
                    <a:gd name="connsiteY11" fmla="*/ 3248 h 49640"/>
                    <a:gd name="connsiteX12" fmla="*/ 21999 w 44804"/>
                    <a:gd name="connsiteY12" fmla="*/ -1088 h 49640"/>
                    <a:gd name="connsiteX13" fmla="*/ 5385 w 44804"/>
                    <a:gd name="connsiteY13" fmla="*/ 5480 h 49640"/>
                    <a:gd name="connsiteX14" fmla="*/ -796 w 44804"/>
                    <a:gd name="connsiteY14" fmla="*/ 23682 h 49640"/>
                    <a:gd name="connsiteX15" fmla="*/ 5414 w 44804"/>
                    <a:gd name="connsiteY15" fmla="*/ 41999 h 49640"/>
                    <a:gd name="connsiteX16" fmla="*/ 22228 w 44804"/>
                    <a:gd name="connsiteY16" fmla="*/ 48553 h 49640"/>
                    <a:gd name="connsiteX17" fmla="*/ 36023 w 44804"/>
                    <a:gd name="connsiteY17" fmla="*/ 44818 h 49640"/>
                    <a:gd name="connsiteX18" fmla="*/ 43378 w 44804"/>
                    <a:gd name="connsiteY18" fmla="*/ 3344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804" h="49640">
                      <a:moveTo>
                        <a:pt x="43378" y="33441"/>
                      </a:moveTo>
                      <a:lnTo>
                        <a:pt x="31000" y="31195"/>
                      </a:lnTo>
                      <a:cubicBezTo>
                        <a:pt x="30580" y="33675"/>
                        <a:pt x="29631" y="35540"/>
                        <a:pt x="28152" y="36790"/>
                      </a:cubicBezTo>
                      <a:cubicBezTo>
                        <a:pt x="26674" y="38040"/>
                        <a:pt x="24761" y="38664"/>
                        <a:pt x="22414" y="38664"/>
                      </a:cubicBezTo>
                      <a:cubicBezTo>
                        <a:pt x="19276" y="38664"/>
                        <a:pt x="16776" y="37582"/>
                        <a:pt x="14916" y="35416"/>
                      </a:cubicBezTo>
                      <a:cubicBezTo>
                        <a:pt x="13056" y="33260"/>
                        <a:pt x="12125" y="29649"/>
                        <a:pt x="12125" y="24584"/>
                      </a:cubicBezTo>
                      <a:cubicBezTo>
                        <a:pt x="12125" y="18945"/>
                        <a:pt x="13070" y="14963"/>
                        <a:pt x="14959" y="12635"/>
                      </a:cubicBezTo>
                      <a:cubicBezTo>
                        <a:pt x="16857" y="10317"/>
                        <a:pt x="19399" y="9158"/>
                        <a:pt x="22586" y="9158"/>
                      </a:cubicBezTo>
                      <a:cubicBezTo>
                        <a:pt x="24971" y="9158"/>
                        <a:pt x="26922" y="9835"/>
                        <a:pt x="28439" y="11190"/>
                      </a:cubicBezTo>
                      <a:cubicBezTo>
                        <a:pt x="29965" y="12544"/>
                        <a:pt x="31038" y="14877"/>
                        <a:pt x="31658" y="18187"/>
                      </a:cubicBezTo>
                      <a:lnTo>
                        <a:pt x="44008" y="16084"/>
                      </a:lnTo>
                      <a:cubicBezTo>
                        <a:pt x="42729" y="10417"/>
                        <a:pt x="40268" y="6138"/>
                        <a:pt x="36624" y="3248"/>
                      </a:cubicBezTo>
                      <a:cubicBezTo>
                        <a:pt x="32989" y="357"/>
                        <a:pt x="28114" y="-1088"/>
                        <a:pt x="21999" y="-1088"/>
                      </a:cubicBezTo>
                      <a:cubicBezTo>
                        <a:pt x="15054" y="-1088"/>
                        <a:pt x="9516" y="1101"/>
                        <a:pt x="5385" y="5480"/>
                      </a:cubicBezTo>
                      <a:cubicBezTo>
                        <a:pt x="1264" y="9868"/>
                        <a:pt x="-796" y="15936"/>
                        <a:pt x="-796" y="23682"/>
                      </a:cubicBezTo>
                      <a:cubicBezTo>
                        <a:pt x="-796" y="31524"/>
                        <a:pt x="1274" y="37629"/>
                        <a:pt x="5414" y="41999"/>
                      </a:cubicBezTo>
                      <a:cubicBezTo>
                        <a:pt x="9554" y="46368"/>
                        <a:pt x="15159" y="48553"/>
                        <a:pt x="22228" y="48553"/>
                      </a:cubicBezTo>
                      <a:cubicBezTo>
                        <a:pt x="28009" y="48553"/>
                        <a:pt x="32607" y="47308"/>
                        <a:pt x="36023" y="44818"/>
                      </a:cubicBezTo>
                      <a:cubicBezTo>
                        <a:pt x="39438" y="42328"/>
                        <a:pt x="41890" y="38536"/>
                        <a:pt x="43378" y="33441"/>
                      </a:cubicBezTo>
                      <a:close/>
                    </a:path>
                  </a:pathLst>
                </a:custGeom>
                <a:solidFill>
                  <a:srgbClr val="000000"/>
                </a:solidFill>
                <a:ln w="14" cap="flat">
                  <a:noFill/>
                  <a:prstDash val="solid"/>
                  <a:round/>
                </a:ln>
              </p:spPr>
              <p:txBody>
                <a:bodyPr rtlCol="0" anchor="ctr"/>
                <a:lstStyle/>
                <a:p>
                  <a:endParaRPr lang="en-US"/>
                </a:p>
              </p:txBody>
            </p:sp>
            <p:sp>
              <p:nvSpPr>
                <p:cNvPr id="1294" name="Freeform: Shape 1293">
                  <a:extLst>
                    <a:ext uri="{FF2B5EF4-FFF2-40B4-BE49-F238E27FC236}">
                      <a16:creationId xmlns:a16="http://schemas.microsoft.com/office/drawing/2014/main" id="{99FADBBA-4E3F-5B75-12FB-6DC9F0E1F9FA}"/>
                    </a:ext>
                  </a:extLst>
                </p:cNvPr>
                <p:cNvSpPr/>
                <p:nvPr/>
              </p:nvSpPr>
              <p:spPr>
                <a:xfrm flipV="1">
                  <a:off x="4472100" y="4215700"/>
                  <a:ext cx="49011" cy="49640"/>
                </a:xfrm>
                <a:custGeom>
                  <a:avLst/>
                  <a:gdLst>
                    <a:gd name="connsiteX0" fmla="*/ -921 w 49011"/>
                    <a:gd name="connsiteY0" fmla="*/ 24398 h 49640"/>
                    <a:gd name="connsiteX1" fmla="*/ 2170 w 49011"/>
                    <a:gd name="connsiteY1" fmla="*/ 36518 h 49640"/>
                    <a:gd name="connsiteX2" fmla="*/ 10913 w 49011"/>
                    <a:gd name="connsiteY2" fmla="*/ 45462 h 49640"/>
                    <a:gd name="connsiteX3" fmla="*/ 23549 w 49011"/>
                    <a:gd name="connsiteY3" fmla="*/ 48553 h 49640"/>
                    <a:gd name="connsiteX4" fmla="*/ 41207 w 49011"/>
                    <a:gd name="connsiteY4" fmla="*/ 41555 h 49640"/>
                    <a:gd name="connsiteX5" fmla="*/ 48090 w 49011"/>
                    <a:gd name="connsiteY5" fmla="*/ 23868 h 49640"/>
                    <a:gd name="connsiteX6" fmla="*/ 41136 w 49011"/>
                    <a:gd name="connsiteY6" fmla="*/ 5995 h 49640"/>
                    <a:gd name="connsiteX7" fmla="*/ 23635 w 49011"/>
                    <a:gd name="connsiteY7" fmla="*/ -1088 h 49640"/>
                    <a:gd name="connsiteX8" fmla="*/ 11185 w 49011"/>
                    <a:gd name="connsiteY8" fmla="*/ 1860 h 49640"/>
                    <a:gd name="connsiteX9" fmla="*/ 2170 w 49011"/>
                    <a:gd name="connsiteY9" fmla="*/ 10517 h 49640"/>
                    <a:gd name="connsiteX10" fmla="*/ -921 w 49011"/>
                    <a:gd name="connsiteY10" fmla="*/ 24398 h 49640"/>
                    <a:gd name="connsiteX11" fmla="*/ 11958 w 49011"/>
                    <a:gd name="connsiteY11" fmla="*/ 23725 h 49640"/>
                    <a:gd name="connsiteX12" fmla="*/ 15306 w 49011"/>
                    <a:gd name="connsiteY12" fmla="*/ 12907 h 49640"/>
                    <a:gd name="connsiteX13" fmla="*/ 23592 w 49011"/>
                    <a:gd name="connsiteY13" fmla="*/ 9158 h 49640"/>
                    <a:gd name="connsiteX14" fmla="*/ 31834 w 49011"/>
                    <a:gd name="connsiteY14" fmla="*/ 12907 h 49640"/>
                    <a:gd name="connsiteX15" fmla="*/ 35168 w 49011"/>
                    <a:gd name="connsiteY15" fmla="*/ 23825 h 49640"/>
                    <a:gd name="connsiteX16" fmla="*/ 31834 w 49011"/>
                    <a:gd name="connsiteY16" fmla="*/ 34543 h 49640"/>
                    <a:gd name="connsiteX17" fmla="*/ 23592 w 49011"/>
                    <a:gd name="connsiteY17" fmla="*/ 38307 h 49640"/>
                    <a:gd name="connsiteX18" fmla="*/ 15306 w 49011"/>
                    <a:gd name="connsiteY18" fmla="*/ 34543 h 49640"/>
                    <a:gd name="connsiteX19" fmla="*/ 11958 w 49011"/>
                    <a:gd name="connsiteY19" fmla="*/ 2372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921" y="24398"/>
                      </a:moveTo>
                      <a:cubicBezTo>
                        <a:pt x="-921" y="28576"/>
                        <a:pt x="109" y="32616"/>
                        <a:pt x="2170" y="36518"/>
                      </a:cubicBezTo>
                      <a:cubicBezTo>
                        <a:pt x="4230" y="40429"/>
                        <a:pt x="7145" y="43411"/>
                        <a:pt x="10913" y="45462"/>
                      </a:cubicBezTo>
                      <a:cubicBezTo>
                        <a:pt x="14681" y="47522"/>
                        <a:pt x="18893" y="48553"/>
                        <a:pt x="23549" y="48553"/>
                      </a:cubicBezTo>
                      <a:cubicBezTo>
                        <a:pt x="30732" y="48553"/>
                        <a:pt x="36618" y="46220"/>
                        <a:pt x="41207" y="41555"/>
                      </a:cubicBezTo>
                      <a:cubicBezTo>
                        <a:pt x="45796" y="36890"/>
                        <a:pt x="48090" y="30994"/>
                        <a:pt x="48090" y="23868"/>
                      </a:cubicBezTo>
                      <a:cubicBezTo>
                        <a:pt x="48090" y="16685"/>
                        <a:pt x="45772" y="10727"/>
                        <a:pt x="41136" y="5995"/>
                      </a:cubicBezTo>
                      <a:cubicBezTo>
                        <a:pt x="36499" y="1273"/>
                        <a:pt x="30665" y="-1088"/>
                        <a:pt x="23635" y="-1088"/>
                      </a:cubicBezTo>
                      <a:cubicBezTo>
                        <a:pt x="19284" y="-1088"/>
                        <a:pt x="15135" y="-106"/>
                        <a:pt x="11185" y="1860"/>
                      </a:cubicBezTo>
                      <a:cubicBezTo>
                        <a:pt x="7236" y="3834"/>
                        <a:pt x="4230" y="6720"/>
                        <a:pt x="2170" y="10517"/>
                      </a:cubicBezTo>
                      <a:cubicBezTo>
                        <a:pt x="109" y="14314"/>
                        <a:pt x="-921" y="18941"/>
                        <a:pt x="-921" y="24398"/>
                      </a:cubicBezTo>
                      <a:close/>
                      <a:moveTo>
                        <a:pt x="11958" y="23725"/>
                      </a:moveTo>
                      <a:cubicBezTo>
                        <a:pt x="11958" y="19022"/>
                        <a:pt x="13074" y="15416"/>
                        <a:pt x="15306" y="12907"/>
                      </a:cubicBezTo>
                      <a:cubicBezTo>
                        <a:pt x="17548" y="10407"/>
                        <a:pt x="20310" y="9158"/>
                        <a:pt x="23592" y="9158"/>
                      </a:cubicBezTo>
                      <a:cubicBezTo>
                        <a:pt x="26873" y="9158"/>
                        <a:pt x="29621" y="10407"/>
                        <a:pt x="31834" y="12907"/>
                      </a:cubicBezTo>
                      <a:cubicBezTo>
                        <a:pt x="34057" y="15416"/>
                        <a:pt x="35168" y="19055"/>
                        <a:pt x="35168" y="23825"/>
                      </a:cubicBezTo>
                      <a:cubicBezTo>
                        <a:pt x="35168" y="28471"/>
                        <a:pt x="34057" y="32044"/>
                        <a:pt x="31834" y="34543"/>
                      </a:cubicBezTo>
                      <a:cubicBezTo>
                        <a:pt x="29621" y="37052"/>
                        <a:pt x="26873" y="38307"/>
                        <a:pt x="23592" y="38307"/>
                      </a:cubicBezTo>
                      <a:cubicBezTo>
                        <a:pt x="20310" y="38307"/>
                        <a:pt x="17548" y="37052"/>
                        <a:pt x="15306" y="34543"/>
                      </a:cubicBezTo>
                      <a:cubicBezTo>
                        <a:pt x="13074" y="32044"/>
                        <a:pt x="11958" y="28438"/>
                        <a:pt x="11958" y="23725"/>
                      </a:cubicBezTo>
                      <a:close/>
                    </a:path>
                  </a:pathLst>
                </a:custGeom>
                <a:solidFill>
                  <a:srgbClr val="000000"/>
                </a:solidFill>
                <a:ln w="14" cap="flat">
                  <a:noFill/>
                  <a:prstDash val="solid"/>
                  <a:round/>
                </a:ln>
              </p:spPr>
              <p:txBody>
                <a:bodyPr rtlCol="0" anchor="ctr"/>
                <a:lstStyle/>
                <a:p>
                  <a:endParaRPr lang="en-US"/>
                </a:p>
              </p:txBody>
            </p:sp>
            <p:sp>
              <p:nvSpPr>
                <p:cNvPr id="1295" name="Freeform: Shape 1294">
                  <a:extLst>
                    <a:ext uri="{FF2B5EF4-FFF2-40B4-BE49-F238E27FC236}">
                      <a16:creationId xmlns:a16="http://schemas.microsoft.com/office/drawing/2014/main" id="{396F6A3B-D274-CC0E-2DD8-1FC18F39C4D4}"/>
                    </a:ext>
                  </a:extLst>
                </p:cNvPr>
                <p:cNvSpPr/>
                <p:nvPr/>
              </p:nvSpPr>
              <p:spPr>
                <a:xfrm flipV="1">
                  <a:off x="4526526" y="4215700"/>
                  <a:ext cx="44360" cy="49640"/>
                </a:xfrm>
                <a:custGeom>
                  <a:avLst/>
                  <a:gdLst>
                    <a:gd name="connsiteX0" fmla="*/ -640 w 44360"/>
                    <a:gd name="connsiteY0" fmla="*/ 13536 h 49640"/>
                    <a:gd name="connsiteX1" fmla="*/ 11967 w 44360"/>
                    <a:gd name="connsiteY1" fmla="*/ 15454 h 49640"/>
                    <a:gd name="connsiteX2" fmla="*/ 15229 w 44360"/>
                    <a:gd name="connsiteY2" fmla="*/ 9887 h 49640"/>
                    <a:gd name="connsiteX3" fmla="*/ 22127 w 44360"/>
                    <a:gd name="connsiteY3" fmla="*/ 7984 h 49640"/>
                    <a:gd name="connsiteX4" fmla="*/ 29453 w 44360"/>
                    <a:gd name="connsiteY4" fmla="*/ 9773 h 49640"/>
                    <a:gd name="connsiteX5" fmla="*/ 31113 w 44360"/>
                    <a:gd name="connsiteY5" fmla="*/ 13136 h 49640"/>
                    <a:gd name="connsiteX6" fmla="*/ 30212 w 44360"/>
                    <a:gd name="connsiteY6" fmla="*/ 15497 h 49640"/>
                    <a:gd name="connsiteX7" fmla="*/ 26019 w 44360"/>
                    <a:gd name="connsiteY7" fmla="*/ 17157 h 49640"/>
                    <a:gd name="connsiteX8" fmla="*/ 6743 w 44360"/>
                    <a:gd name="connsiteY8" fmla="*/ 23281 h 49640"/>
                    <a:gd name="connsiteX9" fmla="*/ 1105 w 44360"/>
                    <a:gd name="connsiteY9" fmla="*/ 33971 h 49640"/>
                    <a:gd name="connsiteX10" fmla="*/ 5971 w 44360"/>
                    <a:gd name="connsiteY10" fmla="*/ 44345 h 49640"/>
                    <a:gd name="connsiteX11" fmla="*/ 21096 w 44360"/>
                    <a:gd name="connsiteY11" fmla="*/ 48553 h 49640"/>
                    <a:gd name="connsiteX12" fmla="*/ 35578 w 44360"/>
                    <a:gd name="connsiteY12" fmla="*/ 45376 h 49640"/>
                    <a:gd name="connsiteX13" fmla="*/ 42117 w 44360"/>
                    <a:gd name="connsiteY13" fmla="*/ 35988 h 49640"/>
                    <a:gd name="connsiteX14" fmla="*/ 30254 w 44360"/>
                    <a:gd name="connsiteY14" fmla="*/ 33799 h 49640"/>
                    <a:gd name="connsiteX15" fmla="*/ 27364 w 44360"/>
                    <a:gd name="connsiteY15" fmla="*/ 38035 h 49640"/>
                    <a:gd name="connsiteX16" fmla="*/ 21311 w 44360"/>
                    <a:gd name="connsiteY16" fmla="*/ 39523 h 49640"/>
                    <a:gd name="connsiteX17" fmla="*/ 14213 w 44360"/>
                    <a:gd name="connsiteY17" fmla="*/ 38135 h 49640"/>
                    <a:gd name="connsiteX18" fmla="*/ 12782 w 44360"/>
                    <a:gd name="connsiteY18" fmla="*/ 35588 h 49640"/>
                    <a:gd name="connsiteX19" fmla="*/ 14027 w 44360"/>
                    <a:gd name="connsiteY19" fmla="*/ 33298 h 49640"/>
                    <a:gd name="connsiteX20" fmla="*/ 25761 w 44360"/>
                    <a:gd name="connsiteY20" fmla="*/ 29764 h 49640"/>
                    <a:gd name="connsiteX21" fmla="*/ 39785 w 44360"/>
                    <a:gd name="connsiteY21" fmla="*/ 24183 h 49640"/>
                    <a:gd name="connsiteX22" fmla="*/ 43720 w 44360"/>
                    <a:gd name="connsiteY22" fmla="*/ 14839 h 49640"/>
                    <a:gd name="connsiteX23" fmla="*/ 38268 w 44360"/>
                    <a:gd name="connsiteY23" fmla="*/ 3605 h 49640"/>
                    <a:gd name="connsiteX24" fmla="*/ 22127 w 44360"/>
                    <a:gd name="connsiteY24" fmla="*/ -1088 h 49640"/>
                    <a:gd name="connsiteX25" fmla="*/ 6758 w 44360"/>
                    <a:gd name="connsiteY25" fmla="*/ 2847 h 49640"/>
                    <a:gd name="connsiteX26" fmla="*/ -640 w 44360"/>
                    <a:gd name="connsiteY26" fmla="*/ 1353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640" y="13536"/>
                      </a:moveTo>
                      <a:lnTo>
                        <a:pt x="11967" y="15454"/>
                      </a:lnTo>
                      <a:cubicBezTo>
                        <a:pt x="12510" y="13012"/>
                        <a:pt x="13598" y="11156"/>
                        <a:pt x="15229" y="9887"/>
                      </a:cubicBezTo>
                      <a:cubicBezTo>
                        <a:pt x="16870" y="8619"/>
                        <a:pt x="19169" y="7984"/>
                        <a:pt x="22127" y="7984"/>
                      </a:cubicBezTo>
                      <a:cubicBezTo>
                        <a:pt x="25370" y="7984"/>
                        <a:pt x="27812" y="8580"/>
                        <a:pt x="29453" y="9773"/>
                      </a:cubicBezTo>
                      <a:cubicBezTo>
                        <a:pt x="30560" y="10612"/>
                        <a:pt x="31113" y="11733"/>
                        <a:pt x="31113" y="13136"/>
                      </a:cubicBezTo>
                      <a:cubicBezTo>
                        <a:pt x="31113" y="14090"/>
                        <a:pt x="30813" y="14877"/>
                        <a:pt x="30212" y="15497"/>
                      </a:cubicBezTo>
                      <a:cubicBezTo>
                        <a:pt x="29592" y="16098"/>
                        <a:pt x="28194" y="16651"/>
                        <a:pt x="26019" y="17157"/>
                      </a:cubicBezTo>
                      <a:cubicBezTo>
                        <a:pt x="15878" y="19389"/>
                        <a:pt x="9453" y="21431"/>
                        <a:pt x="6743" y="23281"/>
                      </a:cubicBezTo>
                      <a:cubicBezTo>
                        <a:pt x="2985" y="25848"/>
                        <a:pt x="1105" y="29411"/>
                        <a:pt x="1105" y="33971"/>
                      </a:cubicBezTo>
                      <a:cubicBezTo>
                        <a:pt x="1105" y="38082"/>
                        <a:pt x="2727" y="41541"/>
                        <a:pt x="5971" y="44345"/>
                      </a:cubicBezTo>
                      <a:cubicBezTo>
                        <a:pt x="9224" y="47150"/>
                        <a:pt x="14266" y="48553"/>
                        <a:pt x="21096" y="48553"/>
                      </a:cubicBezTo>
                      <a:cubicBezTo>
                        <a:pt x="27593" y="48553"/>
                        <a:pt x="32420" y="47494"/>
                        <a:pt x="35578" y="45376"/>
                      </a:cubicBezTo>
                      <a:cubicBezTo>
                        <a:pt x="38745" y="43258"/>
                        <a:pt x="40925" y="40129"/>
                        <a:pt x="42117" y="35988"/>
                      </a:cubicBezTo>
                      <a:lnTo>
                        <a:pt x="30254" y="33799"/>
                      </a:lnTo>
                      <a:cubicBezTo>
                        <a:pt x="29749" y="35640"/>
                        <a:pt x="28785" y="37052"/>
                        <a:pt x="27364" y="38035"/>
                      </a:cubicBezTo>
                      <a:cubicBezTo>
                        <a:pt x="25952" y="39027"/>
                        <a:pt x="23934" y="39523"/>
                        <a:pt x="21311" y="39523"/>
                      </a:cubicBezTo>
                      <a:cubicBezTo>
                        <a:pt x="18010" y="39523"/>
                        <a:pt x="15644" y="39060"/>
                        <a:pt x="14213" y="38135"/>
                      </a:cubicBezTo>
                      <a:cubicBezTo>
                        <a:pt x="13259" y="37477"/>
                        <a:pt x="12782" y="36628"/>
                        <a:pt x="12782" y="35588"/>
                      </a:cubicBezTo>
                      <a:cubicBezTo>
                        <a:pt x="12782" y="34691"/>
                        <a:pt x="13197" y="33928"/>
                        <a:pt x="14027" y="33298"/>
                      </a:cubicBezTo>
                      <a:cubicBezTo>
                        <a:pt x="15162" y="32468"/>
                        <a:pt x="19074" y="31290"/>
                        <a:pt x="25761" y="29764"/>
                      </a:cubicBezTo>
                      <a:cubicBezTo>
                        <a:pt x="32458" y="28247"/>
                        <a:pt x="37133" y="26387"/>
                        <a:pt x="39785" y="24183"/>
                      </a:cubicBezTo>
                      <a:cubicBezTo>
                        <a:pt x="42408" y="21941"/>
                        <a:pt x="43720" y="18826"/>
                        <a:pt x="43720" y="14839"/>
                      </a:cubicBezTo>
                      <a:cubicBezTo>
                        <a:pt x="43720" y="10479"/>
                        <a:pt x="41903" y="6734"/>
                        <a:pt x="38268" y="3605"/>
                      </a:cubicBezTo>
                      <a:cubicBezTo>
                        <a:pt x="34633" y="476"/>
                        <a:pt x="29253" y="-1088"/>
                        <a:pt x="22127" y="-1088"/>
                      </a:cubicBezTo>
                      <a:cubicBezTo>
                        <a:pt x="15658" y="-1088"/>
                        <a:pt x="10536" y="223"/>
                        <a:pt x="6758" y="2847"/>
                      </a:cubicBezTo>
                      <a:cubicBezTo>
                        <a:pt x="2990" y="5470"/>
                        <a:pt x="523" y="9034"/>
                        <a:pt x="-640" y="13536"/>
                      </a:cubicBezTo>
                      <a:close/>
                    </a:path>
                  </a:pathLst>
                </a:custGeom>
                <a:solidFill>
                  <a:srgbClr val="000000"/>
                </a:solidFill>
                <a:ln w="14" cap="flat">
                  <a:noFill/>
                  <a:prstDash val="solid"/>
                  <a:round/>
                </a:ln>
              </p:spPr>
              <p:txBody>
                <a:bodyPr rtlCol="0" anchor="ctr"/>
                <a:lstStyle/>
                <a:p>
                  <a:endParaRPr lang="en-US"/>
                </a:p>
              </p:txBody>
            </p:sp>
            <p:sp>
              <p:nvSpPr>
                <p:cNvPr id="1296" name="Freeform: Shape 1295">
                  <a:extLst>
                    <a:ext uri="{FF2B5EF4-FFF2-40B4-BE49-F238E27FC236}">
                      <a16:creationId xmlns:a16="http://schemas.microsoft.com/office/drawing/2014/main" id="{AD33329A-3C86-F281-BFF9-CB024E345C7D}"/>
                    </a:ext>
                  </a:extLst>
                </p:cNvPr>
                <p:cNvSpPr/>
                <p:nvPr/>
              </p:nvSpPr>
              <p:spPr>
                <a:xfrm flipV="1">
                  <a:off x="4578218" y="4215700"/>
                  <a:ext cx="44372" cy="49640"/>
                </a:xfrm>
                <a:custGeom>
                  <a:avLst/>
                  <a:gdLst>
                    <a:gd name="connsiteX0" fmla="*/ 30485 w 44372"/>
                    <a:gd name="connsiteY0" fmla="*/ 15096 h 49640"/>
                    <a:gd name="connsiteX1" fmla="*/ 43006 w 44372"/>
                    <a:gd name="connsiteY1" fmla="*/ 12993 h 49640"/>
                    <a:gd name="connsiteX2" fmla="*/ 35379 w 44372"/>
                    <a:gd name="connsiteY2" fmla="*/ 2504 h 49640"/>
                    <a:gd name="connsiteX3" fmla="*/ 22357 w 44372"/>
                    <a:gd name="connsiteY3" fmla="*/ -1088 h 49640"/>
                    <a:gd name="connsiteX4" fmla="*/ 4012 w 44372"/>
                    <a:gd name="connsiteY4" fmla="*/ 7011 h 49640"/>
                    <a:gd name="connsiteX5" fmla="*/ -682 w 44372"/>
                    <a:gd name="connsiteY5" fmla="*/ 23367 h 49640"/>
                    <a:gd name="connsiteX6" fmla="*/ 5486 w 44372"/>
                    <a:gd name="connsiteY6" fmla="*/ 41856 h 49640"/>
                    <a:gd name="connsiteX7" fmla="*/ 21098 w 44372"/>
                    <a:gd name="connsiteY7" fmla="*/ 48553 h 49640"/>
                    <a:gd name="connsiteX8" fmla="*/ 37826 w 44372"/>
                    <a:gd name="connsiteY8" fmla="*/ 41555 h 49640"/>
                    <a:gd name="connsiteX9" fmla="*/ 43679 w 44372"/>
                    <a:gd name="connsiteY9" fmla="*/ 20105 h 49640"/>
                    <a:gd name="connsiteX10" fmla="*/ 12197 w 44372"/>
                    <a:gd name="connsiteY10" fmla="*/ 20105 h 49640"/>
                    <a:gd name="connsiteX11" fmla="*/ 15245 w 44372"/>
                    <a:gd name="connsiteY11" fmla="*/ 11404 h 49640"/>
                    <a:gd name="connsiteX12" fmla="*/ 22486 w 44372"/>
                    <a:gd name="connsiteY12" fmla="*/ 8299 h 49640"/>
                    <a:gd name="connsiteX13" fmla="*/ 27437 w 44372"/>
                    <a:gd name="connsiteY13" fmla="*/ 9902 h 49640"/>
                    <a:gd name="connsiteX14" fmla="*/ 30485 w 44372"/>
                    <a:gd name="connsiteY14" fmla="*/ 15096 h 49640"/>
                    <a:gd name="connsiteX15" fmla="*/ 31200 w 44372"/>
                    <a:gd name="connsiteY15" fmla="*/ 27803 h 49640"/>
                    <a:gd name="connsiteX16" fmla="*/ 28381 w 44372"/>
                    <a:gd name="connsiteY16" fmla="*/ 36089 h 49640"/>
                    <a:gd name="connsiteX17" fmla="*/ 21856 w 44372"/>
                    <a:gd name="connsiteY17" fmla="*/ 38936 h 49640"/>
                    <a:gd name="connsiteX18" fmla="*/ 15059 w 44372"/>
                    <a:gd name="connsiteY18" fmla="*/ 35946 h 49640"/>
                    <a:gd name="connsiteX19" fmla="*/ 12426 w 44372"/>
                    <a:gd name="connsiteY19" fmla="*/ 2780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485" y="15096"/>
                      </a:moveTo>
                      <a:lnTo>
                        <a:pt x="43006" y="12993"/>
                      </a:lnTo>
                      <a:cubicBezTo>
                        <a:pt x="41403" y="8404"/>
                        <a:pt x="38861" y="4908"/>
                        <a:pt x="35379" y="2504"/>
                      </a:cubicBezTo>
                      <a:cubicBezTo>
                        <a:pt x="31906" y="109"/>
                        <a:pt x="27566" y="-1088"/>
                        <a:pt x="22357" y="-1088"/>
                      </a:cubicBezTo>
                      <a:cubicBezTo>
                        <a:pt x="14096" y="-1088"/>
                        <a:pt x="7980" y="1612"/>
                        <a:pt x="4012" y="7011"/>
                      </a:cubicBezTo>
                      <a:cubicBezTo>
                        <a:pt x="883" y="11333"/>
                        <a:pt x="-682" y="16785"/>
                        <a:pt x="-682" y="23367"/>
                      </a:cubicBezTo>
                      <a:cubicBezTo>
                        <a:pt x="-682" y="31238"/>
                        <a:pt x="1374" y="37400"/>
                        <a:pt x="5486" y="41856"/>
                      </a:cubicBezTo>
                      <a:cubicBezTo>
                        <a:pt x="9607" y="46320"/>
                        <a:pt x="14811" y="48553"/>
                        <a:pt x="21098" y="48553"/>
                      </a:cubicBezTo>
                      <a:cubicBezTo>
                        <a:pt x="28167" y="48553"/>
                        <a:pt x="33743" y="46220"/>
                        <a:pt x="37826" y="41555"/>
                      </a:cubicBezTo>
                      <a:cubicBezTo>
                        <a:pt x="41909" y="36890"/>
                        <a:pt x="43860" y="29740"/>
                        <a:pt x="43679" y="20105"/>
                      </a:cubicBezTo>
                      <a:lnTo>
                        <a:pt x="12197" y="20105"/>
                      </a:lnTo>
                      <a:cubicBezTo>
                        <a:pt x="12293" y="16384"/>
                        <a:pt x="13308" y="13484"/>
                        <a:pt x="15245" y="11404"/>
                      </a:cubicBezTo>
                      <a:cubicBezTo>
                        <a:pt x="17182" y="9334"/>
                        <a:pt x="19595" y="8299"/>
                        <a:pt x="22486" y="8299"/>
                      </a:cubicBezTo>
                      <a:cubicBezTo>
                        <a:pt x="24451" y="8299"/>
                        <a:pt x="26101" y="8833"/>
                        <a:pt x="27437" y="9902"/>
                      </a:cubicBezTo>
                      <a:cubicBezTo>
                        <a:pt x="28782" y="10980"/>
                        <a:pt x="29798" y="12711"/>
                        <a:pt x="30485" y="15096"/>
                      </a:cubicBezTo>
                      <a:close/>
                      <a:moveTo>
                        <a:pt x="31200" y="27803"/>
                      </a:moveTo>
                      <a:cubicBezTo>
                        <a:pt x="31115" y="31438"/>
                        <a:pt x="30175" y="34200"/>
                        <a:pt x="28381" y="36089"/>
                      </a:cubicBezTo>
                      <a:cubicBezTo>
                        <a:pt x="26597" y="37987"/>
                        <a:pt x="24422" y="38936"/>
                        <a:pt x="21856" y="38936"/>
                      </a:cubicBezTo>
                      <a:cubicBezTo>
                        <a:pt x="19118" y="38936"/>
                        <a:pt x="16852" y="37939"/>
                        <a:pt x="15059" y="35946"/>
                      </a:cubicBezTo>
                      <a:cubicBezTo>
                        <a:pt x="13275" y="33942"/>
                        <a:pt x="12397" y="31228"/>
                        <a:pt x="12426" y="27803"/>
                      </a:cubicBezTo>
                      <a:close/>
                    </a:path>
                  </a:pathLst>
                </a:custGeom>
                <a:solidFill>
                  <a:srgbClr val="000000"/>
                </a:solidFill>
                <a:ln w="14" cap="flat">
                  <a:noFill/>
                  <a:prstDash val="solid"/>
                  <a:round/>
                </a:ln>
              </p:spPr>
              <p:txBody>
                <a:bodyPr rtlCol="0" anchor="ctr"/>
                <a:lstStyle/>
                <a:p>
                  <a:endParaRPr lang="en-US"/>
                </a:p>
              </p:txBody>
            </p:sp>
            <p:sp>
              <p:nvSpPr>
                <p:cNvPr id="1297" name="Freeform: Shape 1296">
                  <a:extLst>
                    <a:ext uri="{FF2B5EF4-FFF2-40B4-BE49-F238E27FC236}">
                      <a16:creationId xmlns:a16="http://schemas.microsoft.com/office/drawing/2014/main" id="{5B6FEF14-BEF3-5922-BB81-1B2A65D27E01}"/>
                    </a:ext>
                  </a:extLst>
                </p:cNvPr>
                <p:cNvSpPr/>
                <p:nvPr/>
              </p:nvSpPr>
              <p:spPr>
                <a:xfrm flipV="1">
                  <a:off x="4626247" y="426426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298" name="Freeform: Shape 1297">
                  <a:extLst>
                    <a:ext uri="{FF2B5EF4-FFF2-40B4-BE49-F238E27FC236}">
                      <a16:creationId xmlns:a16="http://schemas.microsoft.com/office/drawing/2014/main" id="{E121F2EE-BC98-8F4B-8DA7-438B0059AD47}"/>
                    </a:ext>
                  </a:extLst>
                </p:cNvPr>
                <p:cNvSpPr/>
                <p:nvPr/>
              </p:nvSpPr>
              <p:spPr>
                <a:xfrm flipV="1">
                  <a:off x="4655941" y="4206985"/>
                  <a:ext cx="44947" cy="49812"/>
                </a:xfrm>
                <a:custGeom>
                  <a:avLst/>
                  <a:gdLst>
                    <a:gd name="connsiteX0" fmla="*/ 44169 w 44947"/>
                    <a:gd name="connsiteY0" fmla="*/ -1693 h 49812"/>
                    <a:gd name="connsiteX1" fmla="*/ -778 w 44947"/>
                    <a:gd name="connsiteY1" fmla="*/ 17854 h 49812"/>
                    <a:gd name="connsiteX2" fmla="*/ -778 w 44947"/>
                    <a:gd name="connsiteY2" fmla="*/ 28672 h 49812"/>
                    <a:gd name="connsiteX3" fmla="*/ 44169 w 44947"/>
                    <a:gd name="connsiteY3" fmla="*/ 48119 h 49812"/>
                    <a:gd name="connsiteX4" fmla="*/ 44169 w 44947"/>
                    <a:gd name="connsiteY4" fmla="*/ 35383 h 49812"/>
                    <a:gd name="connsiteX5" fmla="*/ 12817 w 44947"/>
                    <a:gd name="connsiteY5" fmla="*/ 23392 h 49812"/>
                    <a:gd name="connsiteX6" fmla="*/ 44169 w 44947"/>
                    <a:gd name="connsiteY6" fmla="*/ 10957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4169" y="-1693"/>
                      </a:moveTo>
                      <a:lnTo>
                        <a:pt x="-778" y="17854"/>
                      </a:lnTo>
                      <a:lnTo>
                        <a:pt x="-778" y="28672"/>
                      </a:lnTo>
                      <a:lnTo>
                        <a:pt x="44169" y="48119"/>
                      </a:lnTo>
                      <a:lnTo>
                        <a:pt x="44169" y="35383"/>
                      </a:lnTo>
                      <a:lnTo>
                        <a:pt x="12817" y="23392"/>
                      </a:lnTo>
                      <a:lnTo>
                        <a:pt x="44169" y="10957"/>
                      </a:lnTo>
                      <a:close/>
                    </a:path>
                  </a:pathLst>
                </a:custGeom>
                <a:solidFill>
                  <a:srgbClr val="000000"/>
                </a:solidFill>
                <a:ln w="14" cap="flat">
                  <a:noFill/>
                  <a:prstDash val="solid"/>
                  <a:round/>
                </a:ln>
              </p:spPr>
              <p:txBody>
                <a:bodyPr rtlCol="0" anchor="ctr"/>
                <a:lstStyle/>
                <a:p>
                  <a:endParaRPr lang="en-US"/>
                </a:p>
              </p:txBody>
            </p:sp>
            <p:sp>
              <p:nvSpPr>
                <p:cNvPr id="1299" name="Freeform: Shape 1298">
                  <a:extLst>
                    <a:ext uri="{FF2B5EF4-FFF2-40B4-BE49-F238E27FC236}">
                      <a16:creationId xmlns:a16="http://schemas.microsoft.com/office/drawing/2014/main" id="{BE72FB3A-CF28-F703-88DD-05C819783CFE}"/>
                    </a:ext>
                  </a:extLst>
                </p:cNvPr>
                <p:cNvSpPr/>
                <p:nvPr/>
              </p:nvSpPr>
              <p:spPr>
                <a:xfrm flipV="1">
                  <a:off x="4708981" y="4216244"/>
                  <a:ext cx="45834" cy="31381"/>
                </a:xfrm>
                <a:custGeom>
                  <a:avLst/>
                  <a:gdLst>
                    <a:gd name="connsiteX0" fmla="*/ -765 w 45834"/>
                    <a:gd name="connsiteY0" fmla="*/ 18157 h 31381"/>
                    <a:gd name="connsiteX1" fmla="*/ -765 w 45834"/>
                    <a:gd name="connsiteY1" fmla="*/ 29691 h 31381"/>
                    <a:gd name="connsiteX2" fmla="*/ 45069 w 45834"/>
                    <a:gd name="connsiteY2" fmla="*/ 29691 h 31381"/>
                    <a:gd name="connsiteX3" fmla="*/ 45069 w 45834"/>
                    <a:gd name="connsiteY3" fmla="*/ 18157 h 31381"/>
                    <a:gd name="connsiteX4" fmla="*/ -765 w 45834"/>
                    <a:gd name="connsiteY4" fmla="*/ -1690 h 31381"/>
                    <a:gd name="connsiteX5" fmla="*/ -765 w 45834"/>
                    <a:gd name="connsiteY5" fmla="*/ 9886 h 31381"/>
                    <a:gd name="connsiteX6" fmla="*/ 45069 w 45834"/>
                    <a:gd name="connsiteY6" fmla="*/ 9886 h 31381"/>
                    <a:gd name="connsiteX7" fmla="*/ 45069 w 45834"/>
                    <a:gd name="connsiteY7" fmla="*/ -1690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765" y="18157"/>
                      </a:moveTo>
                      <a:lnTo>
                        <a:pt x="-765" y="29691"/>
                      </a:lnTo>
                      <a:lnTo>
                        <a:pt x="45069" y="29691"/>
                      </a:lnTo>
                      <a:lnTo>
                        <a:pt x="45069" y="18157"/>
                      </a:lnTo>
                      <a:close/>
                      <a:moveTo>
                        <a:pt x="-765" y="-1690"/>
                      </a:moveTo>
                      <a:lnTo>
                        <a:pt x="-765" y="9886"/>
                      </a:lnTo>
                      <a:lnTo>
                        <a:pt x="45069" y="9886"/>
                      </a:lnTo>
                      <a:lnTo>
                        <a:pt x="45069" y="-1690"/>
                      </a:lnTo>
                      <a:close/>
                    </a:path>
                  </a:pathLst>
                </a:custGeom>
                <a:solidFill>
                  <a:srgbClr val="000000"/>
                </a:solidFill>
                <a:ln w="14" cap="flat">
                  <a:noFill/>
                  <a:prstDash val="solid"/>
                  <a:round/>
                </a:ln>
              </p:spPr>
              <p:txBody>
                <a:bodyPr rtlCol="0" anchor="ctr"/>
                <a:lstStyle/>
                <a:p>
                  <a:endParaRPr lang="en-US"/>
                </a:p>
              </p:txBody>
            </p:sp>
            <p:sp>
              <p:nvSpPr>
                <p:cNvPr id="1300" name="Freeform: Shape 1299">
                  <a:extLst>
                    <a:ext uri="{FF2B5EF4-FFF2-40B4-BE49-F238E27FC236}">
                      <a16:creationId xmlns:a16="http://schemas.microsoft.com/office/drawing/2014/main" id="{004B5ED1-2CB6-D8FA-DF16-10AA7DD3B41E}"/>
                    </a:ext>
                  </a:extLst>
                </p:cNvPr>
                <p:cNvSpPr/>
                <p:nvPr/>
              </p:nvSpPr>
              <p:spPr>
                <a:xfrm flipV="1">
                  <a:off x="4758657" y="426426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01" name="Freeform: Shape 1300">
                  <a:extLst>
                    <a:ext uri="{FF2B5EF4-FFF2-40B4-BE49-F238E27FC236}">
                      <a16:creationId xmlns:a16="http://schemas.microsoft.com/office/drawing/2014/main" id="{E68B25DA-5AEB-DC45-C9CD-F26DE0BF3305}"/>
                    </a:ext>
                  </a:extLst>
                </p:cNvPr>
                <p:cNvSpPr/>
                <p:nvPr/>
              </p:nvSpPr>
              <p:spPr>
                <a:xfrm flipV="1">
                  <a:off x="4787007" y="4198442"/>
                  <a:ext cx="43788" cy="66984"/>
                </a:xfrm>
                <a:custGeom>
                  <a:avLst/>
                  <a:gdLst>
                    <a:gd name="connsiteX0" fmla="*/ 646 w 43788"/>
                    <a:gd name="connsiteY0" fmla="*/ 14623 h 66984"/>
                    <a:gd name="connsiteX1" fmla="*/ 12810 w 43788"/>
                    <a:gd name="connsiteY1" fmla="*/ 15968 h 66984"/>
                    <a:gd name="connsiteX2" fmla="*/ 15128 w 43788"/>
                    <a:gd name="connsiteY2" fmla="*/ 10473 h 66984"/>
                    <a:gd name="connsiteX3" fmla="*/ 20093 w 43788"/>
                    <a:gd name="connsiteY3" fmla="*/ 8684 h 66984"/>
                    <a:gd name="connsiteX4" fmla="*/ 26705 w 43788"/>
                    <a:gd name="connsiteY4" fmla="*/ 12262 h 66984"/>
                    <a:gd name="connsiteX5" fmla="*/ 30196 w 43788"/>
                    <a:gd name="connsiteY5" fmla="*/ 27101 h 66984"/>
                    <a:gd name="connsiteX6" fmla="*/ 18348 w 43788"/>
                    <a:gd name="connsiteY6" fmla="*/ 21606 h 66984"/>
                    <a:gd name="connsiteX7" fmla="*/ 4997 w 43788"/>
                    <a:gd name="connsiteY7" fmla="*/ 27573 h 66984"/>
                    <a:gd name="connsiteX8" fmla="*/ -613 w 43788"/>
                    <a:gd name="connsiteY8" fmla="*/ 43114 h 66984"/>
                    <a:gd name="connsiteX9" fmla="*/ 5311 w 43788"/>
                    <a:gd name="connsiteY9" fmla="*/ 59184 h 66984"/>
                    <a:gd name="connsiteX10" fmla="*/ 20408 w 43788"/>
                    <a:gd name="connsiteY10" fmla="*/ 65294 h 66984"/>
                    <a:gd name="connsiteX11" fmla="*/ 36779 w 43788"/>
                    <a:gd name="connsiteY11" fmla="*/ 57581 h 66984"/>
                    <a:gd name="connsiteX12" fmla="*/ 43175 w 43788"/>
                    <a:gd name="connsiteY12" fmla="*/ 32210 h 66984"/>
                    <a:gd name="connsiteX13" fmla="*/ 36507 w 43788"/>
                    <a:gd name="connsiteY13" fmla="*/ 6266 h 66984"/>
                    <a:gd name="connsiteX14" fmla="*/ 19149 w 43788"/>
                    <a:gd name="connsiteY14" fmla="*/ -1690 h 66984"/>
                    <a:gd name="connsiteX15" fmla="*/ 6714 w 43788"/>
                    <a:gd name="connsiteY15" fmla="*/ 2402 h 66984"/>
                    <a:gd name="connsiteX16" fmla="*/ 646 w 43788"/>
                    <a:gd name="connsiteY16" fmla="*/ 14623 h 66984"/>
                    <a:gd name="connsiteX17" fmla="*/ 29080 w 43788"/>
                    <a:gd name="connsiteY17" fmla="*/ 42083 h 66984"/>
                    <a:gd name="connsiteX18" fmla="*/ 26290 w 43788"/>
                    <a:gd name="connsiteY18" fmla="*/ 51514 h 66984"/>
                    <a:gd name="connsiteX19" fmla="*/ 19822 w 43788"/>
                    <a:gd name="connsiteY19" fmla="*/ 54876 h 66984"/>
                    <a:gd name="connsiteX20" fmla="*/ 14040 w 43788"/>
                    <a:gd name="connsiteY20" fmla="*/ 52129 h 66984"/>
                    <a:gd name="connsiteX21" fmla="*/ 11737 w 43788"/>
                    <a:gd name="connsiteY21" fmla="*/ 43114 h 66984"/>
                    <a:gd name="connsiteX22" fmla="*/ 14241 w 43788"/>
                    <a:gd name="connsiteY22" fmla="*/ 33784 h 66984"/>
                    <a:gd name="connsiteX23" fmla="*/ 20494 w 43788"/>
                    <a:gd name="connsiteY23" fmla="*/ 30822 h 66984"/>
                    <a:gd name="connsiteX24" fmla="*/ 26590 w 43788"/>
                    <a:gd name="connsiteY24" fmla="*/ 33684 h 66984"/>
                    <a:gd name="connsiteX25" fmla="*/ 29080 w 43788"/>
                    <a:gd name="connsiteY25" fmla="*/ 42083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646" y="14623"/>
                      </a:moveTo>
                      <a:lnTo>
                        <a:pt x="12810" y="15968"/>
                      </a:lnTo>
                      <a:cubicBezTo>
                        <a:pt x="13106" y="13497"/>
                        <a:pt x="13878" y="11666"/>
                        <a:pt x="15128" y="10473"/>
                      </a:cubicBezTo>
                      <a:cubicBezTo>
                        <a:pt x="16378" y="9281"/>
                        <a:pt x="18033" y="8684"/>
                        <a:pt x="20093" y="8684"/>
                      </a:cubicBezTo>
                      <a:cubicBezTo>
                        <a:pt x="22688" y="8684"/>
                        <a:pt x="24892" y="9877"/>
                        <a:pt x="26705" y="12262"/>
                      </a:cubicBezTo>
                      <a:cubicBezTo>
                        <a:pt x="28527" y="14647"/>
                        <a:pt x="29691" y="19593"/>
                        <a:pt x="30196" y="27101"/>
                      </a:cubicBezTo>
                      <a:cubicBezTo>
                        <a:pt x="27038" y="23438"/>
                        <a:pt x="23089" y="21606"/>
                        <a:pt x="18348" y="21606"/>
                      </a:cubicBezTo>
                      <a:cubicBezTo>
                        <a:pt x="13196" y="21606"/>
                        <a:pt x="8746" y="23595"/>
                        <a:pt x="4997" y="27573"/>
                      </a:cubicBezTo>
                      <a:cubicBezTo>
                        <a:pt x="1257" y="31551"/>
                        <a:pt x="-613" y="36732"/>
                        <a:pt x="-613" y="43114"/>
                      </a:cubicBezTo>
                      <a:cubicBezTo>
                        <a:pt x="-613" y="49763"/>
                        <a:pt x="1362" y="55120"/>
                        <a:pt x="5311" y="59184"/>
                      </a:cubicBezTo>
                      <a:cubicBezTo>
                        <a:pt x="9261" y="63257"/>
                        <a:pt x="14293" y="65294"/>
                        <a:pt x="20408" y="65294"/>
                      </a:cubicBezTo>
                      <a:cubicBezTo>
                        <a:pt x="27058" y="65294"/>
                        <a:pt x="32514" y="62723"/>
                        <a:pt x="36779" y="57581"/>
                      </a:cubicBezTo>
                      <a:cubicBezTo>
                        <a:pt x="41043" y="52439"/>
                        <a:pt x="43175" y="43982"/>
                        <a:pt x="43175" y="32210"/>
                      </a:cubicBezTo>
                      <a:cubicBezTo>
                        <a:pt x="43175" y="20218"/>
                        <a:pt x="40952" y="11570"/>
                        <a:pt x="36507" y="6266"/>
                      </a:cubicBezTo>
                      <a:cubicBezTo>
                        <a:pt x="32061" y="962"/>
                        <a:pt x="26275" y="-1690"/>
                        <a:pt x="19149" y="-1690"/>
                      </a:cubicBezTo>
                      <a:cubicBezTo>
                        <a:pt x="14026" y="-1690"/>
                        <a:pt x="9881" y="-326"/>
                        <a:pt x="6714" y="2402"/>
                      </a:cubicBezTo>
                      <a:cubicBezTo>
                        <a:pt x="3556" y="5131"/>
                        <a:pt x="1534" y="9204"/>
                        <a:pt x="646" y="14623"/>
                      </a:cubicBezTo>
                      <a:close/>
                      <a:moveTo>
                        <a:pt x="29080" y="42083"/>
                      </a:moveTo>
                      <a:cubicBezTo>
                        <a:pt x="29080" y="46138"/>
                        <a:pt x="28150" y="49281"/>
                        <a:pt x="26290" y="51514"/>
                      </a:cubicBezTo>
                      <a:cubicBezTo>
                        <a:pt x="24429" y="53756"/>
                        <a:pt x="22273" y="54876"/>
                        <a:pt x="19822" y="54876"/>
                      </a:cubicBezTo>
                      <a:cubicBezTo>
                        <a:pt x="17503" y="54876"/>
                        <a:pt x="15576" y="53961"/>
                        <a:pt x="14040" y="52129"/>
                      </a:cubicBezTo>
                      <a:cubicBezTo>
                        <a:pt x="12505" y="50297"/>
                        <a:pt x="11737" y="47292"/>
                        <a:pt x="11737" y="43114"/>
                      </a:cubicBezTo>
                      <a:cubicBezTo>
                        <a:pt x="11737" y="38878"/>
                        <a:pt x="12571" y="35768"/>
                        <a:pt x="14241" y="33784"/>
                      </a:cubicBezTo>
                      <a:cubicBezTo>
                        <a:pt x="15910" y="31809"/>
                        <a:pt x="17995" y="30822"/>
                        <a:pt x="20494" y="30822"/>
                      </a:cubicBezTo>
                      <a:cubicBezTo>
                        <a:pt x="22908" y="30822"/>
                        <a:pt x="24940" y="31776"/>
                        <a:pt x="26590" y="33684"/>
                      </a:cubicBezTo>
                      <a:cubicBezTo>
                        <a:pt x="28250" y="35592"/>
                        <a:pt x="29080" y="38392"/>
                        <a:pt x="29080" y="42083"/>
                      </a:cubicBezTo>
                      <a:close/>
                    </a:path>
                  </a:pathLst>
                </a:custGeom>
                <a:solidFill>
                  <a:srgbClr val="000000"/>
                </a:solidFill>
                <a:ln w="14" cap="flat">
                  <a:noFill/>
                  <a:prstDash val="solid"/>
                  <a:round/>
                </a:ln>
              </p:spPr>
              <p:txBody>
                <a:bodyPr rtlCol="0" anchor="ctr"/>
                <a:lstStyle/>
                <a:p>
                  <a:endParaRPr lang="en-US"/>
                </a:p>
              </p:txBody>
            </p:sp>
            <p:sp>
              <p:nvSpPr>
                <p:cNvPr id="1302" name="Freeform: Shape 1301">
                  <a:extLst>
                    <a:ext uri="{FF2B5EF4-FFF2-40B4-BE49-F238E27FC236}">
                      <a16:creationId xmlns:a16="http://schemas.microsoft.com/office/drawing/2014/main" id="{EAC12D8E-B0BE-B9A6-5A94-852063CBB3ED}"/>
                    </a:ext>
                  </a:extLst>
                </p:cNvPr>
                <p:cNvSpPr/>
                <p:nvPr/>
              </p:nvSpPr>
              <p:spPr>
                <a:xfrm flipV="1">
                  <a:off x="4836739" y="4198442"/>
                  <a:ext cx="47136" cy="65825"/>
                </a:xfrm>
                <a:custGeom>
                  <a:avLst/>
                  <a:gdLst>
                    <a:gd name="connsiteX0" fmla="*/ 26197 w 47136"/>
                    <a:gd name="connsiteY0" fmla="*/ -1731 h 65825"/>
                    <a:gd name="connsiteX1" fmla="*/ 26197 w 47136"/>
                    <a:gd name="connsiteY1" fmla="*/ 11463 h 65825"/>
                    <a:gd name="connsiteX2" fmla="*/ -634 w 47136"/>
                    <a:gd name="connsiteY2" fmla="*/ 11463 h 65825"/>
                    <a:gd name="connsiteX3" fmla="*/ -634 w 47136"/>
                    <a:gd name="connsiteY3" fmla="*/ 22467 h 65825"/>
                    <a:gd name="connsiteX4" fmla="*/ 27800 w 47136"/>
                    <a:gd name="connsiteY4" fmla="*/ 64094 h 65825"/>
                    <a:gd name="connsiteX5" fmla="*/ 38360 w 47136"/>
                    <a:gd name="connsiteY5" fmla="*/ 64094 h 65825"/>
                    <a:gd name="connsiteX6" fmla="*/ 38360 w 47136"/>
                    <a:gd name="connsiteY6" fmla="*/ 22510 h 65825"/>
                    <a:gd name="connsiteX7" fmla="*/ 46503 w 47136"/>
                    <a:gd name="connsiteY7" fmla="*/ 22510 h 65825"/>
                    <a:gd name="connsiteX8" fmla="*/ 46503 w 47136"/>
                    <a:gd name="connsiteY8" fmla="*/ 11463 h 65825"/>
                    <a:gd name="connsiteX9" fmla="*/ 38360 w 47136"/>
                    <a:gd name="connsiteY9" fmla="*/ 11463 h 65825"/>
                    <a:gd name="connsiteX10" fmla="*/ 38360 w 47136"/>
                    <a:gd name="connsiteY10" fmla="*/ -1731 h 65825"/>
                    <a:gd name="connsiteX11" fmla="*/ 26197 w 47136"/>
                    <a:gd name="connsiteY11" fmla="*/ 22510 h 65825"/>
                    <a:gd name="connsiteX12" fmla="*/ 26197 w 47136"/>
                    <a:gd name="connsiteY12" fmla="*/ 44905 h 65825"/>
                    <a:gd name="connsiteX13" fmla="*/ 11129 w 47136"/>
                    <a:gd name="connsiteY13" fmla="*/ 22510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6197" y="-1731"/>
                      </a:moveTo>
                      <a:lnTo>
                        <a:pt x="26197" y="11463"/>
                      </a:lnTo>
                      <a:lnTo>
                        <a:pt x="-634" y="11463"/>
                      </a:lnTo>
                      <a:lnTo>
                        <a:pt x="-634" y="22467"/>
                      </a:lnTo>
                      <a:lnTo>
                        <a:pt x="27800" y="64094"/>
                      </a:lnTo>
                      <a:lnTo>
                        <a:pt x="38360" y="64094"/>
                      </a:lnTo>
                      <a:lnTo>
                        <a:pt x="38360" y="22510"/>
                      </a:lnTo>
                      <a:lnTo>
                        <a:pt x="46503" y="22510"/>
                      </a:lnTo>
                      <a:lnTo>
                        <a:pt x="46503" y="11463"/>
                      </a:lnTo>
                      <a:lnTo>
                        <a:pt x="38360" y="11463"/>
                      </a:lnTo>
                      <a:lnTo>
                        <a:pt x="38360" y="-1731"/>
                      </a:lnTo>
                      <a:close/>
                      <a:moveTo>
                        <a:pt x="26197" y="22510"/>
                      </a:moveTo>
                      <a:lnTo>
                        <a:pt x="26197" y="44905"/>
                      </a:lnTo>
                      <a:lnTo>
                        <a:pt x="11129" y="22510"/>
                      </a:lnTo>
                      <a:close/>
                    </a:path>
                  </a:pathLst>
                </a:custGeom>
                <a:solidFill>
                  <a:srgbClr val="000000"/>
                </a:solidFill>
                <a:ln w="14" cap="flat">
                  <a:noFill/>
                  <a:prstDash val="solid"/>
                  <a:round/>
                </a:ln>
              </p:spPr>
              <p:txBody>
                <a:bodyPr rtlCol="0" anchor="ctr"/>
                <a:lstStyle/>
                <a:p>
                  <a:endParaRPr lang="en-US"/>
                </a:p>
              </p:txBody>
            </p:sp>
            <p:sp>
              <p:nvSpPr>
                <p:cNvPr id="1303" name="Freeform: Shape 1302">
                  <a:extLst>
                    <a:ext uri="{FF2B5EF4-FFF2-40B4-BE49-F238E27FC236}">
                      <a16:creationId xmlns:a16="http://schemas.microsoft.com/office/drawing/2014/main" id="{05020A0C-ED3E-C544-0D2D-2B0C3F60C41F}"/>
                    </a:ext>
                  </a:extLst>
                </p:cNvPr>
                <p:cNvSpPr/>
                <p:nvPr/>
              </p:nvSpPr>
              <p:spPr>
                <a:xfrm flipV="1">
                  <a:off x="4892538" y="4251704"/>
                  <a:ext cx="12578" cy="12564"/>
                </a:xfrm>
                <a:custGeom>
                  <a:avLst/>
                  <a:gdLst>
                    <a:gd name="connsiteX0" fmla="*/ 243 w 12578"/>
                    <a:gd name="connsiteY0" fmla="*/ 136 h 12564"/>
                    <a:gd name="connsiteX1" fmla="*/ 243 w 12578"/>
                    <a:gd name="connsiteY1" fmla="*/ 12700 h 12564"/>
                    <a:gd name="connsiteX2" fmla="*/ 12821 w 12578"/>
                    <a:gd name="connsiteY2" fmla="*/ 12700 h 12564"/>
                    <a:gd name="connsiteX3" fmla="*/ 12821 w 12578"/>
                    <a:gd name="connsiteY3" fmla="*/ 136 h 12564"/>
                  </a:gdLst>
                  <a:ahLst/>
                  <a:cxnLst>
                    <a:cxn ang="0">
                      <a:pos x="connsiteX0" y="connsiteY0"/>
                    </a:cxn>
                    <a:cxn ang="0">
                      <a:pos x="connsiteX1" y="connsiteY1"/>
                    </a:cxn>
                    <a:cxn ang="0">
                      <a:pos x="connsiteX2" y="connsiteY2"/>
                    </a:cxn>
                    <a:cxn ang="0">
                      <a:pos x="connsiteX3" y="connsiteY3"/>
                    </a:cxn>
                  </a:cxnLst>
                  <a:rect l="l" t="t" r="r" b="b"/>
                  <a:pathLst>
                    <a:path w="12578" h="12564">
                      <a:moveTo>
                        <a:pt x="243" y="136"/>
                      </a:moveTo>
                      <a:lnTo>
                        <a:pt x="243" y="12700"/>
                      </a:lnTo>
                      <a:lnTo>
                        <a:pt x="12821" y="12700"/>
                      </a:lnTo>
                      <a:lnTo>
                        <a:pt x="12821" y="136"/>
                      </a:lnTo>
                      <a:close/>
                    </a:path>
                  </a:pathLst>
                </a:custGeom>
                <a:solidFill>
                  <a:srgbClr val="000000"/>
                </a:solidFill>
                <a:ln w="14" cap="flat">
                  <a:noFill/>
                  <a:prstDash val="solid"/>
                  <a:round/>
                </a:ln>
              </p:spPr>
              <p:txBody>
                <a:bodyPr rtlCol="0" anchor="ctr"/>
                <a:lstStyle/>
                <a:p>
                  <a:endParaRPr lang="en-US"/>
                </a:p>
              </p:txBody>
            </p:sp>
            <p:sp>
              <p:nvSpPr>
                <p:cNvPr id="1304" name="Freeform: Shape 1303">
                  <a:extLst>
                    <a:ext uri="{FF2B5EF4-FFF2-40B4-BE49-F238E27FC236}">
                      <a16:creationId xmlns:a16="http://schemas.microsoft.com/office/drawing/2014/main" id="{FF075E81-8E5A-DD01-DC7E-DE02CEE3965D}"/>
                    </a:ext>
                  </a:extLst>
                </p:cNvPr>
                <p:cNvSpPr/>
                <p:nvPr/>
              </p:nvSpPr>
              <p:spPr>
                <a:xfrm flipV="1">
                  <a:off x="4915479" y="4199601"/>
                  <a:ext cx="44102" cy="65782"/>
                </a:xfrm>
                <a:custGeom>
                  <a:avLst/>
                  <a:gdLst>
                    <a:gd name="connsiteX0" fmla="*/ -675 w 44102"/>
                    <a:gd name="connsiteY0" fmla="*/ 16322 h 65782"/>
                    <a:gd name="connsiteX1" fmla="*/ 11846 w 44102"/>
                    <a:gd name="connsiteY1" fmla="*/ 17624 h 65782"/>
                    <a:gd name="connsiteX2" fmla="*/ 15023 w 44102"/>
                    <a:gd name="connsiteY2" fmla="*/ 10884 h 65782"/>
                    <a:gd name="connsiteX3" fmla="*/ 21105 w 44102"/>
                    <a:gd name="connsiteY3" fmla="*/ 8409 h 65782"/>
                    <a:gd name="connsiteX4" fmla="*/ 27773 w 44102"/>
                    <a:gd name="connsiteY4" fmla="*/ 11600 h 65782"/>
                    <a:gd name="connsiteX5" fmla="*/ 30506 w 44102"/>
                    <a:gd name="connsiteY5" fmla="*/ 21245 h 65782"/>
                    <a:gd name="connsiteX6" fmla="*/ 27787 w 44102"/>
                    <a:gd name="connsiteY6" fmla="*/ 30303 h 65782"/>
                    <a:gd name="connsiteX7" fmla="*/ 20747 w 44102"/>
                    <a:gd name="connsiteY7" fmla="*/ 33322 h 65782"/>
                    <a:gd name="connsiteX8" fmla="*/ 11045 w 44102"/>
                    <a:gd name="connsiteY8" fmla="*/ 28528 h 65782"/>
                    <a:gd name="connsiteX9" fmla="*/ 856 w 44102"/>
                    <a:gd name="connsiteY9" fmla="*/ 30002 h 65782"/>
                    <a:gd name="connsiteX10" fmla="*/ 7296 w 44102"/>
                    <a:gd name="connsiteY10" fmla="*/ 64131 h 65782"/>
                    <a:gd name="connsiteX11" fmla="*/ 40523 w 44102"/>
                    <a:gd name="connsiteY11" fmla="*/ 64131 h 65782"/>
                    <a:gd name="connsiteX12" fmla="*/ 40523 w 44102"/>
                    <a:gd name="connsiteY12" fmla="*/ 52368 h 65782"/>
                    <a:gd name="connsiteX13" fmla="*/ 16812 w 44102"/>
                    <a:gd name="connsiteY13" fmla="*/ 52368 h 65782"/>
                    <a:gd name="connsiteX14" fmla="*/ 14851 w 44102"/>
                    <a:gd name="connsiteY14" fmla="*/ 41235 h 65782"/>
                    <a:gd name="connsiteX15" fmla="*/ 23437 w 44102"/>
                    <a:gd name="connsiteY15" fmla="*/ 43339 h 65782"/>
                    <a:gd name="connsiteX16" fmla="*/ 37604 w 44102"/>
                    <a:gd name="connsiteY16" fmla="*/ 37257 h 65782"/>
                    <a:gd name="connsiteX17" fmla="*/ 43428 w 44102"/>
                    <a:gd name="connsiteY17" fmla="*/ 21474 h 65782"/>
                    <a:gd name="connsiteX18" fmla="*/ 38734 w 44102"/>
                    <a:gd name="connsiteY18" fmla="*/ 7021 h 65782"/>
                    <a:gd name="connsiteX19" fmla="*/ 20976 w 44102"/>
                    <a:gd name="connsiteY19" fmla="*/ -1651 h 65782"/>
                    <a:gd name="connsiteX20" fmla="*/ 6180 w 44102"/>
                    <a:gd name="connsiteY20" fmla="*/ 3214 h 65782"/>
                    <a:gd name="connsiteX21" fmla="*/ -675 w 44102"/>
                    <a:gd name="connsiteY21" fmla="*/ 16322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675" y="16322"/>
                      </a:moveTo>
                      <a:lnTo>
                        <a:pt x="11846" y="17624"/>
                      </a:lnTo>
                      <a:cubicBezTo>
                        <a:pt x="12209" y="14791"/>
                        <a:pt x="13268" y="12544"/>
                        <a:pt x="15023" y="10884"/>
                      </a:cubicBezTo>
                      <a:cubicBezTo>
                        <a:pt x="16788" y="9234"/>
                        <a:pt x="18815" y="8409"/>
                        <a:pt x="21105" y="8409"/>
                      </a:cubicBezTo>
                      <a:cubicBezTo>
                        <a:pt x="23728" y="8409"/>
                        <a:pt x="25951" y="9472"/>
                        <a:pt x="27773" y="11600"/>
                      </a:cubicBezTo>
                      <a:cubicBezTo>
                        <a:pt x="29595" y="13737"/>
                        <a:pt x="30506" y="16952"/>
                        <a:pt x="30506" y="21245"/>
                      </a:cubicBezTo>
                      <a:cubicBezTo>
                        <a:pt x="30506" y="25270"/>
                        <a:pt x="29600" y="28290"/>
                        <a:pt x="27787" y="30303"/>
                      </a:cubicBezTo>
                      <a:cubicBezTo>
                        <a:pt x="25984" y="32316"/>
                        <a:pt x="23638" y="33322"/>
                        <a:pt x="20747" y="33322"/>
                      </a:cubicBezTo>
                      <a:cubicBezTo>
                        <a:pt x="17141" y="33322"/>
                        <a:pt x="13907" y="31724"/>
                        <a:pt x="11045" y="28528"/>
                      </a:cubicBezTo>
                      <a:lnTo>
                        <a:pt x="856" y="30002"/>
                      </a:lnTo>
                      <a:lnTo>
                        <a:pt x="7296" y="64131"/>
                      </a:lnTo>
                      <a:lnTo>
                        <a:pt x="40523" y="64131"/>
                      </a:lnTo>
                      <a:lnTo>
                        <a:pt x="40523" y="52368"/>
                      </a:lnTo>
                      <a:lnTo>
                        <a:pt x="16812" y="52368"/>
                      </a:lnTo>
                      <a:lnTo>
                        <a:pt x="14851" y="41235"/>
                      </a:lnTo>
                      <a:cubicBezTo>
                        <a:pt x="17656" y="42638"/>
                        <a:pt x="20518" y="43339"/>
                        <a:pt x="23437" y="43339"/>
                      </a:cubicBezTo>
                      <a:cubicBezTo>
                        <a:pt x="29008" y="43339"/>
                        <a:pt x="33731" y="41312"/>
                        <a:pt x="37604" y="37257"/>
                      </a:cubicBezTo>
                      <a:cubicBezTo>
                        <a:pt x="41487" y="33203"/>
                        <a:pt x="43428" y="27942"/>
                        <a:pt x="43428" y="21474"/>
                      </a:cubicBezTo>
                      <a:cubicBezTo>
                        <a:pt x="43428" y="16074"/>
                        <a:pt x="41864" y="11256"/>
                        <a:pt x="38734" y="7021"/>
                      </a:cubicBezTo>
                      <a:cubicBezTo>
                        <a:pt x="34470" y="1239"/>
                        <a:pt x="28551" y="-1651"/>
                        <a:pt x="20976" y="-1651"/>
                      </a:cubicBezTo>
                      <a:cubicBezTo>
                        <a:pt x="14928" y="-1651"/>
                        <a:pt x="9996" y="-29"/>
                        <a:pt x="6180" y="3214"/>
                      </a:cubicBezTo>
                      <a:cubicBezTo>
                        <a:pt x="2364" y="6467"/>
                        <a:pt x="79" y="10837"/>
                        <a:pt x="-675" y="16322"/>
                      </a:cubicBezTo>
                      <a:close/>
                    </a:path>
                  </a:pathLst>
                </a:custGeom>
                <a:solidFill>
                  <a:srgbClr val="000000"/>
                </a:solidFill>
                <a:ln w="14" cap="flat">
                  <a:noFill/>
                  <a:prstDash val="solid"/>
                  <a:round/>
                </a:ln>
              </p:spPr>
              <p:txBody>
                <a:bodyPr rtlCol="0" anchor="ctr"/>
                <a:lstStyle/>
                <a:p>
                  <a:endParaRPr lang="en-US"/>
                </a:p>
              </p:txBody>
            </p:sp>
          </p:grpSp>
          <p:grpSp>
            <p:nvGrpSpPr>
              <p:cNvPr id="1305" name="Graphic 3">
                <a:extLst>
                  <a:ext uri="{FF2B5EF4-FFF2-40B4-BE49-F238E27FC236}">
                    <a16:creationId xmlns:a16="http://schemas.microsoft.com/office/drawing/2014/main" id="{C8B35A02-A73F-B59A-0DF3-DB95745FAF4E}"/>
                  </a:ext>
                </a:extLst>
              </p:cNvPr>
              <p:cNvGrpSpPr/>
              <p:nvPr/>
            </p:nvGrpSpPr>
            <p:grpSpPr>
              <a:xfrm>
                <a:off x="4281830" y="4295509"/>
                <a:ext cx="661883" cy="85100"/>
                <a:chOff x="4281830" y="4295509"/>
                <a:chExt cx="661883" cy="85100"/>
              </a:xfrm>
              <a:solidFill>
                <a:srgbClr val="000000"/>
              </a:solidFill>
            </p:grpSpPr>
            <p:sp>
              <p:nvSpPr>
                <p:cNvPr id="1306" name="Freeform: Shape 1305">
                  <a:extLst>
                    <a:ext uri="{FF2B5EF4-FFF2-40B4-BE49-F238E27FC236}">
                      <a16:creationId xmlns:a16="http://schemas.microsoft.com/office/drawing/2014/main" id="{4257F0C9-9E6F-0330-C124-588BBE0AB7EE}"/>
                    </a:ext>
                  </a:extLst>
                </p:cNvPr>
                <p:cNvSpPr/>
                <p:nvPr/>
              </p:nvSpPr>
              <p:spPr>
                <a:xfrm flipV="1">
                  <a:off x="4281830" y="4312766"/>
                  <a:ext cx="44372" cy="49640"/>
                </a:xfrm>
                <a:custGeom>
                  <a:avLst/>
                  <a:gdLst>
                    <a:gd name="connsiteX0" fmla="*/ 30416 w 44372"/>
                    <a:gd name="connsiteY0" fmla="*/ 15119 h 49640"/>
                    <a:gd name="connsiteX1" fmla="*/ 42937 w 44372"/>
                    <a:gd name="connsiteY1" fmla="*/ 13015 h 49640"/>
                    <a:gd name="connsiteX2" fmla="*/ 35310 w 44372"/>
                    <a:gd name="connsiteY2" fmla="*/ 2526 h 49640"/>
                    <a:gd name="connsiteX3" fmla="*/ 22288 w 44372"/>
                    <a:gd name="connsiteY3" fmla="*/ -1066 h 49640"/>
                    <a:gd name="connsiteX4" fmla="*/ 3943 w 44372"/>
                    <a:gd name="connsiteY4" fmla="*/ 7034 h 49640"/>
                    <a:gd name="connsiteX5" fmla="*/ -751 w 44372"/>
                    <a:gd name="connsiteY5" fmla="*/ 23390 h 49640"/>
                    <a:gd name="connsiteX6" fmla="*/ 5417 w 44372"/>
                    <a:gd name="connsiteY6" fmla="*/ 41878 h 49640"/>
                    <a:gd name="connsiteX7" fmla="*/ 21029 w 44372"/>
                    <a:gd name="connsiteY7" fmla="*/ 48575 h 49640"/>
                    <a:gd name="connsiteX8" fmla="*/ 37757 w 44372"/>
                    <a:gd name="connsiteY8" fmla="*/ 41578 h 49640"/>
                    <a:gd name="connsiteX9" fmla="*/ 43610 w 44372"/>
                    <a:gd name="connsiteY9" fmla="*/ 20127 h 49640"/>
                    <a:gd name="connsiteX10" fmla="*/ 12128 w 44372"/>
                    <a:gd name="connsiteY10" fmla="*/ 20127 h 49640"/>
                    <a:gd name="connsiteX11" fmla="*/ 15176 w 44372"/>
                    <a:gd name="connsiteY11" fmla="*/ 11427 h 49640"/>
                    <a:gd name="connsiteX12" fmla="*/ 22417 w 44372"/>
                    <a:gd name="connsiteY12" fmla="*/ 8322 h 49640"/>
                    <a:gd name="connsiteX13" fmla="*/ 27368 w 44372"/>
                    <a:gd name="connsiteY13" fmla="*/ 9924 h 49640"/>
                    <a:gd name="connsiteX14" fmla="*/ 30416 w 44372"/>
                    <a:gd name="connsiteY14" fmla="*/ 15119 h 49640"/>
                    <a:gd name="connsiteX15" fmla="*/ 31131 w 44372"/>
                    <a:gd name="connsiteY15" fmla="*/ 27826 h 49640"/>
                    <a:gd name="connsiteX16" fmla="*/ 28312 w 44372"/>
                    <a:gd name="connsiteY16" fmla="*/ 36111 h 49640"/>
                    <a:gd name="connsiteX17" fmla="*/ 21787 w 44372"/>
                    <a:gd name="connsiteY17" fmla="*/ 38959 h 49640"/>
                    <a:gd name="connsiteX18" fmla="*/ 14990 w 44372"/>
                    <a:gd name="connsiteY18" fmla="*/ 35968 h 49640"/>
                    <a:gd name="connsiteX19" fmla="*/ 12357 w 44372"/>
                    <a:gd name="connsiteY19" fmla="*/ 2782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416" y="15119"/>
                      </a:moveTo>
                      <a:lnTo>
                        <a:pt x="42937" y="13015"/>
                      </a:lnTo>
                      <a:cubicBezTo>
                        <a:pt x="41334" y="8427"/>
                        <a:pt x="38792" y="4930"/>
                        <a:pt x="35310" y="2526"/>
                      </a:cubicBezTo>
                      <a:cubicBezTo>
                        <a:pt x="31837" y="132"/>
                        <a:pt x="27497" y="-1066"/>
                        <a:pt x="22288" y="-1066"/>
                      </a:cubicBezTo>
                      <a:cubicBezTo>
                        <a:pt x="14026" y="-1066"/>
                        <a:pt x="7911" y="1634"/>
                        <a:pt x="3943" y="7034"/>
                      </a:cubicBezTo>
                      <a:cubicBezTo>
                        <a:pt x="814" y="11355"/>
                        <a:pt x="-751" y="16807"/>
                        <a:pt x="-751" y="23390"/>
                      </a:cubicBezTo>
                      <a:cubicBezTo>
                        <a:pt x="-751" y="31260"/>
                        <a:pt x="1305" y="37423"/>
                        <a:pt x="5417" y="41878"/>
                      </a:cubicBezTo>
                      <a:cubicBezTo>
                        <a:pt x="9538" y="46343"/>
                        <a:pt x="14742" y="48575"/>
                        <a:pt x="21029" y="48575"/>
                      </a:cubicBezTo>
                      <a:cubicBezTo>
                        <a:pt x="28098" y="48575"/>
                        <a:pt x="33674" y="46243"/>
                        <a:pt x="37757" y="41578"/>
                      </a:cubicBezTo>
                      <a:cubicBezTo>
                        <a:pt x="41840" y="36913"/>
                        <a:pt x="43791" y="29762"/>
                        <a:pt x="43610" y="20127"/>
                      </a:cubicBezTo>
                      <a:lnTo>
                        <a:pt x="12128" y="20127"/>
                      </a:lnTo>
                      <a:cubicBezTo>
                        <a:pt x="12223" y="16407"/>
                        <a:pt x="13239" y="13507"/>
                        <a:pt x="15176" y="11427"/>
                      </a:cubicBezTo>
                      <a:cubicBezTo>
                        <a:pt x="17113" y="9357"/>
                        <a:pt x="19526" y="8322"/>
                        <a:pt x="22417" y="8322"/>
                      </a:cubicBezTo>
                      <a:cubicBezTo>
                        <a:pt x="24382" y="8322"/>
                        <a:pt x="26032" y="8856"/>
                        <a:pt x="27368" y="9924"/>
                      </a:cubicBezTo>
                      <a:cubicBezTo>
                        <a:pt x="28713" y="11002"/>
                        <a:pt x="29729" y="12734"/>
                        <a:pt x="30416" y="15119"/>
                      </a:cubicBezTo>
                      <a:close/>
                      <a:moveTo>
                        <a:pt x="31131" y="27826"/>
                      </a:moveTo>
                      <a:cubicBezTo>
                        <a:pt x="31046" y="31461"/>
                        <a:pt x="30106" y="34222"/>
                        <a:pt x="28312" y="36111"/>
                      </a:cubicBezTo>
                      <a:cubicBezTo>
                        <a:pt x="26528" y="38010"/>
                        <a:pt x="24353" y="38959"/>
                        <a:pt x="21787" y="38959"/>
                      </a:cubicBezTo>
                      <a:cubicBezTo>
                        <a:pt x="19049" y="38959"/>
                        <a:pt x="16783" y="37962"/>
                        <a:pt x="14990" y="35968"/>
                      </a:cubicBezTo>
                      <a:cubicBezTo>
                        <a:pt x="13206" y="33965"/>
                        <a:pt x="12328" y="31251"/>
                        <a:pt x="12357" y="27826"/>
                      </a:cubicBezTo>
                      <a:close/>
                    </a:path>
                  </a:pathLst>
                </a:custGeom>
                <a:solidFill>
                  <a:srgbClr val="000000"/>
                </a:solidFill>
                <a:ln w="14" cap="flat">
                  <a:noFill/>
                  <a:prstDash val="solid"/>
                  <a:round/>
                </a:ln>
              </p:spPr>
              <p:txBody>
                <a:bodyPr rtlCol="0" anchor="ctr"/>
                <a:lstStyle/>
                <a:p>
                  <a:endParaRPr lang="en-US"/>
                </a:p>
              </p:txBody>
            </p:sp>
            <p:sp>
              <p:nvSpPr>
                <p:cNvPr id="1307" name="Freeform: Shape 1306">
                  <a:extLst>
                    <a:ext uri="{FF2B5EF4-FFF2-40B4-BE49-F238E27FC236}">
                      <a16:creationId xmlns:a16="http://schemas.microsoft.com/office/drawing/2014/main" id="{7FF87734-8B60-1161-B388-25A4F1B401B5}"/>
                    </a:ext>
                  </a:extLst>
                </p:cNvPr>
                <p:cNvSpPr/>
                <p:nvPr/>
              </p:nvSpPr>
              <p:spPr>
                <a:xfrm flipV="1">
                  <a:off x="4336342" y="4312766"/>
                  <a:ext cx="43287" cy="48567"/>
                </a:xfrm>
                <a:custGeom>
                  <a:avLst/>
                  <a:gdLst>
                    <a:gd name="connsiteX0" fmla="*/ 42337 w 43287"/>
                    <a:gd name="connsiteY0" fmla="*/ -1103 h 48567"/>
                    <a:gd name="connsiteX1" fmla="*/ 29773 w 43287"/>
                    <a:gd name="connsiteY1" fmla="*/ -1103 h 48567"/>
                    <a:gd name="connsiteX2" fmla="*/ 29773 w 43287"/>
                    <a:gd name="connsiteY2" fmla="*/ 23138 h 48567"/>
                    <a:gd name="connsiteX3" fmla="*/ 28971 w 43287"/>
                    <a:gd name="connsiteY3" fmla="*/ 33083 h 48567"/>
                    <a:gd name="connsiteX4" fmla="*/ 26353 w 43287"/>
                    <a:gd name="connsiteY4" fmla="*/ 36589 h 48567"/>
                    <a:gd name="connsiteX5" fmla="*/ 21988 w 43287"/>
                    <a:gd name="connsiteY5" fmla="*/ 37848 h 48567"/>
                    <a:gd name="connsiteX6" fmla="*/ 16136 w 43287"/>
                    <a:gd name="connsiteY6" fmla="*/ 36059 h 48567"/>
                    <a:gd name="connsiteX7" fmla="*/ 12572 w 43287"/>
                    <a:gd name="connsiteY7" fmla="*/ 31308 h 48567"/>
                    <a:gd name="connsiteX8" fmla="*/ 11614 w 43287"/>
                    <a:gd name="connsiteY8" fmla="*/ 20404 h 48567"/>
                    <a:gd name="connsiteX9" fmla="*/ 11614 w 43287"/>
                    <a:gd name="connsiteY9" fmla="*/ -1103 h 48567"/>
                    <a:gd name="connsiteX10" fmla="*/ -950 w 43287"/>
                    <a:gd name="connsiteY10" fmla="*/ -1103 h 48567"/>
                    <a:gd name="connsiteX11" fmla="*/ -950 w 43287"/>
                    <a:gd name="connsiteY11" fmla="*/ 46391 h 48567"/>
                    <a:gd name="connsiteX12" fmla="*/ 10726 w 43287"/>
                    <a:gd name="connsiteY12" fmla="*/ 46391 h 48567"/>
                    <a:gd name="connsiteX13" fmla="*/ 10726 w 43287"/>
                    <a:gd name="connsiteY13" fmla="*/ 39408 h 48567"/>
                    <a:gd name="connsiteX14" fmla="*/ 26381 w 43287"/>
                    <a:gd name="connsiteY14" fmla="*/ 47464 h 48567"/>
                    <a:gd name="connsiteX15" fmla="*/ 33966 w 43287"/>
                    <a:gd name="connsiteY15" fmla="*/ 45962 h 48567"/>
                    <a:gd name="connsiteX16" fmla="*/ 39174 w 43287"/>
                    <a:gd name="connsiteY16" fmla="*/ 42127 h 48567"/>
                    <a:gd name="connsiteX17" fmla="*/ 41636 w 43287"/>
                    <a:gd name="connsiteY17" fmla="*/ 36861 h 48567"/>
                    <a:gd name="connsiteX18" fmla="*/ 42337 w 43287"/>
                    <a:gd name="connsiteY18" fmla="*/ 2841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337" y="-1103"/>
                      </a:moveTo>
                      <a:lnTo>
                        <a:pt x="29773" y="-1103"/>
                      </a:lnTo>
                      <a:lnTo>
                        <a:pt x="29773" y="23138"/>
                      </a:lnTo>
                      <a:cubicBezTo>
                        <a:pt x="29773" y="28260"/>
                        <a:pt x="29506" y="31576"/>
                        <a:pt x="28971" y="33083"/>
                      </a:cubicBezTo>
                      <a:cubicBezTo>
                        <a:pt x="28437" y="34590"/>
                        <a:pt x="27564" y="35759"/>
                        <a:pt x="26353" y="36589"/>
                      </a:cubicBezTo>
                      <a:cubicBezTo>
                        <a:pt x="25141" y="37428"/>
                        <a:pt x="23686" y="37848"/>
                        <a:pt x="21988" y="37848"/>
                      </a:cubicBezTo>
                      <a:cubicBezTo>
                        <a:pt x="19813" y="37848"/>
                        <a:pt x="17862" y="37252"/>
                        <a:pt x="16136" y="36059"/>
                      </a:cubicBezTo>
                      <a:cubicBezTo>
                        <a:pt x="14409" y="34867"/>
                        <a:pt x="13221" y="33283"/>
                        <a:pt x="12572" y="31308"/>
                      </a:cubicBezTo>
                      <a:cubicBezTo>
                        <a:pt x="11933" y="29343"/>
                        <a:pt x="11614" y="25709"/>
                        <a:pt x="11614" y="20404"/>
                      </a:cubicBezTo>
                      <a:lnTo>
                        <a:pt x="11614" y="-1103"/>
                      </a:lnTo>
                      <a:lnTo>
                        <a:pt x="-950" y="-1103"/>
                      </a:lnTo>
                      <a:lnTo>
                        <a:pt x="-950" y="46391"/>
                      </a:lnTo>
                      <a:lnTo>
                        <a:pt x="10726" y="46391"/>
                      </a:lnTo>
                      <a:lnTo>
                        <a:pt x="10726" y="39408"/>
                      </a:lnTo>
                      <a:cubicBezTo>
                        <a:pt x="14867" y="44779"/>
                        <a:pt x="20085" y="47464"/>
                        <a:pt x="26381" y="47464"/>
                      </a:cubicBezTo>
                      <a:cubicBezTo>
                        <a:pt x="29148" y="47464"/>
                        <a:pt x="31676" y="46963"/>
                        <a:pt x="33966" y="45962"/>
                      </a:cubicBezTo>
                      <a:cubicBezTo>
                        <a:pt x="36265" y="44960"/>
                        <a:pt x="38001" y="43682"/>
                        <a:pt x="39174" y="42127"/>
                      </a:cubicBezTo>
                      <a:cubicBezTo>
                        <a:pt x="40357" y="40581"/>
                        <a:pt x="41178" y="38826"/>
                        <a:pt x="41636" y="36861"/>
                      </a:cubicBezTo>
                      <a:cubicBezTo>
                        <a:pt x="42103" y="34896"/>
                        <a:pt x="42337" y="32081"/>
                        <a:pt x="42337" y="28418"/>
                      </a:cubicBezTo>
                      <a:close/>
                    </a:path>
                  </a:pathLst>
                </a:custGeom>
                <a:solidFill>
                  <a:srgbClr val="000000"/>
                </a:solidFill>
                <a:ln w="14" cap="flat">
                  <a:noFill/>
                  <a:prstDash val="solid"/>
                  <a:round/>
                </a:ln>
              </p:spPr>
              <p:txBody>
                <a:bodyPr rtlCol="0" anchor="ctr"/>
                <a:lstStyle/>
                <a:p>
                  <a:endParaRPr lang="en-US"/>
                </a:p>
              </p:txBody>
            </p:sp>
            <p:sp>
              <p:nvSpPr>
                <p:cNvPr id="1308" name="Freeform: Shape 1307">
                  <a:extLst>
                    <a:ext uri="{FF2B5EF4-FFF2-40B4-BE49-F238E27FC236}">
                      <a16:creationId xmlns:a16="http://schemas.microsoft.com/office/drawing/2014/main" id="{B26B95AC-97E3-1771-23E2-AB0A9B4EAA4D}"/>
                    </a:ext>
                  </a:extLst>
                </p:cNvPr>
                <p:cNvSpPr/>
                <p:nvPr/>
              </p:nvSpPr>
              <p:spPr>
                <a:xfrm flipV="1">
                  <a:off x="4387190" y="4297069"/>
                  <a:ext cx="27990" cy="65338"/>
                </a:xfrm>
                <a:custGeom>
                  <a:avLst/>
                  <a:gdLst>
                    <a:gd name="connsiteX0" fmla="*/ 26910 w 27990"/>
                    <a:gd name="connsiteY0" fmla="*/ 46952 h 65338"/>
                    <a:gd name="connsiteX1" fmla="*/ 26910 w 27990"/>
                    <a:gd name="connsiteY1" fmla="*/ 36935 h 65338"/>
                    <a:gd name="connsiteX2" fmla="*/ 18324 w 27990"/>
                    <a:gd name="connsiteY2" fmla="*/ 36935 h 65338"/>
                    <a:gd name="connsiteX3" fmla="*/ 18324 w 27990"/>
                    <a:gd name="connsiteY3" fmla="*/ 17788 h 65338"/>
                    <a:gd name="connsiteX4" fmla="*/ 18567 w 27990"/>
                    <a:gd name="connsiteY4" fmla="*/ 11020 h 65338"/>
                    <a:gd name="connsiteX5" fmla="*/ 19698 w 27990"/>
                    <a:gd name="connsiteY5" fmla="*/ 9431 h 65338"/>
                    <a:gd name="connsiteX6" fmla="*/ 21816 w 27990"/>
                    <a:gd name="connsiteY6" fmla="*/ 8802 h 65338"/>
                    <a:gd name="connsiteX7" fmla="*/ 26867 w 27990"/>
                    <a:gd name="connsiteY7" fmla="*/ 10018 h 65338"/>
                    <a:gd name="connsiteX8" fmla="*/ 27940 w 27990"/>
                    <a:gd name="connsiteY8" fmla="*/ 259 h 65338"/>
                    <a:gd name="connsiteX9" fmla="*/ 18009 w 27990"/>
                    <a:gd name="connsiteY9" fmla="*/ -1616 h 65338"/>
                    <a:gd name="connsiteX10" fmla="*/ 11885 w 27990"/>
                    <a:gd name="connsiteY10" fmla="*/ -485 h 65338"/>
                    <a:gd name="connsiteX11" fmla="*/ 7892 w 27990"/>
                    <a:gd name="connsiteY11" fmla="*/ 2477 h 65338"/>
                    <a:gd name="connsiteX12" fmla="*/ 6118 w 27990"/>
                    <a:gd name="connsiteY12" fmla="*/ 7371 h 65338"/>
                    <a:gd name="connsiteX13" fmla="*/ 5717 w 27990"/>
                    <a:gd name="connsiteY13" fmla="*/ 16228 h 65338"/>
                    <a:gd name="connsiteX14" fmla="*/ 5717 w 27990"/>
                    <a:gd name="connsiteY14" fmla="*/ 36935 h 65338"/>
                    <a:gd name="connsiteX15" fmla="*/ -50 w 27990"/>
                    <a:gd name="connsiteY15" fmla="*/ 36935 h 65338"/>
                    <a:gd name="connsiteX16" fmla="*/ -50 w 27990"/>
                    <a:gd name="connsiteY16" fmla="*/ 46952 h 65338"/>
                    <a:gd name="connsiteX17" fmla="*/ 5717 w 27990"/>
                    <a:gd name="connsiteY17" fmla="*/ 46952 h 65338"/>
                    <a:gd name="connsiteX18" fmla="*/ 5717 w 27990"/>
                    <a:gd name="connsiteY18" fmla="*/ 56382 h 65338"/>
                    <a:gd name="connsiteX19" fmla="*/ 18324 w 27990"/>
                    <a:gd name="connsiteY19" fmla="*/ 63723 h 65338"/>
                    <a:gd name="connsiteX20" fmla="*/ 18324 w 27990"/>
                    <a:gd name="connsiteY20" fmla="*/ 46952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6910" y="46952"/>
                      </a:moveTo>
                      <a:lnTo>
                        <a:pt x="26910" y="36935"/>
                      </a:lnTo>
                      <a:lnTo>
                        <a:pt x="18324" y="36935"/>
                      </a:lnTo>
                      <a:lnTo>
                        <a:pt x="18324" y="17788"/>
                      </a:lnTo>
                      <a:cubicBezTo>
                        <a:pt x="18324" y="13915"/>
                        <a:pt x="18405" y="11659"/>
                        <a:pt x="18567" y="11020"/>
                      </a:cubicBezTo>
                      <a:cubicBezTo>
                        <a:pt x="18739" y="10380"/>
                        <a:pt x="19116" y="9851"/>
                        <a:pt x="19698" y="9431"/>
                      </a:cubicBezTo>
                      <a:cubicBezTo>
                        <a:pt x="20280" y="9011"/>
                        <a:pt x="20986" y="8802"/>
                        <a:pt x="21816" y="8802"/>
                      </a:cubicBezTo>
                      <a:cubicBezTo>
                        <a:pt x="22979" y="8802"/>
                        <a:pt x="24663" y="9207"/>
                        <a:pt x="26867" y="10018"/>
                      </a:cubicBezTo>
                      <a:lnTo>
                        <a:pt x="27940" y="259"/>
                      </a:lnTo>
                      <a:cubicBezTo>
                        <a:pt x="25021" y="-991"/>
                        <a:pt x="21711" y="-1616"/>
                        <a:pt x="18009" y="-1616"/>
                      </a:cubicBezTo>
                      <a:cubicBezTo>
                        <a:pt x="15748" y="-1616"/>
                        <a:pt x="13707" y="-1239"/>
                        <a:pt x="11885" y="-485"/>
                      </a:cubicBezTo>
                      <a:cubicBezTo>
                        <a:pt x="10072" y="278"/>
                        <a:pt x="8741" y="1265"/>
                        <a:pt x="7892" y="2477"/>
                      </a:cubicBezTo>
                      <a:cubicBezTo>
                        <a:pt x="7043" y="3688"/>
                        <a:pt x="6452" y="5320"/>
                        <a:pt x="6118" y="7371"/>
                      </a:cubicBezTo>
                      <a:cubicBezTo>
                        <a:pt x="5851" y="8830"/>
                        <a:pt x="5717" y="11783"/>
                        <a:pt x="5717" y="16228"/>
                      </a:cubicBezTo>
                      <a:lnTo>
                        <a:pt x="5717" y="36935"/>
                      </a:lnTo>
                      <a:lnTo>
                        <a:pt x="-50" y="36935"/>
                      </a:lnTo>
                      <a:lnTo>
                        <a:pt x="-50" y="46952"/>
                      </a:lnTo>
                      <a:lnTo>
                        <a:pt x="5717" y="46952"/>
                      </a:lnTo>
                      <a:lnTo>
                        <a:pt x="5717" y="56382"/>
                      </a:lnTo>
                      <a:lnTo>
                        <a:pt x="18324" y="63723"/>
                      </a:lnTo>
                      <a:lnTo>
                        <a:pt x="18324" y="46952"/>
                      </a:lnTo>
                      <a:close/>
                    </a:path>
                  </a:pathLst>
                </a:custGeom>
                <a:solidFill>
                  <a:srgbClr val="000000"/>
                </a:solidFill>
                <a:ln w="14" cap="flat">
                  <a:noFill/>
                  <a:prstDash val="solid"/>
                  <a:round/>
                </a:ln>
              </p:spPr>
              <p:txBody>
                <a:bodyPr rtlCol="0" anchor="ctr"/>
                <a:lstStyle/>
                <a:p>
                  <a:endParaRPr lang="en-US"/>
                </a:p>
              </p:txBody>
            </p:sp>
            <p:sp>
              <p:nvSpPr>
                <p:cNvPr id="1309" name="Freeform: Shape 1308">
                  <a:extLst>
                    <a:ext uri="{FF2B5EF4-FFF2-40B4-BE49-F238E27FC236}">
                      <a16:creationId xmlns:a16="http://schemas.microsoft.com/office/drawing/2014/main" id="{ACD016B1-B2BF-B509-00E0-EAEBA70535DE}"/>
                    </a:ext>
                  </a:extLst>
                </p:cNvPr>
                <p:cNvSpPr/>
                <p:nvPr/>
              </p:nvSpPr>
              <p:spPr>
                <a:xfrm flipV="1">
                  <a:off x="4422339" y="4312766"/>
                  <a:ext cx="30766" cy="48567"/>
                </a:xfrm>
                <a:custGeom>
                  <a:avLst/>
                  <a:gdLst>
                    <a:gd name="connsiteX0" fmla="*/ 12101 w 30766"/>
                    <a:gd name="connsiteY0" fmla="*/ -1103 h 48567"/>
                    <a:gd name="connsiteX1" fmla="*/ -463 w 30766"/>
                    <a:gd name="connsiteY1" fmla="*/ -1103 h 48567"/>
                    <a:gd name="connsiteX2" fmla="*/ -463 w 30766"/>
                    <a:gd name="connsiteY2" fmla="*/ 46391 h 48567"/>
                    <a:gd name="connsiteX3" fmla="*/ 11214 w 30766"/>
                    <a:gd name="connsiteY3" fmla="*/ 46391 h 48567"/>
                    <a:gd name="connsiteX4" fmla="*/ 11214 w 30766"/>
                    <a:gd name="connsiteY4" fmla="*/ 39637 h 48567"/>
                    <a:gd name="connsiteX5" fmla="*/ 16594 w 30766"/>
                    <a:gd name="connsiteY5" fmla="*/ 45933 h 48567"/>
                    <a:gd name="connsiteX6" fmla="*/ 22032 w 30766"/>
                    <a:gd name="connsiteY6" fmla="*/ 47464 h 48567"/>
                    <a:gd name="connsiteX7" fmla="*/ 30303 w 30766"/>
                    <a:gd name="connsiteY7" fmla="*/ 45089 h 48567"/>
                    <a:gd name="connsiteX8" fmla="*/ 26411 w 30766"/>
                    <a:gd name="connsiteY8" fmla="*/ 34142 h 48567"/>
                    <a:gd name="connsiteX9" fmla="*/ 20515 w 30766"/>
                    <a:gd name="connsiteY9" fmla="*/ 36188 h 48567"/>
                    <a:gd name="connsiteX10" fmla="*/ 16036 w 30766"/>
                    <a:gd name="connsiteY10" fmla="*/ 34729 h 48567"/>
                    <a:gd name="connsiteX11" fmla="*/ 13145 w 30766"/>
                    <a:gd name="connsiteY11" fmla="*/ 29477 h 48567"/>
                    <a:gd name="connsiteX12" fmla="*/ 12101 w 30766"/>
                    <a:gd name="connsiteY12" fmla="*/ 1356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2101" y="-1103"/>
                      </a:moveTo>
                      <a:lnTo>
                        <a:pt x="-463" y="-1103"/>
                      </a:lnTo>
                      <a:lnTo>
                        <a:pt x="-463" y="46391"/>
                      </a:lnTo>
                      <a:lnTo>
                        <a:pt x="11214" y="46391"/>
                      </a:lnTo>
                      <a:lnTo>
                        <a:pt x="11214" y="39637"/>
                      </a:lnTo>
                      <a:cubicBezTo>
                        <a:pt x="13207" y="42823"/>
                        <a:pt x="15001" y="44922"/>
                        <a:pt x="16594" y="45933"/>
                      </a:cubicBezTo>
                      <a:cubicBezTo>
                        <a:pt x="18187" y="46954"/>
                        <a:pt x="20000" y="47464"/>
                        <a:pt x="22032" y="47464"/>
                      </a:cubicBezTo>
                      <a:cubicBezTo>
                        <a:pt x="24894" y="47464"/>
                        <a:pt x="27651" y="46673"/>
                        <a:pt x="30303" y="45089"/>
                      </a:cubicBezTo>
                      <a:lnTo>
                        <a:pt x="26411" y="34142"/>
                      </a:lnTo>
                      <a:cubicBezTo>
                        <a:pt x="24293" y="35506"/>
                        <a:pt x="22328" y="36188"/>
                        <a:pt x="20515" y="36188"/>
                      </a:cubicBezTo>
                      <a:cubicBezTo>
                        <a:pt x="18750" y="36188"/>
                        <a:pt x="17257" y="35702"/>
                        <a:pt x="16036" y="34729"/>
                      </a:cubicBezTo>
                      <a:cubicBezTo>
                        <a:pt x="14815" y="33765"/>
                        <a:pt x="13851" y="32014"/>
                        <a:pt x="13145" y="29477"/>
                      </a:cubicBezTo>
                      <a:cubicBezTo>
                        <a:pt x="12449" y="26949"/>
                        <a:pt x="12101" y="21645"/>
                        <a:pt x="12101" y="13564"/>
                      </a:cubicBezTo>
                      <a:close/>
                    </a:path>
                  </a:pathLst>
                </a:custGeom>
                <a:solidFill>
                  <a:srgbClr val="000000"/>
                </a:solidFill>
                <a:ln w="14" cap="flat">
                  <a:noFill/>
                  <a:prstDash val="solid"/>
                  <a:round/>
                </a:ln>
              </p:spPr>
              <p:txBody>
                <a:bodyPr rtlCol="0" anchor="ctr"/>
                <a:lstStyle/>
                <a:p>
                  <a:endParaRPr lang="en-US"/>
                </a:p>
              </p:txBody>
            </p:sp>
            <p:sp>
              <p:nvSpPr>
                <p:cNvPr id="1310" name="Freeform: Shape 1309">
                  <a:extLst>
                    <a:ext uri="{FF2B5EF4-FFF2-40B4-BE49-F238E27FC236}">
                      <a16:creationId xmlns:a16="http://schemas.microsoft.com/office/drawing/2014/main" id="{3C6EC335-880D-948D-81BC-0932E94FD15F}"/>
                    </a:ext>
                  </a:extLst>
                </p:cNvPr>
                <p:cNvSpPr/>
                <p:nvPr/>
              </p:nvSpPr>
              <p:spPr>
                <a:xfrm flipV="1">
                  <a:off x="4455604" y="4312766"/>
                  <a:ext cx="49011" cy="49640"/>
                </a:xfrm>
                <a:custGeom>
                  <a:avLst/>
                  <a:gdLst>
                    <a:gd name="connsiteX0" fmla="*/ -925 w 49011"/>
                    <a:gd name="connsiteY0" fmla="*/ 24420 h 49640"/>
                    <a:gd name="connsiteX1" fmla="*/ 2166 w 49011"/>
                    <a:gd name="connsiteY1" fmla="*/ 36541 h 49640"/>
                    <a:gd name="connsiteX2" fmla="*/ 10909 w 49011"/>
                    <a:gd name="connsiteY2" fmla="*/ 45484 h 49640"/>
                    <a:gd name="connsiteX3" fmla="*/ 23545 w 49011"/>
                    <a:gd name="connsiteY3" fmla="*/ 48575 h 49640"/>
                    <a:gd name="connsiteX4" fmla="*/ 41203 w 49011"/>
                    <a:gd name="connsiteY4" fmla="*/ 41578 h 49640"/>
                    <a:gd name="connsiteX5" fmla="*/ 48086 w 49011"/>
                    <a:gd name="connsiteY5" fmla="*/ 23891 h 49640"/>
                    <a:gd name="connsiteX6" fmla="*/ 41132 w 49011"/>
                    <a:gd name="connsiteY6" fmla="*/ 6018 h 49640"/>
                    <a:gd name="connsiteX7" fmla="*/ 23631 w 49011"/>
                    <a:gd name="connsiteY7" fmla="*/ -1066 h 49640"/>
                    <a:gd name="connsiteX8" fmla="*/ 11181 w 49011"/>
                    <a:gd name="connsiteY8" fmla="*/ 1882 h 49640"/>
                    <a:gd name="connsiteX9" fmla="*/ 2166 w 49011"/>
                    <a:gd name="connsiteY9" fmla="*/ 10540 h 49640"/>
                    <a:gd name="connsiteX10" fmla="*/ -925 w 49011"/>
                    <a:gd name="connsiteY10" fmla="*/ 24420 h 49640"/>
                    <a:gd name="connsiteX11" fmla="*/ 11954 w 49011"/>
                    <a:gd name="connsiteY11" fmla="*/ 23748 h 49640"/>
                    <a:gd name="connsiteX12" fmla="*/ 15302 w 49011"/>
                    <a:gd name="connsiteY12" fmla="*/ 12929 h 49640"/>
                    <a:gd name="connsiteX13" fmla="*/ 23588 w 49011"/>
                    <a:gd name="connsiteY13" fmla="*/ 9180 h 49640"/>
                    <a:gd name="connsiteX14" fmla="*/ 31830 w 49011"/>
                    <a:gd name="connsiteY14" fmla="*/ 12929 h 49640"/>
                    <a:gd name="connsiteX15" fmla="*/ 35164 w 49011"/>
                    <a:gd name="connsiteY15" fmla="*/ 23848 h 49640"/>
                    <a:gd name="connsiteX16" fmla="*/ 31830 w 49011"/>
                    <a:gd name="connsiteY16" fmla="*/ 34566 h 49640"/>
                    <a:gd name="connsiteX17" fmla="*/ 23588 w 49011"/>
                    <a:gd name="connsiteY17" fmla="*/ 38329 h 49640"/>
                    <a:gd name="connsiteX18" fmla="*/ 15302 w 49011"/>
                    <a:gd name="connsiteY18" fmla="*/ 34566 h 49640"/>
                    <a:gd name="connsiteX19" fmla="*/ 11954 w 49011"/>
                    <a:gd name="connsiteY19" fmla="*/ 2374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925" y="24420"/>
                      </a:moveTo>
                      <a:cubicBezTo>
                        <a:pt x="-925" y="28599"/>
                        <a:pt x="105" y="32639"/>
                        <a:pt x="2166" y="36541"/>
                      </a:cubicBezTo>
                      <a:cubicBezTo>
                        <a:pt x="4227" y="40452"/>
                        <a:pt x="7141" y="43433"/>
                        <a:pt x="10909" y="45484"/>
                      </a:cubicBezTo>
                      <a:cubicBezTo>
                        <a:pt x="14678" y="47545"/>
                        <a:pt x="18889" y="48575"/>
                        <a:pt x="23545" y="48575"/>
                      </a:cubicBezTo>
                      <a:cubicBezTo>
                        <a:pt x="30728" y="48575"/>
                        <a:pt x="36614" y="46243"/>
                        <a:pt x="41203" y="41578"/>
                      </a:cubicBezTo>
                      <a:cubicBezTo>
                        <a:pt x="45792" y="36913"/>
                        <a:pt x="48086" y="31017"/>
                        <a:pt x="48086" y="23891"/>
                      </a:cubicBezTo>
                      <a:cubicBezTo>
                        <a:pt x="48086" y="16707"/>
                        <a:pt x="45768" y="10750"/>
                        <a:pt x="41132" y="6018"/>
                      </a:cubicBezTo>
                      <a:cubicBezTo>
                        <a:pt x="36495" y="1295"/>
                        <a:pt x="30662" y="-1066"/>
                        <a:pt x="23631" y="-1066"/>
                      </a:cubicBezTo>
                      <a:cubicBezTo>
                        <a:pt x="19281" y="-1066"/>
                        <a:pt x="15131" y="-83"/>
                        <a:pt x="11181" y="1882"/>
                      </a:cubicBezTo>
                      <a:cubicBezTo>
                        <a:pt x="7232" y="3857"/>
                        <a:pt x="4227" y="6743"/>
                        <a:pt x="2166" y="10540"/>
                      </a:cubicBezTo>
                      <a:cubicBezTo>
                        <a:pt x="105" y="14336"/>
                        <a:pt x="-925" y="18963"/>
                        <a:pt x="-925" y="24420"/>
                      </a:cubicBezTo>
                      <a:close/>
                      <a:moveTo>
                        <a:pt x="11954" y="23748"/>
                      </a:moveTo>
                      <a:cubicBezTo>
                        <a:pt x="11954" y="19044"/>
                        <a:pt x="13070" y="15438"/>
                        <a:pt x="15302" y="12929"/>
                      </a:cubicBezTo>
                      <a:cubicBezTo>
                        <a:pt x="17544" y="10430"/>
                        <a:pt x="20306" y="9180"/>
                        <a:pt x="23588" y="9180"/>
                      </a:cubicBezTo>
                      <a:cubicBezTo>
                        <a:pt x="26869" y="9180"/>
                        <a:pt x="29617" y="10430"/>
                        <a:pt x="31830" y="12929"/>
                      </a:cubicBezTo>
                      <a:cubicBezTo>
                        <a:pt x="34053" y="15438"/>
                        <a:pt x="35164" y="19078"/>
                        <a:pt x="35164" y="23848"/>
                      </a:cubicBezTo>
                      <a:cubicBezTo>
                        <a:pt x="35164" y="28494"/>
                        <a:pt x="34053" y="32066"/>
                        <a:pt x="31830" y="34566"/>
                      </a:cubicBezTo>
                      <a:cubicBezTo>
                        <a:pt x="29617" y="37075"/>
                        <a:pt x="26869" y="38329"/>
                        <a:pt x="23588" y="38329"/>
                      </a:cubicBezTo>
                      <a:cubicBezTo>
                        <a:pt x="20306" y="38329"/>
                        <a:pt x="17544" y="37075"/>
                        <a:pt x="15302" y="34566"/>
                      </a:cubicBezTo>
                      <a:cubicBezTo>
                        <a:pt x="13070" y="32066"/>
                        <a:pt x="11954" y="28460"/>
                        <a:pt x="11954" y="23748"/>
                      </a:cubicBezTo>
                      <a:close/>
                    </a:path>
                  </a:pathLst>
                </a:custGeom>
                <a:solidFill>
                  <a:srgbClr val="000000"/>
                </a:solidFill>
                <a:ln w="14" cap="flat">
                  <a:noFill/>
                  <a:prstDash val="solid"/>
                  <a:round/>
                </a:ln>
              </p:spPr>
              <p:txBody>
                <a:bodyPr rtlCol="0" anchor="ctr"/>
                <a:lstStyle/>
                <a:p>
                  <a:endParaRPr lang="en-US"/>
                </a:p>
              </p:txBody>
            </p:sp>
            <p:sp>
              <p:nvSpPr>
                <p:cNvPr id="1311" name="Freeform: Shape 1310">
                  <a:extLst>
                    <a:ext uri="{FF2B5EF4-FFF2-40B4-BE49-F238E27FC236}">
                      <a16:creationId xmlns:a16="http://schemas.microsoft.com/office/drawing/2014/main" id="{5D5F1959-8E8B-F8CB-ED88-6D843EC0D3BF}"/>
                    </a:ext>
                  </a:extLst>
                </p:cNvPr>
                <p:cNvSpPr/>
                <p:nvPr/>
              </p:nvSpPr>
              <p:spPr>
                <a:xfrm flipV="1">
                  <a:off x="4514093" y="4312766"/>
                  <a:ext cx="46335" cy="66640"/>
                </a:xfrm>
                <a:custGeom>
                  <a:avLst/>
                  <a:gdLst>
                    <a:gd name="connsiteX0" fmla="*/ -996 w 46335"/>
                    <a:gd name="connsiteY0" fmla="*/ 65098 h 66640"/>
                    <a:gd name="connsiteX1" fmla="*/ 10724 w 46335"/>
                    <a:gd name="connsiteY1" fmla="*/ 65098 h 66640"/>
                    <a:gd name="connsiteX2" fmla="*/ 10724 w 46335"/>
                    <a:gd name="connsiteY2" fmla="*/ 58115 h 66640"/>
                    <a:gd name="connsiteX3" fmla="*/ 16891 w 46335"/>
                    <a:gd name="connsiteY3" fmla="*/ 63925 h 66640"/>
                    <a:gd name="connsiteX4" fmla="*/ 25534 w 46335"/>
                    <a:gd name="connsiteY4" fmla="*/ 66171 h 66640"/>
                    <a:gd name="connsiteX5" fmla="*/ 39572 w 46335"/>
                    <a:gd name="connsiteY5" fmla="*/ 59689 h 66640"/>
                    <a:gd name="connsiteX6" fmla="*/ 45339 w 46335"/>
                    <a:gd name="connsiteY6" fmla="*/ 41616 h 66640"/>
                    <a:gd name="connsiteX7" fmla="*/ 39515 w 46335"/>
                    <a:gd name="connsiteY7" fmla="*/ 23127 h 66640"/>
                    <a:gd name="connsiteX8" fmla="*/ 25434 w 46335"/>
                    <a:gd name="connsiteY8" fmla="*/ 16530 h 66640"/>
                    <a:gd name="connsiteX9" fmla="*/ 18294 w 46335"/>
                    <a:gd name="connsiteY9" fmla="*/ 18090 h 66640"/>
                    <a:gd name="connsiteX10" fmla="*/ 11582 w 46335"/>
                    <a:gd name="connsiteY10" fmla="*/ 23456 h 66640"/>
                    <a:gd name="connsiteX11" fmla="*/ 11582 w 46335"/>
                    <a:gd name="connsiteY11" fmla="*/ -470 h 66640"/>
                    <a:gd name="connsiteX12" fmla="*/ -996 w 46335"/>
                    <a:gd name="connsiteY12" fmla="*/ -470 h 66640"/>
                    <a:gd name="connsiteX13" fmla="*/ 11439 w 46335"/>
                    <a:gd name="connsiteY13" fmla="*/ 42159 h 66640"/>
                    <a:gd name="connsiteX14" fmla="*/ 14616 w 46335"/>
                    <a:gd name="connsiteY14" fmla="*/ 30325 h 66640"/>
                    <a:gd name="connsiteX15" fmla="*/ 22358 w 46335"/>
                    <a:gd name="connsiteY15" fmla="*/ 26504 h 66640"/>
                    <a:gd name="connsiteX16" fmla="*/ 29641 w 46335"/>
                    <a:gd name="connsiteY16" fmla="*/ 30010 h 66640"/>
                    <a:gd name="connsiteX17" fmla="*/ 32546 w 46335"/>
                    <a:gd name="connsiteY17" fmla="*/ 41530 h 66640"/>
                    <a:gd name="connsiteX18" fmla="*/ 29541 w 46335"/>
                    <a:gd name="connsiteY18" fmla="*/ 52620 h 66640"/>
                    <a:gd name="connsiteX19" fmla="*/ 22129 w 46335"/>
                    <a:gd name="connsiteY19" fmla="*/ 56240 h 66640"/>
                    <a:gd name="connsiteX20" fmla="*/ 14473 w 46335"/>
                    <a:gd name="connsiteY20" fmla="*/ 52677 h 66640"/>
                    <a:gd name="connsiteX21" fmla="*/ 11439 w 46335"/>
                    <a:gd name="connsiteY21" fmla="*/ 42159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996" y="65098"/>
                      </a:moveTo>
                      <a:lnTo>
                        <a:pt x="10724" y="65098"/>
                      </a:lnTo>
                      <a:lnTo>
                        <a:pt x="10724" y="58115"/>
                      </a:lnTo>
                      <a:cubicBezTo>
                        <a:pt x="12250" y="60500"/>
                        <a:pt x="14306" y="62436"/>
                        <a:pt x="16891" y="63925"/>
                      </a:cubicBezTo>
                      <a:cubicBezTo>
                        <a:pt x="19486" y="65422"/>
                        <a:pt x="22367" y="66171"/>
                        <a:pt x="25534" y="66171"/>
                      </a:cubicBezTo>
                      <a:cubicBezTo>
                        <a:pt x="31048" y="66171"/>
                        <a:pt x="35728" y="64010"/>
                        <a:pt x="39572" y="59689"/>
                      </a:cubicBezTo>
                      <a:cubicBezTo>
                        <a:pt x="43417" y="55367"/>
                        <a:pt x="45339" y="49343"/>
                        <a:pt x="45339" y="41616"/>
                      </a:cubicBezTo>
                      <a:cubicBezTo>
                        <a:pt x="45339" y="33688"/>
                        <a:pt x="43398" y="27525"/>
                        <a:pt x="39515" y="23127"/>
                      </a:cubicBezTo>
                      <a:cubicBezTo>
                        <a:pt x="35642" y="18729"/>
                        <a:pt x="30948" y="16530"/>
                        <a:pt x="25434" y="16530"/>
                      </a:cubicBezTo>
                      <a:cubicBezTo>
                        <a:pt x="22811" y="16530"/>
                        <a:pt x="20430" y="17050"/>
                        <a:pt x="18294" y="18090"/>
                      </a:cubicBezTo>
                      <a:cubicBezTo>
                        <a:pt x="16166" y="19140"/>
                        <a:pt x="13929" y="20928"/>
                        <a:pt x="11582" y="23456"/>
                      </a:cubicBezTo>
                      <a:lnTo>
                        <a:pt x="11582" y="-470"/>
                      </a:lnTo>
                      <a:lnTo>
                        <a:pt x="-996" y="-470"/>
                      </a:lnTo>
                      <a:close/>
                      <a:moveTo>
                        <a:pt x="11439" y="42159"/>
                      </a:moveTo>
                      <a:cubicBezTo>
                        <a:pt x="11439" y="36817"/>
                        <a:pt x="12498" y="32872"/>
                        <a:pt x="14616" y="30325"/>
                      </a:cubicBezTo>
                      <a:cubicBezTo>
                        <a:pt x="16734" y="27778"/>
                        <a:pt x="19314" y="26504"/>
                        <a:pt x="22358" y="26504"/>
                      </a:cubicBezTo>
                      <a:cubicBezTo>
                        <a:pt x="25277" y="26504"/>
                        <a:pt x="27705" y="27673"/>
                        <a:pt x="29641" y="30010"/>
                      </a:cubicBezTo>
                      <a:cubicBezTo>
                        <a:pt x="31578" y="32357"/>
                        <a:pt x="32546" y="36197"/>
                        <a:pt x="32546" y="41530"/>
                      </a:cubicBezTo>
                      <a:cubicBezTo>
                        <a:pt x="32546" y="46509"/>
                        <a:pt x="31544" y="50206"/>
                        <a:pt x="29541" y="52620"/>
                      </a:cubicBezTo>
                      <a:cubicBezTo>
                        <a:pt x="27547" y="55033"/>
                        <a:pt x="25076" y="56240"/>
                        <a:pt x="22129" y="56240"/>
                      </a:cubicBezTo>
                      <a:cubicBezTo>
                        <a:pt x="19057" y="56240"/>
                        <a:pt x="16505" y="55052"/>
                        <a:pt x="14473" y="52677"/>
                      </a:cubicBezTo>
                      <a:cubicBezTo>
                        <a:pt x="12450" y="50311"/>
                        <a:pt x="11439" y="46805"/>
                        <a:pt x="11439" y="42159"/>
                      </a:cubicBezTo>
                      <a:close/>
                    </a:path>
                  </a:pathLst>
                </a:custGeom>
                <a:solidFill>
                  <a:srgbClr val="000000"/>
                </a:solidFill>
                <a:ln w="14" cap="flat">
                  <a:noFill/>
                  <a:prstDash val="solid"/>
                  <a:round/>
                </a:ln>
              </p:spPr>
              <p:txBody>
                <a:bodyPr rtlCol="0" anchor="ctr"/>
                <a:lstStyle/>
                <a:p>
                  <a:endParaRPr lang="en-US"/>
                </a:p>
              </p:txBody>
            </p:sp>
            <p:sp>
              <p:nvSpPr>
                <p:cNvPr id="1312" name="Freeform: Shape 1311">
                  <a:extLst>
                    <a:ext uri="{FF2B5EF4-FFF2-40B4-BE49-F238E27FC236}">
                      <a16:creationId xmlns:a16="http://schemas.microsoft.com/office/drawing/2014/main" id="{AA0803E8-D1B5-2ACD-6EE6-6624D700223A}"/>
                    </a:ext>
                  </a:extLst>
                </p:cNvPr>
                <p:cNvSpPr/>
                <p:nvPr/>
              </p:nvSpPr>
              <p:spPr>
                <a:xfrm flipV="1">
                  <a:off x="4564455" y="4313840"/>
                  <a:ext cx="48825" cy="66769"/>
                </a:xfrm>
                <a:custGeom>
                  <a:avLst/>
                  <a:gdLst>
                    <a:gd name="connsiteX0" fmla="*/ -681 w 48825"/>
                    <a:gd name="connsiteY0" fmla="*/ 66380 h 66769"/>
                    <a:gd name="connsiteX1" fmla="*/ 12684 w 48825"/>
                    <a:gd name="connsiteY1" fmla="*/ 66380 h 66769"/>
                    <a:gd name="connsiteX2" fmla="*/ 24046 w 48825"/>
                    <a:gd name="connsiteY2" fmla="*/ 32666 h 66769"/>
                    <a:gd name="connsiteX3" fmla="*/ 35136 w 48825"/>
                    <a:gd name="connsiteY3" fmla="*/ 66380 h 66769"/>
                    <a:gd name="connsiteX4" fmla="*/ 48144 w 48825"/>
                    <a:gd name="connsiteY4" fmla="*/ 66380 h 66769"/>
                    <a:gd name="connsiteX5" fmla="*/ 31373 w 48825"/>
                    <a:gd name="connsiteY5" fmla="*/ 20674 h 66769"/>
                    <a:gd name="connsiteX6" fmla="*/ 28382 w 48825"/>
                    <a:gd name="connsiteY6" fmla="*/ 12403 h 66769"/>
                    <a:gd name="connsiteX7" fmla="*/ 25220 w 48825"/>
                    <a:gd name="connsiteY7" fmla="*/ 6050 h 66769"/>
                    <a:gd name="connsiteX8" fmla="*/ 21785 w 48825"/>
                    <a:gd name="connsiteY8" fmla="*/ 2501 h 66769"/>
                    <a:gd name="connsiteX9" fmla="*/ 16992 w 48825"/>
                    <a:gd name="connsiteY9" fmla="*/ 369 h 66769"/>
                    <a:gd name="connsiteX10" fmla="*/ 10581 w 48825"/>
                    <a:gd name="connsiteY10" fmla="*/ -390 h 66769"/>
                    <a:gd name="connsiteX11" fmla="*/ 3469 w 48825"/>
                    <a:gd name="connsiteY11" fmla="*/ 369 h 66769"/>
                    <a:gd name="connsiteX12" fmla="*/ 2353 w 48825"/>
                    <a:gd name="connsiteY12" fmla="*/ 10214 h 66769"/>
                    <a:gd name="connsiteX13" fmla="*/ 7676 w 48825"/>
                    <a:gd name="connsiteY13" fmla="*/ 9627 h 66769"/>
                    <a:gd name="connsiteX14" fmla="*/ 14158 w 48825"/>
                    <a:gd name="connsiteY14" fmla="*/ 12203 h 66769"/>
                    <a:gd name="connsiteX15" fmla="*/ 17378 w 48825"/>
                    <a:gd name="connsiteY15" fmla="*/ 18757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681" y="66380"/>
                      </a:moveTo>
                      <a:lnTo>
                        <a:pt x="12684" y="66380"/>
                      </a:lnTo>
                      <a:lnTo>
                        <a:pt x="24046" y="32666"/>
                      </a:lnTo>
                      <a:lnTo>
                        <a:pt x="35136" y="66380"/>
                      </a:lnTo>
                      <a:lnTo>
                        <a:pt x="48144" y="66380"/>
                      </a:lnTo>
                      <a:lnTo>
                        <a:pt x="31373" y="20674"/>
                      </a:lnTo>
                      <a:lnTo>
                        <a:pt x="28382" y="12403"/>
                      </a:lnTo>
                      <a:cubicBezTo>
                        <a:pt x="27276" y="9627"/>
                        <a:pt x="26221" y="7509"/>
                        <a:pt x="25220" y="6050"/>
                      </a:cubicBezTo>
                      <a:cubicBezTo>
                        <a:pt x="24228" y="4590"/>
                        <a:pt x="23083" y="3407"/>
                        <a:pt x="21785" y="2501"/>
                      </a:cubicBezTo>
                      <a:cubicBezTo>
                        <a:pt x="20488" y="1585"/>
                        <a:pt x="18890" y="874"/>
                        <a:pt x="16992" y="369"/>
                      </a:cubicBezTo>
                      <a:cubicBezTo>
                        <a:pt x="15103" y="-137"/>
                        <a:pt x="12966" y="-390"/>
                        <a:pt x="10581" y="-390"/>
                      </a:cubicBezTo>
                      <a:cubicBezTo>
                        <a:pt x="8167" y="-390"/>
                        <a:pt x="5797" y="-137"/>
                        <a:pt x="3469" y="369"/>
                      </a:cubicBezTo>
                      <a:lnTo>
                        <a:pt x="2353" y="10214"/>
                      </a:lnTo>
                      <a:cubicBezTo>
                        <a:pt x="4327" y="9823"/>
                        <a:pt x="6102" y="9627"/>
                        <a:pt x="7676" y="9627"/>
                      </a:cubicBezTo>
                      <a:cubicBezTo>
                        <a:pt x="10595" y="9627"/>
                        <a:pt x="12756" y="10486"/>
                        <a:pt x="14158" y="12203"/>
                      </a:cubicBezTo>
                      <a:cubicBezTo>
                        <a:pt x="15561" y="13910"/>
                        <a:pt x="16634" y="16095"/>
                        <a:pt x="17378" y="18757"/>
                      </a:cubicBezTo>
                      <a:close/>
                    </a:path>
                  </a:pathLst>
                </a:custGeom>
                <a:solidFill>
                  <a:srgbClr val="000000"/>
                </a:solidFill>
                <a:ln w="14" cap="flat">
                  <a:noFill/>
                  <a:prstDash val="solid"/>
                  <a:round/>
                </a:ln>
              </p:spPr>
              <p:txBody>
                <a:bodyPr rtlCol="0" anchor="ctr"/>
                <a:lstStyle/>
                <a:p>
                  <a:endParaRPr lang="en-US"/>
                </a:p>
              </p:txBody>
            </p:sp>
            <p:sp>
              <p:nvSpPr>
                <p:cNvPr id="1313" name="Freeform: Shape 1312">
                  <a:extLst>
                    <a:ext uri="{FF2B5EF4-FFF2-40B4-BE49-F238E27FC236}">
                      <a16:creationId xmlns:a16="http://schemas.microsoft.com/office/drawing/2014/main" id="{DEC8B761-F7D1-91AE-A11F-92457D05F8F7}"/>
                    </a:ext>
                  </a:extLst>
                </p:cNvPr>
                <p:cNvSpPr/>
                <p:nvPr/>
              </p:nvSpPr>
              <p:spPr>
                <a:xfrm flipV="1">
                  <a:off x="4614759" y="436133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14" name="Freeform: Shape 1313">
                  <a:extLst>
                    <a:ext uri="{FF2B5EF4-FFF2-40B4-BE49-F238E27FC236}">
                      <a16:creationId xmlns:a16="http://schemas.microsoft.com/office/drawing/2014/main" id="{60D3674E-F09C-80EB-B652-08BCB72AAC01}"/>
                    </a:ext>
                  </a:extLst>
                </p:cNvPr>
                <p:cNvSpPr/>
                <p:nvPr/>
              </p:nvSpPr>
              <p:spPr>
                <a:xfrm flipV="1">
                  <a:off x="4644010" y="4313310"/>
                  <a:ext cx="45834" cy="31381"/>
                </a:xfrm>
                <a:custGeom>
                  <a:avLst/>
                  <a:gdLst>
                    <a:gd name="connsiteX0" fmla="*/ -780 w 45834"/>
                    <a:gd name="connsiteY0" fmla="*/ 18180 h 31381"/>
                    <a:gd name="connsiteX1" fmla="*/ -780 w 45834"/>
                    <a:gd name="connsiteY1" fmla="*/ 29714 h 31381"/>
                    <a:gd name="connsiteX2" fmla="*/ 45054 w 45834"/>
                    <a:gd name="connsiteY2" fmla="*/ 29714 h 31381"/>
                    <a:gd name="connsiteX3" fmla="*/ 45054 w 45834"/>
                    <a:gd name="connsiteY3" fmla="*/ 18180 h 31381"/>
                    <a:gd name="connsiteX4" fmla="*/ -780 w 45834"/>
                    <a:gd name="connsiteY4" fmla="*/ -1668 h 31381"/>
                    <a:gd name="connsiteX5" fmla="*/ -780 w 45834"/>
                    <a:gd name="connsiteY5" fmla="*/ 9909 h 31381"/>
                    <a:gd name="connsiteX6" fmla="*/ 45054 w 45834"/>
                    <a:gd name="connsiteY6" fmla="*/ 9909 h 31381"/>
                    <a:gd name="connsiteX7" fmla="*/ 45054 w 45834"/>
                    <a:gd name="connsiteY7" fmla="*/ -166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780" y="18180"/>
                      </a:moveTo>
                      <a:lnTo>
                        <a:pt x="-780" y="29714"/>
                      </a:lnTo>
                      <a:lnTo>
                        <a:pt x="45054" y="29714"/>
                      </a:lnTo>
                      <a:lnTo>
                        <a:pt x="45054" y="18180"/>
                      </a:lnTo>
                      <a:close/>
                      <a:moveTo>
                        <a:pt x="-780" y="-1668"/>
                      </a:moveTo>
                      <a:lnTo>
                        <a:pt x="-780" y="9909"/>
                      </a:lnTo>
                      <a:lnTo>
                        <a:pt x="45054" y="9909"/>
                      </a:lnTo>
                      <a:lnTo>
                        <a:pt x="45054" y="-1668"/>
                      </a:lnTo>
                      <a:close/>
                    </a:path>
                  </a:pathLst>
                </a:custGeom>
                <a:solidFill>
                  <a:srgbClr val="000000"/>
                </a:solidFill>
                <a:ln w="14" cap="flat">
                  <a:noFill/>
                  <a:prstDash val="solid"/>
                  <a:round/>
                </a:ln>
              </p:spPr>
              <p:txBody>
                <a:bodyPr rtlCol="0" anchor="ctr"/>
                <a:lstStyle/>
                <a:p>
                  <a:endParaRPr lang="en-US"/>
                </a:p>
              </p:txBody>
            </p:sp>
            <p:sp>
              <p:nvSpPr>
                <p:cNvPr id="1315" name="Freeform: Shape 1314">
                  <a:extLst>
                    <a:ext uri="{FF2B5EF4-FFF2-40B4-BE49-F238E27FC236}">
                      <a16:creationId xmlns:a16="http://schemas.microsoft.com/office/drawing/2014/main" id="{5E660D93-FB11-9911-27F8-80469B5412E5}"/>
                    </a:ext>
                  </a:extLst>
                </p:cNvPr>
                <p:cNvSpPr/>
                <p:nvPr/>
              </p:nvSpPr>
              <p:spPr>
                <a:xfrm flipV="1">
                  <a:off x="4693687" y="436133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16" name="Freeform: Shape 1315">
                  <a:extLst>
                    <a:ext uri="{FF2B5EF4-FFF2-40B4-BE49-F238E27FC236}">
                      <a16:creationId xmlns:a16="http://schemas.microsoft.com/office/drawing/2014/main" id="{B84B410E-D5C1-FC18-2E4E-3A8DB811840D}"/>
                    </a:ext>
                  </a:extLst>
                </p:cNvPr>
                <p:cNvSpPr/>
                <p:nvPr/>
              </p:nvSpPr>
              <p:spPr>
                <a:xfrm flipV="1">
                  <a:off x="4722981" y="4295509"/>
                  <a:ext cx="42571" cy="66941"/>
                </a:xfrm>
                <a:custGeom>
                  <a:avLst/>
                  <a:gdLst>
                    <a:gd name="connsiteX0" fmla="*/ 20627 w 42571"/>
                    <a:gd name="connsiteY0" fmla="*/ 65272 h 66941"/>
                    <a:gd name="connsiteX1" fmla="*/ 35524 w 42571"/>
                    <a:gd name="connsiteY1" fmla="*/ 58475 h 66941"/>
                    <a:gd name="connsiteX2" fmla="*/ 41920 w 42571"/>
                    <a:gd name="connsiteY2" fmla="*/ 31773 h 66941"/>
                    <a:gd name="connsiteX3" fmla="*/ 35481 w 42571"/>
                    <a:gd name="connsiteY3" fmla="*/ 5042 h 66941"/>
                    <a:gd name="connsiteX4" fmla="*/ 20627 w 42571"/>
                    <a:gd name="connsiteY4" fmla="*/ -1669 h 66941"/>
                    <a:gd name="connsiteX5" fmla="*/ 5201 w 42571"/>
                    <a:gd name="connsiteY5" fmla="*/ 5686 h 66941"/>
                    <a:gd name="connsiteX6" fmla="*/ -651 w 42571"/>
                    <a:gd name="connsiteY6" fmla="*/ 31916 h 66941"/>
                    <a:gd name="connsiteX7" fmla="*/ 5788 w 42571"/>
                    <a:gd name="connsiteY7" fmla="*/ 58561 h 66941"/>
                    <a:gd name="connsiteX8" fmla="*/ 20627 w 42571"/>
                    <a:gd name="connsiteY8" fmla="*/ 65272 h 66941"/>
                    <a:gd name="connsiteX9" fmla="*/ 20627 w 42571"/>
                    <a:gd name="connsiteY9" fmla="*/ 54855 h 66941"/>
                    <a:gd name="connsiteX10" fmla="*/ 16563 w 42571"/>
                    <a:gd name="connsiteY10" fmla="*/ 53395 h 66941"/>
                    <a:gd name="connsiteX11" fmla="*/ 13787 w 42571"/>
                    <a:gd name="connsiteY11" fmla="*/ 48186 h 66941"/>
                    <a:gd name="connsiteX12" fmla="*/ 12499 w 42571"/>
                    <a:gd name="connsiteY12" fmla="*/ 31773 h 66941"/>
                    <a:gd name="connsiteX13" fmla="*/ 13658 w 42571"/>
                    <a:gd name="connsiteY13" fmla="*/ 15918 h 66941"/>
                    <a:gd name="connsiteX14" fmla="*/ 16578 w 42571"/>
                    <a:gd name="connsiteY14" fmla="*/ 10179 h 66941"/>
                    <a:gd name="connsiteX15" fmla="*/ 20627 w 42571"/>
                    <a:gd name="connsiteY15" fmla="*/ 8748 h 66941"/>
                    <a:gd name="connsiteX16" fmla="*/ 24706 w 42571"/>
                    <a:gd name="connsiteY16" fmla="*/ 10194 h 66941"/>
                    <a:gd name="connsiteX17" fmla="*/ 27467 w 42571"/>
                    <a:gd name="connsiteY17" fmla="*/ 15417 h 66941"/>
                    <a:gd name="connsiteX18" fmla="*/ 28770 w 42571"/>
                    <a:gd name="connsiteY18" fmla="*/ 31773 h 66941"/>
                    <a:gd name="connsiteX19" fmla="*/ 27611 w 42571"/>
                    <a:gd name="connsiteY19" fmla="*/ 47628 h 66941"/>
                    <a:gd name="connsiteX20" fmla="*/ 24677 w 42571"/>
                    <a:gd name="connsiteY20" fmla="*/ 53395 h 66941"/>
                    <a:gd name="connsiteX21" fmla="*/ 20627 w 42571"/>
                    <a:gd name="connsiteY21" fmla="*/ 5485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627" y="65272"/>
                      </a:moveTo>
                      <a:cubicBezTo>
                        <a:pt x="26981" y="65272"/>
                        <a:pt x="31946" y="63007"/>
                        <a:pt x="35524" y="58475"/>
                      </a:cubicBezTo>
                      <a:cubicBezTo>
                        <a:pt x="39788" y="53114"/>
                        <a:pt x="41920" y="44213"/>
                        <a:pt x="41920" y="31773"/>
                      </a:cubicBezTo>
                      <a:cubicBezTo>
                        <a:pt x="41920" y="19371"/>
                        <a:pt x="39774" y="10461"/>
                        <a:pt x="35481" y="5042"/>
                      </a:cubicBezTo>
                      <a:cubicBezTo>
                        <a:pt x="31932" y="568"/>
                        <a:pt x="26981" y="-1669"/>
                        <a:pt x="20627" y="-1669"/>
                      </a:cubicBezTo>
                      <a:cubicBezTo>
                        <a:pt x="14255" y="-1669"/>
                        <a:pt x="9113" y="783"/>
                        <a:pt x="5201" y="5686"/>
                      </a:cubicBezTo>
                      <a:cubicBezTo>
                        <a:pt x="1300" y="10590"/>
                        <a:pt x="-651" y="19333"/>
                        <a:pt x="-651" y="31916"/>
                      </a:cubicBezTo>
                      <a:cubicBezTo>
                        <a:pt x="-651" y="44261"/>
                        <a:pt x="1495" y="53142"/>
                        <a:pt x="5788" y="58561"/>
                      </a:cubicBezTo>
                      <a:cubicBezTo>
                        <a:pt x="9337" y="63035"/>
                        <a:pt x="14283" y="65272"/>
                        <a:pt x="20627" y="65272"/>
                      </a:cubicBezTo>
                      <a:close/>
                      <a:moveTo>
                        <a:pt x="20627" y="54855"/>
                      </a:moveTo>
                      <a:cubicBezTo>
                        <a:pt x="19110" y="54855"/>
                        <a:pt x="17756" y="54368"/>
                        <a:pt x="16563" y="53395"/>
                      </a:cubicBezTo>
                      <a:cubicBezTo>
                        <a:pt x="15371" y="52432"/>
                        <a:pt x="14445" y="50695"/>
                        <a:pt x="13787" y="48186"/>
                      </a:cubicBezTo>
                      <a:cubicBezTo>
                        <a:pt x="12929" y="44943"/>
                        <a:pt x="12499" y="39472"/>
                        <a:pt x="12499" y="31773"/>
                      </a:cubicBezTo>
                      <a:cubicBezTo>
                        <a:pt x="12499" y="24084"/>
                        <a:pt x="12886" y="18799"/>
                        <a:pt x="13658" y="15918"/>
                      </a:cubicBezTo>
                      <a:cubicBezTo>
                        <a:pt x="14431" y="13046"/>
                        <a:pt x="15404" y="11133"/>
                        <a:pt x="16578" y="10179"/>
                      </a:cubicBezTo>
                      <a:cubicBezTo>
                        <a:pt x="17761" y="9225"/>
                        <a:pt x="19110" y="8748"/>
                        <a:pt x="20627" y="8748"/>
                      </a:cubicBezTo>
                      <a:cubicBezTo>
                        <a:pt x="22154" y="8748"/>
                        <a:pt x="23513" y="9230"/>
                        <a:pt x="24706" y="10194"/>
                      </a:cubicBezTo>
                      <a:cubicBezTo>
                        <a:pt x="25898" y="11167"/>
                        <a:pt x="26819" y="12908"/>
                        <a:pt x="27467" y="15417"/>
                      </a:cubicBezTo>
                      <a:cubicBezTo>
                        <a:pt x="28336" y="18632"/>
                        <a:pt x="28770" y="24084"/>
                        <a:pt x="28770" y="31773"/>
                      </a:cubicBezTo>
                      <a:cubicBezTo>
                        <a:pt x="28770" y="39472"/>
                        <a:pt x="28383" y="44757"/>
                        <a:pt x="27611" y="47628"/>
                      </a:cubicBezTo>
                      <a:cubicBezTo>
                        <a:pt x="26838" y="50509"/>
                        <a:pt x="25860" y="52432"/>
                        <a:pt x="24677" y="53395"/>
                      </a:cubicBezTo>
                      <a:cubicBezTo>
                        <a:pt x="23504" y="54368"/>
                        <a:pt x="22154" y="54855"/>
                        <a:pt x="20627" y="54855"/>
                      </a:cubicBezTo>
                      <a:close/>
                    </a:path>
                  </a:pathLst>
                </a:custGeom>
                <a:solidFill>
                  <a:srgbClr val="000000"/>
                </a:solidFill>
                <a:ln w="14" cap="flat">
                  <a:noFill/>
                  <a:prstDash val="solid"/>
                  <a:round/>
                </a:ln>
              </p:spPr>
              <p:txBody>
                <a:bodyPr rtlCol="0" anchor="ctr"/>
                <a:lstStyle/>
                <a:p>
                  <a:endParaRPr lang="en-US"/>
                </a:p>
              </p:txBody>
            </p:sp>
            <p:sp>
              <p:nvSpPr>
                <p:cNvPr id="1317" name="Freeform: Shape 1316">
                  <a:extLst>
                    <a:ext uri="{FF2B5EF4-FFF2-40B4-BE49-F238E27FC236}">
                      <a16:creationId xmlns:a16="http://schemas.microsoft.com/office/drawing/2014/main" id="{C648CC5E-E086-7079-659A-9AD89FE0699F}"/>
                    </a:ext>
                  </a:extLst>
                </p:cNvPr>
                <p:cNvSpPr/>
                <p:nvPr/>
              </p:nvSpPr>
              <p:spPr>
                <a:xfrm flipV="1">
                  <a:off x="4776633" y="4348770"/>
                  <a:ext cx="12578" cy="12564"/>
                </a:xfrm>
                <a:custGeom>
                  <a:avLst/>
                  <a:gdLst>
                    <a:gd name="connsiteX0" fmla="*/ 216 w 12578"/>
                    <a:gd name="connsiteY0" fmla="*/ 159 h 12564"/>
                    <a:gd name="connsiteX1" fmla="*/ 216 w 12578"/>
                    <a:gd name="connsiteY1" fmla="*/ 12723 h 12564"/>
                    <a:gd name="connsiteX2" fmla="*/ 12794 w 12578"/>
                    <a:gd name="connsiteY2" fmla="*/ 12723 h 12564"/>
                    <a:gd name="connsiteX3" fmla="*/ 12794 w 12578"/>
                    <a:gd name="connsiteY3" fmla="*/ 159 h 12564"/>
                  </a:gdLst>
                  <a:ahLst/>
                  <a:cxnLst>
                    <a:cxn ang="0">
                      <a:pos x="connsiteX0" y="connsiteY0"/>
                    </a:cxn>
                    <a:cxn ang="0">
                      <a:pos x="connsiteX1" y="connsiteY1"/>
                    </a:cxn>
                    <a:cxn ang="0">
                      <a:pos x="connsiteX2" y="connsiteY2"/>
                    </a:cxn>
                    <a:cxn ang="0">
                      <a:pos x="connsiteX3" y="connsiteY3"/>
                    </a:cxn>
                  </a:cxnLst>
                  <a:rect l="l" t="t" r="r" b="b"/>
                  <a:pathLst>
                    <a:path w="12578" h="12564">
                      <a:moveTo>
                        <a:pt x="216" y="159"/>
                      </a:moveTo>
                      <a:lnTo>
                        <a:pt x="216" y="12723"/>
                      </a:lnTo>
                      <a:lnTo>
                        <a:pt x="12794" y="12723"/>
                      </a:lnTo>
                      <a:lnTo>
                        <a:pt x="12794" y="159"/>
                      </a:lnTo>
                      <a:close/>
                    </a:path>
                  </a:pathLst>
                </a:custGeom>
                <a:solidFill>
                  <a:srgbClr val="000000"/>
                </a:solidFill>
                <a:ln w="14" cap="flat">
                  <a:noFill/>
                  <a:prstDash val="solid"/>
                  <a:round/>
                </a:ln>
              </p:spPr>
              <p:txBody>
                <a:bodyPr rtlCol="0" anchor="ctr"/>
                <a:lstStyle/>
                <a:p>
                  <a:endParaRPr lang="en-US"/>
                </a:p>
              </p:txBody>
            </p:sp>
            <p:sp>
              <p:nvSpPr>
                <p:cNvPr id="1318" name="Freeform: Shape 1317">
                  <a:extLst>
                    <a:ext uri="{FF2B5EF4-FFF2-40B4-BE49-F238E27FC236}">
                      <a16:creationId xmlns:a16="http://schemas.microsoft.com/office/drawing/2014/main" id="{B81F6CD4-7682-2679-8310-A012A1B722E3}"/>
                    </a:ext>
                  </a:extLst>
                </p:cNvPr>
                <p:cNvSpPr/>
                <p:nvPr/>
              </p:nvSpPr>
              <p:spPr>
                <a:xfrm flipV="1">
                  <a:off x="4798416" y="4295509"/>
                  <a:ext cx="43788" cy="66984"/>
                </a:xfrm>
                <a:custGeom>
                  <a:avLst/>
                  <a:gdLst>
                    <a:gd name="connsiteX0" fmla="*/ 649 w 43788"/>
                    <a:gd name="connsiteY0" fmla="*/ 14646 h 66984"/>
                    <a:gd name="connsiteX1" fmla="*/ 12812 w 43788"/>
                    <a:gd name="connsiteY1" fmla="*/ 15991 h 66984"/>
                    <a:gd name="connsiteX2" fmla="*/ 15131 w 43788"/>
                    <a:gd name="connsiteY2" fmla="*/ 10496 h 66984"/>
                    <a:gd name="connsiteX3" fmla="*/ 20096 w 43788"/>
                    <a:gd name="connsiteY3" fmla="*/ 8707 h 66984"/>
                    <a:gd name="connsiteX4" fmla="*/ 26707 w 43788"/>
                    <a:gd name="connsiteY4" fmla="*/ 12284 h 66984"/>
                    <a:gd name="connsiteX5" fmla="*/ 30199 w 43788"/>
                    <a:gd name="connsiteY5" fmla="*/ 27124 h 66984"/>
                    <a:gd name="connsiteX6" fmla="*/ 18350 w 43788"/>
                    <a:gd name="connsiteY6" fmla="*/ 21629 h 66984"/>
                    <a:gd name="connsiteX7" fmla="*/ 4999 w 43788"/>
                    <a:gd name="connsiteY7" fmla="*/ 27596 h 66984"/>
                    <a:gd name="connsiteX8" fmla="*/ -610 w 43788"/>
                    <a:gd name="connsiteY8" fmla="*/ 43136 h 66984"/>
                    <a:gd name="connsiteX9" fmla="*/ 5314 w 43788"/>
                    <a:gd name="connsiteY9" fmla="*/ 59206 h 66984"/>
                    <a:gd name="connsiteX10" fmla="*/ 20411 w 43788"/>
                    <a:gd name="connsiteY10" fmla="*/ 65317 h 66984"/>
                    <a:gd name="connsiteX11" fmla="*/ 36781 w 43788"/>
                    <a:gd name="connsiteY11" fmla="*/ 57604 h 66984"/>
                    <a:gd name="connsiteX12" fmla="*/ 43178 w 43788"/>
                    <a:gd name="connsiteY12" fmla="*/ 32232 h 66984"/>
                    <a:gd name="connsiteX13" fmla="*/ 36510 w 43788"/>
                    <a:gd name="connsiteY13" fmla="*/ 6289 h 66984"/>
                    <a:gd name="connsiteX14" fmla="*/ 19152 w 43788"/>
                    <a:gd name="connsiteY14" fmla="*/ -1668 h 66984"/>
                    <a:gd name="connsiteX15" fmla="*/ 6716 w 43788"/>
                    <a:gd name="connsiteY15" fmla="*/ 2425 h 66984"/>
                    <a:gd name="connsiteX16" fmla="*/ 649 w 43788"/>
                    <a:gd name="connsiteY16" fmla="*/ 14646 h 66984"/>
                    <a:gd name="connsiteX17" fmla="*/ 29083 w 43788"/>
                    <a:gd name="connsiteY17" fmla="*/ 42106 h 66984"/>
                    <a:gd name="connsiteX18" fmla="*/ 26292 w 43788"/>
                    <a:gd name="connsiteY18" fmla="*/ 51536 h 66984"/>
                    <a:gd name="connsiteX19" fmla="*/ 19824 w 43788"/>
                    <a:gd name="connsiteY19" fmla="*/ 54899 h 66984"/>
                    <a:gd name="connsiteX20" fmla="*/ 14043 w 43788"/>
                    <a:gd name="connsiteY20" fmla="*/ 52152 h 66984"/>
                    <a:gd name="connsiteX21" fmla="*/ 11739 w 43788"/>
                    <a:gd name="connsiteY21" fmla="*/ 43136 h 66984"/>
                    <a:gd name="connsiteX22" fmla="*/ 14243 w 43788"/>
                    <a:gd name="connsiteY22" fmla="*/ 33806 h 66984"/>
                    <a:gd name="connsiteX23" fmla="*/ 20497 w 43788"/>
                    <a:gd name="connsiteY23" fmla="*/ 30844 h 66984"/>
                    <a:gd name="connsiteX24" fmla="*/ 26593 w 43788"/>
                    <a:gd name="connsiteY24" fmla="*/ 33706 h 66984"/>
                    <a:gd name="connsiteX25" fmla="*/ 29083 w 43788"/>
                    <a:gd name="connsiteY25" fmla="*/ 42106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649" y="14646"/>
                      </a:moveTo>
                      <a:lnTo>
                        <a:pt x="12812" y="15991"/>
                      </a:lnTo>
                      <a:cubicBezTo>
                        <a:pt x="13108" y="13520"/>
                        <a:pt x="13881" y="11688"/>
                        <a:pt x="15131" y="10496"/>
                      </a:cubicBezTo>
                      <a:cubicBezTo>
                        <a:pt x="16380" y="9303"/>
                        <a:pt x="18036" y="8707"/>
                        <a:pt x="20096" y="8707"/>
                      </a:cubicBezTo>
                      <a:cubicBezTo>
                        <a:pt x="22691" y="8707"/>
                        <a:pt x="24895" y="9899"/>
                        <a:pt x="26707" y="12284"/>
                      </a:cubicBezTo>
                      <a:cubicBezTo>
                        <a:pt x="28529" y="14669"/>
                        <a:pt x="29693" y="19616"/>
                        <a:pt x="30199" y="27124"/>
                      </a:cubicBezTo>
                      <a:cubicBezTo>
                        <a:pt x="27041" y="23460"/>
                        <a:pt x="23092" y="21629"/>
                        <a:pt x="18350" y="21629"/>
                      </a:cubicBezTo>
                      <a:cubicBezTo>
                        <a:pt x="13199" y="21629"/>
                        <a:pt x="8748" y="23618"/>
                        <a:pt x="4999" y="27596"/>
                      </a:cubicBezTo>
                      <a:cubicBezTo>
                        <a:pt x="1260" y="31574"/>
                        <a:pt x="-610" y="36754"/>
                        <a:pt x="-610" y="43136"/>
                      </a:cubicBezTo>
                      <a:cubicBezTo>
                        <a:pt x="-610" y="49786"/>
                        <a:pt x="1365" y="55142"/>
                        <a:pt x="5314" y="59206"/>
                      </a:cubicBezTo>
                      <a:cubicBezTo>
                        <a:pt x="9264" y="63280"/>
                        <a:pt x="14296" y="65317"/>
                        <a:pt x="20411" y="65317"/>
                      </a:cubicBezTo>
                      <a:cubicBezTo>
                        <a:pt x="27060" y="65317"/>
                        <a:pt x="32517" y="62746"/>
                        <a:pt x="36781" y="57604"/>
                      </a:cubicBezTo>
                      <a:cubicBezTo>
                        <a:pt x="41046" y="52462"/>
                        <a:pt x="43178" y="44005"/>
                        <a:pt x="43178" y="32232"/>
                      </a:cubicBezTo>
                      <a:cubicBezTo>
                        <a:pt x="43178" y="20241"/>
                        <a:pt x="40955" y="11593"/>
                        <a:pt x="36510" y="6289"/>
                      </a:cubicBezTo>
                      <a:cubicBezTo>
                        <a:pt x="32064" y="984"/>
                        <a:pt x="26278" y="-1668"/>
                        <a:pt x="19152" y="-1668"/>
                      </a:cubicBezTo>
                      <a:cubicBezTo>
                        <a:pt x="14029" y="-1668"/>
                        <a:pt x="9884" y="-303"/>
                        <a:pt x="6716" y="2425"/>
                      </a:cubicBezTo>
                      <a:cubicBezTo>
                        <a:pt x="3559" y="5153"/>
                        <a:pt x="1536" y="9227"/>
                        <a:pt x="649" y="14646"/>
                      </a:cubicBezTo>
                      <a:close/>
                      <a:moveTo>
                        <a:pt x="29083" y="42106"/>
                      </a:moveTo>
                      <a:cubicBezTo>
                        <a:pt x="29083" y="46161"/>
                        <a:pt x="28153" y="49304"/>
                        <a:pt x="26292" y="51536"/>
                      </a:cubicBezTo>
                      <a:cubicBezTo>
                        <a:pt x="24432" y="53778"/>
                        <a:pt x="22276" y="54899"/>
                        <a:pt x="19824" y="54899"/>
                      </a:cubicBezTo>
                      <a:cubicBezTo>
                        <a:pt x="17506" y="54899"/>
                        <a:pt x="15579" y="53983"/>
                        <a:pt x="14043" y="52152"/>
                      </a:cubicBezTo>
                      <a:cubicBezTo>
                        <a:pt x="12507" y="50320"/>
                        <a:pt x="11739" y="47315"/>
                        <a:pt x="11739" y="43136"/>
                      </a:cubicBezTo>
                      <a:cubicBezTo>
                        <a:pt x="11739" y="38901"/>
                        <a:pt x="12574" y="35791"/>
                        <a:pt x="14243" y="33806"/>
                      </a:cubicBezTo>
                      <a:cubicBezTo>
                        <a:pt x="15913" y="31832"/>
                        <a:pt x="17997" y="30844"/>
                        <a:pt x="20497" y="30844"/>
                      </a:cubicBezTo>
                      <a:cubicBezTo>
                        <a:pt x="22910" y="30844"/>
                        <a:pt x="24942" y="31798"/>
                        <a:pt x="26593" y="33706"/>
                      </a:cubicBezTo>
                      <a:cubicBezTo>
                        <a:pt x="28253" y="35614"/>
                        <a:pt x="29083" y="38414"/>
                        <a:pt x="29083" y="42106"/>
                      </a:cubicBezTo>
                      <a:close/>
                    </a:path>
                  </a:pathLst>
                </a:custGeom>
                <a:solidFill>
                  <a:srgbClr val="000000"/>
                </a:solidFill>
                <a:ln w="14" cap="flat">
                  <a:noFill/>
                  <a:prstDash val="solid"/>
                  <a:round/>
                </a:ln>
              </p:spPr>
              <p:txBody>
                <a:bodyPr rtlCol="0" anchor="ctr"/>
                <a:lstStyle/>
                <a:p>
                  <a:endParaRPr lang="en-US"/>
                </a:p>
              </p:txBody>
            </p:sp>
            <p:sp>
              <p:nvSpPr>
                <p:cNvPr id="1319" name="Freeform: Shape 1318">
                  <a:extLst>
                    <a:ext uri="{FF2B5EF4-FFF2-40B4-BE49-F238E27FC236}">
                      <a16:creationId xmlns:a16="http://schemas.microsoft.com/office/drawing/2014/main" id="{AE5E8E6D-4CCF-61F2-194E-D6481B3AD132}"/>
                    </a:ext>
                  </a:extLst>
                </p:cNvPr>
                <p:cNvSpPr/>
                <p:nvPr/>
              </p:nvSpPr>
              <p:spPr>
                <a:xfrm flipV="1">
                  <a:off x="4850337" y="4296668"/>
                  <a:ext cx="42972" cy="64666"/>
                </a:xfrm>
                <a:custGeom>
                  <a:avLst/>
                  <a:gdLst>
                    <a:gd name="connsiteX0" fmla="*/ -639 w 42972"/>
                    <a:gd name="connsiteY0" fmla="*/ 51322 h 64666"/>
                    <a:gd name="connsiteX1" fmla="*/ -639 w 42972"/>
                    <a:gd name="connsiteY1" fmla="*/ 62998 h 64666"/>
                    <a:gd name="connsiteX2" fmla="*/ 42334 w 42972"/>
                    <a:gd name="connsiteY2" fmla="*/ 62998 h 64666"/>
                    <a:gd name="connsiteX3" fmla="*/ 42334 w 42972"/>
                    <a:gd name="connsiteY3" fmla="*/ 53869 h 64666"/>
                    <a:gd name="connsiteX4" fmla="*/ 31501 w 42972"/>
                    <a:gd name="connsiteY4" fmla="*/ 38843 h 64666"/>
                    <a:gd name="connsiteX5" fmla="*/ 23116 w 42972"/>
                    <a:gd name="connsiteY5" fmla="*/ 18023 h 64666"/>
                    <a:gd name="connsiteX6" fmla="*/ 20282 w 42972"/>
                    <a:gd name="connsiteY6" fmla="*/ -1668 h 64666"/>
                    <a:gd name="connsiteX7" fmla="*/ 8176 w 42972"/>
                    <a:gd name="connsiteY7" fmla="*/ -1668 h 64666"/>
                    <a:gd name="connsiteX8" fmla="*/ 13771 w 42972"/>
                    <a:gd name="connsiteY8" fmla="*/ 26050 h 64666"/>
                    <a:gd name="connsiteX9" fmla="*/ 27938 w 42972"/>
                    <a:gd name="connsiteY9" fmla="*/ 51322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639" y="51322"/>
                      </a:moveTo>
                      <a:lnTo>
                        <a:pt x="-639" y="62998"/>
                      </a:lnTo>
                      <a:lnTo>
                        <a:pt x="42334" y="62998"/>
                      </a:lnTo>
                      <a:lnTo>
                        <a:pt x="42334" y="53869"/>
                      </a:lnTo>
                      <a:cubicBezTo>
                        <a:pt x="38785" y="50387"/>
                        <a:pt x="35174" y="45378"/>
                        <a:pt x="31501" y="38843"/>
                      </a:cubicBezTo>
                      <a:cubicBezTo>
                        <a:pt x="27838" y="32318"/>
                        <a:pt x="25043" y="25378"/>
                        <a:pt x="23116" y="18023"/>
                      </a:cubicBezTo>
                      <a:cubicBezTo>
                        <a:pt x="21198" y="10677"/>
                        <a:pt x="20254" y="4114"/>
                        <a:pt x="20282" y="-1668"/>
                      </a:cubicBezTo>
                      <a:lnTo>
                        <a:pt x="8176" y="-1668"/>
                      </a:lnTo>
                      <a:cubicBezTo>
                        <a:pt x="8377" y="7395"/>
                        <a:pt x="10242" y="16635"/>
                        <a:pt x="13771" y="26050"/>
                      </a:cubicBezTo>
                      <a:cubicBezTo>
                        <a:pt x="17311" y="35476"/>
                        <a:pt x="22033" y="43900"/>
                        <a:pt x="27938" y="51322"/>
                      </a:cubicBezTo>
                      <a:close/>
                    </a:path>
                  </a:pathLst>
                </a:custGeom>
                <a:solidFill>
                  <a:srgbClr val="000000"/>
                </a:solidFill>
                <a:ln w="14" cap="flat">
                  <a:noFill/>
                  <a:prstDash val="solid"/>
                  <a:round/>
                </a:ln>
              </p:spPr>
              <p:txBody>
                <a:bodyPr rtlCol="0" anchor="ctr"/>
                <a:lstStyle/>
                <a:p>
                  <a:endParaRPr lang="en-US"/>
                </a:p>
              </p:txBody>
            </p:sp>
            <p:sp>
              <p:nvSpPr>
                <p:cNvPr id="1320" name="Freeform: Shape 1319">
                  <a:extLst>
                    <a:ext uri="{FF2B5EF4-FFF2-40B4-BE49-F238E27FC236}">
                      <a16:creationId xmlns:a16="http://schemas.microsoft.com/office/drawing/2014/main" id="{7A22B0A8-C25B-1996-5246-A480574D33DB}"/>
                    </a:ext>
                  </a:extLst>
                </p:cNvPr>
                <p:cNvSpPr/>
                <p:nvPr/>
              </p:nvSpPr>
              <p:spPr>
                <a:xfrm flipV="1">
                  <a:off x="4899654" y="4295509"/>
                  <a:ext cx="44059" cy="65825"/>
                </a:xfrm>
                <a:custGeom>
                  <a:avLst/>
                  <a:gdLst>
                    <a:gd name="connsiteX0" fmla="*/ 43508 w 44059"/>
                    <a:gd name="connsiteY0" fmla="*/ 9969 h 65825"/>
                    <a:gd name="connsiteX1" fmla="*/ 43508 w 44059"/>
                    <a:gd name="connsiteY1" fmla="*/ -1708 h 65825"/>
                    <a:gd name="connsiteX2" fmla="*/ -552 w 44059"/>
                    <a:gd name="connsiteY2" fmla="*/ -1708 h 65825"/>
                    <a:gd name="connsiteX3" fmla="*/ 3741 w 44059"/>
                    <a:gd name="connsiteY3" fmla="*/ 10841 h 65825"/>
                    <a:gd name="connsiteX4" fmla="*/ 17879 w 44059"/>
                    <a:gd name="connsiteY4" fmla="*/ 26554 h 65825"/>
                    <a:gd name="connsiteX5" fmla="*/ 28297 w 44059"/>
                    <a:gd name="connsiteY5" fmla="*/ 37286 h 65825"/>
                    <a:gd name="connsiteX6" fmla="*/ 30887 w 44059"/>
                    <a:gd name="connsiteY6" fmla="*/ 44985 h 65825"/>
                    <a:gd name="connsiteX7" fmla="*/ 28626 w 44059"/>
                    <a:gd name="connsiteY7" fmla="*/ 51438 h 65825"/>
                    <a:gd name="connsiteX8" fmla="*/ 22401 w 44059"/>
                    <a:gd name="connsiteY8" fmla="*/ 53699 h 65825"/>
                    <a:gd name="connsiteX9" fmla="*/ 16133 w 44059"/>
                    <a:gd name="connsiteY9" fmla="*/ 51324 h 65825"/>
                    <a:gd name="connsiteX10" fmla="*/ 13457 w 44059"/>
                    <a:gd name="connsiteY10" fmla="*/ 43454 h 65825"/>
                    <a:gd name="connsiteX11" fmla="*/ 936 w 44059"/>
                    <a:gd name="connsiteY11" fmla="*/ 44713 h 65825"/>
                    <a:gd name="connsiteX12" fmla="*/ 7948 w 44059"/>
                    <a:gd name="connsiteY12" fmla="*/ 59595 h 65825"/>
                    <a:gd name="connsiteX13" fmla="*/ 22701 w 44059"/>
                    <a:gd name="connsiteY13" fmla="*/ 64117 h 65825"/>
                    <a:gd name="connsiteX14" fmla="*/ 37956 w 44059"/>
                    <a:gd name="connsiteY14" fmla="*/ 58880 h 65825"/>
                    <a:gd name="connsiteX15" fmla="*/ 43508 w 44059"/>
                    <a:gd name="connsiteY15" fmla="*/ 45872 h 65825"/>
                    <a:gd name="connsiteX16" fmla="*/ 41920 w 44059"/>
                    <a:gd name="connsiteY16" fmla="*/ 37443 h 65825"/>
                    <a:gd name="connsiteX17" fmla="*/ 36882 w 44059"/>
                    <a:gd name="connsiteY17" fmla="*/ 29058 h 65825"/>
                    <a:gd name="connsiteX18" fmla="*/ 28654 w 44059"/>
                    <a:gd name="connsiteY18" fmla="*/ 20687 h 65825"/>
                    <a:gd name="connsiteX19" fmla="*/ 21113 w 44059"/>
                    <a:gd name="connsiteY19" fmla="*/ 13446 h 65825"/>
                    <a:gd name="connsiteX20" fmla="*/ 18552 w 44059"/>
                    <a:gd name="connsiteY20" fmla="*/ 996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508" y="9969"/>
                      </a:moveTo>
                      <a:lnTo>
                        <a:pt x="43508" y="-1708"/>
                      </a:lnTo>
                      <a:lnTo>
                        <a:pt x="-552" y="-1708"/>
                      </a:lnTo>
                      <a:cubicBezTo>
                        <a:pt x="-75" y="2709"/>
                        <a:pt x="1356" y="6892"/>
                        <a:pt x="3741" y="10841"/>
                      </a:cubicBezTo>
                      <a:cubicBezTo>
                        <a:pt x="6126" y="14791"/>
                        <a:pt x="10839" y="20028"/>
                        <a:pt x="17879" y="26554"/>
                      </a:cubicBezTo>
                      <a:cubicBezTo>
                        <a:pt x="23546" y="31829"/>
                        <a:pt x="27018" y="35407"/>
                        <a:pt x="28297" y="37286"/>
                      </a:cubicBezTo>
                      <a:cubicBezTo>
                        <a:pt x="30023" y="39881"/>
                        <a:pt x="30887" y="42447"/>
                        <a:pt x="30887" y="44985"/>
                      </a:cubicBezTo>
                      <a:cubicBezTo>
                        <a:pt x="30887" y="47780"/>
                        <a:pt x="30133" y="49931"/>
                        <a:pt x="28626" y="51438"/>
                      </a:cubicBezTo>
                      <a:cubicBezTo>
                        <a:pt x="27128" y="52946"/>
                        <a:pt x="25053" y="53699"/>
                        <a:pt x="22401" y="53699"/>
                      </a:cubicBezTo>
                      <a:cubicBezTo>
                        <a:pt x="19777" y="53699"/>
                        <a:pt x="17688" y="52908"/>
                        <a:pt x="16133" y="51324"/>
                      </a:cubicBezTo>
                      <a:cubicBezTo>
                        <a:pt x="14588" y="49750"/>
                        <a:pt x="13696" y="47126"/>
                        <a:pt x="13457" y="43454"/>
                      </a:cubicBezTo>
                      <a:lnTo>
                        <a:pt x="936" y="44713"/>
                      </a:lnTo>
                      <a:cubicBezTo>
                        <a:pt x="1680" y="51629"/>
                        <a:pt x="4018" y="56590"/>
                        <a:pt x="7948" y="59595"/>
                      </a:cubicBezTo>
                      <a:cubicBezTo>
                        <a:pt x="11888" y="62610"/>
                        <a:pt x="16806" y="64117"/>
                        <a:pt x="22701" y="64117"/>
                      </a:cubicBezTo>
                      <a:cubicBezTo>
                        <a:pt x="29179" y="64117"/>
                        <a:pt x="34264" y="62371"/>
                        <a:pt x="37956" y="58880"/>
                      </a:cubicBezTo>
                      <a:cubicBezTo>
                        <a:pt x="41657" y="55398"/>
                        <a:pt x="43508" y="51062"/>
                        <a:pt x="43508" y="45872"/>
                      </a:cubicBezTo>
                      <a:cubicBezTo>
                        <a:pt x="43508" y="42924"/>
                        <a:pt x="42978" y="40115"/>
                        <a:pt x="41920" y="37443"/>
                      </a:cubicBezTo>
                      <a:cubicBezTo>
                        <a:pt x="40861" y="34772"/>
                        <a:pt x="39182" y="31977"/>
                        <a:pt x="36882" y="29058"/>
                      </a:cubicBezTo>
                      <a:cubicBezTo>
                        <a:pt x="35366" y="27121"/>
                        <a:pt x="32623" y="24331"/>
                        <a:pt x="28654" y="20687"/>
                      </a:cubicBezTo>
                      <a:cubicBezTo>
                        <a:pt x="24686" y="17052"/>
                        <a:pt x="22172" y="14638"/>
                        <a:pt x="21113" y="13446"/>
                      </a:cubicBezTo>
                      <a:cubicBezTo>
                        <a:pt x="20064" y="12253"/>
                        <a:pt x="19210" y="11094"/>
                        <a:pt x="18552" y="9969"/>
                      </a:cubicBezTo>
                      <a:close/>
                    </a:path>
                  </a:pathLst>
                </a:custGeom>
                <a:solidFill>
                  <a:srgbClr val="000000"/>
                </a:solidFill>
                <a:ln w="14" cap="flat">
                  <a:noFill/>
                  <a:prstDash val="solid"/>
                  <a:round/>
                </a:ln>
              </p:spPr>
              <p:txBody>
                <a:bodyPr rtlCol="0" anchor="ctr"/>
                <a:lstStyle/>
                <a:p>
                  <a:endParaRPr lang="en-US"/>
                </a:p>
              </p:txBody>
            </p:sp>
          </p:grpSp>
          <p:grpSp>
            <p:nvGrpSpPr>
              <p:cNvPr id="1321" name="Graphic 3">
                <a:extLst>
                  <a:ext uri="{FF2B5EF4-FFF2-40B4-BE49-F238E27FC236}">
                    <a16:creationId xmlns:a16="http://schemas.microsoft.com/office/drawing/2014/main" id="{03A05A83-3CAA-FC49-14D7-BB1237DF4016}"/>
                  </a:ext>
                </a:extLst>
              </p:cNvPr>
              <p:cNvGrpSpPr/>
              <p:nvPr/>
            </p:nvGrpSpPr>
            <p:grpSpPr>
              <a:xfrm>
                <a:off x="4303893" y="4393772"/>
                <a:ext cx="617513" cy="83898"/>
                <a:chOff x="4303893" y="4393772"/>
                <a:chExt cx="617513" cy="83898"/>
              </a:xfrm>
              <a:solidFill>
                <a:srgbClr val="000000"/>
              </a:solidFill>
            </p:grpSpPr>
            <p:sp>
              <p:nvSpPr>
                <p:cNvPr id="1322" name="Freeform: Shape 1321">
                  <a:extLst>
                    <a:ext uri="{FF2B5EF4-FFF2-40B4-BE49-F238E27FC236}">
                      <a16:creationId xmlns:a16="http://schemas.microsoft.com/office/drawing/2014/main" id="{84C306A5-72E0-CEC1-1DBB-A7BBA61269F9}"/>
                    </a:ext>
                  </a:extLst>
                </p:cNvPr>
                <p:cNvSpPr/>
                <p:nvPr/>
              </p:nvSpPr>
              <p:spPr>
                <a:xfrm flipV="1">
                  <a:off x="4303893" y="4411029"/>
                  <a:ext cx="44360" cy="49640"/>
                </a:xfrm>
                <a:custGeom>
                  <a:avLst/>
                  <a:gdLst>
                    <a:gd name="connsiteX0" fmla="*/ -692 w 44360"/>
                    <a:gd name="connsiteY0" fmla="*/ 13582 h 49640"/>
                    <a:gd name="connsiteX1" fmla="*/ 11915 w 44360"/>
                    <a:gd name="connsiteY1" fmla="*/ 15499 h 49640"/>
                    <a:gd name="connsiteX2" fmla="*/ 15177 w 44360"/>
                    <a:gd name="connsiteY2" fmla="*/ 9933 h 49640"/>
                    <a:gd name="connsiteX3" fmla="*/ 22075 w 44360"/>
                    <a:gd name="connsiteY3" fmla="*/ 8030 h 49640"/>
                    <a:gd name="connsiteX4" fmla="*/ 29401 w 44360"/>
                    <a:gd name="connsiteY4" fmla="*/ 9818 h 49640"/>
                    <a:gd name="connsiteX5" fmla="*/ 31061 w 44360"/>
                    <a:gd name="connsiteY5" fmla="*/ 13181 h 49640"/>
                    <a:gd name="connsiteX6" fmla="*/ 30160 w 44360"/>
                    <a:gd name="connsiteY6" fmla="*/ 15542 h 49640"/>
                    <a:gd name="connsiteX7" fmla="*/ 25967 w 44360"/>
                    <a:gd name="connsiteY7" fmla="*/ 17202 h 49640"/>
                    <a:gd name="connsiteX8" fmla="*/ 6692 w 44360"/>
                    <a:gd name="connsiteY8" fmla="*/ 23327 h 49640"/>
                    <a:gd name="connsiteX9" fmla="*/ 1054 w 44360"/>
                    <a:gd name="connsiteY9" fmla="*/ 34016 h 49640"/>
                    <a:gd name="connsiteX10" fmla="*/ 5919 w 44360"/>
                    <a:gd name="connsiteY10" fmla="*/ 44391 h 49640"/>
                    <a:gd name="connsiteX11" fmla="*/ 21044 w 44360"/>
                    <a:gd name="connsiteY11" fmla="*/ 48598 h 49640"/>
                    <a:gd name="connsiteX12" fmla="*/ 35526 w 44360"/>
                    <a:gd name="connsiteY12" fmla="*/ 45421 h 49640"/>
                    <a:gd name="connsiteX13" fmla="*/ 42065 w 44360"/>
                    <a:gd name="connsiteY13" fmla="*/ 36034 h 49640"/>
                    <a:gd name="connsiteX14" fmla="*/ 30203 w 44360"/>
                    <a:gd name="connsiteY14" fmla="*/ 33845 h 49640"/>
                    <a:gd name="connsiteX15" fmla="*/ 27312 w 44360"/>
                    <a:gd name="connsiteY15" fmla="*/ 38080 h 49640"/>
                    <a:gd name="connsiteX16" fmla="*/ 21259 w 44360"/>
                    <a:gd name="connsiteY16" fmla="*/ 39569 h 49640"/>
                    <a:gd name="connsiteX17" fmla="*/ 14161 w 44360"/>
                    <a:gd name="connsiteY17" fmla="*/ 38180 h 49640"/>
                    <a:gd name="connsiteX18" fmla="*/ 12730 w 44360"/>
                    <a:gd name="connsiteY18" fmla="*/ 35633 h 49640"/>
                    <a:gd name="connsiteX19" fmla="*/ 13975 w 44360"/>
                    <a:gd name="connsiteY19" fmla="*/ 33344 h 49640"/>
                    <a:gd name="connsiteX20" fmla="*/ 25709 w 44360"/>
                    <a:gd name="connsiteY20" fmla="*/ 29809 h 49640"/>
                    <a:gd name="connsiteX21" fmla="*/ 39733 w 44360"/>
                    <a:gd name="connsiteY21" fmla="*/ 24228 h 49640"/>
                    <a:gd name="connsiteX22" fmla="*/ 43668 w 44360"/>
                    <a:gd name="connsiteY22" fmla="*/ 14884 h 49640"/>
                    <a:gd name="connsiteX23" fmla="*/ 38216 w 44360"/>
                    <a:gd name="connsiteY23" fmla="*/ 3651 h 49640"/>
                    <a:gd name="connsiteX24" fmla="*/ 22075 w 44360"/>
                    <a:gd name="connsiteY24" fmla="*/ -1043 h 49640"/>
                    <a:gd name="connsiteX25" fmla="*/ 6706 w 44360"/>
                    <a:gd name="connsiteY25" fmla="*/ 2892 h 49640"/>
                    <a:gd name="connsiteX26" fmla="*/ -692 w 44360"/>
                    <a:gd name="connsiteY26" fmla="*/ 1358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692" y="13582"/>
                      </a:moveTo>
                      <a:lnTo>
                        <a:pt x="11915" y="15499"/>
                      </a:lnTo>
                      <a:cubicBezTo>
                        <a:pt x="12458" y="13057"/>
                        <a:pt x="13546" y="11202"/>
                        <a:pt x="15177" y="9933"/>
                      </a:cubicBezTo>
                      <a:cubicBezTo>
                        <a:pt x="16818" y="8664"/>
                        <a:pt x="19117" y="8030"/>
                        <a:pt x="22075" y="8030"/>
                      </a:cubicBezTo>
                      <a:cubicBezTo>
                        <a:pt x="25318" y="8030"/>
                        <a:pt x="27760" y="8626"/>
                        <a:pt x="29401" y="9818"/>
                      </a:cubicBezTo>
                      <a:cubicBezTo>
                        <a:pt x="30508" y="10658"/>
                        <a:pt x="31061" y="11779"/>
                        <a:pt x="31061" y="13181"/>
                      </a:cubicBezTo>
                      <a:cubicBezTo>
                        <a:pt x="31061" y="14135"/>
                        <a:pt x="30761" y="14922"/>
                        <a:pt x="30160" y="15542"/>
                      </a:cubicBezTo>
                      <a:cubicBezTo>
                        <a:pt x="29540" y="16143"/>
                        <a:pt x="28142" y="16697"/>
                        <a:pt x="25967" y="17202"/>
                      </a:cubicBezTo>
                      <a:cubicBezTo>
                        <a:pt x="15826" y="19435"/>
                        <a:pt x="9401" y="21476"/>
                        <a:pt x="6692" y="23327"/>
                      </a:cubicBezTo>
                      <a:cubicBezTo>
                        <a:pt x="2933" y="25893"/>
                        <a:pt x="1054" y="29456"/>
                        <a:pt x="1054" y="34016"/>
                      </a:cubicBezTo>
                      <a:cubicBezTo>
                        <a:pt x="1054" y="38128"/>
                        <a:pt x="2675" y="41586"/>
                        <a:pt x="5919" y="44391"/>
                      </a:cubicBezTo>
                      <a:cubicBezTo>
                        <a:pt x="9172" y="47196"/>
                        <a:pt x="14214" y="48598"/>
                        <a:pt x="21044" y="48598"/>
                      </a:cubicBezTo>
                      <a:cubicBezTo>
                        <a:pt x="27541" y="48598"/>
                        <a:pt x="32368" y="47539"/>
                        <a:pt x="35526" y="45421"/>
                      </a:cubicBezTo>
                      <a:cubicBezTo>
                        <a:pt x="38693" y="43303"/>
                        <a:pt x="40873" y="40174"/>
                        <a:pt x="42065" y="36034"/>
                      </a:cubicBezTo>
                      <a:lnTo>
                        <a:pt x="30203" y="33845"/>
                      </a:lnTo>
                      <a:cubicBezTo>
                        <a:pt x="29697" y="35686"/>
                        <a:pt x="28733" y="37098"/>
                        <a:pt x="27312" y="38080"/>
                      </a:cubicBezTo>
                      <a:cubicBezTo>
                        <a:pt x="25900" y="39072"/>
                        <a:pt x="23882" y="39569"/>
                        <a:pt x="21259" y="39569"/>
                      </a:cubicBezTo>
                      <a:cubicBezTo>
                        <a:pt x="17958" y="39569"/>
                        <a:pt x="15592" y="39106"/>
                        <a:pt x="14161" y="38180"/>
                      </a:cubicBezTo>
                      <a:cubicBezTo>
                        <a:pt x="13207" y="37522"/>
                        <a:pt x="12730" y="36673"/>
                        <a:pt x="12730" y="35633"/>
                      </a:cubicBezTo>
                      <a:cubicBezTo>
                        <a:pt x="12730" y="34737"/>
                        <a:pt x="13145" y="33973"/>
                        <a:pt x="13975" y="33344"/>
                      </a:cubicBezTo>
                      <a:cubicBezTo>
                        <a:pt x="15110" y="32514"/>
                        <a:pt x="19022" y="31336"/>
                        <a:pt x="25709" y="29809"/>
                      </a:cubicBezTo>
                      <a:cubicBezTo>
                        <a:pt x="32406" y="28292"/>
                        <a:pt x="37081" y="26432"/>
                        <a:pt x="39733" y="24228"/>
                      </a:cubicBezTo>
                      <a:cubicBezTo>
                        <a:pt x="42356" y="21986"/>
                        <a:pt x="43668" y="18872"/>
                        <a:pt x="43668" y="14884"/>
                      </a:cubicBezTo>
                      <a:cubicBezTo>
                        <a:pt x="43668" y="10524"/>
                        <a:pt x="41851" y="6780"/>
                        <a:pt x="38216" y="3651"/>
                      </a:cubicBezTo>
                      <a:cubicBezTo>
                        <a:pt x="34581" y="522"/>
                        <a:pt x="29201" y="-1043"/>
                        <a:pt x="22075" y="-1043"/>
                      </a:cubicBezTo>
                      <a:cubicBezTo>
                        <a:pt x="15607" y="-1043"/>
                        <a:pt x="10484" y="269"/>
                        <a:pt x="6706" y="2892"/>
                      </a:cubicBezTo>
                      <a:cubicBezTo>
                        <a:pt x="2938" y="5516"/>
                        <a:pt x="472" y="9079"/>
                        <a:pt x="-692" y="13582"/>
                      </a:cubicBezTo>
                      <a:close/>
                    </a:path>
                  </a:pathLst>
                </a:custGeom>
                <a:solidFill>
                  <a:srgbClr val="000000"/>
                </a:solidFill>
                <a:ln w="14" cap="flat">
                  <a:noFill/>
                  <a:prstDash val="solid"/>
                  <a:round/>
                </a:ln>
              </p:spPr>
              <p:txBody>
                <a:bodyPr rtlCol="0" anchor="ctr"/>
                <a:lstStyle/>
                <a:p>
                  <a:endParaRPr lang="en-US"/>
                </a:p>
              </p:txBody>
            </p:sp>
            <p:sp>
              <p:nvSpPr>
                <p:cNvPr id="1323" name="Freeform: Shape 1322">
                  <a:extLst>
                    <a:ext uri="{FF2B5EF4-FFF2-40B4-BE49-F238E27FC236}">
                      <a16:creationId xmlns:a16="http://schemas.microsoft.com/office/drawing/2014/main" id="{CBD040BC-1432-BEE6-7E62-07F5D4F35CBA}"/>
                    </a:ext>
                  </a:extLst>
                </p:cNvPr>
                <p:cNvSpPr/>
                <p:nvPr/>
              </p:nvSpPr>
              <p:spPr>
                <a:xfrm flipV="1">
                  <a:off x="4355944" y="4411029"/>
                  <a:ext cx="44589" cy="49640"/>
                </a:xfrm>
                <a:custGeom>
                  <a:avLst/>
                  <a:gdLst>
                    <a:gd name="connsiteX0" fmla="*/ 11941 w 44589"/>
                    <a:gd name="connsiteY0" fmla="*/ 33029 h 49640"/>
                    <a:gd name="connsiteX1" fmla="*/ 536 w 44589"/>
                    <a:gd name="connsiteY1" fmla="*/ 35090 h 49640"/>
                    <a:gd name="connsiteX2" fmla="*/ 7147 w 44589"/>
                    <a:gd name="connsiteY2" fmla="*/ 45278 h 49640"/>
                    <a:gd name="connsiteX3" fmla="*/ 21099 w 44589"/>
                    <a:gd name="connsiteY3" fmla="*/ 48598 h 49640"/>
                    <a:gd name="connsiteX4" fmla="*/ 33620 w 44589"/>
                    <a:gd name="connsiteY4" fmla="*/ 46609 h 49640"/>
                    <a:gd name="connsiteX5" fmla="*/ 39416 w 44589"/>
                    <a:gd name="connsiteY5" fmla="*/ 41558 h 49640"/>
                    <a:gd name="connsiteX6" fmla="*/ 41090 w 44589"/>
                    <a:gd name="connsiteY6" fmla="*/ 30310 h 49640"/>
                    <a:gd name="connsiteX7" fmla="*/ 40961 w 44589"/>
                    <a:gd name="connsiteY7" fmla="*/ 15642 h 49640"/>
                    <a:gd name="connsiteX8" fmla="*/ 41562 w 44589"/>
                    <a:gd name="connsiteY8" fmla="*/ 6398 h 49640"/>
                    <a:gd name="connsiteX9" fmla="*/ 43823 w 44589"/>
                    <a:gd name="connsiteY9" fmla="*/ 30 h 49640"/>
                    <a:gd name="connsiteX10" fmla="*/ 31388 w 44589"/>
                    <a:gd name="connsiteY10" fmla="*/ 30 h 49640"/>
                    <a:gd name="connsiteX11" fmla="*/ 30186 w 44589"/>
                    <a:gd name="connsiteY11" fmla="*/ 3737 h 49640"/>
                    <a:gd name="connsiteX12" fmla="*/ 29728 w 44589"/>
                    <a:gd name="connsiteY12" fmla="*/ 5225 h 49640"/>
                    <a:gd name="connsiteX13" fmla="*/ 22845 w 44589"/>
                    <a:gd name="connsiteY13" fmla="*/ 517 h 49640"/>
                    <a:gd name="connsiteX14" fmla="*/ 15018 w 44589"/>
                    <a:gd name="connsiteY14" fmla="*/ -1043 h 49640"/>
                    <a:gd name="connsiteX15" fmla="*/ 3455 w 44589"/>
                    <a:gd name="connsiteY15" fmla="*/ 2935 h 49640"/>
                    <a:gd name="connsiteX16" fmla="*/ -766 w 44589"/>
                    <a:gd name="connsiteY16" fmla="*/ 12995 h 49640"/>
                    <a:gd name="connsiteX17" fmla="*/ 1151 w 44589"/>
                    <a:gd name="connsiteY17" fmla="*/ 20179 h 49640"/>
                    <a:gd name="connsiteX18" fmla="*/ 6546 w 44589"/>
                    <a:gd name="connsiteY18" fmla="*/ 25001 h 49640"/>
                    <a:gd name="connsiteX19" fmla="*/ 16549 w 44589"/>
                    <a:gd name="connsiteY19" fmla="*/ 27935 h 49640"/>
                    <a:gd name="connsiteX20" fmla="*/ 28755 w 44589"/>
                    <a:gd name="connsiteY20" fmla="*/ 31026 h 49640"/>
                    <a:gd name="connsiteX21" fmla="*/ 28755 w 44589"/>
                    <a:gd name="connsiteY21" fmla="*/ 32271 h 49640"/>
                    <a:gd name="connsiteX22" fmla="*/ 26966 w 44589"/>
                    <a:gd name="connsiteY22" fmla="*/ 37436 h 49640"/>
                    <a:gd name="connsiteX23" fmla="*/ 20212 w 44589"/>
                    <a:gd name="connsiteY23" fmla="*/ 38982 h 49640"/>
                    <a:gd name="connsiteX24" fmla="*/ 14975 w 44589"/>
                    <a:gd name="connsiteY24" fmla="*/ 37665 h 49640"/>
                    <a:gd name="connsiteX25" fmla="*/ 11941 w 44589"/>
                    <a:gd name="connsiteY25" fmla="*/ 33029 h 49640"/>
                    <a:gd name="connsiteX26" fmla="*/ 28755 w 44589"/>
                    <a:gd name="connsiteY26" fmla="*/ 22840 h 49640"/>
                    <a:gd name="connsiteX27" fmla="*/ 21099 w 44589"/>
                    <a:gd name="connsiteY27" fmla="*/ 20909 h 49640"/>
                    <a:gd name="connsiteX28" fmla="*/ 14259 w 44589"/>
                    <a:gd name="connsiteY28" fmla="*/ 18719 h 49640"/>
                    <a:gd name="connsiteX29" fmla="*/ 11798 w 44589"/>
                    <a:gd name="connsiteY29" fmla="*/ 14297 h 49640"/>
                    <a:gd name="connsiteX30" fmla="*/ 13758 w 44589"/>
                    <a:gd name="connsiteY30" fmla="*/ 9733 h 49640"/>
                    <a:gd name="connsiteX31" fmla="*/ 18781 w 44589"/>
                    <a:gd name="connsiteY31" fmla="*/ 7815 h 49640"/>
                    <a:gd name="connsiteX32" fmla="*/ 25263 w 44589"/>
                    <a:gd name="connsiteY32" fmla="*/ 10047 h 49640"/>
                    <a:gd name="connsiteX33" fmla="*/ 28254 w 44589"/>
                    <a:gd name="connsiteY33" fmla="*/ 14212 h 49640"/>
                    <a:gd name="connsiteX34" fmla="*/ 28755 w 44589"/>
                    <a:gd name="connsiteY34" fmla="*/ 2033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941" y="33029"/>
                      </a:moveTo>
                      <a:lnTo>
                        <a:pt x="536" y="35090"/>
                      </a:lnTo>
                      <a:cubicBezTo>
                        <a:pt x="1814" y="39678"/>
                        <a:pt x="4018" y="43074"/>
                        <a:pt x="7147" y="45278"/>
                      </a:cubicBezTo>
                      <a:cubicBezTo>
                        <a:pt x="10276" y="47491"/>
                        <a:pt x="14927" y="48598"/>
                        <a:pt x="21099" y="48598"/>
                      </a:cubicBezTo>
                      <a:cubicBezTo>
                        <a:pt x="26709" y="48598"/>
                        <a:pt x="30882" y="47935"/>
                        <a:pt x="33620" y="46609"/>
                      </a:cubicBezTo>
                      <a:cubicBezTo>
                        <a:pt x="36368" y="45283"/>
                        <a:pt x="38300" y="43599"/>
                        <a:pt x="39416" y="41558"/>
                      </a:cubicBezTo>
                      <a:cubicBezTo>
                        <a:pt x="40532" y="39516"/>
                        <a:pt x="41090" y="35767"/>
                        <a:pt x="41090" y="30310"/>
                      </a:cubicBezTo>
                      <a:lnTo>
                        <a:pt x="40961" y="15642"/>
                      </a:lnTo>
                      <a:cubicBezTo>
                        <a:pt x="40961" y="11464"/>
                        <a:pt x="41162" y="8383"/>
                        <a:pt x="41562" y="6398"/>
                      </a:cubicBezTo>
                      <a:cubicBezTo>
                        <a:pt x="41963" y="4424"/>
                        <a:pt x="42717" y="2301"/>
                        <a:pt x="43823" y="30"/>
                      </a:cubicBezTo>
                      <a:lnTo>
                        <a:pt x="31388" y="30"/>
                      </a:lnTo>
                      <a:cubicBezTo>
                        <a:pt x="31064" y="870"/>
                        <a:pt x="30663" y="2105"/>
                        <a:pt x="30186" y="3737"/>
                      </a:cubicBezTo>
                      <a:cubicBezTo>
                        <a:pt x="29976" y="4490"/>
                        <a:pt x="29824" y="4986"/>
                        <a:pt x="29728" y="5225"/>
                      </a:cubicBezTo>
                      <a:cubicBezTo>
                        <a:pt x="27582" y="3136"/>
                        <a:pt x="25287" y="1566"/>
                        <a:pt x="22845" y="517"/>
                      </a:cubicBezTo>
                      <a:cubicBezTo>
                        <a:pt x="20403" y="-523"/>
                        <a:pt x="17794" y="-1043"/>
                        <a:pt x="15018" y="-1043"/>
                      </a:cubicBezTo>
                      <a:cubicBezTo>
                        <a:pt x="10133" y="-1043"/>
                        <a:pt x="6279" y="283"/>
                        <a:pt x="3455" y="2935"/>
                      </a:cubicBezTo>
                      <a:cubicBezTo>
                        <a:pt x="641" y="5587"/>
                        <a:pt x="-766" y="8941"/>
                        <a:pt x="-766" y="12995"/>
                      </a:cubicBezTo>
                      <a:cubicBezTo>
                        <a:pt x="-766" y="15685"/>
                        <a:pt x="-127" y="18080"/>
                        <a:pt x="1151" y="20179"/>
                      </a:cubicBezTo>
                      <a:cubicBezTo>
                        <a:pt x="2439" y="22278"/>
                        <a:pt x="4238" y="23885"/>
                        <a:pt x="6546" y="25001"/>
                      </a:cubicBezTo>
                      <a:cubicBezTo>
                        <a:pt x="8855" y="26127"/>
                        <a:pt x="12189" y="27105"/>
                        <a:pt x="16549" y="27935"/>
                      </a:cubicBezTo>
                      <a:cubicBezTo>
                        <a:pt x="22416" y="29041"/>
                        <a:pt x="26484" y="30072"/>
                        <a:pt x="28755" y="31026"/>
                      </a:cubicBezTo>
                      <a:lnTo>
                        <a:pt x="28755" y="32271"/>
                      </a:lnTo>
                      <a:cubicBezTo>
                        <a:pt x="28755" y="34684"/>
                        <a:pt x="28159" y="36406"/>
                        <a:pt x="26966" y="37436"/>
                      </a:cubicBezTo>
                      <a:cubicBezTo>
                        <a:pt x="25774" y="38467"/>
                        <a:pt x="23522" y="38982"/>
                        <a:pt x="20212" y="38982"/>
                      </a:cubicBezTo>
                      <a:cubicBezTo>
                        <a:pt x="17970" y="38982"/>
                        <a:pt x="16224" y="38543"/>
                        <a:pt x="14975" y="37665"/>
                      </a:cubicBezTo>
                      <a:cubicBezTo>
                        <a:pt x="13725" y="36788"/>
                        <a:pt x="12714" y="35242"/>
                        <a:pt x="11941" y="33029"/>
                      </a:cubicBezTo>
                      <a:close/>
                      <a:moveTo>
                        <a:pt x="28755" y="22840"/>
                      </a:moveTo>
                      <a:cubicBezTo>
                        <a:pt x="27143" y="22306"/>
                        <a:pt x="24591" y="21662"/>
                        <a:pt x="21099" y="20909"/>
                      </a:cubicBezTo>
                      <a:cubicBezTo>
                        <a:pt x="17617" y="20164"/>
                        <a:pt x="15337" y="19435"/>
                        <a:pt x="14259" y="18719"/>
                      </a:cubicBezTo>
                      <a:cubicBezTo>
                        <a:pt x="12618" y="17555"/>
                        <a:pt x="11798" y="16081"/>
                        <a:pt x="11798" y="14297"/>
                      </a:cubicBezTo>
                      <a:cubicBezTo>
                        <a:pt x="11798" y="12542"/>
                        <a:pt x="12451" y="11020"/>
                        <a:pt x="13758" y="9733"/>
                      </a:cubicBezTo>
                      <a:cubicBezTo>
                        <a:pt x="15075" y="8454"/>
                        <a:pt x="16749" y="7815"/>
                        <a:pt x="18781" y="7815"/>
                      </a:cubicBezTo>
                      <a:cubicBezTo>
                        <a:pt x="21042" y="7815"/>
                        <a:pt x="23203" y="8559"/>
                        <a:pt x="25263" y="10047"/>
                      </a:cubicBezTo>
                      <a:cubicBezTo>
                        <a:pt x="26780" y="11183"/>
                        <a:pt x="27777" y="12571"/>
                        <a:pt x="28254" y="14212"/>
                      </a:cubicBezTo>
                      <a:cubicBezTo>
                        <a:pt x="28588" y="15280"/>
                        <a:pt x="28755" y="17321"/>
                        <a:pt x="28755" y="20336"/>
                      </a:cubicBezTo>
                      <a:close/>
                    </a:path>
                  </a:pathLst>
                </a:custGeom>
                <a:solidFill>
                  <a:srgbClr val="000000"/>
                </a:solidFill>
                <a:ln w="14" cap="flat">
                  <a:noFill/>
                  <a:prstDash val="solid"/>
                  <a:round/>
                </a:ln>
              </p:spPr>
              <p:txBody>
                <a:bodyPr rtlCol="0" anchor="ctr"/>
                <a:lstStyle/>
                <a:p>
                  <a:endParaRPr lang="en-US"/>
                </a:p>
              </p:txBody>
            </p:sp>
            <p:sp>
              <p:nvSpPr>
                <p:cNvPr id="1324" name="Freeform: Shape 1323">
                  <a:extLst>
                    <a:ext uri="{FF2B5EF4-FFF2-40B4-BE49-F238E27FC236}">
                      <a16:creationId xmlns:a16="http://schemas.microsoft.com/office/drawing/2014/main" id="{BD2AB1FC-688D-8BA4-0A92-6D8E9837CB9D}"/>
                    </a:ext>
                  </a:extLst>
                </p:cNvPr>
                <p:cNvSpPr/>
                <p:nvPr/>
              </p:nvSpPr>
              <p:spPr>
                <a:xfrm flipV="1">
                  <a:off x="4409253" y="4411029"/>
                  <a:ext cx="69846" cy="48567"/>
                </a:xfrm>
                <a:custGeom>
                  <a:avLst/>
                  <a:gdLst>
                    <a:gd name="connsiteX0" fmla="*/ -1799 w 69846"/>
                    <a:gd name="connsiteY0" fmla="*/ 46414 h 48567"/>
                    <a:gd name="connsiteX1" fmla="*/ 9777 w 69846"/>
                    <a:gd name="connsiteY1" fmla="*/ 46414 h 48567"/>
                    <a:gd name="connsiteX2" fmla="*/ 9777 w 69846"/>
                    <a:gd name="connsiteY2" fmla="*/ 39932 h 48567"/>
                    <a:gd name="connsiteX3" fmla="*/ 24588 w 69846"/>
                    <a:gd name="connsiteY3" fmla="*/ 47487 h 48567"/>
                    <a:gd name="connsiteX4" fmla="*/ 32487 w 69846"/>
                    <a:gd name="connsiteY4" fmla="*/ 45598 h 48567"/>
                    <a:gd name="connsiteX5" fmla="*/ 37996 w 69846"/>
                    <a:gd name="connsiteY5" fmla="*/ 39932 h 48567"/>
                    <a:gd name="connsiteX6" fmla="*/ 44751 w 69846"/>
                    <a:gd name="connsiteY6" fmla="*/ 45598 h 48567"/>
                    <a:gd name="connsiteX7" fmla="*/ 52492 w 69846"/>
                    <a:gd name="connsiteY7" fmla="*/ 47487 h 48567"/>
                    <a:gd name="connsiteX8" fmla="*/ 61336 w 69846"/>
                    <a:gd name="connsiteY8" fmla="*/ 45355 h 48567"/>
                    <a:gd name="connsiteX9" fmla="*/ 66745 w 69846"/>
                    <a:gd name="connsiteY9" fmla="*/ 39116 h 48567"/>
                    <a:gd name="connsiteX10" fmla="*/ 68047 w 69846"/>
                    <a:gd name="connsiteY10" fmla="*/ 29285 h 48567"/>
                    <a:gd name="connsiteX11" fmla="*/ 68047 w 69846"/>
                    <a:gd name="connsiteY11" fmla="*/ -1080 h 48567"/>
                    <a:gd name="connsiteX12" fmla="*/ 55483 w 69846"/>
                    <a:gd name="connsiteY12" fmla="*/ -1080 h 48567"/>
                    <a:gd name="connsiteX13" fmla="*/ 55483 w 69846"/>
                    <a:gd name="connsiteY13" fmla="*/ 26065 h 48567"/>
                    <a:gd name="connsiteX14" fmla="*/ 54181 w 69846"/>
                    <a:gd name="connsiteY14" fmla="*/ 35181 h 48567"/>
                    <a:gd name="connsiteX15" fmla="*/ 48815 w 69846"/>
                    <a:gd name="connsiteY15" fmla="*/ 37871 h 48567"/>
                    <a:gd name="connsiteX16" fmla="*/ 43849 w 69846"/>
                    <a:gd name="connsiteY16" fmla="*/ 36254 h 48567"/>
                    <a:gd name="connsiteX17" fmla="*/ 40501 w 69846"/>
                    <a:gd name="connsiteY17" fmla="*/ 31546 h 48567"/>
                    <a:gd name="connsiteX18" fmla="*/ 39470 w 69846"/>
                    <a:gd name="connsiteY18" fmla="*/ 21729 h 48567"/>
                    <a:gd name="connsiteX19" fmla="*/ 39470 w 69846"/>
                    <a:gd name="connsiteY19" fmla="*/ -1080 h 48567"/>
                    <a:gd name="connsiteX20" fmla="*/ 26906 w 69846"/>
                    <a:gd name="connsiteY20" fmla="*/ -1080 h 48567"/>
                    <a:gd name="connsiteX21" fmla="*/ 26906 w 69846"/>
                    <a:gd name="connsiteY21" fmla="*/ 24949 h 48567"/>
                    <a:gd name="connsiteX22" fmla="*/ 26234 w 69846"/>
                    <a:gd name="connsiteY22" fmla="*/ 33879 h 48567"/>
                    <a:gd name="connsiteX23" fmla="*/ 24144 w 69846"/>
                    <a:gd name="connsiteY23" fmla="*/ 36884 h 48567"/>
                    <a:gd name="connsiteX24" fmla="*/ 20338 w 69846"/>
                    <a:gd name="connsiteY24" fmla="*/ 37871 h 48567"/>
                    <a:gd name="connsiteX25" fmla="*/ 15101 w 69846"/>
                    <a:gd name="connsiteY25" fmla="*/ 36297 h 48567"/>
                    <a:gd name="connsiteX26" fmla="*/ 11766 w 69846"/>
                    <a:gd name="connsiteY26" fmla="*/ 31789 h 48567"/>
                    <a:gd name="connsiteX27" fmla="*/ 10765 w 69846"/>
                    <a:gd name="connsiteY27" fmla="*/ 22001 h 48567"/>
                    <a:gd name="connsiteX28" fmla="*/ 10765 w 69846"/>
                    <a:gd name="connsiteY28" fmla="*/ -1080 h 48567"/>
                    <a:gd name="connsiteX29" fmla="*/ -1799 w 69846"/>
                    <a:gd name="connsiteY29" fmla="*/ -1080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1799" y="46414"/>
                      </a:moveTo>
                      <a:lnTo>
                        <a:pt x="9777" y="46414"/>
                      </a:lnTo>
                      <a:lnTo>
                        <a:pt x="9777" y="39932"/>
                      </a:lnTo>
                      <a:cubicBezTo>
                        <a:pt x="13927" y="44969"/>
                        <a:pt x="18864" y="47487"/>
                        <a:pt x="24588" y="47487"/>
                      </a:cubicBezTo>
                      <a:cubicBezTo>
                        <a:pt x="27622" y="47487"/>
                        <a:pt x="30255" y="46858"/>
                        <a:pt x="32487" y="45598"/>
                      </a:cubicBezTo>
                      <a:cubicBezTo>
                        <a:pt x="34729" y="44349"/>
                        <a:pt x="36565" y="42460"/>
                        <a:pt x="37996" y="39932"/>
                      </a:cubicBezTo>
                      <a:cubicBezTo>
                        <a:pt x="40086" y="42460"/>
                        <a:pt x="42337" y="44349"/>
                        <a:pt x="44751" y="45598"/>
                      </a:cubicBezTo>
                      <a:cubicBezTo>
                        <a:pt x="47164" y="46858"/>
                        <a:pt x="49745" y="47487"/>
                        <a:pt x="52492" y="47487"/>
                      </a:cubicBezTo>
                      <a:cubicBezTo>
                        <a:pt x="55974" y="47487"/>
                        <a:pt x="58922" y="46776"/>
                        <a:pt x="61336" y="45355"/>
                      </a:cubicBezTo>
                      <a:cubicBezTo>
                        <a:pt x="63749" y="43943"/>
                        <a:pt x="65552" y="41863"/>
                        <a:pt x="66745" y="39116"/>
                      </a:cubicBezTo>
                      <a:cubicBezTo>
                        <a:pt x="67613" y="37094"/>
                        <a:pt x="68047" y="33817"/>
                        <a:pt x="68047" y="29285"/>
                      </a:cubicBezTo>
                      <a:lnTo>
                        <a:pt x="68047" y="-1080"/>
                      </a:lnTo>
                      <a:lnTo>
                        <a:pt x="55483" y="-1080"/>
                      </a:lnTo>
                      <a:lnTo>
                        <a:pt x="55483" y="26065"/>
                      </a:lnTo>
                      <a:cubicBezTo>
                        <a:pt x="55483" y="30778"/>
                        <a:pt x="55049" y="33817"/>
                        <a:pt x="54181" y="35181"/>
                      </a:cubicBezTo>
                      <a:cubicBezTo>
                        <a:pt x="53017" y="36974"/>
                        <a:pt x="51228" y="37871"/>
                        <a:pt x="48815" y="37871"/>
                      </a:cubicBezTo>
                      <a:cubicBezTo>
                        <a:pt x="47059" y="37871"/>
                        <a:pt x="45404" y="37332"/>
                        <a:pt x="43849" y="36254"/>
                      </a:cubicBezTo>
                      <a:cubicBezTo>
                        <a:pt x="42304" y="35185"/>
                        <a:pt x="41187" y="33616"/>
                        <a:pt x="40501" y="31546"/>
                      </a:cubicBezTo>
                      <a:cubicBezTo>
                        <a:pt x="39814" y="29476"/>
                        <a:pt x="39470" y="26204"/>
                        <a:pt x="39470" y="21729"/>
                      </a:cubicBezTo>
                      <a:lnTo>
                        <a:pt x="39470" y="-1080"/>
                      </a:lnTo>
                      <a:lnTo>
                        <a:pt x="26906" y="-1080"/>
                      </a:lnTo>
                      <a:lnTo>
                        <a:pt x="26906" y="24949"/>
                      </a:lnTo>
                      <a:cubicBezTo>
                        <a:pt x="26906" y="29567"/>
                        <a:pt x="26682" y="32543"/>
                        <a:pt x="26234" y="33879"/>
                      </a:cubicBezTo>
                      <a:cubicBezTo>
                        <a:pt x="25785" y="35224"/>
                        <a:pt x="25089" y="36225"/>
                        <a:pt x="24144" y="36884"/>
                      </a:cubicBezTo>
                      <a:cubicBezTo>
                        <a:pt x="23210" y="37542"/>
                        <a:pt x="21941" y="37871"/>
                        <a:pt x="20338" y="37871"/>
                      </a:cubicBezTo>
                      <a:cubicBezTo>
                        <a:pt x="18401" y="37871"/>
                        <a:pt x="16656" y="37346"/>
                        <a:pt x="15101" y="36297"/>
                      </a:cubicBezTo>
                      <a:cubicBezTo>
                        <a:pt x="13555" y="35257"/>
                        <a:pt x="12444" y="33754"/>
                        <a:pt x="11766" y="31789"/>
                      </a:cubicBezTo>
                      <a:cubicBezTo>
                        <a:pt x="11099" y="29824"/>
                        <a:pt x="10765" y="26561"/>
                        <a:pt x="10765" y="22001"/>
                      </a:cubicBezTo>
                      <a:lnTo>
                        <a:pt x="10765" y="-1080"/>
                      </a:lnTo>
                      <a:lnTo>
                        <a:pt x="-1799" y="-1080"/>
                      </a:lnTo>
                      <a:close/>
                    </a:path>
                  </a:pathLst>
                </a:custGeom>
                <a:solidFill>
                  <a:srgbClr val="000000"/>
                </a:solidFill>
                <a:ln w="14" cap="flat">
                  <a:noFill/>
                  <a:prstDash val="solid"/>
                  <a:round/>
                </a:ln>
              </p:spPr>
              <p:txBody>
                <a:bodyPr rtlCol="0" anchor="ctr"/>
                <a:lstStyle/>
                <a:p>
                  <a:endParaRPr lang="en-US"/>
                </a:p>
              </p:txBody>
            </p:sp>
            <p:sp>
              <p:nvSpPr>
                <p:cNvPr id="1325" name="Freeform: Shape 1324">
                  <a:extLst>
                    <a:ext uri="{FF2B5EF4-FFF2-40B4-BE49-F238E27FC236}">
                      <a16:creationId xmlns:a16="http://schemas.microsoft.com/office/drawing/2014/main" id="{032FBB73-252E-2931-B418-F9D83A344B2F}"/>
                    </a:ext>
                  </a:extLst>
                </p:cNvPr>
                <p:cNvSpPr/>
                <p:nvPr/>
              </p:nvSpPr>
              <p:spPr>
                <a:xfrm flipV="1">
                  <a:off x="4491257" y="4411029"/>
                  <a:ext cx="46335" cy="66640"/>
                </a:xfrm>
                <a:custGeom>
                  <a:avLst/>
                  <a:gdLst>
                    <a:gd name="connsiteX0" fmla="*/ -1001 w 46335"/>
                    <a:gd name="connsiteY0" fmla="*/ 65121 h 66640"/>
                    <a:gd name="connsiteX1" fmla="*/ 10718 w 46335"/>
                    <a:gd name="connsiteY1" fmla="*/ 65121 h 66640"/>
                    <a:gd name="connsiteX2" fmla="*/ 10718 w 46335"/>
                    <a:gd name="connsiteY2" fmla="*/ 58138 h 66640"/>
                    <a:gd name="connsiteX3" fmla="*/ 16886 w 46335"/>
                    <a:gd name="connsiteY3" fmla="*/ 63947 h 66640"/>
                    <a:gd name="connsiteX4" fmla="*/ 25529 w 46335"/>
                    <a:gd name="connsiteY4" fmla="*/ 66194 h 66640"/>
                    <a:gd name="connsiteX5" fmla="*/ 39567 w 46335"/>
                    <a:gd name="connsiteY5" fmla="*/ 59712 h 66640"/>
                    <a:gd name="connsiteX6" fmla="*/ 45334 w 46335"/>
                    <a:gd name="connsiteY6" fmla="*/ 41638 h 66640"/>
                    <a:gd name="connsiteX7" fmla="*/ 39510 w 46335"/>
                    <a:gd name="connsiteY7" fmla="*/ 23150 h 66640"/>
                    <a:gd name="connsiteX8" fmla="*/ 25429 w 46335"/>
                    <a:gd name="connsiteY8" fmla="*/ 16553 h 66640"/>
                    <a:gd name="connsiteX9" fmla="*/ 18288 w 46335"/>
                    <a:gd name="connsiteY9" fmla="*/ 18113 h 66640"/>
                    <a:gd name="connsiteX10" fmla="*/ 11577 w 46335"/>
                    <a:gd name="connsiteY10" fmla="*/ 23479 h 66640"/>
                    <a:gd name="connsiteX11" fmla="*/ 11577 w 46335"/>
                    <a:gd name="connsiteY11" fmla="*/ -447 h 66640"/>
                    <a:gd name="connsiteX12" fmla="*/ -1001 w 46335"/>
                    <a:gd name="connsiteY12" fmla="*/ -447 h 66640"/>
                    <a:gd name="connsiteX13" fmla="*/ 11434 w 46335"/>
                    <a:gd name="connsiteY13" fmla="*/ 42182 h 66640"/>
                    <a:gd name="connsiteX14" fmla="*/ 14611 w 46335"/>
                    <a:gd name="connsiteY14" fmla="*/ 30348 h 66640"/>
                    <a:gd name="connsiteX15" fmla="*/ 22352 w 46335"/>
                    <a:gd name="connsiteY15" fmla="*/ 26527 h 66640"/>
                    <a:gd name="connsiteX16" fmla="*/ 29636 w 46335"/>
                    <a:gd name="connsiteY16" fmla="*/ 30033 h 66640"/>
                    <a:gd name="connsiteX17" fmla="*/ 32541 w 46335"/>
                    <a:gd name="connsiteY17" fmla="*/ 41553 h 66640"/>
                    <a:gd name="connsiteX18" fmla="*/ 29536 w 46335"/>
                    <a:gd name="connsiteY18" fmla="*/ 52643 h 66640"/>
                    <a:gd name="connsiteX19" fmla="*/ 22123 w 46335"/>
                    <a:gd name="connsiteY19" fmla="*/ 56263 h 66640"/>
                    <a:gd name="connsiteX20" fmla="*/ 14468 w 46335"/>
                    <a:gd name="connsiteY20" fmla="*/ 52700 h 66640"/>
                    <a:gd name="connsiteX21" fmla="*/ 11434 w 46335"/>
                    <a:gd name="connsiteY21" fmla="*/ 42182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001" y="65121"/>
                      </a:moveTo>
                      <a:lnTo>
                        <a:pt x="10718" y="65121"/>
                      </a:lnTo>
                      <a:lnTo>
                        <a:pt x="10718" y="58138"/>
                      </a:lnTo>
                      <a:cubicBezTo>
                        <a:pt x="12245" y="60523"/>
                        <a:pt x="14301" y="62459"/>
                        <a:pt x="16886" y="63947"/>
                      </a:cubicBezTo>
                      <a:cubicBezTo>
                        <a:pt x="19481" y="65445"/>
                        <a:pt x="22362" y="66194"/>
                        <a:pt x="25529" y="66194"/>
                      </a:cubicBezTo>
                      <a:cubicBezTo>
                        <a:pt x="31043" y="66194"/>
                        <a:pt x="35722" y="64033"/>
                        <a:pt x="39567" y="59712"/>
                      </a:cubicBezTo>
                      <a:cubicBezTo>
                        <a:pt x="43412" y="55390"/>
                        <a:pt x="45334" y="49366"/>
                        <a:pt x="45334" y="41638"/>
                      </a:cubicBezTo>
                      <a:cubicBezTo>
                        <a:pt x="45334" y="33711"/>
                        <a:pt x="43392" y="27548"/>
                        <a:pt x="39510" y="23150"/>
                      </a:cubicBezTo>
                      <a:cubicBezTo>
                        <a:pt x="35636" y="18752"/>
                        <a:pt x="30943" y="16553"/>
                        <a:pt x="25429" y="16553"/>
                      </a:cubicBezTo>
                      <a:cubicBezTo>
                        <a:pt x="22805" y="16553"/>
                        <a:pt x="20425" y="17073"/>
                        <a:pt x="18288" y="18113"/>
                      </a:cubicBezTo>
                      <a:cubicBezTo>
                        <a:pt x="16161" y="19162"/>
                        <a:pt x="13924" y="20951"/>
                        <a:pt x="11577" y="23479"/>
                      </a:cubicBezTo>
                      <a:lnTo>
                        <a:pt x="11577" y="-447"/>
                      </a:lnTo>
                      <a:lnTo>
                        <a:pt x="-1001" y="-447"/>
                      </a:lnTo>
                      <a:close/>
                      <a:moveTo>
                        <a:pt x="11434" y="42182"/>
                      </a:moveTo>
                      <a:cubicBezTo>
                        <a:pt x="11434" y="36840"/>
                        <a:pt x="12493" y="32895"/>
                        <a:pt x="14611" y="30348"/>
                      </a:cubicBezTo>
                      <a:cubicBezTo>
                        <a:pt x="16728" y="27801"/>
                        <a:pt x="19309" y="26527"/>
                        <a:pt x="22352" y="26527"/>
                      </a:cubicBezTo>
                      <a:cubicBezTo>
                        <a:pt x="25271" y="26527"/>
                        <a:pt x="27699" y="27696"/>
                        <a:pt x="29636" y="30033"/>
                      </a:cubicBezTo>
                      <a:cubicBezTo>
                        <a:pt x="31572" y="32380"/>
                        <a:pt x="32541" y="36220"/>
                        <a:pt x="32541" y="41553"/>
                      </a:cubicBezTo>
                      <a:cubicBezTo>
                        <a:pt x="32541" y="46532"/>
                        <a:pt x="31539" y="50229"/>
                        <a:pt x="29536" y="52643"/>
                      </a:cubicBezTo>
                      <a:cubicBezTo>
                        <a:pt x="27542" y="55056"/>
                        <a:pt x="25071" y="56263"/>
                        <a:pt x="22123" y="56263"/>
                      </a:cubicBezTo>
                      <a:cubicBezTo>
                        <a:pt x="19051" y="56263"/>
                        <a:pt x="16500" y="55075"/>
                        <a:pt x="14468" y="52700"/>
                      </a:cubicBezTo>
                      <a:cubicBezTo>
                        <a:pt x="12445" y="50334"/>
                        <a:pt x="11434" y="46828"/>
                        <a:pt x="11434" y="42182"/>
                      </a:cubicBezTo>
                      <a:close/>
                    </a:path>
                  </a:pathLst>
                </a:custGeom>
                <a:solidFill>
                  <a:srgbClr val="000000"/>
                </a:solidFill>
                <a:ln w="14" cap="flat">
                  <a:noFill/>
                  <a:prstDash val="solid"/>
                  <a:round/>
                </a:ln>
              </p:spPr>
              <p:txBody>
                <a:bodyPr rtlCol="0" anchor="ctr"/>
                <a:lstStyle/>
                <a:p>
                  <a:endParaRPr lang="en-US"/>
                </a:p>
              </p:txBody>
            </p:sp>
            <p:sp>
              <p:nvSpPr>
                <p:cNvPr id="1326" name="Freeform: Shape 1325">
                  <a:extLst>
                    <a:ext uri="{FF2B5EF4-FFF2-40B4-BE49-F238E27FC236}">
                      <a16:creationId xmlns:a16="http://schemas.microsoft.com/office/drawing/2014/main" id="{5B9D9346-4291-C088-57AB-41F050F70327}"/>
                    </a:ext>
                  </a:extLst>
                </p:cNvPr>
                <p:cNvSpPr/>
                <p:nvPr/>
              </p:nvSpPr>
              <p:spPr>
                <a:xfrm flipV="1">
                  <a:off x="4547557" y="4394043"/>
                  <a:ext cx="12578" cy="65553"/>
                </a:xfrm>
                <a:custGeom>
                  <a:avLst/>
                  <a:gdLst>
                    <a:gd name="connsiteX0" fmla="*/ 162 w 12578"/>
                    <a:gd name="connsiteY0" fmla="*/ -1676 h 65553"/>
                    <a:gd name="connsiteX1" fmla="*/ 162 w 12578"/>
                    <a:gd name="connsiteY1" fmla="*/ 63877 h 65553"/>
                    <a:gd name="connsiteX2" fmla="*/ 12741 w 12578"/>
                    <a:gd name="connsiteY2" fmla="*/ 63877 h 65553"/>
                    <a:gd name="connsiteX3" fmla="*/ 12741 w 12578"/>
                    <a:gd name="connsiteY3" fmla="*/ -1676 h 65553"/>
                  </a:gdLst>
                  <a:ahLst/>
                  <a:cxnLst>
                    <a:cxn ang="0">
                      <a:pos x="connsiteX0" y="connsiteY0"/>
                    </a:cxn>
                    <a:cxn ang="0">
                      <a:pos x="connsiteX1" y="connsiteY1"/>
                    </a:cxn>
                    <a:cxn ang="0">
                      <a:pos x="connsiteX2" y="connsiteY2"/>
                    </a:cxn>
                    <a:cxn ang="0">
                      <a:pos x="connsiteX3" y="connsiteY3"/>
                    </a:cxn>
                  </a:cxnLst>
                  <a:rect l="l" t="t" r="r" b="b"/>
                  <a:pathLst>
                    <a:path w="12578" h="65553">
                      <a:moveTo>
                        <a:pt x="162" y="-1676"/>
                      </a:moveTo>
                      <a:lnTo>
                        <a:pt x="162" y="63877"/>
                      </a:lnTo>
                      <a:lnTo>
                        <a:pt x="12741" y="63877"/>
                      </a:lnTo>
                      <a:lnTo>
                        <a:pt x="12741" y="-1676"/>
                      </a:lnTo>
                      <a:close/>
                    </a:path>
                  </a:pathLst>
                </a:custGeom>
                <a:solidFill>
                  <a:srgbClr val="000000"/>
                </a:solidFill>
                <a:ln w="14" cap="flat">
                  <a:noFill/>
                  <a:prstDash val="solid"/>
                  <a:round/>
                </a:ln>
              </p:spPr>
              <p:txBody>
                <a:bodyPr rtlCol="0" anchor="ctr"/>
                <a:lstStyle/>
                <a:p>
                  <a:endParaRPr lang="en-US"/>
                </a:p>
              </p:txBody>
            </p:sp>
            <p:sp>
              <p:nvSpPr>
                <p:cNvPr id="1327" name="Freeform: Shape 1326">
                  <a:extLst>
                    <a:ext uri="{FF2B5EF4-FFF2-40B4-BE49-F238E27FC236}">
                      <a16:creationId xmlns:a16="http://schemas.microsoft.com/office/drawing/2014/main" id="{5C9BBA3C-602E-F0CE-C39F-4DD7F2166A46}"/>
                    </a:ext>
                  </a:extLst>
                </p:cNvPr>
                <p:cNvSpPr/>
                <p:nvPr/>
              </p:nvSpPr>
              <p:spPr>
                <a:xfrm flipV="1">
                  <a:off x="4569339" y="4411029"/>
                  <a:ext cx="44372" cy="49640"/>
                </a:xfrm>
                <a:custGeom>
                  <a:avLst/>
                  <a:gdLst>
                    <a:gd name="connsiteX0" fmla="*/ 30483 w 44372"/>
                    <a:gd name="connsiteY0" fmla="*/ 15142 h 49640"/>
                    <a:gd name="connsiteX1" fmla="*/ 43004 w 44372"/>
                    <a:gd name="connsiteY1" fmla="*/ 13038 h 49640"/>
                    <a:gd name="connsiteX2" fmla="*/ 35377 w 44372"/>
                    <a:gd name="connsiteY2" fmla="*/ 2549 h 49640"/>
                    <a:gd name="connsiteX3" fmla="*/ 22355 w 44372"/>
                    <a:gd name="connsiteY3" fmla="*/ -1043 h 49640"/>
                    <a:gd name="connsiteX4" fmla="*/ 4010 w 44372"/>
                    <a:gd name="connsiteY4" fmla="*/ 7057 h 49640"/>
                    <a:gd name="connsiteX5" fmla="*/ -684 w 44372"/>
                    <a:gd name="connsiteY5" fmla="*/ 23413 h 49640"/>
                    <a:gd name="connsiteX6" fmla="*/ 5484 w 44372"/>
                    <a:gd name="connsiteY6" fmla="*/ 41901 h 49640"/>
                    <a:gd name="connsiteX7" fmla="*/ 21096 w 44372"/>
                    <a:gd name="connsiteY7" fmla="*/ 48598 h 49640"/>
                    <a:gd name="connsiteX8" fmla="*/ 37824 w 44372"/>
                    <a:gd name="connsiteY8" fmla="*/ 41601 h 49640"/>
                    <a:gd name="connsiteX9" fmla="*/ 43677 w 44372"/>
                    <a:gd name="connsiteY9" fmla="*/ 20150 h 49640"/>
                    <a:gd name="connsiteX10" fmla="*/ 12195 w 44372"/>
                    <a:gd name="connsiteY10" fmla="*/ 20150 h 49640"/>
                    <a:gd name="connsiteX11" fmla="*/ 15243 w 44372"/>
                    <a:gd name="connsiteY11" fmla="*/ 11450 h 49640"/>
                    <a:gd name="connsiteX12" fmla="*/ 22484 w 44372"/>
                    <a:gd name="connsiteY12" fmla="*/ 8344 h 49640"/>
                    <a:gd name="connsiteX13" fmla="*/ 27435 w 44372"/>
                    <a:gd name="connsiteY13" fmla="*/ 9947 h 49640"/>
                    <a:gd name="connsiteX14" fmla="*/ 30483 w 44372"/>
                    <a:gd name="connsiteY14" fmla="*/ 15142 h 49640"/>
                    <a:gd name="connsiteX15" fmla="*/ 31198 w 44372"/>
                    <a:gd name="connsiteY15" fmla="*/ 27849 h 49640"/>
                    <a:gd name="connsiteX16" fmla="*/ 28379 w 44372"/>
                    <a:gd name="connsiteY16" fmla="*/ 36134 h 49640"/>
                    <a:gd name="connsiteX17" fmla="*/ 21854 w 44372"/>
                    <a:gd name="connsiteY17" fmla="*/ 38982 h 49640"/>
                    <a:gd name="connsiteX18" fmla="*/ 15057 w 44372"/>
                    <a:gd name="connsiteY18" fmla="*/ 35991 h 49640"/>
                    <a:gd name="connsiteX19" fmla="*/ 12424 w 44372"/>
                    <a:gd name="connsiteY19" fmla="*/ 2784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483" y="15142"/>
                      </a:moveTo>
                      <a:lnTo>
                        <a:pt x="43004" y="13038"/>
                      </a:lnTo>
                      <a:cubicBezTo>
                        <a:pt x="41401" y="8449"/>
                        <a:pt x="38859" y="4953"/>
                        <a:pt x="35377" y="2549"/>
                      </a:cubicBezTo>
                      <a:cubicBezTo>
                        <a:pt x="31904" y="154"/>
                        <a:pt x="27564" y="-1043"/>
                        <a:pt x="22355" y="-1043"/>
                      </a:cubicBezTo>
                      <a:cubicBezTo>
                        <a:pt x="14093" y="-1043"/>
                        <a:pt x="7978" y="1657"/>
                        <a:pt x="4010" y="7057"/>
                      </a:cubicBezTo>
                      <a:cubicBezTo>
                        <a:pt x="881" y="11378"/>
                        <a:pt x="-684" y="16830"/>
                        <a:pt x="-684" y="23413"/>
                      </a:cubicBezTo>
                      <a:cubicBezTo>
                        <a:pt x="-684" y="31283"/>
                        <a:pt x="1372" y="37446"/>
                        <a:pt x="5484" y="41901"/>
                      </a:cubicBezTo>
                      <a:cubicBezTo>
                        <a:pt x="9605" y="46366"/>
                        <a:pt x="14809" y="48598"/>
                        <a:pt x="21096" y="48598"/>
                      </a:cubicBezTo>
                      <a:cubicBezTo>
                        <a:pt x="28165" y="48598"/>
                        <a:pt x="33741" y="46266"/>
                        <a:pt x="37824" y="41601"/>
                      </a:cubicBezTo>
                      <a:cubicBezTo>
                        <a:pt x="41907" y="36936"/>
                        <a:pt x="43858" y="29785"/>
                        <a:pt x="43677" y="20150"/>
                      </a:cubicBezTo>
                      <a:lnTo>
                        <a:pt x="12195" y="20150"/>
                      </a:lnTo>
                      <a:cubicBezTo>
                        <a:pt x="12290" y="16430"/>
                        <a:pt x="13306" y="13529"/>
                        <a:pt x="15243" y="11450"/>
                      </a:cubicBezTo>
                      <a:cubicBezTo>
                        <a:pt x="17180" y="9380"/>
                        <a:pt x="19593" y="8344"/>
                        <a:pt x="22484" y="8344"/>
                      </a:cubicBezTo>
                      <a:cubicBezTo>
                        <a:pt x="24449" y="8344"/>
                        <a:pt x="26099" y="8879"/>
                        <a:pt x="27435" y="9947"/>
                      </a:cubicBezTo>
                      <a:cubicBezTo>
                        <a:pt x="28780" y="11025"/>
                        <a:pt x="29796" y="12757"/>
                        <a:pt x="30483" y="15142"/>
                      </a:cubicBezTo>
                      <a:close/>
                      <a:moveTo>
                        <a:pt x="31198" y="27849"/>
                      </a:moveTo>
                      <a:cubicBezTo>
                        <a:pt x="31113" y="31483"/>
                        <a:pt x="30173" y="34245"/>
                        <a:pt x="28379" y="36134"/>
                      </a:cubicBezTo>
                      <a:cubicBezTo>
                        <a:pt x="26595" y="38033"/>
                        <a:pt x="24420" y="38982"/>
                        <a:pt x="21854" y="38982"/>
                      </a:cubicBezTo>
                      <a:cubicBezTo>
                        <a:pt x="19116" y="38982"/>
                        <a:pt x="16850" y="37985"/>
                        <a:pt x="15057" y="35991"/>
                      </a:cubicBezTo>
                      <a:cubicBezTo>
                        <a:pt x="13273" y="33988"/>
                        <a:pt x="12395" y="31274"/>
                        <a:pt x="12424" y="27849"/>
                      </a:cubicBezTo>
                      <a:close/>
                    </a:path>
                  </a:pathLst>
                </a:custGeom>
                <a:solidFill>
                  <a:srgbClr val="000000"/>
                </a:solidFill>
                <a:ln w="14" cap="flat">
                  <a:noFill/>
                  <a:prstDash val="solid"/>
                  <a:round/>
                </a:ln>
              </p:spPr>
              <p:txBody>
                <a:bodyPr rtlCol="0" anchor="ctr"/>
                <a:lstStyle/>
                <a:p>
                  <a:endParaRPr lang="en-US"/>
                </a:p>
              </p:txBody>
            </p:sp>
            <p:sp>
              <p:nvSpPr>
                <p:cNvPr id="1328" name="Freeform: Shape 1327">
                  <a:extLst>
                    <a:ext uri="{FF2B5EF4-FFF2-40B4-BE49-F238E27FC236}">
                      <a16:creationId xmlns:a16="http://schemas.microsoft.com/office/drawing/2014/main" id="{D0436EDF-A7FD-D8C9-6DAB-060F36166F4E}"/>
                    </a:ext>
                  </a:extLst>
                </p:cNvPr>
                <p:cNvSpPr/>
                <p:nvPr/>
              </p:nvSpPr>
              <p:spPr>
                <a:xfrm flipV="1">
                  <a:off x="4619514" y="4411029"/>
                  <a:ext cx="44360" cy="49640"/>
                </a:xfrm>
                <a:custGeom>
                  <a:avLst/>
                  <a:gdLst>
                    <a:gd name="connsiteX0" fmla="*/ -619 w 44360"/>
                    <a:gd name="connsiteY0" fmla="*/ 13582 h 49640"/>
                    <a:gd name="connsiteX1" fmla="*/ 11988 w 44360"/>
                    <a:gd name="connsiteY1" fmla="*/ 15499 h 49640"/>
                    <a:gd name="connsiteX2" fmla="*/ 15251 w 44360"/>
                    <a:gd name="connsiteY2" fmla="*/ 9933 h 49640"/>
                    <a:gd name="connsiteX3" fmla="*/ 22148 w 44360"/>
                    <a:gd name="connsiteY3" fmla="*/ 8030 h 49640"/>
                    <a:gd name="connsiteX4" fmla="*/ 29475 w 44360"/>
                    <a:gd name="connsiteY4" fmla="*/ 9818 h 49640"/>
                    <a:gd name="connsiteX5" fmla="*/ 31135 w 44360"/>
                    <a:gd name="connsiteY5" fmla="*/ 13181 h 49640"/>
                    <a:gd name="connsiteX6" fmla="*/ 30233 w 44360"/>
                    <a:gd name="connsiteY6" fmla="*/ 15542 h 49640"/>
                    <a:gd name="connsiteX7" fmla="*/ 26040 w 44360"/>
                    <a:gd name="connsiteY7" fmla="*/ 17202 h 49640"/>
                    <a:gd name="connsiteX8" fmla="*/ 6765 w 44360"/>
                    <a:gd name="connsiteY8" fmla="*/ 23327 h 49640"/>
                    <a:gd name="connsiteX9" fmla="*/ 1127 w 44360"/>
                    <a:gd name="connsiteY9" fmla="*/ 34016 h 49640"/>
                    <a:gd name="connsiteX10" fmla="*/ 5992 w 44360"/>
                    <a:gd name="connsiteY10" fmla="*/ 44391 h 49640"/>
                    <a:gd name="connsiteX11" fmla="*/ 21118 w 44360"/>
                    <a:gd name="connsiteY11" fmla="*/ 48598 h 49640"/>
                    <a:gd name="connsiteX12" fmla="*/ 35599 w 44360"/>
                    <a:gd name="connsiteY12" fmla="*/ 45421 h 49640"/>
                    <a:gd name="connsiteX13" fmla="*/ 42139 w 44360"/>
                    <a:gd name="connsiteY13" fmla="*/ 36034 h 49640"/>
                    <a:gd name="connsiteX14" fmla="*/ 30276 w 44360"/>
                    <a:gd name="connsiteY14" fmla="*/ 33845 h 49640"/>
                    <a:gd name="connsiteX15" fmla="*/ 27386 w 44360"/>
                    <a:gd name="connsiteY15" fmla="*/ 38080 h 49640"/>
                    <a:gd name="connsiteX16" fmla="*/ 21333 w 44360"/>
                    <a:gd name="connsiteY16" fmla="*/ 39569 h 49640"/>
                    <a:gd name="connsiteX17" fmla="*/ 14235 w 44360"/>
                    <a:gd name="connsiteY17" fmla="*/ 38180 h 49640"/>
                    <a:gd name="connsiteX18" fmla="*/ 12804 w 44360"/>
                    <a:gd name="connsiteY18" fmla="*/ 35633 h 49640"/>
                    <a:gd name="connsiteX19" fmla="*/ 14049 w 44360"/>
                    <a:gd name="connsiteY19" fmla="*/ 33344 h 49640"/>
                    <a:gd name="connsiteX20" fmla="*/ 25783 w 44360"/>
                    <a:gd name="connsiteY20" fmla="*/ 29809 h 49640"/>
                    <a:gd name="connsiteX21" fmla="*/ 39806 w 44360"/>
                    <a:gd name="connsiteY21" fmla="*/ 24228 h 49640"/>
                    <a:gd name="connsiteX22" fmla="*/ 43742 w 44360"/>
                    <a:gd name="connsiteY22" fmla="*/ 14884 h 49640"/>
                    <a:gd name="connsiteX23" fmla="*/ 38290 w 44360"/>
                    <a:gd name="connsiteY23" fmla="*/ 3651 h 49640"/>
                    <a:gd name="connsiteX24" fmla="*/ 22148 w 44360"/>
                    <a:gd name="connsiteY24" fmla="*/ -1043 h 49640"/>
                    <a:gd name="connsiteX25" fmla="*/ 6779 w 44360"/>
                    <a:gd name="connsiteY25" fmla="*/ 2892 h 49640"/>
                    <a:gd name="connsiteX26" fmla="*/ -619 w 44360"/>
                    <a:gd name="connsiteY26" fmla="*/ 1358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619" y="13582"/>
                      </a:moveTo>
                      <a:lnTo>
                        <a:pt x="11988" y="15499"/>
                      </a:lnTo>
                      <a:cubicBezTo>
                        <a:pt x="12532" y="13057"/>
                        <a:pt x="13620" y="11202"/>
                        <a:pt x="15251" y="9933"/>
                      </a:cubicBezTo>
                      <a:cubicBezTo>
                        <a:pt x="16892" y="8664"/>
                        <a:pt x="19191" y="8030"/>
                        <a:pt x="22148" y="8030"/>
                      </a:cubicBezTo>
                      <a:cubicBezTo>
                        <a:pt x="25392" y="8030"/>
                        <a:pt x="27834" y="8626"/>
                        <a:pt x="29475" y="9818"/>
                      </a:cubicBezTo>
                      <a:cubicBezTo>
                        <a:pt x="30581" y="10658"/>
                        <a:pt x="31135" y="11779"/>
                        <a:pt x="31135" y="13181"/>
                      </a:cubicBezTo>
                      <a:cubicBezTo>
                        <a:pt x="31135" y="14135"/>
                        <a:pt x="30834" y="14922"/>
                        <a:pt x="30233" y="15542"/>
                      </a:cubicBezTo>
                      <a:cubicBezTo>
                        <a:pt x="29613" y="16143"/>
                        <a:pt x="28216" y="16697"/>
                        <a:pt x="26040" y="17202"/>
                      </a:cubicBezTo>
                      <a:cubicBezTo>
                        <a:pt x="15899" y="19435"/>
                        <a:pt x="9474" y="21476"/>
                        <a:pt x="6765" y="23327"/>
                      </a:cubicBezTo>
                      <a:cubicBezTo>
                        <a:pt x="3006" y="25893"/>
                        <a:pt x="1127" y="29456"/>
                        <a:pt x="1127" y="34016"/>
                      </a:cubicBezTo>
                      <a:cubicBezTo>
                        <a:pt x="1127" y="38128"/>
                        <a:pt x="2749" y="41586"/>
                        <a:pt x="5992" y="44391"/>
                      </a:cubicBezTo>
                      <a:cubicBezTo>
                        <a:pt x="9245" y="47196"/>
                        <a:pt x="14287" y="48598"/>
                        <a:pt x="21118" y="48598"/>
                      </a:cubicBezTo>
                      <a:cubicBezTo>
                        <a:pt x="27615" y="48598"/>
                        <a:pt x="32442" y="47539"/>
                        <a:pt x="35599" y="45421"/>
                      </a:cubicBezTo>
                      <a:cubicBezTo>
                        <a:pt x="38767" y="43303"/>
                        <a:pt x="40947" y="40174"/>
                        <a:pt x="42139" y="36034"/>
                      </a:cubicBezTo>
                      <a:lnTo>
                        <a:pt x="30276" y="33845"/>
                      </a:lnTo>
                      <a:cubicBezTo>
                        <a:pt x="29771" y="35686"/>
                        <a:pt x="28807" y="37098"/>
                        <a:pt x="27386" y="38080"/>
                      </a:cubicBezTo>
                      <a:cubicBezTo>
                        <a:pt x="25974" y="39072"/>
                        <a:pt x="23956" y="39569"/>
                        <a:pt x="21333" y="39569"/>
                      </a:cubicBezTo>
                      <a:cubicBezTo>
                        <a:pt x="18032" y="39569"/>
                        <a:pt x="15666" y="39106"/>
                        <a:pt x="14235" y="38180"/>
                      </a:cubicBezTo>
                      <a:cubicBezTo>
                        <a:pt x="13281" y="37522"/>
                        <a:pt x="12804" y="36673"/>
                        <a:pt x="12804" y="35633"/>
                      </a:cubicBezTo>
                      <a:cubicBezTo>
                        <a:pt x="12804" y="34737"/>
                        <a:pt x="13219" y="33973"/>
                        <a:pt x="14049" y="33344"/>
                      </a:cubicBezTo>
                      <a:cubicBezTo>
                        <a:pt x="15184" y="32514"/>
                        <a:pt x="19095" y="31336"/>
                        <a:pt x="25783" y="29809"/>
                      </a:cubicBezTo>
                      <a:cubicBezTo>
                        <a:pt x="32480" y="28292"/>
                        <a:pt x="37154" y="26432"/>
                        <a:pt x="39806" y="24228"/>
                      </a:cubicBezTo>
                      <a:cubicBezTo>
                        <a:pt x="42430" y="21986"/>
                        <a:pt x="43742" y="18872"/>
                        <a:pt x="43742" y="14884"/>
                      </a:cubicBezTo>
                      <a:cubicBezTo>
                        <a:pt x="43742" y="10524"/>
                        <a:pt x="41924" y="6780"/>
                        <a:pt x="38290" y="3651"/>
                      </a:cubicBezTo>
                      <a:cubicBezTo>
                        <a:pt x="34655" y="522"/>
                        <a:pt x="29274" y="-1043"/>
                        <a:pt x="22148" y="-1043"/>
                      </a:cubicBezTo>
                      <a:cubicBezTo>
                        <a:pt x="15680" y="-1043"/>
                        <a:pt x="10557" y="269"/>
                        <a:pt x="6779" y="2892"/>
                      </a:cubicBezTo>
                      <a:cubicBezTo>
                        <a:pt x="3011" y="5516"/>
                        <a:pt x="545" y="9079"/>
                        <a:pt x="-619" y="13582"/>
                      </a:cubicBezTo>
                      <a:close/>
                    </a:path>
                  </a:pathLst>
                </a:custGeom>
                <a:solidFill>
                  <a:srgbClr val="000000"/>
                </a:solidFill>
                <a:ln w="14" cap="flat">
                  <a:noFill/>
                  <a:prstDash val="solid"/>
                  <a:round/>
                </a:ln>
              </p:spPr>
              <p:txBody>
                <a:bodyPr rtlCol="0" anchor="ctr"/>
                <a:lstStyle/>
                <a:p>
                  <a:endParaRPr lang="en-US"/>
                </a:p>
              </p:txBody>
            </p:sp>
            <p:sp>
              <p:nvSpPr>
                <p:cNvPr id="1329" name="Freeform: Shape 1328">
                  <a:extLst>
                    <a:ext uri="{FF2B5EF4-FFF2-40B4-BE49-F238E27FC236}">
                      <a16:creationId xmlns:a16="http://schemas.microsoft.com/office/drawing/2014/main" id="{C423CBFB-9B8B-69E0-F1BF-BF4B87CF6B62}"/>
                    </a:ext>
                  </a:extLst>
                </p:cNvPr>
                <p:cNvSpPr/>
                <p:nvPr/>
              </p:nvSpPr>
              <p:spPr>
                <a:xfrm flipV="1">
                  <a:off x="4668302" y="445959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30" name="Freeform: Shape 1329">
                  <a:extLst>
                    <a:ext uri="{FF2B5EF4-FFF2-40B4-BE49-F238E27FC236}">
                      <a16:creationId xmlns:a16="http://schemas.microsoft.com/office/drawing/2014/main" id="{3B92DD30-5999-D468-E4FB-86B520E79A93}"/>
                    </a:ext>
                  </a:extLst>
                </p:cNvPr>
                <p:cNvSpPr/>
                <p:nvPr/>
              </p:nvSpPr>
              <p:spPr>
                <a:xfrm flipV="1">
                  <a:off x="4697553" y="4411573"/>
                  <a:ext cx="45834" cy="31381"/>
                </a:xfrm>
                <a:custGeom>
                  <a:avLst/>
                  <a:gdLst>
                    <a:gd name="connsiteX0" fmla="*/ -768 w 45834"/>
                    <a:gd name="connsiteY0" fmla="*/ 18203 h 31381"/>
                    <a:gd name="connsiteX1" fmla="*/ -768 w 45834"/>
                    <a:gd name="connsiteY1" fmla="*/ 29737 h 31381"/>
                    <a:gd name="connsiteX2" fmla="*/ 45066 w 45834"/>
                    <a:gd name="connsiteY2" fmla="*/ 29737 h 31381"/>
                    <a:gd name="connsiteX3" fmla="*/ 45066 w 45834"/>
                    <a:gd name="connsiteY3" fmla="*/ 18203 h 31381"/>
                    <a:gd name="connsiteX4" fmla="*/ -768 w 45834"/>
                    <a:gd name="connsiteY4" fmla="*/ -1645 h 31381"/>
                    <a:gd name="connsiteX5" fmla="*/ -768 w 45834"/>
                    <a:gd name="connsiteY5" fmla="*/ 9932 h 31381"/>
                    <a:gd name="connsiteX6" fmla="*/ 45066 w 45834"/>
                    <a:gd name="connsiteY6" fmla="*/ 9932 h 31381"/>
                    <a:gd name="connsiteX7" fmla="*/ 45066 w 45834"/>
                    <a:gd name="connsiteY7" fmla="*/ -1645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768" y="18203"/>
                      </a:moveTo>
                      <a:lnTo>
                        <a:pt x="-768" y="29737"/>
                      </a:lnTo>
                      <a:lnTo>
                        <a:pt x="45066" y="29737"/>
                      </a:lnTo>
                      <a:lnTo>
                        <a:pt x="45066" y="18203"/>
                      </a:lnTo>
                      <a:close/>
                      <a:moveTo>
                        <a:pt x="-768" y="-1645"/>
                      </a:moveTo>
                      <a:lnTo>
                        <a:pt x="-768" y="9932"/>
                      </a:lnTo>
                      <a:lnTo>
                        <a:pt x="45066" y="9932"/>
                      </a:lnTo>
                      <a:lnTo>
                        <a:pt x="45066" y="-1645"/>
                      </a:lnTo>
                      <a:close/>
                    </a:path>
                  </a:pathLst>
                </a:custGeom>
                <a:solidFill>
                  <a:srgbClr val="000000"/>
                </a:solidFill>
                <a:ln w="14" cap="flat">
                  <a:noFill/>
                  <a:prstDash val="solid"/>
                  <a:round/>
                </a:ln>
              </p:spPr>
              <p:txBody>
                <a:bodyPr rtlCol="0" anchor="ctr"/>
                <a:lstStyle/>
                <a:p>
                  <a:endParaRPr lang="en-US"/>
                </a:p>
              </p:txBody>
            </p:sp>
            <p:sp>
              <p:nvSpPr>
                <p:cNvPr id="1331" name="Freeform: Shape 1330">
                  <a:extLst>
                    <a:ext uri="{FF2B5EF4-FFF2-40B4-BE49-F238E27FC236}">
                      <a16:creationId xmlns:a16="http://schemas.microsoft.com/office/drawing/2014/main" id="{97A3443E-629E-3930-7A8A-37B453B71DE3}"/>
                    </a:ext>
                  </a:extLst>
                </p:cNvPr>
                <p:cNvSpPr/>
                <p:nvPr/>
              </p:nvSpPr>
              <p:spPr>
                <a:xfrm flipV="1">
                  <a:off x="4747230" y="445959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32" name="Freeform: Shape 1331">
                  <a:extLst>
                    <a:ext uri="{FF2B5EF4-FFF2-40B4-BE49-F238E27FC236}">
                      <a16:creationId xmlns:a16="http://schemas.microsoft.com/office/drawing/2014/main" id="{E53896C2-C087-BDBA-391E-A381EA57359C}"/>
                    </a:ext>
                  </a:extLst>
                </p:cNvPr>
                <p:cNvSpPr/>
                <p:nvPr/>
              </p:nvSpPr>
              <p:spPr>
                <a:xfrm flipV="1">
                  <a:off x="4779915" y="4393772"/>
                  <a:ext cx="28805" cy="65825"/>
                </a:xfrm>
                <a:custGeom>
                  <a:avLst/>
                  <a:gdLst>
                    <a:gd name="connsiteX0" fmla="*/ 28410 w 28805"/>
                    <a:gd name="connsiteY0" fmla="*/ -1685 h 65825"/>
                    <a:gd name="connsiteX1" fmla="*/ 15846 w 28805"/>
                    <a:gd name="connsiteY1" fmla="*/ -1685 h 65825"/>
                    <a:gd name="connsiteX2" fmla="*/ 15846 w 28805"/>
                    <a:gd name="connsiteY2" fmla="*/ 45666 h 65825"/>
                    <a:gd name="connsiteX3" fmla="*/ -396 w 28805"/>
                    <a:gd name="connsiteY3" fmla="*/ 36150 h 65825"/>
                    <a:gd name="connsiteX4" fmla="*/ -396 w 28805"/>
                    <a:gd name="connsiteY4" fmla="*/ 47555 h 65825"/>
                    <a:gd name="connsiteX5" fmla="*/ 10294 w 28805"/>
                    <a:gd name="connsiteY5" fmla="*/ 53651 h 65825"/>
                    <a:gd name="connsiteX6" fmla="*/ 18207 w 28805"/>
                    <a:gd name="connsiteY6" fmla="*/ 64140 h 65825"/>
                    <a:gd name="connsiteX7" fmla="*/ 28410 w 28805"/>
                    <a:gd name="connsiteY7" fmla="*/ 64140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410" y="-1685"/>
                      </a:moveTo>
                      <a:lnTo>
                        <a:pt x="15846" y="-1685"/>
                      </a:lnTo>
                      <a:lnTo>
                        <a:pt x="15846" y="45666"/>
                      </a:lnTo>
                      <a:cubicBezTo>
                        <a:pt x="11248" y="41373"/>
                        <a:pt x="5834" y="38201"/>
                        <a:pt x="-396" y="36150"/>
                      </a:cubicBezTo>
                      <a:lnTo>
                        <a:pt x="-396" y="47555"/>
                      </a:lnTo>
                      <a:cubicBezTo>
                        <a:pt x="2886" y="48623"/>
                        <a:pt x="6449" y="50655"/>
                        <a:pt x="10294" y="53651"/>
                      </a:cubicBezTo>
                      <a:cubicBezTo>
                        <a:pt x="14138" y="56646"/>
                        <a:pt x="16776" y="60143"/>
                        <a:pt x="18207" y="64140"/>
                      </a:cubicBezTo>
                      <a:lnTo>
                        <a:pt x="28410" y="64140"/>
                      </a:lnTo>
                      <a:close/>
                    </a:path>
                  </a:pathLst>
                </a:custGeom>
                <a:solidFill>
                  <a:srgbClr val="000000"/>
                </a:solidFill>
                <a:ln w="14" cap="flat">
                  <a:noFill/>
                  <a:prstDash val="solid"/>
                  <a:round/>
                </a:ln>
              </p:spPr>
              <p:txBody>
                <a:bodyPr rtlCol="0" anchor="ctr"/>
                <a:lstStyle/>
                <a:p>
                  <a:endParaRPr lang="en-US"/>
                </a:p>
              </p:txBody>
            </p:sp>
            <p:sp>
              <p:nvSpPr>
                <p:cNvPr id="1333" name="Freeform: Shape 1332">
                  <a:extLst>
                    <a:ext uri="{FF2B5EF4-FFF2-40B4-BE49-F238E27FC236}">
                      <a16:creationId xmlns:a16="http://schemas.microsoft.com/office/drawing/2014/main" id="{5CB690B6-4DFE-052C-FBDB-AE4BF5363EDC}"/>
                    </a:ext>
                  </a:extLst>
                </p:cNvPr>
                <p:cNvSpPr/>
                <p:nvPr/>
              </p:nvSpPr>
              <p:spPr>
                <a:xfrm flipV="1">
                  <a:off x="4827457" y="4393772"/>
                  <a:ext cx="42571" cy="66941"/>
                </a:xfrm>
                <a:custGeom>
                  <a:avLst/>
                  <a:gdLst>
                    <a:gd name="connsiteX0" fmla="*/ 20652 w 42571"/>
                    <a:gd name="connsiteY0" fmla="*/ 65295 h 66941"/>
                    <a:gd name="connsiteX1" fmla="*/ 35548 w 42571"/>
                    <a:gd name="connsiteY1" fmla="*/ 58498 h 66941"/>
                    <a:gd name="connsiteX2" fmla="*/ 41945 w 42571"/>
                    <a:gd name="connsiteY2" fmla="*/ 31796 h 66941"/>
                    <a:gd name="connsiteX3" fmla="*/ 35505 w 42571"/>
                    <a:gd name="connsiteY3" fmla="*/ 5065 h 66941"/>
                    <a:gd name="connsiteX4" fmla="*/ 20652 w 42571"/>
                    <a:gd name="connsiteY4" fmla="*/ -1646 h 66941"/>
                    <a:gd name="connsiteX5" fmla="*/ 5226 w 42571"/>
                    <a:gd name="connsiteY5" fmla="*/ 5709 h 66941"/>
                    <a:gd name="connsiteX6" fmla="*/ -627 w 42571"/>
                    <a:gd name="connsiteY6" fmla="*/ 31939 h 66941"/>
                    <a:gd name="connsiteX7" fmla="*/ 5812 w 42571"/>
                    <a:gd name="connsiteY7" fmla="*/ 58584 h 66941"/>
                    <a:gd name="connsiteX8" fmla="*/ 20652 w 42571"/>
                    <a:gd name="connsiteY8" fmla="*/ 65295 h 66941"/>
                    <a:gd name="connsiteX9" fmla="*/ 20652 w 42571"/>
                    <a:gd name="connsiteY9" fmla="*/ 54878 h 66941"/>
                    <a:gd name="connsiteX10" fmla="*/ 16588 w 42571"/>
                    <a:gd name="connsiteY10" fmla="*/ 53418 h 66941"/>
                    <a:gd name="connsiteX11" fmla="*/ 13812 w 42571"/>
                    <a:gd name="connsiteY11" fmla="*/ 48209 h 66941"/>
                    <a:gd name="connsiteX12" fmla="*/ 12524 w 42571"/>
                    <a:gd name="connsiteY12" fmla="*/ 31796 h 66941"/>
                    <a:gd name="connsiteX13" fmla="*/ 13683 w 42571"/>
                    <a:gd name="connsiteY13" fmla="*/ 15941 h 66941"/>
                    <a:gd name="connsiteX14" fmla="*/ 16602 w 42571"/>
                    <a:gd name="connsiteY14" fmla="*/ 10202 h 66941"/>
                    <a:gd name="connsiteX15" fmla="*/ 20652 w 42571"/>
                    <a:gd name="connsiteY15" fmla="*/ 8771 h 66941"/>
                    <a:gd name="connsiteX16" fmla="*/ 24730 w 42571"/>
                    <a:gd name="connsiteY16" fmla="*/ 10217 h 66941"/>
                    <a:gd name="connsiteX17" fmla="*/ 27492 w 42571"/>
                    <a:gd name="connsiteY17" fmla="*/ 15440 h 66941"/>
                    <a:gd name="connsiteX18" fmla="*/ 28794 w 42571"/>
                    <a:gd name="connsiteY18" fmla="*/ 31796 h 66941"/>
                    <a:gd name="connsiteX19" fmla="*/ 27635 w 42571"/>
                    <a:gd name="connsiteY19" fmla="*/ 47651 h 66941"/>
                    <a:gd name="connsiteX20" fmla="*/ 24701 w 42571"/>
                    <a:gd name="connsiteY20" fmla="*/ 53418 h 66941"/>
                    <a:gd name="connsiteX21" fmla="*/ 20652 w 42571"/>
                    <a:gd name="connsiteY21" fmla="*/ 5487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652" y="65295"/>
                      </a:moveTo>
                      <a:cubicBezTo>
                        <a:pt x="27005" y="65295"/>
                        <a:pt x="31971" y="63029"/>
                        <a:pt x="35548" y="58498"/>
                      </a:cubicBezTo>
                      <a:cubicBezTo>
                        <a:pt x="39813" y="53136"/>
                        <a:pt x="41945" y="44236"/>
                        <a:pt x="41945" y="31796"/>
                      </a:cubicBezTo>
                      <a:cubicBezTo>
                        <a:pt x="41945" y="19394"/>
                        <a:pt x="39798" y="10484"/>
                        <a:pt x="35505" y="5065"/>
                      </a:cubicBezTo>
                      <a:cubicBezTo>
                        <a:pt x="31956" y="591"/>
                        <a:pt x="27005" y="-1646"/>
                        <a:pt x="20652" y="-1646"/>
                      </a:cubicBezTo>
                      <a:cubicBezTo>
                        <a:pt x="14279" y="-1646"/>
                        <a:pt x="9137" y="805"/>
                        <a:pt x="5226" y="5709"/>
                      </a:cubicBezTo>
                      <a:cubicBezTo>
                        <a:pt x="1324" y="10612"/>
                        <a:pt x="-627" y="19356"/>
                        <a:pt x="-627" y="31939"/>
                      </a:cubicBezTo>
                      <a:cubicBezTo>
                        <a:pt x="-627" y="44284"/>
                        <a:pt x="1519" y="53165"/>
                        <a:pt x="5812" y="58584"/>
                      </a:cubicBezTo>
                      <a:cubicBezTo>
                        <a:pt x="9361" y="63058"/>
                        <a:pt x="14308" y="65295"/>
                        <a:pt x="20652" y="65295"/>
                      </a:cubicBezTo>
                      <a:close/>
                      <a:moveTo>
                        <a:pt x="20652" y="54878"/>
                      </a:moveTo>
                      <a:cubicBezTo>
                        <a:pt x="19135" y="54878"/>
                        <a:pt x="17780" y="54391"/>
                        <a:pt x="16588" y="53418"/>
                      </a:cubicBezTo>
                      <a:cubicBezTo>
                        <a:pt x="15395" y="52454"/>
                        <a:pt x="14470" y="50718"/>
                        <a:pt x="13812" y="48209"/>
                      </a:cubicBezTo>
                      <a:cubicBezTo>
                        <a:pt x="12953" y="44966"/>
                        <a:pt x="12524" y="39494"/>
                        <a:pt x="12524" y="31796"/>
                      </a:cubicBezTo>
                      <a:cubicBezTo>
                        <a:pt x="12524" y="24107"/>
                        <a:pt x="12910" y="18822"/>
                        <a:pt x="13683" y="15941"/>
                      </a:cubicBezTo>
                      <a:cubicBezTo>
                        <a:pt x="14456" y="13069"/>
                        <a:pt x="15429" y="11156"/>
                        <a:pt x="16602" y="10202"/>
                      </a:cubicBezTo>
                      <a:cubicBezTo>
                        <a:pt x="17785" y="9248"/>
                        <a:pt x="19135" y="8771"/>
                        <a:pt x="20652" y="8771"/>
                      </a:cubicBezTo>
                      <a:cubicBezTo>
                        <a:pt x="22178" y="8771"/>
                        <a:pt x="23538" y="9253"/>
                        <a:pt x="24730" y="10217"/>
                      </a:cubicBezTo>
                      <a:cubicBezTo>
                        <a:pt x="25922" y="11190"/>
                        <a:pt x="26843" y="12931"/>
                        <a:pt x="27492" y="15440"/>
                      </a:cubicBezTo>
                      <a:cubicBezTo>
                        <a:pt x="28360" y="18655"/>
                        <a:pt x="28794" y="24107"/>
                        <a:pt x="28794" y="31796"/>
                      </a:cubicBezTo>
                      <a:cubicBezTo>
                        <a:pt x="28794" y="39494"/>
                        <a:pt x="28408" y="44780"/>
                        <a:pt x="27635" y="47651"/>
                      </a:cubicBezTo>
                      <a:cubicBezTo>
                        <a:pt x="26862" y="50532"/>
                        <a:pt x="25884" y="52454"/>
                        <a:pt x="24701" y="53418"/>
                      </a:cubicBezTo>
                      <a:cubicBezTo>
                        <a:pt x="23528" y="54391"/>
                        <a:pt x="22178" y="54878"/>
                        <a:pt x="20652" y="54878"/>
                      </a:cubicBezTo>
                      <a:close/>
                    </a:path>
                  </a:pathLst>
                </a:custGeom>
                <a:solidFill>
                  <a:srgbClr val="000000"/>
                </a:solidFill>
                <a:ln w="14" cap="flat">
                  <a:noFill/>
                  <a:prstDash val="solid"/>
                  <a:round/>
                </a:ln>
              </p:spPr>
              <p:txBody>
                <a:bodyPr rtlCol="0" anchor="ctr"/>
                <a:lstStyle/>
                <a:p>
                  <a:endParaRPr lang="en-US"/>
                </a:p>
              </p:txBody>
            </p:sp>
            <p:sp>
              <p:nvSpPr>
                <p:cNvPr id="1334" name="Freeform: Shape 1333">
                  <a:extLst>
                    <a:ext uri="{FF2B5EF4-FFF2-40B4-BE49-F238E27FC236}">
                      <a16:creationId xmlns:a16="http://schemas.microsoft.com/office/drawing/2014/main" id="{4640D9BF-5290-4914-C806-3F9E4C786DC3}"/>
                    </a:ext>
                  </a:extLst>
                </p:cNvPr>
                <p:cNvSpPr/>
                <p:nvPr/>
              </p:nvSpPr>
              <p:spPr>
                <a:xfrm flipV="1">
                  <a:off x="4878434" y="4394931"/>
                  <a:ext cx="42972" cy="64666"/>
                </a:xfrm>
                <a:custGeom>
                  <a:avLst/>
                  <a:gdLst>
                    <a:gd name="connsiteX0" fmla="*/ -632 w 42972"/>
                    <a:gd name="connsiteY0" fmla="*/ 51345 h 64666"/>
                    <a:gd name="connsiteX1" fmla="*/ -632 w 42972"/>
                    <a:gd name="connsiteY1" fmla="*/ 63021 h 64666"/>
                    <a:gd name="connsiteX2" fmla="*/ 42340 w 42972"/>
                    <a:gd name="connsiteY2" fmla="*/ 63021 h 64666"/>
                    <a:gd name="connsiteX3" fmla="*/ 42340 w 42972"/>
                    <a:gd name="connsiteY3" fmla="*/ 53892 h 64666"/>
                    <a:gd name="connsiteX4" fmla="*/ 31508 w 42972"/>
                    <a:gd name="connsiteY4" fmla="*/ 38866 h 64666"/>
                    <a:gd name="connsiteX5" fmla="*/ 23122 w 42972"/>
                    <a:gd name="connsiteY5" fmla="*/ 18046 h 64666"/>
                    <a:gd name="connsiteX6" fmla="*/ 20289 w 42972"/>
                    <a:gd name="connsiteY6" fmla="*/ -1645 h 64666"/>
                    <a:gd name="connsiteX7" fmla="*/ 8183 w 42972"/>
                    <a:gd name="connsiteY7" fmla="*/ -1645 h 64666"/>
                    <a:gd name="connsiteX8" fmla="*/ 13778 w 42972"/>
                    <a:gd name="connsiteY8" fmla="*/ 26073 h 64666"/>
                    <a:gd name="connsiteX9" fmla="*/ 27945 w 42972"/>
                    <a:gd name="connsiteY9" fmla="*/ 51345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632" y="51345"/>
                      </a:moveTo>
                      <a:lnTo>
                        <a:pt x="-632" y="63021"/>
                      </a:lnTo>
                      <a:lnTo>
                        <a:pt x="42340" y="63021"/>
                      </a:lnTo>
                      <a:lnTo>
                        <a:pt x="42340" y="53892"/>
                      </a:lnTo>
                      <a:cubicBezTo>
                        <a:pt x="38791" y="50410"/>
                        <a:pt x="35181" y="45401"/>
                        <a:pt x="31508" y="38866"/>
                      </a:cubicBezTo>
                      <a:cubicBezTo>
                        <a:pt x="27844" y="32341"/>
                        <a:pt x="25049" y="25401"/>
                        <a:pt x="23122" y="18046"/>
                      </a:cubicBezTo>
                      <a:cubicBezTo>
                        <a:pt x="21205" y="10700"/>
                        <a:pt x="20260" y="4136"/>
                        <a:pt x="20289" y="-1645"/>
                      </a:cubicBezTo>
                      <a:lnTo>
                        <a:pt x="8183" y="-1645"/>
                      </a:lnTo>
                      <a:cubicBezTo>
                        <a:pt x="8383" y="7418"/>
                        <a:pt x="10248" y="16658"/>
                        <a:pt x="13778" y="26073"/>
                      </a:cubicBezTo>
                      <a:cubicBezTo>
                        <a:pt x="17317" y="35499"/>
                        <a:pt x="22039" y="43922"/>
                        <a:pt x="27945" y="51345"/>
                      </a:cubicBezTo>
                      <a:close/>
                    </a:path>
                  </a:pathLst>
                </a:custGeom>
                <a:solidFill>
                  <a:srgbClr val="000000"/>
                </a:solidFill>
                <a:ln w="14" cap="flat">
                  <a:noFill/>
                  <a:prstDash val="solid"/>
                  <a:round/>
                </a:ln>
              </p:spPr>
              <p:txBody>
                <a:bodyPr rtlCol="0" anchor="ctr"/>
                <a:lstStyle/>
                <a:p>
                  <a:endParaRPr lang="en-US"/>
                </a:p>
              </p:txBody>
            </p:sp>
          </p:grpSp>
          <p:grpSp>
            <p:nvGrpSpPr>
              <p:cNvPr id="1335" name="Graphic 3">
                <a:extLst>
                  <a:ext uri="{FF2B5EF4-FFF2-40B4-BE49-F238E27FC236}">
                    <a16:creationId xmlns:a16="http://schemas.microsoft.com/office/drawing/2014/main" id="{3C6B872A-0D6E-7930-57A4-0BB3CFCBD95D}"/>
                  </a:ext>
                </a:extLst>
              </p:cNvPr>
              <p:cNvGrpSpPr/>
              <p:nvPr/>
            </p:nvGrpSpPr>
            <p:grpSpPr>
              <a:xfrm>
                <a:off x="4287013" y="4490838"/>
                <a:ext cx="647167" cy="84299"/>
                <a:chOff x="4287013" y="4490838"/>
                <a:chExt cx="647167" cy="84299"/>
              </a:xfrm>
              <a:solidFill>
                <a:srgbClr val="000000"/>
              </a:solidFill>
            </p:grpSpPr>
            <p:sp>
              <p:nvSpPr>
                <p:cNvPr id="1336" name="Freeform: Shape 1335">
                  <a:extLst>
                    <a:ext uri="{FF2B5EF4-FFF2-40B4-BE49-F238E27FC236}">
                      <a16:creationId xmlns:a16="http://schemas.microsoft.com/office/drawing/2014/main" id="{BF4D2DC6-0055-9353-CE97-50CCA31AA343}"/>
                    </a:ext>
                  </a:extLst>
                </p:cNvPr>
                <p:cNvSpPr/>
                <p:nvPr/>
              </p:nvSpPr>
              <p:spPr>
                <a:xfrm flipV="1">
                  <a:off x="4287013" y="4509169"/>
                  <a:ext cx="49325" cy="47494"/>
                </a:xfrm>
                <a:custGeom>
                  <a:avLst/>
                  <a:gdLst>
                    <a:gd name="connsiteX0" fmla="*/ 18393 w 49325"/>
                    <a:gd name="connsiteY0" fmla="*/ -1020 h 47494"/>
                    <a:gd name="connsiteX1" fmla="*/ -753 w 49325"/>
                    <a:gd name="connsiteY1" fmla="*/ 46474 h 47494"/>
                    <a:gd name="connsiteX2" fmla="*/ 12441 w 49325"/>
                    <a:gd name="connsiteY2" fmla="*/ 46474 h 47494"/>
                    <a:gd name="connsiteX3" fmla="*/ 21384 w 49325"/>
                    <a:gd name="connsiteY3" fmla="*/ 22233 h 47494"/>
                    <a:gd name="connsiteX4" fmla="*/ 23989 w 49325"/>
                    <a:gd name="connsiteY4" fmla="*/ 14134 h 47494"/>
                    <a:gd name="connsiteX5" fmla="*/ 25276 w 49325"/>
                    <a:gd name="connsiteY5" fmla="*/ 18212 h 47494"/>
                    <a:gd name="connsiteX6" fmla="*/ 26622 w 49325"/>
                    <a:gd name="connsiteY6" fmla="*/ 22233 h 47494"/>
                    <a:gd name="connsiteX7" fmla="*/ 35651 w 49325"/>
                    <a:gd name="connsiteY7" fmla="*/ 46474 h 47494"/>
                    <a:gd name="connsiteX8" fmla="*/ 48573 w 49325"/>
                    <a:gd name="connsiteY8" fmla="*/ 46474 h 47494"/>
                    <a:gd name="connsiteX9" fmla="*/ 29712 w 49325"/>
                    <a:gd name="connsiteY9" fmla="*/ -1020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8393" y="-1020"/>
                      </a:moveTo>
                      <a:lnTo>
                        <a:pt x="-753" y="46474"/>
                      </a:lnTo>
                      <a:lnTo>
                        <a:pt x="12441" y="46474"/>
                      </a:lnTo>
                      <a:lnTo>
                        <a:pt x="21384" y="22233"/>
                      </a:lnTo>
                      <a:lnTo>
                        <a:pt x="23989" y="14134"/>
                      </a:lnTo>
                      <a:cubicBezTo>
                        <a:pt x="24666" y="16195"/>
                        <a:pt x="25095" y="17554"/>
                        <a:pt x="25276" y="18212"/>
                      </a:cubicBezTo>
                      <a:cubicBezTo>
                        <a:pt x="25696" y="19548"/>
                        <a:pt x="26145" y="20888"/>
                        <a:pt x="26622" y="22233"/>
                      </a:cubicBezTo>
                      <a:lnTo>
                        <a:pt x="35651" y="46474"/>
                      </a:lnTo>
                      <a:lnTo>
                        <a:pt x="48573" y="46474"/>
                      </a:lnTo>
                      <a:lnTo>
                        <a:pt x="29712" y="-1020"/>
                      </a:lnTo>
                      <a:close/>
                    </a:path>
                  </a:pathLst>
                </a:custGeom>
                <a:solidFill>
                  <a:srgbClr val="000000"/>
                </a:solidFill>
                <a:ln w="14" cap="flat">
                  <a:noFill/>
                  <a:prstDash val="solid"/>
                  <a:round/>
                </a:ln>
              </p:spPr>
              <p:txBody>
                <a:bodyPr rtlCol="0" anchor="ctr"/>
                <a:lstStyle/>
                <a:p>
                  <a:endParaRPr lang="en-US"/>
                </a:p>
              </p:txBody>
            </p:sp>
            <p:sp>
              <p:nvSpPr>
                <p:cNvPr id="1337" name="Freeform: Shape 1336">
                  <a:extLst>
                    <a:ext uri="{FF2B5EF4-FFF2-40B4-BE49-F238E27FC236}">
                      <a16:creationId xmlns:a16="http://schemas.microsoft.com/office/drawing/2014/main" id="{5A32BA1D-7CD7-5D6E-F3BC-67006E5711CD}"/>
                    </a:ext>
                  </a:extLst>
                </p:cNvPr>
                <p:cNvSpPr/>
                <p:nvPr/>
              </p:nvSpPr>
              <p:spPr>
                <a:xfrm flipV="1">
                  <a:off x="4340724" y="4508096"/>
                  <a:ext cx="44589" cy="49640"/>
                </a:xfrm>
                <a:custGeom>
                  <a:avLst/>
                  <a:gdLst>
                    <a:gd name="connsiteX0" fmla="*/ 11937 w 44589"/>
                    <a:gd name="connsiteY0" fmla="*/ 33052 h 49640"/>
                    <a:gd name="connsiteX1" fmla="*/ 533 w 44589"/>
                    <a:gd name="connsiteY1" fmla="*/ 35112 h 49640"/>
                    <a:gd name="connsiteX2" fmla="*/ 7144 w 44589"/>
                    <a:gd name="connsiteY2" fmla="*/ 45301 h 49640"/>
                    <a:gd name="connsiteX3" fmla="*/ 21096 w 44589"/>
                    <a:gd name="connsiteY3" fmla="*/ 48621 h 49640"/>
                    <a:gd name="connsiteX4" fmla="*/ 33617 w 44589"/>
                    <a:gd name="connsiteY4" fmla="*/ 46632 h 49640"/>
                    <a:gd name="connsiteX5" fmla="*/ 39412 w 44589"/>
                    <a:gd name="connsiteY5" fmla="*/ 41580 h 49640"/>
                    <a:gd name="connsiteX6" fmla="*/ 41087 w 44589"/>
                    <a:gd name="connsiteY6" fmla="*/ 30333 h 49640"/>
                    <a:gd name="connsiteX7" fmla="*/ 40958 w 44589"/>
                    <a:gd name="connsiteY7" fmla="*/ 15665 h 49640"/>
                    <a:gd name="connsiteX8" fmla="*/ 41559 w 44589"/>
                    <a:gd name="connsiteY8" fmla="*/ 6421 h 49640"/>
                    <a:gd name="connsiteX9" fmla="*/ 43820 w 44589"/>
                    <a:gd name="connsiteY9" fmla="*/ 53 h 49640"/>
                    <a:gd name="connsiteX10" fmla="*/ 31384 w 44589"/>
                    <a:gd name="connsiteY10" fmla="*/ 53 h 49640"/>
                    <a:gd name="connsiteX11" fmla="*/ 30182 w 44589"/>
                    <a:gd name="connsiteY11" fmla="*/ 3759 h 49640"/>
                    <a:gd name="connsiteX12" fmla="*/ 29725 w 44589"/>
                    <a:gd name="connsiteY12" fmla="*/ 5248 h 49640"/>
                    <a:gd name="connsiteX13" fmla="*/ 22842 w 44589"/>
                    <a:gd name="connsiteY13" fmla="*/ 540 h 49640"/>
                    <a:gd name="connsiteX14" fmla="*/ 15014 w 44589"/>
                    <a:gd name="connsiteY14" fmla="*/ -1020 h 49640"/>
                    <a:gd name="connsiteX15" fmla="*/ 3452 w 44589"/>
                    <a:gd name="connsiteY15" fmla="*/ 2958 h 49640"/>
                    <a:gd name="connsiteX16" fmla="*/ -770 w 44589"/>
                    <a:gd name="connsiteY16" fmla="*/ 13018 h 49640"/>
                    <a:gd name="connsiteX17" fmla="*/ 1148 w 44589"/>
                    <a:gd name="connsiteY17" fmla="*/ 20201 h 49640"/>
                    <a:gd name="connsiteX18" fmla="*/ 6543 w 44589"/>
                    <a:gd name="connsiteY18" fmla="*/ 25024 h 49640"/>
                    <a:gd name="connsiteX19" fmla="*/ 16545 w 44589"/>
                    <a:gd name="connsiteY19" fmla="*/ 27957 h 49640"/>
                    <a:gd name="connsiteX20" fmla="*/ 28751 w 44589"/>
                    <a:gd name="connsiteY20" fmla="*/ 31048 h 49640"/>
                    <a:gd name="connsiteX21" fmla="*/ 28751 w 44589"/>
                    <a:gd name="connsiteY21" fmla="*/ 32293 h 49640"/>
                    <a:gd name="connsiteX22" fmla="*/ 26963 w 44589"/>
                    <a:gd name="connsiteY22" fmla="*/ 37459 h 49640"/>
                    <a:gd name="connsiteX23" fmla="*/ 20209 w 44589"/>
                    <a:gd name="connsiteY23" fmla="*/ 39004 h 49640"/>
                    <a:gd name="connsiteX24" fmla="*/ 14971 w 44589"/>
                    <a:gd name="connsiteY24" fmla="*/ 37688 h 49640"/>
                    <a:gd name="connsiteX25" fmla="*/ 11937 w 44589"/>
                    <a:gd name="connsiteY25" fmla="*/ 33052 h 49640"/>
                    <a:gd name="connsiteX26" fmla="*/ 28751 w 44589"/>
                    <a:gd name="connsiteY26" fmla="*/ 22863 h 49640"/>
                    <a:gd name="connsiteX27" fmla="*/ 21096 w 44589"/>
                    <a:gd name="connsiteY27" fmla="*/ 20931 h 49640"/>
                    <a:gd name="connsiteX28" fmla="*/ 14256 w 44589"/>
                    <a:gd name="connsiteY28" fmla="*/ 18742 h 49640"/>
                    <a:gd name="connsiteX29" fmla="*/ 11794 w 44589"/>
                    <a:gd name="connsiteY29" fmla="*/ 14320 h 49640"/>
                    <a:gd name="connsiteX30" fmla="*/ 13755 w 44589"/>
                    <a:gd name="connsiteY30" fmla="*/ 9755 h 49640"/>
                    <a:gd name="connsiteX31" fmla="*/ 18778 w 44589"/>
                    <a:gd name="connsiteY31" fmla="*/ 7838 h 49640"/>
                    <a:gd name="connsiteX32" fmla="*/ 25260 w 44589"/>
                    <a:gd name="connsiteY32" fmla="*/ 10070 h 49640"/>
                    <a:gd name="connsiteX33" fmla="*/ 28251 w 44589"/>
                    <a:gd name="connsiteY33" fmla="*/ 14234 h 49640"/>
                    <a:gd name="connsiteX34" fmla="*/ 28751 w 44589"/>
                    <a:gd name="connsiteY34" fmla="*/ 2035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937" y="33052"/>
                      </a:moveTo>
                      <a:lnTo>
                        <a:pt x="533" y="35112"/>
                      </a:lnTo>
                      <a:cubicBezTo>
                        <a:pt x="1811" y="39701"/>
                        <a:pt x="4015" y="43097"/>
                        <a:pt x="7144" y="45301"/>
                      </a:cubicBezTo>
                      <a:cubicBezTo>
                        <a:pt x="10273" y="47514"/>
                        <a:pt x="14923" y="48621"/>
                        <a:pt x="21096" y="48621"/>
                      </a:cubicBezTo>
                      <a:cubicBezTo>
                        <a:pt x="26705" y="48621"/>
                        <a:pt x="30879" y="47958"/>
                        <a:pt x="33617" y="46632"/>
                      </a:cubicBezTo>
                      <a:cubicBezTo>
                        <a:pt x="36364" y="45305"/>
                        <a:pt x="38296" y="43622"/>
                        <a:pt x="39412" y="41580"/>
                      </a:cubicBezTo>
                      <a:cubicBezTo>
                        <a:pt x="40528" y="39539"/>
                        <a:pt x="41087" y="35789"/>
                        <a:pt x="41087" y="30333"/>
                      </a:cubicBezTo>
                      <a:lnTo>
                        <a:pt x="40958" y="15665"/>
                      </a:lnTo>
                      <a:cubicBezTo>
                        <a:pt x="40958" y="11487"/>
                        <a:pt x="41158" y="8405"/>
                        <a:pt x="41559" y="6421"/>
                      </a:cubicBezTo>
                      <a:cubicBezTo>
                        <a:pt x="41959" y="4446"/>
                        <a:pt x="42713" y="2324"/>
                        <a:pt x="43820" y="53"/>
                      </a:cubicBezTo>
                      <a:lnTo>
                        <a:pt x="31384" y="53"/>
                      </a:lnTo>
                      <a:cubicBezTo>
                        <a:pt x="31060" y="893"/>
                        <a:pt x="30659" y="2128"/>
                        <a:pt x="30182" y="3759"/>
                      </a:cubicBezTo>
                      <a:cubicBezTo>
                        <a:pt x="29973" y="4513"/>
                        <a:pt x="29820" y="5009"/>
                        <a:pt x="29725" y="5248"/>
                      </a:cubicBezTo>
                      <a:cubicBezTo>
                        <a:pt x="27578" y="3158"/>
                        <a:pt x="25284" y="1589"/>
                        <a:pt x="22842" y="540"/>
                      </a:cubicBezTo>
                      <a:cubicBezTo>
                        <a:pt x="20399" y="-500"/>
                        <a:pt x="17790" y="-1020"/>
                        <a:pt x="15014" y="-1020"/>
                      </a:cubicBezTo>
                      <a:cubicBezTo>
                        <a:pt x="10130" y="-1020"/>
                        <a:pt x="6276" y="306"/>
                        <a:pt x="3452" y="2958"/>
                      </a:cubicBezTo>
                      <a:cubicBezTo>
                        <a:pt x="637" y="5610"/>
                        <a:pt x="-770" y="8963"/>
                        <a:pt x="-770" y="13018"/>
                      </a:cubicBezTo>
                      <a:cubicBezTo>
                        <a:pt x="-770" y="15708"/>
                        <a:pt x="-131" y="18103"/>
                        <a:pt x="1148" y="20201"/>
                      </a:cubicBezTo>
                      <a:cubicBezTo>
                        <a:pt x="2436" y="22300"/>
                        <a:pt x="4234" y="23908"/>
                        <a:pt x="6543" y="25024"/>
                      </a:cubicBezTo>
                      <a:cubicBezTo>
                        <a:pt x="8851" y="26149"/>
                        <a:pt x="12185" y="27127"/>
                        <a:pt x="16545" y="27957"/>
                      </a:cubicBezTo>
                      <a:cubicBezTo>
                        <a:pt x="22412" y="29064"/>
                        <a:pt x="26481" y="30094"/>
                        <a:pt x="28751" y="31048"/>
                      </a:cubicBezTo>
                      <a:lnTo>
                        <a:pt x="28751" y="32293"/>
                      </a:lnTo>
                      <a:cubicBezTo>
                        <a:pt x="28751" y="34707"/>
                        <a:pt x="28155" y="36429"/>
                        <a:pt x="26963" y="37459"/>
                      </a:cubicBezTo>
                      <a:cubicBezTo>
                        <a:pt x="25770" y="38489"/>
                        <a:pt x="23519" y="39004"/>
                        <a:pt x="20209" y="39004"/>
                      </a:cubicBezTo>
                      <a:cubicBezTo>
                        <a:pt x="17967" y="39004"/>
                        <a:pt x="16221" y="38566"/>
                        <a:pt x="14971" y="37688"/>
                      </a:cubicBezTo>
                      <a:cubicBezTo>
                        <a:pt x="13721" y="36810"/>
                        <a:pt x="12710" y="35265"/>
                        <a:pt x="11937" y="33052"/>
                      </a:cubicBezTo>
                      <a:close/>
                      <a:moveTo>
                        <a:pt x="28751" y="22863"/>
                      </a:moveTo>
                      <a:cubicBezTo>
                        <a:pt x="27139" y="22329"/>
                        <a:pt x="24587" y="21685"/>
                        <a:pt x="21096" y="20931"/>
                      </a:cubicBezTo>
                      <a:cubicBezTo>
                        <a:pt x="17614" y="20187"/>
                        <a:pt x="15334" y="19457"/>
                        <a:pt x="14256" y="18742"/>
                      </a:cubicBezTo>
                      <a:cubicBezTo>
                        <a:pt x="12615" y="17578"/>
                        <a:pt x="11794" y="16104"/>
                        <a:pt x="11794" y="14320"/>
                      </a:cubicBezTo>
                      <a:cubicBezTo>
                        <a:pt x="11794" y="12565"/>
                        <a:pt x="12448" y="11043"/>
                        <a:pt x="13755" y="9755"/>
                      </a:cubicBezTo>
                      <a:cubicBezTo>
                        <a:pt x="15071" y="8477"/>
                        <a:pt x="16746" y="7838"/>
                        <a:pt x="18778" y="7838"/>
                      </a:cubicBezTo>
                      <a:cubicBezTo>
                        <a:pt x="21038" y="7838"/>
                        <a:pt x="23199" y="8582"/>
                        <a:pt x="25260" y="10070"/>
                      </a:cubicBezTo>
                      <a:cubicBezTo>
                        <a:pt x="26777" y="11205"/>
                        <a:pt x="27774" y="12593"/>
                        <a:pt x="28251" y="14234"/>
                      </a:cubicBezTo>
                      <a:cubicBezTo>
                        <a:pt x="28584" y="15303"/>
                        <a:pt x="28751" y="17344"/>
                        <a:pt x="28751" y="20359"/>
                      </a:cubicBezTo>
                      <a:close/>
                    </a:path>
                  </a:pathLst>
                </a:custGeom>
                <a:solidFill>
                  <a:srgbClr val="000000"/>
                </a:solidFill>
                <a:ln w="14" cap="flat">
                  <a:noFill/>
                  <a:prstDash val="solid"/>
                  <a:round/>
                </a:ln>
              </p:spPr>
              <p:txBody>
                <a:bodyPr rtlCol="0" anchor="ctr"/>
                <a:lstStyle/>
                <a:p>
                  <a:endParaRPr lang="en-US"/>
                </a:p>
              </p:txBody>
            </p:sp>
            <p:sp>
              <p:nvSpPr>
                <p:cNvPr id="1338" name="Freeform: Shape 1337">
                  <a:extLst>
                    <a:ext uri="{FF2B5EF4-FFF2-40B4-BE49-F238E27FC236}">
                      <a16:creationId xmlns:a16="http://schemas.microsoft.com/office/drawing/2014/main" id="{FC618AB6-DFDD-9384-C5BB-3A822A245BC3}"/>
                    </a:ext>
                  </a:extLst>
                </p:cNvPr>
                <p:cNvSpPr/>
                <p:nvPr/>
              </p:nvSpPr>
              <p:spPr>
                <a:xfrm flipV="1">
                  <a:off x="4394963" y="4491110"/>
                  <a:ext cx="12578" cy="65553"/>
                </a:xfrm>
                <a:custGeom>
                  <a:avLst/>
                  <a:gdLst>
                    <a:gd name="connsiteX0" fmla="*/ 127 w 12578"/>
                    <a:gd name="connsiteY0" fmla="*/ -1653 h 65553"/>
                    <a:gd name="connsiteX1" fmla="*/ 127 w 12578"/>
                    <a:gd name="connsiteY1" fmla="*/ 63900 h 65553"/>
                    <a:gd name="connsiteX2" fmla="*/ 12705 w 12578"/>
                    <a:gd name="connsiteY2" fmla="*/ 63900 h 65553"/>
                    <a:gd name="connsiteX3" fmla="*/ 12705 w 12578"/>
                    <a:gd name="connsiteY3" fmla="*/ -1653 h 65553"/>
                  </a:gdLst>
                  <a:ahLst/>
                  <a:cxnLst>
                    <a:cxn ang="0">
                      <a:pos x="connsiteX0" y="connsiteY0"/>
                    </a:cxn>
                    <a:cxn ang="0">
                      <a:pos x="connsiteX1" y="connsiteY1"/>
                    </a:cxn>
                    <a:cxn ang="0">
                      <a:pos x="connsiteX2" y="connsiteY2"/>
                    </a:cxn>
                    <a:cxn ang="0">
                      <a:pos x="connsiteX3" y="connsiteY3"/>
                    </a:cxn>
                  </a:cxnLst>
                  <a:rect l="l" t="t" r="r" b="b"/>
                  <a:pathLst>
                    <a:path w="12578" h="65553">
                      <a:moveTo>
                        <a:pt x="127" y="-1653"/>
                      </a:moveTo>
                      <a:lnTo>
                        <a:pt x="127" y="63900"/>
                      </a:lnTo>
                      <a:lnTo>
                        <a:pt x="12705" y="63900"/>
                      </a:lnTo>
                      <a:lnTo>
                        <a:pt x="12705" y="-1653"/>
                      </a:lnTo>
                      <a:close/>
                    </a:path>
                  </a:pathLst>
                </a:custGeom>
                <a:solidFill>
                  <a:srgbClr val="000000"/>
                </a:solidFill>
                <a:ln w="14" cap="flat">
                  <a:noFill/>
                  <a:prstDash val="solid"/>
                  <a:round/>
                </a:ln>
              </p:spPr>
              <p:txBody>
                <a:bodyPr rtlCol="0" anchor="ctr"/>
                <a:lstStyle/>
                <a:p>
                  <a:endParaRPr lang="en-US"/>
                </a:p>
              </p:txBody>
            </p:sp>
            <p:sp>
              <p:nvSpPr>
                <p:cNvPr id="1339" name="Freeform: Shape 1338">
                  <a:extLst>
                    <a:ext uri="{FF2B5EF4-FFF2-40B4-BE49-F238E27FC236}">
                      <a16:creationId xmlns:a16="http://schemas.microsoft.com/office/drawing/2014/main" id="{365BADC7-F7A7-F179-44A2-67C4E2ED5BCD}"/>
                    </a:ext>
                  </a:extLst>
                </p:cNvPr>
                <p:cNvSpPr/>
                <p:nvPr/>
              </p:nvSpPr>
              <p:spPr>
                <a:xfrm flipV="1">
                  <a:off x="4420151" y="4509169"/>
                  <a:ext cx="43187" cy="48567"/>
                </a:xfrm>
                <a:custGeom>
                  <a:avLst/>
                  <a:gdLst>
                    <a:gd name="connsiteX0" fmla="*/ 30609 w 43187"/>
                    <a:gd name="connsiteY0" fmla="*/ 91 h 48567"/>
                    <a:gd name="connsiteX1" fmla="*/ 30609 w 43187"/>
                    <a:gd name="connsiteY1" fmla="*/ 7203 h 48567"/>
                    <a:gd name="connsiteX2" fmla="*/ 23783 w 43187"/>
                    <a:gd name="connsiteY2" fmla="*/ 1207 h 48567"/>
                    <a:gd name="connsiteX3" fmla="*/ 14868 w 43187"/>
                    <a:gd name="connsiteY3" fmla="*/ -983 h 48567"/>
                    <a:gd name="connsiteX4" fmla="*/ 6268 w 43187"/>
                    <a:gd name="connsiteY4" fmla="*/ 1121 h 48567"/>
                    <a:gd name="connsiteX5" fmla="*/ 773 w 43187"/>
                    <a:gd name="connsiteY5" fmla="*/ 7017 h 48567"/>
                    <a:gd name="connsiteX6" fmla="*/ -915 w 43187"/>
                    <a:gd name="connsiteY6" fmla="*/ 17534 h 48567"/>
                    <a:gd name="connsiteX7" fmla="*/ -915 w 43187"/>
                    <a:gd name="connsiteY7" fmla="*/ 47585 h 48567"/>
                    <a:gd name="connsiteX8" fmla="*/ 11649 w 43187"/>
                    <a:gd name="connsiteY8" fmla="*/ 47585 h 48567"/>
                    <a:gd name="connsiteX9" fmla="*/ 11649 w 43187"/>
                    <a:gd name="connsiteY9" fmla="*/ 25763 h 48567"/>
                    <a:gd name="connsiteX10" fmla="*/ 12336 w 43187"/>
                    <a:gd name="connsiteY10" fmla="*/ 13485 h 48567"/>
                    <a:gd name="connsiteX11" fmla="*/ 14868 w 43187"/>
                    <a:gd name="connsiteY11" fmla="*/ 9907 h 48567"/>
                    <a:gd name="connsiteX12" fmla="*/ 19519 w 43187"/>
                    <a:gd name="connsiteY12" fmla="*/ 8591 h 48567"/>
                    <a:gd name="connsiteX13" fmla="*/ 25286 w 43187"/>
                    <a:gd name="connsiteY13" fmla="*/ 10351 h 48567"/>
                    <a:gd name="connsiteX14" fmla="*/ 28763 w 43187"/>
                    <a:gd name="connsiteY14" fmla="*/ 14730 h 48567"/>
                    <a:gd name="connsiteX15" fmla="*/ 29708 w 43187"/>
                    <a:gd name="connsiteY15" fmla="*/ 27551 h 48567"/>
                    <a:gd name="connsiteX16" fmla="*/ 29708 w 43187"/>
                    <a:gd name="connsiteY16" fmla="*/ 47585 h 48567"/>
                    <a:gd name="connsiteX17" fmla="*/ 42272 w 43187"/>
                    <a:gd name="connsiteY17" fmla="*/ 47585 h 48567"/>
                    <a:gd name="connsiteX18" fmla="*/ 42272 w 43187"/>
                    <a:gd name="connsiteY18" fmla="*/ 9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609" y="91"/>
                      </a:moveTo>
                      <a:lnTo>
                        <a:pt x="30609" y="7203"/>
                      </a:lnTo>
                      <a:cubicBezTo>
                        <a:pt x="28882" y="4665"/>
                        <a:pt x="26607" y="2666"/>
                        <a:pt x="23783" y="1207"/>
                      </a:cubicBezTo>
                      <a:cubicBezTo>
                        <a:pt x="20969" y="-253"/>
                        <a:pt x="17998" y="-983"/>
                        <a:pt x="14868" y="-983"/>
                      </a:cubicBezTo>
                      <a:cubicBezTo>
                        <a:pt x="11673" y="-983"/>
                        <a:pt x="8806" y="-281"/>
                        <a:pt x="6268" y="1121"/>
                      </a:cubicBezTo>
                      <a:cubicBezTo>
                        <a:pt x="3740" y="2523"/>
                        <a:pt x="1908" y="4489"/>
                        <a:pt x="773" y="7017"/>
                      </a:cubicBezTo>
                      <a:cubicBezTo>
                        <a:pt x="-352" y="9554"/>
                        <a:pt x="-915" y="13060"/>
                        <a:pt x="-915" y="17534"/>
                      </a:cubicBezTo>
                      <a:lnTo>
                        <a:pt x="-915" y="47585"/>
                      </a:lnTo>
                      <a:lnTo>
                        <a:pt x="11649" y="47585"/>
                      </a:lnTo>
                      <a:lnTo>
                        <a:pt x="11649" y="25763"/>
                      </a:lnTo>
                      <a:cubicBezTo>
                        <a:pt x="11649" y="19085"/>
                        <a:pt x="11878" y="14992"/>
                        <a:pt x="12336" y="13485"/>
                      </a:cubicBezTo>
                      <a:cubicBezTo>
                        <a:pt x="12803" y="11977"/>
                        <a:pt x="13647" y="10785"/>
                        <a:pt x="14868" y="9907"/>
                      </a:cubicBezTo>
                      <a:cubicBezTo>
                        <a:pt x="16089" y="9030"/>
                        <a:pt x="17640" y="8591"/>
                        <a:pt x="19519" y="8591"/>
                      </a:cubicBezTo>
                      <a:cubicBezTo>
                        <a:pt x="21666" y="8591"/>
                        <a:pt x="23588" y="9177"/>
                        <a:pt x="25286" y="10351"/>
                      </a:cubicBezTo>
                      <a:cubicBezTo>
                        <a:pt x="26984" y="11534"/>
                        <a:pt x="28143" y="12993"/>
                        <a:pt x="28763" y="14730"/>
                      </a:cubicBezTo>
                      <a:cubicBezTo>
                        <a:pt x="29393" y="16475"/>
                        <a:pt x="29708" y="20749"/>
                        <a:pt x="29708" y="27551"/>
                      </a:cubicBezTo>
                      <a:lnTo>
                        <a:pt x="29708" y="47585"/>
                      </a:lnTo>
                      <a:lnTo>
                        <a:pt x="42272" y="47585"/>
                      </a:lnTo>
                      <a:lnTo>
                        <a:pt x="42272" y="91"/>
                      </a:lnTo>
                      <a:close/>
                    </a:path>
                  </a:pathLst>
                </a:custGeom>
                <a:solidFill>
                  <a:srgbClr val="000000"/>
                </a:solidFill>
                <a:ln w="14" cap="flat">
                  <a:noFill/>
                  <a:prstDash val="solid"/>
                  <a:round/>
                </a:ln>
              </p:spPr>
              <p:txBody>
                <a:bodyPr rtlCol="0" anchor="ctr"/>
                <a:lstStyle/>
                <a:p>
                  <a:endParaRPr lang="en-US"/>
                </a:p>
              </p:txBody>
            </p:sp>
            <p:sp>
              <p:nvSpPr>
                <p:cNvPr id="1340" name="Freeform: Shape 1339">
                  <a:extLst>
                    <a:ext uri="{FF2B5EF4-FFF2-40B4-BE49-F238E27FC236}">
                      <a16:creationId xmlns:a16="http://schemas.microsoft.com/office/drawing/2014/main" id="{EF250FD1-9314-7E41-BA23-F6D9CEC5CDDB}"/>
                    </a:ext>
                  </a:extLst>
                </p:cNvPr>
                <p:cNvSpPr/>
                <p:nvPr/>
              </p:nvSpPr>
              <p:spPr>
                <a:xfrm flipV="1">
                  <a:off x="4472687" y="4508096"/>
                  <a:ext cx="44372" cy="49640"/>
                </a:xfrm>
                <a:custGeom>
                  <a:avLst/>
                  <a:gdLst>
                    <a:gd name="connsiteX0" fmla="*/ 30460 w 44372"/>
                    <a:gd name="connsiteY0" fmla="*/ 15164 h 49640"/>
                    <a:gd name="connsiteX1" fmla="*/ 42982 w 44372"/>
                    <a:gd name="connsiteY1" fmla="*/ 13061 h 49640"/>
                    <a:gd name="connsiteX2" fmla="*/ 35354 w 44372"/>
                    <a:gd name="connsiteY2" fmla="*/ 2572 h 49640"/>
                    <a:gd name="connsiteX3" fmla="*/ 22332 w 44372"/>
                    <a:gd name="connsiteY3" fmla="*/ -1020 h 49640"/>
                    <a:gd name="connsiteX4" fmla="*/ 3987 w 44372"/>
                    <a:gd name="connsiteY4" fmla="*/ 7079 h 49640"/>
                    <a:gd name="connsiteX5" fmla="*/ -706 w 44372"/>
                    <a:gd name="connsiteY5" fmla="*/ 23435 h 49640"/>
                    <a:gd name="connsiteX6" fmla="*/ 5461 w 44372"/>
                    <a:gd name="connsiteY6" fmla="*/ 41924 h 49640"/>
                    <a:gd name="connsiteX7" fmla="*/ 21073 w 44372"/>
                    <a:gd name="connsiteY7" fmla="*/ 48621 h 49640"/>
                    <a:gd name="connsiteX8" fmla="*/ 37801 w 44372"/>
                    <a:gd name="connsiteY8" fmla="*/ 41623 h 49640"/>
                    <a:gd name="connsiteX9" fmla="*/ 43654 w 44372"/>
                    <a:gd name="connsiteY9" fmla="*/ 20173 h 49640"/>
                    <a:gd name="connsiteX10" fmla="*/ 12172 w 44372"/>
                    <a:gd name="connsiteY10" fmla="*/ 20173 h 49640"/>
                    <a:gd name="connsiteX11" fmla="*/ 15220 w 44372"/>
                    <a:gd name="connsiteY11" fmla="*/ 11472 h 49640"/>
                    <a:gd name="connsiteX12" fmla="*/ 22461 w 44372"/>
                    <a:gd name="connsiteY12" fmla="*/ 8367 h 49640"/>
                    <a:gd name="connsiteX13" fmla="*/ 27412 w 44372"/>
                    <a:gd name="connsiteY13" fmla="*/ 9970 h 49640"/>
                    <a:gd name="connsiteX14" fmla="*/ 30460 w 44372"/>
                    <a:gd name="connsiteY14" fmla="*/ 15164 h 49640"/>
                    <a:gd name="connsiteX15" fmla="*/ 31176 w 44372"/>
                    <a:gd name="connsiteY15" fmla="*/ 27871 h 49640"/>
                    <a:gd name="connsiteX16" fmla="*/ 28357 w 44372"/>
                    <a:gd name="connsiteY16" fmla="*/ 36157 h 49640"/>
                    <a:gd name="connsiteX17" fmla="*/ 21832 w 44372"/>
                    <a:gd name="connsiteY17" fmla="*/ 39004 h 49640"/>
                    <a:gd name="connsiteX18" fmla="*/ 15034 w 44372"/>
                    <a:gd name="connsiteY18" fmla="*/ 36014 h 49640"/>
                    <a:gd name="connsiteX19" fmla="*/ 12401 w 44372"/>
                    <a:gd name="connsiteY19" fmla="*/ 2787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460" y="15164"/>
                      </a:moveTo>
                      <a:lnTo>
                        <a:pt x="42982" y="13061"/>
                      </a:lnTo>
                      <a:cubicBezTo>
                        <a:pt x="41379" y="8472"/>
                        <a:pt x="38836" y="4976"/>
                        <a:pt x="35354" y="2572"/>
                      </a:cubicBezTo>
                      <a:cubicBezTo>
                        <a:pt x="31882" y="177"/>
                        <a:pt x="27541" y="-1020"/>
                        <a:pt x="22332" y="-1020"/>
                      </a:cubicBezTo>
                      <a:cubicBezTo>
                        <a:pt x="14071" y="-1020"/>
                        <a:pt x="7956" y="1680"/>
                        <a:pt x="3987" y="7079"/>
                      </a:cubicBezTo>
                      <a:cubicBezTo>
                        <a:pt x="858" y="11401"/>
                        <a:pt x="-706" y="16853"/>
                        <a:pt x="-706" y="23435"/>
                      </a:cubicBezTo>
                      <a:cubicBezTo>
                        <a:pt x="-706" y="31306"/>
                        <a:pt x="1349" y="37469"/>
                        <a:pt x="5461" y="41924"/>
                      </a:cubicBezTo>
                      <a:cubicBezTo>
                        <a:pt x="9582" y="46388"/>
                        <a:pt x="14786" y="48621"/>
                        <a:pt x="21073" y="48621"/>
                      </a:cubicBezTo>
                      <a:cubicBezTo>
                        <a:pt x="28142" y="48621"/>
                        <a:pt x="33718" y="46288"/>
                        <a:pt x="37801" y="41623"/>
                      </a:cubicBezTo>
                      <a:cubicBezTo>
                        <a:pt x="41884" y="36958"/>
                        <a:pt x="43835" y="29808"/>
                        <a:pt x="43654" y="20173"/>
                      </a:cubicBezTo>
                      <a:lnTo>
                        <a:pt x="12172" y="20173"/>
                      </a:lnTo>
                      <a:cubicBezTo>
                        <a:pt x="12268" y="16452"/>
                        <a:pt x="13284" y="13552"/>
                        <a:pt x="15220" y="11472"/>
                      </a:cubicBezTo>
                      <a:cubicBezTo>
                        <a:pt x="17157" y="9402"/>
                        <a:pt x="19571" y="8367"/>
                        <a:pt x="22461" y="8367"/>
                      </a:cubicBezTo>
                      <a:cubicBezTo>
                        <a:pt x="24426" y="8367"/>
                        <a:pt x="26077" y="8901"/>
                        <a:pt x="27412" y="9970"/>
                      </a:cubicBezTo>
                      <a:cubicBezTo>
                        <a:pt x="28758" y="11048"/>
                        <a:pt x="29774" y="12779"/>
                        <a:pt x="30460" y="15164"/>
                      </a:cubicBezTo>
                      <a:close/>
                      <a:moveTo>
                        <a:pt x="31176" y="27871"/>
                      </a:moveTo>
                      <a:cubicBezTo>
                        <a:pt x="31090" y="31506"/>
                        <a:pt x="30150" y="34268"/>
                        <a:pt x="28357" y="36157"/>
                      </a:cubicBezTo>
                      <a:cubicBezTo>
                        <a:pt x="26573" y="38055"/>
                        <a:pt x="24398" y="39004"/>
                        <a:pt x="21832" y="39004"/>
                      </a:cubicBezTo>
                      <a:cubicBezTo>
                        <a:pt x="19094" y="39004"/>
                        <a:pt x="16828" y="38007"/>
                        <a:pt x="15034" y="36014"/>
                      </a:cubicBezTo>
                      <a:cubicBezTo>
                        <a:pt x="13250" y="34010"/>
                        <a:pt x="12373" y="31296"/>
                        <a:pt x="12401" y="27871"/>
                      </a:cubicBezTo>
                      <a:close/>
                    </a:path>
                  </a:pathLst>
                </a:custGeom>
                <a:solidFill>
                  <a:srgbClr val="000000"/>
                </a:solidFill>
                <a:ln w="14" cap="flat">
                  <a:noFill/>
                  <a:prstDash val="solid"/>
                  <a:round/>
                </a:ln>
              </p:spPr>
              <p:txBody>
                <a:bodyPr rtlCol="0" anchor="ctr"/>
                <a:lstStyle/>
                <a:p>
                  <a:endParaRPr lang="en-US"/>
                </a:p>
              </p:txBody>
            </p:sp>
            <p:sp>
              <p:nvSpPr>
                <p:cNvPr id="1341" name="Freeform: Shape 1340">
                  <a:extLst>
                    <a:ext uri="{FF2B5EF4-FFF2-40B4-BE49-F238E27FC236}">
                      <a16:creationId xmlns:a16="http://schemas.microsoft.com/office/drawing/2014/main" id="{F72CCD3A-A3C7-36C6-2C30-4E18E85C8D4E}"/>
                    </a:ext>
                  </a:extLst>
                </p:cNvPr>
                <p:cNvSpPr/>
                <p:nvPr/>
              </p:nvSpPr>
              <p:spPr>
                <a:xfrm flipV="1">
                  <a:off x="4520716" y="455666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42" name="Freeform: Shape 1341">
                  <a:extLst>
                    <a:ext uri="{FF2B5EF4-FFF2-40B4-BE49-F238E27FC236}">
                      <a16:creationId xmlns:a16="http://schemas.microsoft.com/office/drawing/2014/main" id="{734DE68F-6F66-7098-F1AD-E28C8462A991}"/>
                    </a:ext>
                  </a:extLst>
                </p:cNvPr>
                <p:cNvSpPr/>
                <p:nvPr/>
              </p:nvSpPr>
              <p:spPr>
                <a:xfrm flipV="1">
                  <a:off x="4549967" y="4508639"/>
                  <a:ext cx="45834" cy="31381"/>
                </a:xfrm>
                <a:custGeom>
                  <a:avLst/>
                  <a:gdLst>
                    <a:gd name="connsiteX0" fmla="*/ -802 w 45834"/>
                    <a:gd name="connsiteY0" fmla="*/ 18226 h 31381"/>
                    <a:gd name="connsiteX1" fmla="*/ -802 w 45834"/>
                    <a:gd name="connsiteY1" fmla="*/ 29759 h 31381"/>
                    <a:gd name="connsiteX2" fmla="*/ 45032 w 45834"/>
                    <a:gd name="connsiteY2" fmla="*/ 29759 h 31381"/>
                    <a:gd name="connsiteX3" fmla="*/ 45032 w 45834"/>
                    <a:gd name="connsiteY3" fmla="*/ 18226 h 31381"/>
                    <a:gd name="connsiteX4" fmla="*/ -802 w 45834"/>
                    <a:gd name="connsiteY4" fmla="*/ -1622 h 31381"/>
                    <a:gd name="connsiteX5" fmla="*/ -802 w 45834"/>
                    <a:gd name="connsiteY5" fmla="*/ 9955 h 31381"/>
                    <a:gd name="connsiteX6" fmla="*/ 45032 w 45834"/>
                    <a:gd name="connsiteY6" fmla="*/ 9955 h 31381"/>
                    <a:gd name="connsiteX7" fmla="*/ 45032 w 45834"/>
                    <a:gd name="connsiteY7" fmla="*/ -162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802" y="18226"/>
                      </a:moveTo>
                      <a:lnTo>
                        <a:pt x="-802" y="29759"/>
                      </a:lnTo>
                      <a:lnTo>
                        <a:pt x="45032" y="29759"/>
                      </a:lnTo>
                      <a:lnTo>
                        <a:pt x="45032" y="18226"/>
                      </a:lnTo>
                      <a:close/>
                      <a:moveTo>
                        <a:pt x="-802" y="-1622"/>
                      </a:moveTo>
                      <a:lnTo>
                        <a:pt x="-802" y="9955"/>
                      </a:lnTo>
                      <a:lnTo>
                        <a:pt x="45032" y="9955"/>
                      </a:lnTo>
                      <a:lnTo>
                        <a:pt x="45032" y="-1622"/>
                      </a:lnTo>
                      <a:close/>
                    </a:path>
                  </a:pathLst>
                </a:custGeom>
                <a:solidFill>
                  <a:srgbClr val="000000"/>
                </a:solidFill>
                <a:ln w="14" cap="flat">
                  <a:noFill/>
                  <a:prstDash val="solid"/>
                  <a:round/>
                </a:ln>
              </p:spPr>
              <p:txBody>
                <a:bodyPr rtlCol="0" anchor="ctr"/>
                <a:lstStyle/>
                <a:p>
                  <a:endParaRPr lang="en-US"/>
                </a:p>
              </p:txBody>
            </p:sp>
            <p:sp>
              <p:nvSpPr>
                <p:cNvPr id="1343" name="Freeform: Shape 1342">
                  <a:extLst>
                    <a:ext uri="{FF2B5EF4-FFF2-40B4-BE49-F238E27FC236}">
                      <a16:creationId xmlns:a16="http://schemas.microsoft.com/office/drawing/2014/main" id="{3CEC99D3-9B64-0A5D-5408-2F796CE9D698}"/>
                    </a:ext>
                  </a:extLst>
                </p:cNvPr>
                <p:cNvSpPr/>
                <p:nvPr/>
              </p:nvSpPr>
              <p:spPr>
                <a:xfrm flipV="1">
                  <a:off x="4599644" y="455666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44" name="Freeform: Shape 1343">
                  <a:extLst>
                    <a:ext uri="{FF2B5EF4-FFF2-40B4-BE49-F238E27FC236}">
                      <a16:creationId xmlns:a16="http://schemas.microsoft.com/office/drawing/2014/main" id="{2BD8480C-43D0-D76A-AC3F-E0A1591AED22}"/>
                    </a:ext>
                  </a:extLst>
                </p:cNvPr>
                <p:cNvSpPr/>
                <p:nvPr/>
              </p:nvSpPr>
              <p:spPr>
                <a:xfrm flipV="1">
                  <a:off x="4631614" y="4491110"/>
                  <a:ext cx="22280" cy="84027"/>
                </a:xfrm>
                <a:custGeom>
                  <a:avLst/>
                  <a:gdLst>
                    <a:gd name="connsiteX0" fmla="*/ -153 w 22280"/>
                    <a:gd name="connsiteY0" fmla="*/ -1006 h 84027"/>
                    <a:gd name="connsiteX1" fmla="*/ -153 w 22280"/>
                    <a:gd name="connsiteY1" fmla="*/ 83022 h 84027"/>
                    <a:gd name="connsiteX2" fmla="*/ 22127 w 22280"/>
                    <a:gd name="connsiteY2" fmla="*/ 83022 h 84027"/>
                    <a:gd name="connsiteX3" fmla="*/ 22127 w 22280"/>
                    <a:gd name="connsiteY3" fmla="*/ 73148 h 84027"/>
                    <a:gd name="connsiteX4" fmla="*/ 11796 w 22280"/>
                    <a:gd name="connsiteY4" fmla="*/ 73148 h 84027"/>
                    <a:gd name="connsiteX5" fmla="*/ 11796 w 22280"/>
                    <a:gd name="connsiteY5" fmla="*/ 8882 h 84027"/>
                    <a:gd name="connsiteX6" fmla="*/ 22127 w 22280"/>
                    <a:gd name="connsiteY6" fmla="*/ 8882 h 84027"/>
                    <a:gd name="connsiteX7" fmla="*/ 22127 w 22280"/>
                    <a:gd name="connsiteY7" fmla="*/ -1006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153" y="-1006"/>
                      </a:moveTo>
                      <a:lnTo>
                        <a:pt x="-153" y="83022"/>
                      </a:lnTo>
                      <a:lnTo>
                        <a:pt x="22127" y="83022"/>
                      </a:lnTo>
                      <a:lnTo>
                        <a:pt x="22127" y="73148"/>
                      </a:lnTo>
                      <a:lnTo>
                        <a:pt x="11796" y="73148"/>
                      </a:lnTo>
                      <a:lnTo>
                        <a:pt x="11796" y="8882"/>
                      </a:lnTo>
                      <a:lnTo>
                        <a:pt x="22127" y="8882"/>
                      </a:lnTo>
                      <a:lnTo>
                        <a:pt x="22127" y="-1006"/>
                      </a:lnTo>
                      <a:close/>
                    </a:path>
                  </a:pathLst>
                </a:custGeom>
                <a:solidFill>
                  <a:srgbClr val="000000"/>
                </a:solidFill>
                <a:ln w="14" cap="flat">
                  <a:noFill/>
                  <a:prstDash val="solid"/>
                  <a:round/>
                </a:ln>
              </p:spPr>
              <p:txBody>
                <a:bodyPr rtlCol="0" anchor="ctr"/>
                <a:lstStyle/>
                <a:p>
                  <a:endParaRPr lang="en-US"/>
                </a:p>
              </p:txBody>
            </p:sp>
            <p:sp>
              <p:nvSpPr>
                <p:cNvPr id="1345" name="Freeform: Shape 1344">
                  <a:extLst>
                    <a:ext uri="{FF2B5EF4-FFF2-40B4-BE49-F238E27FC236}">
                      <a16:creationId xmlns:a16="http://schemas.microsoft.com/office/drawing/2014/main" id="{88A1A8CD-9ABC-74B0-AF43-B20634F61B15}"/>
                    </a:ext>
                  </a:extLst>
                </p:cNvPr>
                <p:cNvSpPr/>
                <p:nvPr/>
              </p:nvSpPr>
              <p:spPr>
                <a:xfrm flipV="1">
                  <a:off x="4659479" y="4490838"/>
                  <a:ext cx="43773" cy="66941"/>
                </a:xfrm>
                <a:custGeom>
                  <a:avLst/>
                  <a:gdLst>
                    <a:gd name="connsiteX0" fmla="*/ 41861 w 43773"/>
                    <a:gd name="connsiteY0" fmla="*/ 48990 h 66941"/>
                    <a:gd name="connsiteX1" fmla="*/ 29697 w 43773"/>
                    <a:gd name="connsiteY1" fmla="*/ 47659 h 66941"/>
                    <a:gd name="connsiteX2" fmla="*/ 27365 w 43773"/>
                    <a:gd name="connsiteY2" fmla="*/ 53197 h 66941"/>
                    <a:gd name="connsiteX3" fmla="*/ 22500 w 43773"/>
                    <a:gd name="connsiteY3" fmla="*/ 54986 h 66941"/>
                    <a:gd name="connsiteX4" fmla="*/ 15760 w 43773"/>
                    <a:gd name="connsiteY4" fmla="*/ 51409 h 66941"/>
                    <a:gd name="connsiteX5" fmla="*/ 12297 w 43773"/>
                    <a:gd name="connsiteY5" fmla="*/ 36526 h 66941"/>
                    <a:gd name="connsiteX6" fmla="*/ 23973 w 43773"/>
                    <a:gd name="connsiteY6" fmla="*/ 42064 h 66941"/>
                    <a:gd name="connsiteX7" fmla="*/ 37453 w 43773"/>
                    <a:gd name="connsiteY7" fmla="*/ 36068 h 66941"/>
                    <a:gd name="connsiteX8" fmla="*/ 43063 w 43773"/>
                    <a:gd name="connsiteY8" fmla="*/ 20600 h 66941"/>
                    <a:gd name="connsiteX9" fmla="*/ 37153 w 43773"/>
                    <a:gd name="connsiteY9" fmla="*/ 4458 h 66941"/>
                    <a:gd name="connsiteX10" fmla="*/ 21999 w 43773"/>
                    <a:gd name="connsiteY10" fmla="*/ -1624 h 66941"/>
                    <a:gd name="connsiteX11" fmla="*/ 5685 w 43773"/>
                    <a:gd name="connsiteY11" fmla="*/ 6089 h 66941"/>
                    <a:gd name="connsiteX12" fmla="*/ -711 w 43773"/>
                    <a:gd name="connsiteY12" fmla="*/ 31375 h 66941"/>
                    <a:gd name="connsiteX13" fmla="*/ 5943 w 43773"/>
                    <a:gd name="connsiteY13" fmla="*/ 57361 h 66941"/>
                    <a:gd name="connsiteX14" fmla="*/ 23258 w 43773"/>
                    <a:gd name="connsiteY14" fmla="*/ 65318 h 66941"/>
                    <a:gd name="connsiteX15" fmla="*/ 35622 w 43773"/>
                    <a:gd name="connsiteY15" fmla="*/ 61139 h 66941"/>
                    <a:gd name="connsiteX16" fmla="*/ 41861 w 43773"/>
                    <a:gd name="connsiteY16" fmla="*/ 48990 h 66941"/>
                    <a:gd name="connsiteX17" fmla="*/ 13370 w 43773"/>
                    <a:gd name="connsiteY17" fmla="*/ 21587 h 66941"/>
                    <a:gd name="connsiteX18" fmla="*/ 16189 w 43773"/>
                    <a:gd name="connsiteY18" fmla="*/ 12128 h 66941"/>
                    <a:gd name="connsiteX19" fmla="*/ 22628 w 43773"/>
                    <a:gd name="connsiteY19" fmla="*/ 8794 h 66941"/>
                    <a:gd name="connsiteX20" fmla="*/ 28438 w 43773"/>
                    <a:gd name="connsiteY20" fmla="*/ 11513 h 66941"/>
                    <a:gd name="connsiteX21" fmla="*/ 30771 w 43773"/>
                    <a:gd name="connsiteY21" fmla="*/ 20471 h 66941"/>
                    <a:gd name="connsiteX22" fmla="*/ 28266 w 43773"/>
                    <a:gd name="connsiteY22" fmla="*/ 29829 h 66941"/>
                    <a:gd name="connsiteX23" fmla="*/ 21999 w 43773"/>
                    <a:gd name="connsiteY23" fmla="*/ 32806 h 66941"/>
                    <a:gd name="connsiteX24" fmla="*/ 15874 w 43773"/>
                    <a:gd name="connsiteY24" fmla="*/ 29958 h 66941"/>
                    <a:gd name="connsiteX25" fmla="*/ 13370 w 43773"/>
                    <a:gd name="connsiteY25" fmla="*/ 21587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1861" y="48990"/>
                      </a:moveTo>
                      <a:lnTo>
                        <a:pt x="29697" y="47659"/>
                      </a:lnTo>
                      <a:cubicBezTo>
                        <a:pt x="29402" y="50159"/>
                        <a:pt x="28624" y="52005"/>
                        <a:pt x="27365" y="53197"/>
                      </a:cubicBezTo>
                      <a:cubicBezTo>
                        <a:pt x="26115" y="54390"/>
                        <a:pt x="24493" y="54986"/>
                        <a:pt x="22500" y="54986"/>
                      </a:cubicBezTo>
                      <a:cubicBezTo>
                        <a:pt x="19847" y="54986"/>
                        <a:pt x="17601" y="53794"/>
                        <a:pt x="15760" y="51409"/>
                      </a:cubicBezTo>
                      <a:cubicBezTo>
                        <a:pt x="13928" y="49024"/>
                        <a:pt x="12774" y="44063"/>
                        <a:pt x="12297" y="36526"/>
                      </a:cubicBezTo>
                      <a:cubicBezTo>
                        <a:pt x="15426" y="40218"/>
                        <a:pt x="19318" y="42064"/>
                        <a:pt x="23973" y="42064"/>
                      </a:cubicBezTo>
                      <a:cubicBezTo>
                        <a:pt x="29220" y="42064"/>
                        <a:pt x="33714" y="40066"/>
                        <a:pt x="37453" y="36068"/>
                      </a:cubicBezTo>
                      <a:cubicBezTo>
                        <a:pt x="41193" y="32081"/>
                        <a:pt x="43063" y="26924"/>
                        <a:pt x="43063" y="20600"/>
                      </a:cubicBezTo>
                      <a:cubicBezTo>
                        <a:pt x="43063" y="13893"/>
                        <a:pt x="41093" y="8512"/>
                        <a:pt x="37153" y="4458"/>
                      </a:cubicBezTo>
                      <a:cubicBezTo>
                        <a:pt x="33222" y="404"/>
                        <a:pt x="28171" y="-1624"/>
                        <a:pt x="21999" y="-1624"/>
                      </a:cubicBezTo>
                      <a:cubicBezTo>
                        <a:pt x="15388" y="-1624"/>
                        <a:pt x="9950" y="947"/>
                        <a:pt x="5685" y="6089"/>
                      </a:cubicBezTo>
                      <a:cubicBezTo>
                        <a:pt x="1421" y="11231"/>
                        <a:pt x="-711" y="19660"/>
                        <a:pt x="-711" y="31375"/>
                      </a:cubicBezTo>
                      <a:cubicBezTo>
                        <a:pt x="-711" y="43395"/>
                        <a:pt x="1507" y="52057"/>
                        <a:pt x="5943" y="57361"/>
                      </a:cubicBezTo>
                      <a:cubicBezTo>
                        <a:pt x="10389" y="62666"/>
                        <a:pt x="16160" y="65318"/>
                        <a:pt x="23258" y="65318"/>
                      </a:cubicBezTo>
                      <a:cubicBezTo>
                        <a:pt x="28238" y="65318"/>
                        <a:pt x="32359" y="63925"/>
                        <a:pt x="35622" y="61139"/>
                      </a:cubicBezTo>
                      <a:cubicBezTo>
                        <a:pt x="38884" y="58354"/>
                        <a:pt x="40964" y="54304"/>
                        <a:pt x="41861" y="48990"/>
                      </a:cubicBezTo>
                      <a:close/>
                      <a:moveTo>
                        <a:pt x="13370" y="21587"/>
                      </a:moveTo>
                      <a:cubicBezTo>
                        <a:pt x="13370" y="17504"/>
                        <a:pt x="14310" y="14351"/>
                        <a:pt x="16189" y="12128"/>
                      </a:cubicBezTo>
                      <a:cubicBezTo>
                        <a:pt x="18068" y="9905"/>
                        <a:pt x="20215" y="8794"/>
                        <a:pt x="22628" y="8794"/>
                      </a:cubicBezTo>
                      <a:cubicBezTo>
                        <a:pt x="24956" y="8794"/>
                        <a:pt x="26893" y="9700"/>
                        <a:pt x="28438" y="11513"/>
                      </a:cubicBezTo>
                      <a:cubicBezTo>
                        <a:pt x="29993" y="13335"/>
                        <a:pt x="30771" y="16321"/>
                        <a:pt x="30771" y="20471"/>
                      </a:cubicBezTo>
                      <a:cubicBezTo>
                        <a:pt x="30771" y="24735"/>
                        <a:pt x="29936" y="27855"/>
                        <a:pt x="28266" y="29829"/>
                      </a:cubicBezTo>
                      <a:cubicBezTo>
                        <a:pt x="26597" y="31814"/>
                        <a:pt x="24508" y="32806"/>
                        <a:pt x="21999" y="32806"/>
                      </a:cubicBezTo>
                      <a:cubicBezTo>
                        <a:pt x="19585" y="32806"/>
                        <a:pt x="17544" y="31857"/>
                        <a:pt x="15874" y="29958"/>
                      </a:cubicBezTo>
                      <a:cubicBezTo>
                        <a:pt x="14205" y="28069"/>
                        <a:pt x="13370" y="25279"/>
                        <a:pt x="13370" y="21587"/>
                      </a:cubicBezTo>
                      <a:close/>
                    </a:path>
                  </a:pathLst>
                </a:custGeom>
                <a:solidFill>
                  <a:srgbClr val="000000"/>
                </a:solidFill>
                <a:ln w="14" cap="flat">
                  <a:noFill/>
                  <a:prstDash val="solid"/>
                  <a:round/>
                </a:ln>
              </p:spPr>
              <p:txBody>
                <a:bodyPr rtlCol="0" anchor="ctr"/>
                <a:lstStyle/>
                <a:p>
                  <a:endParaRPr lang="en-US"/>
                </a:p>
              </p:txBody>
            </p:sp>
            <p:sp>
              <p:nvSpPr>
                <p:cNvPr id="1346" name="Freeform: Shape 1345">
                  <a:extLst>
                    <a:ext uri="{FF2B5EF4-FFF2-40B4-BE49-F238E27FC236}">
                      <a16:creationId xmlns:a16="http://schemas.microsoft.com/office/drawing/2014/main" id="{899294B4-AF6D-631C-6AB4-96389FF7A892}"/>
                    </a:ext>
                  </a:extLst>
                </p:cNvPr>
                <p:cNvSpPr/>
                <p:nvPr/>
              </p:nvSpPr>
              <p:spPr>
                <a:xfrm flipV="1">
                  <a:off x="4708223" y="4490838"/>
                  <a:ext cx="47136" cy="65825"/>
                </a:xfrm>
                <a:custGeom>
                  <a:avLst/>
                  <a:gdLst>
                    <a:gd name="connsiteX0" fmla="*/ 26167 w 47136"/>
                    <a:gd name="connsiteY0" fmla="*/ -1663 h 65825"/>
                    <a:gd name="connsiteX1" fmla="*/ 26167 w 47136"/>
                    <a:gd name="connsiteY1" fmla="*/ 11531 h 65825"/>
                    <a:gd name="connsiteX2" fmla="*/ -664 w 47136"/>
                    <a:gd name="connsiteY2" fmla="*/ 11531 h 65825"/>
                    <a:gd name="connsiteX3" fmla="*/ -664 w 47136"/>
                    <a:gd name="connsiteY3" fmla="*/ 22535 h 65825"/>
                    <a:gd name="connsiteX4" fmla="*/ 27770 w 47136"/>
                    <a:gd name="connsiteY4" fmla="*/ 64162 h 65825"/>
                    <a:gd name="connsiteX5" fmla="*/ 38330 w 47136"/>
                    <a:gd name="connsiteY5" fmla="*/ 64162 h 65825"/>
                    <a:gd name="connsiteX6" fmla="*/ 38330 w 47136"/>
                    <a:gd name="connsiteY6" fmla="*/ 22578 h 65825"/>
                    <a:gd name="connsiteX7" fmla="*/ 46473 w 47136"/>
                    <a:gd name="connsiteY7" fmla="*/ 22578 h 65825"/>
                    <a:gd name="connsiteX8" fmla="*/ 46473 w 47136"/>
                    <a:gd name="connsiteY8" fmla="*/ 11531 h 65825"/>
                    <a:gd name="connsiteX9" fmla="*/ 38330 w 47136"/>
                    <a:gd name="connsiteY9" fmla="*/ 11531 h 65825"/>
                    <a:gd name="connsiteX10" fmla="*/ 38330 w 47136"/>
                    <a:gd name="connsiteY10" fmla="*/ -1663 h 65825"/>
                    <a:gd name="connsiteX11" fmla="*/ 26167 w 47136"/>
                    <a:gd name="connsiteY11" fmla="*/ 22578 h 65825"/>
                    <a:gd name="connsiteX12" fmla="*/ 26167 w 47136"/>
                    <a:gd name="connsiteY12" fmla="*/ 44973 h 65825"/>
                    <a:gd name="connsiteX13" fmla="*/ 11099 w 47136"/>
                    <a:gd name="connsiteY13" fmla="*/ 22578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6167" y="-1663"/>
                      </a:moveTo>
                      <a:lnTo>
                        <a:pt x="26167" y="11531"/>
                      </a:lnTo>
                      <a:lnTo>
                        <a:pt x="-664" y="11531"/>
                      </a:lnTo>
                      <a:lnTo>
                        <a:pt x="-664" y="22535"/>
                      </a:lnTo>
                      <a:lnTo>
                        <a:pt x="27770" y="64162"/>
                      </a:lnTo>
                      <a:lnTo>
                        <a:pt x="38330" y="64162"/>
                      </a:lnTo>
                      <a:lnTo>
                        <a:pt x="38330" y="22578"/>
                      </a:lnTo>
                      <a:lnTo>
                        <a:pt x="46473" y="22578"/>
                      </a:lnTo>
                      <a:lnTo>
                        <a:pt x="46473" y="11531"/>
                      </a:lnTo>
                      <a:lnTo>
                        <a:pt x="38330" y="11531"/>
                      </a:lnTo>
                      <a:lnTo>
                        <a:pt x="38330" y="-1663"/>
                      </a:lnTo>
                      <a:close/>
                      <a:moveTo>
                        <a:pt x="26167" y="22578"/>
                      </a:moveTo>
                      <a:lnTo>
                        <a:pt x="26167" y="44973"/>
                      </a:lnTo>
                      <a:lnTo>
                        <a:pt x="11099" y="22578"/>
                      </a:lnTo>
                      <a:close/>
                    </a:path>
                  </a:pathLst>
                </a:custGeom>
                <a:solidFill>
                  <a:srgbClr val="000000"/>
                </a:solidFill>
                <a:ln w="14" cap="flat">
                  <a:noFill/>
                  <a:prstDash val="solid"/>
                  <a:round/>
                </a:ln>
              </p:spPr>
              <p:txBody>
                <a:bodyPr rtlCol="0" anchor="ctr"/>
                <a:lstStyle/>
                <a:p>
                  <a:endParaRPr lang="en-US"/>
                </a:p>
              </p:txBody>
            </p:sp>
            <p:sp>
              <p:nvSpPr>
                <p:cNvPr id="1347" name="Freeform: Shape 1346">
                  <a:extLst>
                    <a:ext uri="{FF2B5EF4-FFF2-40B4-BE49-F238E27FC236}">
                      <a16:creationId xmlns:a16="http://schemas.microsoft.com/office/drawing/2014/main" id="{3477AC75-25D9-E578-7097-D9C9F7D09D8C}"/>
                    </a:ext>
                  </a:extLst>
                </p:cNvPr>
                <p:cNvSpPr/>
                <p:nvPr/>
              </p:nvSpPr>
              <p:spPr>
                <a:xfrm flipV="1">
                  <a:off x="4762692" y="4544099"/>
                  <a:ext cx="13594" cy="27188"/>
                </a:xfrm>
                <a:custGeom>
                  <a:avLst/>
                  <a:gdLst>
                    <a:gd name="connsiteX0" fmla="*/ 1300 w 13594"/>
                    <a:gd name="connsiteY0" fmla="*/ 27906 h 27188"/>
                    <a:gd name="connsiteX1" fmla="*/ 13864 w 13594"/>
                    <a:gd name="connsiteY1" fmla="*/ 27906 h 27188"/>
                    <a:gd name="connsiteX2" fmla="*/ 13864 w 13594"/>
                    <a:gd name="connsiteY2" fmla="*/ 18919 h 27188"/>
                    <a:gd name="connsiteX3" fmla="*/ 12920 w 13594"/>
                    <a:gd name="connsiteY3" fmla="*/ 10319 h 27188"/>
                    <a:gd name="connsiteX4" fmla="*/ 9357 w 13594"/>
                    <a:gd name="connsiteY4" fmla="*/ 4652 h 27188"/>
                    <a:gd name="connsiteX5" fmla="*/ 2731 w 13594"/>
                    <a:gd name="connsiteY5" fmla="*/ 717 h 27188"/>
                    <a:gd name="connsiteX6" fmla="*/ 270 w 13594"/>
                    <a:gd name="connsiteY6" fmla="*/ 5912 h 27188"/>
                    <a:gd name="connsiteX7" fmla="*/ 5665 w 13594"/>
                    <a:gd name="connsiteY7" fmla="*/ 9346 h 27188"/>
                    <a:gd name="connsiteX8" fmla="*/ 7382 w 13594"/>
                    <a:gd name="connsiteY8" fmla="*/ 15342 h 27188"/>
                    <a:gd name="connsiteX9" fmla="*/ 1300 w 13594"/>
                    <a:gd name="connsiteY9" fmla="*/ 15342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1300" y="27906"/>
                      </a:moveTo>
                      <a:lnTo>
                        <a:pt x="13864" y="27906"/>
                      </a:lnTo>
                      <a:lnTo>
                        <a:pt x="13864" y="18919"/>
                      </a:lnTo>
                      <a:cubicBezTo>
                        <a:pt x="13864" y="15285"/>
                        <a:pt x="13550" y="12418"/>
                        <a:pt x="12920" y="10319"/>
                      </a:cubicBezTo>
                      <a:cubicBezTo>
                        <a:pt x="12290" y="8211"/>
                        <a:pt x="11103" y="6322"/>
                        <a:pt x="9357" y="4652"/>
                      </a:cubicBezTo>
                      <a:cubicBezTo>
                        <a:pt x="7620" y="2983"/>
                        <a:pt x="5412" y="1671"/>
                        <a:pt x="2731" y="717"/>
                      </a:cubicBezTo>
                      <a:lnTo>
                        <a:pt x="270" y="5912"/>
                      </a:lnTo>
                      <a:cubicBezTo>
                        <a:pt x="2798" y="6742"/>
                        <a:pt x="4596" y="7886"/>
                        <a:pt x="5665" y="9346"/>
                      </a:cubicBezTo>
                      <a:cubicBezTo>
                        <a:pt x="6743" y="10806"/>
                        <a:pt x="7315" y="12804"/>
                        <a:pt x="7382" y="15342"/>
                      </a:cubicBezTo>
                      <a:lnTo>
                        <a:pt x="1300" y="15342"/>
                      </a:lnTo>
                      <a:close/>
                    </a:path>
                  </a:pathLst>
                </a:custGeom>
                <a:solidFill>
                  <a:srgbClr val="000000"/>
                </a:solidFill>
                <a:ln w="14" cap="flat">
                  <a:noFill/>
                  <a:prstDash val="solid"/>
                  <a:round/>
                </a:ln>
              </p:spPr>
              <p:txBody>
                <a:bodyPr rtlCol="0" anchor="ctr"/>
                <a:lstStyle/>
                <a:p>
                  <a:endParaRPr lang="en-US"/>
                </a:p>
              </p:txBody>
            </p:sp>
            <p:sp>
              <p:nvSpPr>
                <p:cNvPr id="1348" name="Freeform: Shape 1347">
                  <a:extLst>
                    <a:ext uri="{FF2B5EF4-FFF2-40B4-BE49-F238E27FC236}">
                      <a16:creationId xmlns:a16="http://schemas.microsoft.com/office/drawing/2014/main" id="{72B56CBB-962E-885D-CEED-4D31F32DFF1D}"/>
                    </a:ext>
                  </a:extLst>
                </p:cNvPr>
                <p:cNvSpPr/>
                <p:nvPr/>
              </p:nvSpPr>
              <p:spPr>
                <a:xfrm flipV="1">
                  <a:off x="4782899" y="455666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49" name="Freeform: Shape 1348">
                  <a:extLst>
                    <a:ext uri="{FF2B5EF4-FFF2-40B4-BE49-F238E27FC236}">
                      <a16:creationId xmlns:a16="http://schemas.microsoft.com/office/drawing/2014/main" id="{3D19E7B3-EFAD-124D-0EC6-D90156C504E1}"/>
                    </a:ext>
                  </a:extLst>
                </p:cNvPr>
                <p:cNvSpPr/>
                <p:nvPr/>
              </p:nvSpPr>
              <p:spPr>
                <a:xfrm flipV="1">
                  <a:off x="4810046" y="4490838"/>
                  <a:ext cx="47136" cy="65825"/>
                </a:xfrm>
                <a:custGeom>
                  <a:avLst/>
                  <a:gdLst>
                    <a:gd name="connsiteX0" fmla="*/ 26191 w 47136"/>
                    <a:gd name="connsiteY0" fmla="*/ -1663 h 65825"/>
                    <a:gd name="connsiteX1" fmla="*/ 26191 w 47136"/>
                    <a:gd name="connsiteY1" fmla="*/ 11531 h 65825"/>
                    <a:gd name="connsiteX2" fmla="*/ -640 w 47136"/>
                    <a:gd name="connsiteY2" fmla="*/ 11531 h 65825"/>
                    <a:gd name="connsiteX3" fmla="*/ -640 w 47136"/>
                    <a:gd name="connsiteY3" fmla="*/ 22535 h 65825"/>
                    <a:gd name="connsiteX4" fmla="*/ 27794 w 47136"/>
                    <a:gd name="connsiteY4" fmla="*/ 64162 h 65825"/>
                    <a:gd name="connsiteX5" fmla="*/ 38354 w 47136"/>
                    <a:gd name="connsiteY5" fmla="*/ 64162 h 65825"/>
                    <a:gd name="connsiteX6" fmla="*/ 38354 w 47136"/>
                    <a:gd name="connsiteY6" fmla="*/ 22578 h 65825"/>
                    <a:gd name="connsiteX7" fmla="*/ 46497 w 47136"/>
                    <a:gd name="connsiteY7" fmla="*/ 22578 h 65825"/>
                    <a:gd name="connsiteX8" fmla="*/ 46497 w 47136"/>
                    <a:gd name="connsiteY8" fmla="*/ 11531 h 65825"/>
                    <a:gd name="connsiteX9" fmla="*/ 38354 w 47136"/>
                    <a:gd name="connsiteY9" fmla="*/ 11531 h 65825"/>
                    <a:gd name="connsiteX10" fmla="*/ 38354 w 47136"/>
                    <a:gd name="connsiteY10" fmla="*/ -1663 h 65825"/>
                    <a:gd name="connsiteX11" fmla="*/ 26191 w 47136"/>
                    <a:gd name="connsiteY11" fmla="*/ 22578 h 65825"/>
                    <a:gd name="connsiteX12" fmla="*/ 26191 w 47136"/>
                    <a:gd name="connsiteY12" fmla="*/ 44973 h 65825"/>
                    <a:gd name="connsiteX13" fmla="*/ 11123 w 47136"/>
                    <a:gd name="connsiteY13" fmla="*/ 22578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6191" y="-1663"/>
                      </a:moveTo>
                      <a:lnTo>
                        <a:pt x="26191" y="11531"/>
                      </a:lnTo>
                      <a:lnTo>
                        <a:pt x="-640" y="11531"/>
                      </a:lnTo>
                      <a:lnTo>
                        <a:pt x="-640" y="22535"/>
                      </a:lnTo>
                      <a:lnTo>
                        <a:pt x="27794" y="64162"/>
                      </a:lnTo>
                      <a:lnTo>
                        <a:pt x="38354" y="64162"/>
                      </a:lnTo>
                      <a:lnTo>
                        <a:pt x="38354" y="22578"/>
                      </a:lnTo>
                      <a:lnTo>
                        <a:pt x="46497" y="22578"/>
                      </a:lnTo>
                      <a:lnTo>
                        <a:pt x="46497" y="11531"/>
                      </a:lnTo>
                      <a:lnTo>
                        <a:pt x="38354" y="11531"/>
                      </a:lnTo>
                      <a:lnTo>
                        <a:pt x="38354" y="-1663"/>
                      </a:lnTo>
                      <a:close/>
                      <a:moveTo>
                        <a:pt x="26191" y="22578"/>
                      </a:moveTo>
                      <a:lnTo>
                        <a:pt x="26191" y="44973"/>
                      </a:lnTo>
                      <a:lnTo>
                        <a:pt x="11123" y="22578"/>
                      </a:lnTo>
                      <a:close/>
                    </a:path>
                  </a:pathLst>
                </a:custGeom>
                <a:solidFill>
                  <a:srgbClr val="000000"/>
                </a:solidFill>
                <a:ln w="14" cap="flat">
                  <a:noFill/>
                  <a:prstDash val="solid"/>
                  <a:round/>
                </a:ln>
              </p:spPr>
              <p:txBody>
                <a:bodyPr rtlCol="0" anchor="ctr"/>
                <a:lstStyle/>
                <a:p>
                  <a:endParaRPr lang="en-US"/>
                </a:p>
              </p:txBody>
            </p:sp>
            <p:sp>
              <p:nvSpPr>
                <p:cNvPr id="1350" name="Freeform: Shape 1349">
                  <a:extLst>
                    <a:ext uri="{FF2B5EF4-FFF2-40B4-BE49-F238E27FC236}">
                      <a16:creationId xmlns:a16="http://schemas.microsoft.com/office/drawing/2014/main" id="{63F38993-23E2-43DA-CCEB-1973432AC5B6}"/>
                    </a:ext>
                  </a:extLst>
                </p:cNvPr>
                <p:cNvSpPr/>
                <p:nvPr/>
              </p:nvSpPr>
              <p:spPr>
                <a:xfrm flipV="1">
                  <a:off x="4862727" y="4490838"/>
                  <a:ext cx="43544" cy="66941"/>
                </a:xfrm>
                <a:custGeom>
                  <a:avLst/>
                  <a:gdLst>
                    <a:gd name="connsiteX0" fmla="*/ -625 w 43544"/>
                    <a:gd name="connsiteY0" fmla="*/ 16893 h 66941"/>
                    <a:gd name="connsiteX1" fmla="*/ 11539 w 43544"/>
                    <a:gd name="connsiteY1" fmla="*/ 18367 h 66941"/>
                    <a:gd name="connsiteX2" fmla="*/ 14658 w 43544"/>
                    <a:gd name="connsiteY2" fmla="*/ 11255 h 66941"/>
                    <a:gd name="connsiteX3" fmla="*/ 20840 w 43544"/>
                    <a:gd name="connsiteY3" fmla="*/ 8794 h 66941"/>
                    <a:gd name="connsiteX4" fmla="*/ 27380 w 43544"/>
                    <a:gd name="connsiteY4" fmla="*/ 11742 h 66941"/>
                    <a:gd name="connsiteX5" fmla="*/ 30041 w 43544"/>
                    <a:gd name="connsiteY5" fmla="*/ 19712 h 66941"/>
                    <a:gd name="connsiteX6" fmla="*/ 27494 w 43544"/>
                    <a:gd name="connsiteY6" fmla="*/ 27211 h 66941"/>
                    <a:gd name="connsiteX7" fmla="*/ 21284 w 43544"/>
                    <a:gd name="connsiteY7" fmla="*/ 29987 h 66941"/>
                    <a:gd name="connsiteX8" fmla="*/ 15517 w 43544"/>
                    <a:gd name="connsiteY8" fmla="*/ 29057 h 66941"/>
                    <a:gd name="connsiteX9" fmla="*/ 16905 w 43544"/>
                    <a:gd name="connsiteY9" fmla="*/ 39288 h 66941"/>
                    <a:gd name="connsiteX10" fmla="*/ 24675 w 43544"/>
                    <a:gd name="connsiteY10" fmla="*/ 41506 h 66941"/>
                    <a:gd name="connsiteX11" fmla="*/ 27365 w 43544"/>
                    <a:gd name="connsiteY11" fmla="*/ 47745 h 66941"/>
                    <a:gd name="connsiteX12" fmla="*/ 25391 w 43544"/>
                    <a:gd name="connsiteY12" fmla="*/ 53011 h 66941"/>
                    <a:gd name="connsiteX13" fmla="*/ 20167 w 43544"/>
                    <a:gd name="connsiteY13" fmla="*/ 54986 h 66941"/>
                    <a:gd name="connsiteX14" fmla="*/ 14658 w 43544"/>
                    <a:gd name="connsiteY14" fmla="*/ 52754 h 66941"/>
                    <a:gd name="connsiteX15" fmla="*/ 11896 w 43544"/>
                    <a:gd name="connsiteY15" fmla="*/ 46228 h 66941"/>
                    <a:gd name="connsiteX16" fmla="*/ 305 w 43544"/>
                    <a:gd name="connsiteY16" fmla="*/ 48189 h 66941"/>
                    <a:gd name="connsiteX17" fmla="*/ 3954 w 43544"/>
                    <a:gd name="connsiteY17" fmla="*/ 57691 h 66941"/>
                    <a:gd name="connsiteX18" fmla="*/ 10752 w 43544"/>
                    <a:gd name="connsiteY18" fmla="*/ 63286 h 66941"/>
                    <a:gd name="connsiteX19" fmla="*/ 20525 w 43544"/>
                    <a:gd name="connsiteY19" fmla="*/ 65318 h 66941"/>
                    <a:gd name="connsiteX20" fmla="*/ 35365 w 43544"/>
                    <a:gd name="connsiteY20" fmla="*/ 59422 h 66941"/>
                    <a:gd name="connsiteX21" fmla="*/ 39972 w 43544"/>
                    <a:gd name="connsiteY21" fmla="*/ 48504 h 66941"/>
                    <a:gd name="connsiteX22" fmla="*/ 30542 w 43544"/>
                    <a:gd name="connsiteY22" fmla="*/ 34738 h 66941"/>
                    <a:gd name="connsiteX23" fmla="*/ 39543 w 43544"/>
                    <a:gd name="connsiteY23" fmla="*/ 29314 h 66941"/>
                    <a:gd name="connsiteX24" fmla="*/ 42920 w 43544"/>
                    <a:gd name="connsiteY24" fmla="*/ 19169 h 66941"/>
                    <a:gd name="connsiteX25" fmla="*/ 36609 w 43544"/>
                    <a:gd name="connsiteY25" fmla="*/ 4458 h 66941"/>
                    <a:gd name="connsiteX26" fmla="*/ 20926 w 43544"/>
                    <a:gd name="connsiteY26" fmla="*/ -1624 h 66941"/>
                    <a:gd name="connsiteX27" fmla="*/ 6158 w 43544"/>
                    <a:gd name="connsiteY27" fmla="*/ 3499 h 66941"/>
                    <a:gd name="connsiteX28" fmla="*/ -625 w 43544"/>
                    <a:gd name="connsiteY28" fmla="*/ 1689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625" y="16893"/>
                      </a:moveTo>
                      <a:lnTo>
                        <a:pt x="11539" y="18367"/>
                      </a:lnTo>
                      <a:cubicBezTo>
                        <a:pt x="11920" y="15267"/>
                        <a:pt x="12960" y="12896"/>
                        <a:pt x="14658" y="11255"/>
                      </a:cubicBezTo>
                      <a:cubicBezTo>
                        <a:pt x="16366" y="9614"/>
                        <a:pt x="18426" y="8794"/>
                        <a:pt x="20840" y="8794"/>
                      </a:cubicBezTo>
                      <a:cubicBezTo>
                        <a:pt x="23435" y="8794"/>
                        <a:pt x="25615" y="9777"/>
                        <a:pt x="27380" y="11742"/>
                      </a:cubicBezTo>
                      <a:cubicBezTo>
                        <a:pt x="29154" y="13716"/>
                        <a:pt x="30041" y="16373"/>
                        <a:pt x="30041" y="19712"/>
                      </a:cubicBezTo>
                      <a:cubicBezTo>
                        <a:pt x="30041" y="22870"/>
                        <a:pt x="29192" y="25369"/>
                        <a:pt x="27494" y="27211"/>
                      </a:cubicBezTo>
                      <a:cubicBezTo>
                        <a:pt x="25796" y="29061"/>
                        <a:pt x="23726" y="29987"/>
                        <a:pt x="21284" y="29987"/>
                      </a:cubicBezTo>
                      <a:cubicBezTo>
                        <a:pt x="19671" y="29987"/>
                        <a:pt x="17749" y="29677"/>
                        <a:pt x="15517" y="29057"/>
                      </a:cubicBezTo>
                      <a:lnTo>
                        <a:pt x="16905" y="39288"/>
                      </a:lnTo>
                      <a:cubicBezTo>
                        <a:pt x="20301" y="39202"/>
                        <a:pt x="22891" y="39942"/>
                        <a:pt x="24675" y="41506"/>
                      </a:cubicBezTo>
                      <a:cubicBezTo>
                        <a:pt x="26469" y="43071"/>
                        <a:pt x="27365" y="45150"/>
                        <a:pt x="27365" y="47745"/>
                      </a:cubicBezTo>
                      <a:cubicBezTo>
                        <a:pt x="27365" y="49949"/>
                        <a:pt x="26707" y="51704"/>
                        <a:pt x="25391" y="53011"/>
                      </a:cubicBezTo>
                      <a:cubicBezTo>
                        <a:pt x="24084" y="54328"/>
                        <a:pt x="22343" y="54986"/>
                        <a:pt x="20167" y="54986"/>
                      </a:cubicBezTo>
                      <a:cubicBezTo>
                        <a:pt x="18021" y="54986"/>
                        <a:pt x="16185" y="54242"/>
                        <a:pt x="14658" y="52754"/>
                      </a:cubicBezTo>
                      <a:cubicBezTo>
                        <a:pt x="13141" y="51265"/>
                        <a:pt x="12221" y="49090"/>
                        <a:pt x="11896" y="46228"/>
                      </a:cubicBezTo>
                      <a:lnTo>
                        <a:pt x="305" y="48189"/>
                      </a:lnTo>
                      <a:cubicBezTo>
                        <a:pt x="1116" y="52157"/>
                        <a:pt x="2333" y="55325"/>
                        <a:pt x="3954" y="57691"/>
                      </a:cubicBezTo>
                      <a:cubicBezTo>
                        <a:pt x="5576" y="60066"/>
                        <a:pt x="7842" y="61931"/>
                        <a:pt x="10752" y="63286"/>
                      </a:cubicBezTo>
                      <a:cubicBezTo>
                        <a:pt x="13661" y="64640"/>
                        <a:pt x="16919" y="65318"/>
                        <a:pt x="20525" y="65318"/>
                      </a:cubicBezTo>
                      <a:cubicBezTo>
                        <a:pt x="26697" y="65318"/>
                        <a:pt x="31644" y="63353"/>
                        <a:pt x="35365" y="59422"/>
                      </a:cubicBezTo>
                      <a:cubicBezTo>
                        <a:pt x="38436" y="56198"/>
                        <a:pt x="39972" y="52558"/>
                        <a:pt x="39972" y="48504"/>
                      </a:cubicBezTo>
                      <a:cubicBezTo>
                        <a:pt x="39972" y="42751"/>
                        <a:pt x="36829" y="38162"/>
                        <a:pt x="30542" y="34738"/>
                      </a:cubicBezTo>
                      <a:cubicBezTo>
                        <a:pt x="34301" y="33927"/>
                        <a:pt x="37301" y="32119"/>
                        <a:pt x="39543" y="29314"/>
                      </a:cubicBezTo>
                      <a:cubicBezTo>
                        <a:pt x="41794" y="26519"/>
                        <a:pt x="42920" y="23137"/>
                        <a:pt x="42920" y="19169"/>
                      </a:cubicBezTo>
                      <a:cubicBezTo>
                        <a:pt x="42920" y="13416"/>
                        <a:pt x="40817" y="8512"/>
                        <a:pt x="36609" y="4458"/>
                      </a:cubicBezTo>
                      <a:cubicBezTo>
                        <a:pt x="32412" y="404"/>
                        <a:pt x="27184" y="-1624"/>
                        <a:pt x="20926" y="-1624"/>
                      </a:cubicBezTo>
                      <a:cubicBezTo>
                        <a:pt x="14992" y="-1624"/>
                        <a:pt x="10069" y="84"/>
                        <a:pt x="6158" y="3499"/>
                      </a:cubicBezTo>
                      <a:cubicBezTo>
                        <a:pt x="2256" y="6915"/>
                        <a:pt x="-5" y="11379"/>
                        <a:pt x="-625" y="16893"/>
                      </a:cubicBezTo>
                      <a:close/>
                    </a:path>
                  </a:pathLst>
                </a:custGeom>
                <a:solidFill>
                  <a:srgbClr val="000000"/>
                </a:solidFill>
                <a:ln w="14" cap="flat">
                  <a:noFill/>
                  <a:prstDash val="solid"/>
                  <a:round/>
                </a:ln>
              </p:spPr>
              <p:txBody>
                <a:bodyPr rtlCol="0" anchor="ctr"/>
                <a:lstStyle/>
                <a:p>
                  <a:endParaRPr lang="en-US"/>
                </a:p>
              </p:txBody>
            </p:sp>
            <p:sp>
              <p:nvSpPr>
                <p:cNvPr id="1351" name="Freeform: Shape 1350">
                  <a:extLst>
                    <a:ext uri="{FF2B5EF4-FFF2-40B4-BE49-F238E27FC236}">
                      <a16:creationId xmlns:a16="http://schemas.microsoft.com/office/drawing/2014/main" id="{924F19DF-D745-07B9-231A-6B5CF956DF05}"/>
                    </a:ext>
                  </a:extLst>
                </p:cNvPr>
                <p:cNvSpPr/>
                <p:nvPr/>
              </p:nvSpPr>
              <p:spPr>
                <a:xfrm flipV="1">
                  <a:off x="4911915" y="4491110"/>
                  <a:ext cx="22266" cy="84027"/>
                </a:xfrm>
                <a:custGeom>
                  <a:avLst/>
                  <a:gdLst>
                    <a:gd name="connsiteX0" fmla="*/ 22516 w 22266"/>
                    <a:gd name="connsiteY0" fmla="*/ 83022 h 84027"/>
                    <a:gd name="connsiteX1" fmla="*/ 22516 w 22266"/>
                    <a:gd name="connsiteY1" fmla="*/ -1006 h 84027"/>
                    <a:gd name="connsiteX2" fmla="*/ 250 w 22266"/>
                    <a:gd name="connsiteY2" fmla="*/ -1006 h 84027"/>
                    <a:gd name="connsiteX3" fmla="*/ 250 w 22266"/>
                    <a:gd name="connsiteY3" fmla="*/ 8882 h 84027"/>
                    <a:gd name="connsiteX4" fmla="*/ 10581 w 22266"/>
                    <a:gd name="connsiteY4" fmla="*/ 8882 h 84027"/>
                    <a:gd name="connsiteX5" fmla="*/ 10581 w 22266"/>
                    <a:gd name="connsiteY5" fmla="*/ 73234 h 84027"/>
                    <a:gd name="connsiteX6" fmla="*/ 250 w 22266"/>
                    <a:gd name="connsiteY6" fmla="*/ 73234 h 84027"/>
                    <a:gd name="connsiteX7" fmla="*/ 250 w 22266"/>
                    <a:gd name="connsiteY7" fmla="*/ 83022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2516" y="83022"/>
                      </a:moveTo>
                      <a:lnTo>
                        <a:pt x="22516" y="-1006"/>
                      </a:lnTo>
                      <a:lnTo>
                        <a:pt x="250" y="-1006"/>
                      </a:lnTo>
                      <a:lnTo>
                        <a:pt x="250" y="8882"/>
                      </a:lnTo>
                      <a:lnTo>
                        <a:pt x="10581" y="8882"/>
                      </a:lnTo>
                      <a:lnTo>
                        <a:pt x="10581" y="73234"/>
                      </a:lnTo>
                      <a:lnTo>
                        <a:pt x="250" y="73234"/>
                      </a:lnTo>
                      <a:lnTo>
                        <a:pt x="250" y="83022"/>
                      </a:lnTo>
                      <a:close/>
                    </a:path>
                  </a:pathLst>
                </a:custGeom>
                <a:solidFill>
                  <a:srgbClr val="000000"/>
                </a:solidFill>
                <a:ln w="14" cap="flat">
                  <a:noFill/>
                  <a:prstDash val="solid"/>
                  <a:round/>
                </a:ln>
              </p:spPr>
              <p:txBody>
                <a:bodyPr rtlCol="0" anchor="ctr"/>
                <a:lstStyle/>
                <a:p>
                  <a:endParaRPr lang="en-US"/>
                </a:p>
              </p:txBody>
            </p:sp>
          </p:grpSp>
        </p:grpSp>
        <p:grpSp>
          <p:nvGrpSpPr>
            <p:cNvPr id="1352" name="Graphic 3">
              <a:extLst>
                <a:ext uri="{FF2B5EF4-FFF2-40B4-BE49-F238E27FC236}">
                  <a16:creationId xmlns:a16="http://schemas.microsoft.com/office/drawing/2014/main" id="{CC8C184D-C226-2C66-D516-BCE722045AC5}"/>
                </a:ext>
              </a:extLst>
            </p:cNvPr>
            <p:cNvGrpSpPr/>
            <p:nvPr/>
          </p:nvGrpSpPr>
          <p:grpSpPr>
            <a:xfrm>
              <a:off x="6530479" y="3681915"/>
              <a:ext cx="633753" cy="755089"/>
              <a:chOff x="6530479" y="3681915"/>
              <a:chExt cx="633753" cy="755089"/>
            </a:xfrm>
            <a:noFill/>
          </p:grpSpPr>
          <p:sp>
            <p:nvSpPr>
              <p:cNvPr id="1353" name="Freeform: Shape 1352">
                <a:extLst>
                  <a:ext uri="{FF2B5EF4-FFF2-40B4-BE49-F238E27FC236}">
                    <a16:creationId xmlns:a16="http://schemas.microsoft.com/office/drawing/2014/main" id="{CCF23621-A9F3-E44F-EAEB-9EA22FB08F2D}"/>
                  </a:ext>
                </a:extLst>
              </p:cNvPr>
              <p:cNvSpPr/>
              <p:nvPr/>
            </p:nvSpPr>
            <p:spPr>
              <a:xfrm>
                <a:off x="6530479" y="3681915"/>
                <a:ext cx="633753" cy="755089"/>
              </a:xfrm>
              <a:custGeom>
                <a:avLst/>
                <a:gdLst>
                  <a:gd name="connsiteX0" fmla="*/ 385 w 633753"/>
                  <a:gd name="connsiteY0" fmla="*/ 755191 h 755089"/>
                  <a:gd name="connsiteX1" fmla="*/ 634139 w 633753"/>
                  <a:gd name="connsiteY1" fmla="*/ 102 h 755089"/>
                </a:gdLst>
                <a:ahLst/>
                <a:cxnLst>
                  <a:cxn ang="0">
                    <a:pos x="connsiteX0" y="connsiteY0"/>
                  </a:cxn>
                  <a:cxn ang="0">
                    <a:pos x="connsiteX1" y="connsiteY1"/>
                  </a:cxn>
                </a:cxnLst>
                <a:rect l="l" t="t" r="r" b="b"/>
                <a:pathLst>
                  <a:path w="633753" h="755089">
                    <a:moveTo>
                      <a:pt x="385" y="755191"/>
                    </a:moveTo>
                    <a:cubicBezTo>
                      <a:pt x="210282" y="505124"/>
                      <a:pt x="421553" y="253431"/>
                      <a:pt x="634139" y="102"/>
                    </a:cubicBezTo>
                  </a:path>
                </a:pathLst>
              </a:custGeom>
              <a:noFill/>
              <a:ln w="11448" cap="rnd">
                <a:solidFill>
                  <a:srgbClr val="000000"/>
                </a:solidFill>
                <a:prstDash val="solid"/>
                <a:round/>
              </a:ln>
            </p:spPr>
            <p:txBody>
              <a:bodyPr rtlCol="0" anchor="ctr"/>
              <a:lstStyle/>
              <a:p>
                <a:endParaRPr lang="en-US"/>
              </a:p>
            </p:txBody>
          </p:sp>
          <p:sp>
            <p:nvSpPr>
              <p:cNvPr id="1354" name="Freeform: Shape 1353">
                <a:extLst>
                  <a:ext uri="{FF2B5EF4-FFF2-40B4-BE49-F238E27FC236}">
                    <a16:creationId xmlns:a16="http://schemas.microsoft.com/office/drawing/2014/main" id="{6E9ED3F0-27F6-3C43-94A7-D1BEA4754E7D}"/>
                  </a:ext>
                </a:extLst>
              </p:cNvPr>
              <p:cNvSpPr/>
              <p:nvPr/>
            </p:nvSpPr>
            <p:spPr>
              <a:xfrm>
                <a:off x="6530479" y="4397166"/>
                <a:ext cx="37606" cy="39838"/>
              </a:xfrm>
              <a:custGeom>
                <a:avLst/>
                <a:gdLst>
                  <a:gd name="connsiteX0" fmla="*/ 37975 w 37606"/>
                  <a:gd name="connsiteY0" fmla="*/ 23676 h 39838"/>
                  <a:gd name="connsiteX1" fmla="*/ 368 w 37606"/>
                  <a:gd name="connsiteY1" fmla="*/ 39961 h 39838"/>
                  <a:gd name="connsiteX2" fmla="*/ 9927 w 37606"/>
                  <a:gd name="connsiteY2" fmla="*/ 122 h 39838"/>
                </a:gdLst>
                <a:ahLst/>
                <a:cxnLst>
                  <a:cxn ang="0">
                    <a:pos x="connsiteX0" y="connsiteY0"/>
                  </a:cxn>
                  <a:cxn ang="0">
                    <a:pos x="connsiteX1" y="connsiteY1"/>
                  </a:cxn>
                  <a:cxn ang="0">
                    <a:pos x="connsiteX2" y="connsiteY2"/>
                  </a:cxn>
                </a:cxnLst>
                <a:rect l="l" t="t" r="r" b="b"/>
                <a:pathLst>
                  <a:path w="37606" h="39838">
                    <a:moveTo>
                      <a:pt x="37975" y="23676"/>
                    </a:moveTo>
                    <a:lnTo>
                      <a:pt x="368" y="39961"/>
                    </a:lnTo>
                    <a:lnTo>
                      <a:pt x="9927" y="122"/>
                    </a:lnTo>
                  </a:path>
                </a:pathLst>
              </a:custGeom>
              <a:noFill/>
              <a:ln w="11448" cap="rnd">
                <a:solidFill>
                  <a:srgbClr val="000000"/>
                </a:solidFill>
                <a:prstDash val="solid"/>
                <a:round/>
              </a:ln>
            </p:spPr>
            <p:txBody>
              <a:bodyPr rtlCol="0" anchor="ctr"/>
              <a:lstStyle/>
              <a:p>
                <a:endParaRPr lang="en-US"/>
              </a:p>
            </p:txBody>
          </p:sp>
        </p:grpSp>
        <p:grpSp>
          <p:nvGrpSpPr>
            <p:cNvPr id="1355" name="Graphic 3">
              <a:extLst>
                <a:ext uri="{FF2B5EF4-FFF2-40B4-BE49-F238E27FC236}">
                  <a16:creationId xmlns:a16="http://schemas.microsoft.com/office/drawing/2014/main" id="{7A0BA594-B5A4-B2AA-8CBD-23BC824BD125}"/>
                </a:ext>
              </a:extLst>
            </p:cNvPr>
            <p:cNvGrpSpPr/>
            <p:nvPr/>
          </p:nvGrpSpPr>
          <p:grpSpPr>
            <a:xfrm>
              <a:off x="5858261" y="4453535"/>
              <a:ext cx="921380" cy="470278"/>
              <a:chOff x="5858261" y="4453535"/>
              <a:chExt cx="921380" cy="470278"/>
            </a:xfrm>
          </p:grpSpPr>
          <p:sp>
            <p:nvSpPr>
              <p:cNvPr id="1356" name="Freeform: Shape 1355">
                <a:extLst>
                  <a:ext uri="{FF2B5EF4-FFF2-40B4-BE49-F238E27FC236}">
                    <a16:creationId xmlns:a16="http://schemas.microsoft.com/office/drawing/2014/main" id="{F6F5436C-7B55-5DD4-A014-ACA16EF9EA63}"/>
                  </a:ext>
                </a:extLst>
              </p:cNvPr>
              <p:cNvSpPr/>
              <p:nvPr/>
            </p:nvSpPr>
            <p:spPr>
              <a:xfrm>
                <a:off x="5858261" y="4453535"/>
                <a:ext cx="921380" cy="470278"/>
              </a:xfrm>
              <a:custGeom>
                <a:avLst/>
                <a:gdLst>
                  <a:gd name="connsiteX0" fmla="*/ 355 w 921380"/>
                  <a:gd name="connsiteY0" fmla="*/ 470416 h 470278"/>
                  <a:gd name="connsiteX1" fmla="*/ 921735 w 921380"/>
                  <a:gd name="connsiteY1" fmla="*/ 470416 h 470278"/>
                  <a:gd name="connsiteX2" fmla="*/ 921735 w 921380"/>
                  <a:gd name="connsiteY2" fmla="*/ 138 h 470278"/>
                  <a:gd name="connsiteX3" fmla="*/ 355 w 921380"/>
                  <a:gd name="connsiteY3" fmla="*/ 138 h 470278"/>
                </a:gdLst>
                <a:ahLst/>
                <a:cxnLst>
                  <a:cxn ang="0">
                    <a:pos x="connsiteX0" y="connsiteY0"/>
                  </a:cxn>
                  <a:cxn ang="0">
                    <a:pos x="connsiteX1" y="connsiteY1"/>
                  </a:cxn>
                  <a:cxn ang="0">
                    <a:pos x="connsiteX2" y="connsiteY2"/>
                  </a:cxn>
                  <a:cxn ang="0">
                    <a:pos x="connsiteX3" y="connsiteY3"/>
                  </a:cxn>
                </a:cxnLst>
                <a:rect l="l" t="t" r="r" b="b"/>
                <a:pathLst>
                  <a:path w="921380" h="470278">
                    <a:moveTo>
                      <a:pt x="355" y="470416"/>
                    </a:moveTo>
                    <a:lnTo>
                      <a:pt x="921735" y="470416"/>
                    </a:lnTo>
                    <a:lnTo>
                      <a:pt x="921735" y="138"/>
                    </a:lnTo>
                    <a:lnTo>
                      <a:pt x="355" y="138"/>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357" name="Graphic 3">
                <a:extLst>
                  <a:ext uri="{FF2B5EF4-FFF2-40B4-BE49-F238E27FC236}">
                    <a16:creationId xmlns:a16="http://schemas.microsoft.com/office/drawing/2014/main" id="{29E10741-4C75-2AEA-B21E-2976E84558BA}"/>
                  </a:ext>
                </a:extLst>
              </p:cNvPr>
              <p:cNvGrpSpPr/>
              <p:nvPr/>
            </p:nvGrpSpPr>
            <p:grpSpPr>
              <a:xfrm>
                <a:off x="5910721" y="4500128"/>
                <a:ext cx="820399" cy="85100"/>
                <a:chOff x="5910721" y="4500128"/>
                <a:chExt cx="820399" cy="85100"/>
              </a:xfrm>
              <a:solidFill>
                <a:srgbClr val="000000"/>
              </a:solidFill>
            </p:grpSpPr>
            <p:sp>
              <p:nvSpPr>
                <p:cNvPr id="1358" name="Freeform: Shape 1357">
                  <a:extLst>
                    <a:ext uri="{FF2B5EF4-FFF2-40B4-BE49-F238E27FC236}">
                      <a16:creationId xmlns:a16="http://schemas.microsoft.com/office/drawing/2014/main" id="{06FBC30D-02CD-BAA2-B2B3-E948B9A2250B}"/>
                    </a:ext>
                  </a:extLst>
                </p:cNvPr>
                <p:cNvSpPr/>
                <p:nvPr/>
              </p:nvSpPr>
              <p:spPr>
                <a:xfrm flipV="1">
                  <a:off x="5910721" y="4500400"/>
                  <a:ext cx="50213" cy="65553"/>
                </a:xfrm>
                <a:custGeom>
                  <a:avLst/>
                  <a:gdLst>
                    <a:gd name="connsiteX0" fmla="*/ -838 w 50213"/>
                    <a:gd name="connsiteY0" fmla="*/ -1651 h 65553"/>
                    <a:gd name="connsiteX1" fmla="*/ -838 w 50213"/>
                    <a:gd name="connsiteY1" fmla="*/ 63902 h 65553"/>
                    <a:gd name="connsiteX2" fmla="*/ 20398 w 50213"/>
                    <a:gd name="connsiteY2" fmla="*/ 63902 h 65553"/>
                    <a:gd name="connsiteX3" fmla="*/ 36139 w 50213"/>
                    <a:gd name="connsiteY3" fmla="*/ 62929 h 65553"/>
                    <a:gd name="connsiteX4" fmla="*/ 45569 w 50213"/>
                    <a:gd name="connsiteY4" fmla="*/ 56504 h 65553"/>
                    <a:gd name="connsiteX5" fmla="*/ 49375 w 50213"/>
                    <a:gd name="connsiteY5" fmla="*/ 43740 h 65553"/>
                    <a:gd name="connsiteX6" fmla="*/ 47186 w 50213"/>
                    <a:gd name="connsiteY6" fmla="*/ 33580 h 65553"/>
                    <a:gd name="connsiteX7" fmla="*/ 41619 w 50213"/>
                    <a:gd name="connsiteY7" fmla="*/ 27126 h 65553"/>
                    <a:gd name="connsiteX8" fmla="*/ 34751 w 50213"/>
                    <a:gd name="connsiteY8" fmla="*/ 24021 h 65553"/>
                    <a:gd name="connsiteX9" fmla="*/ 21028 w 50213"/>
                    <a:gd name="connsiteY9" fmla="*/ 23076 h 65553"/>
                    <a:gd name="connsiteX10" fmla="*/ 12399 w 50213"/>
                    <a:gd name="connsiteY10" fmla="*/ 23076 h 65553"/>
                    <a:gd name="connsiteX11" fmla="*/ 12399 w 50213"/>
                    <a:gd name="connsiteY11" fmla="*/ -1651 h 65553"/>
                    <a:gd name="connsiteX12" fmla="*/ 12399 w 50213"/>
                    <a:gd name="connsiteY12" fmla="*/ 52812 h 65553"/>
                    <a:gd name="connsiteX13" fmla="*/ 12399 w 50213"/>
                    <a:gd name="connsiteY13" fmla="*/ 34209 h 65553"/>
                    <a:gd name="connsiteX14" fmla="*/ 19640 w 50213"/>
                    <a:gd name="connsiteY14" fmla="*/ 34209 h 65553"/>
                    <a:gd name="connsiteX15" fmla="*/ 30100 w 50213"/>
                    <a:gd name="connsiteY15" fmla="*/ 35240 h 65553"/>
                    <a:gd name="connsiteX16" fmla="*/ 34236 w 50213"/>
                    <a:gd name="connsiteY16" fmla="*/ 38459 h 65553"/>
                    <a:gd name="connsiteX17" fmla="*/ 35738 w 50213"/>
                    <a:gd name="connsiteY17" fmla="*/ 43554 h 65553"/>
                    <a:gd name="connsiteX18" fmla="*/ 33635 w 50213"/>
                    <a:gd name="connsiteY18" fmla="*/ 49449 h 65553"/>
                    <a:gd name="connsiteX19" fmla="*/ 28311 w 50213"/>
                    <a:gd name="connsiteY19" fmla="*/ 52369 h 65553"/>
                    <a:gd name="connsiteX20" fmla="*/ 18795 w 50213"/>
                    <a:gd name="connsiteY20" fmla="*/ 52812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213" h="65553">
                      <a:moveTo>
                        <a:pt x="-838" y="-1651"/>
                      </a:moveTo>
                      <a:lnTo>
                        <a:pt x="-838" y="63902"/>
                      </a:lnTo>
                      <a:lnTo>
                        <a:pt x="20398" y="63902"/>
                      </a:lnTo>
                      <a:cubicBezTo>
                        <a:pt x="28450" y="63902"/>
                        <a:pt x="33697" y="63578"/>
                        <a:pt x="36139" y="62929"/>
                      </a:cubicBezTo>
                      <a:cubicBezTo>
                        <a:pt x="39898" y="61937"/>
                        <a:pt x="43041" y="59795"/>
                        <a:pt x="45569" y="56504"/>
                      </a:cubicBezTo>
                      <a:cubicBezTo>
                        <a:pt x="48107" y="53213"/>
                        <a:pt x="49375" y="48958"/>
                        <a:pt x="49375" y="43740"/>
                      </a:cubicBezTo>
                      <a:cubicBezTo>
                        <a:pt x="49375" y="39714"/>
                        <a:pt x="48646" y="36327"/>
                        <a:pt x="47186" y="33580"/>
                      </a:cubicBezTo>
                      <a:cubicBezTo>
                        <a:pt x="45726" y="30842"/>
                        <a:pt x="43871" y="28690"/>
                        <a:pt x="41619" y="27126"/>
                      </a:cubicBezTo>
                      <a:cubicBezTo>
                        <a:pt x="39368" y="25561"/>
                        <a:pt x="37079" y="24526"/>
                        <a:pt x="34751" y="24021"/>
                      </a:cubicBezTo>
                      <a:cubicBezTo>
                        <a:pt x="31593" y="23391"/>
                        <a:pt x="27019" y="23076"/>
                        <a:pt x="21028" y="23076"/>
                      </a:cubicBezTo>
                      <a:lnTo>
                        <a:pt x="12399" y="23076"/>
                      </a:lnTo>
                      <a:lnTo>
                        <a:pt x="12399" y="-1651"/>
                      </a:lnTo>
                      <a:close/>
                      <a:moveTo>
                        <a:pt x="12399" y="52812"/>
                      </a:moveTo>
                      <a:lnTo>
                        <a:pt x="12399" y="34209"/>
                      </a:lnTo>
                      <a:lnTo>
                        <a:pt x="19640" y="34209"/>
                      </a:lnTo>
                      <a:cubicBezTo>
                        <a:pt x="24858" y="34209"/>
                        <a:pt x="28345" y="34553"/>
                        <a:pt x="30100" y="35240"/>
                      </a:cubicBezTo>
                      <a:cubicBezTo>
                        <a:pt x="31865" y="35927"/>
                        <a:pt x="33243" y="37000"/>
                        <a:pt x="34236" y="38459"/>
                      </a:cubicBezTo>
                      <a:cubicBezTo>
                        <a:pt x="35237" y="39919"/>
                        <a:pt x="35738" y="41617"/>
                        <a:pt x="35738" y="43554"/>
                      </a:cubicBezTo>
                      <a:cubicBezTo>
                        <a:pt x="35738" y="45939"/>
                        <a:pt x="35037" y="47904"/>
                        <a:pt x="33635" y="49449"/>
                      </a:cubicBezTo>
                      <a:cubicBezTo>
                        <a:pt x="32232" y="51004"/>
                        <a:pt x="30458" y="51977"/>
                        <a:pt x="28311" y="52369"/>
                      </a:cubicBezTo>
                      <a:cubicBezTo>
                        <a:pt x="26737" y="52664"/>
                        <a:pt x="23565" y="52812"/>
                        <a:pt x="18795" y="52812"/>
                      </a:cubicBezTo>
                      <a:close/>
                    </a:path>
                  </a:pathLst>
                </a:custGeom>
                <a:solidFill>
                  <a:srgbClr val="000000"/>
                </a:solidFill>
                <a:ln w="14" cap="flat">
                  <a:noFill/>
                  <a:prstDash val="solid"/>
                  <a:round/>
                </a:ln>
              </p:spPr>
              <p:txBody>
                <a:bodyPr rtlCol="0" anchor="ctr"/>
                <a:lstStyle/>
                <a:p>
                  <a:endParaRPr lang="en-US"/>
                </a:p>
              </p:txBody>
            </p:sp>
            <p:sp>
              <p:nvSpPr>
                <p:cNvPr id="1359" name="Freeform: Shape 1358">
                  <a:extLst>
                    <a:ext uri="{FF2B5EF4-FFF2-40B4-BE49-F238E27FC236}">
                      <a16:creationId xmlns:a16="http://schemas.microsoft.com/office/drawing/2014/main" id="{68F7089B-6946-46DA-96A5-A9FB45616868}"/>
                    </a:ext>
                  </a:extLst>
                </p:cNvPr>
                <p:cNvSpPr/>
                <p:nvPr/>
              </p:nvSpPr>
              <p:spPr>
                <a:xfrm flipV="1">
                  <a:off x="5971176" y="4517385"/>
                  <a:ext cx="30766" cy="48567"/>
                </a:xfrm>
                <a:custGeom>
                  <a:avLst/>
                  <a:gdLst>
                    <a:gd name="connsiteX0" fmla="*/ 12462 w 30766"/>
                    <a:gd name="connsiteY0" fmla="*/ -1056 h 48567"/>
                    <a:gd name="connsiteX1" fmla="*/ -102 w 30766"/>
                    <a:gd name="connsiteY1" fmla="*/ -1056 h 48567"/>
                    <a:gd name="connsiteX2" fmla="*/ -102 w 30766"/>
                    <a:gd name="connsiteY2" fmla="*/ 46439 h 48567"/>
                    <a:gd name="connsiteX3" fmla="*/ 11574 w 30766"/>
                    <a:gd name="connsiteY3" fmla="*/ 46439 h 48567"/>
                    <a:gd name="connsiteX4" fmla="*/ 11574 w 30766"/>
                    <a:gd name="connsiteY4" fmla="*/ 39684 h 48567"/>
                    <a:gd name="connsiteX5" fmla="*/ 16955 w 30766"/>
                    <a:gd name="connsiteY5" fmla="*/ 45981 h 48567"/>
                    <a:gd name="connsiteX6" fmla="*/ 22393 w 30766"/>
                    <a:gd name="connsiteY6" fmla="*/ 47512 h 48567"/>
                    <a:gd name="connsiteX7" fmla="*/ 30664 w 30766"/>
                    <a:gd name="connsiteY7" fmla="*/ 45137 h 48567"/>
                    <a:gd name="connsiteX8" fmla="*/ 26771 w 30766"/>
                    <a:gd name="connsiteY8" fmla="*/ 34189 h 48567"/>
                    <a:gd name="connsiteX9" fmla="*/ 20876 w 30766"/>
                    <a:gd name="connsiteY9" fmla="*/ 36236 h 48567"/>
                    <a:gd name="connsiteX10" fmla="*/ 16397 w 30766"/>
                    <a:gd name="connsiteY10" fmla="*/ 34776 h 48567"/>
                    <a:gd name="connsiteX11" fmla="*/ 13506 w 30766"/>
                    <a:gd name="connsiteY11" fmla="*/ 29524 h 48567"/>
                    <a:gd name="connsiteX12" fmla="*/ 12462 w 30766"/>
                    <a:gd name="connsiteY12" fmla="*/ 13612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2462" y="-1056"/>
                      </a:moveTo>
                      <a:lnTo>
                        <a:pt x="-102" y="-1056"/>
                      </a:lnTo>
                      <a:lnTo>
                        <a:pt x="-102" y="46439"/>
                      </a:lnTo>
                      <a:lnTo>
                        <a:pt x="11574" y="46439"/>
                      </a:lnTo>
                      <a:lnTo>
                        <a:pt x="11574" y="39684"/>
                      </a:lnTo>
                      <a:cubicBezTo>
                        <a:pt x="13568" y="42871"/>
                        <a:pt x="15362" y="44970"/>
                        <a:pt x="16955" y="45981"/>
                      </a:cubicBezTo>
                      <a:cubicBezTo>
                        <a:pt x="18548" y="47002"/>
                        <a:pt x="20361" y="47512"/>
                        <a:pt x="22393" y="47512"/>
                      </a:cubicBezTo>
                      <a:cubicBezTo>
                        <a:pt x="25255" y="47512"/>
                        <a:pt x="28012" y="46720"/>
                        <a:pt x="30664" y="45137"/>
                      </a:cubicBezTo>
                      <a:lnTo>
                        <a:pt x="26771" y="34189"/>
                      </a:lnTo>
                      <a:cubicBezTo>
                        <a:pt x="24654" y="35554"/>
                        <a:pt x="22688" y="36236"/>
                        <a:pt x="20876" y="36236"/>
                      </a:cubicBezTo>
                      <a:cubicBezTo>
                        <a:pt x="19111" y="36236"/>
                        <a:pt x="17618" y="35749"/>
                        <a:pt x="16397" y="34776"/>
                      </a:cubicBezTo>
                      <a:cubicBezTo>
                        <a:pt x="15176" y="33813"/>
                        <a:pt x="14212" y="32062"/>
                        <a:pt x="13506" y="29524"/>
                      </a:cubicBezTo>
                      <a:cubicBezTo>
                        <a:pt x="12810" y="26996"/>
                        <a:pt x="12462" y="21692"/>
                        <a:pt x="12462" y="13612"/>
                      </a:cubicBezTo>
                      <a:close/>
                    </a:path>
                  </a:pathLst>
                </a:custGeom>
                <a:solidFill>
                  <a:srgbClr val="000000"/>
                </a:solidFill>
                <a:ln w="14" cap="flat">
                  <a:noFill/>
                  <a:prstDash val="solid"/>
                  <a:round/>
                </a:ln>
              </p:spPr>
              <p:txBody>
                <a:bodyPr rtlCol="0" anchor="ctr"/>
                <a:lstStyle/>
                <a:p>
                  <a:endParaRPr lang="en-US"/>
                </a:p>
              </p:txBody>
            </p:sp>
            <p:sp>
              <p:nvSpPr>
                <p:cNvPr id="1360" name="Freeform: Shape 1359">
                  <a:extLst>
                    <a:ext uri="{FF2B5EF4-FFF2-40B4-BE49-F238E27FC236}">
                      <a16:creationId xmlns:a16="http://schemas.microsoft.com/office/drawing/2014/main" id="{BA53C274-3E2A-AA4D-FA37-B84804CBCB65}"/>
                    </a:ext>
                  </a:extLst>
                </p:cNvPr>
                <p:cNvSpPr/>
                <p:nvPr/>
              </p:nvSpPr>
              <p:spPr>
                <a:xfrm flipV="1">
                  <a:off x="6003682" y="4517385"/>
                  <a:ext cx="44372" cy="49640"/>
                </a:xfrm>
                <a:custGeom>
                  <a:avLst/>
                  <a:gdLst>
                    <a:gd name="connsiteX0" fmla="*/ 30817 w 44372"/>
                    <a:gd name="connsiteY0" fmla="*/ 15166 h 49640"/>
                    <a:gd name="connsiteX1" fmla="*/ 43338 w 44372"/>
                    <a:gd name="connsiteY1" fmla="*/ 13063 h 49640"/>
                    <a:gd name="connsiteX2" fmla="*/ 35711 w 44372"/>
                    <a:gd name="connsiteY2" fmla="*/ 2574 h 49640"/>
                    <a:gd name="connsiteX3" fmla="*/ 22689 w 44372"/>
                    <a:gd name="connsiteY3" fmla="*/ -1018 h 49640"/>
                    <a:gd name="connsiteX4" fmla="*/ 4344 w 44372"/>
                    <a:gd name="connsiteY4" fmla="*/ 7081 h 49640"/>
                    <a:gd name="connsiteX5" fmla="*/ -350 w 44372"/>
                    <a:gd name="connsiteY5" fmla="*/ 23438 h 49640"/>
                    <a:gd name="connsiteX6" fmla="*/ 5818 w 44372"/>
                    <a:gd name="connsiteY6" fmla="*/ 41926 h 49640"/>
                    <a:gd name="connsiteX7" fmla="*/ 21430 w 44372"/>
                    <a:gd name="connsiteY7" fmla="*/ 48623 h 49640"/>
                    <a:gd name="connsiteX8" fmla="*/ 38158 w 44372"/>
                    <a:gd name="connsiteY8" fmla="*/ 41625 h 49640"/>
                    <a:gd name="connsiteX9" fmla="*/ 44011 w 44372"/>
                    <a:gd name="connsiteY9" fmla="*/ 20175 h 49640"/>
                    <a:gd name="connsiteX10" fmla="*/ 12529 w 44372"/>
                    <a:gd name="connsiteY10" fmla="*/ 20175 h 49640"/>
                    <a:gd name="connsiteX11" fmla="*/ 15577 w 44372"/>
                    <a:gd name="connsiteY11" fmla="*/ 11474 h 49640"/>
                    <a:gd name="connsiteX12" fmla="*/ 22818 w 44372"/>
                    <a:gd name="connsiteY12" fmla="*/ 8369 h 49640"/>
                    <a:gd name="connsiteX13" fmla="*/ 27769 w 44372"/>
                    <a:gd name="connsiteY13" fmla="*/ 9972 h 49640"/>
                    <a:gd name="connsiteX14" fmla="*/ 30817 w 44372"/>
                    <a:gd name="connsiteY14" fmla="*/ 15166 h 49640"/>
                    <a:gd name="connsiteX15" fmla="*/ 31533 w 44372"/>
                    <a:gd name="connsiteY15" fmla="*/ 27874 h 49640"/>
                    <a:gd name="connsiteX16" fmla="*/ 28714 w 44372"/>
                    <a:gd name="connsiteY16" fmla="*/ 36159 h 49640"/>
                    <a:gd name="connsiteX17" fmla="*/ 22188 w 44372"/>
                    <a:gd name="connsiteY17" fmla="*/ 39007 h 49640"/>
                    <a:gd name="connsiteX18" fmla="*/ 15391 w 44372"/>
                    <a:gd name="connsiteY18" fmla="*/ 36016 h 49640"/>
                    <a:gd name="connsiteX19" fmla="*/ 12758 w 44372"/>
                    <a:gd name="connsiteY19" fmla="*/ 2787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817" y="15166"/>
                      </a:moveTo>
                      <a:lnTo>
                        <a:pt x="43338" y="13063"/>
                      </a:lnTo>
                      <a:cubicBezTo>
                        <a:pt x="41735" y="8474"/>
                        <a:pt x="39193" y="4978"/>
                        <a:pt x="35711" y="2574"/>
                      </a:cubicBezTo>
                      <a:cubicBezTo>
                        <a:pt x="32238" y="179"/>
                        <a:pt x="27898" y="-1018"/>
                        <a:pt x="22689" y="-1018"/>
                      </a:cubicBezTo>
                      <a:cubicBezTo>
                        <a:pt x="14428" y="-1018"/>
                        <a:pt x="8312" y="1682"/>
                        <a:pt x="4344" y="7081"/>
                      </a:cubicBezTo>
                      <a:cubicBezTo>
                        <a:pt x="1215" y="11403"/>
                        <a:pt x="-350" y="16855"/>
                        <a:pt x="-350" y="23438"/>
                      </a:cubicBezTo>
                      <a:cubicBezTo>
                        <a:pt x="-350" y="31308"/>
                        <a:pt x="1706" y="37471"/>
                        <a:pt x="5818" y="41926"/>
                      </a:cubicBezTo>
                      <a:cubicBezTo>
                        <a:pt x="9939" y="46390"/>
                        <a:pt x="15143" y="48623"/>
                        <a:pt x="21430" y="48623"/>
                      </a:cubicBezTo>
                      <a:cubicBezTo>
                        <a:pt x="28499" y="48623"/>
                        <a:pt x="34075" y="46290"/>
                        <a:pt x="38158" y="41625"/>
                      </a:cubicBezTo>
                      <a:cubicBezTo>
                        <a:pt x="42241" y="36960"/>
                        <a:pt x="44192" y="29810"/>
                        <a:pt x="44011" y="20175"/>
                      </a:cubicBezTo>
                      <a:lnTo>
                        <a:pt x="12529" y="20175"/>
                      </a:lnTo>
                      <a:cubicBezTo>
                        <a:pt x="12625" y="16454"/>
                        <a:pt x="13641" y="13554"/>
                        <a:pt x="15577" y="11474"/>
                      </a:cubicBezTo>
                      <a:cubicBezTo>
                        <a:pt x="17514" y="9404"/>
                        <a:pt x="19927" y="8369"/>
                        <a:pt x="22818" y="8369"/>
                      </a:cubicBezTo>
                      <a:cubicBezTo>
                        <a:pt x="24783" y="8369"/>
                        <a:pt x="26434" y="8903"/>
                        <a:pt x="27769" y="9972"/>
                      </a:cubicBezTo>
                      <a:cubicBezTo>
                        <a:pt x="29114" y="11050"/>
                        <a:pt x="30130" y="12781"/>
                        <a:pt x="30817" y="15166"/>
                      </a:cubicBezTo>
                      <a:close/>
                      <a:moveTo>
                        <a:pt x="31533" y="27874"/>
                      </a:moveTo>
                      <a:cubicBezTo>
                        <a:pt x="31447" y="31508"/>
                        <a:pt x="30507" y="34270"/>
                        <a:pt x="28714" y="36159"/>
                      </a:cubicBezTo>
                      <a:cubicBezTo>
                        <a:pt x="26930" y="38057"/>
                        <a:pt x="24754" y="39007"/>
                        <a:pt x="22188" y="39007"/>
                      </a:cubicBezTo>
                      <a:cubicBezTo>
                        <a:pt x="19450" y="39007"/>
                        <a:pt x="17185" y="38010"/>
                        <a:pt x="15391" y="36016"/>
                      </a:cubicBezTo>
                      <a:cubicBezTo>
                        <a:pt x="13607" y="34012"/>
                        <a:pt x="12729" y="31298"/>
                        <a:pt x="12758" y="27874"/>
                      </a:cubicBezTo>
                      <a:close/>
                    </a:path>
                  </a:pathLst>
                </a:custGeom>
                <a:solidFill>
                  <a:srgbClr val="000000"/>
                </a:solidFill>
                <a:ln w="14" cap="flat">
                  <a:noFill/>
                  <a:prstDash val="solid"/>
                  <a:round/>
                </a:ln>
              </p:spPr>
              <p:txBody>
                <a:bodyPr rtlCol="0" anchor="ctr"/>
                <a:lstStyle/>
                <a:p>
                  <a:endParaRPr lang="en-US"/>
                </a:p>
              </p:txBody>
            </p:sp>
            <p:sp>
              <p:nvSpPr>
                <p:cNvPr id="1361" name="Freeform: Shape 1360">
                  <a:extLst>
                    <a:ext uri="{FF2B5EF4-FFF2-40B4-BE49-F238E27FC236}">
                      <a16:creationId xmlns:a16="http://schemas.microsoft.com/office/drawing/2014/main" id="{7232F3F5-E8D0-19A5-62AE-FB8B69807217}"/>
                    </a:ext>
                  </a:extLst>
                </p:cNvPr>
                <p:cNvSpPr/>
                <p:nvPr/>
              </p:nvSpPr>
              <p:spPr>
                <a:xfrm flipV="1">
                  <a:off x="6055475" y="4517385"/>
                  <a:ext cx="46320" cy="67842"/>
                </a:xfrm>
                <a:custGeom>
                  <a:avLst/>
                  <a:gdLst>
                    <a:gd name="connsiteX0" fmla="*/ 1180 w 46320"/>
                    <a:gd name="connsiteY0" fmla="*/ 15762 h 67842"/>
                    <a:gd name="connsiteX1" fmla="*/ 15533 w 46320"/>
                    <a:gd name="connsiteY1" fmla="*/ 14016 h 67842"/>
                    <a:gd name="connsiteX2" fmla="*/ 17193 w 46320"/>
                    <a:gd name="connsiteY2" fmla="*/ 10581 h 67842"/>
                    <a:gd name="connsiteX3" fmla="*/ 22831 w 46320"/>
                    <a:gd name="connsiteY3" fmla="*/ 9236 h 67842"/>
                    <a:gd name="connsiteX4" fmla="*/ 30200 w 46320"/>
                    <a:gd name="connsiteY4" fmla="*/ 10710 h 67842"/>
                    <a:gd name="connsiteX5" fmla="*/ 32705 w 46320"/>
                    <a:gd name="connsiteY5" fmla="*/ 13887 h 67842"/>
                    <a:gd name="connsiteX6" fmla="*/ 33291 w 46320"/>
                    <a:gd name="connsiteY6" fmla="*/ 19654 h 67842"/>
                    <a:gd name="connsiteX7" fmla="*/ 33291 w 46320"/>
                    <a:gd name="connsiteY7" fmla="*/ 26594 h 67842"/>
                    <a:gd name="connsiteX8" fmla="*/ 19067 w 46320"/>
                    <a:gd name="connsiteY8" fmla="*/ 18895 h 67842"/>
                    <a:gd name="connsiteX9" fmla="*/ 3913 w 46320"/>
                    <a:gd name="connsiteY9" fmla="*/ 26995 h 67842"/>
                    <a:gd name="connsiteX10" fmla="*/ -466 w 46320"/>
                    <a:gd name="connsiteY10" fmla="*/ 42907 h 67842"/>
                    <a:gd name="connsiteX11" fmla="*/ 5273 w 46320"/>
                    <a:gd name="connsiteY11" fmla="*/ 61152 h 67842"/>
                    <a:gd name="connsiteX12" fmla="*/ 19568 w 46320"/>
                    <a:gd name="connsiteY12" fmla="*/ 67463 h 67842"/>
                    <a:gd name="connsiteX13" fmla="*/ 34093 w 46320"/>
                    <a:gd name="connsiteY13" fmla="*/ 59721 h 67842"/>
                    <a:gd name="connsiteX14" fmla="*/ 34093 w 46320"/>
                    <a:gd name="connsiteY14" fmla="*/ 66390 h 67842"/>
                    <a:gd name="connsiteX15" fmla="*/ 45855 w 46320"/>
                    <a:gd name="connsiteY15" fmla="*/ 66390 h 67842"/>
                    <a:gd name="connsiteX16" fmla="*/ 45855 w 46320"/>
                    <a:gd name="connsiteY16" fmla="*/ 23775 h 67842"/>
                    <a:gd name="connsiteX17" fmla="*/ 44467 w 46320"/>
                    <a:gd name="connsiteY17" fmla="*/ 11211 h 67842"/>
                    <a:gd name="connsiteX18" fmla="*/ 40575 w 46320"/>
                    <a:gd name="connsiteY18" fmla="*/ 4686 h 67842"/>
                    <a:gd name="connsiteX19" fmla="*/ 33892 w 46320"/>
                    <a:gd name="connsiteY19" fmla="*/ 965 h 67842"/>
                    <a:gd name="connsiteX20" fmla="*/ 23317 w 46320"/>
                    <a:gd name="connsiteY20" fmla="*/ -380 h 67842"/>
                    <a:gd name="connsiteX21" fmla="*/ 6189 w 46320"/>
                    <a:gd name="connsiteY21" fmla="*/ 3756 h 67842"/>
                    <a:gd name="connsiteX22" fmla="*/ 1137 w 46320"/>
                    <a:gd name="connsiteY22" fmla="*/ 14245 h 67842"/>
                    <a:gd name="connsiteX23" fmla="*/ 1180 w 46320"/>
                    <a:gd name="connsiteY23" fmla="*/ 15762 h 67842"/>
                    <a:gd name="connsiteX24" fmla="*/ 12413 w 46320"/>
                    <a:gd name="connsiteY24" fmla="*/ 43623 h 67842"/>
                    <a:gd name="connsiteX25" fmla="*/ 15333 w 46320"/>
                    <a:gd name="connsiteY25" fmla="*/ 32547 h 67842"/>
                    <a:gd name="connsiteX26" fmla="*/ 22559 w 46320"/>
                    <a:gd name="connsiteY26" fmla="*/ 29041 h 67842"/>
                    <a:gd name="connsiteX27" fmla="*/ 30344 w 46320"/>
                    <a:gd name="connsiteY27" fmla="*/ 32647 h 67842"/>
                    <a:gd name="connsiteX28" fmla="*/ 33520 w 46320"/>
                    <a:gd name="connsiteY28" fmla="*/ 43308 h 67842"/>
                    <a:gd name="connsiteX29" fmla="*/ 30472 w 46320"/>
                    <a:gd name="connsiteY29" fmla="*/ 54269 h 67842"/>
                    <a:gd name="connsiteX30" fmla="*/ 22788 w 46320"/>
                    <a:gd name="connsiteY30" fmla="*/ 57847 h 67842"/>
                    <a:gd name="connsiteX31" fmla="*/ 15333 w 46320"/>
                    <a:gd name="connsiteY31" fmla="*/ 54327 h 67842"/>
                    <a:gd name="connsiteX32" fmla="*/ 12413 w 46320"/>
                    <a:gd name="connsiteY32" fmla="*/ 43623 h 6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320" h="67842">
                      <a:moveTo>
                        <a:pt x="1180" y="15762"/>
                      </a:moveTo>
                      <a:lnTo>
                        <a:pt x="15533" y="14016"/>
                      </a:lnTo>
                      <a:cubicBezTo>
                        <a:pt x="15771" y="12346"/>
                        <a:pt x="16325" y="11202"/>
                        <a:pt x="17193" y="10581"/>
                      </a:cubicBezTo>
                      <a:cubicBezTo>
                        <a:pt x="18385" y="9685"/>
                        <a:pt x="20265" y="9236"/>
                        <a:pt x="22831" y="9236"/>
                      </a:cubicBezTo>
                      <a:cubicBezTo>
                        <a:pt x="26103" y="9236"/>
                        <a:pt x="28560" y="9728"/>
                        <a:pt x="30200" y="10710"/>
                      </a:cubicBezTo>
                      <a:cubicBezTo>
                        <a:pt x="31307" y="11369"/>
                        <a:pt x="32142" y="12427"/>
                        <a:pt x="32705" y="13887"/>
                      </a:cubicBezTo>
                      <a:cubicBezTo>
                        <a:pt x="33096" y="14927"/>
                        <a:pt x="33291" y="16849"/>
                        <a:pt x="33291" y="19654"/>
                      </a:cubicBezTo>
                      <a:lnTo>
                        <a:pt x="33291" y="26594"/>
                      </a:lnTo>
                      <a:cubicBezTo>
                        <a:pt x="29533" y="21462"/>
                        <a:pt x="24791" y="18895"/>
                        <a:pt x="19067" y="18895"/>
                      </a:cubicBezTo>
                      <a:cubicBezTo>
                        <a:pt x="12685" y="18895"/>
                        <a:pt x="7634" y="21595"/>
                        <a:pt x="3913" y="26995"/>
                      </a:cubicBezTo>
                      <a:cubicBezTo>
                        <a:pt x="994" y="31259"/>
                        <a:pt x="-466" y="36563"/>
                        <a:pt x="-466" y="42907"/>
                      </a:cubicBezTo>
                      <a:cubicBezTo>
                        <a:pt x="-466" y="50873"/>
                        <a:pt x="1447" y="56955"/>
                        <a:pt x="5273" y="61152"/>
                      </a:cubicBezTo>
                      <a:cubicBezTo>
                        <a:pt x="9108" y="65359"/>
                        <a:pt x="13873" y="67463"/>
                        <a:pt x="19568" y="67463"/>
                      </a:cubicBezTo>
                      <a:cubicBezTo>
                        <a:pt x="25435" y="67463"/>
                        <a:pt x="30277" y="64883"/>
                        <a:pt x="34093" y="59721"/>
                      </a:cubicBezTo>
                      <a:lnTo>
                        <a:pt x="34093" y="66390"/>
                      </a:lnTo>
                      <a:lnTo>
                        <a:pt x="45855" y="66390"/>
                      </a:lnTo>
                      <a:lnTo>
                        <a:pt x="45855" y="23775"/>
                      </a:lnTo>
                      <a:cubicBezTo>
                        <a:pt x="45855" y="18166"/>
                        <a:pt x="45393" y="13978"/>
                        <a:pt x="44467" y="11211"/>
                      </a:cubicBezTo>
                      <a:cubicBezTo>
                        <a:pt x="43542" y="8435"/>
                        <a:pt x="42245" y="6260"/>
                        <a:pt x="40575" y="4686"/>
                      </a:cubicBezTo>
                      <a:cubicBezTo>
                        <a:pt x="38906" y="3102"/>
                        <a:pt x="36678" y="1862"/>
                        <a:pt x="33892" y="965"/>
                      </a:cubicBezTo>
                      <a:cubicBezTo>
                        <a:pt x="31107" y="68"/>
                        <a:pt x="27582" y="-380"/>
                        <a:pt x="23317" y="-380"/>
                      </a:cubicBezTo>
                      <a:cubicBezTo>
                        <a:pt x="15266" y="-380"/>
                        <a:pt x="9556" y="999"/>
                        <a:pt x="6189" y="3756"/>
                      </a:cubicBezTo>
                      <a:cubicBezTo>
                        <a:pt x="2821" y="6513"/>
                        <a:pt x="1137" y="10009"/>
                        <a:pt x="1137" y="14245"/>
                      </a:cubicBezTo>
                      <a:cubicBezTo>
                        <a:pt x="1137" y="14665"/>
                        <a:pt x="1151" y="15170"/>
                        <a:pt x="1180" y="15762"/>
                      </a:cubicBezTo>
                      <a:close/>
                      <a:moveTo>
                        <a:pt x="12413" y="43623"/>
                      </a:moveTo>
                      <a:cubicBezTo>
                        <a:pt x="12413" y="38586"/>
                        <a:pt x="13386" y="34894"/>
                        <a:pt x="15333" y="32547"/>
                      </a:cubicBezTo>
                      <a:cubicBezTo>
                        <a:pt x="17288" y="30210"/>
                        <a:pt x="19697" y="29041"/>
                        <a:pt x="22559" y="29041"/>
                      </a:cubicBezTo>
                      <a:cubicBezTo>
                        <a:pt x="25631" y="29041"/>
                        <a:pt x="28226" y="30243"/>
                        <a:pt x="30344" y="32647"/>
                      </a:cubicBezTo>
                      <a:cubicBezTo>
                        <a:pt x="32461" y="35051"/>
                        <a:pt x="33520" y="38605"/>
                        <a:pt x="33520" y="43308"/>
                      </a:cubicBezTo>
                      <a:cubicBezTo>
                        <a:pt x="33520" y="48231"/>
                        <a:pt x="32504" y="51884"/>
                        <a:pt x="30472" y="54269"/>
                      </a:cubicBezTo>
                      <a:cubicBezTo>
                        <a:pt x="28450" y="56654"/>
                        <a:pt x="25888" y="57847"/>
                        <a:pt x="22788" y="57847"/>
                      </a:cubicBezTo>
                      <a:cubicBezTo>
                        <a:pt x="19773" y="57847"/>
                        <a:pt x="17288" y="56673"/>
                        <a:pt x="15333" y="54327"/>
                      </a:cubicBezTo>
                      <a:cubicBezTo>
                        <a:pt x="13386" y="51989"/>
                        <a:pt x="12413" y="48421"/>
                        <a:pt x="12413" y="43623"/>
                      </a:cubicBezTo>
                      <a:close/>
                    </a:path>
                  </a:pathLst>
                </a:custGeom>
                <a:solidFill>
                  <a:srgbClr val="000000"/>
                </a:solidFill>
                <a:ln w="14" cap="flat">
                  <a:noFill/>
                  <a:prstDash val="solid"/>
                  <a:round/>
                </a:ln>
              </p:spPr>
              <p:txBody>
                <a:bodyPr rtlCol="0" anchor="ctr"/>
                <a:lstStyle/>
                <a:p>
                  <a:endParaRPr lang="en-US"/>
                </a:p>
              </p:txBody>
            </p:sp>
            <p:sp>
              <p:nvSpPr>
                <p:cNvPr id="1362" name="Freeform: Shape 1361">
                  <a:extLst>
                    <a:ext uri="{FF2B5EF4-FFF2-40B4-BE49-F238E27FC236}">
                      <a16:creationId xmlns:a16="http://schemas.microsoft.com/office/drawing/2014/main" id="{8BB0A607-3DDA-0BE7-B2C2-0B9C9F0B3AF1}"/>
                    </a:ext>
                  </a:extLst>
                </p:cNvPr>
                <p:cNvSpPr/>
                <p:nvPr/>
              </p:nvSpPr>
              <p:spPr>
                <a:xfrm flipV="1">
                  <a:off x="6114136" y="4517385"/>
                  <a:ext cx="43287" cy="48567"/>
                </a:xfrm>
                <a:custGeom>
                  <a:avLst/>
                  <a:gdLst>
                    <a:gd name="connsiteX0" fmla="*/ 42751 w 43287"/>
                    <a:gd name="connsiteY0" fmla="*/ -1056 h 48567"/>
                    <a:gd name="connsiteX1" fmla="*/ 30187 w 43287"/>
                    <a:gd name="connsiteY1" fmla="*/ -1056 h 48567"/>
                    <a:gd name="connsiteX2" fmla="*/ 30187 w 43287"/>
                    <a:gd name="connsiteY2" fmla="*/ 23185 h 48567"/>
                    <a:gd name="connsiteX3" fmla="*/ 29386 w 43287"/>
                    <a:gd name="connsiteY3" fmla="*/ 33131 h 48567"/>
                    <a:gd name="connsiteX4" fmla="*/ 26767 w 43287"/>
                    <a:gd name="connsiteY4" fmla="*/ 36636 h 48567"/>
                    <a:gd name="connsiteX5" fmla="*/ 22402 w 43287"/>
                    <a:gd name="connsiteY5" fmla="*/ 37896 h 48567"/>
                    <a:gd name="connsiteX6" fmla="*/ 16550 w 43287"/>
                    <a:gd name="connsiteY6" fmla="*/ 36107 h 48567"/>
                    <a:gd name="connsiteX7" fmla="*/ 12987 w 43287"/>
                    <a:gd name="connsiteY7" fmla="*/ 31356 h 48567"/>
                    <a:gd name="connsiteX8" fmla="*/ 12028 w 43287"/>
                    <a:gd name="connsiteY8" fmla="*/ 20452 h 48567"/>
                    <a:gd name="connsiteX9" fmla="*/ 12028 w 43287"/>
                    <a:gd name="connsiteY9" fmla="*/ -1056 h 48567"/>
                    <a:gd name="connsiteX10" fmla="*/ -536 w 43287"/>
                    <a:gd name="connsiteY10" fmla="*/ -1056 h 48567"/>
                    <a:gd name="connsiteX11" fmla="*/ -536 w 43287"/>
                    <a:gd name="connsiteY11" fmla="*/ 46439 h 48567"/>
                    <a:gd name="connsiteX12" fmla="*/ 11141 w 43287"/>
                    <a:gd name="connsiteY12" fmla="*/ 46439 h 48567"/>
                    <a:gd name="connsiteX13" fmla="*/ 11141 w 43287"/>
                    <a:gd name="connsiteY13" fmla="*/ 39456 h 48567"/>
                    <a:gd name="connsiteX14" fmla="*/ 26796 w 43287"/>
                    <a:gd name="connsiteY14" fmla="*/ 47512 h 48567"/>
                    <a:gd name="connsiteX15" fmla="*/ 34380 w 43287"/>
                    <a:gd name="connsiteY15" fmla="*/ 46009 h 48567"/>
                    <a:gd name="connsiteX16" fmla="*/ 39589 w 43287"/>
                    <a:gd name="connsiteY16" fmla="*/ 42174 h 48567"/>
                    <a:gd name="connsiteX17" fmla="*/ 42050 w 43287"/>
                    <a:gd name="connsiteY17" fmla="*/ 36908 h 48567"/>
                    <a:gd name="connsiteX18" fmla="*/ 42751 w 43287"/>
                    <a:gd name="connsiteY18" fmla="*/ 2846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751" y="-1056"/>
                      </a:moveTo>
                      <a:lnTo>
                        <a:pt x="30187" y="-1056"/>
                      </a:lnTo>
                      <a:lnTo>
                        <a:pt x="30187" y="23185"/>
                      </a:lnTo>
                      <a:cubicBezTo>
                        <a:pt x="30187" y="28308"/>
                        <a:pt x="29920" y="31623"/>
                        <a:pt x="29386" y="33131"/>
                      </a:cubicBezTo>
                      <a:cubicBezTo>
                        <a:pt x="28851" y="34638"/>
                        <a:pt x="27979" y="35807"/>
                        <a:pt x="26767" y="36636"/>
                      </a:cubicBezTo>
                      <a:cubicBezTo>
                        <a:pt x="25555" y="37476"/>
                        <a:pt x="24101" y="37896"/>
                        <a:pt x="22402" y="37896"/>
                      </a:cubicBezTo>
                      <a:cubicBezTo>
                        <a:pt x="20227" y="37896"/>
                        <a:pt x="18276" y="37299"/>
                        <a:pt x="16550" y="36107"/>
                      </a:cubicBezTo>
                      <a:cubicBezTo>
                        <a:pt x="14823" y="34915"/>
                        <a:pt x="13635" y="33331"/>
                        <a:pt x="12987" y="31356"/>
                      </a:cubicBezTo>
                      <a:cubicBezTo>
                        <a:pt x="12347" y="29391"/>
                        <a:pt x="12028" y="25756"/>
                        <a:pt x="12028" y="20452"/>
                      </a:cubicBezTo>
                      <a:lnTo>
                        <a:pt x="12028" y="-1056"/>
                      </a:lnTo>
                      <a:lnTo>
                        <a:pt x="-536" y="-1056"/>
                      </a:lnTo>
                      <a:lnTo>
                        <a:pt x="-536" y="46439"/>
                      </a:lnTo>
                      <a:lnTo>
                        <a:pt x="11141" y="46439"/>
                      </a:lnTo>
                      <a:lnTo>
                        <a:pt x="11141" y="39456"/>
                      </a:lnTo>
                      <a:cubicBezTo>
                        <a:pt x="15281" y="44826"/>
                        <a:pt x="20499" y="47512"/>
                        <a:pt x="26796" y="47512"/>
                      </a:cubicBezTo>
                      <a:cubicBezTo>
                        <a:pt x="29562" y="47512"/>
                        <a:pt x="32090" y="47011"/>
                        <a:pt x="34380" y="46009"/>
                      </a:cubicBezTo>
                      <a:cubicBezTo>
                        <a:pt x="36679" y="45008"/>
                        <a:pt x="38415" y="43729"/>
                        <a:pt x="39589" y="42174"/>
                      </a:cubicBezTo>
                      <a:cubicBezTo>
                        <a:pt x="40772" y="40629"/>
                        <a:pt x="41592" y="38874"/>
                        <a:pt x="42050" y="36908"/>
                      </a:cubicBezTo>
                      <a:cubicBezTo>
                        <a:pt x="42517" y="34943"/>
                        <a:pt x="42751" y="32129"/>
                        <a:pt x="42751" y="28466"/>
                      </a:cubicBezTo>
                      <a:close/>
                    </a:path>
                  </a:pathLst>
                </a:custGeom>
                <a:solidFill>
                  <a:srgbClr val="000000"/>
                </a:solidFill>
                <a:ln w="14" cap="flat">
                  <a:noFill/>
                  <a:prstDash val="solid"/>
                  <a:round/>
                </a:ln>
              </p:spPr>
              <p:txBody>
                <a:bodyPr rtlCol="0" anchor="ctr"/>
                <a:lstStyle/>
                <a:p>
                  <a:endParaRPr lang="en-US"/>
                </a:p>
              </p:txBody>
            </p:sp>
            <p:sp>
              <p:nvSpPr>
                <p:cNvPr id="1363" name="Freeform: Shape 1362">
                  <a:extLst>
                    <a:ext uri="{FF2B5EF4-FFF2-40B4-BE49-F238E27FC236}">
                      <a16:creationId xmlns:a16="http://schemas.microsoft.com/office/drawing/2014/main" id="{EDAD201A-D9A5-8099-9382-982228C5CAA4}"/>
                    </a:ext>
                  </a:extLst>
                </p:cNvPr>
                <p:cNvSpPr/>
                <p:nvPr/>
              </p:nvSpPr>
              <p:spPr>
                <a:xfrm flipV="1">
                  <a:off x="6166859" y="4517385"/>
                  <a:ext cx="44589" cy="49640"/>
                </a:xfrm>
                <a:custGeom>
                  <a:avLst/>
                  <a:gdLst>
                    <a:gd name="connsiteX0" fmla="*/ 12363 w 44589"/>
                    <a:gd name="connsiteY0" fmla="*/ 33054 h 49640"/>
                    <a:gd name="connsiteX1" fmla="*/ 958 w 44589"/>
                    <a:gd name="connsiteY1" fmla="*/ 35114 h 49640"/>
                    <a:gd name="connsiteX2" fmla="*/ 7569 w 44589"/>
                    <a:gd name="connsiteY2" fmla="*/ 45303 h 49640"/>
                    <a:gd name="connsiteX3" fmla="*/ 21521 w 44589"/>
                    <a:gd name="connsiteY3" fmla="*/ 48623 h 49640"/>
                    <a:gd name="connsiteX4" fmla="*/ 34042 w 44589"/>
                    <a:gd name="connsiteY4" fmla="*/ 46634 h 49640"/>
                    <a:gd name="connsiteX5" fmla="*/ 39838 w 44589"/>
                    <a:gd name="connsiteY5" fmla="*/ 41582 h 49640"/>
                    <a:gd name="connsiteX6" fmla="*/ 41512 w 44589"/>
                    <a:gd name="connsiteY6" fmla="*/ 30335 h 49640"/>
                    <a:gd name="connsiteX7" fmla="*/ 41383 w 44589"/>
                    <a:gd name="connsiteY7" fmla="*/ 15667 h 49640"/>
                    <a:gd name="connsiteX8" fmla="*/ 41984 w 44589"/>
                    <a:gd name="connsiteY8" fmla="*/ 6423 h 49640"/>
                    <a:gd name="connsiteX9" fmla="*/ 44245 w 44589"/>
                    <a:gd name="connsiteY9" fmla="*/ 55 h 49640"/>
                    <a:gd name="connsiteX10" fmla="*/ 31810 w 44589"/>
                    <a:gd name="connsiteY10" fmla="*/ 55 h 49640"/>
                    <a:gd name="connsiteX11" fmla="*/ 30608 w 44589"/>
                    <a:gd name="connsiteY11" fmla="*/ 3761 h 49640"/>
                    <a:gd name="connsiteX12" fmla="*/ 30150 w 44589"/>
                    <a:gd name="connsiteY12" fmla="*/ 5250 h 49640"/>
                    <a:gd name="connsiteX13" fmla="*/ 23267 w 44589"/>
                    <a:gd name="connsiteY13" fmla="*/ 542 h 49640"/>
                    <a:gd name="connsiteX14" fmla="*/ 15439 w 44589"/>
                    <a:gd name="connsiteY14" fmla="*/ -1018 h 49640"/>
                    <a:gd name="connsiteX15" fmla="*/ 3877 w 44589"/>
                    <a:gd name="connsiteY15" fmla="*/ 2960 h 49640"/>
                    <a:gd name="connsiteX16" fmla="*/ -344 w 44589"/>
                    <a:gd name="connsiteY16" fmla="*/ 13020 h 49640"/>
                    <a:gd name="connsiteX17" fmla="*/ 1573 w 44589"/>
                    <a:gd name="connsiteY17" fmla="*/ 20203 h 49640"/>
                    <a:gd name="connsiteX18" fmla="*/ 6968 w 44589"/>
                    <a:gd name="connsiteY18" fmla="*/ 25026 h 49640"/>
                    <a:gd name="connsiteX19" fmla="*/ 16971 w 44589"/>
                    <a:gd name="connsiteY19" fmla="*/ 27959 h 49640"/>
                    <a:gd name="connsiteX20" fmla="*/ 29177 w 44589"/>
                    <a:gd name="connsiteY20" fmla="*/ 31050 h 49640"/>
                    <a:gd name="connsiteX21" fmla="*/ 29177 w 44589"/>
                    <a:gd name="connsiteY21" fmla="*/ 32295 h 49640"/>
                    <a:gd name="connsiteX22" fmla="*/ 27388 w 44589"/>
                    <a:gd name="connsiteY22" fmla="*/ 37461 h 49640"/>
                    <a:gd name="connsiteX23" fmla="*/ 20634 w 44589"/>
                    <a:gd name="connsiteY23" fmla="*/ 39007 h 49640"/>
                    <a:gd name="connsiteX24" fmla="*/ 15397 w 44589"/>
                    <a:gd name="connsiteY24" fmla="*/ 37690 h 49640"/>
                    <a:gd name="connsiteX25" fmla="*/ 12363 w 44589"/>
                    <a:gd name="connsiteY25" fmla="*/ 33054 h 49640"/>
                    <a:gd name="connsiteX26" fmla="*/ 29177 w 44589"/>
                    <a:gd name="connsiteY26" fmla="*/ 22865 h 49640"/>
                    <a:gd name="connsiteX27" fmla="*/ 21521 w 44589"/>
                    <a:gd name="connsiteY27" fmla="*/ 20933 h 49640"/>
                    <a:gd name="connsiteX28" fmla="*/ 14681 w 44589"/>
                    <a:gd name="connsiteY28" fmla="*/ 18744 h 49640"/>
                    <a:gd name="connsiteX29" fmla="*/ 12220 w 44589"/>
                    <a:gd name="connsiteY29" fmla="*/ 14322 h 49640"/>
                    <a:gd name="connsiteX30" fmla="*/ 14180 w 44589"/>
                    <a:gd name="connsiteY30" fmla="*/ 9757 h 49640"/>
                    <a:gd name="connsiteX31" fmla="*/ 19203 w 44589"/>
                    <a:gd name="connsiteY31" fmla="*/ 7840 h 49640"/>
                    <a:gd name="connsiteX32" fmla="*/ 25685 w 44589"/>
                    <a:gd name="connsiteY32" fmla="*/ 10072 h 49640"/>
                    <a:gd name="connsiteX33" fmla="*/ 28676 w 44589"/>
                    <a:gd name="connsiteY33" fmla="*/ 14236 h 49640"/>
                    <a:gd name="connsiteX34" fmla="*/ 29177 w 44589"/>
                    <a:gd name="connsiteY34" fmla="*/ 2036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363" y="33054"/>
                      </a:moveTo>
                      <a:lnTo>
                        <a:pt x="958" y="35114"/>
                      </a:lnTo>
                      <a:cubicBezTo>
                        <a:pt x="2236" y="39703"/>
                        <a:pt x="4440" y="43099"/>
                        <a:pt x="7569" y="45303"/>
                      </a:cubicBezTo>
                      <a:cubicBezTo>
                        <a:pt x="10698" y="47516"/>
                        <a:pt x="15349" y="48623"/>
                        <a:pt x="21521" y="48623"/>
                      </a:cubicBezTo>
                      <a:cubicBezTo>
                        <a:pt x="27131" y="48623"/>
                        <a:pt x="31304" y="47960"/>
                        <a:pt x="34042" y="46634"/>
                      </a:cubicBezTo>
                      <a:cubicBezTo>
                        <a:pt x="36790" y="45308"/>
                        <a:pt x="38722" y="43624"/>
                        <a:pt x="39838" y="41582"/>
                      </a:cubicBezTo>
                      <a:cubicBezTo>
                        <a:pt x="40954" y="39541"/>
                        <a:pt x="41512" y="35792"/>
                        <a:pt x="41512" y="30335"/>
                      </a:cubicBezTo>
                      <a:lnTo>
                        <a:pt x="41383" y="15667"/>
                      </a:lnTo>
                      <a:cubicBezTo>
                        <a:pt x="41383" y="11489"/>
                        <a:pt x="41583" y="8407"/>
                        <a:pt x="41984" y="6423"/>
                      </a:cubicBezTo>
                      <a:cubicBezTo>
                        <a:pt x="42385" y="4448"/>
                        <a:pt x="43139" y="2326"/>
                        <a:pt x="44245" y="55"/>
                      </a:cubicBezTo>
                      <a:lnTo>
                        <a:pt x="31810" y="55"/>
                      </a:lnTo>
                      <a:cubicBezTo>
                        <a:pt x="31485" y="895"/>
                        <a:pt x="31085" y="2130"/>
                        <a:pt x="30608" y="3761"/>
                      </a:cubicBezTo>
                      <a:cubicBezTo>
                        <a:pt x="30398" y="4515"/>
                        <a:pt x="30245" y="5011"/>
                        <a:pt x="30150" y="5250"/>
                      </a:cubicBezTo>
                      <a:cubicBezTo>
                        <a:pt x="28003" y="3160"/>
                        <a:pt x="25709" y="1591"/>
                        <a:pt x="23267" y="542"/>
                      </a:cubicBezTo>
                      <a:cubicBezTo>
                        <a:pt x="20825" y="-498"/>
                        <a:pt x="18216" y="-1018"/>
                        <a:pt x="15439" y="-1018"/>
                      </a:cubicBezTo>
                      <a:cubicBezTo>
                        <a:pt x="10555" y="-1018"/>
                        <a:pt x="6701" y="308"/>
                        <a:pt x="3877" y="2960"/>
                      </a:cubicBezTo>
                      <a:cubicBezTo>
                        <a:pt x="1063" y="5612"/>
                        <a:pt x="-344" y="8966"/>
                        <a:pt x="-344" y="13020"/>
                      </a:cubicBezTo>
                      <a:cubicBezTo>
                        <a:pt x="-344" y="15710"/>
                        <a:pt x="295" y="18105"/>
                        <a:pt x="1573" y="20203"/>
                      </a:cubicBezTo>
                      <a:cubicBezTo>
                        <a:pt x="2861" y="22302"/>
                        <a:pt x="4659" y="23910"/>
                        <a:pt x="6968" y="25026"/>
                      </a:cubicBezTo>
                      <a:cubicBezTo>
                        <a:pt x="9277" y="26152"/>
                        <a:pt x="12611" y="27129"/>
                        <a:pt x="16971" y="27959"/>
                      </a:cubicBezTo>
                      <a:cubicBezTo>
                        <a:pt x="22838" y="29066"/>
                        <a:pt x="26906" y="30096"/>
                        <a:pt x="29177" y="31050"/>
                      </a:cubicBezTo>
                      <a:lnTo>
                        <a:pt x="29177" y="32295"/>
                      </a:lnTo>
                      <a:cubicBezTo>
                        <a:pt x="29177" y="34709"/>
                        <a:pt x="28581" y="36431"/>
                        <a:pt x="27388" y="37461"/>
                      </a:cubicBezTo>
                      <a:cubicBezTo>
                        <a:pt x="26196" y="38491"/>
                        <a:pt x="23944" y="39007"/>
                        <a:pt x="20634" y="39007"/>
                      </a:cubicBezTo>
                      <a:cubicBezTo>
                        <a:pt x="18392" y="39007"/>
                        <a:pt x="16646" y="38568"/>
                        <a:pt x="15397" y="37690"/>
                      </a:cubicBezTo>
                      <a:cubicBezTo>
                        <a:pt x="14147" y="36812"/>
                        <a:pt x="13136" y="35267"/>
                        <a:pt x="12363" y="33054"/>
                      </a:cubicBezTo>
                      <a:close/>
                      <a:moveTo>
                        <a:pt x="29177" y="22865"/>
                      </a:moveTo>
                      <a:cubicBezTo>
                        <a:pt x="27565" y="22331"/>
                        <a:pt x="25013" y="21687"/>
                        <a:pt x="21521" y="20933"/>
                      </a:cubicBezTo>
                      <a:cubicBezTo>
                        <a:pt x="18039" y="20189"/>
                        <a:pt x="15759" y="19459"/>
                        <a:pt x="14681" y="18744"/>
                      </a:cubicBezTo>
                      <a:cubicBezTo>
                        <a:pt x="13040" y="17580"/>
                        <a:pt x="12220" y="16106"/>
                        <a:pt x="12220" y="14322"/>
                      </a:cubicBezTo>
                      <a:cubicBezTo>
                        <a:pt x="12220" y="12567"/>
                        <a:pt x="12873" y="11045"/>
                        <a:pt x="14180" y="9757"/>
                      </a:cubicBezTo>
                      <a:cubicBezTo>
                        <a:pt x="15497" y="8479"/>
                        <a:pt x="17171" y="7840"/>
                        <a:pt x="19203" y="7840"/>
                      </a:cubicBezTo>
                      <a:cubicBezTo>
                        <a:pt x="21464" y="7840"/>
                        <a:pt x="23625" y="8584"/>
                        <a:pt x="25685" y="10072"/>
                      </a:cubicBezTo>
                      <a:cubicBezTo>
                        <a:pt x="27202" y="11207"/>
                        <a:pt x="28199" y="12595"/>
                        <a:pt x="28676" y="14236"/>
                      </a:cubicBezTo>
                      <a:cubicBezTo>
                        <a:pt x="29010" y="15305"/>
                        <a:pt x="29177" y="17346"/>
                        <a:pt x="29177" y="20361"/>
                      </a:cubicBezTo>
                      <a:close/>
                    </a:path>
                  </a:pathLst>
                </a:custGeom>
                <a:solidFill>
                  <a:srgbClr val="000000"/>
                </a:solidFill>
                <a:ln w="14" cap="flat">
                  <a:noFill/>
                  <a:prstDash val="solid"/>
                  <a:round/>
                </a:ln>
              </p:spPr>
              <p:txBody>
                <a:bodyPr rtlCol="0" anchor="ctr"/>
                <a:lstStyle/>
                <a:p>
                  <a:endParaRPr lang="en-US"/>
                </a:p>
              </p:txBody>
            </p:sp>
            <p:sp>
              <p:nvSpPr>
                <p:cNvPr id="1364" name="Freeform: Shape 1363">
                  <a:extLst>
                    <a:ext uri="{FF2B5EF4-FFF2-40B4-BE49-F238E27FC236}">
                      <a16:creationId xmlns:a16="http://schemas.microsoft.com/office/drawing/2014/main" id="{16063EBE-0367-B607-A92B-87A54AAB4CC6}"/>
                    </a:ext>
                  </a:extLst>
                </p:cNvPr>
                <p:cNvSpPr/>
                <p:nvPr/>
              </p:nvSpPr>
              <p:spPr>
                <a:xfrm flipV="1">
                  <a:off x="6221013" y="4517385"/>
                  <a:ext cx="43287" cy="48567"/>
                </a:xfrm>
                <a:custGeom>
                  <a:avLst/>
                  <a:gdLst>
                    <a:gd name="connsiteX0" fmla="*/ 42776 w 43287"/>
                    <a:gd name="connsiteY0" fmla="*/ -1056 h 48567"/>
                    <a:gd name="connsiteX1" fmla="*/ 30212 w 43287"/>
                    <a:gd name="connsiteY1" fmla="*/ -1056 h 48567"/>
                    <a:gd name="connsiteX2" fmla="*/ 30212 w 43287"/>
                    <a:gd name="connsiteY2" fmla="*/ 23185 h 48567"/>
                    <a:gd name="connsiteX3" fmla="*/ 29411 w 43287"/>
                    <a:gd name="connsiteY3" fmla="*/ 33131 h 48567"/>
                    <a:gd name="connsiteX4" fmla="*/ 26792 w 43287"/>
                    <a:gd name="connsiteY4" fmla="*/ 36636 h 48567"/>
                    <a:gd name="connsiteX5" fmla="*/ 22427 w 43287"/>
                    <a:gd name="connsiteY5" fmla="*/ 37896 h 48567"/>
                    <a:gd name="connsiteX6" fmla="*/ 16575 w 43287"/>
                    <a:gd name="connsiteY6" fmla="*/ 36107 h 48567"/>
                    <a:gd name="connsiteX7" fmla="*/ 13011 w 43287"/>
                    <a:gd name="connsiteY7" fmla="*/ 31356 h 48567"/>
                    <a:gd name="connsiteX8" fmla="*/ 12053 w 43287"/>
                    <a:gd name="connsiteY8" fmla="*/ 20452 h 48567"/>
                    <a:gd name="connsiteX9" fmla="*/ 12053 w 43287"/>
                    <a:gd name="connsiteY9" fmla="*/ -1056 h 48567"/>
                    <a:gd name="connsiteX10" fmla="*/ -511 w 43287"/>
                    <a:gd name="connsiteY10" fmla="*/ -1056 h 48567"/>
                    <a:gd name="connsiteX11" fmla="*/ -511 w 43287"/>
                    <a:gd name="connsiteY11" fmla="*/ 46439 h 48567"/>
                    <a:gd name="connsiteX12" fmla="*/ 11165 w 43287"/>
                    <a:gd name="connsiteY12" fmla="*/ 46439 h 48567"/>
                    <a:gd name="connsiteX13" fmla="*/ 11165 w 43287"/>
                    <a:gd name="connsiteY13" fmla="*/ 39456 h 48567"/>
                    <a:gd name="connsiteX14" fmla="*/ 26820 w 43287"/>
                    <a:gd name="connsiteY14" fmla="*/ 47512 h 48567"/>
                    <a:gd name="connsiteX15" fmla="*/ 34405 w 43287"/>
                    <a:gd name="connsiteY15" fmla="*/ 46009 h 48567"/>
                    <a:gd name="connsiteX16" fmla="*/ 39613 w 43287"/>
                    <a:gd name="connsiteY16" fmla="*/ 42174 h 48567"/>
                    <a:gd name="connsiteX17" fmla="*/ 42075 w 43287"/>
                    <a:gd name="connsiteY17" fmla="*/ 36908 h 48567"/>
                    <a:gd name="connsiteX18" fmla="*/ 42776 w 43287"/>
                    <a:gd name="connsiteY18" fmla="*/ 2846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776" y="-1056"/>
                      </a:moveTo>
                      <a:lnTo>
                        <a:pt x="30212" y="-1056"/>
                      </a:lnTo>
                      <a:lnTo>
                        <a:pt x="30212" y="23185"/>
                      </a:lnTo>
                      <a:cubicBezTo>
                        <a:pt x="30212" y="28308"/>
                        <a:pt x="29945" y="31623"/>
                        <a:pt x="29411" y="33131"/>
                      </a:cubicBezTo>
                      <a:cubicBezTo>
                        <a:pt x="28876" y="34638"/>
                        <a:pt x="28003" y="35807"/>
                        <a:pt x="26792" y="36636"/>
                      </a:cubicBezTo>
                      <a:cubicBezTo>
                        <a:pt x="25580" y="37476"/>
                        <a:pt x="24125" y="37896"/>
                        <a:pt x="22427" y="37896"/>
                      </a:cubicBezTo>
                      <a:cubicBezTo>
                        <a:pt x="20252" y="37896"/>
                        <a:pt x="18301" y="37299"/>
                        <a:pt x="16575" y="36107"/>
                      </a:cubicBezTo>
                      <a:cubicBezTo>
                        <a:pt x="14848" y="34915"/>
                        <a:pt x="13660" y="33331"/>
                        <a:pt x="13011" y="31356"/>
                      </a:cubicBezTo>
                      <a:cubicBezTo>
                        <a:pt x="12372" y="29391"/>
                        <a:pt x="12053" y="25756"/>
                        <a:pt x="12053" y="20452"/>
                      </a:cubicBezTo>
                      <a:lnTo>
                        <a:pt x="12053" y="-1056"/>
                      </a:lnTo>
                      <a:lnTo>
                        <a:pt x="-511" y="-1056"/>
                      </a:lnTo>
                      <a:lnTo>
                        <a:pt x="-511" y="46439"/>
                      </a:lnTo>
                      <a:lnTo>
                        <a:pt x="11165" y="46439"/>
                      </a:lnTo>
                      <a:lnTo>
                        <a:pt x="11165" y="39456"/>
                      </a:lnTo>
                      <a:cubicBezTo>
                        <a:pt x="15306" y="44826"/>
                        <a:pt x="20524" y="47512"/>
                        <a:pt x="26820" y="47512"/>
                      </a:cubicBezTo>
                      <a:cubicBezTo>
                        <a:pt x="29587" y="47512"/>
                        <a:pt x="32115" y="47011"/>
                        <a:pt x="34405" y="46009"/>
                      </a:cubicBezTo>
                      <a:cubicBezTo>
                        <a:pt x="36704" y="45008"/>
                        <a:pt x="38440" y="43729"/>
                        <a:pt x="39613" y="42174"/>
                      </a:cubicBezTo>
                      <a:cubicBezTo>
                        <a:pt x="40796" y="40629"/>
                        <a:pt x="41617" y="38874"/>
                        <a:pt x="42075" y="36908"/>
                      </a:cubicBezTo>
                      <a:cubicBezTo>
                        <a:pt x="42542" y="34943"/>
                        <a:pt x="42776" y="32129"/>
                        <a:pt x="42776" y="28466"/>
                      </a:cubicBezTo>
                      <a:close/>
                    </a:path>
                  </a:pathLst>
                </a:custGeom>
                <a:solidFill>
                  <a:srgbClr val="000000"/>
                </a:solidFill>
                <a:ln w="14" cap="flat">
                  <a:noFill/>
                  <a:prstDash val="solid"/>
                  <a:round/>
                </a:ln>
              </p:spPr>
              <p:txBody>
                <a:bodyPr rtlCol="0" anchor="ctr"/>
                <a:lstStyle/>
                <a:p>
                  <a:endParaRPr lang="en-US"/>
                </a:p>
              </p:txBody>
            </p:sp>
            <p:sp>
              <p:nvSpPr>
                <p:cNvPr id="1365" name="Freeform: Shape 1364">
                  <a:extLst>
                    <a:ext uri="{FF2B5EF4-FFF2-40B4-BE49-F238E27FC236}">
                      <a16:creationId xmlns:a16="http://schemas.microsoft.com/office/drawing/2014/main" id="{5DE85457-A9C0-047B-FE21-54B45120AF64}"/>
                    </a:ext>
                  </a:extLst>
                </p:cNvPr>
                <p:cNvSpPr/>
                <p:nvPr/>
              </p:nvSpPr>
              <p:spPr>
                <a:xfrm flipV="1">
                  <a:off x="6274280" y="4517385"/>
                  <a:ext cx="44804" cy="49640"/>
                </a:xfrm>
                <a:custGeom>
                  <a:avLst/>
                  <a:gdLst>
                    <a:gd name="connsiteX0" fmla="*/ 43810 w 44804"/>
                    <a:gd name="connsiteY0" fmla="*/ 33512 h 49640"/>
                    <a:gd name="connsiteX1" fmla="*/ 31432 w 44804"/>
                    <a:gd name="connsiteY1" fmla="*/ 31265 h 49640"/>
                    <a:gd name="connsiteX2" fmla="*/ 28584 w 44804"/>
                    <a:gd name="connsiteY2" fmla="*/ 36860 h 49640"/>
                    <a:gd name="connsiteX3" fmla="*/ 22846 w 44804"/>
                    <a:gd name="connsiteY3" fmla="*/ 38735 h 49640"/>
                    <a:gd name="connsiteX4" fmla="*/ 15347 w 44804"/>
                    <a:gd name="connsiteY4" fmla="*/ 35486 h 49640"/>
                    <a:gd name="connsiteX5" fmla="*/ 12557 w 44804"/>
                    <a:gd name="connsiteY5" fmla="*/ 24654 h 49640"/>
                    <a:gd name="connsiteX6" fmla="*/ 15390 w 44804"/>
                    <a:gd name="connsiteY6" fmla="*/ 12705 h 49640"/>
                    <a:gd name="connsiteX7" fmla="*/ 23017 w 44804"/>
                    <a:gd name="connsiteY7" fmla="*/ 9228 h 49640"/>
                    <a:gd name="connsiteX8" fmla="*/ 28870 w 44804"/>
                    <a:gd name="connsiteY8" fmla="*/ 11260 h 49640"/>
                    <a:gd name="connsiteX9" fmla="*/ 32090 w 44804"/>
                    <a:gd name="connsiteY9" fmla="*/ 18257 h 49640"/>
                    <a:gd name="connsiteX10" fmla="*/ 44439 w 44804"/>
                    <a:gd name="connsiteY10" fmla="*/ 16154 h 49640"/>
                    <a:gd name="connsiteX11" fmla="*/ 37055 w 44804"/>
                    <a:gd name="connsiteY11" fmla="*/ 3318 h 49640"/>
                    <a:gd name="connsiteX12" fmla="*/ 22431 w 44804"/>
                    <a:gd name="connsiteY12" fmla="*/ -1018 h 49640"/>
                    <a:gd name="connsiteX13" fmla="*/ 5817 w 44804"/>
                    <a:gd name="connsiteY13" fmla="*/ 5550 h 49640"/>
                    <a:gd name="connsiteX14" fmla="*/ -365 w 44804"/>
                    <a:gd name="connsiteY14" fmla="*/ 23752 h 49640"/>
                    <a:gd name="connsiteX15" fmla="*/ 5846 w 44804"/>
                    <a:gd name="connsiteY15" fmla="*/ 42069 h 49640"/>
                    <a:gd name="connsiteX16" fmla="*/ 22660 w 44804"/>
                    <a:gd name="connsiteY16" fmla="*/ 48623 h 49640"/>
                    <a:gd name="connsiteX17" fmla="*/ 36454 w 44804"/>
                    <a:gd name="connsiteY17" fmla="*/ 44888 h 49640"/>
                    <a:gd name="connsiteX18" fmla="*/ 43810 w 44804"/>
                    <a:gd name="connsiteY18" fmla="*/ 3351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804" h="49640">
                      <a:moveTo>
                        <a:pt x="43810" y="33512"/>
                      </a:moveTo>
                      <a:lnTo>
                        <a:pt x="31432" y="31265"/>
                      </a:lnTo>
                      <a:cubicBezTo>
                        <a:pt x="31012" y="33745"/>
                        <a:pt x="30063" y="35610"/>
                        <a:pt x="28584" y="36860"/>
                      </a:cubicBezTo>
                      <a:cubicBezTo>
                        <a:pt x="27105" y="38110"/>
                        <a:pt x="25193" y="38735"/>
                        <a:pt x="22846" y="38735"/>
                      </a:cubicBezTo>
                      <a:cubicBezTo>
                        <a:pt x="19707" y="38735"/>
                        <a:pt x="17208" y="37652"/>
                        <a:pt x="15347" y="35486"/>
                      </a:cubicBezTo>
                      <a:cubicBezTo>
                        <a:pt x="13487" y="33330"/>
                        <a:pt x="12557" y="29720"/>
                        <a:pt x="12557" y="24654"/>
                      </a:cubicBezTo>
                      <a:cubicBezTo>
                        <a:pt x="12557" y="19016"/>
                        <a:pt x="13501" y="15033"/>
                        <a:pt x="15390" y="12705"/>
                      </a:cubicBezTo>
                      <a:cubicBezTo>
                        <a:pt x="17289" y="10387"/>
                        <a:pt x="19831" y="9228"/>
                        <a:pt x="23017" y="9228"/>
                      </a:cubicBezTo>
                      <a:cubicBezTo>
                        <a:pt x="25403" y="9228"/>
                        <a:pt x="27353" y="9905"/>
                        <a:pt x="28870" y="11260"/>
                      </a:cubicBezTo>
                      <a:cubicBezTo>
                        <a:pt x="30397" y="12615"/>
                        <a:pt x="31470" y="14947"/>
                        <a:pt x="32090" y="18257"/>
                      </a:cubicBezTo>
                      <a:lnTo>
                        <a:pt x="44439" y="16154"/>
                      </a:lnTo>
                      <a:cubicBezTo>
                        <a:pt x="43161" y="10487"/>
                        <a:pt x="40700" y="6208"/>
                        <a:pt x="37055" y="3318"/>
                      </a:cubicBezTo>
                      <a:cubicBezTo>
                        <a:pt x="33421" y="427"/>
                        <a:pt x="28546" y="-1018"/>
                        <a:pt x="22431" y="-1018"/>
                      </a:cubicBezTo>
                      <a:cubicBezTo>
                        <a:pt x="15486" y="-1018"/>
                        <a:pt x="9948" y="1171"/>
                        <a:pt x="5817" y="5550"/>
                      </a:cubicBezTo>
                      <a:cubicBezTo>
                        <a:pt x="1696" y="9939"/>
                        <a:pt x="-365" y="16006"/>
                        <a:pt x="-365" y="23752"/>
                      </a:cubicBezTo>
                      <a:cubicBezTo>
                        <a:pt x="-365" y="31594"/>
                        <a:pt x="1705" y="37700"/>
                        <a:pt x="5846" y="42069"/>
                      </a:cubicBezTo>
                      <a:cubicBezTo>
                        <a:pt x="9986" y="46438"/>
                        <a:pt x="15591" y="48623"/>
                        <a:pt x="22660" y="48623"/>
                      </a:cubicBezTo>
                      <a:cubicBezTo>
                        <a:pt x="28441" y="48623"/>
                        <a:pt x="33039" y="47378"/>
                        <a:pt x="36454" y="44888"/>
                      </a:cubicBezTo>
                      <a:cubicBezTo>
                        <a:pt x="39870" y="42398"/>
                        <a:pt x="42321" y="38606"/>
                        <a:pt x="43810" y="33512"/>
                      </a:cubicBezTo>
                      <a:close/>
                    </a:path>
                  </a:pathLst>
                </a:custGeom>
                <a:solidFill>
                  <a:srgbClr val="000000"/>
                </a:solidFill>
                <a:ln w="14" cap="flat">
                  <a:noFill/>
                  <a:prstDash val="solid"/>
                  <a:round/>
                </a:ln>
              </p:spPr>
              <p:txBody>
                <a:bodyPr rtlCol="0" anchor="ctr"/>
                <a:lstStyle/>
                <a:p>
                  <a:endParaRPr lang="en-US"/>
                </a:p>
              </p:txBody>
            </p:sp>
            <p:sp>
              <p:nvSpPr>
                <p:cNvPr id="1366" name="Freeform: Shape 1365">
                  <a:extLst>
                    <a:ext uri="{FF2B5EF4-FFF2-40B4-BE49-F238E27FC236}">
                      <a16:creationId xmlns:a16="http://schemas.microsoft.com/office/drawing/2014/main" id="{65804449-AF82-4E40-6DB7-FF389E06DD46}"/>
                    </a:ext>
                  </a:extLst>
                </p:cNvPr>
                <p:cNvSpPr/>
                <p:nvPr/>
              </p:nvSpPr>
              <p:spPr>
                <a:xfrm flipV="1">
                  <a:off x="6327975" y="4500400"/>
                  <a:ext cx="12578" cy="65553"/>
                </a:xfrm>
                <a:custGeom>
                  <a:avLst/>
                  <a:gdLst>
                    <a:gd name="connsiteX0" fmla="*/ 577 w 12578"/>
                    <a:gd name="connsiteY0" fmla="*/ 52283 h 65553"/>
                    <a:gd name="connsiteX1" fmla="*/ 577 w 12578"/>
                    <a:gd name="connsiteY1" fmla="*/ 63902 h 65553"/>
                    <a:gd name="connsiteX2" fmla="*/ 13155 w 12578"/>
                    <a:gd name="connsiteY2" fmla="*/ 63902 h 65553"/>
                    <a:gd name="connsiteX3" fmla="*/ 13155 w 12578"/>
                    <a:gd name="connsiteY3" fmla="*/ 52283 h 65553"/>
                    <a:gd name="connsiteX4" fmla="*/ 577 w 12578"/>
                    <a:gd name="connsiteY4" fmla="*/ -1651 h 65553"/>
                    <a:gd name="connsiteX5" fmla="*/ 577 w 12578"/>
                    <a:gd name="connsiteY5" fmla="*/ 45843 h 65553"/>
                    <a:gd name="connsiteX6" fmla="*/ 13155 w 12578"/>
                    <a:gd name="connsiteY6" fmla="*/ 45843 h 65553"/>
                    <a:gd name="connsiteX7" fmla="*/ 13155 w 12578"/>
                    <a:gd name="connsiteY7" fmla="*/ -1651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78" h="65553">
                      <a:moveTo>
                        <a:pt x="577" y="52283"/>
                      </a:moveTo>
                      <a:lnTo>
                        <a:pt x="577" y="63902"/>
                      </a:lnTo>
                      <a:lnTo>
                        <a:pt x="13155" y="63902"/>
                      </a:lnTo>
                      <a:lnTo>
                        <a:pt x="13155" y="52283"/>
                      </a:lnTo>
                      <a:close/>
                      <a:moveTo>
                        <a:pt x="577" y="-1651"/>
                      </a:moveTo>
                      <a:lnTo>
                        <a:pt x="577" y="45843"/>
                      </a:lnTo>
                      <a:lnTo>
                        <a:pt x="13155" y="45843"/>
                      </a:lnTo>
                      <a:lnTo>
                        <a:pt x="13155" y="-1651"/>
                      </a:lnTo>
                      <a:close/>
                    </a:path>
                  </a:pathLst>
                </a:custGeom>
                <a:solidFill>
                  <a:srgbClr val="000000"/>
                </a:solidFill>
                <a:ln w="14" cap="flat">
                  <a:noFill/>
                  <a:prstDash val="solid"/>
                  <a:round/>
                </a:ln>
              </p:spPr>
              <p:txBody>
                <a:bodyPr rtlCol="0" anchor="ctr"/>
                <a:lstStyle/>
                <a:p>
                  <a:endParaRPr lang="en-US"/>
                </a:p>
              </p:txBody>
            </p:sp>
            <p:sp>
              <p:nvSpPr>
                <p:cNvPr id="1367" name="Freeform: Shape 1366">
                  <a:extLst>
                    <a:ext uri="{FF2B5EF4-FFF2-40B4-BE49-F238E27FC236}">
                      <a16:creationId xmlns:a16="http://schemas.microsoft.com/office/drawing/2014/main" id="{FDADCF84-A676-F5DA-610F-392086077F3E}"/>
                    </a:ext>
                  </a:extLst>
                </p:cNvPr>
                <p:cNvSpPr/>
                <p:nvPr/>
              </p:nvSpPr>
              <p:spPr>
                <a:xfrm flipV="1">
                  <a:off x="6349757" y="4517385"/>
                  <a:ext cx="44372" cy="49640"/>
                </a:xfrm>
                <a:custGeom>
                  <a:avLst/>
                  <a:gdLst>
                    <a:gd name="connsiteX0" fmla="*/ 30898 w 44372"/>
                    <a:gd name="connsiteY0" fmla="*/ 15166 h 49640"/>
                    <a:gd name="connsiteX1" fmla="*/ 43419 w 44372"/>
                    <a:gd name="connsiteY1" fmla="*/ 13063 h 49640"/>
                    <a:gd name="connsiteX2" fmla="*/ 35792 w 44372"/>
                    <a:gd name="connsiteY2" fmla="*/ 2574 h 49640"/>
                    <a:gd name="connsiteX3" fmla="*/ 22770 w 44372"/>
                    <a:gd name="connsiteY3" fmla="*/ -1018 h 49640"/>
                    <a:gd name="connsiteX4" fmla="*/ 4424 w 44372"/>
                    <a:gd name="connsiteY4" fmla="*/ 7081 h 49640"/>
                    <a:gd name="connsiteX5" fmla="*/ -269 w 44372"/>
                    <a:gd name="connsiteY5" fmla="*/ 23438 h 49640"/>
                    <a:gd name="connsiteX6" fmla="*/ 5898 w 44372"/>
                    <a:gd name="connsiteY6" fmla="*/ 41926 h 49640"/>
                    <a:gd name="connsiteX7" fmla="*/ 21510 w 44372"/>
                    <a:gd name="connsiteY7" fmla="*/ 48623 h 49640"/>
                    <a:gd name="connsiteX8" fmla="*/ 38239 w 44372"/>
                    <a:gd name="connsiteY8" fmla="*/ 41625 h 49640"/>
                    <a:gd name="connsiteX9" fmla="*/ 44091 w 44372"/>
                    <a:gd name="connsiteY9" fmla="*/ 20175 h 49640"/>
                    <a:gd name="connsiteX10" fmla="*/ 12610 w 44372"/>
                    <a:gd name="connsiteY10" fmla="*/ 20175 h 49640"/>
                    <a:gd name="connsiteX11" fmla="*/ 15658 w 44372"/>
                    <a:gd name="connsiteY11" fmla="*/ 11474 h 49640"/>
                    <a:gd name="connsiteX12" fmla="*/ 22898 w 44372"/>
                    <a:gd name="connsiteY12" fmla="*/ 8369 h 49640"/>
                    <a:gd name="connsiteX13" fmla="*/ 27850 w 44372"/>
                    <a:gd name="connsiteY13" fmla="*/ 9972 h 49640"/>
                    <a:gd name="connsiteX14" fmla="*/ 30898 w 44372"/>
                    <a:gd name="connsiteY14" fmla="*/ 15166 h 49640"/>
                    <a:gd name="connsiteX15" fmla="*/ 31613 w 44372"/>
                    <a:gd name="connsiteY15" fmla="*/ 27874 h 49640"/>
                    <a:gd name="connsiteX16" fmla="*/ 28794 w 44372"/>
                    <a:gd name="connsiteY16" fmla="*/ 36159 h 49640"/>
                    <a:gd name="connsiteX17" fmla="*/ 22269 w 44372"/>
                    <a:gd name="connsiteY17" fmla="*/ 39007 h 49640"/>
                    <a:gd name="connsiteX18" fmla="*/ 15472 w 44372"/>
                    <a:gd name="connsiteY18" fmla="*/ 36016 h 49640"/>
                    <a:gd name="connsiteX19" fmla="*/ 12839 w 44372"/>
                    <a:gd name="connsiteY19" fmla="*/ 2787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898" y="15166"/>
                      </a:moveTo>
                      <a:lnTo>
                        <a:pt x="43419" y="13063"/>
                      </a:lnTo>
                      <a:cubicBezTo>
                        <a:pt x="41816" y="8474"/>
                        <a:pt x="39274" y="4978"/>
                        <a:pt x="35792" y="2574"/>
                      </a:cubicBezTo>
                      <a:cubicBezTo>
                        <a:pt x="32319" y="179"/>
                        <a:pt x="27978" y="-1018"/>
                        <a:pt x="22770" y="-1018"/>
                      </a:cubicBezTo>
                      <a:cubicBezTo>
                        <a:pt x="14508" y="-1018"/>
                        <a:pt x="8393" y="1682"/>
                        <a:pt x="4424" y="7081"/>
                      </a:cubicBezTo>
                      <a:cubicBezTo>
                        <a:pt x="1295" y="11403"/>
                        <a:pt x="-269" y="16855"/>
                        <a:pt x="-269" y="23438"/>
                      </a:cubicBezTo>
                      <a:cubicBezTo>
                        <a:pt x="-269" y="31308"/>
                        <a:pt x="1787" y="37471"/>
                        <a:pt x="5898" y="41926"/>
                      </a:cubicBezTo>
                      <a:cubicBezTo>
                        <a:pt x="10020" y="46390"/>
                        <a:pt x="15224" y="48623"/>
                        <a:pt x="21510" y="48623"/>
                      </a:cubicBezTo>
                      <a:cubicBezTo>
                        <a:pt x="28579" y="48623"/>
                        <a:pt x="34156" y="46290"/>
                        <a:pt x="38239" y="41625"/>
                      </a:cubicBezTo>
                      <a:cubicBezTo>
                        <a:pt x="42322" y="36960"/>
                        <a:pt x="44273" y="29810"/>
                        <a:pt x="44091" y="20175"/>
                      </a:cubicBezTo>
                      <a:lnTo>
                        <a:pt x="12610" y="20175"/>
                      </a:lnTo>
                      <a:cubicBezTo>
                        <a:pt x="12705" y="16454"/>
                        <a:pt x="13721" y="13554"/>
                        <a:pt x="15658" y="11474"/>
                      </a:cubicBezTo>
                      <a:cubicBezTo>
                        <a:pt x="17594" y="9404"/>
                        <a:pt x="20008" y="8369"/>
                        <a:pt x="22898" y="8369"/>
                      </a:cubicBezTo>
                      <a:cubicBezTo>
                        <a:pt x="24864" y="8369"/>
                        <a:pt x="26514" y="8903"/>
                        <a:pt x="27850" y="9972"/>
                      </a:cubicBezTo>
                      <a:cubicBezTo>
                        <a:pt x="29195" y="11050"/>
                        <a:pt x="30211" y="12781"/>
                        <a:pt x="30898" y="15166"/>
                      </a:cubicBezTo>
                      <a:close/>
                      <a:moveTo>
                        <a:pt x="31613" y="27874"/>
                      </a:moveTo>
                      <a:cubicBezTo>
                        <a:pt x="31527" y="31508"/>
                        <a:pt x="30588" y="34270"/>
                        <a:pt x="28794" y="36159"/>
                      </a:cubicBezTo>
                      <a:cubicBezTo>
                        <a:pt x="27010" y="38057"/>
                        <a:pt x="24835" y="39007"/>
                        <a:pt x="22269" y="39007"/>
                      </a:cubicBezTo>
                      <a:cubicBezTo>
                        <a:pt x="19531" y="39007"/>
                        <a:pt x="17265" y="38010"/>
                        <a:pt x="15472" y="36016"/>
                      </a:cubicBezTo>
                      <a:cubicBezTo>
                        <a:pt x="13688" y="34012"/>
                        <a:pt x="12810" y="31298"/>
                        <a:pt x="12839" y="27874"/>
                      </a:cubicBezTo>
                      <a:close/>
                    </a:path>
                  </a:pathLst>
                </a:custGeom>
                <a:solidFill>
                  <a:srgbClr val="000000"/>
                </a:solidFill>
                <a:ln w="14" cap="flat">
                  <a:noFill/>
                  <a:prstDash val="solid"/>
                  <a:round/>
                </a:ln>
              </p:spPr>
              <p:txBody>
                <a:bodyPr rtlCol="0" anchor="ctr"/>
                <a:lstStyle/>
                <a:p>
                  <a:endParaRPr lang="en-US"/>
                </a:p>
              </p:txBody>
            </p:sp>
            <p:sp>
              <p:nvSpPr>
                <p:cNvPr id="1368" name="Freeform: Shape 1367">
                  <a:extLst>
                    <a:ext uri="{FF2B5EF4-FFF2-40B4-BE49-F238E27FC236}">
                      <a16:creationId xmlns:a16="http://schemas.microsoft.com/office/drawing/2014/main" id="{FC9517A0-46C4-F33E-285A-AEC96284F845}"/>
                    </a:ext>
                  </a:extLst>
                </p:cNvPr>
                <p:cNvSpPr/>
                <p:nvPr/>
              </p:nvSpPr>
              <p:spPr>
                <a:xfrm flipV="1">
                  <a:off x="6399932" y="4517385"/>
                  <a:ext cx="44360" cy="49640"/>
                </a:xfrm>
                <a:custGeom>
                  <a:avLst/>
                  <a:gdLst>
                    <a:gd name="connsiteX0" fmla="*/ -204 w 44360"/>
                    <a:gd name="connsiteY0" fmla="*/ 13607 h 49640"/>
                    <a:gd name="connsiteX1" fmla="*/ 12403 w 44360"/>
                    <a:gd name="connsiteY1" fmla="*/ 15524 h 49640"/>
                    <a:gd name="connsiteX2" fmla="*/ 15666 w 44360"/>
                    <a:gd name="connsiteY2" fmla="*/ 9958 h 49640"/>
                    <a:gd name="connsiteX3" fmla="*/ 22563 w 44360"/>
                    <a:gd name="connsiteY3" fmla="*/ 8054 h 49640"/>
                    <a:gd name="connsiteX4" fmla="*/ 29890 w 44360"/>
                    <a:gd name="connsiteY4" fmla="*/ 9843 h 49640"/>
                    <a:gd name="connsiteX5" fmla="*/ 31549 w 44360"/>
                    <a:gd name="connsiteY5" fmla="*/ 13206 h 49640"/>
                    <a:gd name="connsiteX6" fmla="*/ 30648 w 44360"/>
                    <a:gd name="connsiteY6" fmla="*/ 15567 h 49640"/>
                    <a:gd name="connsiteX7" fmla="*/ 26455 w 44360"/>
                    <a:gd name="connsiteY7" fmla="*/ 17227 h 49640"/>
                    <a:gd name="connsiteX8" fmla="*/ 7180 w 44360"/>
                    <a:gd name="connsiteY8" fmla="*/ 23352 h 49640"/>
                    <a:gd name="connsiteX9" fmla="*/ 1542 w 44360"/>
                    <a:gd name="connsiteY9" fmla="*/ 34041 h 49640"/>
                    <a:gd name="connsiteX10" fmla="*/ 6407 w 44360"/>
                    <a:gd name="connsiteY10" fmla="*/ 44416 h 49640"/>
                    <a:gd name="connsiteX11" fmla="*/ 21533 w 44360"/>
                    <a:gd name="connsiteY11" fmla="*/ 48623 h 49640"/>
                    <a:gd name="connsiteX12" fmla="*/ 36014 w 44360"/>
                    <a:gd name="connsiteY12" fmla="*/ 45446 h 49640"/>
                    <a:gd name="connsiteX13" fmla="*/ 42554 w 44360"/>
                    <a:gd name="connsiteY13" fmla="*/ 36059 h 49640"/>
                    <a:gd name="connsiteX14" fmla="*/ 30691 w 44360"/>
                    <a:gd name="connsiteY14" fmla="*/ 33869 h 49640"/>
                    <a:gd name="connsiteX15" fmla="*/ 27800 w 44360"/>
                    <a:gd name="connsiteY15" fmla="*/ 38105 h 49640"/>
                    <a:gd name="connsiteX16" fmla="*/ 21747 w 44360"/>
                    <a:gd name="connsiteY16" fmla="*/ 39593 h 49640"/>
                    <a:gd name="connsiteX17" fmla="*/ 14650 w 44360"/>
                    <a:gd name="connsiteY17" fmla="*/ 38205 h 49640"/>
                    <a:gd name="connsiteX18" fmla="*/ 13219 w 44360"/>
                    <a:gd name="connsiteY18" fmla="*/ 35658 h 49640"/>
                    <a:gd name="connsiteX19" fmla="*/ 14464 w 44360"/>
                    <a:gd name="connsiteY19" fmla="*/ 33369 h 49640"/>
                    <a:gd name="connsiteX20" fmla="*/ 26198 w 44360"/>
                    <a:gd name="connsiteY20" fmla="*/ 29834 h 49640"/>
                    <a:gd name="connsiteX21" fmla="*/ 40221 w 44360"/>
                    <a:gd name="connsiteY21" fmla="*/ 24253 h 49640"/>
                    <a:gd name="connsiteX22" fmla="*/ 44156 w 44360"/>
                    <a:gd name="connsiteY22" fmla="*/ 14909 h 49640"/>
                    <a:gd name="connsiteX23" fmla="*/ 38704 w 44360"/>
                    <a:gd name="connsiteY23" fmla="*/ 3676 h 49640"/>
                    <a:gd name="connsiteX24" fmla="*/ 22563 w 44360"/>
                    <a:gd name="connsiteY24" fmla="*/ -1018 h 49640"/>
                    <a:gd name="connsiteX25" fmla="*/ 7194 w 44360"/>
                    <a:gd name="connsiteY25" fmla="*/ 2917 h 49640"/>
                    <a:gd name="connsiteX26" fmla="*/ -204 w 44360"/>
                    <a:gd name="connsiteY26" fmla="*/ 1360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204" y="13607"/>
                      </a:moveTo>
                      <a:lnTo>
                        <a:pt x="12403" y="15524"/>
                      </a:lnTo>
                      <a:cubicBezTo>
                        <a:pt x="12947" y="13082"/>
                        <a:pt x="14034" y="11226"/>
                        <a:pt x="15666" y="9958"/>
                      </a:cubicBezTo>
                      <a:cubicBezTo>
                        <a:pt x="17306" y="8689"/>
                        <a:pt x="19605" y="8054"/>
                        <a:pt x="22563" y="8054"/>
                      </a:cubicBezTo>
                      <a:cubicBezTo>
                        <a:pt x="25807" y="8054"/>
                        <a:pt x="28249" y="8651"/>
                        <a:pt x="29890" y="9843"/>
                      </a:cubicBezTo>
                      <a:cubicBezTo>
                        <a:pt x="30996" y="10683"/>
                        <a:pt x="31549" y="11804"/>
                        <a:pt x="31549" y="13206"/>
                      </a:cubicBezTo>
                      <a:cubicBezTo>
                        <a:pt x="31549" y="14160"/>
                        <a:pt x="31249" y="14947"/>
                        <a:pt x="30648" y="15567"/>
                      </a:cubicBezTo>
                      <a:cubicBezTo>
                        <a:pt x="30028" y="16168"/>
                        <a:pt x="28630" y="16721"/>
                        <a:pt x="26455" y="17227"/>
                      </a:cubicBezTo>
                      <a:cubicBezTo>
                        <a:pt x="16314" y="19459"/>
                        <a:pt x="9889" y="21501"/>
                        <a:pt x="7180" y="23352"/>
                      </a:cubicBezTo>
                      <a:cubicBezTo>
                        <a:pt x="3421" y="25918"/>
                        <a:pt x="1542" y="29481"/>
                        <a:pt x="1542" y="34041"/>
                      </a:cubicBezTo>
                      <a:cubicBezTo>
                        <a:pt x="1542" y="38153"/>
                        <a:pt x="3164" y="41611"/>
                        <a:pt x="6407" y="44416"/>
                      </a:cubicBezTo>
                      <a:cubicBezTo>
                        <a:pt x="9660" y="47220"/>
                        <a:pt x="14702" y="48623"/>
                        <a:pt x="21533" y="48623"/>
                      </a:cubicBezTo>
                      <a:cubicBezTo>
                        <a:pt x="28029" y="48623"/>
                        <a:pt x="32856" y="47564"/>
                        <a:pt x="36014" y="45446"/>
                      </a:cubicBezTo>
                      <a:cubicBezTo>
                        <a:pt x="39181" y="43328"/>
                        <a:pt x="41361" y="40199"/>
                        <a:pt x="42554" y="36059"/>
                      </a:cubicBezTo>
                      <a:lnTo>
                        <a:pt x="30691" y="33869"/>
                      </a:lnTo>
                      <a:cubicBezTo>
                        <a:pt x="30185" y="35711"/>
                        <a:pt x="29222" y="37122"/>
                        <a:pt x="27800" y="38105"/>
                      </a:cubicBezTo>
                      <a:cubicBezTo>
                        <a:pt x="26388" y="39097"/>
                        <a:pt x="24371" y="39593"/>
                        <a:pt x="21747" y="39593"/>
                      </a:cubicBezTo>
                      <a:cubicBezTo>
                        <a:pt x="18446" y="39593"/>
                        <a:pt x="16081" y="39131"/>
                        <a:pt x="14650" y="38205"/>
                      </a:cubicBezTo>
                      <a:cubicBezTo>
                        <a:pt x="13696" y="37547"/>
                        <a:pt x="13219" y="36698"/>
                        <a:pt x="13219" y="35658"/>
                      </a:cubicBezTo>
                      <a:cubicBezTo>
                        <a:pt x="13219" y="34761"/>
                        <a:pt x="13634" y="33998"/>
                        <a:pt x="14464" y="33369"/>
                      </a:cubicBezTo>
                      <a:cubicBezTo>
                        <a:pt x="15599" y="32539"/>
                        <a:pt x="19510" y="31360"/>
                        <a:pt x="26198" y="29834"/>
                      </a:cubicBezTo>
                      <a:cubicBezTo>
                        <a:pt x="32895" y="28317"/>
                        <a:pt x="37569" y="26457"/>
                        <a:pt x="40221" y="24253"/>
                      </a:cubicBezTo>
                      <a:cubicBezTo>
                        <a:pt x="42845" y="22011"/>
                        <a:pt x="44156" y="18897"/>
                        <a:pt x="44156" y="14909"/>
                      </a:cubicBezTo>
                      <a:cubicBezTo>
                        <a:pt x="44156" y="10549"/>
                        <a:pt x="42339" y="6805"/>
                        <a:pt x="38704" y="3676"/>
                      </a:cubicBezTo>
                      <a:cubicBezTo>
                        <a:pt x="35070" y="547"/>
                        <a:pt x="29689" y="-1018"/>
                        <a:pt x="22563" y="-1018"/>
                      </a:cubicBezTo>
                      <a:cubicBezTo>
                        <a:pt x="16095" y="-1018"/>
                        <a:pt x="10972" y="294"/>
                        <a:pt x="7194" y="2917"/>
                      </a:cubicBezTo>
                      <a:cubicBezTo>
                        <a:pt x="3426" y="5541"/>
                        <a:pt x="960" y="9104"/>
                        <a:pt x="-204" y="13607"/>
                      </a:cubicBezTo>
                      <a:close/>
                    </a:path>
                  </a:pathLst>
                </a:custGeom>
                <a:solidFill>
                  <a:srgbClr val="000000"/>
                </a:solidFill>
                <a:ln w="14" cap="flat">
                  <a:noFill/>
                  <a:prstDash val="solid"/>
                  <a:round/>
                </a:ln>
              </p:spPr>
              <p:txBody>
                <a:bodyPr rtlCol="0" anchor="ctr"/>
                <a:lstStyle/>
                <a:p>
                  <a:endParaRPr lang="en-US"/>
                </a:p>
              </p:txBody>
            </p:sp>
            <p:sp>
              <p:nvSpPr>
                <p:cNvPr id="1369" name="Freeform: Shape 1368">
                  <a:extLst>
                    <a:ext uri="{FF2B5EF4-FFF2-40B4-BE49-F238E27FC236}">
                      <a16:creationId xmlns:a16="http://schemas.microsoft.com/office/drawing/2014/main" id="{B4762B29-B9AE-02BA-5170-F2C8945F8EA5}"/>
                    </a:ext>
                  </a:extLst>
                </p:cNvPr>
                <p:cNvSpPr/>
                <p:nvPr/>
              </p:nvSpPr>
              <p:spPr>
                <a:xfrm flipV="1">
                  <a:off x="6448720" y="456595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70" name="Freeform: Shape 1369">
                  <a:extLst>
                    <a:ext uri="{FF2B5EF4-FFF2-40B4-BE49-F238E27FC236}">
                      <a16:creationId xmlns:a16="http://schemas.microsoft.com/office/drawing/2014/main" id="{70A23C4B-F3EA-F4C8-65A7-760C94164953}"/>
                    </a:ext>
                  </a:extLst>
                </p:cNvPr>
                <p:cNvSpPr/>
                <p:nvPr/>
              </p:nvSpPr>
              <p:spPr>
                <a:xfrm flipV="1">
                  <a:off x="6478415" y="4508671"/>
                  <a:ext cx="44947" cy="49812"/>
                </a:xfrm>
                <a:custGeom>
                  <a:avLst/>
                  <a:gdLst>
                    <a:gd name="connsiteX0" fmla="*/ 44594 w 44947"/>
                    <a:gd name="connsiteY0" fmla="*/ -1623 h 49812"/>
                    <a:gd name="connsiteX1" fmla="*/ -353 w 44947"/>
                    <a:gd name="connsiteY1" fmla="*/ 17924 h 49812"/>
                    <a:gd name="connsiteX2" fmla="*/ -353 w 44947"/>
                    <a:gd name="connsiteY2" fmla="*/ 28742 h 49812"/>
                    <a:gd name="connsiteX3" fmla="*/ 44594 w 44947"/>
                    <a:gd name="connsiteY3" fmla="*/ 48190 h 49812"/>
                    <a:gd name="connsiteX4" fmla="*/ 44594 w 44947"/>
                    <a:gd name="connsiteY4" fmla="*/ 35454 h 49812"/>
                    <a:gd name="connsiteX5" fmla="*/ 13241 w 44947"/>
                    <a:gd name="connsiteY5" fmla="*/ 23462 h 49812"/>
                    <a:gd name="connsiteX6" fmla="*/ 44594 w 44947"/>
                    <a:gd name="connsiteY6" fmla="*/ 11027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4594" y="-1623"/>
                      </a:moveTo>
                      <a:lnTo>
                        <a:pt x="-353" y="17924"/>
                      </a:lnTo>
                      <a:lnTo>
                        <a:pt x="-353" y="28742"/>
                      </a:lnTo>
                      <a:lnTo>
                        <a:pt x="44594" y="48190"/>
                      </a:lnTo>
                      <a:lnTo>
                        <a:pt x="44594" y="35454"/>
                      </a:lnTo>
                      <a:lnTo>
                        <a:pt x="13241" y="23462"/>
                      </a:lnTo>
                      <a:lnTo>
                        <a:pt x="44594" y="11027"/>
                      </a:lnTo>
                      <a:close/>
                    </a:path>
                  </a:pathLst>
                </a:custGeom>
                <a:solidFill>
                  <a:srgbClr val="000000"/>
                </a:solidFill>
                <a:ln w="14" cap="flat">
                  <a:noFill/>
                  <a:prstDash val="solid"/>
                  <a:round/>
                </a:ln>
              </p:spPr>
              <p:txBody>
                <a:bodyPr rtlCol="0" anchor="ctr"/>
                <a:lstStyle/>
                <a:p>
                  <a:endParaRPr lang="en-US"/>
                </a:p>
              </p:txBody>
            </p:sp>
            <p:sp>
              <p:nvSpPr>
                <p:cNvPr id="1371" name="Freeform: Shape 1370">
                  <a:extLst>
                    <a:ext uri="{FF2B5EF4-FFF2-40B4-BE49-F238E27FC236}">
                      <a16:creationId xmlns:a16="http://schemas.microsoft.com/office/drawing/2014/main" id="{B7AE3B7A-AFE7-4605-0431-4B73C2030295}"/>
                    </a:ext>
                  </a:extLst>
                </p:cNvPr>
                <p:cNvSpPr/>
                <p:nvPr/>
              </p:nvSpPr>
              <p:spPr>
                <a:xfrm flipV="1">
                  <a:off x="6531454" y="4517929"/>
                  <a:ext cx="45834" cy="31381"/>
                </a:xfrm>
                <a:custGeom>
                  <a:avLst/>
                  <a:gdLst>
                    <a:gd name="connsiteX0" fmla="*/ -341 w 45834"/>
                    <a:gd name="connsiteY0" fmla="*/ 18228 h 31381"/>
                    <a:gd name="connsiteX1" fmla="*/ -341 w 45834"/>
                    <a:gd name="connsiteY1" fmla="*/ 29761 h 31381"/>
                    <a:gd name="connsiteX2" fmla="*/ 45494 w 45834"/>
                    <a:gd name="connsiteY2" fmla="*/ 29761 h 31381"/>
                    <a:gd name="connsiteX3" fmla="*/ 45494 w 45834"/>
                    <a:gd name="connsiteY3" fmla="*/ 18228 h 31381"/>
                    <a:gd name="connsiteX4" fmla="*/ -341 w 45834"/>
                    <a:gd name="connsiteY4" fmla="*/ -1620 h 31381"/>
                    <a:gd name="connsiteX5" fmla="*/ -341 w 45834"/>
                    <a:gd name="connsiteY5" fmla="*/ 9957 h 31381"/>
                    <a:gd name="connsiteX6" fmla="*/ 45494 w 45834"/>
                    <a:gd name="connsiteY6" fmla="*/ 9957 h 31381"/>
                    <a:gd name="connsiteX7" fmla="*/ 45494 w 45834"/>
                    <a:gd name="connsiteY7" fmla="*/ -1620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341" y="18228"/>
                      </a:moveTo>
                      <a:lnTo>
                        <a:pt x="-341" y="29761"/>
                      </a:lnTo>
                      <a:lnTo>
                        <a:pt x="45494" y="29761"/>
                      </a:lnTo>
                      <a:lnTo>
                        <a:pt x="45494" y="18228"/>
                      </a:lnTo>
                      <a:close/>
                      <a:moveTo>
                        <a:pt x="-341" y="-1620"/>
                      </a:moveTo>
                      <a:lnTo>
                        <a:pt x="-341" y="9957"/>
                      </a:lnTo>
                      <a:lnTo>
                        <a:pt x="45494" y="9957"/>
                      </a:lnTo>
                      <a:lnTo>
                        <a:pt x="45494" y="-1620"/>
                      </a:lnTo>
                      <a:close/>
                    </a:path>
                  </a:pathLst>
                </a:custGeom>
                <a:solidFill>
                  <a:srgbClr val="000000"/>
                </a:solidFill>
                <a:ln w="14" cap="flat">
                  <a:noFill/>
                  <a:prstDash val="solid"/>
                  <a:round/>
                </a:ln>
              </p:spPr>
              <p:txBody>
                <a:bodyPr rtlCol="0" anchor="ctr"/>
                <a:lstStyle/>
                <a:p>
                  <a:endParaRPr lang="en-US"/>
                </a:p>
              </p:txBody>
            </p:sp>
            <p:sp>
              <p:nvSpPr>
                <p:cNvPr id="1372" name="Freeform: Shape 1371">
                  <a:extLst>
                    <a:ext uri="{FF2B5EF4-FFF2-40B4-BE49-F238E27FC236}">
                      <a16:creationId xmlns:a16="http://schemas.microsoft.com/office/drawing/2014/main" id="{D4F5F91B-C3C5-5E8E-1DBE-EF5FF5FFD80A}"/>
                    </a:ext>
                  </a:extLst>
                </p:cNvPr>
                <p:cNvSpPr/>
                <p:nvPr/>
              </p:nvSpPr>
              <p:spPr>
                <a:xfrm flipV="1">
                  <a:off x="6581131" y="456595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73" name="Freeform: Shape 1372">
                  <a:extLst>
                    <a:ext uri="{FF2B5EF4-FFF2-40B4-BE49-F238E27FC236}">
                      <a16:creationId xmlns:a16="http://schemas.microsoft.com/office/drawing/2014/main" id="{B0648B11-2C61-EB92-9C52-9CC93A684BFC}"/>
                    </a:ext>
                  </a:extLst>
                </p:cNvPr>
                <p:cNvSpPr/>
                <p:nvPr/>
              </p:nvSpPr>
              <p:spPr>
                <a:xfrm flipV="1">
                  <a:off x="6608850" y="4500128"/>
                  <a:ext cx="44059" cy="65825"/>
                </a:xfrm>
                <a:custGeom>
                  <a:avLst/>
                  <a:gdLst>
                    <a:gd name="connsiteX0" fmla="*/ 43906 w 44059"/>
                    <a:gd name="connsiteY0" fmla="*/ 10016 h 65825"/>
                    <a:gd name="connsiteX1" fmla="*/ 43906 w 44059"/>
                    <a:gd name="connsiteY1" fmla="*/ -1661 h 65825"/>
                    <a:gd name="connsiteX2" fmla="*/ -154 w 44059"/>
                    <a:gd name="connsiteY2" fmla="*/ -1661 h 65825"/>
                    <a:gd name="connsiteX3" fmla="*/ 4139 w 44059"/>
                    <a:gd name="connsiteY3" fmla="*/ 10889 h 65825"/>
                    <a:gd name="connsiteX4" fmla="*/ 18277 w 44059"/>
                    <a:gd name="connsiteY4" fmla="*/ 26601 h 65825"/>
                    <a:gd name="connsiteX5" fmla="*/ 28695 w 44059"/>
                    <a:gd name="connsiteY5" fmla="*/ 37334 h 65825"/>
                    <a:gd name="connsiteX6" fmla="*/ 31285 w 44059"/>
                    <a:gd name="connsiteY6" fmla="*/ 45032 h 65825"/>
                    <a:gd name="connsiteX7" fmla="*/ 29024 w 44059"/>
                    <a:gd name="connsiteY7" fmla="*/ 51486 h 65825"/>
                    <a:gd name="connsiteX8" fmla="*/ 22799 w 44059"/>
                    <a:gd name="connsiteY8" fmla="*/ 53747 h 65825"/>
                    <a:gd name="connsiteX9" fmla="*/ 16531 w 44059"/>
                    <a:gd name="connsiteY9" fmla="*/ 51372 h 65825"/>
                    <a:gd name="connsiteX10" fmla="*/ 13855 w 44059"/>
                    <a:gd name="connsiteY10" fmla="*/ 43501 h 65825"/>
                    <a:gd name="connsiteX11" fmla="*/ 1334 w 44059"/>
                    <a:gd name="connsiteY11" fmla="*/ 44760 h 65825"/>
                    <a:gd name="connsiteX12" fmla="*/ 8346 w 44059"/>
                    <a:gd name="connsiteY12" fmla="*/ 59643 h 65825"/>
                    <a:gd name="connsiteX13" fmla="*/ 23100 w 44059"/>
                    <a:gd name="connsiteY13" fmla="*/ 64165 h 65825"/>
                    <a:gd name="connsiteX14" fmla="*/ 38354 w 44059"/>
                    <a:gd name="connsiteY14" fmla="*/ 58927 h 65825"/>
                    <a:gd name="connsiteX15" fmla="*/ 43906 w 44059"/>
                    <a:gd name="connsiteY15" fmla="*/ 45920 h 65825"/>
                    <a:gd name="connsiteX16" fmla="*/ 42318 w 44059"/>
                    <a:gd name="connsiteY16" fmla="*/ 37491 h 65825"/>
                    <a:gd name="connsiteX17" fmla="*/ 37281 w 44059"/>
                    <a:gd name="connsiteY17" fmla="*/ 29106 h 65825"/>
                    <a:gd name="connsiteX18" fmla="*/ 29052 w 44059"/>
                    <a:gd name="connsiteY18" fmla="*/ 20734 h 65825"/>
                    <a:gd name="connsiteX19" fmla="*/ 21511 w 44059"/>
                    <a:gd name="connsiteY19" fmla="*/ 13493 h 65825"/>
                    <a:gd name="connsiteX20" fmla="*/ 18950 w 44059"/>
                    <a:gd name="connsiteY20" fmla="*/ 10016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906" y="10016"/>
                      </a:moveTo>
                      <a:lnTo>
                        <a:pt x="43906" y="-1661"/>
                      </a:lnTo>
                      <a:lnTo>
                        <a:pt x="-154" y="-1661"/>
                      </a:lnTo>
                      <a:cubicBezTo>
                        <a:pt x="323" y="2756"/>
                        <a:pt x="1754" y="6940"/>
                        <a:pt x="4139" y="10889"/>
                      </a:cubicBezTo>
                      <a:cubicBezTo>
                        <a:pt x="6524" y="14839"/>
                        <a:pt x="11237" y="20076"/>
                        <a:pt x="18277" y="26601"/>
                      </a:cubicBezTo>
                      <a:cubicBezTo>
                        <a:pt x="23944" y="31877"/>
                        <a:pt x="27416" y="35454"/>
                        <a:pt x="28695" y="37334"/>
                      </a:cubicBezTo>
                      <a:cubicBezTo>
                        <a:pt x="30421" y="39928"/>
                        <a:pt x="31285" y="42495"/>
                        <a:pt x="31285" y="45032"/>
                      </a:cubicBezTo>
                      <a:cubicBezTo>
                        <a:pt x="31285" y="47827"/>
                        <a:pt x="30531" y="49979"/>
                        <a:pt x="29024" y="51486"/>
                      </a:cubicBezTo>
                      <a:cubicBezTo>
                        <a:pt x="27526" y="52993"/>
                        <a:pt x="25451" y="53747"/>
                        <a:pt x="22799" y="53747"/>
                      </a:cubicBezTo>
                      <a:cubicBezTo>
                        <a:pt x="20176" y="53747"/>
                        <a:pt x="18086" y="52955"/>
                        <a:pt x="16531" y="51372"/>
                      </a:cubicBezTo>
                      <a:cubicBezTo>
                        <a:pt x="14986" y="49798"/>
                        <a:pt x="14094" y="47174"/>
                        <a:pt x="13855" y="43501"/>
                      </a:cubicBezTo>
                      <a:lnTo>
                        <a:pt x="1334" y="44760"/>
                      </a:lnTo>
                      <a:cubicBezTo>
                        <a:pt x="2078" y="51677"/>
                        <a:pt x="4416" y="56638"/>
                        <a:pt x="8346" y="59643"/>
                      </a:cubicBezTo>
                      <a:cubicBezTo>
                        <a:pt x="12286" y="62657"/>
                        <a:pt x="17204" y="64165"/>
                        <a:pt x="23100" y="64165"/>
                      </a:cubicBezTo>
                      <a:cubicBezTo>
                        <a:pt x="29577" y="64165"/>
                        <a:pt x="34662" y="62419"/>
                        <a:pt x="38354" y="58927"/>
                      </a:cubicBezTo>
                      <a:cubicBezTo>
                        <a:pt x="42055" y="55445"/>
                        <a:pt x="43906" y="51109"/>
                        <a:pt x="43906" y="45920"/>
                      </a:cubicBezTo>
                      <a:cubicBezTo>
                        <a:pt x="43906" y="42972"/>
                        <a:pt x="43377" y="40162"/>
                        <a:pt x="42318" y="37491"/>
                      </a:cubicBezTo>
                      <a:cubicBezTo>
                        <a:pt x="41259" y="34820"/>
                        <a:pt x="39580" y="32025"/>
                        <a:pt x="37281" y="29106"/>
                      </a:cubicBezTo>
                      <a:cubicBezTo>
                        <a:pt x="35764" y="27169"/>
                        <a:pt x="33021" y="24379"/>
                        <a:pt x="29052" y="20734"/>
                      </a:cubicBezTo>
                      <a:cubicBezTo>
                        <a:pt x="25084" y="17100"/>
                        <a:pt x="22570" y="14686"/>
                        <a:pt x="21511" y="13493"/>
                      </a:cubicBezTo>
                      <a:cubicBezTo>
                        <a:pt x="20462" y="12301"/>
                        <a:pt x="19608" y="11142"/>
                        <a:pt x="18950" y="10016"/>
                      </a:cubicBezTo>
                      <a:close/>
                    </a:path>
                  </a:pathLst>
                </a:custGeom>
                <a:solidFill>
                  <a:srgbClr val="000000"/>
                </a:solidFill>
                <a:ln w="14" cap="flat">
                  <a:noFill/>
                  <a:prstDash val="solid"/>
                  <a:round/>
                </a:ln>
              </p:spPr>
              <p:txBody>
                <a:bodyPr rtlCol="0" anchor="ctr"/>
                <a:lstStyle/>
                <a:p>
                  <a:endParaRPr lang="en-US"/>
                </a:p>
              </p:txBody>
            </p:sp>
            <p:sp>
              <p:nvSpPr>
                <p:cNvPr id="1374" name="Freeform: Shape 1373">
                  <a:extLst>
                    <a:ext uri="{FF2B5EF4-FFF2-40B4-BE49-F238E27FC236}">
                      <a16:creationId xmlns:a16="http://schemas.microsoft.com/office/drawing/2014/main" id="{2D03EC5B-1D91-F65D-7767-5FEA37867A92}"/>
                    </a:ext>
                  </a:extLst>
                </p:cNvPr>
                <p:cNvSpPr/>
                <p:nvPr/>
              </p:nvSpPr>
              <p:spPr>
                <a:xfrm flipV="1">
                  <a:off x="6664077" y="4553389"/>
                  <a:ext cx="12578" cy="12564"/>
                </a:xfrm>
                <a:custGeom>
                  <a:avLst/>
                  <a:gdLst>
                    <a:gd name="connsiteX0" fmla="*/ 655 w 12578"/>
                    <a:gd name="connsiteY0" fmla="*/ 207 h 12564"/>
                    <a:gd name="connsiteX1" fmla="*/ 655 w 12578"/>
                    <a:gd name="connsiteY1" fmla="*/ 12771 h 12564"/>
                    <a:gd name="connsiteX2" fmla="*/ 13234 w 12578"/>
                    <a:gd name="connsiteY2" fmla="*/ 12771 h 12564"/>
                    <a:gd name="connsiteX3" fmla="*/ 13234 w 12578"/>
                    <a:gd name="connsiteY3" fmla="*/ 207 h 12564"/>
                  </a:gdLst>
                  <a:ahLst/>
                  <a:cxnLst>
                    <a:cxn ang="0">
                      <a:pos x="connsiteX0" y="connsiteY0"/>
                    </a:cxn>
                    <a:cxn ang="0">
                      <a:pos x="connsiteX1" y="connsiteY1"/>
                    </a:cxn>
                    <a:cxn ang="0">
                      <a:pos x="connsiteX2" y="connsiteY2"/>
                    </a:cxn>
                    <a:cxn ang="0">
                      <a:pos x="connsiteX3" y="connsiteY3"/>
                    </a:cxn>
                  </a:cxnLst>
                  <a:rect l="l" t="t" r="r" b="b"/>
                  <a:pathLst>
                    <a:path w="12578" h="12564">
                      <a:moveTo>
                        <a:pt x="655" y="207"/>
                      </a:moveTo>
                      <a:lnTo>
                        <a:pt x="655" y="12771"/>
                      </a:lnTo>
                      <a:lnTo>
                        <a:pt x="13234" y="12771"/>
                      </a:lnTo>
                      <a:lnTo>
                        <a:pt x="13234" y="207"/>
                      </a:lnTo>
                      <a:close/>
                    </a:path>
                  </a:pathLst>
                </a:custGeom>
                <a:solidFill>
                  <a:srgbClr val="000000"/>
                </a:solidFill>
                <a:ln w="14" cap="flat">
                  <a:noFill/>
                  <a:prstDash val="solid"/>
                  <a:round/>
                </a:ln>
              </p:spPr>
              <p:txBody>
                <a:bodyPr rtlCol="0" anchor="ctr"/>
                <a:lstStyle/>
                <a:p>
                  <a:endParaRPr lang="en-US"/>
                </a:p>
              </p:txBody>
            </p:sp>
            <p:sp>
              <p:nvSpPr>
                <p:cNvPr id="1375" name="Freeform: Shape 1374">
                  <a:extLst>
                    <a:ext uri="{FF2B5EF4-FFF2-40B4-BE49-F238E27FC236}">
                      <a16:creationId xmlns:a16="http://schemas.microsoft.com/office/drawing/2014/main" id="{67BC335B-DEB7-9BEA-04BC-5220B228FA98}"/>
                    </a:ext>
                  </a:extLst>
                </p:cNvPr>
                <p:cNvSpPr/>
                <p:nvPr/>
              </p:nvSpPr>
              <p:spPr>
                <a:xfrm flipV="1">
                  <a:off x="6687017" y="4501287"/>
                  <a:ext cx="44102" cy="65782"/>
                </a:xfrm>
                <a:custGeom>
                  <a:avLst/>
                  <a:gdLst>
                    <a:gd name="connsiteX0" fmla="*/ -262 w 44102"/>
                    <a:gd name="connsiteY0" fmla="*/ 16392 h 65782"/>
                    <a:gd name="connsiteX1" fmla="*/ 12259 w 44102"/>
                    <a:gd name="connsiteY1" fmla="*/ 17694 h 65782"/>
                    <a:gd name="connsiteX2" fmla="*/ 15436 w 44102"/>
                    <a:gd name="connsiteY2" fmla="*/ 10955 h 65782"/>
                    <a:gd name="connsiteX3" fmla="*/ 21517 w 44102"/>
                    <a:gd name="connsiteY3" fmla="*/ 8479 h 65782"/>
                    <a:gd name="connsiteX4" fmla="*/ 28186 w 44102"/>
                    <a:gd name="connsiteY4" fmla="*/ 11670 h 65782"/>
                    <a:gd name="connsiteX5" fmla="*/ 30919 w 44102"/>
                    <a:gd name="connsiteY5" fmla="*/ 21315 h 65782"/>
                    <a:gd name="connsiteX6" fmla="*/ 28200 w 44102"/>
                    <a:gd name="connsiteY6" fmla="*/ 30373 h 65782"/>
                    <a:gd name="connsiteX7" fmla="*/ 21160 w 44102"/>
                    <a:gd name="connsiteY7" fmla="*/ 33392 h 65782"/>
                    <a:gd name="connsiteX8" fmla="*/ 11458 w 44102"/>
                    <a:gd name="connsiteY8" fmla="*/ 28599 h 65782"/>
                    <a:gd name="connsiteX9" fmla="*/ 1269 w 44102"/>
                    <a:gd name="connsiteY9" fmla="*/ 30072 h 65782"/>
                    <a:gd name="connsiteX10" fmla="*/ 7708 w 44102"/>
                    <a:gd name="connsiteY10" fmla="*/ 64201 h 65782"/>
                    <a:gd name="connsiteX11" fmla="*/ 40936 w 44102"/>
                    <a:gd name="connsiteY11" fmla="*/ 64201 h 65782"/>
                    <a:gd name="connsiteX12" fmla="*/ 40936 w 44102"/>
                    <a:gd name="connsiteY12" fmla="*/ 52439 h 65782"/>
                    <a:gd name="connsiteX13" fmla="*/ 17224 w 44102"/>
                    <a:gd name="connsiteY13" fmla="*/ 52439 h 65782"/>
                    <a:gd name="connsiteX14" fmla="*/ 15264 w 44102"/>
                    <a:gd name="connsiteY14" fmla="*/ 41306 h 65782"/>
                    <a:gd name="connsiteX15" fmla="*/ 23850 w 44102"/>
                    <a:gd name="connsiteY15" fmla="*/ 43409 h 65782"/>
                    <a:gd name="connsiteX16" fmla="*/ 38017 w 44102"/>
                    <a:gd name="connsiteY16" fmla="*/ 37328 h 65782"/>
                    <a:gd name="connsiteX17" fmla="*/ 43841 w 44102"/>
                    <a:gd name="connsiteY17" fmla="*/ 21544 h 65782"/>
                    <a:gd name="connsiteX18" fmla="*/ 39147 w 44102"/>
                    <a:gd name="connsiteY18" fmla="*/ 7091 h 65782"/>
                    <a:gd name="connsiteX19" fmla="*/ 21389 w 44102"/>
                    <a:gd name="connsiteY19" fmla="*/ -1581 h 65782"/>
                    <a:gd name="connsiteX20" fmla="*/ 6592 w 44102"/>
                    <a:gd name="connsiteY20" fmla="*/ 3284 h 65782"/>
                    <a:gd name="connsiteX21" fmla="*/ -262 w 44102"/>
                    <a:gd name="connsiteY21" fmla="*/ 16392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262" y="16392"/>
                      </a:moveTo>
                      <a:lnTo>
                        <a:pt x="12259" y="17694"/>
                      </a:lnTo>
                      <a:cubicBezTo>
                        <a:pt x="12621" y="14861"/>
                        <a:pt x="13680" y="12614"/>
                        <a:pt x="15436" y="10955"/>
                      </a:cubicBezTo>
                      <a:cubicBezTo>
                        <a:pt x="17201" y="9304"/>
                        <a:pt x="19228" y="8479"/>
                        <a:pt x="21517" y="8479"/>
                      </a:cubicBezTo>
                      <a:cubicBezTo>
                        <a:pt x="24141" y="8479"/>
                        <a:pt x="26364" y="9543"/>
                        <a:pt x="28186" y="11670"/>
                      </a:cubicBezTo>
                      <a:cubicBezTo>
                        <a:pt x="30008" y="13807"/>
                        <a:pt x="30919" y="17022"/>
                        <a:pt x="30919" y="21315"/>
                      </a:cubicBezTo>
                      <a:cubicBezTo>
                        <a:pt x="30919" y="25341"/>
                        <a:pt x="30013" y="28360"/>
                        <a:pt x="28200" y="30373"/>
                      </a:cubicBezTo>
                      <a:cubicBezTo>
                        <a:pt x="26397" y="32386"/>
                        <a:pt x="24050" y="33392"/>
                        <a:pt x="21160" y="33392"/>
                      </a:cubicBezTo>
                      <a:cubicBezTo>
                        <a:pt x="17554" y="33392"/>
                        <a:pt x="14320" y="31794"/>
                        <a:pt x="11458" y="28599"/>
                      </a:cubicBezTo>
                      <a:lnTo>
                        <a:pt x="1269" y="30072"/>
                      </a:lnTo>
                      <a:lnTo>
                        <a:pt x="7708" y="64201"/>
                      </a:lnTo>
                      <a:lnTo>
                        <a:pt x="40936" y="64201"/>
                      </a:lnTo>
                      <a:lnTo>
                        <a:pt x="40936" y="52439"/>
                      </a:lnTo>
                      <a:lnTo>
                        <a:pt x="17224" y="52439"/>
                      </a:lnTo>
                      <a:lnTo>
                        <a:pt x="15264" y="41306"/>
                      </a:lnTo>
                      <a:cubicBezTo>
                        <a:pt x="18069" y="42708"/>
                        <a:pt x="20931" y="43409"/>
                        <a:pt x="23850" y="43409"/>
                      </a:cubicBezTo>
                      <a:cubicBezTo>
                        <a:pt x="29421" y="43409"/>
                        <a:pt x="34143" y="41382"/>
                        <a:pt x="38017" y="37328"/>
                      </a:cubicBezTo>
                      <a:cubicBezTo>
                        <a:pt x="41899" y="33273"/>
                        <a:pt x="43841" y="28012"/>
                        <a:pt x="43841" y="21544"/>
                      </a:cubicBezTo>
                      <a:cubicBezTo>
                        <a:pt x="43841" y="16144"/>
                        <a:pt x="42276" y="11327"/>
                        <a:pt x="39147" y="7091"/>
                      </a:cubicBezTo>
                      <a:cubicBezTo>
                        <a:pt x="34883" y="1310"/>
                        <a:pt x="28963" y="-1581"/>
                        <a:pt x="21389" y="-1581"/>
                      </a:cubicBezTo>
                      <a:cubicBezTo>
                        <a:pt x="15340" y="-1581"/>
                        <a:pt x="10408" y="41"/>
                        <a:pt x="6592" y="3284"/>
                      </a:cubicBezTo>
                      <a:cubicBezTo>
                        <a:pt x="2776" y="6538"/>
                        <a:pt x="491" y="10907"/>
                        <a:pt x="-262" y="16392"/>
                      </a:cubicBezTo>
                      <a:close/>
                    </a:path>
                  </a:pathLst>
                </a:custGeom>
                <a:solidFill>
                  <a:srgbClr val="000000"/>
                </a:solidFill>
                <a:ln w="14" cap="flat">
                  <a:noFill/>
                  <a:prstDash val="solid"/>
                  <a:round/>
                </a:ln>
              </p:spPr>
              <p:txBody>
                <a:bodyPr rtlCol="0" anchor="ctr"/>
                <a:lstStyle/>
                <a:p>
                  <a:endParaRPr lang="en-US"/>
                </a:p>
              </p:txBody>
            </p:sp>
          </p:grpSp>
          <p:grpSp>
            <p:nvGrpSpPr>
              <p:cNvPr id="1376" name="Graphic 3">
                <a:extLst>
                  <a:ext uri="{FF2B5EF4-FFF2-40B4-BE49-F238E27FC236}">
                    <a16:creationId xmlns:a16="http://schemas.microsoft.com/office/drawing/2014/main" id="{32E7F0AA-4B54-6F88-538F-7C12F5865A38}"/>
                  </a:ext>
                </a:extLst>
              </p:cNvPr>
              <p:cNvGrpSpPr/>
              <p:nvPr/>
            </p:nvGrpSpPr>
            <p:grpSpPr>
              <a:xfrm>
                <a:off x="5987149" y="4598391"/>
                <a:ext cx="663714" cy="85100"/>
                <a:chOff x="5987149" y="4598391"/>
                <a:chExt cx="663714" cy="85100"/>
              </a:xfrm>
              <a:solidFill>
                <a:srgbClr val="000000"/>
              </a:solidFill>
            </p:grpSpPr>
            <p:sp>
              <p:nvSpPr>
                <p:cNvPr id="1377" name="Freeform: Shape 1376">
                  <a:extLst>
                    <a:ext uri="{FF2B5EF4-FFF2-40B4-BE49-F238E27FC236}">
                      <a16:creationId xmlns:a16="http://schemas.microsoft.com/office/drawing/2014/main" id="{8370B2B5-81CF-C86E-AC17-333452C562C4}"/>
                    </a:ext>
                  </a:extLst>
                </p:cNvPr>
                <p:cNvSpPr/>
                <p:nvPr/>
              </p:nvSpPr>
              <p:spPr>
                <a:xfrm flipV="1">
                  <a:off x="5987149" y="4615648"/>
                  <a:ext cx="44372" cy="49640"/>
                </a:xfrm>
                <a:custGeom>
                  <a:avLst/>
                  <a:gdLst>
                    <a:gd name="connsiteX0" fmla="*/ 30813 w 44372"/>
                    <a:gd name="connsiteY0" fmla="*/ 15189 h 49640"/>
                    <a:gd name="connsiteX1" fmla="*/ 43334 w 44372"/>
                    <a:gd name="connsiteY1" fmla="*/ 13086 h 49640"/>
                    <a:gd name="connsiteX2" fmla="*/ 35707 w 44372"/>
                    <a:gd name="connsiteY2" fmla="*/ 2597 h 49640"/>
                    <a:gd name="connsiteX3" fmla="*/ 22685 w 44372"/>
                    <a:gd name="connsiteY3" fmla="*/ -995 h 49640"/>
                    <a:gd name="connsiteX4" fmla="*/ 4340 w 44372"/>
                    <a:gd name="connsiteY4" fmla="*/ 7104 h 49640"/>
                    <a:gd name="connsiteX5" fmla="*/ -354 w 44372"/>
                    <a:gd name="connsiteY5" fmla="*/ 23460 h 49640"/>
                    <a:gd name="connsiteX6" fmla="*/ 5814 w 44372"/>
                    <a:gd name="connsiteY6" fmla="*/ 41949 h 49640"/>
                    <a:gd name="connsiteX7" fmla="*/ 21426 w 44372"/>
                    <a:gd name="connsiteY7" fmla="*/ 48646 h 49640"/>
                    <a:gd name="connsiteX8" fmla="*/ 38154 w 44372"/>
                    <a:gd name="connsiteY8" fmla="*/ 41648 h 49640"/>
                    <a:gd name="connsiteX9" fmla="*/ 44007 w 44372"/>
                    <a:gd name="connsiteY9" fmla="*/ 20198 h 49640"/>
                    <a:gd name="connsiteX10" fmla="*/ 12525 w 44372"/>
                    <a:gd name="connsiteY10" fmla="*/ 20198 h 49640"/>
                    <a:gd name="connsiteX11" fmla="*/ 15573 w 44372"/>
                    <a:gd name="connsiteY11" fmla="*/ 11497 h 49640"/>
                    <a:gd name="connsiteX12" fmla="*/ 22814 w 44372"/>
                    <a:gd name="connsiteY12" fmla="*/ 8392 h 49640"/>
                    <a:gd name="connsiteX13" fmla="*/ 27765 w 44372"/>
                    <a:gd name="connsiteY13" fmla="*/ 9995 h 49640"/>
                    <a:gd name="connsiteX14" fmla="*/ 30813 w 44372"/>
                    <a:gd name="connsiteY14" fmla="*/ 15189 h 49640"/>
                    <a:gd name="connsiteX15" fmla="*/ 31529 w 44372"/>
                    <a:gd name="connsiteY15" fmla="*/ 27896 h 49640"/>
                    <a:gd name="connsiteX16" fmla="*/ 28710 w 44372"/>
                    <a:gd name="connsiteY16" fmla="*/ 36182 h 49640"/>
                    <a:gd name="connsiteX17" fmla="*/ 22184 w 44372"/>
                    <a:gd name="connsiteY17" fmla="*/ 39029 h 49640"/>
                    <a:gd name="connsiteX18" fmla="*/ 15387 w 44372"/>
                    <a:gd name="connsiteY18" fmla="*/ 36039 h 49640"/>
                    <a:gd name="connsiteX19" fmla="*/ 12754 w 44372"/>
                    <a:gd name="connsiteY19" fmla="*/ 2789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813" y="15189"/>
                      </a:moveTo>
                      <a:lnTo>
                        <a:pt x="43334" y="13086"/>
                      </a:lnTo>
                      <a:cubicBezTo>
                        <a:pt x="41732" y="8497"/>
                        <a:pt x="39189" y="5001"/>
                        <a:pt x="35707" y="2597"/>
                      </a:cubicBezTo>
                      <a:cubicBezTo>
                        <a:pt x="32235" y="202"/>
                        <a:pt x="27894" y="-995"/>
                        <a:pt x="22685" y="-995"/>
                      </a:cubicBezTo>
                      <a:cubicBezTo>
                        <a:pt x="14424" y="-995"/>
                        <a:pt x="8309" y="1705"/>
                        <a:pt x="4340" y="7104"/>
                      </a:cubicBezTo>
                      <a:cubicBezTo>
                        <a:pt x="1211" y="11426"/>
                        <a:pt x="-354" y="16878"/>
                        <a:pt x="-354" y="23460"/>
                      </a:cubicBezTo>
                      <a:cubicBezTo>
                        <a:pt x="-354" y="31331"/>
                        <a:pt x="1702" y="37494"/>
                        <a:pt x="5814" y="41949"/>
                      </a:cubicBezTo>
                      <a:cubicBezTo>
                        <a:pt x="9935" y="46413"/>
                        <a:pt x="15139" y="48646"/>
                        <a:pt x="21426" y="48646"/>
                      </a:cubicBezTo>
                      <a:cubicBezTo>
                        <a:pt x="28495" y="48646"/>
                        <a:pt x="34071" y="46313"/>
                        <a:pt x="38154" y="41648"/>
                      </a:cubicBezTo>
                      <a:cubicBezTo>
                        <a:pt x="42237" y="36983"/>
                        <a:pt x="44188" y="29833"/>
                        <a:pt x="44007" y="20198"/>
                      </a:cubicBezTo>
                      <a:lnTo>
                        <a:pt x="12525" y="20198"/>
                      </a:lnTo>
                      <a:cubicBezTo>
                        <a:pt x="12621" y="16477"/>
                        <a:pt x="13637" y="13577"/>
                        <a:pt x="15573" y="11497"/>
                      </a:cubicBezTo>
                      <a:cubicBezTo>
                        <a:pt x="17510" y="9427"/>
                        <a:pt x="19923" y="8392"/>
                        <a:pt x="22814" y="8392"/>
                      </a:cubicBezTo>
                      <a:cubicBezTo>
                        <a:pt x="24779" y="8392"/>
                        <a:pt x="26430" y="8926"/>
                        <a:pt x="27765" y="9995"/>
                      </a:cubicBezTo>
                      <a:cubicBezTo>
                        <a:pt x="29110" y="11073"/>
                        <a:pt x="30126" y="12804"/>
                        <a:pt x="30813" y="15189"/>
                      </a:cubicBezTo>
                      <a:close/>
                      <a:moveTo>
                        <a:pt x="31529" y="27896"/>
                      </a:moveTo>
                      <a:cubicBezTo>
                        <a:pt x="31443" y="31531"/>
                        <a:pt x="30503" y="34293"/>
                        <a:pt x="28710" y="36182"/>
                      </a:cubicBezTo>
                      <a:cubicBezTo>
                        <a:pt x="26926" y="38080"/>
                        <a:pt x="24751" y="39029"/>
                        <a:pt x="22184" y="39029"/>
                      </a:cubicBezTo>
                      <a:cubicBezTo>
                        <a:pt x="19446" y="39029"/>
                        <a:pt x="17181" y="38033"/>
                        <a:pt x="15387" y="36039"/>
                      </a:cubicBezTo>
                      <a:cubicBezTo>
                        <a:pt x="13603" y="34035"/>
                        <a:pt x="12726" y="31321"/>
                        <a:pt x="12754" y="27896"/>
                      </a:cubicBezTo>
                      <a:close/>
                    </a:path>
                  </a:pathLst>
                </a:custGeom>
                <a:solidFill>
                  <a:srgbClr val="000000"/>
                </a:solidFill>
                <a:ln w="14" cap="flat">
                  <a:noFill/>
                  <a:prstDash val="solid"/>
                  <a:round/>
                </a:ln>
              </p:spPr>
              <p:txBody>
                <a:bodyPr rtlCol="0" anchor="ctr"/>
                <a:lstStyle/>
                <a:p>
                  <a:endParaRPr lang="en-US"/>
                </a:p>
              </p:txBody>
            </p:sp>
            <p:sp>
              <p:nvSpPr>
                <p:cNvPr id="1378" name="Freeform: Shape 1377">
                  <a:extLst>
                    <a:ext uri="{FF2B5EF4-FFF2-40B4-BE49-F238E27FC236}">
                      <a16:creationId xmlns:a16="http://schemas.microsoft.com/office/drawing/2014/main" id="{AE88C58B-CAA9-13A9-56B4-83543C71D0F6}"/>
                    </a:ext>
                  </a:extLst>
                </p:cNvPr>
                <p:cNvSpPr/>
                <p:nvPr/>
              </p:nvSpPr>
              <p:spPr>
                <a:xfrm flipV="1">
                  <a:off x="6041661" y="4615648"/>
                  <a:ext cx="43287" cy="48567"/>
                </a:xfrm>
                <a:custGeom>
                  <a:avLst/>
                  <a:gdLst>
                    <a:gd name="connsiteX0" fmla="*/ 42734 w 43287"/>
                    <a:gd name="connsiteY0" fmla="*/ -1033 h 48567"/>
                    <a:gd name="connsiteX1" fmla="*/ 30170 w 43287"/>
                    <a:gd name="connsiteY1" fmla="*/ -1033 h 48567"/>
                    <a:gd name="connsiteX2" fmla="*/ 30170 w 43287"/>
                    <a:gd name="connsiteY2" fmla="*/ 23208 h 48567"/>
                    <a:gd name="connsiteX3" fmla="*/ 29369 w 43287"/>
                    <a:gd name="connsiteY3" fmla="*/ 33153 h 48567"/>
                    <a:gd name="connsiteX4" fmla="*/ 26750 w 43287"/>
                    <a:gd name="connsiteY4" fmla="*/ 36659 h 48567"/>
                    <a:gd name="connsiteX5" fmla="*/ 22386 w 43287"/>
                    <a:gd name="connsiteY5" fmla="*/ 37919 h 48567"/>
                    <a:gd name="connsiteX6" fmla="*/ 16533 w 43287"/>
                    <a:gd name="connsiteY6" fmla="*/ 36130 h 48567"/>
                    <a:gd name="connsiteX7" fmla="*/ 12970 w 43287"/>
                    <a:gd name="connsiteY7" fmla="*/ 31379 h 48567"/>
                    <a:gd name="connsiteX8" fmla="*/ 12011 w 43287"/>
                    <a:gd name="connsiteY8" fmla="*/ 20475 h 48567"/>
                    <a:gd name="connsiteX9" fmla="*/ 12011 w 43287"/>
                    <a:gd name="connsiteY9" fmla="*/ -1033 h 48567"/>
                    <a:gd name="connsiteX10" fmla="*/ -553 w 43287"/>
                    <a:gd name="connsiteY10" fmla="*/ -1033 h 48567"/>
                    <a:gd name="connsiteX11" fmla="*/ -553 w 43287"/>
                    <a:gd name="connsiteY11" fmla="*/ 46462 h 48567"/>
                    <a:gd name="connsiteX12" fmla="*/ 11124 w 43287"/>
                    <a:gd name="connsiteY12" fmla="*/ 46462 h 48567"/>
                    <a:gd name="connsiteX13" fmla="*/ 11124 w 43287"/>
                    <a:gd name="connsiteY13" fmla="*/ 39478 h 48567"/>
                    <a:gd name="connsiteX14" fmla="*/ 26779 w 43287"/>
                    <a:gd name="connsiteY14" fmla="*/ 47535 h 48567"/>
                    <a:gd name="connsiteX15" fmla="*/ 34363 w 43287"/>
                    <a:gd name="connsiteY15" fmla="*/ 46032 h 48567"/>
                    <a:gd name="connsiteX16" fmla="*/ 39572 w 43287"/>
                    <a:gd name="connsiteY16" fmla="*/ 42197 h 48567"/>
                    <a:gd name="connsiteX17" fmla="*/ 42033 w 43287"/>
                    <a:gd name="connsiteY17" fmla="*/ 36931 h 48567"/>
                    <a:gd name="connsiteX18" fmla="*/ 42734 w 43287"/>
                    <a:gd name="connsiteY18" fmla="*/ 2848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734" y="-1033"/>
                      </a:moveTo>
                      <a:lnTo>
                        <a:pt x="30170" y="-1033"/>
                      </a:lnTo>
                      <a:lnTo>
                        <a:pt x="30170" y="23208"/>
                      </a:lnTo>
                      <a:cubicBezTo>
                        <a:pt x="30170" y="28331"/>
                        <a:pt x="29903" y="31646"/>
                        <a:pt x="29369" y="33153"/>
                      </a:cubicBezTo>
                      <a:cubicBezTo>
                        <a:pt x="28835" y="34661"/>
                        <a:pt x="27962" y="35829"/>
                        <a:pt x="26750" y="36659"/>
                      </a:cubicBezTo>
                      <a:cubicBezTo>
                        <a:pt x="25538" y="37499"/>
                        <a:pt x="24084" y="37919"/>
                        <a:pt x="22386" y="37919"/>
                      </a:cubicBezTo>
                      <a:cubicBezTo>
                        <a:pt x="20210" y="37919"/>
                        <a:pt x="18260" y="37322"/>
                        <a:pt x="16533" y="36130"/>
                      </a:cubicBezTo>
                      <a:cubicBezTo>
                        <a:pt x="14806" y="34937"/>
                        <a:pt x="13618" y="33354"/>
                        <a:pt x="12970" y="31379"/>
                      </a:cubicBezTo>
                      <a:cubicBezTo>
                        <a:pt x="12330" y="29414"/>
                        <a:pt x="12011" y="25779"/>
                        <a:pt x="12011" y="20475"/>
                      </a:cubicBezTo>
                      <a:lnTo>
                        <a:pt x="12011" y="-1033"/>
                      </a:lnTo>
                      <a:lnTo>
                        <a:pt x="-553" y="-1033"/>
                      </a:lnTo>
                      <a:lnTo>
                        <a:pt x="-553" y="46462"/>
                      </a:lnTo>
                      <a:lnTo>
                        <a:pt x="11124" y="46462"/>
                      </a:lnTo>
                      <a:lnTo>
                        <a:pt x="11124" y="39478"/>
                      </a:lnTo>
                      <a:cubicBezTo>
                        <a:pt x="15264" y="44849"/>
                        <a:pt x="20482" y="47535"/>
                        <a:pt x="26779" y="47535"/>
                      </a:cubicBezTo>
                      <a:cubicBezTo>
                        <a:pt x="29545" y="47535"/>
                        <a:pt x="32073" y="47034"/>
                        <a:pt x="34363" y="46032"/>
                      </a:cubicBezTo>
                      <a:cubicBezTo>
                        <a:pt x="36662" y="45031"/>
                        <a:pt x="38398" y="43752"/>
                        <a:pt x="39572" y="42197"/>
                      </a:cubicBezTo>
                      <a:cubicBezTo>
                        <a:pt x="40755" y="40652"/>
                        <a:pt x="41575" y="38896"/>
                        <a:pt x="42033" y="36931"/>
                      </a:cubicBezTo>
                      <a:cubicBezTo>
                        <a:pt x="42500" y="34966"/>
                        <a:pt x="42734" y="32152"/>
                        <a:pt x="42734" y="28488"/>
                      </a:cubicBezTo>
                      <a:close/>
                    </a:path>
                  </a:pathLst>
                </a:custGeom>
                <a:solidFill>
                  <a:srgbClr val="000000"/>
                </a:solidFill>
                <a:ln w="14" cap="flat">
                  <a:noFill/>
                  <a:prstDash val="solid"/>
                  <a:round/>
                </a:ln>
              </p:spPr>
              <p:txBody>
                <a:bodyPr rtlCol="0" anchor="ctr"/>
                <a:lstStyle/>
                <a:p>
                  <a:endParaRPr lang="en-US"/>
                </a:p>
              </p:txBody>
            </p:sp>
            <p:sp>
              <p:nvSpPr>
                <p:cNvPr id="1379" name="Freeform: Shape 1378">
                  <a:extLst>
                    <a:ext uri="{FF2B5EF4-FFF2-40B4-BE49-F238E27FC236}">
                      <a16:creationId xmlns:a16="http://schemas.microsoft.com/office/drawing/2014/main" id="{4498B8E0-D1D6-58C3-E090-200F91662977}"/>
                    </a:ext>
                  </a:extLst>
                </p:cNvPr>
                <p:cNvSpPr/>
                <p:nvPr/>
              </p:nvSpPr>
              <p:spPr>
                <a:xfrm flipV="1">
                  <a:off x="6092509" y="4599950"/>
                  <a:ext cx="27990" cy="65338"/>
                </a:xfrm>
                <a:custGeom>
                  <a:avLst/>
                  <a:gdLst>
                    <a:gd name="connsiteX0" fmla="*/ 27307 w 27990"/>
                    <a:gd name="connsiteY0" fmla="*/ 47022 h 65338"/>
                    <a:gd name="connsiteX1" fmla="*/ 27307 w 27990"/>
                    <a:gd name="connsiteY1" fmla="*/ 37005 h 65338"/>
                    <a:gd name="connsiteX2" fmla="*/ 18721 w 27990"/>
                    <a:gd name="connsiteY2" fmla="*/ 37005 h 65338"/>
                    <a:gd name="connsiteX3" fmla="*/ 18721 w 27990"/>
                    <a:gd name="connsiteY3" fmla="*/ 17859 h 65338"/>
                    <a:gd name="connsiteX4" fmla="*/ 18965 w 27990"/>
                    <a:gd name="connsiteY4" fmla="*/ 11090 h 65338"/>
                    <a:gd name="connsiteX5" fmla="*/ 20095 w 27990"/>
                    <a:gd name="connsiteY5" fmla="*/ 9502 h 65338"/>
                    <a:gd name="connsiteX6" fmla="*/ 22213 w 27990"/>
                    <a:gd name="connsiteY6" fmla="*/ 8872 h 65338"/>
                    <a:gd name="connsiteX7" fmla="*/ 27264 w 27990"/>
                    <a:gd name="connsiteY7" fmla="*/ 10088 h 65338"/>
                    <a:gd name="connsiteX8" fmla="*/ 28337 w 27990"/>
                    <a:gd name="connsiteY8" fmla="*/ 329 h 65338"/>
                    <a:gd name="connsiteX9" fmla="*/ 18406 w 27990"/>
                    <a:gd name="connsiteY9" fmla="*/ -1545 h 65338"/>
                    <a:gd name="connsiteX10" fmla="*/ 12282 w 27990"/>
                    <a:gd name="connsiteY10" fmla="*/ -415 h 65338"/>
                    <a:gd name="connsiteX11" fmla="*/ 8289 w 27990"/>
                    <a:gd name="connsiteY11" fmla="*/ 2547 h 65338"/>
                    <a:gd name="connsiteX12" fmla="*/ 6515 w 27990"/>
                    <a:gd name="connsiteY12" fmla="*/ 7441 h 65338"/>
                    <a:gd name="connsiteX13" fmla="*/ 6114 w 27990"/>
                    <a:gd name="connsiteY13" fmla="*/ 16299 h 65338"/>
                    <a:gd name="connsiteX14" fmla="*/ 6114 w 27990"/>
                    <a:gd name="connsiteY14" fmla="*/ 37005 h 65338"/>
                    <a:gd name="connsiteX15" fmla="*/ 347 w 27990"/>
                    <a:gd name="connsiteY15" fmla="*/ 37005 h 65338"/>
                    <a:gd name="connsiteX16" fmla="*/ 347 w 27990"/>
                    <a:gd name="connsiteY16" fmla="*/ 47022 h 65338"/>
                    <a:gd name="connsiteX17" fmla="*/ 6114 w 27990"/>
                    <a:gd name="connsiteY17" fmla="*/ 47022 h 65338"/>
                    <a:gd name="connsiteX18" fmla="*/ 6114 w 27990"/>
                    <a:gd name="connsiteY18" fmla="*/ 56452 h 65338"/>
                    <a:gd name="connsiteX19" fmla="*/ 18721 w 27990"/>
                    <a:gd name="connsiteY19" fmla="*/ 63793 h 65338"/>
                    <a:gd name="connsiteX20" fmla="*/ 18721 w 27990"/>
                    <a:gd name="connsiteY20" fmla="*/ 47022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7307" y="47022"/>
                      </a:moveTo>
                      <a:lnTo>
                        <a:pt x="27307" y="37005"/>
                      </a:lnTo>
                      <a:lnTo>
                        <a:pt x="18721" y="37005"/>
                      </a:lnTo>
                      <a:lnTo>
                        <a:pt x="18721" y="17859"/>
                      </a:lnTo>
                      <a:cubicBezTo>
                        <a:pt x="18721" y="13985"/>
                        <a:pt x="18802" y="11729"/>
                        <a:pt x="18965" y="11090"/>
                      </a:cubicBezTo>
                      <a:cubicBezTo>
                        <a:pt x="19136" y="10451"/>
                        <a:pt x="19513" y="9922"/>
                        <a:pt x="20095" y="9502"/>
                      </a:cubicBezTo>
                      <a:cubicBezTo>
                        <a:pt x="20677" y="9082"/>
                        <a:pt x="21383" y="8872"/>
                        <a:pt x="22213" y="8872"/>
                      </a:cubicBezTo>
                      <a:cubicBezTo>
                        <a:pt x="23377" y="8872"/>
                        <a:pt x="25061" y="9278"/>
                        <a:pt x="27264" y="10088"/>
                      </a:cubicBezTo>
                      <a:lnTo>
                        <a:pt x="28337" y="329"/>
                      </a:lnTo>
                      <a:cubicBezTo>
                        <a:pt x="25418" y="-921"/>
                        <a:pt x="22108" y="-1545"/>
                        <a:pt x="18406" y="-1545"/>
                      </a:cubicBezTo>
                      <a:cubicBezTo>
                        <a:pt x="16145" y="-1545"/>
                        <a:pt x="14104" y="-1169"/>
                        <a:pt x="12282" y="-415"/>
                      </a:cubicBezTo>
                      <a:cubicBezTo>
                        <a:pt x="10469" y="348"/>
                        <a:pt x="9138" y="1336"/>
                        <a:pt x="8289" y="2547"/>
                      </a:cubicBezTo>
                      <a:cubicBezTo>
                        <a:pt x="7440" y="3759"/>
                        <a:pt x="6849" y="5390"/>
                        <a:pt x="6515" y="7441"/>
                      </a:cubicBezTo>
                      <a:cubicBezTo>
                        <a:pt x="6248" y="8901"/>
                        <a:pt x="6114" y="11853"/>
                        <a:pt x="6114" y="16299"/>
                      </a:cubicBezTo>
                      <a:lnTo>
                        <a:pt x="6114" y="37005"/>
                      </a:lnTo>
                      <a:lnTo>
                        <a:pt x="347" y="37005"/>
                      </a:lnTo>
                      <a:lnTo>
                        <a:pt x="347" y="47022"/>
                      </a:lnTo>
                      <a:lnTo>
                        <a:pt x="6114" y="47022"/>
                      </a:lnTo>
                      <a:lnTo>
                        <a:pt x="6114" y="56452"/>
                      </a:lnTo>
                      <a:lnTo>
                        <a:pt x="18721" y="63793"/>
                      </a:lnTo>
                      <a:lnTo>
                        <a:pt x="18721" y="47022"/>
                      </a:lnTo>
                      <a:close/>
                    </a:path>
                  </a:pathLst>
                </a:custGeom>
                <a:solidFill>
                  <a:srgbClr val="000000"/>
                </a:solidFill>
                <a:ln w="14" cap="flat">
                  <a:noFill/>
                  <a:prstDash val="solid"/>
                  <a:round/>
                </a:ln>
              </p:spPr>
              <p:txBody>
                <a:bodyPr rtlCol="0" anchor="ctr"/>
                <a:lstStyle/>
                <a:p>
                  <a:endParaRPr lang="en-US"/>
                </a:p>
              </p:txBody>
            </p:sp>
            <p:sp>
              <p:nvSpPr>
                <p:cNvPr id="1380" name="Freeform: Shape 1379">
                  <a:extLst>
                    <a:ext uri="{FF2B5EF4-FFF2-40B4-BE49-F238E27FC236}">
                      <a16:creationId xmlns:a16="http://schemas.microsoft.com/office/drawing/2014/main" id="{B0049DE2-CFB6-27BE-A987-E23587462781}"/>
                    </a:ext>
                  </a:extLst>
                </p:cNvPr>
                <p:cNvSpPr/>
                <p:nvPr/>
              </p:nvSpPr>
              <p:spPr>
                <a:xfrm flipV="1">
                  <a:off x="6127657" y="4615648"/>
                  <a:ext cx="30766" cy="48567"/>
                </a:xfrm>
                <a:custGeom>
                  <a:avLst/>
                  <a:gdLst>
                    <a:gd name="connsiteX0" fmla="*/ 12498 w 30766"/>
                    <a:gd name="connsiteY0" fmla="*/ -1033 h 48567"/>
                    <a:gd name="connsiteX1" fmla="*/ -66 w 30766"/>
                    <a:gd name="connsiteY1" fmla="*/ -1033 h 48567"/>
                    <a:gd name="connsiteX2" fmla="*/ -66 w 30766"/>
                    <a:gd name="connsiteY2" fmla="*/ 46462 h 48567"/>
                    <a:gd name="connsiteX3" fmla="*/ 11611 w 30766"/>
                    <a:gd name="connsiteY3" fmla="*/ 46462 h 48567"/>
                    <a:gd name="connsiteX4" fmla="*/ 11611 w 30766"/>
                    <a:gd name="connsiteY4" fmla="*/ 39707 h 48567"/>
                    <a:gd name="connsiteX5" fmla="*/ 16991 w 30766"/>
                    <a:gd name="connsiteY5" fmla="*/ 46004 h 48567"/>
                    <a:gd name="connsiteX6" fmla="*/ 22429 w 30766"/>
                    <a:gd name="connsiteY6" fmla="*/ 47535 h 48567"/>
                    <a:gd name="connsiteX7" fmla="*/ 30700 w 30766"/>
                    <a:gd name="connsiteY7" fmla="*/ 45159 h 48567"/>
                    <a:gd name="connsiteX8" fmla="*/ 26808 w 30766"/>
                    <a:gd name="connsiteY8" fmla="*/ 34212 h 48567"/>
                    <a:gd name="connsiteX9" fmla="*/ 20912 w 30766"/>
                    <a:gd name="connsiteY9" fmla="*/ 36259 h 48567"/>
                    <a:gd name="connsiteX10" fmla="*/ 16433 w 30766"/>
                    <a:gd name="connsiteY10" fmla="*/ 34799 h 48567"/>
                    <a:gd name="connsiteX11" fmla="*/ 13543 w 30766"/>
                    <a:gd name="connsiteY11" fmla="*/ 29547 h 48567"/>
                    <a:gd name="connsiteX12" fmla="*/ 12498 w 30766"/>
                    <a:gd name="connsiteY12" fmla="*/ 1363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2498" y="-1033"/>
                      </a:moveTo>
                      <a:lnTo>
                        <a:pt x="-66" y="-1033"/>
                      </a:lnTo>
                      <a:lnTo>
                        <a:pt x="-66" y="46462"/>
                      </a:lnTo>
                      <a:lnTo>
                        <a:pt x="11611" y="46462"/>
                      </a:lnTo>
                      <a:lnTo>
                        <a:pt x="11611" y="39707"/>
                      </a:lnTo>
                      <a:cubicBezTo>
                        <a:pt x="13605" y="42894"/>
                        <a:pt x="15398" y="44992"/>
                        <a:pt x="16991" y="46004"/>
                      </a:cubicBezTo>
                      <a:cubicBezTo>
                        <a:pt x="18584" y="47024"/>
                        <a:pt x="20397" y="47535"/>
                        <a:pt x="22429" y="47535"/>
                      </a:cubicBezTo>
                      <a:cubicBezTo>
                        <a:pt x="25291" y="47535"/>
                        <a:pt x="28048" y="46743"/>
                        <a:pt x="30700" y="45159"/>
                      </a:cubicBezTo>
                      <a:lnTo>
                        <a:pt x="26808" y="34212"/>
                      </a:lnTo>
                      <a:cubicBezTo>
                        <a:pt x="24690" y="35577"/>
                        <a:pt x="22725" y="36259"/>
                        <a:pt x="20912" y="36259"/>
                      </a:cubicBezTo>
                      <a:cubicBezTo>
                        <a:pt x="19147" y="36259"/>
                        <a:pt x="17654" y="35772"/>
                        <a:pt x="16433" y="34799"/>
                      </a:cubicBezTo>
                      <a:cubicBezTo>
                        <a:pt x="15212" y="33836"/>
                        <a:pt x="14249" y="32085"/>
                        <a:pt x="13543" y="29547"/>
                      </a:cubicBezTo>
                      <a:cubicBezTo>
                        <a:pt x="12846" y="27019"/>
                        <a:pt x="12498" y="21715"/>
                        <a:pt x="12498" y="13635"/>
                      </a:cubicBezTo>
                      <a:close/>
                    </a:path>
                  </a:pathLst>
                </a:custGeom>
                <a:solidFill>
                  <a:srgbClr val="000000"/>
                </a:solidFill>
                <a:ln w="14" cap="flat">
                  <a:noFill/>
                  <a:prstDash val="solid"/>
                  <a:round/>
                </a:ln>
              </p:spPr>
              <p:txBody>
                <a:bodyPr rtlCol="0" anchor="ctr"/>
                <a:lstStyle/>
                <a:p>
                  <a:endParaRPr lang="en-US"/>
                </a:p>
              </p:txBody>
            </p:sp>
            <p:sp>
              <p:nvSpPr>
                <p:cNvPr id="1381" name="Freeform: Shape 1380">
                  <a:extLst>
                    <a:ext uri="{FF2B5EF4-FFF2-40B4-BE49-F238E27FC236}">
                      <a16:creationId xmlns:a16="http://schemas.microsoft.com/office/drawing/2014/main" id="{9ED96157-AF2E-5261-ED3A-E7DBF4227991}"/>
                    </a:ext>
                  </a:extLst>
                </p:cNvPr>
                <p:cNvSpPr/>
                <p:nvPr/>
              </p:nvSpPr>
              <p:spPr>
                <a:xfrm flipV="1">
                  <a:off x="6160922" y="4615648"/>
                  <a:ext cx="49011" cy="49640"/>
                </a:xfrm>
                <a:custGeom>
                  <a:avLst/>
                  <a:gdLst>
                    <a:gd name="connsiteX0" fmla="*/ -528 w 49011"/>
                    <a:gd name="connsiteY0" fmla="*/ 24491 h 49640"/>
                    <a:gd name="connsiteX1" fmla="*/ 2563 w 49011"/>
                    <a:gd name="connsiteY1" fmla="*/ 36611 h 49640"/>
                    <a:gd name="connsiteX2" fmla="*/ 11307 w 49011"/>
                    <a:gd name="connsiteY2" fmla="*/ 45555 h 49640"/>
                    <a:gd name="connsiteX3" fmla="*/ 23942 w 49011"/>
                    <a:gd name="connsiteY3" fmla="*/ 48646 h 49640"/>
                    <a:gd name="connsiteX4" fmla="*/ 41600 w 49011"/>
                    <a:gd name="connsiteY4" fmla="*/ 41648 h 49640"/>
                    <a:gd name="connsiteX5" fmla="*/ 48483 w 49011"/>
                    <a:gd name="connsiteY5" fmla="*/ 23961 h 49640"/>
                    <a:gd name="connsiteX6" fmla="*/ 41529 w 49011"/>
                    <a:gd name="connsiteY6" fmla="*/ 6088 h 49640"/>
                    <a:gd name="connsiteX7" fmla="*/ 24028 w 49011"/>
                    <a:gd name="connsiteY7" fmla="*/ -995 h 49640"/>
                    <a:gd name="connsiteX8" fmla="*/ 11578 w 49011"/>
                    <a:gd name="connsiteY8" fmla="*/ 1953 h 49640"/>
                    <a:gd name="connsiteX9" fmla="*/ 2563 w 49011"/>
                    <a:gd name="connsiteY9" fmla="*/ 10610 h 49640"/>
                    <a:gd name="connsiteX10" fmla="*/ -528 w 49011"/>
                    <a:gd name="connsiteY10" fmla="*/ 24491 h 49640"/>
                    <a:gd name="connsiteX11" fmla="*/ 12351 w 49011"/>
                    <a:gd name="connsiteY11" fmla="*/ 23818 h 49640"/>
                    <a:gd name="connsiteX12" fmla="*/ 15700 w 49011"/>
                    <a:gd name="connsiteY12" fmla="*/ 13000 h 49640"/>
                    <a:gd name="connsiteX13" fmla="*/ 23985 w 49011"/>
                    <a:gd name="connsiteY13" fmla="*/ 9251 h 49640"/>
                    <a:gd name="connsiteX14" fmla="*/ 32228 w 49011"/>
                    <a:gd name="connsiteY14" fmla="*/ 13000 h 49640"/>
                    <a:gd name="connsiteX15" fmla="*/ 35562 w 49011"/>
                    <a:gd name="connsiteY15" fmla="*/ 23918 h 49640"/>
                    <a:gd name="connsiteX16" fmla="*/ 32228 w 49011"/>
                    <a:gd name="connsiteY16" fmla="*/ 34636 h 49640"/>
                    <a:gd name="connsiteX17" fmla="*/ 23985 w 49011"/>
                    <a:gd name="connsiteY17" fmla="*/ 38400 h 49640"/>
                    <a:gd name="connsiteX18" fmla="*/ 15700 w 49011"/>
                    <a:gd name="connsiteY18" fmla="*/ 34636 h 49640"/>
                    <a:gd name="connsiteX19" fmla="*/ 12351 w 49011"/>
                    <a:gd name="connsiteY19" fmla="*/ 2381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528" y="24491"/>
                      </a:moveTo>
                      <a:cubicBezTo>
                        <a:pt x="-528" y="28669"/>
                        <a:pt x="503" y="32709"/>
                        <a:pt x="2563" y="36611"/>
                      </a:cubicBezTo>
                      <a:cubicBezTo>
                        <a:pt x="4624" y="40522"/>
                        <a:pt x="7538" y="43504"/>
                        <a:pt x="11307" y="45555"/>
                      </a:cubicBezTo>
                      <a:cubicBezTo>
                        <a:pt x="15075" y="47615"/>
                        <a:pt x="19287" y="48646"/>
                        <a:pt x="23942" y="48646"/>
                      </a:cubicBezTo>
                      <a:cubicBezTo>
                        <a:pt x="31126" y="48646"/>
                        <a:pt x="37012" y="46313"/>
                        <a:pt x="41600" y="41648"/>
                      </a:cubicBezTo>
                      <a:cubicBezTo>
                        <a:pt x="46189" y="36983"/>
                        <a:pt x="48483" y="31088"/>
                        <a:pt x="48483" y="23961"/>
                      </a:cubicBezTo>
                      <a:cubicBezTo>
                        <a:pt x="48483" y="16778"/>
                        <a:pt x="46165" y="10820"/>
                        <a:pt x="41529" y="6088"/>
                      </a:cubicBezTo>
                      <a:cubicBezTo>
                        <a:pt x="36893" y="1366"/>
                        <a:pt x="31059" y="-995"/>
                        <a:pt x="24028" y="-995"/>
                      </a:cubicBezTo>
                      <a:cubicBezTo>
                        <a:pt x="19678" y="-995"/>
                        <a:pt x="15528" y="-12"/>
                        <a:pt x="11578" y="1953"/>
                      </a:cubicBezTo>
                      <a:cubicBezTo>
                        <a:pt x="7629" y="3927"/>
                        <a:pt x="4624" y="6813"/>
                        <a:pt x="2563" y="10610"/>
                      </a:cubicBezTo>
                      <a:cubicBezTo>
                        <a:pt x="503" y="14407"/>
                        <a:pt x="-528" y="19034"/>
                        <a:pt x="-528" y="24491"/>
                      </a:cubicBezTo>
                      <a:close/>
                      <a:moveTo>
                        <a:pt x="12351" y="23818"/>
                      </a:moveTo>
                      <a:cubicBezTo>
                        <a:pt x="12351" y="19115"/>
                        <a:pt x="13467" y="15509"/>
                        <a:pt x="15700" y="13000"/>
                      </a:cubicBezTo>
                      <a:cubicBezTo>
                        <a:pt x="17942" y="10500"/>
                        <a:pt x="20703" y="9251"/>
                        <a:pt x="23985" y="9251"/>
                      </a:cubicBezTo>
                      <a:cubicBezTo>
                        <a:pt x="27267" y="9251"/>
                        <a:pt x="30014" y="10500"/>
                        <a:pt x="32228" y="13000"/>
                      </a:cubicBezTo>
                      <a:cubicBezTo>
                        <a:pt x="34450" y="15509"/>
                        <a:pt x="35562" y="19148"/>
                        <a:pt x="35562" y="23918"/>
                      </a:cubicBezTo>
                      <a:cubicBezTo>
                        <a:pt x="35562" y="28564"/>
                        <a:pt x="34450" y="32137"/>
                        <a:pt x="32228" y="34636"/>
                      </a:cubicBezTo>
                      <a:cubicBezTo>
                        <a:pt x="30014" y="37145"/>
                        <a:pt x="27267" y="38400"/>
                        <a:pt x="23985" y="38400"/>
                      </a:cubicBezTo>
                      <a:cubicBezTo>
                        <a:pt x="20703" y="38400"/>
                        <a:pt x="17942" y="37145"/>
                        <a:pt x="15700" y="34636"/>
                      </a:cubicBezTo>
                      <a:cubicBezTo>
                        <a:pt x="13467" y="32137"/>
                        <a:pt x="12351" y="28531"/>
                        <a:pt x="12351" y="23818"/>
                      </a:cubicBezTo>
                      <a:close/>
                    </a:path>
                  </a:pathLst>
                </a:custGeom>
                <a:solidFill>
                  <a:srgbClr val="000000"/>
                </a:solidFill>
                <a:ln w="14" cap="flat">
                  <a:noFill/>
                  <a:prstDash val="solid"/>
                  <a:round/>
                </a:ln>
              </p:spPr>
              <p:txBody>
                <a:bodyPr rtlCol="0" anchor="ctr"/>
                <a:lstStyle/>
                <a:p>
                  <a:endParaRPr lang="en-US"/>
                </a:p>
              </p:txBody>
            </p:sp>
            <p:sp>
              <p:nvSpPr>
                <p:cNvPr id="1382" name="Freeform: Shape 1381">
                  <a:extLst>
                    <a:ext uri="{FF2B5EF4-FFF2-40B4-BE49-F238E27FC236}">
                      <a16:creationId xmlns:a16="http://schemas.microsoft.com/office/drawing/2014/main" id="{8492616A-C746-F62A-93E0-0B89E25095A3}"/>
                    </a:ext>
                  </a:extLst>
                </p:cNvPr>
                <p:cNvSpPr/>
                <p:nvPr/>
              </p:nvSpPr>
              <p:spPr>
                <a:xfrm flipV="1">
                  <a:off x="6219412" y="4615648"/>
                  <a:ext cx="46335" cy="66640"/>
                </a:xfrm>
                <a:custGeom>
                  <a:avLst/>
                  <a:gdLst>
                    <a:gd name="connsiteX0" fmla="*/ -599 w 46335"/>
                    <a:gd name="connsiteY0" fmla="*/ 65169 h 66640"/>
                    <a:gd name="connsiteX1" fmla="*/ 11121 w 46335"/>
                    <a:gd name="connsiteY1" fmla="*/ 65169 h 66640"/>
                    <a:gd name="connsiteX2" fmla="*/ 11121 w 46335"/>
                    <a:gd name="connsiteY2" fmla="*/ 58185 h 66640"/>
                    <a:gd name="connsiteX3" fmla="*/ 17288 w 46335"/>
                    <a:gd name="connsiteY3" fmla="*/ 63995 h 66640"/>
                    <a:gd name="connsiteX4" fmla="*/ 25932 w 46335"/>
                    <a:gd name="connsiteY4" fmla="*/ 66242 h 66640"/>
                    <a:gd name="connsiteX5" fmla="*/ 39969 w 46335"/>
                    <a:gd name="connsiteY5" fmla="*/ 59759 h 66640"/>
                    <a:gd name="connsiteX6" fmla="*/ 45736 w 46335"/>
                    <a:gd name="connsiteY6" fmla="*/ 41686 h 66640"/>
                    <a:gd name="connsiteX7" fmla="*/ 39912 w 46335"/>
                    <a:gd name="connsiteY7" fmla="*/ 23198 h 66640"/>
                    <a:gd name="connsiteX8" fmla="*/ 25831 w 46335"/>
                    <a:gd name="connsiteY8" fmla="*/ 16601 h 66640"/>
                    <a:gd name="connsiteX9" fmla="*/ 18691 w 46335"/>
                    <a:gd name="connsiteY9" fmla="*/ 18161 h 66640"/>
                    <a:gd name="connsiteX10" fmla="*/ 11979 w 46335"/>
                    <a:gd name="connsiteY10" fmla="*/ 23527 h 66640"/>
                    <a:gd name="connsiteX11" fmla="*/ 11979 w 46335"/>
                    <a:gd name="connsiteY11" fmla="*/ -399 h 66640"/>
                    <a:gd name="connsiteX12" fmla="*/ -599 w 46335"/>
                    <a:gd name="connsiteY12" fmla="*/ -399 h 66640"/>
                    <a:gd name="connsiteX13" fmla="*/ 11836 w 46335"/>
                    <a:gd name="connsiteY13" fmla="*/ 42230 h 66640"/>
                    <a:gd name="connsiteX14" fmla="*/ 15013 w 46335"/>
                    <a:gd name="connsiteY14" fmla="*/ 30396 h 66640"/>
                    <a:gd name="connsiteX15" fmla="*/ 22755 w 46335"/>
                    <a:gd name="connsiteY15" fmla="*/ 26575 h 66640"/>
                    <a:gd name="connsiteX16" fmla="*/ 30038 w 46335"/>
                    <a:gd name="connsiteY16" fmla="*/ 30081 h 66640"/>
                    <a:gd name="connsiteX17" fmla="*/ 32943 w 46335"/>
                    <a:gd name="connsiteY17" fmla="*/ 41600 h 66640"/>
                    <a:gd name="connsiteX18" fmla="*/ 29938 w 46335"/>
                    <a:gd name="connsiteY18" fmla="*/ 52690 h 66640"/>
                    <a:gd name="connsiteX19" fmla="*/ 22526 w 46335"/>
                    <a:gd name="connsiteY19" fmla="*/ 56311 h 66640"/>
                    <a:gd name="connsiteX20" fmla="*/ 14870 w 46335"/>
                    <a:gd name="connsiteY20" fmla="*/ 52748 h 66640"/>
                    <a:gd name="connsiteX21" fmla="*/ 11836 w 46335"/>
                    <a:gd name="connsiteY21" fmla="*/ 42230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599" y="65169"/>
                      </a:moveTo>
                      <a:lnTo>
                        <a:pt x="11121" y="65169"/>
                      </a:lnTo>
                      <a:lnTo>
                        <a:pt x="11121" y="58185"/>
                      </a:lnTo>
                      <a:cubicBezTo>
                        <a:pt x="12647" y="60570"/>
                        <a:pt x="14703" y="62507"/>
                        <a:pt x="17288" y="63995"/>
                      </a:cubicBezTo>
                      <a:cubicBezTo>
                        <a:pt x="19883" y="65493"/>
                        <a:pt x="22764" y="66242"/>
                        <a:pt x="25932" y="66242"/>
                      </a:cubicBezTo>
                      <a:cubicBezTo>
                        <a:pt x="31446" y="66242"/>
                        <a:pt x="36125" y="64081"/>
                        <a:pt x="39969" y="59759"/>
                      </a:cubicBezTo>
                      <a:cubicBezTo>
                        <a:pt x="43814" y="55438"/>
                        <a:pt x="45736" y="49413"/>
                        <a:pt x="45736" y="41686"/>
                      </a:cubicBezTo>
                      <a:cubicBezTo>
                        <a:pt x="45736" y="33758"/>
                        <a:pt x="43795" y="27596"/>
                        <a:pt x="39912" y="23198"/>
                      </a:cubicBezTo>
                      <a:cubicBezTo>
                        <a:pt x="36039" y="18800"/>
                        <a:pt x="31345" y="16601"/>
                        <a:pt x="25831" y="16601"/>
                      </a:cubicBezTo>
                      <a:cubicBezTo>
                        <a:pt x="23208" y="16601"/>
                        <a:pt x="20828" y="17121"/>
                        <a:pt x="18691" y="18161"/>
                      </a:cubicBezTo>
                      <a:cubicBezTo>
                        <a:pt x="16563" y="19210"/>
                        <a:pt x="14326" y="20999"/>
                        <a:pt x="11979" y="23527"/>
                      </a:cubicBezTo>
                      <a:lnTo>
                        <a:pt x="11979" y="-399"/>
                      </a:lnTo>
                      <a:lnTo>
                        <a:pt x="-599" y="-399"/>
                      </a:lnTo>
                      <a:close/>
                      <a:moveTo>
                        <a:pt x="11836" y="42230"/>
                      </a:moveTo>
                      <a:cubicBezTo>
                        <a:pt x="11836" y="36888"/>
                        <a:pt x="12895" y="32943"/>
                        <a:pt x="15013" y="30396"/>
                      </a:cubicBezTo>
                      <a:cubicBezTo>
                        <a:pt x="17131" y="27848"/>
                        <a:pt x="19712" y="26575"/>
                        <a:pt x="22755" y="26575"/>
                      </a:cubicBezTo>
                      <a:cubicBezTo>
                        <a:pt x="25674" y="26575"/>
                        <a:pt x="28102" y="27744"/>
                        <a:pt x="30038" y="30081"/>
                      </a:cubicBezTo>
                      <a:cubicBezTo>
                        <a:pt x="31975" y="32428"/>
                        <a:pt x="32943" y="36267"/>
                        <a:pt x="32943" y="41600"/>
                      </a:cubicBezTo>
                      <a:cubicBezTo>
                        <a:pt x="32943" y="46580"/>
                        <a:pt x="31942" y="50277"/>
                        <a:pt x="29938" y="52690"/>
                      </a:cubicBezTo>
                      <a:cubicBezTo>
                        <a:pt x="27945" y="55104"/>
                        <a:pt x="25474" y="56311"/>
                        <a:pt x="22526" y="56311"/>
                      </a:cubicBezTo>
                      <a:cubicBezTo>
                        <a:pt x="19454" y="56311"/>
                        <a:pt x="16902" y="55123"/>
                        <a:pt x="14870" y="52748"/>
                      </a:cubicBezTo>
                      <a:cubicBezTo>
                        <a:pt x="12848" y="50382"/>
                        <a:pt x="11836" y="46876"/>
                        <a:pt x="11836" y="42230"/>
                      </a:cubicBezTo>
                      <a:close/>
                    </a:path>
                  </a:pathLst>
                </a:custGeom>
                <a:solidFill>
                  <a:srgbClr val="000000"/>
                </a:solidFill>
                <a:ln w="14" cap="flat">
                  <a:noFill/>
                  <a:prstDash val="solid"/>
                  <a:round/>
                </a:ln>
              </p:spPr>
              <p:txBody>
                <a:bodyPr rtlCol="0" anchor="ctr"/>
                <a:lstStyle/>
                <a:p>
                  <a:endParaRPr lang="en-US"/>
                </a:p>
              </p:txBody>
            </p:sp>
            <p:sp>
              <p:nvSpPr>
                <p:cNvPr id="1383" name="Freeform: Shape 1382">
                  <a:extLst>
                    <a:ext uri="{FF2B5EF4-FFF2-40B4-BE49-F238E27FC236}">
                      <a16:creationId xmlns:a16="http://schemas.microsoft.com/office/drawing/2014/main" id="{8F118768-584C-4232-0ADC-C4187C5D5F20}"/>
                    </a:ext>
                  </a:extLst>
                </p:cNvPr>
                <p:cNvSpPr/>
                <p:nvPr/>
              </p:nvSpPr>
              <p:spPr>
                <a:xfrm flipV="1">
                  <a:off x="6269774" y="4616721"/>
                  <a:ext cx="48825" cy="66769"/>
                </a:xfrm>
                <a:custGeom>
                  <a:avLst/>
                  <a:gdLst>
                    <a:gd name="connsiteX0" fmla="*/ -284 w 48825"/>
                    <a:gd name="connsiteY0" fmla="*/ 66450 h 66769"/>
                    <a:gd name="connsiteX1" fmla="*/ 13082 w 48825"/>
                    <a:gd name="connsiteY1" fmla="*/ 66450 h 66769"/>
                    <a:gd name="connsiteX2" fmla="*/ 24444 w 48825"/>
                    <a:gd name="connsiteY2" fmla="*/ 32736 h 66769"/>
                    <a:gd name="connsiteX3" fmla="*/ 35534 w 48825"/>
                    <a:gd name="connsiteY3" fmla="*/ 66450 h 66769"/>
                    <a:gd name="connsiteX4" fmla="*/ 48541 w 48825"/>
                    <a:gd name="connsiteY4" fmla="*/ 66450 h 66769"/>
                    <a:gd name="connsiteX5" fmla="*/ 31770 w 48825"/>
                    <a:gd name="connsiteY5" fmla="*/ 20745 h 66769"/>
                    <a:gd name="connsiteX6" fmla="*/ 28779 w 48825"/>
                    <a:gd name="connsiteY6" fmla="*/ 12474 h 66769"/>
                    <a:gd name="connsiteX7" fmla="*/ 25617 w 48825"/>
                    <a:gd name="connsiteY7" fmla="*/ 6120 h 66769"/>
                    <a:gd name="connsiteX8" fmla="*/ 22183 w 48825"/>
                    <a:gd name="connsiteY8" fmla="*/ 2571 h 66769"/>
                    <a:gd name="connsiteX9" fmla="*/ 17389 w 48825"/>
                    <a:gd name="connsiteY9" fmla="*/ 439 h 66769"/>
                    <a:gd name="connsiteX10" fmla="*/ 10978 w 48825"/>
                    <a:gd name="connsiteY10" fmla="*/ -319 h 66769"/>
                    <a:gd name="connsiteX11" fmla="*/ 3866 w 48825"/>
                    <a:gd name="connsiteY11" fmla="*/ 439 h 66769"/>
                    <a:gd name="connsiteX12" fmla="*/ 2750 w 48825"/>
                    <a:gd name="connsiteY12" fmla="*/ 10284 h 66769"/>
                    <a:gd name="connsiteX13" fmla="*/ 8073 w 48825"/>
                    <a:gd name="connsiteY13" fmla="*/ 9698 h 66769"/>
                    <a:gd name="connsiteX14" fmla="*/ 14555 w 48825"/>
                    <a:gd name="connsiteY14" fmla="*/ 12273 h 66769"/>
                    <a:gd name="connsiteX15" fmla="*/ 17775 w 48825"/>
                    <a:gd name="connsiteY15" fmla="*/ 18827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284" y="66450"/>
                      </a:moveTo>
                      <a:lnTo>
                        <a:pt x="13082" y="66450"/>
                      </a:lnTo>
                      <a:lnTo>
                        <a:pt x="24444" y="32736"/>
                      </a:lnTo>
                      <a:lnTo>
                        <a:pt x="35534" y="66450"/>
                      </a:lnTo>
                      <a:lnTo>
                        <a:pt x="48541" y="66450"/>
                      </a:lnTo>
                      <a:lnTo>
                        <a:pt x="31770" y="20745"/>
                      </a:lnTo>
                      <a:lnTo>
                        <a:pt x="28779" y="12474"/>
                      </a:lnTo>
                      <a:cubicBezTo>
                        <a:pt x="27673" y="9698"/>
                        <a:pt x="26619" y="7580"/>
                        <a:pt x="25617" y="6120"/>
                      </a:cubicBezTo>
                      <a:cubicBezTo>
                        <a:pt x="24625" y="4660"/>
                        <a:pt x="23480" y="3477"/>
                        <a:pt x="22183" y="2571"/>
                      </a:cubicBezTo>
                      <a:cubicBezTo>
                        <a:pt x="20885" y="1655"/>
                        <a:pt x="19287" y="945"/>
                        <a:pt x="17389" y="439"/>
                      </a:cubicBezTo>
                      <a:cubicBezTo>
                        <a:pt x="15500" y="-66"/>
                        <a:pt x="13363" y="-319"/>
                        <a:pt x="10978" y="-319"/>
                      </a:cubicBezTo>
                      <a:cubicBezTo>
                        <a:pt x="8564" y="-319"/>
                        <a:pt x="6194" y="-66"/>
                        <a:pt x="3866" y="439"/>
                      </a:cubicBezTo>
                      <a:lnTo>
                        <a:pt x="2750" y="10284"/>
                      </a:lnTo>
                      <a:cubicBezTo>
                        <a:pt x="4725" y="9893"/>
                        <a:pt x="6499" y="9698"/>
                        <a:pt x="8073" y="9698"/>
                      </a:cubicBezTo>
                      <a:cubicBezTo>
                        <a:pt x="10992" y="9698"/>
                        <a:pt x="13153" y="10556"/>
                        <a:pt x="14555" y="12273"/>
                      </a:cubicBezTo>
                      <a:cubicBezTo>
                        <a:pt x="15958" y="13981"/>
                        <a:pt x="17031" y="16166"/>
                        <a:pt x="17775" y="18827"/>
                      </a:cubicBezTo>
                      <a:close/>
                    </a:path>
                  </a:pathLst>
                </a:custGeom>
                <a:solidFill>
                  <a:srgbClr val="000000"/>
                </a:solidFill>
                <a:ln w="14" cap="flat">
                  <a:noFill/>
                  <a:prstDash val="solid"/>
                  <a:round/>
                </a:ln>
              </p:spPr>
              <p:txBody>
                <a:bodyPr rtlCol="0" anchor="ctr"/>
                <a:lstStyle/>
                <a:p>
                  <a:endParaRPr lang="en-US"/>
                </a:p>
              </p:txBody>
            </p:sp>
            <p:sp>
              <p:nvSpPr>
                <p:cNvPr id="1384" name="Freeform: Shape 1383">
                  <a:extLst>
                    <a:ext uri="{FF2B5EF4-FFF2-40B4-BE49-F238E27FC236}">
                      <a16:creationId xmlns:a16="http://schemas.microsoft.com/office/drawing/2014/main" id="{A420E12C-C7BE-04B2-9D1A-A1FC8119406D}"/>
                    </a:ext>
                  </a:extLst>
                </p:cNvPr>
                <p:cNvSpPr/>
                <p:nvPr/>
              </p:nvSpPr>
              <p:spPr>
                <a:xfrm flipV="1">
                  <a:off x="6320078" y="466421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85" name="Freeform: Shape 1384">
                  <a:extLst>
                    <a:ext uri="{FF2B5EF4-FFF2-40B4-BE49-F238E27FC236}">
                      <a16:creationId xmlns:a16="http://schemas.microsoft.com/office/drawing/2014/main" id="{D6F703C4-7076-FF00-BFE4-615876AE30B2}"/>
                    </a:ext>
                  </a:extLst>
                </p:cNvPr>
                <p:cNvSpPr/>
                <p:nvPr/>
              </p:nvSpPr>
              <p:spPr>
                <a:xfrm flipV="1">
                  <a:off x="6349329" y="4616192"/>
                  <a:ext cx="45834" cy="31381"/>
                </a:xfrm>
                <a:custGeom>
                  <a:avLst/>
                  <a:gdLst>
                    <a:gd name="connsiteX0" fmla="*/ -383 w 45834"/>
                    <a:gd name="connsiteY0" fmla="*/ 18251 h 31381"/>
                    <a:gd name="connsiteX1" fmla="*/ -383 w 45834"/>
                    <a:gd name="connsiteY1" fmla="*/ 29784 h 31381"/>
                    <a:gd name="connsiteX2" fmla="*/ 45451 w 45834"/>
                    <a:gd name="connsiteY2" fmla="*/ 29784 h 31381"/>
                    <a:gd name="connsiteX3" fmla="*/ 45451 w 45834"/>
                    <a:gd name="connsiteY3" fmla="*/ 18251 h 31381"/>
                    <a:gd name="connsiteX4" fmla="*/ -383 w 45834"/>
                    <a:gd name="connsiteY4" fmla="*/ -1597 h 31381"/>
                    <a:gd name="connsiteX5" fmla="*/ -383 w 45834"/>
                    <a:gd name="connsiteY5" fmla="*/ 9980 h 31381"/>
                    <a:gd name="connsiteX6" fmla="*/ 45451 w 45834"/>
                    <a:gd name="connsiteY6" fmla="*/ 9980 h 31381"/>
                    <a:gd name="connsiteX7" fmla="*/ 45451 w 45834"/>
                    <a:gd name="connsiteY7" fmla="*/ -1597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383" y="18251"/>
                      </a:moveTo>
                      <a:lnTo>
                        <a:pt x="-383" y="29784"/>
                      </a:lnTo>
                      <a:lnTo>
                        <a:pt x="45451" y="29784"/>
                      </a:lnTo>
                      <a:lnTo>
                        <a:pt x="45451" y="18251"/>
                      </a:lnTo>
                      <a:close/>
                      <a:moveTo>
                        <a:pt x="-383" y="-1597"/>
                      </a:moveTo>
                      <a:lnTo>
                        <a:pt x="-383" y="9980"/>
                      </a:lnTo>
                      <a:lnTo>
                        <a:pt x="45451" y="9980"/>
                      </a:lnTo>
                      <a:lnTo>
                        <a:pt x="45451" y="-1597"/>
                      </a:lnTo>
                      <a:close/>
                    </a:path>
                  </a:pathLst>
                </a:custGeom>
                <a:solidFill>
                  <a:srgbClr val="000000"/>
                </a:solidFill>
                <a:ln w="14" cap="flat">
                  <a:noFill/>
                  <a:prstDash val="solid"/>
                  <a:round/>
                </a:ln>
              </p:spPr>
              <p:txBody>
                <a:bodyPr rtlCol="0" anchor="ctr"/>
                <a:lstStyle/>
                <a:p>
                  <a:endParaRPr lang="en-US"/>
                </a:p>
              </p:txBody>
            </p:sp>
            <p:sp>
              <p:nvSpPr>
                <p:cNvPr id="1386" name="Freeform: Shape 1385">
                  <a:extLst>
                    <a:ext uri="{FF2B5EF4-FFF2-40B4-BE49-F238E27FC236}">
                      <a16:creationId xmlns:a16="http://schemas.microsoft.com/office/drawing/2014/main" id="{42EDC6DB-0C79-3249-0A4E-EEA91DB501CC}"/>
                    </a:ext>
                  </a:extLst>
                </p:cNvPr>
                <p:cNvSpPr/>
                <p:nvPr/>
              </p:nvSpPr>
              <p:spPr>
                <a:xfrm flipV="1">
                  <a:off x="6399006" y="466421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387" name="Freeform: Shape 1386">
                  <a:extLst>
                    <a:ext uri="{FF2B5EF4-FFF2-40B4-BE49-F238E27FC236}">
                      <a16:creationId xmlns:a16="http://schemas.microsoft.com/office/drawing/2014/main" id="{217B99B7-6872-D51C-AF3F-25039C891E9A}"/>
                    </a:ext>
                  </a:extLst>
                </p:cNvPr>
                <p:cNvSpPr/>
                <p:nvPr/>
              </p:nvSpPr>
              <p:spPr>
                <a:xfrm flipV="1">
                  <a:off x="6428300" y="4598391"/>
                  <a:ext cx="42571" cy="66941"/>
                </a:xfrm>
                <a:custGeom>
                  <a:avLst/>
                  <a:gdLst>
                    <a:gd name="connsiteX0" fmla="*/ 21025 w 42571"/>
                    <a:gd name="connsiteY0" fmla="*/ 65343 h 66941"/>
                    <a:gd name="connsiteX1" fmla="*/ 35921 w 42571"/>
                    <a:gd name="connsiteY1" fmla="*/ 58546 h 66941"/>
                    <a:gd name="connsiteX2" fmla="*/ 42318 w 42571"/>
                    <a:gd name="connsiteY2" fmla="*/ 31843 h 66941"/>
                    <a:gd name="connsiteX3" fmla="*/ 35878 w 42571"/>
                    <a:gd name="connsiteY3" fmla="*/ 5113 h 66941"/>
                    <a:gd name="connsiteX4" fmla="*/ 21025 w 42571"/>
                    <a:gd name="connsiteY4" fmla="*/ -1599 h 66941"/>
                    <a:gd name="connsiteX5" fmla="*/ 5599 w 42571"/>
                    <a:gd name="connsiteY5" fmla="*/ 5757 h 66941"/>
                    <a:gd name="connsiteX6" fmla="*/ -254 w 42571"/>
                    <a:gd name="connsiteY6" fmla="*/ 31987 h 66941"/>
                    <a:gd name="connsiteX7" fmla="*/ 6185 w 42571"/>
                    <a:gd name="connsiteY7" fmla="*/ 58631 h 66941"/>
                    <a:gd name="connsiteX8" fmla="*/ 21025 w 42571"/>
                    <a:gd name="connsiteY8" fmla="*/ 65343 h 66941"/>
                    <a:gd name="connsiteX9" fmla="*/ 21025 w 42571"/>
                    <a:gd name="connsiteY9" fmla="*/ 54925 h 66941"/>
                    <a:gd name="connsiteX10" fmla="*/ 16961 w 42571"/>
                    <a:gd name="connsiteY10" fmla="*/ 53466 h 66941"/>
                    <a:gd name="connsiteX11" fmla="*/ 14184 w 42571"/>
                    <a:gd name="connsiteY11" fmla="*/ 48257 h 66941"/>
                    <a:gd name="connsiteX12" fmla="*/ 12897 w 42571"/>
                    <a:gd name="connsiteY12" fmla="*/ 31843 h 66941"/>
                    <a:gd name="connsiteX13" fmla="*/ 14056 w 42571"/>
                    <a:gd name="connsiteY13" fmla="*/ 15988 h 66941"/>
                    <a:gd name="connsiteX14" fmla="*/ 16975 w 42571"/>
                    <a:gd name="connsiteY14" fmla="*/ 10250 h 66941"/>
                    <a:gd name="connsiteX15" fmla="*/ 21025 w 42571"/>
                    <a:gd name="connsiteY15" fmla="*/ 8819 h 66941"/>
                    <a:gd name="connsiteX16" fmla="*/ 25103 w 42571"/>
                    <a:gd name="connsiteY16" fmla="*/ 10264 h 66941"/>
                    <a:gd name="connsiteX17" fmla="*/ 27865 w 42571"/>
                    <a:gd name="connsiteY17" fmla="*/ 15487 h 66941"/>
                    <a:gd name="connsiteX18" fmla="*/ 29167 w 42571"/>
                    <a:gd name="connsiteY18" fmla="*/ 31843 h 66941"/>
                    <a:gd name="connsiteX19" fmla="*/ 28008 w 42571"/>
                    <a:gd name="connsiteY19" fmla="*/ 47699 h 66941"/>
                    <a:gd name="connsiteX20" fmla="*/ 25074 w 42571"/>
                    <a:gd name="connsiteY20" fmla="*/ 53466 h 66941"/>
                    <a:gd name="connsiteX21" fmla="*/ 21025 w 42571"/>
                    <a:gd name="connsiteY21" fmla="*/ 5492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025" y="65343"/>
                      </a:moveTo>
                      <a:cubicBezTo>
                        <a:pt x="27378" y="65343"/>
                        <a:pt x="32344" y="63077"/>
                        <a:pt x="35921" y="58546"/>
                      </a:cubicBezTo>
                      <a:cubicBezTo>
                        <a:pt x="40185" y="53184"/>
                        <a:pt x="42318" y="44283"/>
                        <a:pt x="42318" y="31843"/>
                      </a:cubicBezTo>
                      <a:cubicBezTo>
                        <a:pt x="42318" y="19442"/>
                        <a:pt x="40171" y="10531"/>
                        <a:pt x="35878" y="5113"/>
                      </a:cubicBezTo>
                      <a:cubicBezTo>
                        <a:pt x="32329" y="639"/>
                        <a:pt x="27378" y="-1599"/>
                        <a:pt x="21025" y="-1599"/>
                      </a:cubicBezTo>
                      <a:cubicBezTo>
                        <a:pt x="14652" y="-1599"/>
                        <a:pt x="9510" y="853"/>
                        <a:pt x="5599" y="5757"/>
                      </a:cubicBezTo>
                      <a:cubicBezTo>
                        <a:pt x="1697" y="10660"/>
                        <a:pt x="-254" y="19404"/>
                        <a:pt x="-254" y="31987"/>
                      </a:cubicBezTo>
                      <a:cubicBezTo>
                        <a:pt x="-254" y="44331"/>
                        <a:pt x="1892" y="53213"/>
                        <a:pt x="6185" y="58631"/>
                      </a:cubicBezTo>
                      <a:cubicBezTo>
                        <a:pt x="9734" y="63106"/>
                        <a:pt x="14681" y="65343"/>
                        <a:pt x="21025" y="65343"/>
                      </a:cubicBezTo>
                      <a:close/>
                      <a:moveTo>
                        <a:pt x="21025" y="54925"/>
                      </a:moveTo>
                      <a:cubicBezTo>
                        <a:pt x="19508" y="54925"/>
                        <a:pt x="18153" y="54439"/>
                        <a:pt x="16961" y="53466"/>
                      </a:cubicBezTo>
                      <a:cubicBezTo>
                        <a:pt x="15768" y="52502"/>
                        <a:pt x="14843" y="50766"/>
                        <a:pt x="14184" y="48257"/>
                      </a:cubicBezTo>
                      <a:cubicBezTo>
                        <a:pt x="13326" y="45013"/>
                        <a:pt x="12897" y="39542"/>
                        <a:pt x="12897" y="31843"/>
                      </a:cubicBezTo>
                      <a:cubicBezTo>
                        <a:pt x="12897" y="24154"/>
                        <a:pt x="13283" y="18869"/>
                        <a:pt x="14056" y="15988"/>
                      </a:cubicBezTo>
                      <a:cubicBezTo>
                        <a:pt x="14828" y="13117"/>
                        <a:pt x="15801" y="11204"/>
                        <a:pt x="16975" y="10250"/>
                      </a:cubicBezTo>
                      <a:cubicBezTo>
                        <a:pt x="18158" y="9296"/>
                        <a:pt x="19508" y="8819"/>
                        <a:pt x="21025" y="8819"/>
                      </a:cubicBezTo>
                      <a:cubicBezTo>
                        <a:pt x="22551" y="8819"/>
                        <a:pt x="23910" y="9301"/>
                        <a:pt x="25103" y="10264"/>
                      </a:cubicBezTo>
                      <a:cubicBezTo>
                        <a:pt x="26295" y="11237"/>
                        <a:pt x="27216" y="12978"/>
                        <a:pt x="27865" y="15487"/>
                      </a:cubicBezTo>
                      <a:cubicBezTo>
                        <a:pt x="28733" y="18702"/>
                        <a:pt x="29167" y="24154"/>
                        <a:pt x="29167" y="31843"/>
                      </a:cubicBezTo>
                      <a:cubicBezTo>
                        <a:pt x="29167" y="39542"/>
                        <a:pt x="28780" y="44827"/>
                        <a:pt x="28008" y="47699"/>
                      </a:cubicBezTo>
                      <a:cubicBezTo>
                        <a:pt x="27235" y="50580"/>
                        <a:pt x="26257" y="52502"/>
                        <a:pt x="25074" y="53466"/>
                      </a:cubicBezTo>
                      <a:cubicBezTo>
                        <a:pt x="23901" y="54439"/>
                        <a:pt x="22551" y="54925"/>
                        <a:pt x="21025" y="54925"/>
                      </a:cubicBezTo>
                      <a:close/>
                    </a:path>
                  </a:pathLst>
                </a:custGeom>
                <a:solidFill>
                  <a:srgbClr val="000000"/>
                </a:solidFill>
                <a:ln w="14" cap="flat">
                  <a:noFill/>
                  <a:prstDash val="solid"/>
                  <a:round/>
                </a:ln>
              </p:spPr>
              <p:txBody>
                <a:bodyPr rtlCol="0" anchor="ctr"/>
                <a:lstStyle/>
                <a:p>
                  <a:endParaRPr lang="en-US"/>
                </a:p>
              </p:txBody>
            </p:sp>
            <p:sp>
              <p:nvSpPr>
                <p:cNvPr id="1388" name="Freeform: Shape 1387">
                  <a:extLst>
                    <a:ext uri="{FF2B5EF4-FFF2-40B4-BE49-F238E27FC236}">
                      <a16:creationId xmlns:a16="http://schemas.microsoft.com/office/drawing/2014/main" id="{7C90B405-5265-8D0D-C057-DB855E2D7AB2}"/>
                    </a:ext>
                  </a:extLst>
                </p:cNvPr>
                <p:cNvSpPr/>
                <p:nvPr/>
              </p:nvSpPr>
              <p:spPr>
                <a:xfrm flipV="1">
                  <a:off x="6481952" y="4651652"/>
                  <a:ext cx="12578" cy="12564"/>
                </a:xfrm>
                <a:custGeom>
                  <a:avLst/>
                  <a:gdLst>
                    <a:gd name="connsiteX0" fmla="*/ 613 w 12578"/>
                    <a:gd name="connsiteY0" fmla="*/ 229 h 12564"/>
                    <a:gd name="connsiteX1" fmla="*/ 613 w 12578"/>
                    <a:gd name="connsiteY1" fmla="*/ 12794 h 12564"/>
                    <a:gd name="connsiteX2" fmla="*/ 13191 w 12578"/>
                    <a:gd name="connsiteY2" fmla="*/ 12794 h 12564"/>
                    <a:gd name="connsiteX3" fmla="*/ 13191 w 12578"/>
                    <a:gd name="connsiteY3" fmla="*/ 229 h 12564"/>
                  </a:gdLst>
                  <a:ahLst/>
                  <a:cxnLst>
                    <a:cxn ang="0">
                      <a:pos x="connsiteX0" y="connsiteY0"/>
                    </a:cxn>
                    <a:cxn ang="0">
                      <a:pos x="connsiteX1" y="connsiteY1"/>
                    </a:cxn>
                    <a:cxn ang="0">
                      <a:pos x="connsiteX2" y="connsiteY2"/>
                    </a:cxn>
                    <a:cxn ang="0">
                      <a:pos x="connsiteX3" y="connsiteY3"/>
                    </a:cxn>
                  </a:cxnLst>
                  <a:rect l="l" t="t" r="r" b="b"/>
                  <a:pathLst>
                    <a:path w="12578" h="12564">
                      <a:moveTo>
                        <a:pt x="613" y="229"/>
                      </a:moveTo>
                      <a:lnTo>
                        <a:pt x="613" y="12794"/>
                      </a:lnTo>
                      <a:lnTo>
                        <a:pt x="13191" y="12794"/>
                      </a:lnTo>
                      <a:lnTo>
                        <a:pt x="13191" y="229"/>
                      </a:lnTo>
                      <a:close/>
                    </a:path>
                  </a:pathLst>
                </a:custGeom>
                <a:solidFill>
                  <a:srgbClr val="000000"/>
                </a:solidFill>
                <a:ln w="14" cap="flat">
                  <a:noFill/>
                  <a:prstDash val="solid"/>
                  <a:round/>
                </a:ln>
              </p:spPr>
              <p:txBody>
                <a:bodyPr rtlCol="0" anchor="ctr"/>
                <a:lstStyle/>
                <a:p>
                  <a:endParaRPr lang="en-US"/>
                </a:p>
              </p:txBody>
            </p:sp>
            <p:sp>
              <p:nvSpPr>
                <p:cNvPr id="1389" name="Freeform: Shape 1388">
                  <a:extLst>
                    <a:ext uri="{FF2B5EF4-FFF2-40B4-BE49-F238E27FC236}">
                      <a16:creationId xmlns:a16="http://schemas.microsoft.com/office/drawing/2014/main" id="{94D9F093-ED75-C6D4-6DA2-A8F232EC4519}"/>
                    </a:ext>
                  </a:extLst>
                </p:cNvPr>
                <p:cNvSpPr/>
                <p:nvPr/>
              </p:nvSpPr>
              <p:spPr>
                <a:xfrm flipV="1">
                  <a:off x="6504722" y="4598391"/>
                  <a:ext cx="43773" cy="66941"/>
                </a:xfrm>
                <a:custGeom>
                  <a:avLst/>
                  <a:gdLst>
                    <a:gd name="connsiteX0" fmla="*/ 42291 w 43773"/>
                    <a:gd name="connsiteY0" fmla="*/ 49015 h 66941"/>
                    <a:gd name="connsiteX1" fmla="*/ 30127 w 43773"/>
                    <a:gd name="connsiteY1" fmla="*/ 47684 h 66941"/>
                    <a:gd name="connsiteX2" fmla="*/ 27795 w 43773"/>
                    <a:gd name="connsiteY2" fmla="*/ 53222 h 66941"/>
                    <a:gd name="connsiteX3" fmla="*/ 22929 w 43773"/>
                    <a:gd name="connsiteY3" fmla="*/ 55011 h 66941"/>
                    <a:gd name="connsiteX4" fmla="*/ 16189 w 43773"/>
                    <a:gd name="connsiteY4" fmla="*/ 51434 h 66941"/>
                    <a:gd name="connsiteX5" fmla="*/ 12726 w 43773"/>
                    <a:gd name="connsiteY5" fmla="*/ 36551 h 66941"/>
                    <a:gd name="connsiteX6" fmla="*/ 24403 w 43773"/>
                    <a:gd name="connsiteY6" fmla="*/ 42089 h 66941"/>
                    <a:gd name="connsiteX7" fmla="*/ 37883 w 43773"/>
                    <a:gd name="connsiteY7" fmla="*/ 36093 h 66941"/>
                    <a:gd name="connsiteX8" fmla="*/ 43493 w 43773"/>
                    <a:gd name="connsiteY8" fmla="*/ 20625 h 66941"/>
                    <a:gd name="connsiteX9" fmla="*/ 37583 w 43773"/>
                    <a:gd name="connsiteY9" fmla="*/ 4483 h 66941"/>
                    <a:gd name="connsiteX10" fmla="*/ 22428 w 43773"/>
                    <a:gd name="connsiteY10" fmla="*/ -1599 h 66941"/>
                    <a:gd name="connsiteX11" fmla="*/ 6115 w 43773"/>
                    <a:gd name="connsiteY11" fmla="*/ 6114 h 66941"/>
                    <a:gd name="connsiteX12" fmla="*/ -281 w 43773"/>
                    <a:gd name="connsiteY12" fmla="*/ 31400 h 66941"/>
                    <a:gd name="connsiteX13" fmla="*/ 6373 w 43773"/>
                    <a:gd name="connsiteY13" fmla="*/ 57386 h 66941"/>
                    <a:gd name="connsiteX14" fmla="*/ 23688 w 43773"/>
                    <a:gd name="connsiteY14" fmla="*/ 65343 h 66941"/>
                    <a:gd name="connsiteX15" fmla="*/ 36051 w 43773"/>
                    <a:gd name="connsiteY15" fmla="*/ 61164 h 66941"/>
                    <a:gd name="connsiteX16" fmla="*/ 42291 w 43773"/>
                    <a:gd name="connsiteY16" fmla="*/ 49015 h 66941"/>
                    <a:gd name="connsiteX17" fmla="*/ 13800 w 43773"/>
                    <a:gd name="connsiteY17" fmla="*/ 21612 h 66941"/>
                    <a:gd name="connsiteX18" fmla="*/ 16619 w 43773"/>
                    <a:gd name="connsiteY18" fmla="*/ 12153 h 66941"/>
                    <a:gd name="connsiteX19" fmla="*/ 23058 w 43773"/>
                    <a:gd name="connsiteY19" fmla="*/ 8819 h 66941"/>
                    <a:gd name="connsiteX20" fmla="*/ 28868 w 43773"/>
                    <a:gd name="connsiteY20" fmla="*/ 11538 h 66941"/>
                    <a:gd name="connsiteX21" fmla="*/ 31200 w 43773"/>
                    <a:gd name="connsiteY21" fmla="*/ 20496 h 66941"/>
                    <a:gd name="connsiteX22" fmla="*/ 28696 w 43773"/>
                    <a:gd name="connsiteY22" fmla="*/ 29854 h 66941"/>
                    <a:gd name="connsiteX23" fmla="*/ 22428 w 43773"/>
                    <a:gd name="connsiteY23" fmla="*/ 32831 h 66941"/>
                    <a:gd name="connsiteX24" fmla="*/ 16304 w 43773"/>
                    <a:gd name="connsiteY24" fmla="*/ 29983 h 66941"/>
                    <a:gd name="connsiteX25" fmla="*/ 13800 w 43773"/>
                    <a:gd name="connsiteY25" fmla="*/ 21612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2291" y="49015"/>
                      </a:moveTo>
                      <a:lnTo>
                        <a:pt x="30127" y="47684"/>
                      </a:lnTo>
                      <a:cubicBezTo>
                        <a:pt x="29831" y="50184"/>
                        <a:pt x="29054" y="52030"/>
                        <a:pt x="27795" y="53222"/>
                      </a:cubicBezTo>
                      <a:cubicBezTo>
                        <a:pt x="26545" y="54415"/>
                        <a:pt x="24923" y="55011"/>
                        <a:pt x="22929" y="55011"/>
                      </a:cubicBezTo>
                      <a:cubicBezTo>
                        <a:pt x="20277" y="55011"/>
                        <a:pt x="18031" y="53819"/>
                        <a:pt x="16189" y="51434"/>
                      </a:cubicBezTo>
                      <a:cubicBezTo>
                        <a:pt x="14358" y="49049"/>
                        <a:pt x="13203" y="44088"/>
                        <a:pt x="12726" y="36551"/>
                      </a:cubicBezTo>
                      <a:cubicBezTo>
                        <a:pt x="15856" y="40243"/>
                        <a:pt x="19748" y="42089"/>
                        <a:pt x="24403" y="42089"/>
                      </a:cubicBezTo>
                      <a:cubicBezTo>
                        <a:pt x="29650" y="42089"/>
                        <a:pt x="34144" y="40091"/>
                        <a:pt x="37883" y="36093"/>
                      </a:cubicBezTo>
                      <a:cubicBezTo>
                        <a:pt x="41623" y="32106"/>
                        <a:pt x="43493" y="26950"/>
                        <a:pt x="43493" y="20625"/>
                      </a:cubicBezTo>
                      <a:cubicBezTo>
                        <a:pt x="43493" y="13918"/>
                        <a:pt x="41523" y="8538"/>
                        <a:pt x="37583" y="4483"/>
                      </a:cubicBezTo>
                      <a:cubicBezTo>
                        <a:pt x="33652" y="429"/>
                        <a:pt x="28601" y="-1599"/>
                        <a:pt x="22428" y="-1599"/>
                      </a:cubicBezTo>
                      <a:cubicBezTo>
                        <a:pt x="15817" y="-1599"/>
                        <a:pt x="10380" y="972"/>
                        <a:pt x="6115" y="6114"/>
                      </a:cubicBezTo>
                      <a:cubicBezTo>
                        <a:pt x="1851" y="11256"/>
                        <a:pt x="-281" y="19685"/>
                        <a:pt x="-281" y="31400"/>
                      </a:cubicBezTo>
                      <a:cubicBezTo>
                        <a:pt x="-281" y="43420"/>
                        <a:pt x="1937" y="52082"/>
                        <a:pt x="6373" y="57386"/>
                      </a:cubicBezTo>
                      <a:cubicBezTo>
                        <a:pt x="10819" y="62691"/>
                        <a:pt x="16590" y="65343"/>
                        <a:pt x="23688" y="65343"/>
                      </a:cubicBezTo>
                      <a:cubicBezTo>
                        <a:pt x="28668" y="65343"/>
                        <a:pt x="32789" y="63950"/>
                        <a:pt x="36051" y="61164"/>
                      </a:cubicBezTo>
                      <a:cubicBezTo>
                        <a:pt x="39314" y="58379"/>
                        <a:pt x="41394" y="54329"/>
                        <a:pt x="42291" y="49015"/>
                      </a:cubicBezTo>
                      <a:close/>
                      <a:moveTo>
                        <a:pt x="13800" y="21612"/>
                      </a:moveTo>
                      <a:cubicBezTo>
                        <a:pt x="13800" y="17529"/>
                        <a:pt x="14739" y="14376"/>
                        <a:pt x="16619" y="12153"/>
                      </a:cubicBezTo>
                      <a:cubicBezTo>
                        <a:pt x="18498" y="9930"/>
                        <a:pt x="20644" y="8819"/>
                        <a:pt x="23058" y="8819"/>
                      </a:cubicBezTo>
                      <a:cubicBezTo>
                        <a:pt x="25386" y="8819"/>
                        <a:pt x="27322" y="9725"/>
                        <a:pt x="28868" y="11538"/>
                      </a:cubicBezTo>
                      <a:cubicBezTo>
                        <a:pt x="30423" y="13360"/>
                        <a:pt x="31200" y="16346"/>
                        <a:pt x="31200" y="20496"/>
                      </a:cubicBezTo>
                      <a:cubicBezTo>
                        <a:pt x="31200" y="24760"/>
                        <a:pt x="30366" y="27880"/>
                        <a:pt x="28696" y="29854"/>
                      </a:cubicBezTo>
                      <a:cubicBezTo>
                        <a:pt x="27027" y="31839"/>
                        <a:pt x="24937" y="32831"/>
                        <a:pt x="22428" y="32831"/>
                      </a:cubicBezTo>
                      <a:cubicBezTo>
                        <a:pt x="20015" y="32831"/>
                        <a:pt x="17973" y="31882"/>
                        <a:pt x="16304" y="29983"/>
                      </a:cubicBezTo>
                      <a:cubicBezTo>
                        <a:pt x="14634" y="28094"/>
                        <a:pt x="13800" y="25304"/>
                        <a:pt x="13800" y="21612"/>
                      </a:cubicBezTo>
                      <a:close/>
                    </a:path>
                  </a:pathLst>
                </a:custGeom>
                <a:solidFill>
                  <a:srgbClr val="000000"/>
                </a:solidFill>
                <a:ln w="14" cap="flat">
                  <a:noFill/>
                  <a:prstDash val="solid"/>
                  <a:round/>
                </a:ln>
              </p:spPr>
              <p:txBody>
                <a:bodyPr rtlCol="0" anchor="ctr"/>
                <a:lstStyle/>
                <a:p>
                  <a:endParaRPr lang="en-US"/>
                </a:p>
              </p:txBody>
            </p:sp>
            <p:sp>
              <p:nvSpPr>
                <p:cNvPr id="1390" name="Freeform: Shape 1389">
                  <a:extLst>
                    <a:ext uri="{FF2B5EF4-FFF2-40B4-BE49-F238E27FC236}">
                      <a16:creationId xmlns:a16="http://schemas.microsoft.com/office/drawing/2014/main" id="{AAF6FA7D-188A-4D4F-9850-FF5024B3A4C3}"/>
                    </a:ext>
                  </a:extLst>
                </p:cNvPr>
                <p:cNvSpPr/>
                <p:nvPr/>
              </p:nvSpPr>
              <p:spPr>
                <a:xfrm flipV="1">
                  <a:off x="6555613" y="4598391"/>
                  <a:ext cx="42571" cy="66941"/>
                </a:xfrm>
                <a:custGeom>
                  <a:avLst/>
                  <a:gdLst>
                    <a:gd name="connsiteX0" fmla="*/ 21054 w 42571"/>
                    <a:gd name="connsiteY0" fmla="*/ 65343 h 66941"/>
                    <a:gd name="connsiteX1" fmla="*/ 35951 w 42571"/>
                    <a:gd name="connsiteY1" fmla="*/ 58546 h 66941"/>
                    <a:gd name="connsiteX2" fmla="*/ 42347 w 42571"/>
                    <a:gd name="connsiteY2" fmla="*/ 31843 h 66941"/>
                    <a:gd name="connsiteX3" fmla="*/ 35908 w 42571"/>
                    <a:gd name="connsiteY3" fmla="*/ 5113 h 66941"/>
                    <a:gd name="connsiteX4" fmla="*/ 21054 w 42571"/>
                    <a:gd name="connsiteY4" fmla="*/ -1599 h 66941"/>
                    <a:gd name="connsiteX5" fmla="*/ 5628 w 42571"/>
                    <a:gd name="connsiteY5" fmla="*/ 5757 h 66941"/>
                    <a:gd name="connsiteX6" fmla="*/ -224 w 42571"/>
                    <a:gd name="connsiteY6" fmla="*/ 31987 h 66941"/>
                    <a:gd name="connsiteX7" fmla="*/ 6215 w 42571"/>
                    <a:gd name="connsiteY7" fmla="*/ 58631 h 66941"/>
                    <a:gd name="connsiteX8" fmla="*/ 21054 w 42571"/>
                    <a:gd name="connsiteY8" fmla="*/ 65343 h 66941"/>
                    <a:gd name="connsiteX9" fmla="*/ 21054 w 42571"/>
                    <a:gd name="connsiteY9" fmla="*/ 54925 h 66941"/>
                    <a:gd name="connsiteX10" fmla="*/ 16990 w 42571"/>
                    <a:gd name="connsiteY10" fmla="*/ 53466 h 66941"/>
                    <a:gd name="connsiteX11" fmla="*/ 14214 w 42571"/>
                    <a:gd name="connsiteY11" fmla="*/ 48257 h 66941"/>
                    <a:gd name="connsiteX12" fmla="*/ 12926 w 42571"/>
                    <a:gd name="connsiteY12" fmla="*/ 31843 h 66941"/>
                    <a:gd name="connsiteX13" fmla="*/ 14085 w 42571"/>
                    <a:gd name="connsiteY13" fmla="*/ 15988 h 66941"/>
                    <a:gd name="connsiteX14" fmla="*/ 17005 w 42571"/>
                    <a:gd name="connsiteY14" fmla="*/ 10250 h 66941"/>
                    <a:gd name="connsiteX15" fmla="*/ 21054 w 42571"/>
                    <a:gd name="connsiteY15" fmla="*/ 8819 h 66941"/>
                    <a:gd name="connsiteX16" fmla="*/ 25133 w 42571"/>
                    <a:gd name="connsiteY16" fmla="*/ 10264 h 66941"/>
                    <a:gd name="connsiteX17" fmla="*/ 27894 w 42571"/>
                    <a:gd name="connsiteY17" fmla="*/ 15487 h 66941"/>
                    <a:gd name="connsiteX18" fmla="*/ 29197 w 42571"/>
                    <a:gd name="connsiteY18" fmla="*/ 31843 h 66941"/>
                    <a:gd name="connsiteX19" fmla="*/ 28037 w 42571"/>
                    <a:gd name="connsiteY19" fmla="*/ 47699 h 66941"/>
                    <a:gd name="connsiteX20" fmla="*/ 25104 w 42571"/>
                    <a:gd name="connsiteY20" fmla="*/ 53466 h 66941"/>
                    <a:gd name="connsiteX21" fmla="*/ 21054 w 42571"/>
                    <a:gd name="connsiteY21" fmla="*/ 5492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054" y="65343"/>
                      </a:moveTo>
                      <a:cubicBezTo>
                        <a:pt x="27408" y="65343"/>
                        <a:pt x="32373" y="63077"/>
                        <a:pt x="35951" y="58546"/>
                      </a:cubicBezTo>
                      <a:cubicBezTo>
                        <a:pt x="40215" y="53184"/>
                        <a:pt x="42347" y="44283"/>
                        <a:pt x="42347" y="31843"/>
                      </a:cubicBezTo>
                      <a:cubicBezTo>
                        <a:pt x="42347" y="19442"/>
                        <a:pt x="40201" y="10531"/>
                        <a:pt x="35908" y="5113"/>
                      </a:cubicBezTo>
                      <a:cubicBezTo>
                        <a:pt x="32359" y="639"/>
                        <a:pt x="27408" y="-1599"/>
                        <a:pt x="21054" y="-1599"/>
                      </a:cubicBezTo>
                      <a:cubicBezTo>
                        <a:pt x="14682" y="-1599"/>
                        <a:pt x="9540" y="853"/>
                        <a:pt x="5628" y="5757"/>
                      </a:cubicBezTo>
                      <a:cubicBezTo>
                        <a:pt x="1726" y="10660"/>
                        <a:pt x="-224" y="19404"/>
                        <a:pt x="-224" y="31987"/>
                      </a:cubicBezTo>
                      <a:cubicBezTo>
                        <a:pt x="-224" y="44331"/>
                        <a:pt x="1922" y="53213"/>
                        <a:pt x="6215" y="58631"/>
                      </a:cubicBezTo>
                      <a:cubicBezTo>
                        <a:pt x="9764" y="63106"/>
                        <a:pt x="14710" y="65343"/>
                        <a:pt x="21054" y="65343"/>
                      </a:cubicBezTo>
                      <a:close/>
                      <a:moveTo>
                        <a:pt x="21054" y="54925"/>
                      </a:moveTo>
                      <a:cubicBezTo>
                        <a:pt x="19537" y="54925"/>
                        <a:pt x="18183" y="54439"/>
                        <a:pt x="16990" y="53466"/>
                      </a:cubicBezTo>
                      <a:cubicBezTo>
                        <a:pt x="15798" y="52502"/>
                        <a:pt x="14872" y="50766"/>
                        <a:pt x="14214" y="48257"/>
                      </a:cubicBezTo>
                      <a:cubicBezTo>
                        <a:pt x="13356" y="45013"/>
                        <a:pt x="12926" y="39542"/>
                        <a:pt x="12926" y="31843"/>
                      </a:cubicBezTo>
                      <a:cubicBezTo>
                        <a:pt x="12926" y="24154"/>
                        <a:pt x="13313" y="18869"/>
                        <a:pt x="14085" y="15988"/>
                      </a:cubicBezTo>
                      <a:cubicBezTo>
                        <a:pt x="14858" y="13117"/>
                        <a:pt x="15831" y="11204"/>
                        <a:pt x="17005" y="10250"/>
                      </a:cubicBezTo>
                      <a:cubicBezTo>
                        <a:pt x="18188" y="9296"/>
                        <a:pt x="19537" y="8819"/>
                        <a:pt x="21054" y="8819"/>
                      </a:cubicBezTo>
                      <a:cubicBezTo>
                        <a:pt x="22581" y="8819"/>
                        <a:pt x="23940" y="9301"/>
                        <a:pt x="25133" y="10264"/>
                      </a:cubicBezTo>
                      <a:cubicBezTo>
                        <a:pt x="26325" y="11237"/>
                        <a:pt x="27246" y="12978"/>
                        <a:pt x="27894" y="15487"/>
                      </a:cubicBezTo>
                      <a:cubicBezTo>
                        <a:pt x="28763" y="18702"/>
                        <a:pt x="29197" y="24154"/>
                        <a:pt x="29197" y="31843"/>
                      </a:cubicBezTo>
                      <a:cubicBezTo>
                        <a:pt x="29197" y="39542"/>
                        <a:pt x="28810" y="44827"/>
                        <a:pt x="28037" y="47699"/>
                      </a:cubicBezTo>
                      <a:cubicBezTo>
                        <a:pt x="27265" y="50580"/>
                        <a:pt x="26287" y="52502"/>
                        <a:pt x="25104" y="53466"/>
                      </a:cubicBezTo>
                      <a:cubicBezTo>
                        <a:pt x="23931" y="54439"/>
                        <a:pt x="22581" y="54925"/>
                        <a:pt x="21054" y="54925"/>
                      </a:cubicBezTo>
                      <a:close/>
                    </a:path>
                  </a:pathLst>
                </a:custGeom>
                <a:solidFill>
                  <a:srgbClr val="000000"/>
                </a:solidFill>
                <a:ln w="14" cap="flat">
                  <a:noFill/>
                  <a:prstDash val="solid"/>
                  <a:round/>
                </a:ln>
              </p:spPr>
              <p:txBody>
                <a:bodyPr rtlCol="0" anchor="ctr"/>
                <a:lstStyle/>
                <a:p>
                  <a:endParaRPr lang="en-US"/>
                </a:p>
              </p:txBody>
            </p:sp>
            <p:sp>
              <p:nvSpPr>
                <p:cNvPr id="1391" name="Freeform: Shape 1390">
                  <a:extLst>
                    <a:ext uri="{FF2B5EF4-FFF2-40B4-BE49-F238E27FC236}">
                      <a16:creationId xmlns:a16="http://schemas.microsoft.com/office/drawing/2014/main" id="{95768D6F-C475-D016-85DB-84998E1C2A15}"/>
                    </a:ext>
                  </a:extLst>
                </p:cNvPr>
                <p:cNvSpPr/>
                <p:nvPr/>
              </p:nvSpPr>
              <p:spPr>
                <a:xfrm flipV="1">
                  <a:off x="6606761" y="4599550"/>
                  <a:ext cx="44102" cy="65782"/>
                </a:xfrm>
                <a:custGeom>
                  <a:avLst/>
                  <a:gdLst>
                    <a:gd name="connsiteX0" fmla="*/ -281 w 44102"/>
                    <a:gd name="connsiteY0" fmla="*/ 16415 h 65782"/>
                    <a:gd name="connsiteX1" fmla="*/ 12240 w 44102"/>
                    <a:gd name="connsiteY1" fmla="*/ 17717 h 65782"/>
                    <a:gd name="connsiteX2" fmla="*/ 15417 w 44102"/>
                    <a:gd name="connsiteY2" fmla="*/ 10977 h 65782"/>
                    <a:gd name="connsiteX3" fmla="*/ 21499 w 44102"/>
                    <a:gd name="connsiteY3" fmla="*/ 8502 h 65782"/>
                    <a:gd name="connsiteX4" fmla="*/ 28167 w 44102"/>
                    <a:gd name="connsiteY4" fmla="*/ 11693 h 65782"/>
                    <a:gd name="connsiteX5" fmla="*/ 30900 w 44102"/>
                    <a:gd name="connsiteY5" fmla="*/ 21338 h 65782"/>
                    <a:gd name="connsiteX6" fmla="*/ 28181 w 44102"/>
                    <a:gd name="connsiteY6" fmla="*/ 30396 h 65782"/>
                    <a:gd name="connsiteX7" fmla="*/ 21141 w 44102"/>
                    <a:gd name="connsiteY7" fmla="*/ 33415 h 65782"/>
                    <a:gd name="connsiteX8" fmla="*/ 11439 w 44102"/>
                    <a:gd name="connsiteY8" fmla="*/ 28621 h 65782"/>
                    <a:gd name="connsiteX9" fmla="*/ 1250 w 44102"/>
                    <a:gd name="connsiteY9" fmla="*/ 30095 h 65782"/>
                    <a:gd name="connsiteX10" fmla="*/ 7690 w 44102"/>
                    <a:gd name="connsiteY10" fmla="*/ 64224 h 65782"/>
                    <a:gd name="connsiteX11" fmla="*/ 40917 w 44102"/>
                    <a:gd name="connsiteY11" fmla="*/ 64224 h 65782"/>
                    <a:gd name="connsiteX12" fmla="*/ 40917 w 44102"/>
                    <a:gd name="connsiteY12" fmla="*/ 52462 h 65782"/>
                    <a:gd name="connsiteX13" fmla="*/ 17206 w 44102"/>
                    <a:gd name="connsiteY13" fmla="*/ 52462 h 65782"/>
                    <a:gd name="connsiteX14" fmla="*/ 15245 w 44102"/>
                    <a:gd name="connsiteY14" fmla="*/ 41329 h 65782"/>
                    <a:gd name="connsiteX15" fmla="*/ 23831 w 44102"/>
                    <a:gd name="connsiteY15" fmla="*/ 43432 h 65782"/>
                    <a:gd name="connsiteX16" fmla="*/ 37998 w 44102"/>
                    <a:gd name="connsiteY16" fmla="*/ 37350 h 65782"/>
                    <a:gd name="connsiteX17" fmla="*/ 43822 w 44102"/>
                    <a:gd name="connsiteY17" fmla="*/ 21567 h 65782"/>
                    <a:gd name="connsiteX18" fmla="*/ 39128 w 44102"/>
                    <a:gd name="connsiteY18" fmla="*/ 7114 h 65782"/>
                    <a:gd name="connsiteX19" fmla="*/ 21370 w 44102"/>
                    <a:gd name="connsiteY19" fmla="*/ -1558 h 65782"/>
                    <a:gd name="connsiteX20" fmla="*/ 6574 w 44102"/>
                    <a:gd name="connsiteY20" fmla="*/ 3307 h 65782"/>
                    <a:gd name="connsiteX21" fmla="*/ -281 w 44102"/>
                    <a:gd name="connsiteY21" fmla="*/ 16415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281" y="16415"/>
                      </a:moveTo>
                      <a:lnTo>
                        <a:pt x="12240" y="17717"/>
                      </a:lnTo>
                      <a:cubicBezTo>
                        <a:pt x="12603" y="14884"/>
                        <a:pt x="13662" y="12637"/>
                        <a:pt x="15417" y="10977"/>
                      </a:cubicBezTo>
                      <a:cubicBezTo>
                        <a:pt x="17182" y="9327"/>
                        <a:pt x="19209" y="8502"/>
                        <a:pt x="21499" y="8502"/>
                      </a:cubicBezTo>
                      <a:cubicBezTo>
                        <a:pt x="24122" y="8502"/>
                        <a:pt x="26345" y="9566"/>
                        <a:pt x="28167" y="11693"/>
                      </a:cubicBezTo>
                      <a:cubicBezTo>
                        <a:pt x="29989" y="13830"/>
                        <a:pt x="30900" y="17045"/>
                        <a:pt x="30900" y="21338"/>
                      </a:cubicBezTo>
                      <a:cubicBezTo>
                        <a:pt x="30900" y="25364"/>
                        <a:pt x="29994" y="28383"/>
                        <a:pt x="28181" y="30396"/>
                      </a:cubicBezTo>
                      <a:cubicBezTo>
                        <a:pt x="26378" y="32409"/>
                        <a:pt x="24032" y="33415"/>
                        <a:pt x="21141" y="33415"/>
                      </a:cubicBezTo>
                      <a:cubicBezTo>
                        <a:pt x="17535" y="33415"/>
                        <a:pt x="14301" y="31817"/>
                        <a:pt x="11439" y="28621"/>
                      </a:cubicBezTo>
                      <a:lnTo>
                        <a:pt x="1250" y="30095"/>
                      </a:lnTo>
                      <a:lnTo>
                        <a:pt x="7690" y="64224"/>
                      </a:lnTo>
                      <a:lnTo>
                        <a:pt x="40917" y="64224"/>
                      </a:lnTo>
                      <a:lnTo>
                        <a:pt x="40917" y="52462"/>
                      </a:lnTo>
                      <a:lnTo>
                        <a:pt x="17206" y="52462"/>
                      </a:lnTo>
                      <a:lnTo>
                        <a:pt x="15245" y="41329"/>
                      </a:lnTo>
                      <a:cubicBezTo>
                        <a:pt x="18050" y="42731"/>
                        <a:pt x="20912" y="43432"/>
                        <a:pt x="23831" y="43432"/>
                      </a:cubicBezTo>
                      <a:cubicBezTo>
                        <a:pt x="29402" y="43432"/>
                        <a:pt x="34125" y="41405"/>
                        <a:pt x="37998" y="37350"/>
                      </a:cubicBezTo>
                      <a:cubicBezTo>
                        <a:pt x="41881" y="33296"/>
                        <a:pt x="43822" y="28035"/>
                        <a:pt x="43822" y="21567"/>
                      </a:cubicBezTo>
                      <a:cubicBezTo>
                        <a:pt x="43822" y="16167"/>
                        <a:pt x="42257" y="11349"/>
                        <a:pt x="39128" y="7114"/>
                      </a:cubicBezTo>
                      <a:cubicBezTo>
                        <a:pt x="34864" y="1333"/>
                        <a:pt x="28944" y="-1558"/>
                        <a:pt x="21370" y="-1558"/>
                      </a:cubicBezTo>
                      <a:cubicBezTo>
                        <a:pt x="15322" y="-1558"/>
                        <a:pt x="10390" y="64"/>
                        <a:pt x="6574" y="3307"/>
                      </a:cubicBezTo>
                      <a:cubicBezTo>
                        <a:pt x="2758" y="6560"/>
                        <a:pt x="473" y="10930"/>
                        <a:pt x="-281" y="16415"/>
                      </a:cubicBezTo>
                      <a:close/>
                    </a:path>
                  </a:pathLst>
                </a:custGeom>
                <a:solidFill>
                  <a:srgbClr val="000000"/>
                </a:solidFill>
                <a:ln w="14" cap="flat">
                  <a:noFill/>
                  <a:prstDash val="solid"/>
                  <a:round/>
                </a:ln>
              </p:spPr>
              <p:txBody>
                <a:bodyPr rtlCol="0" anchor="ctr"/>
                <a:lstStyle/>
                <a:p>
                  <a:endParaRPr lang="en-US"/>
                </a:p>
              </p:txBody>
            </p:sp>
          </p:grpSp>
          <p:grpSp>
            <p:nvGrpSpPr>
              <p:cNvPr id="1392" name="Graphic 3">
                <a:extLst>
                  <a:ext uri="{FF2B5EF4-FFF2-40B4-BE49-F238E27FC236}">
                    <a16:creationId xmlns:a16="http://schemas.microsoft.com/office/drawing/2014/main" id="{F8D02F62-4427-0933-C0B8-1C8E4220F56E}"/>
                  </a:ext>
                </a:extLst>
              </p:cNvPr>
              <p:cNvGrpSpPr/>
              <p:nvPr/>
            </p:nvGrpSpPr>
            <p:grpSpPr>
              <a:xfrm>
                <a:off x="6034701" y="4696659"/>
                <a:ext cx="566579" cy="83898"/>
                <a:chOff x="6034701" y="4696659"/>
                <a:chExt cx="566579" cy="83898"/>
              </a:xfrm>
              <a:solidFill>
                <a:srgbClr val="000000"/>
              </a:solidFill>
            </p:grpSpPr>
            <p:sp>
              <p:nvSpPr>
                <p:cNvPr id="1393" name="Freeform: Shape 1392">
                  <a:extLst>
                    <a:ext uri="{FF2B5EF4-FFF2-40B4-BE49-F238E27FC236}">
                      <a16:creationId xmlns:a16="http://schemas.microsoft.com/office/drawing/2014/main" id="{D4F3AE84-0BA6-36B5-CA88-E7645CBC508F}"/>
                    </a:ext>
                  </a:extLst>
                </p:cNvPr>
                <p:cNvSpPr/>
                <p:nvPr/>
              </p:nvSpPr>
              <p:spPr>
                <a:xfrm flipV="1">
                  <a:off x="6034701" y="4713917"/>
                  <a:ext cx="44360" cy="49640"/>
                </a:xfrm>
                <a:custGeom>
                  <a:avLst/>
                  <a:gdLst>
                    <a:gd name="connsiteX0" fmla="*/ -289 w 44360"/>
                    <a:gd name="connsiteY0" fmla="*/ 13652 h 49640"/>
                    <a:gd name="connsiteX1" fmla="*/ 12318 w 44360"/>
                    <a:gd name="connsiteY1" fmla="*/ 15570 h 49640"/>
                    <a:gd name="connsiteX2" fmla="*/ 15580 w 44360"/>
                    <a:gd name="connsiteY2" fmla="*/ 10003 h 49640"/>
                    <a:gd name="connsiteX3" fmla="*/ 22478 w 44360"/>
                    <a:gd name="connsiteY3" fmla="*/ 8100 h 49640"/>
                    <a:gd name="connsiteX4" fmla="*/ 29804 w 44360"/>
                    <a:gd name="connsiteY4" fmla="*/ 9889 h 49640"/>
                    <a:gd name="connsiteX5" fmla="*/ 31464 w 44360"/>
                    <a:gd name="connsiteY5" fmla="*/ 13252 h 49640"/>
                    <a:gd name="connsiteX6" fmla="*/ 30563 w 44360"/>
                    <a:gd name="connsiteY6" fmla="*/ 15613 h 49640"/>
                    <a:gd name="connsiteX7" fmla="*/ 26370 w 44360"/>
                    <a:gd name="connsiteY7" fmla="*/ 17273 h 49640"/>
                    <a:gd name="connsiteX8" fmla="*/ 7095 w 44360"/>
                    <a:gd name="connsiteY8" fmla="*/ 23397 h 49640"/>
                    <a:gd name="connsiteX9" fmla="*/ 1457 w 44360"/>
                    <a:gd name="connsiteY9" fmla="*/ 34087 h 49640"/>
                    <a:gd name="connsiteX10" fmla="*/ 6322 w 44360"/>
                    <a:gd name="connsiteY10" fmla="*/ 44461 h 49640"/>
                    <a:gd name="connsiteX11" fmla="*/ 21448 w 44360"/>
                    <a:gd name="connsiteY11" fmla="*/ 48669 h 49640"/>
                    <a:gd name="connsiteX12" fmla="*/ 35929 w 44360"/>
                    <a:gd name="connsiteY12" fmla="*/ 45492 h 49640"/>
                    <a:gd name="connsiteX13" fmla="*/ 42469 w 44360"/>
                    <a:gd name="connsiteY13" fmla="*/ 36105 h 49640"/>
                    <a:gd name="connsiteX14" fmla="*/ 30606 w 44360"/>
                    <a:gd name="connsiteY14" fmla="*/ 33915 h 49640"/>
                    <a:gd name="connsiteX15" fmla="*/ 27715 w 44360"/>
                    <a:gd name="connsiteY15" fmla="*/ 38151 h 49640"/>
                    <a:gd name="connsiteX16" fmla="*/ 21662 w 44360"/>
                    <a:gd name="connsiteY16" fmla="*/ 39639 h 49640"/>
                    <a:gd name="connsiteX17" fmla="*/ 14564 w 44360"/>
                    <a:gd name="connsiteY17" fmla="*/ 38251 h 49640"/>
                    <a:gd name="connsiteX18" fmla="*/ 13134 w 44360"/>
                    <a:gd name="connsiteY18" fmla="*/ 35704 h 49640"/>
                    <a:gd name="connsiteX19" fmla="*/ 14378 w 44360"/>
                    <a:gd name="connsiteY19" fmla="*/ 33414 h 49640"/>
                    <a:gd name="connsiteX20" fmla="*/ 26113 w 44360"/>
                    <a:gd name="connsiteY20" fmla="*/ 29880 h 49640"/>
                    <a:gd name="connsiteX21" fmla="*/ 40136 w 44360"/>
                    <a:gd name="connsiteY21" fmla="*/ 24299 h 49640"/>
                    <a:gd name="connsiteX22" fmla="*/ 44071 w 44360"/>
                    <a:gd name="connsiteY22" fmla="*/ 14955 h 49640"/>
                    <a:gd name="connsiteX23" fmla="*/ 38619 w 44360"/>
                    <a:gd name="connsiteY23" fmla="*/ 3721 h 49640"/>
                    <a:gd name="connsiteX24" fmla="*/ 22478 w 44360"/>
                    <a:gd name="connsiteY24" fmla="*/ -972 h 49640"/>
                    <a:gd name="connsiteX25" fmla="*/ 7109 w 44360"/>
                    <a:gd name="connsiteY25" fmla="*/ 2963 h 49640"/>
                    <a:gd name="connsiteX26" fmla="*/ -289 w 44360"/>
                    <a:gd name="connsiteY26" fmla="*/ 1365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289" y="13652"/>
                      </a:moveTo>
                      <a:lnTo>
                        <a:pt x="12318" y="15570"/>
                      </a:lnTo>
                      <a:cubicBezTo>
                        <a:pt x="12862" y="13128"/>
                        <a:pt x="13949" y="11272"/>
                        <a:pt x="15580" y="10003"/>
                      </a:cubicBezTo>
                      <a:cubicBezTo>
                        <a:pt x="17221" y="8735"/>
                        <a:pt x="19520" y="8100"/>
                        <a:pt x="22478" y="8100"/>
                      </a:cubicBezTo>
                      <a:cubicBezTo>
                        <a:pt x="25721" y="8100"/>
                        <a:pt x="28164" y="8696"/>
                        <a:pt x="29804" y="9889"/>
                      </a:cubicBezTo>
                      <a:cubicBezTo>
                        <a:pt x="30911" y="10728"/>
                        <a:pt x="31464" y="11849"/>
                        <a:pt x="31464" y="13252"/>
                      </a:cubicBezTo>
                      <a:cubicBezTo>
                        <a:pt x="31464" y="14206"/>
                        <a:pt x="31164" y="14993"/>
                        <a:pt x="30563" y="15613"/>
                      </a:cubicBezTo>
                      <a:cubicBezTo>
                        <a:pt x="29943" y="16214"/>
                        <a:pt x="28545" y="16767"/>
                        <a:pt x="26370" y="17273"/>
                      </a:cubicBezTo>
                      <a:cubicBezTo>
                        <a:pt x="16229" y="19505"/>
                        <a:pt x="9804" y="21547"/>
                        <a:pt x="7095" y="23397"/>
                      </a:cubicBezTo>
                      <a:cubicBezTo>
                        <a:pt x="3336" y="25964"/>
                        <a:pt x="1457" y="29527"/>
                        <a:pt x="1457" y="34087"/>
                      </a:cubicBezTo>
                      <a:cubicBezTo>
                        <a:pt x="1457" y="38199"/>
                        <a:pt x="3078" y="41657"/>
                        <a:pt x="6322" y="44461"/>
                      </a:cubicBezTo>
                      <a:cubicBezTo>
                        <a:pt x="9575" y="47266"/>
                        <a:pt x="14617" y="48669"/>
                        <a:pt x="21448" y="48669"/>
                      </a:cubicBezTo>
                      <a:cubicBezTo>
                        <a:pt x="27944" y="48669"/>
                        <a:pt x="32771" y="47610"/>
                        <a:pt x="35929" y="45492"/>
                      </a:cubicBezTo>
                      <a:cubicBezTo>
                        <a:pt x="39096" y="43374"/>
                        <a:pt x="41276" y="40245"/>
                        <a:pt x="42469" y="36105"/>
                      </a:cubicBezTo>
                      <a:lnTo>
                        <a:pt x="30606" y="33915"/>
                      </a:lnTo>
                      <a:cubicBezTo>
                        <a:pt x="30100" y="35756"/>
                        <a:pt x="29137" y="37168"/>
                        <a:pt x="27715" y="38151"/>
                      </a:cubicBezTo>
                      <a:cubicBezTo>
                        <a:pt x="26303" y="39143"/>
                        <a:pt x="24286" y="39639"/>
                        <a:pt x="21662" y="39639"/>
                      </a:cubicBezTo>
                      <a:cubicBezTo>
                        <a:pt x="18361" y="39639"/>
                        <a:pt x="15995" y="39176"/>
                        <a:pt x="14564" y="38251"/>
                      </a:cubicBezTo>
                      <a:cubicBezTo>
                        <a:pt x="13610" y="37593"/>
                        <a:pt x="13134" y="36744"/>
                        <a:pt x="13134" y="35704"/>
                      </a:cubicBezTo>
                      <a:cubicBezTo>
                        <a:pt x="13134" y="34807"/>
                        <a:pt x="13548" y="34044"/>
                        <a:pt x="14378" y="33414"/>
                      </a:cubicBezTo>
                      <a:cubicBezTo>
                        <a:pt x="15514" y="32584"/>
                        <a:pt x="19425" y="31406"/>
                        <a:pt x="26113" y="29880"/>
                      </a:cubicBezTo>
                      <a:cubicBezTo>
                        <a:pt x="32810" y="28363"/>
                        <a:pt x="37484" y="26503"/>
                        <a:pt x="40136" y="24299"/>
                      </a:cubicBezTo>
                      <a:cubicBezTo>
                        <a:pt x="42760" y="22057"/>
                        <a:pt x="44071" y="18942"/>
                        <a:pt x="44071" y="14955"/>
                      </a:cubicBezTo>
                      <a:cubicBezTo>
                        <a:pt x="44071" y="10595"/>
                        <a:pt x="42254" y="6851"/>
                        <a:pt x="38619" y="3721"/>
                      </a:cubicBezTo>
                      <a:cubicBezTo>
                        <a:pt x="34985" y="592"/>
                        <a:pt x="29604" y="-972"/>
                        <a:pt x="22478" y="-972"/>
                      </a:cubicBezTo>
                      <a:cubicBezTo>
                        <a:pt x="16010" y="-972"/>
                        <a:pt x="10887" y="340"/>
                        <a:pt x="7109" y="2963"/>
                      </a:cubicBezTo>
                      <a:cubicBezTo>
                        <a:pt x="3341" y="5586"/>
                        <a:pt x="875" y="9150"/>
                        <a:pt x="-289" y="13652"/>
                      </a:cubicBezTo>
                      <a:close/>
                    </a:path>
                  </a:pathLst>
                </a:custGeom>
                <a:solidFill>
                  <a:srgbClr val="000000"/>
                </a:solidFill>
                <a:ln w="14" cap="flat">
                  <a:noFill/>
                  <a:prstDash val="solid"/>
                  <a:round/>
                </a:ln>
              </p:spPr>
              <p:txBody>
                <a:bodyPr rtlCol="0" anchor="ctr"/>
                <a:lstStyle/>
                <a:p>
                  <a:endParaRPr lang="en-US"/>
                </a:p>
              </p:txBody>
            </p:sp>
            <p:sp>
              <p:nvSpPr>
                <p:cNvPr id="1394" name="Freeform: Shape 1393">
                  <a:extLst>
                    <a:ext uri="{FF2B5EF4-FFF2-40B4-BE49-F238E27FC236}">
                      <a16:creationId xmlns:a16="http://schemas.microsoft.com/office/drawing/2014/main" id="{AE98F6AD-B6FB-470E-5731-756E3EB06055}"/>
                    </a:ext>
                  </a:extLst>
                </p:cNvPr>
                <p:cNvSpPr/>
                <p:nvPr/>
              </p:nvSpPr>
              <p:spPr>
                <a:xfrm flipV="1">
                  <a:off x="6086751" y="4713917"/>
                  <a:ext cx="44589" cy="49640"/>
                </a:xfrm>
                <a:custGeom>
                  <a:avLst/>
                  <a:gdLst>
                    <a:gd name="connsiteX0" fmla="*/ 12344 w 44589"/>
                    <a:gd name="connsiteY0" fmla="*/ 33099 h 49640"/>
                    <a:gd name="connsiteX1" fmla="*/ 939 w 44589"/>
                    <a:gd name="connsiteY1" fmla="*/ 35160 h 49640"/>
                    <a:gd name="connsiteX2" fmla="*/ 7550 w 44589"/>
                    <a:gd name="connsiteY2" fmla="*/ 45349 h 49640"/>
                    <a:gd name="connsiteX3" fmla="*/ 21502 w 44589"/>
                    <a:gd name="connsiteY3" fmla="*/ 48669 h 49640"/>
                    <a:gd name="connsiteX4" fmla="*/ 34024 w 44589"/>
                    <a:gd name="connsiteY4" fmla="*/ 46680 h 49640"/>
                    <a:gd name="connsiteX5" fmla="*/ 39819 w 44589"/>
                    <a:gd name="connsiteY5" fmla="*/ 41628 h 49640"/>
                    <a:gd name="connsiteX6" fmla="*/ 41493 w 44589"/>
                    <a:gd name="connsiteY6" fmla="*/ 30381 h 49640"/>
                    <a:gd name="connsiteX7" fmla="*/ 41364 w 44589"/>
                    <a:gd name="connsiteY7" fmla="*/ 15713 h 49640"/>
                    <a:gd name="connsiteX8" fmla="*/ 41965 w 44589"/>
                    <a:gd name="connsiteY8" fmla="*/ 6469 h 49640"/>
                    <a:gd name="connsiteX9" fmla="*/ 44226 w 44589"/>
                    <a:gd name="connsiteY9" fmla="*/ 101 h 49640"/>
                    <a:gd name="connsiteX10" fmla="*/ 31791 w 44589"/>
                    <a:gd name="connsiteY10" fmla="*/ 101 h 49640"/>
                    <a:gd name="connsiteX11" fmla="*/ 30589 w 44589"/>
                    <a:gd name="connsiteY11" fmla="*/ 3807 h 49640"/>
                    <a:gd name="connsiteX12" fmla="*/ 30131 w 44589"/>
                    <a:gd name="connsiteY12" fmla="*/ 5296 h 49640"/>
                    <a:gd name="connsiteX13" fmla="*/ 23248 w 44589"/>
                    <a:gd name="connsiteY13" fmla="*/ 588 h 49640"/>
                    <a:gd name="connsiteX14" fmla="*/ 15421 w 44589"/>
                    <a:gd name="connsiteY14" fmla="*/ -972 h 49640"/>
                    <a:gd name="connsiteX15" fmla="*/ 3858 w 44589"/>
                    <a:gd name="connsiteY15" fmla="*/ 3006 h 49640"/>
                    <a:gd name="connsiteX16" fmla="*/ -363 w 44589"/>
                    <a:gd name="connsiteY16" fmla="*/ 13066 h 49640"/>
                    <a:gd name="connsiteX17" fmla="*/ 1555 w 44589"/>
                    <a:gd name="connsiteY17" fmla="*/ 20249 h 49640"/>
                    <a:gd name="connsiteX18" fmla="*/ 6949 w 44589"/>
                    <a:gd name="connsiteY18" fmla="*/ 25072 h 49640"/>
                    <a:gd name="connsiteX19" fmla="*/ 16952 w 44589"/>
                    <a:gd name="connsiteY19" fmla="*/ 28005 h 49640"/>
                    <a:gd name="connsiteX20" fmla="*/ 29158 w 44589"/>
                    <a:gd name="connsiteY20" fmla="*/ 31096 h 49640"/>
                    <a:gd name="connsiteX21" fmla="*/ 29158 w 44589"/>
                    <a:gd name="connsiteY21" fmla="*/ 32341 h 49640"/>
                    <a:gd name="connsiteX22" fmla="*/ 27369 w 44589"/>
                    <a:gd name="connsiteY22" fmla="*/ 37507 h 49640"/>
                    <a:gd name="connsiteX23" fmla="*/ 20615 w 44589"/>
                    <a:gd name="connsiteY23" fmla="*/ 39052 h 49640"/>
                    <a:gd name="connsiteX24" fmla="*/ 15378 w 44589"/>
                    <a:gd name="connsiteY24" fmla="*/ 37736 h 49640"/>
                    <a:gd name="connsiteX25" fmla="*/ 12344 w 44589"/>
                    <a:gd name="connsiteY25" fmla="*/ 33099 h 49640"/>
                    <a:gd name="connsiteX26" fmla="*/ 29158 w 44589"/>
                    <a:gd name="connsiteY26" fmla="*/ 22911 h 49640"/>
                    <a:gd name="connsiteX27" fmla="*/ 21502 w 44589"/>
                    <a:gd name="connsiteY27" fmla="*/ 20979 h 49640"/>
                    <a:gd name="connsiteX28" fmla="*/ 14662 w 44589"/>
                    <a:gd name="connsiteY28" fmla="*/ 18790 h 49640"/>
                    <a:gd name="connsiteX29" fmla="*/ 12201 w 44589"/>
                    <a:gd name="connsiteY29" fmla="*/ 14368 h 49640"/>
                    <a:gd name="connsiteX30" fmla="*/ 14162 w 44589"/>
                    <a:gd name="connsiteY30" fmla="*/ 9803 h 49640"/>
                    <a:gd name="connsiteX31" fmla="*/ 19184 w 44589"/>
                    <a:gd name="connsiteY31" fmla="*/ 7886 h 49640"/>
                    <a:gd name="connsiteX32" fmla="*/ 25667 w 44589"/>
                    <a:gd name="connsiteY32" fmla="*/ 10118 h 49640"/>
                    <a:gd name="connsiteX33" fmla="*/ 28657 w 44589"/>
                    <a:gd name="connsiteY33" fmla="*/ 14282 h 49640"/>
                    <a:gd name="connsiteX34" fmla="*/ 29158 w 44589"/>
                    <a:gd name="connsiteY34" fmla="*/ 2040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344" y="33099"/>
                      </a:moveTo>
                      <a:lnTo>
                        <a:pt x="939" y="35160"/>
                      </a:lnTo>
                      <a:cubicBezTo>
                        <a:pt x="2218" y="39749"/>
                        <a:pt x="4421" y="43145"/>
                        <a:pt x="7550" y="45349"/>
                      </a:cubicBezTo>
                      <a:cubicBezTo>
                        <a:pt x="10679" y="47562"/>
                        <a:pt x="15330" y="48669"/>
                        <a:pt x="21502" y="48669"/>
                      </a:cubicBezTo>
                      <a:cubicBezTo>
                        <a:pt x="27112" y="48669"/>
                        <a:pt x="31286" y="48006"/>
                        <a:pt x="34024" y="46680"/>
                      </a:cubicBezTo>
                      <a:cubicBezTo>
                        <a:pt x="36771" y="45353"/>
                        <a:pt x="38703" y="43670"/>
                        <a:pt x="39819" y="41628"/>
                      </a:cubicBezTo>
                      <a:cubicBezTo>
                        <a:pt x="40935" y="39587"/>
                        <a:pt x="41493" y="35837"/>
                        <a:pt x="41493" y="30381"/>
                      </a:cubicBezTo>
                      <a:lnTo>
                        <a:pt x="41364" y="15713"/>
                      </a:lnTo>
                      <a:cubicBezTo>
                        <a:pt x="41364" y="11535"/>
                        <a:pt x="41565" y="8453"/>
                        <a:pt x="41965" y="6469"/>
                      </a:cubicBezTo>
                      <a:cubicBezTo>
                        <a:pt x="42366" y="4494"/>
                        <a:pt x="43120" y="2372"/>
                        <a:pt x="44226" y="101"/>
                      </a:cubicBezTo>
                      <a:lnTo>
                        <a:pt x="31791" y="101"/>
                      </a:lnTo>
                      <a:cubicBezTo>
                        <a:pt x="31467" y="941"/>
                        <a:pt x="31066" y="2176"/>
                        <a:pt x="30589" y="3807"/>
                      </a:cubicBezTo>
                      <a:cubicBezTo>
                        <a:pt x="30379" y="4561"/>
                        <a:pt x="30227" y="5057"/>
                        <a:pt x="30131" y="5296"/>
                      </a:cubicBezTo>
                      <a:cubicBezTo>
                        <a:pt x="27985" y="3206"/>
                        <a:pt x="25691" y="1637"/>
                        <a:pt x="23248" y="588"/>
                      </a:cubicBezTo>
                      <a:cubicBezTo>
                        <a:pt x="20806" y="-452"/>
                        <a:pt x="18197" y="-972"/>
                        <a:pt x="15421" y="-972"/>
                      </a:cubicBezTo>
                      <a:cubicBezTo>
                        <a:pt x="10536" y="-972"/>
                        <a:pt x="6682" y="354"/>
                        <a:pt x="3858" y="3006"/>
                      </a:cubicBezTo>
                      <a:cubicBezTo>
                        <a:pt x="1044" y="5658"/>
                        <a:pt x="-363" y="9011"/>
                        <a:pt x="-363" y="13066"/>
                      </a:cubicBezTo>
                      <a:cubicBezTo>
                        <a:pt x="-363" y="15756"/>
                        <a:pt x="276" y="18150"/>
                        <a:pt x="1555" y="20249"/>
                      </a:cubicBezTo>
                      <a:cubicBezTo>
                        <a:pt x="2842" y="22348"/>
                        <a:pt x="4641" y="23956"/>
                        <a:pt x="6949" y="25072"/>
                      </a:cubicBezTo>
                      <a:cubicBezTo>
                        <a:pt x="9258" y="26197"/>
                        <a:pt x="12592" y="27175"/>
                        <a:pt x="16952" y="28005"/>
                      </a:cubicBezTo>
                      <a:cubicBezTo>
                        <a:pt x="22819" y="29112"/>
                        <a:pt x="26888" y="30142"/>
                        <a:pt x="29158" y="31096"/>
                      </a:cubicBezTo>
                      <a:lnTo>
                        <a:pt x="29158" y="32341"/>
                      </a:lnTo>
                      <a:cubicBezTo>
                        <a:pt x="29158" y="34755"/>
                        <a:pt x="28562" y="36477"/>
                        <a:pt x="27369" y="37507"/>
                      </a:cubicBezTo>
                      <a:cubicBezTo>
                        <a:pt x="26177" y="38537"/>
                        <a:pt x="23926" y="39052"/>
                        <a:pt x="20615" y="39052"/>
                      </a:cubicBezTo>
                      <a:cubicBezTo>
                        <a:pt x="18373" y="39052"/>
                        <a:pt x="16628" y="38613"/>
                        <a:pt x="15378" y="37736"/>
                      </a:cubicBezTo>
                      <a:cubicBezTo>
                        <a:pt x="14128" y="36858"/>
                        <a:pt x="13117" y="35313"/>
                        <a:pt x="12344" y="33099"/>
                      </a:cubicBezTo>
                      <a:close/>
                      <a:moveTo>
                        <a:pt x="29158" y="22911"/>
                      </a:moveTo>
                      <a:cubicBezTo>
                        <a:pt x="27546" y="22377"/>
                        <a:pt x="24994" y="21733"/>
                        <a:pt x="21502" y="20979"/>
                      </a:cubicBezTo>
                      <a:cubicBezTo>
                        <a:pt x="18020" y="20235"/>
                        <a:pt x="15740" y="19505"/>
                        <a:pt x="14662" y="18790"/>
                      </a:cubicBezTo>
                      <a:cubicBezTo>
                        <a:pt x="13021" y="17626"/>
                        <a:pt x="12201" y="16152"/>
                        <a:pt x="12201" y="14368"/>
                      </a:cubicBezTo>
                      <a:cubicBezTo>
                        <a:pt x="12201" y="12613"/>
                        <a:pt x="12855" y="11091"/>
                        <a:pt x="14162" y="9803"/>
                      </a:cubicBezTo>
                      <a:cubicBezTo>
                        <a:pt x="15478" y="8525"/>
                        <a:pt x="17152" y="7886"/>
                        <a:pt x="19184" y="7886"/>
                      </a:cubicBezTo>
                      <a:cubicBezTo>
                        <a:pt x="21445" y="7886"/>
                        <a:pt x="23606" y="8630"/>
                        <a:pt x="25667" y="10118"/>
                      </a:cubicBezTo>
                      <a:cubicBezTo>
                        <a:pt x="27183" y="11253"/>
                        <a:pt x="28180" y="12641"/>
                        <a:pt x="28657" y="14282"/>
                      </a:cubicBezTo>
                      <a:cubicBezTo>
                        <a:pt x="28991" y="15351"/>
                        <a:pt x="29158" y="17392"/>
                        <a:pt x="29158" y="20407"/>
                      </a:cubicBezTo>
                      <a:close/>
                    </a:path>
                  </a:pathLst>
                </a:custGeom>
                <a:solidFill>
                  <a:srgbClr val="000000"/>
                </a:solidFill>
                <a:ln w="14" cap="flat">
                  <a:noFill/>
                  <a:prstDash val="solid"/>
                  <a:round/>
                </a:ln>
              </p:spPr>
              <p:txBody>
                <a:bodyPr rtlCol="0" anchor="ctr"/>
                <a:lstStyle/>
                <a:p>
                  <a:endParaRPr lang="en-US"/>
                </a:p>
              </p:txBody>
            </p:sp>
            <p:sp>
              <p:nvSpPr>
                <p:cNvPr id="1395" name="Freeform: Shape 1394">
                  <a:extLst>
                    <a:ext uri="{FF2B5EF4-FFF2-40B4-BE49-F238E27FC236}">
                      <a16:creationId xmlns:a16="http://schemas.microsoft.com/office/drawing/2014/main" id="{96708E15-C1EF-0054-5D8A-3A90A03C3EA5}"/>
                    </a:ext>
                  </a:extLst>
                </p:cNvPr>
                <p:cNvSpPr/>
                <p:nvPr/>
              </p:nvSpPr>
              <p:spPr>
                <a:xfrm flipV="1">
                  <a:off x="6140060" y="4713917"/>
                  <a:ext cx="69846" cy="48567"/>
                </a:xfrm>
                <a:custGeom>
                  <a:avLst/>
                  <a:gdLst>
                    <a:gd name="connsiteX0" fmla="*/ -1396 w 69846"/>
                    <a:gd name="connsiteY0" fmla="*/ 46484 h 48567"/>
                    <a:gd name="connsiteX1" fmla="*/ 10181 w 69846"/>
                    <a:gd name="connsiteY1" fmla="*/ 46484 h 48567"/>
                    <a:gd name="connsiteX2" fmla="*/ 10181 w 69846"/>
                    <a:gd name="connsiteY2" fmla="*/ 40002 h 48567"/>
                    <a:gd name="connsiteX3" fmla="*/ 24991 w 69846"/>
                    <a:gd name="connsiteY3" fmla="*/ 47558 h 48567"/>
                    <a:gd name="connsiteX4" fmla="*/ 32890 w 69846"/>
                    <a:gd name="connsiteY4" fmla="*/ 45669 h 48567"/>
                    <a:gd name="connsiteX5" fmla="*/ 38400 w 69846"/>
                    <a:gd name="connsiteY5" fmla="*/ 40002 h 48567"/>
                    <a:gd name="connsiteX6" fmla="*/ 45154 w 69846"/>
                    <a:gd name="connsiteY6" fmla="*/ 45669 h 48567"/>
                    <a:gd name="connsiteX7" fmla="*/ 52895 w 69846"/>
                    <a:gd name="connsiteY7" fmla="*/ 47558 h 48567"/>
                    <a:gd name="connsiteX8" fmla="*/ 61739 w 69846"/>
                    <a:gd name="connsiteY8" fmla="*/ 45426 h 48567"/>
                    <a:gd name="connsiteX9" fmla="*/ 67148 w 69846"/>
                    <a:gd name="connsiteY9" fmla="*/ 39186 h 48567"/>
                    <a:gd name="connsiteX10" fmla="*/ 68450 w 69846"/>
                    <a:gd name="connsiteY10" fmla="*/ 29356 h 48567"/>
                    <a:gd name="connsiteX11" fmla="*/ 68450 w 69846"/>
                    <a:gd name="connsiteY11" fmla="*/ -1010 h 48567"/>
                    <a:gd name="connsiteX12" fmla="*/ 55886 w 69846"/>
                    <a:gd name="connsiteY12" fmla="*/ -1010 h 48567"/>
                    <a:gd name="connsiteX13" fmla="*/ 55886 w 69846"/>
                    <a:gd name="connsiteY13" fmla="*/ 26136 h 48567"/>
                    <a:gd name="connsiteX14" fmla="*/ 54584 w 69846"/>
                    <a:gd name="connsiteY14" fmla="*/ 35251 h 48567"/>
                    <a:gd name="connsiteX15" fmla="*/ 49218 w 69846"/>
                    <a:gd name="connsiteY15" fmla="*/ 37942 h 48567"/>
                    <a:gd name="connsiteX16" fmla="*/ 44252 w 69846"/>
                    <a:gd name="connsiteY16" fmla="*/ 36325 h 48567"/>
                    <a:gd name="connsiteX17" fmla="*/ 40904 w 69846"/>
                    <a:gd name="connsiteY17" fmla="*/ 31617 h 48567"/>
                    <a:gd name="connsiteX18" fmla="*/ 39873 w 69846"/>
                    <a:gd name="connsiteY18" fmla="*/ 21800 h 48567"/>
                    <a:gd name="connsiteX19" fmla="*/ 39873 w 69846"/>
                    <a:gd name="connsiteY19" fmla="*/ -1010 h 48567"/>
                    <a:gd name="connsiteX20" fmla="*/ 27309 w 69846"/>
                    <a:gd name="connsiteY20" fmla="*/ -1010 h 48567"/>
                    <a:gd name="connsiteX21" fmla="*/ 27309 w 69846"/>
                    <a:gd name="connsiteY21" fmla="*/ 25020 h 48567"/>
                    <a:gd name="connsiteX22" fmla="*/ 26637 w 69846"/>
                    <a:gd name="connsiteY22" fmla="*/ 33949 h 48567"/>
                    <a:gd name="connsiteX23" fmla="*/ 24548 w 69846"/>
                    <a:gd name="connsiteY23" fmla="*/ 36954 h 48567"/>
                    <a:gd name="connsiteX24" fmla="*/ 20741 w 69846"/>
                    <a:gd name="connsiteY24" fmla="*/ 37942 h 48567"/>
                    <a:gd name="connsiteX25" fmla="*/ 15504 w 69846"/>
                    <a:gd name="connsiteY25" fmla="*/ 36367 h 48567"/>
                    <a:gd name="connsiteX26" fmla="*/ 12170 w 69846"/>
                    <a:gd name="connsiteY26" fmla="*/ 31860 h 48567"/>
                    <a:gd name="connsiteX27" fmla="*/ 11168 w 69846"/>
                    <a:gd name="connsiteY27" fmla="*/ 22072 h 48567"/>
                    <a:gd name="connsiteX28" fmla="*/ 11168 w 69846"/>
                    <a:gd name="connsiteY28" fmla="*/ -1010 h 48567"/>
                    <a:gd name="connsiteX29" fmla="*/ -1396 w 69846"/>
                    <a:gd name="connsiteY29" fmla="*/ -1010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1396" y="46484"/>
                      </a:moveTo>
                      <a:lnTo>
                        <a:pt x="10181" y="46484"/>
                      </a:lnTo>
                      <a:lnTo>
                        <a:pt x="10181" y="40002"/>
                      </a:lnTo>
                      <a:cubicBezTo>
                        <a:pt x="14330" y="45039"/>
                        <a:pt x="19267" y="47558"/>
                        <a:pt x="24991" y="47558"/>
                      </a:cubicBezTo>
                      <a:cubicBezTo>
                        <a:pt x="28025" y="47558"/>
                        <a:pt x="30658" y="46928"/>
                        <a:pt x="32890" y="45669"/>
                      </a:cubicBezTo>
                      <a:cubicBezTo>
                        <a:pt x="35132" y="44419"/>
                        <a:pt x="36969" y="42530"/>
                        <a:pt x="38400" y="40002"/>
                      </a:cubicBezTo>
                      <a:cubicBezTo>
                        <a:pt x="40489" y="42530"/>
                        <a:pt x="42740" y="44419"/>
                        <a:pt x="45154" y="45669"/>
                      </a:cubicBezTo>
                      <a:cubicBezTo>
                        <a:pt x="47567" y="46928"/>
                        <a:pt x="50148" y="47558"/>
                        <a:pt x="52895" y="47558"/>
                      </a:cubicBezTo>
                      <a:cubicBezTo>
                        <a:pt x="56377" y="47558"/>
                        <a:pt x="59325" y="46847"/>
                        <a:pt x="61739" y="45426"/>
                      </a:cubicBezTo>
                      <a:cubicBezTo>
                        <a:pt x="64152" y="44014"/>
                        <a:pt x="65956" y="41934"/>
                        <a:pt x="67148" y="39186"/>
                      </a:cubicBezTo>
                      <a:cubicBezTo>
                        <a:pt x="68016" y="37164"/>
                        <a:pt x="68450" y="33887"/>
                        <a:pt x="68450" y="29356"/>
                      </a:cubicBezTo>
                      <a:lnTo>
                        <a:pt x="68450" y="-1010"/>
                      </a:lnTo>
                      <a:lnTo>
                        <a:pt x="55886" y="-1010"/>
                      </a:lnTo>
                      <a:lnTo>
                        <a:pt x="55886" y="26136"/>
                      </a:lnTo>
                      <a:cubicBezTo>
                        <a:pt x="55886" y="30849"/>
                        <a:pt x="55452" y="33887"/>
                        <a:pt x="54584" y="35251"/>
                      </a:cubicBezTo>
                      <a:cubicBezTo>
                        <a:pt x="53420" y="37045"/>
                        <a:pt x="51631" y="37942"/>
                        <a:pt x="49218" y="37942"/>
                      </a:cubicBezTo>
                      <a:cubicBezTo>
                        <a:pt x="47462" y="37942"/>
                        <a:pt x="45807" y="37402"/>
                        <a:pt x="44252" y="36325"/>
                      </a:cubicBezTo>
                      <a:cubicBezTo>
                        <a:pt x="42707" y="35256"/>
                        <a:pt x="41591" y="33687"/>
                        <a:pt x="40904" y="31617"/>
                      </a:cubicBezTo>
                      <a:cubicBezTo>
                        <a:pt x="40217" y="29546"/>
                        <a:pt x="39873" y="26274"/>
                        <a:pt x="39873" y="21800"/>
                      </a:cubicBezTo>
                      <a:lnTo>
                        <a:pt x="39873" y="-1010"/>
                      </a:lnTo>
                      <a:lnTo>
                        <a:pt x="27309" y="-1010"/>
                      </a:lnTo>
                      <a:lnTo>
                        <a:pt x="27309" y="25020"/>
                      </a:lnTo>
                      <a:cubicBezTo>
                        <a:pt x="27309" y="29637"/>
                        <a:pt x="27085" y="32614"/>
                        <a:pt x="26637" y="33949"/>
                      </a:cubicBezTo>
                      <a:cubicBezTo>
                        <a:pt x="26189" y="35294"/>
                        <a:pt x="25492" y="36296"/>
                        <a:pt x="24548" y="36954"/>
                      </a:cubicBezTo>
                      <a:cubicBezTo>
                        <a:pt x="23613" y="37612"/>
                        <a:pt x="22344" y="37942"/>
                        <a:pt x="20741" y="37942"/>
                      </a:cubicBezTo>
                      <a:cubicBezTo>
                        <a:pt x="18805" y="37942"/>
                        <a:pt x="17059" y="37417"/>
                        <a:pt x="15504" y="36367"/>
                      </a:cubicBezTo>
                      <a:cubicBezTo>
                        <a:pt x="13958" y="35328"/>
                        <a:pt x="12847" y="33825"/>
                        <a:pt x="12170" y="31860"/>
                      </a:cubicBezTo>
                      <a:cubicBezTo>
                        <a:pt x="11502" y="29895"/>
                        <a:pt x="11168" y="26632"/>
                        <a:pt x="11168" y="22072"/>
                      </a:cubicBezTo>
                      <a:lnTo>
                        <a:pt x="11168" y="-1010"/>
                      </a:lnTo>
                      <a:lnTo>
                        <a:pt x="-1396" y="-1010"/>
                      </a:lnTo>
                      <a:close/>
                    </a:path>
                  </a:pathLst>
                </a:custGeom>
                <a:solidFill>
                  <a:srgbClr val="000000"/>
                </a:solidFill>
                <a:ln w="14" cap="flat">
                  <a:noFill/>
                  <a:prstDash val="solid"/>
                  <a:round/>
                </a:ln>
              </p:spPr>
              <p:txBody>
                <a:bodyPr rtlCol="0" anchor="ctr"/>
                <a:lstStyle/>
                <a:p>
                  <a:endParaRPr lang="en-US"/>
                </a:p>
              </p:txBody>
            </p:sp>
            <p:sp>
              <p:nvSpPr>
                <p:cNvPr id="1396" name="Freeform: Shape 1395">
                  <a:extLst>
                    <a:ext uri="{FF2B5EF4-FFF2-40B4-BE49-F238E27FC236}">
                      <a16:creationId xmlns:a16="http://schemas.microsoft.com/office/drawing/2014/main" id="{F3E2DF37-B451-C6A8-B141-97C6A6720F07}"/>
                    </a:ext>
                  </a:extLst>
                </p:cNvPr>
                <p:cNvSpPr/>
                <p:nvPr/>
              </p:nvSpPr>
              <p:spPr>
                <a:xfrm flipV="1">
                  <a:off x="6222064" y="4713917"/>
                  <a:ext cx="46335" cy="66640"/>
                </a:xfrm>
                <a:custGeom>
                  <a:avLst/>
                  <a:gdLst>
                    <a:gd name="connsiteX0" fmla="*/ -598 w 46335"/>
                    <a:gd name="connsiteY0" fmla="*/ 65191 h 66640"/>
                    <a:gd name="connsiteX1" fmla="*/ 11122 w 46335"/>
                    <a:gd name="connsiteY1" fmla="*/ 65191 h 66640"/>
                    <a:gd name="connsiteX2" fmla="*/ 11122 w 46335"/>
                    <a:gd name="connsiteY2" fmla="*/ 58208 h 66640"/>
                    <a:gd name="connsiteX3" fmla="*/ 17289 w 46335"/>
                    <a:gd name="connsiteY3" fmla="*/ 64018 h 66640"/>
                    <a:gd name="connsiteX4" fmla="*/ 25932 w 46335"/>
                    <a:gd name="connsiteY4" fmla="*/ 66265 h 66640"/>
                    <a:gd name="connsiteX5" fmla="*/ 39970 w 46335"/>
                    <a:gd name="connsiteY5" fmla="*/ 59782 h 66640"/>
                    <a:gd name="connsiteX6" fmla="*/ 45737 w 46335"/>
                    <a:gd name="connsiteY6" fmla="*/ 41709 h 66640"/>
                    <a:gd name="connsiteX7" fmla="*/ 39913 w 46335"/>
                    <a:gd name="connsiteY7" fmla="*/ 23221 h 66640"/>
                    <a:gd name="connsiteX8" fmla="*/ 25832 w 46335"/>
                    <a:gd name="connsiteY8" fmla="*/ 16624 h 66640"/>
                    <a:gd name="connsiteX9" fmla="*/ 18691 w 46335"/>
                    <a:gd name="connsiteY9" fmla="*/ 18184 h 66640"/>
                    <a:gd name="connsiteX10" fmla="*/ 11980 w 46335"/>
                    <a:gd name="connsiteY10" fmla="*/ 23550 h 66640"/>
                    <a:gd name="connsiteX11" fmla="*/ 11980 w 46335"/>
                    <a:gd name="connsiteY11" fmla="*/ -376 h 66640"/>
                    <a:gd name="connsiteX12" fmla="*/ -598 w 46335"/>
                    <a:gd name="connsiteY12" fmla="*/ -376 h 66640"/>
                    <a:gd name="connsiteX13" fmla="*/ 11837 w 46335"/>
                    <a:gd name="connsiteY13" fmla="*/ 42253 h 66640"/>
                    <a:gd name="connsiteX14" fmla="*/ 15014 w 46335"/>
                    <a:gd name="connsiteY14" fmla="*/ 30419 h 66640"/>
                    <a:gd name="connsiteX15" fmla="*/ 22755 w 46335"/>
                    <a:gd name="connsiteY15" fmla="*/ 26598 h 66640"/>
                    <a:gd name="connsiteX16" fmla="*/ 30039 w 46335"/>
                    <a:gd name="connsiteY16" fmla="*/ 30104 h 66640"/>
                    <a:gd name="connsiteX17" fmla="*/ 32944 w 46335"/>
                    <a:gd name="connsiteY17" fmla="*/ 41623 h 66640"/>
                    <a:gd name="connsiteX18" fmla="*/ 29939 w 46335"/>
                    <a:gd name="connsiteY18" fmla="*/ 52713 h 66640"/>
                    <a:gd name="connsiteX19" fmla="*/ 22526 w 46335"/>
                    <a:gd name="connsiteY19" fmla="*/ 56334 h 66640"/>
                    <a:gd name="connsiteX20" fmla="*/ 14871 w 46335"/>
                    <a:gd name="connsiteY20" fmla="*/ 52770 h 66640"/>
                    <a:gd name="connsiteX21" fmla="*/ 11837 w 46335"/>
                    <a:gd name="connsiteY21" fmla="*/ 42253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598" y="65191"/>
                      </a:moveTo>
                      <a:lnTo>
                        <a:pt x="11122" y="65191"/>
                      </a:lnTo>
                      <a:lnTo>
                        <a:pt x="11122" y="58208"/>
                      </a:lnTo>
                      <a:cubicBezTo>
                        <a:pt x="12648" y="60593"/>
                        <a:pt x="14704" y="62530"/>
                        <a:pt x="17289" y="64018"/>
                      </a:cubicBezTo>
                      <a:cubicBezTo>
                        <a:pt x="19884" y="65516"/>
                        <a:pt x="22765" y="66265"/>
                        <a:pt x="25932" y="66265"/>
                      </a:cubicBezTo>
                      <a:cubicBezTo>
                        <a:pt x="31446" y="66265"/>
                        <a:pt x="36125" y="64104"/>
                        <a:pt x="39970" y="59782"/>
                      </a:cubicBezTo>
                      <a:cubicBezTo>
                        <a:pt x="43815" y="55461"/>
                        <a:pt x="45737" y="49436"/>
                        <a:pt x="45737" y="41709"/>
                      </a:cubicBezTo>
                      <a:cubicBezTo>
                        <a:pt x="45737" y="33781"/>
                        <a:pt x="43796" y="27619"/>
                        <a:pt x="39913" y="23221"/>
                      </a:cubicBezTo>
                      <a:cubicBezTo>
                        <a:pt x="36040" y="18823"/>
                        <a:pt x="31346" y="16624"/>
                        <a:pt x="25832" y="16624"/>
                      </a:cubicBezTo>
                      <a:cubicBezTo>
                        <a:pt x="23209" y="16624"/>
                        <a:pt x="20828" y="17144"/>
                        <a:pt x="18691" y="18184"/>
                      </a:cubicBezTo>
                      <a:cubicBezTo>
                        <a:pt x="16564" y="19233"/>
                        <a:pt x="14327" y="21022"/>
                        <a:pt x="11980" y="23550"/>
                      </a:cubicBezTo>
                      <a:lnTo>
                        <a:pt x="11980" y="-376"/>
                      </a:lnTo>
                      <a:lnTo>
                        <a:pt x="-598" y="-376"/>
                      </a:lnTo>
                      <a:close/>
                      <a:moveTo>
                        <a:pt x="11837" y="42253"/>
                      </a:moveTo>
                      <a:cubicBezTo>
                        <a:pt x="11837" y="36910"/>
                        <a:pt x="12896" y="32966"/>
                        <a:pt x="15014" y="30419"/>
                      </a:cubicBezTo>
                      <a:cubicBezTo>
                        <a:pt x="17132" y="27871"/>
                        <a:pt x="19712" y="26598"/>
                        <a:pt x="22755" y="26598"/>
                      </a:cubicBezTo>
                      <a:cubicBezTo>
                        <a:pt x="25675" y="26598"/>
                        <a:pt x="28103" y="27766"/>
                        <a:pt x="30039" y="30104"/>
                      </a:cubicBezTo>
                      <a:cubicBezTo>
                        <a:pt x="31976" y="32451"/>
                        <a:pt x="32944" y="36290"/>
                        <a:pt x="32944" y="41623"/>
                      </a:cubicBezTo>
                      <a:cubicBezTo>
                        <a:pt x="32944" y="46603"/>
                        <a:pt x="31942" y="50300"/>
                        <a:pt x="29939" y="52713"/>
                      </a:cubicBezTo>
                      <a:cubicBezTo>
                        <a:pt x="27945" y="55127"/>
                        <a:pt x="25474" y="56334"/>
                        <a:pt x="22526" y="56334"/>
                      </a:cubicBezTo>
                      <a:cubicBezTo>
                        <a:pt x="19455" y="56334"/>
                        <a:pt x="16903" y="55146"/>
                        <a:pt x="14871" y="52770"/>
                      </a:cubicBezTo>
                      <a:cubicBezTo>
                        <a:pt x="12848" y="50405"/>
                        <a:pt x="11837" y="46899"/>
                        <a:pt x="11837" y="42253"/>
                      </a:cubicBezTo>
                      <a:close/>
                    </a:path>
                  </a:pathLst>
                </a:custGeom>
                <a:solidFill>
                  <a:srgbClr val="000000"/>
                </a:solidFill>
                <a:ln w="14" cap="flat">
                  <a:noFill/>
                  <a:prstDash val="solid"/>
                  <a:round/>
                </a:ln>
              </p:spPr>
              <p:txBody>
                <a:bodyPr rtlCol="0" anchor="ctr"/>
                <a:lstStyle/>
                <a:p>
                  <a:endParaRPr lang="en-US"/>
                </a:p>
              </p:txBody>
            </p:sp>
            <p:sp>
              <p:nvSpPr>
                <p:cNvPr id="1397" name="Freeform: Shape 1396">
                  <a:extLst>
                    <a:ext uri="{FF2B5EF4-FFF2-40B4-BE49-F238E27FC236}">
                      <a16:creationId xmlns:a16="http://schemas.microsoft.com/office/drawing/2014/main" id="{72F5FA6B-6D97-10F9-4D6F-FE0BBF51BCD4}"/>
                    </a:ext>
                  </a:extLst>
                </p:cNvPr>
                <p:cNvSpPr/>
                <p:nvPr/>
              </p:nvSpPr>
              <p:spPr>
                <a:xfrm flipV="1">
                  <a:off x="6278364" y="4696931"/>
                  <a:ext cx="12578" cy="65553"/>
                </a:xfrm>
                <a:custGeom>
                  <a:avLst/>
                  <a:gdLst>
                    <a:gd name="connsiteX0" fmla="*/ 565 w 12578"/>
                    <a:gd name="connsiteY0" fmla="*/ -1605 h 65553"/>
                    <a:gd name="connsiteX1" fmla="*/ 565 w 12578"/>
                    <a:gd name="connsiteY1" fmla="*/ 63948 h 65553"/>
                    <a:gd name="connsiteX2" fmla="*/ 13144 w 12578"/>
                    <a:gd name="connsiteY2" fmla="*/ 63948 h 65553"/>
                    <a:gd name="connsiteX3" fmla="*/ 13144 w 12578"/>
                    <a:gd name="connsiteY3" fmla="*/ -1605 h 65553"/>
                  </a:gdLst>
                  <a:ahLst/>
                  <a:cxnLst>
                    <a:cxn ang="0">
                      <a:pos x="connsiteX0" y="connsiteY0"/>
                    </a:cxn>
                    <a:cxn ang="0">
                      <a:pos x="connsiteX1" y="connsiteY1"/>
                    </a:cxn>
                    <a:cxn ang="0">
                      <a:pos x="connsiteX2" y="connsiteY2"/>
                    </a:cxn>
                    <a:cxn ang="0">
                      <a:pos x="connsiteX3" y="connsiteY3"/>
                    </a:cxn>
                  </a:cxnLst>
                  <a:rect l="l" t="t" r="r" b="b"/>
                  <a:pathLst>
                    <a:path w="12578" h="65553">
                      <a:moveTo>
                        <a:pt x="565" y="-1605"/>
                      </a:moveTo>
                      <a:lnTo>
                        <a:pt x="565" y="63948"/>
                      </a:lnTo>
                      <a:lnTo>
                        <a:pt x="13144" y="63948"/>
                      </a:lnTo>
                      <a:lnTo>
                        <a:pt x="13144" y="-1605"/>
                      </a:lnTo>
                      <a:close/>
                    </a:path>
                  </a:pathLst>
                </a:custGeom>
                <a:solidFill>
                  <a:srgbClr val="000000"/>
                </a:solidFill>
                <a:ln w="14" cap="flat">
                  <a:noFill/>
                  <a:prstDash val="solid"/>
                  <a:round/>
                </a:ln>
              </p:spPr>
              <p:txBody>
                <a:bodyPr rtlCol="0" anchor="ctr"/>
                <a:lstStyle/>
                <a:p>
                  <a:endParaRPr lang="en-US"/>
                </a:p>
              </p:txBody>
            </p:sp>
            <p:sp>
              <p:nvSpPr>
                <p:cNvPr id="1398" name="Freeform: Shape 1397">
                  <a:extLst>
                    <a:ext uri="{FF2B5EF4-FFF2-40B4-BE49-F238E27FC236}">
                      <a16:creationId xmlns:a16="http://schemas.microsoft.com/office/drawing/2014/main" id="{E94A4F8A-63E9-2943-670F-27AB92084DF5}"/>
                    </a:ext>
                  </a:extLst>
                </p:cNvPr>
                <p:cNvSpPr/>
                <p:nvPr/>
              </p:nvSpPr>
              <p:spPr>
                <a:xfrm flipV="1">
                  <a:off x="6300147" y="4713917"/>
                  <a:ext cx="44372" cy="49640"/>
                </a:xfrm>
                <a:custGeom>
                  <a:avLst/>
                  <a:gdLst>
                    <a:gd name="connsiteX0" fmla="*/ 30886 w 44372"/>
                    <a:gd name="connsiteY0" fmla="*/ 15212 h 49640"/>
                    <a:gd name="connsiteX1" fmla="*/ 43407 w 44372"/>
                    <a:gd name="connsiteY1" fmla="*/ 13109 h 49640"/>
                    <a:gd name="connsiteX2" fmla="*/ 35780 w 44372"/>
                    <a:gd name="connsiteY2" fmla="*/ 2620 h 49640"/>
                    <a:gd name="connsiteX3" fmla="*/ 22758 w 44372"/>
                    <a:gd name="connsiteY3" fmla="*/ -972 h 49640"/>
                    <a:gd name="connsiteX4" fmla="*/ 4413 w 44372"/>
                    <a:gd name="connsiteY4" fmla="*/ 7127 h 49640"/>
                    <a:gd name="connsiteX5" fmla="*/ -281 w 44372"/>
                    <a:gd name="connsiteY5" fmla="*/ 23483 h 49640"/>
                    <a:gd name="connsiteX6" fmla="*/ 5887 w 44372"/>
                    <a:gd name="connsiteY6" fmla="*/ 41972 h 49640"/>
                    <a:gd name="connsiteX7" fmla="*/ 21499 w 44372"/>
                    <a:gd name="connsiteY7" fmla="*/ 48669 h 49640"/>
                    <a:gd name="connsiteX8" fmla="*/ 38227 w 44372"/>
                    <a:gd name="connsiteY8" fmla="*/ 41671 h 49640"/>
                    <a:gd name="connsiteX9" fmla="*/ 44080 w 44372"/>
                    <a:gd name="connsiteY9" fmla="*/ 20221 h 49640"/>
                    <a:gd name="connsiteX10" fmla="*/ 12598 w 44372"/>
                    <a:gd name="connsiteY10" fmla="*/ 20221 h 49640"/>
                    <a:gd name="connsiteX11" fmla="*/ 15646 w 44372"/>
                    <a:gd name="connsiteY11" fmla="*/ 11520 h 49640"/>
                    <a:gd name="connsiteX12" fmla="*/ 22887 w 44372"/>
                    <a:gd name="connsiteY12" fmla="*/ 8415 h 49640"/>
                    <a:gd name="connsiteX13" fmla="*/ 27838 w 44372"/>
                    <a:gd name="connsiteY13" fmla="*/ 10018 h 49640"/>
                    <a:gd name="connsiteX14" fmla="*/ 30886 w 44372"/>
                    <a:gd name="connsiteY14" fmla="*/ 15212 h 49640"/>
                    <a:gd name="connsiteX15" fmla="*/ 31602 w 44372"/>
                    <a:gd name="connsiteY15" fmla="*/ 27919 h 49640"/>
                    <a:gd name="connsiteX16" fmla="*/ 28783 w 44372"/>
                    <a:gd name="connsiteY16" fmla="*/ 36205 h 49640"/>
                    <a:gd name="connsiteX17" fmla="*/ 22257 w 44372"/>
                    <a:gd name="connsiteY17" fmla="*/ 39052 h 49640"/>
                    <a:gd name="connsiteX18" fmla="*/ 15460 w 44372"/>
                    <a:gd name="connsiteY18" fmla="*/ 36062 h 49640"/>
                    <a:gd name="connsiteX19" fmla="*/ 12827 w 44372"/>
                    <a:gd name="connsiteY19" fmla="*/ 2791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886" y="15212"/>
                      </a:moveTo>
                      <a:lnTo>
                        <a:pt x="43407" y="13109"/>
                      </a:lnTo>
                      <a:cubicBezTo>
                        <a:pt x="41805" y="8520"/>
                        <a:pt x="39262" y="5024"/>
                        <a:pt x="35780" y="2620"/>
                      </a:cubicBezTo>
                      <a:cubicBezTo>
                        <a:pt x="32308" y="225"/>
                        <a:pt x="27967" y="-972"/>
                        <a:pt x="22758" y="-972"/>
                      </a:cubicBezTo>
                      <a:cubicBezTo>
                        <a:pt x="14497" y="-972"/>
                        <a:pt x="8382" y="1728"/>
                        <a:pt x="4413" y="7127"/>
                      </a:cubicBezTo>
                      <a:cubicBezTo>
                        <a:pt x="1284" y="11449"/>
                        <a:pt x="-281" y="16901"/>
                        <a:pt x="-281" y="23483"/>
                      </a:cubicBezTo>
                      <a:cubicBezTo>
                        <a:pt x="-281" y="31354"/>
                        <a:pt x="1775" y="37517"/>
                        <a:pt x="5887" y="41972"/>
                      </a:cubicBezTo>
                      <a:cubicBezTo>
                        <a:pt x="10008" y="46436"/>
                        <a:pt x="15212" y="48669"/>
                        <a:pt x="21499" y="48669"/>
                      </a:cubicBezTo>
                      <a:cubicBezTo>
                        <a:pt x="28568" y="48669"/>
                        <a:pt x="34144" y="46336"/>
                        <a:pt x="38227" y="41671"/>
                      </a:cubicBezTo>
                      <a:cubicBezTo>
                        <a:pt x="42310" y="37006"/>
                        <a:pt x="44261" y="29856"/>
                        <a:pt x="44080" y="20221"/>
                      </a:cubicBezTo>
                      <a:lnTo>
                        <a:pt x="12598" y="20221"/>
                      </a:lnTo>
                      <a:cubicBezTo>
                        <a:pt x="12694" y="16500"/>
                        <a:pt x="13710" y="13600"/>
                        <a:pt x="15646" y="11520"/>
                      </a:cubicBezTo>
                      <a:cubicBezTo>
                        <a:pt x="17583" y="9450"/>
                        <a:pt x="19996" y="8415"/>
                        <a:pt x="22887" y="8415"/>
                      </a:cubicBezTo>
                      <a:cubicBezTo>
                        <a:pt x="24852" y="8415"/>
                        <a:pt x="26503" y="8949"/>
                        <a:pt x="27838" y="10018"/>
                      </a:cubicBezTo>
                      <a:cubicBezTo>
                        <a:pt x="29183" y="11096"/>
                        <a:pt x="30199" y="12827"/>
                        <a:pt x="30886" y="15212"/>
                      </a:cubicBezTo>
                      <a:close/>
                      <a:moveTo>
                        <a:pt x="31602" y="27919"/>
                      </a:moveTo>
                      <a:cubicBezTo>
                        <a:pt x="31516" y="31554"/>
                        <a:pt x="30576" y="34316"/>
                        <a:pt x="28783" y="36205"/>
                      </a:cubicBezTo>
                      <a:cubicBezTo>
                        <a:pt x="26999" y="38103"/>
                        <a:pt x="24823" y="39052"/>
                        <a:pt x="22257" y="39052"/>
                      </a:cubicBezTo>
                      <a:cubicBezTo>
                        <a:pt x="19519" y="39052"/>
                        <a:pt x="17254" y="38055"/>
                        <a:pt x="15460" y="36062"/>
                      </a:cubicBezTo>
                      <a:cubicBezTo>
                        <a:pt x="13676" y="34058"/>
                        <a:pt x="12798" y="31344"/>
                        <a:pt x="12827" y="27919"/>
                      </a:cubicBezTo>
                      <a:close/>
                    </a:path>
                  </a:pathLst>
                </a:custGeom>
                <a:solidFill>
                  <a:srgbClr val="000000"/>
                </a:solidFill>
                <a:ln w="14" cap="flat">
                  <a:noFill/>
                  <a:prstDash val="solid"/>
                  <a:round/>
                </a:ln>
              </p:spPr>
              <p:txBody>
                <a:bodyPr rtlCol="0" anchor="ctr"/>
                <a:lstStyle/>
                <a:p>
                  <a:endParaRPr lang="en-US"/>
                </a:p>
              </p:txBody>
            </p:sp>
            <p:sp>
              <p:nvSpPr>
                <p:cNvPr id="1399" name="Freeform: Shape 1398">
                  <a:extLst>
                    <a:ext uri="{FF2B5EF4-FFF2-40B4-BE49-F238E27FC236}">
                      <a16:creationId xmlns:a16="http://schemas.microsoft.com/office/drawing/2014/main" id="{CA7AD9AF-E38A-5DD6-10AE-AA477A394E2C}"/>
                    </a:ext>
                  </a:extLst>
                </p:cNvPr>
                <p:cNvSpPr/>
                <p:nvPr/>
              </p:nvSpPr>
              <p:spPr>
                <a:xfrm flipV="1">
                  <a:off x="6350322" y="4713917"/>
                  <a:ext cx="44360" cy="49640"/>
                </a:xfrm>
                <a:custGeom>
                  <a:avLst/>
                  <a:gdLst>
                    <a:gd name="connsiteX0" fmla="*/ -216 w 44360"/>
                    <a:gd name="connsiteY0" fmla="*/ 13652 h 49640"/>
                    <a:gd name="connsiteX1" fmla="*/ 12391 w 44360"/>
                    <a:gd name="connsiteY1" fmla="*/ 15570 h 49640"/>
                    <a:gd name="connsiteX2" fmla="*/ 15654 w 44360"/>
                    <a:gd name="connsiteY2" fmla="*/ 10003 h 49640"/>
                    <a:gd name="connsiteX3" fmla="*/ 22551 w 44360"/>
                    <a:gd name="connsiteY3" fmla="*/ 8100 h 49640"/>
                    <a:gd name="connsiteX4" fmla="*/ 29878 w 44360"/>
                    <a:gd name="connsiteY4" fmla="*/ 9889 h 49640"/>
                    <a:gd name="connsiteX5" fmla="*/ 31538 w 44360"/>
                    <a:gd name="connsiteY5" fmla="*/ 13252 h 49640"/>
                    <a:gd name="connsiteX6" fmla="*/ 30636 w 44360"/>
                    <a:gd name="connsiteY6" fmla="*/ 15613 h 49640"/>
                    <a:gd name="connsiteX7" fmla="*/ 26444 w 44360"/>
                    <a:gd name="connsiteY7" fmla="*/ 17273 h 49640"/>
                    <a:gd name="connsiteX8" fmla="*/ 7168 w 44360"/>
                    <a:gd name="connsiteY8" fmla="*/ 23397 h 49640"/>
                    <a:gd name="connsiteX9" fmla="*/ 1530 w 44360"/>
                    <a:gd name="connsiteY9" fmla="*/ 34087 h 49640"/>
                    <a:gd name="connsiteX10" fmla="*/ 6396 w 44360"/>
                    <a:gd name="connsiteY10" fmla="*/ 44461 h 49640"/>
                    <a:gd name="connsiteX11" fmla="*/ 21521 w 44360"/>
                    <a:gd name="connsiteY11" fmla="*/ 48669 h 49640"/>
                    <a:gd name="connsiteX12" fmla="*/ 36003 w 44360"/>
                    <a:gd name="connsiteY12" fmla="*/ 45492 h 49640"/>
                    <a:gd name="connsiteX13" fmla="*/ 42542 w 44360"/>
                    <a:gd name="connsiteY13" fmla="*/ 36105 h 49640"/>
                    <a:gd name="connsiteX14" fmla="*/ 30679 w 44360"/>
                    <a:gd name="connsiteY14" fmla="*/ 33915 h 49640"/>
                    <a:gd name="connsiteX15" fmla="*/ 27789 w 44360"/>
                    <a:gd name="connsiteY15" fmla="*/ 38151 h 49640"/>
                    <a:gd name="connsiteX16" fmla="*/ 21736 w 44360"/>
                    <a:gd name="connsiteY16" fmla="*/ 39639 h 49640"/>
                    <a:gd name="connsiteX17" fmla="*/ 14638 w 44360"/>
                    <a:gd name="connsiteY17" fmla="*/ 38251 h 49640"/>
                    <a:gd name="connsiteX18" fmla="*/ 13207 w 44360"/>
                    <a:gd name="connsiteY18" fmla="*/ 35704 h 49640"/>
                    <a:gd name="connsiteX19" fmla="*/ 14452 w 44360"/>
                    <a:gd name="connsiteY19" fmla="*/ 33414 h 49640"/>
                    <a:gd name="connsiteX20" fmla="*/ 26186 w 44360"/>
                    <a:gd name="connsiteY20" fmla="*/ 29880 h 49640"/>
                    <a:gd name="connsiteX21" fmla="*/ 40210 w 44360"/>
                    <a:gd name="connsiteY21" fmla="*/ 24299 h 49640"/>
                    <a:gd name="connsiteX22" fmla="*/ 44145 w 44360"/>
                    <a:gd name="connsiteY22" fmla="*/ 14955 h 49640"/>
                    <a:gd name="connsiteX23" fmla="*/ 38693 w 44360"/>
                    <a:gd name="connsiteY23" fmla="*/ 3721 h 49640"/>
                    <a:gd name="connsiteX24" fmla="*/ 22551 w 44360"/>
                    <a:gd name="connsiteY24" fmla="*/ -972 h 49640"/>
                    <a:gd name="connsiteX25" fmla="*/ 7183 w 44360"/>
                    <a:gd name="connsiteY25" fmla="*/ 2963 h 49640"/>
                    <a:gd name="connsiteX26" fmla="*/ -216 w 44360"/>
                    <a:gd name="connsiteY26" fmla="*/ 1365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216" y="13652"/>
                      </a:moveTo>
                      <a:lnTo>
                        <a:pt x="12391" y="15570"/>
                      </a:lnTo>
                      <a:cubicBezTo>
                        <a:pt x="12935" y="13128"/>
                        <a:pt x="14023" y="11272"/>
                        <a:pt x="15654" y="10003"/>
                      </a:cubicBezTo>
                      <a:cubicBezTo>
                        <a:pt x="17295" y="8735"/>
                        <a:pt x="19594" y="8100"/>
                        <a:pt x="22551" y="8100"/>
                      </a:cubicBezTo>
                      <a:cubicBezTo>
                        <a:pt x="25795" y="8100"/>
                        <a:pt x="28237" y="8696"/>
                        <a:pt x="29878" y="9889"/>
                      </a:cubicBezTo>
                      <a:cubicBezTo>
                        <a:pt x="30985" y="10728"/>
                        <a:pt x="31538" y="11849"/>
                        <a:pt x="31538" y="13252"/>
                      </a:cubicBezTo>
                      <a:cubicBezTo>
                        <a:pt x="31538" y="14206"/>
                        <a:pt x="31237" y="14993"/>
                        <a:pt x="30636" y="15613"/>
                      </a:cubicBezTo>
                      <a:cubicBezTo>
                        <a:pt x="30016" y="16214"/>
                        <a:pt x="28619" y="16767"/>
                        <a:pt x="26444" y="17273"/>
                      </a:cubicBezTo>
                      <a:cubicBezTo>
                        <a:pt x="16303" y="19505"/>
                        <a:pt x="9878" y="21547"/>
                        <a:pt x="7168" y="23397"/>
                      </a:cubicBezTo>
                      <a:cubicBezTo>
                        <a:pt x="3410" y="25964"/>
                        <a:pt x="1530" y="29527"/>
                        <a:pt x="1530" y="34087"/>
                      </a:cubicBezTo>
                      <a:cubicBezTo>
                        <a:pt x="1530" y="38199"/>
                        <a:pt x="3152" y="41657"/>
                        <a:pt x="6396" y="44461"/>
                      </a:cubicBezTo>
                      <a:cubicBezTo>
                        <a:pt x="9649" y="47266"/>
                        <a:pt x="14691" y="48669"/>
                        <a:pt x="21521" y="48669"/>
                      </a:cubicBezTo>
                      <a:cubicBezTo>
                        <a:pt x="28018" y="48669"/>
                        <a:pt x="32845" y="47610"/>
                        <a:pt x="36003" y="45492"/>
                      </a:cubicBezTo>
                      <a:cubicBezTo>
                        <a:pt x="39170" y="43374"/>
                        <a:pt x="41350" y="40245"/>
                        <a:pt x="42542" y="36105"/>
                      </a:cubicBezTo>
                      <a:lnTo>
                        <a:pt x="30679" y="33915"/>
                      </a:lnTo>
                      <a:cubicBezTo>
                        <a:pt x="30174" y="35756"/>
                        <a:pt x="29210" y="37168"/>
                        <a:pt x="27789" y="38151"/>
                      </a:cubicBezTo>
                      <a:cubicBezTo>
                        <a:pt x="26377" y="39143"/>
                        <a:pt x="24359" y="39639"/>
                        <a:pt x="21736" y="39639"/>
                      </a:cubicBezTo>
                      <a:cubicBezTo>
                        <a:pt x="18435" y="39639"/>
                        <a:pt x="16069" y="39176"/>
                        <a:pt x="14638" y="38251"/>
                      </a:cubicBezTo>
                      <a:cubicBezTo>
                        <a:pt x="13684" y="37593"/>
                        <a:pt x="13207" y="36744"/>
                        <a:pt x="13207" y="35704"/>
                      </a:cubicBezTo>
                      <a:cubicBezTo>
                        <a:pt x="13207" y="34807"/>
                        <a:pt x="13622" y="34044"/>
                        <a:pt x="14452" y="33414"/>
                      </a:cubicBezTo>
                      <a:cubicBezTo>
                        <a:pt x="15587" y="32584"/>
                        <a:pt x="19499" y="31406"/>
                        <a:pt x="26186" y="29880"/>
                      </a:cubicBezTo>
                      <a:cubicBezTo>
                        <a:pt x="32883" y="28363"/>
                        <a:pt x="37558" y="26503"/>
                        <a:pt x="40210" y="24299"/>
                      </a:cubicBezTo>
                      <a:cubicBezTo>
                        <a:pt x="42833" y="22057"/>
                        <a:pt x="44145" y="18942"/>
                        <a:pt x="44145" y="14955"/>
                      </a:cubicBezTo>
                      <a:cubicBezTo>
                        <a:pt x="44145" y="10595"/>
                        <a:pt x="42328" y="6851"/>
                        <a:pt x="38693" y="3721"/>
                      </a:cubicBezTo>
                      <a:cubicBezTo>
                        <a:pt x="35058" y="592"/>
                        <a:pt x="29678" y="-972"/>
                        <a:pt x="22551" y="-972"/>
                      </a:cubicBezTo>
                      <a:cubicBezTo>
                        <a:pt x="16083" y="-972"/>
                        <a:pt x="10960" y="340"/>
                        <a:pt x="7183" y="2963"/>
                      </a:cubicBezTo>
                      <a:cubicBezTo>
                        <a:pt x="3414" y="5586"/>
                        <a:pt x="948" y="9150"/>
                        <a:pt x="-216" y="13652"/>
                      </a:cubicBezTo>
                      <a:close/>
                    </a:path>
                  </a:pathLst>
                </a:custGeom>
                <a:solidFill>
                  <a:srgbClr val="000000"/>
                </a:solidFill>
                <a:ln w="14" cap="flat">
                  <a:noFill/>
                  <a:prstDash val="solid"/>
                  <a:round/>
                </a:ln>
              </p:spPr>
              <p:txBody>
                <a:bodyPr rtlCol="0" anchor="ctr"/>
                <a:lstStyle/>
                <a:p>
                  <a:endParaRPr lang="en-US"/>
                </a:p>
              </p:txBody>
            </p:sp>
            <p:sp>
              <p:nvSpPr>
                <p:cNvPr id="1400" name="Freeform: Shape 1399">
                  <a:extLst>
                    <a:ext uri="{FF2B5EF4-FFF2-40B4-BE49-F238E27FC236}">
                      <a16:creationId xmlns:a16="http://schemas.microsoft.com/office/drawing/2014/main" id="{99F99E01-B6AC-0F1A-BE91-4F2FCA41D155}"/>
                    </a:ext>
                  </a:extLst>
                </p:cNvPr>
                <p:cNvSpPr/>
                <p:nvPr/>
              </p:nvSpPr>
              <p:spPr>
                <a:xfrm flipV="1">
                  <a:off x="6399109" y="476248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01" name="Freeform: Shape 1400">
                  <a:extLst>
                    <a:ext uri="{FF2B5EF4-FFF2-40B4-BE49-F238E27FC236}">
                      <a16:creationId xmlns:a16="http://schemas.microsoft.com/office/drawing/2014/main" id="{4ED33E3C-33B7-4088-787E-CC6EEDEB57BE}"/>
                    </a:ext>
                  </a:extLst>
                </p:cNvPr>
                <p:cNvSpPr/>
                <p:nvPr/>
              </p:nvSpPr>
              <p:spPr>
                <a:xfrm flipV="1">
                  <a:off x="6428360" y="4714460"/>
                  <a:ext cx="45834" cy="31381"/>
                </a:xfrm>
                <a:custGeom>
                  <a:avLst/>
                  <a:gdLst>
                    <a:gd name="connsiteX0" fmla="*/ -365 w 45834"/>
                    <a:gd name="connsiteY0" fmla="*/ 18274 h 31381"/>
                    <a:gd name="connsiteX1" fmla="*/ -365 w 45834"/>
                    <a:gd name="connsiteY1" fmla="*/ 29807 h 31381"/>
                    <a:gd name="connsiteX2" fmla="*/ 45470 w 45834"/>
                    <a:gd name="connsiteY2" fmla="*/ 29807 h 31381"/>
                    <a:gd name="connsiteX3" fmla="*/ 45470 w 45834"/>
                    <a:gd name="connsiteY3" fmla="*/ 18274 h 31381"/>
                    <a:gd name="connsiteX4" fmla="*/ -365 w 45834"/>
                    <a:gd name="connsiteY4" fmla="*/ -1574 h 31381"/>
                    <a:gd name="connsiteX5" fmla="*/ -365 w 45834"/>
                    <a:gd name="connsiteY5" fmla="*/ 10002 h 31381"/>
                    <a:gd name="connsiteX6" fmla="*/ 45470 w 45834"/>
                    <a:gd name="connsiteY6" fmla="*/ 10002 h 31381"/>
                    <a:gd name="connsiteX7" fmla="*/ 45470 w 45834"/>
                    <a:gd name="connsiteY7" fmla="*/ -1574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365" y="18274"/>
                      </a:moveTo>
                      <a:lnTo>
                        <a:pt x="-365" y="29807"/>
                      </a:lnTo>
                      <a:lnTo>
                        <a:pt x="45470" y="29807"/>
                      </a:lnTo>
                      <a:lnTo>
                        <a:pt x="45470" y="18274"/>
                      </a:lnTo>
                      <a:close/>
                      <a:moveTo>
                        <a:pt x="-365" y="-1574"/>
                      </a:moveTo>
                      <a:lnTo>
                        <a:pt x="-365" y="10002"/>
                      </a:lnTo>
                      <a:lnTo>
                        <a:pt x="45470" y="10002"/>
                      </a:lnTo>
                      <a:lnTo>
                        <a:pt x="45470" y="-1574"/>
                      </a:lnTo>
                      <a:close/>
                    </a:path>
                  </a:pathLst>
                </a:custGeom>
                <a:solidFill>
                  <a:srgbClr val="000000"/>
                </a:solidFill>
                <a:ln w="14" cap="flat">
                  <a:noFill/>
                  <a:prstDash val="solid"/>
                  <a:round/>
                </a:ln>
              </p:spPr>
              <p:txBody>
                <a:bodyPr rtlCol="0" anchor="ctr"/>
                <a:lstStyle/>
                <a:p>
                  <a:endParaRPr lang="en-US"/>
                </a:p>
              </p:txBody>
            </p:sp>
            <p:sp>
              <p:nvSpPr>
                <p:cNvPr id="1402" name="Freeform: Shape 1401">
                  <a:extLst>
                    <a:ext uri="{FF2B5EF4-FFF2-40B4-BE49-F238E27FC236}">
                      <a16:creationId xmlns:a16="http://schemas.microsoft.com/office/drawing/2014/main" id="{14AF1C8A-D117-9DDD-C84C-1861AF9FADA8}"/>
                    </a:ext>
                  </a:extLst>
                </p:cNvPr>
                <p:cNvSpPr/>
                <p:nvPr/>
              </p:nvSpPr>
              <p:spPr>
                <a:xfrm flipV="1">
                  <a:off x="6478037" y="476248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03" name="Freeform: Shape 1402">
                  <a:extLst>
                    <a:ext uri="{FF2B5EF4-FFF2-40B4-BE49-F238E27FC236}">
                      <a16:creationId xmlns:a16="http://schemas.microsoft.com/office/drawing/2014/main" id="{B95E5D80-8527-12E2-82F2-B046C7F7F550}"/>
                    </a:ext>
                  </a:extLst>
                </p:cNvPr>
                <p:cNvSpPr/>
                <p:nvPr/>
              </p:nvSpPr>
              <p:spPr>
                <a:xfrm flipV="1">
                  <a:off x="6505757" y="4696659"/>
                  <a:ext cx="44059" cy="65825"/>
                </a:xfrm>
                <a:custGeom>
                  <a:avLst/>
                  <a:gdLst>
                    <a:gd name="connsiteX0" fmla="*/ 43882 w 44059"/>
                    <a:gd name="connsiteY0" fmla="*/ 10062 h 65825"/>
                    <a:gd name="connsiteX1" fmla="*/ 43882 w 44059"/>
                    <a:gd name="connsiteY1" fmla="*/ -1615 h 65825"/>
                    <a:gd name="connsiteX2" fmla="*/ -178 w 44059"/>
                    <a:gd name="connsiteY2" fmla="*/ -1615 h 65825"/>
                    <a:gd name="connsiteX3" fmla="*/ 4115 w 44059"/>
                    <a:gd name="connsiteY3" fmla="*/ 10935 h 65825"/>
                    <a:gd name="connsiteX4" fmla="*/ 18253 w 44059"/>
                    <a:gd name="connsiteY4" fmla="*/ 26647 h 65825"/>
                    <a:gd name="connsiteX5" fmla="*/ 28671 w 44059"/>
                    <a:gd name="connsiteY5" fmla="*/ 37379 h 65825"/>
                    <a:gd name="connsiteX6" fmla="*/ 31261 w 44059"/>
                    <a:gd name="connsiteY6" fmla="*/ 45078 h 65825"/>
                    <a:gd name="connsiteX7" fmla="*/ 29000 w 44059"/>
                    <a:gd name="connsiteY7" fmla="*/ 51532 h 65825"/>
                    <a:gd name="connsiteX8" fmla="*/ 22775 w 44059"/>
                    <a:gd name="connsiteY8" fmla="*/ 53793 h 65825"/>
                    <a:gd name="connsiteX9" fmla="*/ 16507 w 44059"/>
                    <a:gd name="connsiteY9" fmla="*/ 51417 h 65825"/>
                    <a:gd name="connsiteX10" fmla="*/ 13831 w 44059"/>
                    <a:gd name="connsiteY10" fmla="*/ 43547 h 65825"/>
                    <a:gd name="connsiteX11" fmla="*/ 1310 w 44059"/>
                    <a:gd name="connsiteY11" fmla="*/ 44806 h 65825"/>
                    <a:gd name="connsiteX12" fmla="*/ 8322 w 44059"/>
                    <a:gd name="connsiteY12" fmla="*/ 59688 h 65825"/>
                    <a:gd name="connsiteX13" fmla="*/ 23076 w 44059"/>
                    <a:gd name="connsiteY13" fmla="*/ 64210 h 65825"/>
                    <a:gd name="connsiteX14" fmla="*/ 38330 w 44059"/>
                    <a:gd name="connsiteY14" fmla="*/ 58973 h 65825"/>
                    <a:gd name="connsiteX15" fmla="*/ 43882 w 44059"/>
                    <a:gd name="connsiteY15" fmla="*/ 45965 h 65825"/>
                    <a:gd name="connsiteX16" fmla="*/ 42294 w 44059"/>
                    <a:gd name="connsiteY16" fmla="*/ 37537 h 65825"/>
                    <a:gd name="connsiteX17" fmla="*/ 37257 w 44059"/>
                    <a:gd name="connsiteY17" fmla="*/ 29151 h 65825"/>
                    <a:gd name="connsiteX18" fmla="*/ 29028 w 44059"/>
                    <a:gd name="connsiteY18" fmla="*/ 20780 h 65825"/>
                    <a:gd name="connsiteX19" fmla="*/ 21487 w 44059"/>
                    <a:gd name="connsiteY19" fmla="*/ 13539 h 65825"/>
                    <a:gd name="connsiteX20" fmla="*/ 18926 w 44059"/>
                    <a:gd name="connsiteY20" fmla="*/ 10062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882" y="10062"/>
                      </a:moveTo>
                      <a:lnTo>
                        <a:pt x="43882" y="-1615"/>
                      </a:lnTo>
                      <a:lnTo>
                        <a:pt x="-178" y="-1615"/>
                      </a:lnTo>
                      <a:cubicBezTo>
                        <a:pt x="299" y="2802"/>
                        <a:pt x="1730" y="6985"/>
                        <a:pt x="4115" y="10935"/>
                      </a:cubicBezTo>
                      <a:cubicBezTo>
                        <a:pt x="6500" y="14884"/>
                        <a:pt x="11213" y="20122"/>
                        <a:pt x="18253" y="26647"/>
                      </a:cubicBezTo>
                      <a:cubicBezTo>
                        <a:pt x="23920" y="31923"/>
                        <a:pt x="27392" y="35500"/>
                        <a:pt x="28671" y="37379"/>
                      </a:cubicBezTo>
                      <a:cubicBezTo>
                        <a:pt x="30397" y="39974"/>
                        <a:pt x="31261" y="42541"/>
                        <a:pt x="31261" y="45078"/>
                      </a:cubicBezTo>
                      <a:cubicBezTo>
                        <a:pt x="31261" y="47873"/>
                        <a:pt x="30507" y="50025"/>
                        <a:pt x="29000" y="51532"/>
                      </a:cubicBezTo>
                      <a:cubicBezTo>
                        <a:pt x="27502" y="53039"/>
                        <a:pt x="25427" y="53793"/>
                        <a:pt x="22775" y="53793"/>
                      </a:cubicBezTo>
                      <a:cubicBezTo>
                        <a:pt x="20152" y="53793"/>
                        <a:pt x="18062" y="53001"/>
                        <a:pt x="16507" y="51417"/>
                      </a:cubicBezTo>
                      <a:cubicBezTo>
                        <a:pt x="14962" y="49843"/>
                        <a:pt x="14070" y="47220"/>
                        <a:pt x="13831" y="43547"/>
                      </a:cubicBezTo>
                      <a:lnTo>
                        <a:pt x="1310" y="44806"/>
                      </a:lnTo>
                      <a:cubicBezTo>
                        <a:pt x="2054" y="51723"/>
                        <a:pt x="4392" y="56683"/>
                        <a:pt x="8322" y="59688"/>
                      </a:cubicBezTo>
                      <a:cubicBezTo>
                        <a:pt x="12262" y="62703"/>
                        <a:pt x="17180" y="64210"/>
                        <a:pt x="23076" y="64210"/>
                      </a:cubicBezTo>
                      <a:cubicBezTo>
                        <a:pt x="29553" y="64210"/>
                        <a:pt x="34638" y="62465"/>
                        <a:pt x="38330" y="58973"/>
                      </a:cubicBezTo>
                      <a:cubicBezTo>
                        <a:pt x="42031" y="55491"/>
                        <a:pt x="43882" y="51155"/>
                        <a:pt x="43882" y="45965"/>
                      </a:cubicBezTo>
                      <a:cubicBezTo>
                        <a:pt x="43882" y="43018"/>
                        <a:pt x="43353" y="40208"/>
                        <a:pt x="42294" y="37537"/>
                      </a:cubicBezTo>
                      <a:cubicBezTo>
                        <a:pt x="41235" y="34866"/>
                        <a:pt x="39556" y="32070"/>
                        <a:pt x="37257" y="29151"/>
                      </a:cubicBezTo>
                      <a:cubicBezTo>
                        <a:pt x="35740" y="27215"/>
                        <a:pt x="32997" y="24424"/>
                        <a:pt x="29028" y="20780"/>
                      </a:cubicBezTo>
                      <a:cubicBezTo>
                        <a:pt x="25060" y="17145"/>
                        <a:pt x="22546" y="14732"/>
                        <a:pt x="21487" y="13539"/>
                      </a:cubicBezTo>
                      <a:cubicBezTo>
                        <a:pt x="20438" y="12347"/>
                        <a:pt x="19584" y="11188"/>
                        <a:pt x="18926" y="10062"/>
                      </a:cubicBezTo>
                      <a:close/>
                    </a:path>
                  </a:pathLst>
                </a:custGeom>
                <a:solidFill>
                  <a:srgbClr val="000000"/>
                </a:solidFill>
                <a:ln w="14" cap="flat">
                  <a:noFill/>
                  <a:prstDash val="solid"/>
                  <a:round/>
                </a:ln>
              </p:spPr>
              <p:txBody>
                <a:bodyPr rtlCol="0" anchor="ctr"/>
                <a:lstStyle/>
                <a:p>
                  <a:endParaRPr lang="en-US"/>
                </a:p>
              </p:txBody>
            </p:sp>
            <p:sp>
              <p:nvSpPr>
                <p:cNvPr id="1404" name="Freeform: Shape 1403">
                  <a:extLst>
                    <a:ext uri="{FF2B5EF4-FFF2-40B4-BE49-F238E27FC236}">
                      <a16:creationId xmlns:a16="http://schemas.microsoft.com/office/drawing/2014/main" id="{14BE368F-5687-6AE0-5F43-B766BF01A03C}"/>
                    </a:ext>
                  </a:extLst>
                </p:cNvPr>
                <p:cNvSpPr/>
                <p:nvPr/>
              </p:nvSpPr>
              <p:spPr>
                <a:xfrm flipV="1">
                  <a:off x="6558308" y="4697818"/>
                  <a:ext cx="42972" cy="64666"/>
                </a:xfrm>
                <a:custGeom>
                  <a:avLst/>
                  <a:gdLst>
                    <a:gd name="connsiteX0" fmla="*/ -241 w 42972"/>
                    <a:gd name="connsiteY0" fmla="*/ 51415 h 64666"/>
                    <a:gd name="connsiteX1" fmla="*/ -241 w 42972"/>
                    <a:gd name="connsiteY1" fmla="*/ 63092 h 64666"/>
                    <a:gd name="connsiteX2" fmla="*/ 42732 w 42972"/>
                    <a:gd name="connsiteY2" fmla="*/ 63092 h 64666"/>
                    <a:gd name="connsiteX3" fmla="*/ 42732 w 42972"/>
                    <a:gd name="connsiteY3" fmla="*/ 53962 h 64666"/>
                    <a:gd name="connsiteX4" fmla="*/ 31899 w 42972"/>
                    <a:gd name="connsiteY4" fmla="*/ 38937 h 64666"/>
                    <a:gd name="connsiteX5" fmla="*/ 23514 w 42972"/>
                    <a:gd name="connsiteY5" fmla="*/ 18116 h 64666"/>
                    <a:gd name="connsiteX6" fmla="*/ 20680 w 42972"/>
                    <a:gd name="connsiteY6" fmla="*/ -1574 h 64666"/>
                    <a:gd name="connsiteX7" fmla="*/ 8574 w 42972"/>
                    <a:gd name="connsiteY7" fmla="*/ -1574 h 64666"/>
                    <a:gd name="connsiteX8" fmla="*/ 14169 w 42972"/>
                    <a:gd name="connsiteY8" fmla="*/ 26144 h 64666"/>
                    <a:gd name="connsiteX9" fmla="*/ 28336 w 42972"/>
                    <a:gd name="connsiteY9" fmla="*/ 51415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241" y="51415"/>
                      </a:moveTo>
                      <a:lnTo>
                        <a:pt x="-241" y="63092"/>
                      </a:lnTo>
                      <a:lnTo>
                        <a:pt x="42732" y="63092"/>
                      </a:lnTo>
                      <a:lnTo>
                        <a:pt x="42732" y="53962"/>
                      </a:lnTo>
                      <a:cubicBezTo>
                        <a:pt x="39183" y="50480"/>
                        <a:pt x="35572" y="45472"/>
                        <a:pt x="31899" y="38937"/>
                      </a:cubicBezTo>
                      <a:cubicBezTo>
                        <a:pt x="28236" y="32412"/>
                        <a:pt x="25441" y="25471"/>
                        <a:pt x="23514" y="18116"/>
                      </a:cubicBezTo>
                      <a:cubicBezTo>
                        <a:pt x="21596" y="10770"/>
                        <a:pt x="20652" y="4207"/>
                        <a:pt x="20680" y="-1574"/>
                      </a:cubicBezTo>
                      <a:lnTo>
                        <a:pt x="8574" y="-1574"/>
                      </a:lnTo>
                      <a:cubicBezTo>
                        <a:pt x="8774" y="7489"/>
                        <a:pt x="10639" y="16728"/>
                        <a:pt x="14169" y="26144"/>
                      </a:cubicBezTo>
                      <a:cubicBezTo>
                        <a:pt x="17708" y="35569"/>
                        <a:pt x="22431" y="43993"/>
                        <a:pt x="28336" y="51415"/>
                      </a:cubicBezTo>
                      <a:close/>
                    </a:path>
                  </a:pathLst>
                </a:custGeom>
                <a:solidFill>
                  <a:srgbClr val="000000"/>
                </a:solidFill>
                <a:ln w="14" cap="flat">
                  <a:noFill/>
                  <a:prstDash val="solid"/>
                  <a:round/>
                </a:ln>
              </p:spPr>
              <p:txBody>
                <a:bodyPr rtlCol="0" anchor="ctr"/>
                <a:lstStyle/>
                <a:p>
                  <a:endParaRPr lang="en-US"/>
                </a:p>
              </p:txBody>
            </p:sp>
          </p:grpSp>
          <p:grpSp>
            <p:nvGrpSpPr>
              <p:cNvPr id="1405" name="Graphic 3">
                <a:extLst>
                  <a:ext uri="{FF2B5EF4-FFF2-40B4-BE49-F238E27FC236}">
                    <a16:creationId xmlns:a16="http://schemas.microsoft.com/office/drawing/2014/main" id="{CB3C2136-BB45-ACAB-D7D3-63BCA45C7F6F}"/>
                  </a:ext>
                </a:extLst>
              </p:cNvPr>
              <p:cNvGrpSpPr/>
              <p:nvPr/>
            </p:nvGrpSpPr>
            <p:grpSpPr>
              <a:xfrm>
                <a:off x="6017815" y="4793720"/>
                <a:ext cx="596233" cy="84299"/>
                <a:chOff x="6017815" y="4793720"/>
                <a:chExt cx="596233" cy="84299"/>
              </a:xfrm>
              <a:solidFill>
                <a:srgbClr val="000000"/>
              </a:solidFill>
            </p:grpSpPr>
            <p:sp>
              <p:nvSpPr>
                <p:cNvPr id="1406" name="Freeform: Shape 1405">
                  <a:extLst>
                    <a:ext uri="{FF2B5EF4-FFF2-40B4-BE49-F238E27FC236}">
                      <a16:creationId xmlns:a16="http://schemas.microsoft.com/office/drawing/2014/main" id="{7E492D37-4067-296D-5582-D22E02EADF29}"/>
                    </a:ext>
                  </a:extLst>
                </p:cNvPr>
                <p:cNvSpPr/>
                <p:nvPr/>
              </p:nvSpPr>
              <p:spPr>
                <a:xfrm flipV="1">
                  <a:off x="6017815" y="4812051"/>
                  <a:ext cx="49325" cy="47494"/>
                </a:xfrm>
                <a:custGeom>
                  <a:avLst/>
                  <a:gdLst>
                    <a:gd name="connsiteX0" fmla="*/ 18797 w 49325"/>
                    <a:gd name="connsiteY0" fmla="*/ -950 h 47494"/>
                    <a:gd name="connsiteX1" fmla="*/ -350 w 49325"/>
                    <a:gd name="connsiteY1" fmla="*/ 46545 h 47494"/>
                    <a:gd name="connsiteX2" fmla="*/ 12844 w 49325"/>
                    <a:gd name="connsiteY2" fmla="*/ 46545 h 47494"/>
                    <a:gd name="connsiteX3" fmla="*/ 21787 w 49325"/>
                    <a:gd name="connsiteY3" fmla="*/ 22304 h 47494"/>
                    <a:gd name="connsiteX4" fmla="*/ 24392 w 49325"/>
                    <a:gd name="connsiteY4" fmla="*/ 14205 h 47494"/>
                    <a:gd name="connsiteX5" fmla="*/ 25680 w 49325"/>
                    <a:gd name="connsiteY5" fmla="*/ 18283 h 47494"/>
                    <a:gd name="connsiteX6" fmla="*/ 27025 w 49325"/>
                    <a:gd name="connsiteY6" fmla="*/ 22304 h 47494"/>
                    <a:gd name="connsiteX7" fmla="*/ 36054 w 49325"/>
                    <a:gd name="connsiteY7" fmla="*/ 46545 h 47494"/>
                    <a:gd name="connsiteX8" fmla="*/ 48976 w 49325"/>
                    <a:gd name="connsiteY8" fmla="*/ 46545 h 47494"/>
                    <a:gd name="connsiteX9" fmla="*/ 30116 w 49325"/>
                    <a:gd name="connsiteY9" fmla="*/ -950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8797" y="-950"/>
                      </a:moveTo>
                      <a:lnTo>
                        <a:pt x="-350" y="46545"/>
                      </a:lnTo>
                      <a:lnTo>
                        <a:pt x="12844" y="46545"/>
                      </a:lnTo>
                      <a:lnTo>
                        <a:pt x="21787" y="22304"/>
                      </a:lnTo>
                      <a:lnTo>
                        <a:pt x="24392" y="14205"/>
                      </a:lnTo>
                      <a:cubicBezTo>
                        <a:pt x="25069" y="16265"/>
                        <a:pt x="25498" y="17625"/>
                        <a:pt x="25680" y="18283"/>
                      </a:cubicBezTo>
                      <a:cubicBezTo>
                        <a:pt x="26099" y="19618"/>
                        <a:pt x="26548" y="20959"/>
                        <a:pt x="27025" y="22304"/>
                      </a:cubicBezTo>
                      <a:lnTo>
                        <a:pt x="36054" y="46545"/>
                      </a:lnTo>
                      <a:lnTo>
                        <a:pt x="48976" y="46545"/>
                      </a:lnTo>
                      <a:lnTo>
                        <a:pt x="30116" y="-950"/>
                      </a:lnTo>
                      <a:close/>
                    </a:path>
                  </a:pathLst>
                </a:custGeom>
                <a:solidFill>
                  <a:srgbClr val="000000"/>
                </a:solidFill>
                <a:ln w="14" cap="flat">
                  <a:noFill/>
                  <a:prstDash val="solid"/>
                  <a:round/>
                </a:ln>
              </p:spPr>
              <p:txBody>
                <a:bodyPr rtlCol="0" anchor="ctr"/>
                <a:lstStyle/>
                <a:p>
                  <a:endParaRPr lang="en-US"/>
                </a:p>
              </p:txBody>
            </p:sp>
            <p:sp>
              <p:nvSpPr>
                <p:cNvPr id="1407" name="Freeform: Shape 1406">
                  <a:extLst>
                    <a:ext uri="{FF2B5EF4-FFF2-40B4-BE49-F238E27FC236}">
                      <a16:creationId xmlns:a16="http://schemas.microsoft.com/office/drawing/2014/main" id="{F71729F8-6E08-5A77-D747-CBF2ED05B9CE}"/>
                    </a:ext>
                  </a:extLst>
                </p:cNvPr>
                <p:cNvSpPr/>
                <p:nvPr/>
              </p:nvSpPr>
              <p:spPr>
                <a:xfrm flipV="1">
                  <a:off x="6071525" y="4810977"/>
                  <a:ext cx="44589" cy="49640"/>
                </a:xfrm>
                <a:custGeom>
                  <a:avLst/>
                  <a:gdLst>
                    <a:gd name="connsiteX0" fmla="*/ 12341 w 44589"/>
                    <a:gd name="connsiteY0" fmla="*/ 33122 h 49640"/>
                    <a:gd name="connsiteX1" fmla="*/ 936 w 44589"/>
                    <a:gd name="connsiteY1" fmla="*/ 35183 h 49640"/>
                    <a:gd name="connsiteX2" fmla="*/ 7547 w 44589"/>
                    <a:gd name="connsiteY2" fmla="*/ 45371 h 49640"/>
                    <a:gd name="connsiteX3" fmla="*/ 21499 w 44589"/>
                    <a:gd name="connsiteY3" fmla="*/ 48691 h 49640"/>
                    <a:gd name="connsiteX4" fmla="*/ 34020 w 44589"/>
                    <a:gd name="connsiteY4" fmla="*/ 46702 h 49640"/>
                    <a:gd name="connsiteX5" fmla="*/ 39815 w 44589"/>
                    <a:gd name="connsiteY5" fmla="*/ 41651 h 49640"/>
                    <a:gd name="connsiteX6" fmla="*/ 41490 w 44589"/>
                    <a:gd name="connsiteY6" fmla="*/ 30403 h 49640"/>
                    <a:gd name="connsiteX7" fmla="*/ 41361 w 44589"/>
                    <a:gd name="connsiteY7" fmla="*/ 15736 h 49640"/>
                    <a:gd name="connsiteX8" fmla="*/ 41962 w 44589"/>
                    <a:gd name="connsiteY8" fmla="*/ 6492 h 49640"/>
                    <a:gd name="connsiteX9" fmla="*/ 44223 w 44589"/>
                    <a:gd name="connsiteY9" fmla="*/ 124 h 49640"/>
                    <a:gd name="connsiteX10" fmla="*/ 31788 w 44589"/>
                    <a:gd name="connsiteY10" fmla="*/ 124 h 49640"/>
                    <a:gd name="connsiteX11" fmla="*/ 30586 w 44589"/>
                    <a:gd name="connsiteY11" fmla="*/ 3830 h 49640"/>
                    <a:gd name="connsiteX12" fmla="*/ 30128 w 44589"/>
                    <a:gd name="connsiteY12" fmla="*/ 5318 h 49640"/>
                    <a:gd name="connsiteX13" fmla="*/ 23245 w 44589"/>
                    <a:gd name="connsiteY13" fmla="*/ 610 h 49640"/>
                    <a:gd name="connsiteX14" fmla="*/ 15417 w 44589"/>
                    <a:gd name="connsiteY14" fmla="*/ -950 h 49640"/>
                    <a:gd name="connsiteX15" fmla="*/ 3855 w 44589"/>
                    <a:gd name="connsiteY15" fmla="*/ 3029 h 49640"/>
                    <a:gd name="connsiteX16" fmla="*/ -367 w 44589"/>
                    <a:gd name="connsiteY16" fmla="*/ 13088 h 49640"/>
                    <a:gd name="connsiteX17" fmla="*/ 1551 w 44589"/>
                    <a:gd name="connsiteY17" fmla="*/ 20272 h 49640"/>
                    <a:gd name="connsiteX18" fmla="*/ 6946 w 44589"/>
                    <a:gd name="connsiteY18" fmla="*/ 25094 h 49640"/>
                    <a:gd name="connsiteX19" fmla="*/ 16948 w 44589"/>
                    <a:gd name="connsiteY19" fmla="*/ 28028 h 49640"/>
                    <a:gd name="connsiteX20" fmla="*/ 29155 w 44589"/>
                    <a:gd name="connsiteY20" fmla="*/ 31119 h 49640"/>
                    <a:gd name="connsiteX21" fmla="*/ 29155 w 44589"/>
                    <a:gd name="connsiteY21" fmla="*/ 32364 h 49640"/>
                    <a:gd name="connsiteX22" fmla="*/ 27366 w 44589"/>
                    <a:gd name="connsiteY22" fmla="*/ 37530 h 49640"/>
                    <a:gd name="connsiteX23" fmla="*/ 20612 w 44589"/>
                    <a:gd name="connsiteY23" fmla="*/ 39075 h 49640"/>
                    <a:gd name="connsiteX24" fmla="*/ 15374 w 44589"/>
                    <a:gd name="connsiteY24" fmla="*/ 37758 h 49640"/>
                    <a:gd name="connsiteX25" fmla="*/ 12341 w 44589"/>
                    <a:gd name="connsiteY25" fmla="*/ 33122 h 49640"/>
                    <a:gd name="connsiteX26" fmla="*/ 29155 w 44589"/>
                    <a:gd name="connsiteY26" fmla="*/ 22934 h 49640"/>
                    <a:gd name="connsiteX27" fmla="*/ 21499 w 44589"/>
                    <a:gd name="connsiteY27" fmla="*/ 21002 h 49640"/>
                    <a:gd name="connsiteX28" fmla="*/ 14659 w 44589"/>
                    <a:gd name="connsiteY28" fmla="*/ 18812 h 49640"/>
                    <a:gd name="connsiteX29" fmla="*/ 12198 w 44589"/>
                    <a:gd name="connsiteY29" fmla="*/ 14391 h 49640"/>
                    <a:gd name="connsiteX30" fmla="*/ 14158 w 44589"/>
                    <a:gd name="connsiteY30" fmla="*/ 9826 h 49640"/>
                    <a:gd name="connsiteX31" fmla="*/ 19181 w 44589"/>
                    <a:gd name="connsiteY31" fmla="*/ 7908 h 49640"/>
                    <a:gd name="connsiteX32" fmla="*/ 25663 w 44589"/>
                    <a:gd name="connsiteY32" fmla="*/ 10141 h 49640"/>
                    <a:gd name="connsiteX33" fmla="*/ 28654 w 44589"/>
                    <a:gd name="connsiteY33" fmla="*/ 14305 h 49640"/>
                    <a:gd name="connsiteX34" fmla="*/ 29155 w 44589"/>
                    <a:gd name="connsiteY34" fmla="*/ 2042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341" y="33122"/>
                      </a:moveTo>
                      <a:lnTo>
                        <a:pt x="936" y="35183"/>
                      </a:lnTo>
                      <a:cubicBezTo>
                        <a:pt x="2214" y="39771"/>
                        <a:pt x="4418" y="43168"/>
                        <a:pt x="7547" y="45371"/>
                      </a:cubicBezTo>
                      <a:cubicBezTo>
                        <a:pt x="10676" y="47585"/>
                        <a:pt x="15327" y="48691"/>
                        <a:pt x="21499" y="48691"/>
                      </a:cubicBezTo>
                      <a:cubicBezTo>
                        <a:pt x="27108" y="48691"/>
                        <a:pt x="31282" y="48028"/>
                        <a:pt x="34020" y="46702"/>
                      </a:cubicBezTo>
                      <a:cubicBezTo>
                        <a:pt x="36767" y="45376"/>
                        <a:pt x="38699" y="43692"/>
                        <a:pt x="39815" y="41651"/>
                      </a:cubicBezTo>
                      <a:cubicBezTo>
                        <a:pt x="40932" y="39609"/>
                        <a:pt x="41490" y="35860"/>
                        <a:pt x="41490" y="30403"/>
                      </a:cubicBezTo>
                      <a:lnTo>
                        <a:pt x="41361" y="15736"/>
                      </a:lnTo>
                      <a:cubicBezTo>
                        <a:pt x="41361" y="11557"/>
                        <a:pt x="41561" y="8476"/>
                        <a:pt x="41962" y="6492"/>
                      </a:cubicBezTo>
                      <a:cubicBezTo>
                        <a:pt x="42363" y="4517"/>
                        <a:pt x="43116" y="2394"/>
                        <a:pt x="44223" y="124"/>
                      </a:cubicBezTo>
                      <a:lnTo>
                        <a:pt x="31788" y="124"/>
                      </a:lnTo>
                      <a:cubicBezTo>
                        <a:pt x="31463" y="963"/>
                        <a:pt x="31063" y="2199"/>
                        <a:pt x="30586" y="3830"/>
                      </a:cubicBezTo>
                      <a:cubicBezTo>
                        <a:pt x="30376" y="4584"/>
                        <a:pt x="30223" y="5080"/>
                        <a:pt x="30128" y="5318"/>
                      </a:cubicBezTo>
                      <a:cubicBezTo>
                        <a:pt x="27981" y="3229"/>
                        <a:pt x="25687" y="1660"/>
                        <a:pt x="23245" y="610"/>
                      </a:cubicBezTo>
                      <a:cubicBezTo>
                        <a:pt x="20802" y="-430"/>
                        <a:pt x="18193" y="-950"/>
                        <a:pt x="15417" y="-950"/>
                      </a:cubicBezTo>
                      <a:cubicBezTo>
                        <a:pt x="10533" y="-950"/>
                        <a:pt x="6679" y="376"/>
                        <a:pt x="3855" y="3029"/>
                      </a:cubicBezTo>
                      <a:cubicBezTo>
                        <a:pt x="1041" y="5681"/>
                        <a:pt x="-367" y="9034"/>
                        <a:pt x="-367" y="13088"/>
                      </a:cubicBezTo>
                      <a:cubicBezTo>
                        <a:pt x="-367" y="15779"/>
                        <a:pt x="273" y="18173"/>
                        <a:pt x="1551" y="20272"/>
                      </a:cubicBezTo>
                      <a:cubicBezTo>
                        <a:pt x="2839" y="22371"/>
                        <a:pt x="4637" y="23978"/>
                        <a:pt x="6946" y="25094"/>
                      </a:cubicBezTo>
                      <a:cubicBezTo>
                        <a:pt x="9254" y="26220"/>
                        <a:pt x="12589" y="27198"/>
                        <a:pt x="16948" y="28028"/>
                      </a:cubicBezTo>
                      <a:cubicBezTo>
                        <a:pt x="22815" y="29134"/>
                        <a:pt x="26884" y="30165"/>
                        <a:pt x="29155" y="31119"/>
                      </a:cubicBezTo>
                      <a:lnTo>
                        <a:pt x="29155" y="32364"/>
                      </a:lnTo>
                      <a:cubicBezTo>
                        <a:pt x="29155" y="34777"/>
                        <a:pt x="28558" y="36499"/>
                        <a:pt x="27366" y="37530"/>
                      </a:cubicBezTo>
                      <a:cubicBezTo>
                        <a:pt x="26173" y="38560"/>
                        <a:pt x="23922" y="39075"/>
                        <a:pt x="20612" y="39075"/>
                      </a:cubicBezTo>
                      <a:cubicBezTo>
                        <a:pt x="18370" y="39075"/>
                        <a:pt x="16624" y="38636"/>
                        <a:pt x="15374" y="37758"/>
                      </a:cubicBezTo>
                      <a:cubicBezTo>
                        <a:pt x="14125" y="36881"/>
                        <a:pt x="13113" y="35335"/>
                        <a:pt x="12341" y="33122"/>
                      </a:cubicBezTo>
                      <a:close/>
                      <a:moveTo>
                        <a:pt x="29155" y="22934"/>
                      </a:moveTo>
                      <a:cubicBezTo>
                        <a:pt x="27542" y="22399"/>
                        <a:pt x="24991" y="21755"/>
                        <a:pt x="21499" y="21002"/>
                      </a:cubicBezTo>
                      <a:cubicBezTo>
                        <a:pt x="18017" y="20258"/>
                        <a:pt x="15737" y="19528"/>
                        <a:pt x="14659" y="18812"/>
                      </a:cubicBezTo>
                      <a:cubicBezTo>
                        <a:pt x="13018" y="17648"/>
                        <a:pt x="12198" y="16175"/>
                        <a:pt x="12198" y="14391"/>
                      </a:cubicBezTo>
                      <a:cubicBezTo>
                        <a:pt x="12198" y="12635"/>
                        <a:pt x="12851" y="11114"/>
                        <a:pt x="14158" y="9826"/>
                      </a:cubicBezTo>
                      <a:cubicBezTo>
                        <a:pt x="15474" y="8547"/>
                        <a:pt x="17149" y="7908"/>
                        <a:pt x="19181" y="7908"/>
                      </a:cubicBezTo>
                      <a:cubicBezTo>
                        <a:pt x="21442" y="7908"/>
                        <a:pt x="23602" y="8652"/>
                        <a:pt x="25663" y="10141"/>
                      </a:cubicBezTo>
                      <a:cubicBezTo>
                        <a:pt x="27180" y="11276"/>
                        <a:pt x="28177" y="12664"/>
                        <a:pt x="28654" y="14305"/>
                      </a:cubicBezTo>
                      <a:cubicBezTo>
                        <a:pt x="28988" y="15373"/>
                        <a:pt x="29155" y="17415"/>
                        <a:pt x="29155" y="20429"/>
                      </a:cubicBezTo>
                      <a:close/>
                    </a:path>
                  </a:pathLst>
                </a:custGeom>
                <a:solidFill>
                  <a:srgbClr val="000000"/>
                </a:solidFill>
                <a:ln w="14" cap="flat">
                  <a:noFill/>
                  <a:prstDash val="solid"/>
                  <a:round/>
                </a:ln>
              </p:spPr>
              <p:txBody>
                <a:bodyPr rtlCol="0" anchor="ctr"/>
                <a:lstStyle/>
                <a:p>
                  <a:endParaRPr lang="en-US"/>
                </a:p>
              </p:txBody>
            </p:sp>
            <p:sp>
              <p:nvSpPr>
                <p:cNvPr id="1408" name="Freeform: Shape 1407">
                  <a:extLst>
                    <a:ext uri="{FF2B5EF4-FFF2-40B4-BE49-F238E27FC236}">
                      <a16:creationId xmlns:a16="http://schemas.microsoft.com/office/drawing/2014/main" id="{F35E192D-0959-4200-9D0B-A0C2506A93C2}"/>
                    </a:ext>
                  </a:extLst>
                </p:cNvPr>
                <p:cNvSpPr/>
                <p:nvPr/>
              </p:nvSpPr>
              <p:spPr>
                <a:xfrm flipV="1">
                  <a:off x="6125765" y="4793992"/>
                  <a:ext cx="12578" cy="65553"/>
                </a:xfrm>
                <a:custGeom>
                  <a:avLst/>
                  <a:gdLst>
                    <a:gd name="connsiteX0" fmla="*/ 530 w 12578"/>
                    <a:gd name="connsiteY0" fmla="*/ -1583 h 65553"/>
                    <a:gd name="connsiteX1" fmla="*/ 530 w 12578"/>
                    <a:gd name="connsiteY1" fmla="*/ 63971 h 65553"/>
                    <a:gd name="connsiteX2" fmla="*/ 13108 w 12578"/>
                    <a:gd name="connsiteY2" fmla="*/ 63971 h 65553"/>
                    <a:gd name="connsiteX3" fmla="*/ 13108 w 12578"/>
                    <a:gd name="connsiteY3" fmla="*/ -1583 h 65553"/>
                  </a:gdLst>
                  <a:ahLst/>
                  <a:cxnLst>
                    <a:cxn ang="0">
                      <a:pos x="connsiteX0" y="connsiteY0"/>
                    </a:cxn>
                    <a:cxn ang="0">
                      <a:pos x="connsiteX1" y="connsiteY1"/>
                    </a:cxn>
                    <a:cxn ang="0">
                      <a:pos x="connsiteX2" y="connsiteY2"/>
                    </a:cxn>
                    <a:cxn ang="0">
                      <a:pos x="connsiteX3" y="connsiteY3"/>
                    </a:cxn>
                  </a:cxnLst>
                  <a:rect l="l" t="t" r="r" b="b"/>
                  <a:pathLst>
                    <a:path w="12578" h="65553">
                      <a:moveTo>
                        <a:pt x="530" y="-1583"/>
                      </a:moveTo>
                      <a:lnTo>
                        <a:pt x="530" y="63971"/>
                      </a:lnTo>
                      <a:lnTo>
                        <a:pt x="13108" y="63971"/>
                      </a:lnTo>
                      <a:lnTo>
                        <a:pt x="13108" y="-1583"/>
                      </a:lnTo>
                      <a:close/>
                    </a:path>
                  </a:pathLst>
                </a:custGeom>
                <a:solidFill>
                  <a:srgbClr val="000000"/>
                </a:solidFill>
                <a:ln w="14" cap="flat">
                  <a:noFill/>
                  <a:prstDash val="solid"/>
                  <a:round/>
                </a:ln>
              </p:spPr>
              <p:txBody>
                <a:bodyPr rtlCol="0" anchor="ctr"/>
                <a:lstStyle/>
                <a:p>
                  <a:endParaRPr lang="en-US"/>
                </a:p>
              </p:txBody>
            </p:sp>
            <p:sp>
              <p:nvSpPr>
                <p:cNvPr id="1409" name="Freeform: Shape 1408">
                  <a:extLst>
                    <a:ext uri="{FF2B5EF4-FFF2-40B4-BE49-F238E27FC236}">
                      <a16:creationId xmlns:a16="http://schemas.microsoft.com/office/drawing/2014/main" id="{E8C53090-7B05-2115-3B6B-5424681530C0}"/>
                    </a:ext>
                  </a:extLst>
                </p:cNvPr>
                <p:cNvSpPr/>
                <p:nvPr/>
              </p:nvSpPr>
              <p:spPr>
                <a:xfrm flipV="1">
                  <a:off x="6150952" y="4812051"/>
                  <a:ext cx="43187" cy="48567"/>
                </a:xfrm>
                <a:custGeom>
                  <a:avLst/>
                  <a:gdLst>
                    <a:gd name="connsiteX0" fmla="*/ 31012 w 43187"/>
                    <a:gd name="connsiteY0" fmla="*/ 161 h 48567"/>
                    <a:gd name="connsiteX1" fmla="*/ 31012 w 43187"/>
                    <a:gd name="connsiteY1" fmla="*/ 7273 h 48567"/>
                    <a:gd name="connsiteX2" fmla="*/ 24187 w 43187"/>
                    <a:gd name="connsiteY2" fmla="*/ 1277 h 48567"/>
                    <a:gd name="connsiteX3" fmla="*/ 15272 w 43187"/>
                    <a:gd name="connsiteY3" fmla="*/ -912 h 48567"/>
                    <a:gd name="connsiteX4" fmla="*/ 6671 w 43187"/>
                    <a:gd name="connsiteY4" fmla="*/ 1192 h 48567"/>
                    <a:gd name="connsiteX5" fmla="*/ 1176 w 43187"/>
                    <a:gd name="connsiteY5" fmla="*/ 7087 h 48567"/>
                    <a:gd name="connsiteX6" fmla="*/ -512 w 43187"/>
                    <a:gd name="connsiteY6" fmla="*/ 17605 h 48567"/>
                    <a:gd name="connsiteX7" fmla="*/ -512 w 43187"/>
                    <a:gd name="connsiteY7" fmla="*/ 47656 h 48567"/>
                    <a:gd name="connsiteX8" fmla="*/ 12052 w 43187"/>
                    <a:gd name="connsiteY8" fmla="*/ 47656 h 48567"/>
                    <a:gd name="connsiteX9" fmla="*/ 12052 w 43187"/>
                    <a:gd name="connsiteY9" fmla="*/ 25833 h 48567"/>
                    <a:gd name="connsiteX10" fmla="*/ 12739 w 43187"/>
                    <a:gd name="connsiteY10" fmla="*/ 13555 h 48567"/>
                    <a:gd name="connsiteX11" fmla="*/ 15272 w 43187"/>
                    <a:gd name="connsiteY11" fmla="*/ 9978 h 48567"/>
                    <a:gd name="connsiteX12" fmla="*/ 19922 w 43187"/>
                    <a:gd name="connsiteY12" fmla="*/ 8661 h 48567"/>
                    <a:gd name="connsiteX13" fmla="*/ 25689 w 43187"/>
                    <a:gd name="connsiteY13" fmla="*/ 10421 h 48567"/>
                    <a:gd name="connsiteX14" fmla="*/ 29166 w 43187"/>
                    <a:gd name="connsiteY14" fmla="*/ 14800 h 48567"/>
                    <a:gd name="connsiteX15" fmla="*/ 30111 w 43187"/>
                    <a:gd name="connsiteY15" fmla="*/ 27622 h 48567"/>
                    <a:gd name="connsiteX16" fmla="*/ 30111 w 43187"/>
                    <a:gd name="connsiteY16" fmla="*/ 47656 h 48567"/>
                    <a:gd name="connsiteX17" fmla="*/ 42675 w 43187"/>
                    <a:gd name="connsiteY17" fmla="*/ 47656 h 48567"/>
                    <a:gd name="connsiteX18" fmla="*/ 42675 w 43187"/>
                    <a:gd name="connsiteY18" fmla="*/ 16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012" y="161"/>
                      </a:moveTo>
                      <a:lnTo>
                        <a:pt x="31012" y="7273"/>
                      </a:lnTo>
                      <a:cubicBezTo>
                        <a:pt x="29286" y="4736"/>
                        <a:pt x="27010" y="2737"/>
                        <a:pt x="24187" y="1277"/>
                      </a:cubicBezTo>
                      <a:cubicBezTo>
                        <a:pt x="21372" y="-182"/>
                        <a:pt x="18401" y="-912"/>
                        <a:pt x="15272" y="-912"/>
                      </a:cubicBezTo>
                      <a:cubicBezTo>
                        <a:pt x="12076" y="-912"/>
                        <a:pt x="9209" y="-211"/>
                        <a:pt x="6671" y="1192"/>
                      </a:cubicBezTo>
                      <a:cubicBezTo>
                        <a:pt x="4143" y="2594"/>
                        <a:pt x="2312" y="4559"/>
                        <a:pt x="1176" y="7087"/>
                      </a:cubicBezTo>
                      <a:cubicBezTo>
                        <a:pt x="51" y="9625"/>
                        <a:pt x="-512" y="13131"/>
                        <a:pt x="-512" y="17605"/>
                      </a:cubicBezTo>
                      <a:lnTo>
                        <a:pt x="-512" y="47656"/>
                      </a:lnTo>
                      <a:lnTo>
                        <a:pt x="12052" y="47656"/>
                      </a:lnTo>
                      <a:lnTo>
                        <a:pt x="12052" y="25833"/>
                      </a:lnTo>
                      <a:cubicBezTo>
                        <a:pt x="12052" y="19155"/>
                        <a:pt x="12281" y="15063"/>
                        <a:pt x="12739" y="13555"/>
                      </a:cubicBezTo>
                      <a:cubicBezTo>
                        <a:pt x="13206" y="12048"/>
                        <a:pt x="14051" y="10855"/>
                        <a:pt x="15272" y="9978"/>
                      </a:cubicBezTo>
                      <a:cubicBezTo>
                        <a:pt x="16493" y="9100"/>
                        <a:pt x="18043" y="8661"/>
                        <a:pt x="19922" y="8661"/>
                      </a:cubicBezTo>
                      <a:cubicBezTo>
                        <a:pt x="22069" y="8661"/>
                        <a:pt x="23991" y="9248"/>
                        <a:pt x="25689" y="10421"/>
                      </a:cubicBezTo>
                      <a:cubicBezTo>
                        <a:pt x="27387" y="11604"/>
                        <a:pt x="28546" y="13064"/>
                        <a:pt x="29166" y="14800"/>
                      </a:cubicBezTo>
                      <a:cubicBezTo>
                        <a:pt x="29796" y="16546"/>
                        <a:pt x="30111" y="20820"/>
                        <a:pt x="30111" y="27622"/>
                      </a:cubicBezTo>
                      <a:lnTo>
                        <a:pt x="30111" y="47656"/>
                      </a:lnTo>
                      <a:lnTo>
                        <a:pt x="42675" y="47656"/>
                      </a:lnTo>
                      <a:lnTo>
                        <a:pt x="42675" y="161"/>
                      </a:lnTo>
                      <a:close/>
                    </a:path>
                  </a:pathLst>
                </a:custGeom>
                <a:solidFill>
                  <a:srgbClr val="000000"/>
                </a:solidFill>
                <a:ln w="14" cap="flat">
                  <a:noFill/>
                  <a:prstDash val="solid"/>
                  <a:round/>
                </a:ln>
              </p:spPr>
              <p:txBody>
                <a:bodyPr rtlCol="0" anchor="ctr"/>
                <a:lstStyle/>
                <a:p>
                  <a:endParaRPr lang="en-US"/>
                </a:p>
              </p:txBody>
            </p:sp>
            <p:sp>
              <p:nvSpPr>
                <p:cNvPr id="1410" name="Freeform: Shape 1409">
                  <a:extLst>
                    <a:ext uri="{FF2B5EF4-FFF2-40B4-BE49-F238E27FC236}">
                      <a16:creationId xmlns:a16="http://schemas.microsoft.com/office/drawing/2014/main" id="{439DAC10-2FA8-F4E3-EBF9-FCA3179C2DDD}"/>
                    </a:ext>
                  </a:extLst>
                </p:cNvPr>
                <p:cNvSpPr/>
                <p:nvPr/>
              </p:nvSpPr>
              <p:spPr>
                <a:xfrm flipV="1">
                  <a:off x="6203489" y="4810977"/>
                  <a:ext cx="44372" cy="49640"/>
                </a:xfrm>
                <a:custGeom>
                  <a:avLst/>
                  <a:gdLst>
                    <a:gd name="connsiteX0" fmla="*/ 30864 w 44372"/>
                    <a:gd name="connsiteY0" fmla="*/ 15235 h 49640"/>
                    <a:gd name="connsiteX1" fmla="*/ 43385 w 44372"/>
                    <a:gd name="connsiteY1" fmla="*/ 13131 h 49640"/>
                    <a:gd name="connsiteX2" fmla="*/ 35758 w 44372"/>
                    <a:gd name="connsiteY2" fmla="*/ 2642 h 49640"/>
                    <a:gd name="connsiteX3" fmla="*/ 22736 w 44372"/>
                    <a:gd name="connsiteY3" fmla="*/ -950 h 49640"/>
                    <a:gd name="connsiteX4" fmla="*/ 4390 w 44372"/>
                    <a:gd name="connsiteY4" fmla="*/ 7150 h 49640"/>
                    <a:gd name="connsiteX5" fmla="*/ -303 w 44372"/>
                    <a:gd name="connsiteY5" fmla="*/ 23506 h 49640"/>
                    <a:gd name="connsiteX6" fmla="*/ 5864 w 44372"/>
                    <a:gd name="connsiteY6" fmla="*/ 41994 h 49640"/>
                    <a:gd name="connsiteX7" fmla="*/ 21476 w 44372"/>
                    <a:gd name="connsiteY7" fmla="*/ 48691 h 49640"/>
                    <a:gd name="connsiteX8" fmla="*/ 38205 w 44372"/>
                    <a:gd name="connsiteY8" fmla="*/ 41694 h 49640"/>
                    <a:gd name="connsiteX9" fmla="*/ 44057 w 44372"/>
                    <a:gd name="connsiteY9" fmla="*/ 20243 h 49640"/>
                    <a:gd name="connsiteX10" fmla="*/ 12576 w 44372"/>
                    <a:gd name="connsiteY10" fmla="*/ 20243 h 49640"/>
                    <a:gd name="connsiteX11" fmla="*/ 15624 w 44372"/>
                    <a:gd name="connsiteY11" fmla="*/ 11543 h 49640"/>
                    <a:gd name="connsiteX12" fmla="*/ 22864 w 44372"/>
                    <a:gd name="connsiteY12" fmla="*/ 8438 h 49640"/>
                    <a:gd name="connsiteX13" fmla="*/ 27816 w 44372"/>
                    <a:gd name="connsiteY13" fmla="*/ 10040 h 49640"/>
                    <a:gd name="connsiteX14" fmla="*/ 30864 w 44372"/>
                    <a:gd name="connsiteY14" fmla="*/ 15235 h 49640"/>
                    <a:gd name="connsiteX15" fmla="*/ 31579 w 44372"/>
                    <a:gd name="connsiteY15" fmla="*/ 27942 h 49640"/>
                    <a:gd name="connsiteX16" fmla="*/ 28760 w 44372"/>
                    <a:gd name="connsiteY16" fmla="*/ 36227 h 49640"/>
                    <a:gd name="connsiteX17" fmla="*/ 22235 w 44372"/>
                    <a:gd name="connsiteY17" fmla="*/ 39075 h 49640"/>
                    <a:gd name="connsiteX18" fmla="*/ 15438 w 44372"/>
                    <a:gd name="connsiteY18" fmla="*/ 36084 h 49640"/>
                    <a:gd name="connsiteX19" fmla="*/ 12805 w 44372"/>
                    <a:gd name="connsiteY19" fmla="*/ 2794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864" y="15235"/>
                      </a:moveTo>
                      <a:lnTo>
                        <a:pt x="43385" y="13131"/>
                      </a:lnTo>
                      <a:cubicBezTo>
                        <a:pt x="41782" y="8543"/>
                        <a:pt x="39240" y="5046"/>
                        <a:pt x="35758" y="2642"/>
                      </a:cubicBezTo>
                      <a:cubicBezTo>
                        <a:pt x="32285" y="248"/>
                        <a:pt x="27944" y="-950"/>
                        <a:pt x="22736" y="-950"/>
                      </a:cubicBezTo>
                      <a:cubicBezTo>
                        <a:pt x="14474" y="-950"/>
                        <a:pt x="8359" y="1750"/>
                        <a:pt x="4390" y="7150"/>
                      </a:cubicBezTo>
                      <a:cubicBezTo>
                        <a:pt x="1261" y="11471"/>
                        <a:pt x="-303" y="16923"/>
                        <a:pt x="-303" y="23506"/>
                      </a:cubicBezTo>
                      <a:cubicBezTo>
                        <a:pt x="-303" y="31376"/>
                        <a:pt x="1753" y="37539"/>
                        <a:pt x="5864" y="41994"/>
                      </a:cubicBezTo>
                      <a:cubicBezTo>
                        <a:pt x="9986" y="46459"/>
                        <a:pt x="15190" y="48691"/>
                        <a:pt x="21476" y="48691"/>
                      </a:cubicBezTo>
                      <a:cubicBezTo>
                        <a:pt x="28545" y="48691"/>
                        <a:pt x="34122" y="46359"/>
                        <a:pt x="38205" y="41694"/>
                      </a:cubicBezTo>
                      <a:cubicBezTo>
                        <a:pt x="42288" y="37029"/>
                        <a:pt x="44239" y="29878"/>
                        <a:pt x="44057" y="20243"/>
                      </a:cubicBezTo>
                      <a:lnTo>
                        <a:pt x="12576" y="20243"/>
                      </a:lnTo>
                      <a:cubicBezTo>
                        <a:pt x="12671" y="16523"/>
                        <a:pt x="13687" y="13623"/>
                        <a:pt x="15624" y="11543"/>
                      </a:cubicBezTo>
                      <a:cubicBezTo>
                        <a:pt x="17560" y="9473"/>
                        <a:pt x="19974" y="8438"/>
                        <a:pt x="22864" y="8438"/>
                      </a:cubicBezTo>
                      <a:cubicBezTo>
                        <a:pt x="24830" y="8438"/>
                        <a:pt x="26480" y="8972"/>
                        <a:pt x="27816" y="10040"/>
                      </a:cubicBezTo>
                      <a:cubicBezTo>
                        <a:pt x="29161" y="11118"/>
                        <a:pt x="30177" y="12850"/>
                        <a:pt x="30864" y="15235"/>
                      </a:cubicBezTo>
                      <a:close/>
                      <a:moveTo>
                        <a:pt x="31579" y="27942"/>
                      </a:moveTo>
                      <a:cubicBezTo>
                        <a:pt x="31493" y="31577"/>
                        <a:pt x="30554" y="34338"/>
                        <a:pt x="28760" y="36227"/>
                      </a:cubicBezTo>
                      <a:cubicBezTo>
                        <a:pt x="26976" y="38126"/>
                        <a:pt x="24801" y="39075"/>
                        <a:pt x="22235" y="39075"/>
                      </a:cubicBezTo>
                      <a:cubicBezTo>
                        <a:pt x="19497" y="39075"/>
                        <a:pt x="17231" y="38078"/>
                        <a:pt x="15438" y="36084"/>
                      </a:cubicBezTo>
                      <a:cubicBezTo>
                        <a:pt x="13654" y="34081"/>
                        <a:pt x="12776" y="31367"/>
                        <a:pt x="12805" y="27942"/>
                      </a:cubicBezTo>
                      <a:close/>
                    </a:path>
                  </a:pathLst>
                </a:custGeom>
                <a:solidFill>
                  <a:srgbClr val="000000"/>
                </a:solidFill>
                <a:ln w="14" cap="flat">
                  <a:noFill/>
                  <a:prstDash val="solid"/>
                  <a:round/>
                </a:ln>
              </p:spPr>
              <p:txBody>
                <a:bodyPr rtlCol="0" anchor="ctr"/>
                <a:lstStyle/>
                <a:p>
                  <a:endParaRPr lang="en-US"/>
                </a:p>
              </p:txBody>
            </p:sp>
            <p:sp>
              <p:nvSpPr>
                <p:cNvPr id="1411" name="Freeform: Shape 1410">
                  <a:extLst>
                    <a:ext uri="{FF2B5EF4-FFF2-40B4-BE49-F238E27FC236}">
                      <a16:creationId xmlns:a16="http://schemas.microsoft.com/office/drawing/2014/main" id="{3E815714-E92E-A442-4A1E-1297F58526F7}"/>
                    </a:ext>
                  </a:extLst>
                </p:cNvPr>
                <p:cNvSpPr/>
                <p:nvPr/>
              </p:nvSpPr>
              <p:spPr>
                <a:xfrm flipV="1">
                  <a:off x="6251518" y="485954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12" name="Freeform: Shape 1411">
                  <a:extLst>
                    <a:ext uri="{FF2B5EF4-FFF2-40B4-BE49-F238E27FC236}">
                      <a16:creationId xmlns:a16="http://schemas.microsoft.com/office/drawing/2014/main" id="{97D97183-7D2C-F67B-2E26-EA6E14A0A4D8}"/>
                    </a:ext>
                  </a:extLst>
                </p:cNvPr>
                <p:cNvSpPr/>
                <p:nvPr/>
              </p:nvSpPr>
              <p:spPr>
                <a:xfrm flipV="1">
                  <a:off x="6280769" y="4811521"/>
                  <a:ext cx="45834" cy="31381"/>
                </a:xfrm>
                <a:custGeom>
                  <a:avLst/>
                  <a:gdLst>
                    <a:gd name="connsiteX0" fmla="*/ -399 w 45834"/>
                    <a:gd name="connsiteY0" fmla="*/ 18296 h 31381"/>
                    <a:gd name="connsiteX1" fmla="*/ -399 w 45834"/>
                    <a:gd name="connsiteY1" fmla="*/ 29830 h 31381"/>
                    <a:gd name="connsiteX2" fmla="*/ 45435 w 45834"/>
                    <a:gd name="connsiteY2" fmla="*/ 29830 h 31381"/>
                    <a:gd name="connsiteX3" fmla="*/ 45435 w 45834"/>
                    <a:gd name="connsiteY3" fmla="*/ 18296 h 31381"/>
                    <a:gd name="connsiteX4" fmla="*/ -399 w 45834"/>
                    <a:gd name="connsiteY4" fmla="*/ -1552 h 31381"/>
                    <a:gd name="connsiteX5" fmla="*/ -399 w 45834"/>
                    <a:gd name="connsiteY5" fmla="*/ 10025 h 31381"/>
                    <a:gd name="connsiteX6" fmla="*/ 45435 w 45834"/>
                    <a:gd name="connsiteY6" fmla="*/ 10025 h 31381"/>
                    <a:gd name="connsiteX7" fmla="*/ 45435 w 45834"/>
                    <a:gd name="connsiteY7" fmla="*/ -155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399" y="18296"/>
                      </a:moveTo>
                      <a:lnTo>
                        <a:pt x="-399" y="29830"/>
                      </a:lnTo>
                      <a:lnTo>
                        <a:pt x="45435" y="29830"/>
                      </a:lnTo>
                      <a:lnTo>
                        <a:pt x="45435" y="18296"/>
                      </a:lnTo>
                      <a:close/>
                      <a:moveTo>
                        <a:pt x="-399" y="-1552"/>
                      </a:moveTo>
                      <a:lnTo>
                        <a:pt x="-399" y="10025"/>
                      </a:lnTo>
                      <a:lnTo>
                        <a:pt x="45435" y="10025"/>
                      </a:lnTo>
                      <a:lnTo>
                        <a:pt x="45435" y="-1552"/>
                      </a:lnTo>
                      <a:close/>
                    </a:path>
                  </a:pathLst>
                </a:custGeom>
                <a:solidFill>
                  <a:srgbClr val="000000"/>
                </a:solidFill>
                <a:ln w="14" cap="flat">
                  <a:noFill/>
                  <a:prstDash val="solid"/>
                  <a:round/>
                </a:ln>
              </p:spPr>
              <p:txBody>
                <a:bodyPr rtlCol="0" anchor="ctr"/>
                <a:lstStyle/>
                <a:p>
                  <a:endParaRPr lang="en-US"/>
                </a:p>
              </p:txBody>
            </p:sp>
            <p:sp>
              <p:nvSpPr>
                <p:cNvPr id="1413" name="Freeform: Shape 1412">
                  <a:extLst>
                    <a:ext uri="{FF2B5EF4-FFF2-40B4-BE49-F238E27FC236}">
                      <a16:creationId xmlns:a16="http://schemas.microsoft.com/office/drawing/2014/main" id="{5628E756-593F-9D60-9D7A-9B1427E33DF5}"/>
                    </a:ext>
                  </a:extLst>
                </p:cNvPr>
                <p:cNvSpPr/>
                <p:nvPr/>
              </p:nvSpPr>
              <p:spPr>
                <a:xfrm flipV="1">
                  <a:off x="6330446" y="485954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14" name="Freeform: Shape 1413">
                  <a:extLst>
                    <a:ext uri="{FF2B5EF4-FFF2-40B4-BE49-F238E27FC236}">
                      <a16:creationId xmlns:a16="http://schemas.microsoft.com/office/drawing/2014/main" id="{2A32C553-B4C4-DDD2-DC13-2DDCB00CBEF0}"/>
                    </a:ext>
                  </a:extLst>
                </p:cNvPr>
                <p:cNvSpPr/>
                <p:nvPr/>
              </p:nvSpPr>
              <p:spPr>
                <a:xfrm flipV="1">
                  <a:off x="6362416" y="4793992"/>
                  <a:ext cx="22280" cy="84027"/>
                </a:xfrm>
                <a:custGeom>
                  <a:avLst/>
                  <a:gdLst>
                    <a:gd name="connsiteX0" fmla="*/ 250 w 22280"/>
                    <a:gd name="connsiteY0" fmla="*/ -935 h 84027"/>
                    <a:gd name="connsiteX1" fmla="*/ 250 w 22280"/>
                    <a:gd name="connsiteY1" fmla="*/ 83092 h 84027"/>
                    <a:gd name="connsiteX2" fmla="*/ 22531 w 22280"/>
                    <a:gd name="connsiteY2" fmla="*/ 83092 h 84027"/>
                    <a:gd name="connsiteX3" fmla="*/ 22531 w 22280"/>
                    <a:gd name="connsiteY3" fmla="*/ 73218 h 84027"/>
                    <a:gd name="connsiteX4" fmla="*/ 12199 w 22280"/>
                    <a:gd name="connsiteY4" fmla="*/ 73218 h 84027"/>
                    <a:gd name="connsiteX5" fmla="*/ 12199 w 22280"/>
                    <a:gd name="connsiteY5" fmla="*/ 8953 h 84027"/>
                    <a:gd name="connsiteX6" fmla="*/ 22531 w 22280"/>
                    <a:gd name="connsiteY6" fmla="*/ 8953 h 84027"/>
                    <a:gd name="connsiteX7" fmla="*/ 22531 w 22280"/>
                    <a:gd name="connsiteY7" fmla="*/ -935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250" y="-935"/>
                      </a:moveTo>
                      <a:lnTo>
                        <a:pt x="250" y="83092"/>
                      </a:lnTo>
                      <a:lnTo>
                        <a:pt x="22531" y="83092"/>
                      </a:lnTo>
                      <a:lnTo>
                        <a:pt x="22531" y="73218"/>
                      </a:lnTo>
                      <a:lnTo>
                        <a:pt x="12199" y="73218"/>
                      </a:lnTo>
                      <a:lnTo>
                        <a:pt x="12199" y="8953"/>
                      </a:lnTo>
                      <a:lnTo>
                        <a:pt x="22531" y="8953"/>
                      </a:lnTo>
                      <a:lnTo>
                        <a:pt x="22531" y="-935"/>
                      </a:lnTo>
                      <a:close/>
                    </a:path>
                  </a:pathLst>
                </a:custGeom>
                <a:solidFill>
                  <a:srgbClr val="000000"/>
                </a:solidFill>
                <a:ln w="14" cap="flat">
                  <a:noFill/>
                  <a:prstDash val="solid"/>
                  <a:round/>
                </a:ln>
              </p:spPr>
              <p:txBody>
                <a:bodyPr rtlCol="0" anchor="ctr"/>
                <a:lstStyle/>
                <a:p>
                  <a:endParaRPr lang="en-US"/>
                </a:p>
              </p:txBody>
            </p:sp>
            <p:sp>
              <p:nvSpPr>
                <p:cNvPr id="1415" name="Freeform: Shape 1414">
                  <a:extLst>
                    <a:ext uri="{FF2B5EF4-FFF2-40B4-BE49-F238E27FC236}">
                      <a16:creationId xmlns:a16="http://schemas.microsoft.com/office/drawing/2014/main" id="{BB25CBA2-C94C-560A-8A91-508C9F0F594B}"/>
                    </a:ext>
                  </a:extLst>
                </p:cNvPr>
                <p:cNvSpPr/>
                <p:nvPr/>
              </p:nvSpPr>
              <p:spPr>
                <a:xfrm flipV="1">
                  <a:off x="6388664" y="4793720"/>
                  <a:ext cx="44059" cy="65825"/>
                </a:xfrm>
                <a:custGeom>
                  <a:avLst/>
                  <a:gdLst>
                    <a:gd name="connsiteX0" fmla="*/ 43855 w 44059"/>
                    <a:gd name="connsiteY0" fmla="*/ 10085 h 65825"/>
                    <a:gd name="connsiteX1" fmla="*/ 43855 w 44059"/>
                    <a:gd name="connsiteY1" fmla="*/ -1592 h 65825"/>
                    <a:gd name="connsiteX2" fmla="*/ -205 w 44059"/>
                    <a:gd name="connsiteY2" fmla="*/ -1592 h 65825"/>
                    <a:gd name="connsiteX3" fmla="*/ 4088 w 44059"/>
                    <a:gd name="connsiteY3" fmla="*/ 10957 h 65825"/>
                    <a:gd name="connsiteX4" fmla="*/ 18226 w 44059"/>
                    <a:gd name="connsiteY4" fmla="*/ 26670 h 65825"/>
                    <a:gd name="connsiteX5" fmla="*/ 28643 w 44059"/>
                    <a:gd name="connsiteY5" fmla="*/ 37402 h 65825"/>
                    <a:gd name="connsiteX6" fmla="*/ 31233 w 44059"/>
                    <a:gd name="connsiteY6" fmla="*/ 45101 h 65825"/>
                    <a:gd name="connsiteX7" fmla="*/ 28973 w 44059"/>
                    <a:gd name="connsiteY7" fmla="*/ 51554 h 65825"/>
                    <a:gd name="connsiteX8" fmla="*/ 22748 w 44059"/>
                    <a:gd name="connsiteY8" fmla="*/ 53815 h 65825"/>
                    <a:gd name="connsiteX9" fmla="*/ 16480 w 44059"/>
                    <a:gd name="connsiteY9" fmla="*/ 51440 h 65825"/>
                    <a:gd name="connsiteX10" fmla="*/ 13804 w 44059"/>
                    <a:gd name="connsiteY10" fmla="*/ 43570 h 65825"/>
                    <a:gd name="connsiteX11" fmla="*/ 1283 w 44059"/>
                    <a:gd name="connsiteY11" fmla="*/ 44829 h 65825"/>
                    <a:gd name="connsiteX12" fmla="*/ 8295 w 44059"/>
                    <a:gd name="connsiteY12" fmla="*/ 59711 h 65825"/>
                    <a:gd name="connsiteX13" fmla="*/ 23048 w 44059"/>
                    <a:gd name="connsiteY13" fmla="*/ 64233 h 65825"/>
                    <a:gd name="connsiteX14" fmla="*/ 38303 w 44059"/>
                    <a:gd name="connsiteY14" fmla="*/ 58996 h 65825"/>
                    <a:gd name="connsiteX15" fmla="*/ 43855 w 44059"/>
                    <a:gd name="connsiteY15" fmla="*/ 45988 h 65825"/>
                    <a:gd name="connsiteX16" fmla="*/ 42266 w 44059"/>
                    <a:gd name="connsiteY16" fmla="*/ 37559 h 65825"/>
                    <a:gd name="connsiteX17" fmla="*/ 37229 w 44059"/>
                    <a:gd name="connsiteY17" fmla="*/ 29174 h 65825"/>
                    <a:gd name="connsiteX18" fmla="*/ 29001 w 44059"/>
                    <a:gd name="connsiteY18" fmla="*/ 20803 h 65825"/>
                    <a:gd name="connsiteX19" fmla="*/ 21460 w 44059"/>
                    <a:gd name="connsiteY19" fmla="*/ 13562 h 65825"/>
                    <a:gd name="connsiteX20" fmla="*/ 18898 w 44059"/>
                    <a:gd name="connsiteY20" fmla="*/ 10085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855" y="10085"/>
                      </a:moveTo>
                      <a:lnTo>
                        <a:pt x="43855" y="-1592"/>
                      </a:lnTo>
                      <a:lnTo>
                        <a:pt x="-205" y="-1592"/>
                      </a:lnTo>
                      <a:cubicBezTo>
                        <a:pt x="272" y="2825"/>
                        <a:pt x="1703" y="7008"/>
                        <a:pt x="4088" y="10957"/>
                      </a:cubicBezTo>
                      <a:cubicBezTo>
                        <a:pt x="6473" y="14907"/>
                        <a:pt x="11185" y="20144"/>
                        <a:pt x="18226" y="26670"/>
                      </a:cubicBezTo>
                      <a:cubicBezTo>
                        <a:pt x="23893" y="31945"/>
                        <a:pt x="27365" y="35523"/>
                        <a:pt x="28643" y="37402"/>
                      </a:cubicBezTo>
                      <a:cubicBezTo>
                        <a:pt x="30370" y="39997"/>
                        <a:pt x="31233" y="42563"/>
                        <a:pt x="31233" y="45101"/>
                      </a:cubicBezTo>
                      <a:cubicBezTo>
                        <a:pt x="31233" y="47896"/>
                        <a:pt x="30480" y="50047"/>
                        <a:pt x="28973" y="51554"/>
                      </a:cubicBezTo>
                      <a:cubicBezTo>
                        <a:pt x="27475" y="53062"/>
                        <a:pt x="25400" y="53815"/>
                        <a:pt x="22748" y="53815"/>
                      </a:cubicBezTo>
                      <a:cubicBezTo>
                        <a:pt x="20124" y="53815"/>
                        <a:pt x="18035" y="53024"/>
                        <a:pt x="16480" y="51440"/>
                      </a:cubicBezTo>
                      <a:cubicBezTo>
                        <a:pt x="14935" y="49866"/>
                        <a:pt x="14043" y="47242"/>
                        <a:pt x="13804" y="43570"/>
                      </a:cubicBezTo>
                      <a:lnTo>
                        <a:pt x="1283" y="44829"/>
                      </a:lnTo>
                      <a:cubicBezTo>
                        <a:pt x="2027" y="51745"/>
                        <a:pt x="4364" y="56706"/>
                        <a:pt x="8295" y="59711"/>
                      </a:cubicBezTo>
                      <a:cubicBezTo>
                        <a:pt x="12235" y="62726"/>
                        <a:pt x="17153" y="64233"/>
                        <a:pt x="23048" y="64233"/>
                      </a:cubicBezTo>
                      <a:cubicBezTo>
                        <a:pt x="29526" y="64233"/>
                        <a:pt x="34611" y="62487"/>
                        <a:pt x="38303" y="58996"/>
                      </a:cubicBezTo>
                      <a:cubicBezTo>
                        <a:pt x="42004" y="55514"/>
                        <a:pt x="43855" y="51178"/>
                        <a:pt x="43855" y="45988"/>
                      </a:cubicBezTo>
                      <a:cubicBezTo>
                        <a:pt x="43855" y="43040"/>
                        <a:pt x="43325" y="40231"/>
                        <a:pt x="42266" y="37559"/>
                      </a:cubicBezTo>
                      <a:cubicBezTo>
                        <a:pt x="41207" y="34888"/>
                        <a:pt x="39528" y="32093"/>
                        <a:pt x="37229" y="29174"/>
                      </a:cubicBezTo>
                      <a:cubicBezTo>
                        <a:pt x="35712" y="27237"/>
                        <a:pt x="32970" y="24447"/>
                        <a:pt x="29001" y="20803"/>
                      </a:cubicBezTo>
                      <a:cubicBezTo>
                        <a:pt x="25033" y="17168"/>
                        <a:pt x="22519" y="14754"/>
                        <a:pt x="21460" y="13562"/>
                      </a:cubicBezTo>
                      <a:cubicBezTo>
                        <a:pt x="20411" y="12369"/>
                        <a:pt x="19557" y="11210"/>
                        <a:pt x="18898" y="10085"/>
                      </a:cubicBezTo>
                      <a:close/>
                    </a:path>
                  </a:pathLst>
                </a:custGeom>
                <a:solidFill>
                  <a:srgbClr val="000000"/>
                </a:solidFill>
                <a:ln w="14" cap="flat">
                  <a:noFill/>
                  <a:prstDash val="solid"/>
                  <a:round/>
                </a:ln>
              </p:spPr>
              <p:txBody>
                <a:bodyPr rtlCol="0" anchor="ctr"/>
                <a:lstStyle/>
                <a:p>
                  <a:endParaRPr lang="en-US"/>
                </a:p>
              </p:txBody>
            </p:sp>
            <p:sp>
              <p:nvSpPr>
                <p:cNvPr id="1416" name="Freeform: Shape 1415">
                  <a:extLst>
                    <a:ext uri="{FF2B5EF4-FFF2-40B4-BE49-F238E27FC236}">
                      <a16:creationId xmlns:a16="http://schemas.microsoft.com/office/drawing/2014/main" id="{6504CFC2-2F1D-EA09-7507-F8148309A11C}"/>
                    </a:ext>
                  </a:extLst>
                </p:cNvPr>
                <p:cNvSpPr/>
                <p:nvPr/>
              </p:nvSpPr>
              <p:spPr>
                <a:xfrm flipV="1">
                  <a:off x="6440771" y="4793720"/>
                  <a:ext cx="43544" cy="66941"/>
                </a:xfrm>
                <a:custGeom>
                  <a:avLst/>
                  <a:gdLst>
                    <a:gd name="connsiteX0" fmla="*/ -257 w 43544"/>
                    <a:gd name="connsiteY0" fmla="*/ 16964 h 66941"/>
                    <a:gd name="connsiteX1" fmla="*/ 11906 w 43544"/>
                    <a:gd name="connsiteY1" fmla="*/ 18438 h 66941"/>
                    <a:gd name="connsiteX2" fmla="*/ 15026 w 43544"/>
                    <a:gd name="connsiteY2" fmla="*/ 11326 h 66941"/>
                    <a:gd name="connsiteX3" fmla="*/ 21208 w 43544"/>
                    <a:gd name="connsiteY3" fmla="*/ 8864 h 66941"/>
                    <a:gd name="connsiteX4" fmla="*/ 27747 w 43544"/>
                    <a:gd name="connsiteY4" fmla="*/ 11812 h 66941"/>
                    <a:gd name="connsiteX5" fmla="*/ 30409 w 43544"/>
                    <a:gd name="connsiteY5" fmla="*/ 19783 h 66941"/>
                    <a:gd name="connsiteX6" fmla="*/ 27862 w 43544"/>
                    <a:gd name="connsiteY6" fmla="*/ 27281 h 66941"/>
                    <a:gd name="connsiteX7" fmla="*/ 21651 w 43544"/>
                    <a:gd name="connsiteY7" fmla="*/ 30057 h 66941"/>
                    <a:gd name="connsiteX8" fmla="*/ 15884 w 43544"/>
                    <a:gd name="connsiteY8" fmla="*/ 29127 h 66941"/>
                    <a:gd name="connsiteX9" fmla="*/ 17272 w 43544"/>
                    <a:gd name="connsiteY9" fmla="*/ 39359 h 66941"/>
                    <a:gd name="connsiteX10" fmla="*/ 25043 w 43544"/>
                    <a:gd name="connsiteY10" fmla="*/ 41577 h 66941"/>
                    <a:gd name="connsiteX11" fmla="*/ 27733 w 43544"/>
                    <a:gd name="connsiteY11" fmla="*/ 47816 h 66941"/>
                    <a:gd name="connsiteX12" fmla="*/ 25758 w 43544"/>
                    <a:gd name="connsiteY12" fmla="*/ 53082 h 66941"/>
                    <a:gd name="connsiteX13" fmla="*/ 20535 w 43544"/>
                    <a:gd name="connsiteY13" fmla="*/ 55057 h 66941"/>
                    <a:gd name="connsiteX14" fmla="*/ 15026 w 43544"/>
                    <a:gd name="connsiteY14" fmla="*/ 52824 h 66941"/>
                    <a:gd name="connsiteX15" fmla="*/ 12264 w 43544"/>
                    <a:gd name="connsiteY15" fmla="*/ 46299 h 66941"/>
                    <a:gd name="connsiteX16" fmla="*/ 673 w 43544"/>
                    <a:gd name="connsiteY16" fmla="*/ 48259 h 66941"/>
                    <a:gd name="connsiteX17" fmla="*/ 4322 w 43544"/>
                    <a:gd name="connsiteY17" fmla="*/ 57761 h 66941"/>
                    <a:gd name="connsiteX18" fmla="*/ 11119 w 43544"/>
                    <a:gd name="connsiteY18" fmla="*/ 63356 h 66941"/>
                    <a:gd name="connsiteX19" fmla="*/ 20893 w 43544"/>
                    <a:gd name="connsiteY19" fmla="*/ 65388 h 66941"/>
                    <a:gd name="connsiteX20" fmla="*/ 35732 w 43544"/>
                    <a:gd name="connsiteY20" fmla="*/ 59493 h 66941"/>
                    <a:gd name="connsiteX21" fmla="*/ 40340 w 43544"/>
                    <a:gd name="connsiteY21" fmla="*/ 48574 h 66941"/>
                    <a:gd name="connsiteX22" fmla="*/ 30910 w 43544"/>
                    <a:gd name="connsiteY22" fmla="*/ 34808 h 66941"/>
                    <a:gd name="connsiteX23" fmla="*/ 39911 w 43544"/>
                    <a:gd name="connsiteY23" fmla="*/ 29385 h 66941"/>
                    <a:gd name="connsiteX24" fmla="*/ 43288 w 43544"/>
                    <a:gd name="connsiteY24" fmla="*/ 19239 h 66941"/>
                    <a:gd name="connsiteX25" fmla="*/ 36977 w 43544"/>
                    <a:gd name="connsiteY25" fmla="*/ 4529 h 66941"/>
                    <a:gd name="connsiteX26" fmla="*/ 21293 w 43544"/>
                    <a:gd name="connsiteY26" fmla="*/ -1553 h 66941"/>
                    <a:gd name="connsiteX27" fmla="*/ 6526 w 43544"/>
                    <a:gd name="connsiteY27" fmla="*/ 3570 h 66941"/>
                    <a:gd name="connsiteX28" fmla="*/ -257 w 43544"/>
                    <a:gd name="connsiteY28" fmla="*/ 16964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257" y="16964"/>
                      </a:moveTo>
                      <a:lnTo>
                        <a:pt x="11906" y="18438"/>
                      </a:lnTo>
                      <a:cubicBezTo>
                        <a:pt x="12288" y="15337"/>
                        <a:pt x="13328" y="12967"/>
                        <a:pt x="15026" y="11326"/>
                      </a:cubicBezTo>
                      <a:cubicBezTo>
                        <a:pt x="16733" y="9685"/>
                        <a:pt x="18794" y="8864"/>
                        <a:pt x="21208" y="8864"/>
                      </a:cubicBezTo>
                      <a:cubicBezTo>
                        <a:pt x="23802" y="8864"/>
                        <a:pt x="25982" y="9847"/>
                        <a:pt x="27747" y="11812"/>
                      </a:cubicBezTo>
                      <a:cubicBezTo>
                        <a:pt x="29522" y="13787"/>
                        <a:pt x="30409" y="16444"/>
                        <a:pt x="30409" y="19783"/>
                      </a:cubicBezTo>
                      <a:cubicBezTo>
                        <a:pt x="30409" y="22941"/>
                        <a:pt x="29560" y="25440"/>
                        <a:pt x="27862" y="27281"/>
                      </a:cubicBezTo>
                      <a:cubicBezTo>
                        <a:pt x="26164" y="29132"/>
                        <a:pt x="24093" y="30057"/>
                        <a:pt x="21651" y="30057"/>
                      </a:cubicBezTo>
                      <a:cubicBezTo>
                        <a:pt x="20039" y="30057"/>
                        <a:pt x="18117" y="29747"/>
                        <a:pt x="15884" y="29127"/>
                      </a:cubicBezTo>
                      <a:lnTo>
                        <a:pt x="17272" y="39359"/>
                      </a:lnTo>
                      <a:cubicBezTo>
                        <a:pt x="20669" y="39273"/>
                        <a:pt x="23259" y="40012"/>
                        <a:pt x="25043" y="41577"/>
                      </a:cubicBezTo>
                      <a:cubicBezTo>
                        <a:pt x="26836" y="43141"/>
                        <a:pt x="27733" y="45221"/>
                        <a:pt x="27733" y="47816"/>
                      </a:cubicBezTo>
                      <a:cubicBezTo>
                        <a:pt x="27733" y="50020"/>
                        <a:pt x="27075" y="51775"/>
                        <a:pt x="25758" y="53082"/>
                      </a:cubicBezTo>
                      <a:cubicBezTo>
                        <a:pt x="24451" y="54398"/>
                        <a:pt x="22710" y="55057"/>
                        <a:pt x="20535" y="55057"/>
                      </a:cubicBezTo>
                      <a:cubicBezTo>
                        <a:pt x="18389" y="55057"/>
                        <a:pt x="16552" y="54312"/>
                        <a:pt x="15026" y="52824"/>
                      </a:cubicBezTo>
                      <a:cubicBezTo>
                        <a:pt x="13509" y="51336"/>
                        <a:pt x="12588" y="49161"/>
                        <a:pt x="12264" y="46299"/>
                      </a:cubicBezTo>
                      <a:lnTo>
                        <a:pt x="673" y="48259"/>
                      </a:lnTo>
                      <a:cubicBezTo>
                        <a:pt x="1484" y="52228"/>
                        <a:pt x="2700" y="55395"/>
                        <a:pt x="4322" y="57761"/>
                      </a:cubicBezTo>
                      <a:cubicBezTo>
                        <a:pt x="5944" y="60137"/>
                        <a:pt x="8210" y="62002"/>
                        <a:pt x="11119" y="63356"/>
                      </a:cubicBezTo>
                      <a:cubicBezTo>
                        <a:pt x="14029" y="64711"/>
                        <a:pt x="17287" y="65388"/>
                        <a:pt x="20893" y="65388"/>
                      </a:cubicBezTo>
                      <a:cubicBezTo>
                        <a:pt x="27065" y="65388"/>
                        <a:pt x="32012" y="63423"/>
                        <a:pt x="35732" y="59493"/>
                      </a:cubicBezTo>
                      <a:cubicBezTo>
                        <a:pt x="38804" y="56268"/>
                        <a:pt x="40340" y="52629"/>
                        <a:pt x="40340" y="48574"/>
                      </a:cubicBezTo>
                      <a:cubicBezTo>
                        <a:pt x="40340" y="42822"/>
                        <a:pt x="37196" y="38233"/>
                        <a:pt x="30910" y="34808"/>
                      </a:cubicBezTo>
                      <a:cubicBezTo>
                        <a:pt x="34668" y="33997"/>
                        <a:pt x="37669" y="32189"/>
                        <a:pt x="39911" y="29385"/>
                      </a:cubicBezTo>
                      <a:cubicBezTo>
                        <a:pt x="42162" y="26590"/>
                        <a:pt x="43288" y="23208"/>
                        <a:pt x="43288" y="19239"/>
                      </a:cubicBezTo>
                      <a:cubicBezTo>
                        <a:pt x="43288" y="13487"/>
                        <a:pt x="41184" y="8583"/>
                        <a:pt x="36977" y="4529"/>
                      </a:cubicBezTo>
                      <a:cubicBezTo>
                        <a:pt x="32780" y="474"/>
                        <a:pt x="27552" y="-1553"/>
                        <a:pt x="21293" y="-1553"/>
                      </a:cubicBezTo>
                      <a:cubicBezTo>
                        <a:pt x="15360" y="-1553"/>
                        <a:pt x="10437" y="155"/>
                        <a:pt x="6526" y="3570"/>
                      </a:cubicBezTo>
                      <a:cubicBezTo>
                        <a:pt x="2624" y="6985"/>
                        <a:pt x="363" y="11450"/>
                        <a:pt x="-257" y="16964"/>
                      </a:cubicBezTo>
                      <a:close/>
                    </a:path>
                  </a:pathLst>
                </a:custGeom>
                <a:solidFill>
                  <a:srgbClr val="000000"/>
                </a:solidFill>
                <a:ln w="14" cap="flat">
                  <a:noFill/>
                  <a:prstDash val="solid"/>
                  <a:round/>
                </a:ln>
              </p:spPr>
              <p:txBody>
                <a:bodyPr rtlCol="0" anchor="ctr"/>
                <a:lstStyle/>
                <a:p>
                  <a:endParaRPr lang="en-US"/>
                </a:p>
              </p:txBody>
            </p:sp>
            <p:sp>
              <p:nvSpPr>
                <p:cNvPr id="1417" name="Freeform: Shape 1416">
                  <a:extLst>
                    <a:ext uri="{FF2B5EF4-FFF2-40B4-BE49-F238E27FC236}">
                      <a16:creationId xmlns:a16="http://schemas.microsoft.com/office/drawing/2014/main" id="{8B8A716A-5A4F-2334-D1EE-D4D4DC5D5639}"/>
                    </a:ext>
                  </a:extLst>
                </p:cNvPr>
                <p:cNvSpPr/>
                <p:nvPr/>
              </p:nvSpPr>
              <p:spPr>
                <a:xfrm flipV="1">
                  <a:off x="6493493" y="4846981"/>
                  <a:ext cx="13594" cy="27188"/>
                </a:xfrm>
                <a:custGeom>
                  <a:avLst/>
                  <a:gdLst>
                    <a:gd name="connsiteX0" fmla="*/ 1703 w 13594"/>
                    <a:gd name="connsiteY0" fmla="*/ 27976 h 27188"/>
                    <a:gd name="connsiteX1" fmla="*/ 14268 w 13594"/>
                    <a:gd name="connsiteY1" fmla="*/ 27976 h 27188"/>
                    <a:gd name="connsiteX2" fmla="*/ 14268 w 13594"/>
                    <a:gd name="connsiteY2" fmla="*/ 18990 h 27188"/>
                    <a:gd name="connsiteX3" fmla="*/ 13323 w 13594"/>
                    <a:gd name="connsiteY3" fmla="*/ 10390 h 27188"/>
                    <a:gd name="connsiteX4" fmla="*/ 9760 w 13594"/>
                    <a:gd name="connsiteY4" fmla="*/ 4723 h 27188"/>
                    <a:gd name="connsiteX5" fmla="*/ 3134 w 13594"/>
                    <a:gd name="connsiteY5" fmla="*/ 788 h 27188"/>
                    <a:gd name="connsiteX6" fmla="*/ 673 w 13594"/>
                    <a:gd name="connsiteY6" fmla="*/ 5982 h 27188"/>
                    <a:gd name="connsiteX7" fmla="*/ 6068 w 13594"/>
                    <a:gd name="connsiteY7" fmla="*/ 9417 h 27188"/>
                    <a:gd name="connsiteX8" fmla="*/ 7785 w 13594"/>
                    <a:gd name="connsiteY8" fmla="*/ 15412 h 27188"/>
                    <a:gd name="connsiteX9" fmla="*/ 1703 w 13594"/>
                    <a:gd name="connsiteY9" fmla="*/ 15412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1703" y="27976"/>
                      </a:moveTo>
                      <a:lnTo>
                        <a:pt x="14268" y="27976"/>
                      </a:lnTo>
                      <a:lnTo>
                        <a:pt x="14268" y="18990"/>
                      </a:lnTo>
                      <a:cubicBezTo>
                        <a:pt x="14268" y="15355"/>
                        <a:pt x="13953" y="12488"/>
                        <a:pt x="13323" y="10390"/>
                      </a:cubicBezTo>
                      <a:cubicBezTo>
                        <a:pt x="12693" y="8281"/>
                        <a:pt x="11506" y="6392"/>
                        <a:pt x="9760" y="4723"/>
                      </a:cubicBezTo>
                      <a:cubicBezTo>
                        <a:pt x="8024" y="3053"/>
                        <a:pt x="5815" y="1742"/>
                        <a:pt x="3134" y="788"/>
                      </a:cubicBezTo>
                      <a:lnTo>
                        <a:pt x="673" y="5982"/>
                      </a:lnTo>
                      <a:cubicBezTo>
                        <a:pt x="3201" y="6812"/>
                        <a:pt x="5000" y="7957"/>
                        <a:pt x="6068" y="9417"/>
                      </a:cubicBezTo>
                      <a:cubicBezTo>
                        <a:pt x="7146" y="10876"/>
                        <a:pt x="7718" y="12875"/>
                        <a:pt x="7785" y="15412"/>
                      </a:cubicBezTo>
                      <a:lnTo>
                        <a:pt x="1703" y="15412"/>
                      </a:lnTo>
                      <a:close/>
                    </a:path>
                  </a:pathLst>
                </a:custGeom>
                <a:solidFill>
                  <a:srgbClr val="000000"/>
                </a:solidFill>
                <a:ln w="14" cap="flat">
                  <a:noFill/>
                  <a:prstDash val="solid"/>
                  <a:round/>
                </a:ln>
              </p:spPr>
              <p:txBody>
                <a:bodyPr rtlCol="0" anchor="ctr"/>
                <a:lstStyle/>
                <a:p>
                  <a:endParaRPr lang="en-US"/>
                </a:p>
              </p:txBody>
            </p:sp>
            <p:sp>
              <p:nvSpPr>
                <p:cNvPr id="1418" name="Freeform: Shape 1417">
                  <a:extLst>
                    <a:ext uri="{FF2B5EF4-FFF2-40B4-BE49-F238E27FC236}">
                      <a16:creationId xmlns:a16="http://schemas.microsoft.com/office/drawing/2014/main" id="{6F4581C0-788B-6769-8197-801589BBCDF7}"/>
                    </a:ext>
                  </a:extLst>
                </p:cNvPr>
                <p:cNvSpPr/>
                <p:nvPr/>
              </p:nvSpPr>
              <p:spPr>
                <a:xfrm flipV="1">
                  <a:off x="6513701" y="485954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19" name="Freeform: Shape 1418">
                  <a:extLst>
                    <a:ext uri="{FF2B5EF4-FFF2-40B4-BE49-F238E27FC236}">
                      <a16:creationId xmlns:a16="http://schemas.microsoft.com/office/drawing/2014/main" id="{9495B3EA-B7E6-48A8-3DB7-E7F0A4F9090C}"/>
                    </a:ext>
                  </a:extLst>
                </p:cNvPr>
                <p:cNvSpPr/>
                <p:nvPr/>
              </p:nvSpPr>
              <p:spPr>
                <a:xfrm flipV="1">
                  <a:off x="6540848" y="4793720"/>
                  <a:ext cx="47136" cy="65825"/>
                </a:xfrm>
                <a:custGeom>
                  <a:avLst/>
                  <a:gdLst>
                    <a:gd name="connsiteX0" fmla="*/ 26594 w 47136"/>
                    <a:gd name="connsiteY0" fmla="*/ -1592 h 65825"/>
                    <a:gd name="connsiteX1" fmla="*/ 26594 w 47136"/>
                    <a:gd name="connsiteY1" fmla="*/ 11601 h 65825"/>
                    <a:gd name="connsiteX2" fmla="*/ -237 w 47136"/>
                    <a:gd name="connsiteY2" fmla="*/ 11601 h 65825"/>
                    <a:gd name="connsiteX3" fmla="*/ -237 w 47136"/>
                    <a:gd name="connsiteY3" fmla="*/ 22606 h 65825"/>
                    <a:gd name="connsiteX4" fmla="*/ 28197 w 47136"/>
                    <a:gd name="connsiteY4" fmla="*/ 64233 h 65825"/>
                    <a:gd name="connsiteX5" fmla="*/ 38757 w 47136"/>
                    <a:gd name="connsiteY5" fmla="*/ 64233 h 65825"/>
                    <a:gd name="connsiteX6" fmla="*/ 38757 w 47136"/>
                    <a:gd name="connsiteY6" fmla="*/ 22649 h 65825"/>
                    <a:gd name="connsiteX7" fmla="*/ 46900 w 47136"/>
                    <a:gd name="connsiteY7" fmla="*/ 22649 h 65825"/>
                    <a:gd name="connsiteX8" fmla="*/ 46900 w 47136"/>
                    <a:gd name="connsiteY8" fmla="*/ 11601 h 65825"/>
                    <a:gd name="connsiteX9" fmla="*/ 38757 w 47136"/>
                    <a:gd name="connsiteY9" fmla="*/ 11601 h 65825"/>
                    <a:gd name="connsiteX10" fmla="*/ 38757 w 47136"/>
                    <a:gd name="connsiteY10" fmla="*/ -1592 h 65825"/>
                    <a:gd name="connsiteX11" fmla="*/ 26594 w 47136"/>
                    <a:gd name="connsiteY11" fmla="*/ 22649 h 65825"/>
                    <a:gd name="connsiteX12" fmla="*/ 26594 w 47136"/>
                    <a:gd name="connsiteY12" fmla="*/ 45043 h 65825"/>
                    <a:gd name="connsiteX13" fmla="*/ 11526 w 47136"/>
                    <a:gd name="connsiteY13" fmla="*/ 2264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6594" y="-1592"/>
                      </a:moveTo>
                      <a:lnTo>
                        <a:pt x="26594" y="11601"/>
                      </a:lnTo>
                      <a:lnTo>
                        <a:pt x="-237" y="11601"/>
                      </a:lnTo>
                      <a:lnTo>
                        <a:pt x="-237" y="22606"/>
                      </a:lnTo>
                      <a:lnTo>
                        <a:pt x="28197" y="64233"/>
                      </a:lnTo>
                      <a:lnTo>
                        <a:pt x="38757" y="64233"/>
                      </a:lnTo>
                      <a:lnTo>
                        <a:pt x="38757" y="22649"/>
                      </a:lnTo>
                      <a:lnTo>
                        <a:pt x="46900" y="22649"/>
                      </a:lnTo>
                      <a:lnTo>
                        <a:pt x="46900" y="11601"/>
                      </a:lnTo>
                      <a:lnTo>
                        <a:pt x="38757" y="11601"/>
                      </a:lnTo>
                      <a:lnTo>
                        <a:pt x="38757" y="-1592"/>
                      </a:lnTo>
                      <a:close/>
                      <a:moveTo>
                        <a:pt x="26594" y="22649"/>
                      </a:moveTo>
                      <a:lnTo>
                        <a:pt x="26594" y="45043"/>
                      </a:lnTo>
                      <a:lnTo>
                        <a:pt x="11526" y="22649"/>
                      </a:lnTo>
                      <a:close/>
                    </a:path>
                  </a:pathLst>
                </a:custGeom>
                <a:solidFill>
                  <a:srgbClr val="000000"/>
                </a:solidFill>
                <a:ln w="14" cap="flat">
                  <a:noFill/>
                  <a:prstDash val="solid"/>
                  <a:round/>
                </a:ln>
              </p:spPr>
              <p:txBody>
                <a:bodyPr rtlCol="0" anchor="ctr"/>
                <a:lstStyle/>
                <a:p>
                  <a:endParaRPr lang="en-US"/>
                </a:p>
              </p:txBody>
            </p:sp>
            <p:sp>
              <p:nvSpPr>
                <p:cNvPr id="1420" name="Freeform: Shape 1419">
                  <a:extLst>
                    <a:ext uri="{FF2B5EF4-FFF2-40B4-BE49-F238E27FC236}">
                      <a16:creationId xmlns:a16="http://schemas.microsoft.com/office/drawing/2014/main" id="{186AE9FB-29C9-D215-BF05-91FD1788F8F9}"/>
                    </a:ext>
                  </a:extLst>
                </p:cNvPr>
                <p:cNvSpPr/>
                <p:nvPr/>
              </p:nvSpPr>
              <p:spPr>
                <a:xfrm flipV="1">
                  <a:off x="6591783" y="4793992"/>
                  <a:ext cx="22266" cy="84027"/>
                </a:xfrm>
                <a:custGeom>
                  <a:avLst/>
                  <a:gdLst>
                    <a:gd name="connsiteX0" fmla="*/ 22907 w 22266"/>
                    <a:gd name="connsiteY0" fmla="*/ 83092 h 84027"/>
                    <a:gd name="connsiteX1" fmla="*/ 22907 w 22266"/>
                    <a:gd name="connsiteY1" fmla="*/ -935 h 84027"/>
                    <a:gd name="connsiteX2" fmla="*/ 641 w 22266"/>
                    <a:gd name="connsiteY2" fmla="*/ -935 h 84027"/>
                    <a:gd name="connsiteX3" fmla="*/ 641 w 22266"/>
                    <a:gd name="connsiteY3" fmla="*/ 8953 h 84027"/>
                    <a:gd name="connsiteX4" fmla="*/ 10973 w 22266"/>
                    <a:gd name="connsiteY4" fmla="*/ 8953 h 84027"/>
                    <a:gd name="connsiteX5" fmla="*/ 10973 w 22266"/>
                    <a:gd name="connsiteY5" fmla="*/ 73304 h 84027"/>
                    <a:gd name="connsiteX6" fmla="*/ 641 w 22266"/>
                    <a:gd name="connsiteY6" fmla="*/ 73304 h 84027"/>
                    <a:gd name="connsiteX7" fmla="*/ 641 w 22266"/>
                    <a:gd name="connsiteY7" fmla="*/ 83092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2907" y="83092"/>
                      </a:moveTo>
                      <a:lnTo>
                        <a:pt x="22907" y="-935"/>
                      </a:lnTo>
                      <a:lnTo>
                        <a:pt x="641" y="-935"/>
                      </a:lnTo>
                      <a:lnTo>
                        <a:pt x="641" y="8953"/>
                      </a:lnTo>
                      <a:lnTo>
                        <a:pt x="10973" y="8953"/>
                      </a:lnTo>
                      <a:lnTo>
                        <a:pt x="10973" y="73304"/>
                      </a:lnTo>
                      <a:lnTo>
                        <a:pt x="641" y="73304"/>
                      </a:lnTo>
                      <a:lnTo>
                        <a:pt x="641" y="83092"/>
                      </a:lnTo>
                      <a:close/>
                    </a:path>
                  </a:pathLst>
                </a:custGeom>
                <a:solidFill>
                  <a:srgbClr val="000000"/>
                </a:solidFill>
                <a:ln w="14" cap="flat">
                  <a:noFill/>
                  <a:prstDash val="solid"/>
                  <a:round/>
                </a:ln>
              </p:spPr>
              <p:txBody>
                <a:bodyPr rtlCol="0" anchor="ctr"/>
                <a:lstStyle/>
                <a:p>
                  <a:endParaRPr lang="en-US"/>
                </a:p>
              </p:txBody>
            </p:sp>
          </p:grpSp>
        </p:grpSp>
        <p:grpSp>
          <p:nvGrpSpPr>
            <p:cNvPr id="1421" name="Graphic 3">
              <a:extLst>
                <a:ext uri="{FF2B5EF4-FFF2-40B4-BE49-F238E27FC236}">
                  <a16:creationId xmlns:a16="http://schemas.microsoft.com/office/drawing/2014/main" id="{F4364A85-A08C-AAA5-AF21-6EFE6778DAC2}"/>
                </a:ext>
              </a:extLst>
            </p:cNvPr>
            <p:cNvGrpSpPr/>
            <p:nvPr/>
          </p:nvGrpSpPr>
          <p:grpSpPr>
            <a:xfrm>
              <a:off x="7180145" y="3680776"/>
              <a:ext cx="565180" cy="503207"/>
              <a:chOff x="7180145" y="3680776"/>
              <a:chExt cx="565180" cy="503207"/>
            </a:xfrm>
            <a:noFill/>
          </p:grpSpPr>
          <p:sp>
            <p:nvSpPr>
              <p:cNvPr id="1422" name="Freeform: Shape 1421">
                <a:extLst>
                  <a:ext uri="{FF2B5EF4-FFF2-40B4-BE49-F238E27FC236}">
                    <a16:creationId xmlns:a16="http://schemas.microsoft.com/office/drawing/2014/main" id="{0F263945-D35D-6595-177D-0598006038A1}"/>
                  </a:ext>
                </a:extLst>
              </p:cNvPr>
              <p:cNvSpPr/>
              <p:nvPr/>
            </p:nvSpPr>
            <p:spPr>
              <a:xfrm>
                <a:off x="7180145" y="3680776"/>
                <a:ext cx="565180" cy="503207"/>
              </a:xfrm>
              <a:custGeom>
                <a:avLst/>
                <a:gdLst>
                  <a:gd name="connsiteX0" fmla="*/ 565602 w 565180"/>
                  <a:gd name="connsiteY0" fmla="*/ 503302 h 503207"/>
                  <a:gd name="connsiteX1" fmla="*/ 421 w 565180"/>
                  <a:gd name="connsiteY1" fmla="*/ 94 h 503207"/>
                </a:gdLst>
                <a:ahLst/>
                <a:cxnLst>
                  <a:cxn ang="0">
                    <a:pos x="connsiteX0" y="connsiteY0"/>
                  </a:cxn>
                  <a:cxn ang="0">
                    <a:pos x="connsiteX1" y="connsiteY1"/>
                  </a:cxn>
                </a:cxnLst>
                <a:rect l="l" t="t" r="r" b="b"/>
                <a:pathLst>
                  <a:path w="565180" h="503207">
                    <a:moveTo>
                      <a:pt x="565602" y="503302"/>
                    </a:moveTo>
                    <a:cubicBezTo>
                      <a:pt x="378831" y="336982"/>
                      <a:pt x="190456" y="169248"/>
                      <a:pt x="421" y="94"/>
                    </a:cubicBezTo>
                  </a:path>
                </a:pathLst>
              </a:custGeom>
              <a:noFill/>
              <a:ln w="11448" cap="rnd">
                <a:solidFill>
                  <a:srgbClr val="000000"/>
                </a:solidFill>
                <a:prstDash val="solid"/>
                <a:round/>
              </a:ln>
            </p:spPr>
            <p:txBody>
              <a:bodyPr rtlCol="0" anchor="ctr"/>
              <a:lstStyle/>
              <a:p>
                <a:endParaRPr lang="en-US"/>
              </a:p>
            </p:txBody>
          </p:sp>
          <p:sp>
            <p:nvSpPr>
              <p:cNvPr id="1423" name="Freeform: Shape 1422">
                <a:extLst>
                  <a:ext uri="{FF2B5EF4-FFF2-40B4-BE49-F238E27FC236}">
                    <a16:creationId xmlns:a16="http://schemas.microsoft.com/office/drawing/2014/main" id="{3E1C08D3-EA09-FF29-DCEA-68363F02333C}"/>
                  </a:ext>
                </a:extLst>
              </p:cNvPr>
              <p:cNvSpPr/>
              <p:nvPr/>
            </p:nvSpPr>
            <p:spPr>
              <a:xfrm>
                <a:off x="7705831" y="4145943"/>
                <a:ext cx="39494" cy="38041"/>
              </a:xfrm>
              <a:custGeom>
                <a:avLst/>
                <a:gdLst>
                  <a:gd name="connsiteX0" fmla="*/ 24763 w 39494"/>
                  <a:gd name="connsiteY0" fmla="*/ 108 h 38041"/>
                  <a:gd name="connsiteX1" fmla="*/ 39931 w 39494"/>
                  <a:gd name="connsiteY1" fmla="*/ 38149 h 38041"/>
                  <a:gd name="connsiteX2" fmla="*/ 437 w 39494"/>
                  <a:gd name="connsiteY2" fmla="*/ 27468 h 38041"/>
                </a:gdLst>
                <a:ahLst/>
                <a:cxnLst>
                  <a:cxn ang="0">
                    <a:pos x="connsiteX0" y="connsiteY0"/>
                  </a:cxn>
                  <a:cxn ang="0">
                    <a:pos x="connsiteX1" y="connsiteY1"/>
                  </a:cxn>
                  <a:cxn ang="0">
                    <a:pos x="connsiteX2" y="connsiteY2"/>
                  </a:cxn>
                </a:cxnLst>
                <a:rect l="l" t="t" r="r" b="b"/>
                <a:pathLst>
                  <a:path w="39494" h="38041">
                    <a:moveTo>
                      <a:pt x="24763" y="108"/>
                    </a:moveTo>
                    <a:lnTo>
                      <a:pt x="39931" y="38149"/>
                    </a:lnTo>
                    <a:lnTo>
                      <a:pt x="437" y="27468"/>
                    </a:lnTo>
                  </a:path>
                </a:pathLst>
              </a:custGeom>
              <a:noFill/>
              <a:ln w="11448" cap="rnd">
                <a:solidFill>
                  <a:srgbClr val="000000"/>
                </a:solidFill>
                <a:prstDash val="solid"/>
                <a:round/>
              </a:ln>
            </p:spPr>
            <p:txBody>
              <a:bodyPr rtlCol="0" anchor="ctr"/>
              <a:lstStyle/>
              <a:p>
                <a:endParaRPr lang="en-US"/>
              </a:p>
            </p:txBody>
          </p:sp>
        </p:grpSp>
        <p:grpSp>
          <p:nvGrpSpPr>
            <p:cNvPr id="1424" name="Graphic 3">
              <a:extLst>
                <a:ext uri="{FF2B5EF4-FFF2-40B4-BE49-F238E27FC236}">
                  <a16:creationId xmlns:a16="http://schemas.microsoft.com/office/drawing/2014/main" id="{03D78E15-2BF0-38C7-2CC7-B86D83D1A722}"/>
                </a:ext>
              </a:extLst>
            </p:cNvPr>
            <p:cNvGrpSpPr/>
            <p:nvPr/>
          </p:nvGrpSpPr>
          <p:grpSpPr>
            <a:xfrm>
              <a:off x="7604288" y="4198706"/>
              <a:ext cx="839929" cy="467605"/>
              <a:chOff x="7604288" y="4198706"/>
              <a:chExt cx="839929" cy="467605"/>
            </a:xfrm>
          </p:grpSpPr>
          <p:sp>
            <p:nvSpPr>
              <p:cNvPr id="1425" name="Freeform: Shape 1424">
                <a:extLst>
                  <a:ext uri="{FF2B5EF4-FFF2-40B4-BE49-F238E27FC236}">
                    <a16:creationId xmlns:a16="http://schemas.microsoft.com/office/drawing/2014/main" id="{0390AB87-491B-03C5-2E4E-600B372AFC3A}"/>
                  </a:ext>
                </a:extLst>
              </p:cNvPr>
              <p:cNvSpPr/>
              <p:nvPr/>
            </p:nvSpPr>
            <p:spPr>
              <a:xfrm>
                <a:off x="7604288" y="4198706"/>
                <a:ext cx="839929" cy="467605"/>
              </a:xfrm>
              <a:custGeom>
                <a:avLst/>
                <a:gdLst>
                  <a:gd name="connsiteX0" fmla="*/ 454 w 839929"/>
                  <a:gd name="connsiteY0" fmla="*/ 467728 h 467605"/>
                  <a:gd name="connsiteX1" fmla="*/ 840383 w 839929"/>
                  <a:gd name="connsiteY1" fmla="*/ 467728 h 467605"/>
                  <a:gd name="connsiteX2" fmla="*/ 840383 w 839929"/>
                  <a:gd name="connsiteY2" fmla="*/ 123 h 467605"/>
                  <a:gd name="connsiteX3" fmla="*/ 454 w 839929"/>
                  <a:gd name="connsiteY3" fmla="*/ 123 h 467605"/>
                </a:gdLst>
                <a:ahLst/>
                <a:cxnLst>
                  <a:cxn ang="0">
                    <a:pos x="connsiteX0" y="connsiteY0"/>
                  </a:cxn>
                  <a:cxn ang="0">
                    <a:pos x="connsiteX1" y="connsiteY1"/>
                  </a:cxn>
                  <a:cxn ang="0">
                    <a:pos x="connsiteX2" y="connsiteY2"/>
                  </a:cxn>
                  <a:cxn ang="0">
                    <a:pos x="connsiteX3" y="connsiteY3"/>
                  </a:cxn>
                </a:cxnLst>
                <a:rect l="l" t="t" r="r" b="b"/>
                <a:pathLst>
                  <a:path w="839929" h="467605">
                    <a:moveTo>
                      <a:pt x="454" y="467728"/>
                    </a:moveTo>
                    <a:lnTo>
                      <a:pt x="840383" y="467728"/>
                    </a:lnTo>
                    <a:lnTo>
                      <a:pt x="840383" y="123"/>
                    </a:lnTo>
                    <a:lnTo>
                      <a:pt x="454" y="123"/>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426" name="Graphic 3">
                <a:extLst>
                  <a:ext uri="{FF2B5EF4-FFF2-40B4-BE49-F238E27FC236}">
                    <a16:creationId xmlns:a16="http://schemas.microsoft.com/office/drawing/2014/main" id="{8B1B3435-1DA9-D593-5E69-0CF4D3759A1C}"/>
                  </a:ext>
                </a:extLst>
              </p:cNvPr>
              <p:cNvGrpSpPr/>
              <p:nvPr/>
            </p:nvGrpSpPr>
            <p:grpSpPr>
              <a:xfrm>
                <a:off x="7654458" y="4242983"/>
                <a:ext cx="741257" cy="67785"/>
                <a:chOff x="7654458" y="4242983"/>
                <a:chExt cx="741257" cy="67785"/>
              </a:xfrm>
              <a:solidFill>
                <a:srgbClr val="000000"/>
              </a:solidFill>
            </p:grpSpPr>
            <p:sp>
              <p:nvSpPr>
                <p:cNvPr id="1427" name="Freeform: Shape 1426">
                  <a:extLst>
                    <a:ext uri="{FF2B5EF4-FFF2-40B4-BE49-F238E27FC236}">
                      <a16:creationId xmlns:a16="http://schemas.microsoft.com/office/drawing/2014/main" id="{17A56AA2-9C16-067F-17CE-66DAC685D621}"/>
                    </a:ext>
                  </a:extLst>
                </p:cNvPr>
                <p:cNvSpPr/>
                <p:nvPr/>
              </p:nvSpPr>
              <p:spPr>
                <a:xfrm flipV="1">
                  <a:off x="7654458" y="4242983"/>
                  <a:ext cx="61317" cy="67785"/>
                </a:xfrm>
                <a:custGeom>
                  <a:avLst/>
                  <a:gdLst>
                    <a:gd name="connsiteX0" fmla="*/ 32125 w 61317"/>
                    <a:gd name="connsiteY0" fmla="*/ 23503 h 67785"/>
                    <a:gd name="connsiteX1" fmla="*/ 32125 w 61317"/>
                    <a:gd name="connsiteY1" fmla="*/ 34550 h 67785"/>
                    <a:gd name="connsiteX2" fmla="*/ 60659 w 61317"/>
                    <a:gd name="connsiteY2" fmla="*/ 34550 h 67785"/>
                    <a:gd name="connsiteX3" fmla="*/ 60659 w 61317"/>
                    <a:gd name="connsiteY3" fmla="*/ 8435 h 67785"/>
                    <a:gd name="connsiteX4" fmla="*/ 48596 w 61317"/>
                    <a:gd name="connsiteY4" fmla="*/ 1352 h 67785"/>
                    <a:gd name="connsiteX5" fmla="*/ 32612 w 61317"/>
                    <a:gd name="connsiteY5" fmla="*/ -1711 h 67785"/>
                    <a:gd name="connsiteX6" fmla="*/ 14682 w 61317"/>
                    <a:gd name="connsiteY6" fmla="*/ 2596 h 67785"/>
                    <a:gd name="connsiteX7" fmla="*/ 3191 w 61317"/>
                    <a:gd name="connsiteY7" fmla="*/ 14946 h 67785"/>
                    <a:gd name="connsiteX8" fmla="*/ -658 w 61317"/>
                    <a:gd name="connsiteY8" fmla="*/ 32404 h 67785"/>
                    <a:gd name="connsiteX9" fmla="*/ 3635 w 61317"/>
                    <a:gd name="connsiteY9" fmla="*/ 50606 h 67785"/>
                    <a:gd name="connsiteX10" fmla="*/ 16199 w 61317"/>
                    <a:gd name="connsiteY10" fmla="*/ 62812 h 67785"/>
                    <a:gd name="connsiteX11" fmla="*/ 31897 w 61317"/>
                    <a:gd name="connsiteY11" fmla="*/ 66075 h 67785"/>
                    <a:gd name="connsiteX12" fmla="*/ 50972 w 61317"/>
                    <a:gd name="connsiteY12" fmla="*/ 60952 h 67785"/>
                    <a:gd name="connsiteX13" fmla="*/ 59801 w 61317"/>
                    <a:gd name="connsiteY13" fmla="*/ 46814 h 67785"/>
                    <a:gd name="connsiteX14" fmla="*/ 46664 w 61317"/>
                    <a:gd name="connsiteY14" fmla="*/ 44353 h 67785"/>
                    <a:gd name="connsiteX15" fmla="*/ 41441 w 61317"/>
                    <a:gd name="connsiteY15" fmla="*/ 51965 h 67785"/>
                    <a:gd name="connsiteX16" fmla="*/ 31897 w 61317"/>
                    <a:gd name="connsiteY16" fmla="*/ 54770 h 67785"/>
                    <a:gd name="connsiteX17" fmla="*/ 18102 w 61317"/>
                    <a:gd name="connsiteY17" fmla="*/ 49261 h 67785"/>
                    <a:gd name="connsiteX18" fmla="*/ 12979 w 61317"/>
                    <a:gd name="connsiteY18" fmla="*/ 32948 h 67785"/>
                    <a:gd name="connsiteX19" fmla="*/ 18159 w 61317"/>
                    <a:gd name="connsiteY19" fmla="*/ 15432 h 67785"/>
                    <a:gd name="connsiteX20" fmla="*/ 31768 w 61317"/>
                    <a:gd name="connsiteY20" fmla="*/ 9608 h 67785"/>
                    <a:gd name="connsiteX21" fmla="*/ 40110 w 61317"/>
                    <a:gd name="connsiteY21" fmla="*/ 11240 h 67785"/>
                    <a:gd name="connsiteX22" fmla="*/ 47280 w 61317"/>
                    <a:gd name="connsiteY22" fmla="*/ 15189 h 67785"/>
                    <a:gd name="connsiteX23" fmla="*/ 47280 w 61317"/>
                    <a:gd name="connsiteY23" fmla="*/ 23503 h 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317" h="67785">
                      <a:moveTo>
                        <a:pt x="32125" y="23503"/>
                      </a:moveTo>
                      <a:lnTo>
                        <a:pt x="32125" y="34550"/>
                      </a:lnTo>
                      <a:lnTo>
                        <a:pt x="60659" y="34550"/>
                      </a:lnTo>
                      <a:lnTo>
                        <a:pt x="60659" y="8435"/>
                      </a:lnTo>
                      <a:cubicBezTo>
                        <a:pt x="57883" y="5754"/>
                        <a:pt x="53862" y="3393"/>
                        <a:pt x="48596" y="1352"/>
                      </a:cubicBezTo>
                      <a:cubicBezTo>
                        <a:pt x="43340" y="-690"/>
                        <a:pt x="38012" y="-1711"/>
                        <a:pt x="32612" y="-1711"/>
                      </a:cubicBezTo>
                      <a:cubicBezTo>
                        <a:pt x="25762" y="-1711"/>
                        <a:pt x="19786" y="-275"/>
                        <a:pt x="14682" y="2596"/>
                      </a:cubicBezTo>
                      <a:cubicBezTo>
                        <a:pt x="9588" y="5478"/>
                        <a:pt x="5757" y="9594"/>
                        <a:pt x="3191" y="14946"/>
                      </a:cubicBezTo>
                      <a:cubicBezTo>
                        <a:pt x="625" y="20298"/>
                        <a:pt x="-658" y="26117"/>
                        <a:pt x="-658" y="32404"/>
                      </a:cubicBezTo>
                      <a:cubicBezTo>
                        <a:pt x="-658" y="39234"/>
                        <a:pt x="773" y="45302"/>
                        <a:pt x="3635" y="50606"/>
                      </a:cubicBezTo>
                      <a:cubicBezTo>
                        <a:pt x="6497" y="55910"/>
                        <a:pt x="10685" y="59979"/>
                        <a:pt x="16199" y="62812"/>
                      </a:cubicBezTo>
                      <a:cubicBezTo>
                        <a:pt x="20406" y="64987"/>
                        <a:pt x="25638" y="66075"/>
                        <a:pt x="31897" y="66075"/>
                      </a:cubicBezTo>
                      <a:cubicBezTo>
                        <a:pt x="40034" y="66075"/>
                        <a:pt x="46392" y="64367"/>
                        <a:pt x="50972" y="60952"/>
                      </a:cubicBezTo>
                      <a:cubicBezTo>
                        <a:pt x="55551" y="57546"/>
                        <a:pt x="58494" y="52834"/>
                        <a:pt x="59801" y="46814"/>
                      </a:cubicBezTo>
                      <a:lnTo>
                        <a:pt x="46664" y="44353"/>
                      </a:lnTo>
                      <a:cubicBezTo>
                        <a:pt x="45739" y="47568"/>
                        <a:pt x="43998" y="50105"/>
                        <a:pt x="41441" y="51965"/>
                      </a:cubicBezTo>
                      <a:cubicBezTo>
                        <a:pt x="38894" y="53835"/>
                        <a:pt x="35713" y="54770"/>
                        <a:pt x="31897" y="54770"/>
                      </a:cubicBezTo>
                      <a:cubicBezTo>
                        <a:pt x="26115" y="54770"/>
                        <a:pt x="21517" y="52934"/>
                        <a:pt x="18102" y="49261"/>
                      </a:cubicBezTo>
                      <a:cubicBezTo>
                        <a:pt x="14687" y="45597"/>
                        <a:pt x="12979" y="40160"/>
                        <a:pt x="12979" y="32948"/>
                      </a:cubicBezTo>
                      <a:cubicBezTo>
                        <a:pt x="12979" y="25163"/>
                        <a:pt x="14706" y="19325"/>
                        <a:pt x="18159" y="15432"/>
                      </a:cubicBezTo>
                      <a:cubicBezTo>
                        <a:pt x="21622" y="11550"/>
                        <a:pt x="26158" y="9608"/>
                        <a:pt x="31768" y="9608"/>
                      </a:cubicBezTo>
                      <a:cubicBezTo>
                        <a:pt x="34544" y="9608"/>
                        <a:pt x="37325" y="10152"/>
                        <a:pt x="40110" y="11240"/>
                      </a:cubicBezTo>
                      <a:cubicBezTo>
                        <a:pt x="42896" y="12327"/>
                        <a:pt x="45286" y="13644"/>
                        <a:pt x="47280" y="15189"/>
                      </a:cubicBezTo>
                      <a:lnTo>
                        <a:pt x="47280" y="23503"/>
                      </a:lnTo>
                      <a:close/>
                    </a:path>
                  </a:pathLst>
                </a:custGeom>
                <a:solidFill>
                  <a:srgbClr val="000000"/>
                </a:solidFill>
                <a:ln w="14" cap="flat">
                  <a:noFill/>
                  <a:prstDash val="solid"/>
                  <a:round/>
                </a:ln>
              </p:spPr>
              <p:txBody>
                <a:bodyPr rtlCol="0" anchor="ctr"/>
                <a:lstStyle/>
                <a:p>
                  <a:endParaRPr lang="en-US"/>
                </a:p>
              </p:txBody>
            </p:sp>
            <p:sp>
              <p:nvSpPr>
                <p:cNvPr id="1428" name="Freeform: Shape 1427">
                  <a:extLst>
                    <a:ext uri="{FF2B5EF4-FFF2-40B4-BE49-F238E27FC236}">
                      <a16:creationId xmlns:a16="http://schemas.microsoft.com/office/drawing/2014/main" id="{7CEAD939-FD09-437A-8AF6-7EB1DC1DB045}"/>
                    </a:ext>
                  </a:extLst>
                </p:cNvPr>
                <p:cNvSpPr/>
                <p:nvPr/>
              </p:nvSpPr>
              <p:spPr>
                <a:xfrm flipV="1">
                  <a:off x="7727884" y="4244099"/>
                  <a:ext cx="12578" cy="65553"/>
                </a:xfrm>
                <a:custGeom>
                  <a:avLst/>
                  <a:gdLst>
                    <a:gd name="connsiteX0" fmla="*/ 903 w 12578"/>
                    <a:gd name="connsiteY0" fmla="*/ -1711 h 65553"/>
                    <a:gd name="connsiteX1" fmla="*/ 903 w 12578"/>
                    <a:gd name="connsiteY1" fmla="*/ 63843 h 65553"/>
                    <a:gd name="connsiteX2" fmla="*/ 13481 w 12578"/>
                    <a:gd name="connsiteY2" fmla="*/ 63843 h 65553"/>
                    <a:gd name="connsiteX3" fmla="*/ 13481 w 12578"/>
                    <a:gd name="connsiteY3" fmla="*/ -1711 h 65553"/>
                  </a:gdLst>
                  <a:ahLst/>
                  <a:cxnLst>
                    <a:cxn ang="0">
                      <a:pos x="connsiteX0" y="connsiteY0"/>
                    </a:cxn>
                    <a:cxn ang="0">
                      <a:pos x="connsiteX1" y="connsiteY1"/>
                    </a:cxn>
                    <a:cxn ang="0">
                      <a:pos x="connsiteX2" y="connsiteY2"/>
                    </a:cxn>
                    <a:cxn ang="0">
                      <a:pos x="connsiteX3" y="connsiteY3"/>
                    </a:cxn>
                  </a:cxnLst>
                  <a:rect l="l" t="t" r="r" b="b"/>
                  <a:pathLst>
                    <a:path w="12578" h="65553">
                      <a:moveTo>
                        <a:pt x="903" y="-1711"/>
                      </a:moveTo>
                      <a:lnTo>
                        <a:pt x="903" y="63843"/>
                      </a:lnTo>
                      <a:lnTo>
                        <a:pt x="13481" y="63843"/>
                      </a:lnTo>
                      <a:lnTo>
                        <a:pt x="13481" y="-1711"/>
                      </a:lnTo>
                      <a:close/>
                    </a:path>
                  </a:pathLst>
                </a:custGeom>
                <a:solidFill>
                  <a:srgbClr val="000000"/>
                </a:solidFill>
                <a:ln w="14" cap="flat">
                  <a:noFill/>
                  <a:prstDash val="solid"/>
                  <a:round/>
                </a:ln>
              </p:spPr>
              <p:txBody>
                <a:bodyPr rtlCol="0" anchor="ctr"/>
                <a:lstStyle/>
                <a:p>
                  <a:endParaRPr lang="en-US"/>
                </a:p>
              </p:txBody>
            </p:sp>
            <p:sp>
              <p:nvSpPr>
                <p:cNvPr id="1429" name="Freeform: Shape 1428">
                  <a:extLst>
                    <a:ext uri="{FF2B5EF4-FFF2-40B4-BE49-F238E27FC236}">
                      <a16:creationId xmlns:a16="http://schemas.microsoft.com/office/drawing/2014/main" id="{0BC87B20-79E2-C25E-39FF-76CE34936013}"/>
                    </a:ext>
                  </a:extLst>
                </p:cNvPr>
                <p:cNvSpPr/>
                <p:nvPr/>
              </p:nvSpPr>
              <p:spPr>
                <a:xfrm flipV="1">
                  <a:off x="7753071" y="4262158"/>
                  <a:ext cx="43187" cy="48567"/>
                </a:xfrm>
                <a:custGeom>
                  <a:avLst/>
                  <a:gdLst>
                    <a:gd name="connsiteX0" fmla="*/ 31386 w 43187"/>
                    <a:gd name="connsiteY0" fmla="*/ 33 h 48567"/>
                    <a:gd name="connsiteX1" fmla="*/ 31386 w 43187"/>
                    <a:gd name="connsiteY1" fmla="*/ 7145 h 48567"/>
                    <a:gd name="connsiteX2" fmla="*/ 24560 w 43187"/>
                    <a:gd name="connsiteY2" fmla="*/ 1149 h 48567"/>
                    <a:gd name="connsiteX3" fmla="*/ 15645 w 43187"/>
                    <a:gd name="connsiteY3" fmla="*/ -1040 h 48567"/>
                    <a:gd name="connsiteX4" fmla="*/ 7045 w 43187"/>
                    <a:gd name="connsiteY4" fmla="*/ 1063 h 48567"/>
                    <a:gd name="connsiteX5" fmla="*/ 1550 w 43187"/>
                    <a:gd name="connsiteY5" fmla="*/ 6959 h 48567"/>
                    <a:gd name="connsiteX6" fmla="*/ -139 w 43187"/>
                    <a:gd name="connsiteY6" fmla="*/ 17477 h 48567"/>
                    <a:gd name="connsiteX7" fmla="*/ -139 w 43187"/>
                    <a:gd name="connsiteY7" fmla="*/ 47527 h 48567"/>
                    <a:gd name="connsiteX8" fmla="*/ 12425 w 43187"/>
                    <a:gd name="connsiteY8" fmla="*/ 47527 h 48567"/>
                    <a:gd name="connsiteX9" fmla="*/ 12425 w 43187"/>
                    <a:gd name="connsiteY9" fmla="*/ 25705 h 48567"/>
                    <a:gd name="connsiteX10" fmla="*/ 13112 w 43187"/>
                    <a:gd name="connsiteY10" fmla="*/ 13427 h 48567"/>
                    <a:gd name="connsiteX11" fmla="*/ 15645 w 43187"/>
                    <a:gd name="connsiteY11" fmla="*/ 9850 h 48567"/>
                    <a:gd name="connsiteX12" fmla="*/ 20295 w 43187"/>
                    <a:gd name="connsiteY12" fmla="*/ 8533 h 48567"/>
                    <a:gd name="connsiteX13" fmla="*/ 26062 w 43187"/>
                    <a:gd name="connsiteY13" fmla="*/ 10293 h 48567"/>
                    <a:gd name="connsiteX14" fmla="*/ 29540 w 43187"/>
                    <a:gd name="connsiteY14" fmla="*/ 14672 h 48567"/>
                    <a:gd name="connsiteX15" fmla="*/ 30484 w 43187"/>
                    <a:gd name="connsiteY15" fmla="*/ 27494 h 48567"/>
                    <a:gd name="connsiteX16" fmla="*/ 30484 w 43187"/>
                    <a:gd name="connsiteY16" fmla="*/ 47527 h 48567"/>
                    <a:gd name="connsiteX17" fmla="*/ 43048 w 43187"/>
                    <a:gd name="connsiteY17" fmla="*/ 47527 h 48567"/>
                    <a:gd name="connsiteX18" fmla="*/ 43048 w 43187"/>
                    <a:gd name="connsiteY18" fmla="*/ 33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386" y="33"/>
                      </a:moveTo>
                      <a:lnTo>
                        <a:pt x="31386" y="7145"/>
                      </a:lnTo>
                      <a:cubicBezTo>
                        <a:pt x="29659" y="4608"/>
                        <a:pt x="27384" y="2609"/>
                        <a:pt x="24560" y="1149"/>
                      </a:cubicBezTo>
                      <a:cubicBezTo>
                        <a:pt x="21745" y="-310"/>
                        <a:pt x="18774" y="-1040"/>
                        <a:pt x="15645" y="-1040"/>
                      </a:cubicBezTo>
                      <a:cubicBezTo>
                        <a:pt x="12449" y="-1040"/>
                        <a:pt x="9582" y="-339"/>
                        <a:pt x="7045" y="1063"/>
                      </a:cubicBezTo>
                      <a:cubicBezTo>
                        <a:pt x="4516" y="2466"/>
                        <a:pt x="2685" y="4431"/>
                        <a:pt x="1550" y="6959"/>
                      </a:cubicBezTo>
                      <a:cubicBezTo>
                        <a:pt x="424" y="9497"/>
                        <a:pt x="-139" y="13003"/>
                        <a:pt x="-139" y="17477"/>
                      </a:cubicBezTo>
                      <a:lnTo>
                        <a:pt x="-139" y="47527"/>
                      </a:lnTo>
                      <a:lnTo>
                        <a:pt x="12425" y="47527"/>
                      </a:lnTo>
                      <a:lnTo>
                        <a:pt x="12425" y="25705"/>
                      </a:lnTo>
                      <a:cubicBezTo>
                        <a:pt x="12425" y="19027"/>
                        <a:pt x="12654" y="14934"/>
                        <a:pt x="13112" y="13427"/>
                      </a:cubicBezTo>
                      <a:cubicBezTo>
                        <a:pt x="13579" y="11920"/>
                        <a:pt x="14424" y="10727"/>
                        <a:pt x="15645" y="9850"/>
                      </a:cubicBezTo>
                      <a:cubicBezTo>
                        <a:pt x="16866" y="8972"/>
                        <a:pt x="18416" y="8533"/>
                        <a:pt x="20295" y="8533"/>
                      </a:cubicBezTo>
                      <a:cubicBezTo>
                        <a:pt x="22442" y="8533"/>
                        <a:pt x="24364" y="9120"/>
                        <a:pt x="26062" y="10293"/>
                      </a:cubicBezTo>
                      <a:cubicBezTo>
                        <a:pt x="27760" y="11476"/>
                        <a:pt x="28920" y="12936"/>
                        <a:pt x="29540" y="14672"/>
                      </a:cubicBezTo>
                      <a:cubicBezTo>
                        <a:pt x="30169" y="16418"/>
                        <a:pt x="30484" y="20692"/>
                        <a:pt x="30484" y="27494"/>
                      </a:cubicBezTo>
                      <a:lnTo>
                        <a:pt x="30484" y="47527"/>
                      </a:lnTo>
                      <a:lnTo>
                        <a:pt x="43048" y="47527"/>
                      </a:lnTo>
                      <a:lnTo>
                        <a:pt x="43048" y="33"/>
                      </a:lnTo>
                      <a:close/>
                    </a:path>
                  </a:pathLst>
                </a:custGeom>
                <a:solidFill>
                  <a:srgbClr val="000000"/>
                </a:solidFill>
                <a:ln w="14" cap="flat">
                  <a:noFill/>
                  <a:prstDash val="solid"/>
                  <a:round/>
                </a:ln>
              </p:spPr>
              <p:txBody>
                <a:bodyPr rtlCol="0" anchor="ctr"/>
                <a:lstStyle/>
                <a:p>
                  <a:endParaRPr lang="en-US"/>
                </a:p>
              </p:txBody>
            </p:sp>
            <p:sp>
              <p:nvSpPr>
                <p:cNvPr id="1430" name="Freeform: Shape 1429">
                  <a:extLst>
                    <a:ext uri="{FF2B5EF4-FFF2-40B4-BE49-F238E27FC236}">
                      <a16:creationId xmlns:a16="http://schemas.microsoft.com/office/drawing/2014/main" id="{90195077-530F-1A1E-6816-C3D29A7C6443}"/>
                    </a:ext>
                  </a:extLst>
                </p:cNvPr>
                <p:cNvSpPr/>
                <p:nvPr/>
              </p:nvSpPr>
              <p:spPr>
                <a:xfrm flipV="1">
                  <a:off x="7806509" y="4261085"/>
                  <a:ext cx="44804" cy="49640"/>
                </a:xfrm>
                <a:custGeom>
                  <a:avLst/>
                  <a:gdLst>
                    <a:gd name="connsiteX0" fmla="*/ 44167 w 44804"/>
                    <a:gd name="connsiteY0" fmla="*/ 33452 h 49640"/>
                    <a:gd name="connsiteX1" fmla="*/ 31789 w 44804"/>
                    <a:gd name="connsiteY1" fmla="*/ 31205 h 49640"/>
                    <a:gd name="connsiteX2" fmla="*/ 28941 w 44804"/>
                    <a:gd name="connsiteY2" fmla="*/ 36800 h 49640"/>
                    <a:gd name="connsiteX3" fmla="*/ 23203 w 44804"/>
                    <a:gd name="connsiteY3" fmla="*/ 38675 h 49640"/>
                    <a:gd name="connsiteX4" fmla="*/ 15704 w 44804"/>
                    <a:gd name="connsiteY4" fmla="*/ 35427 h 49640"/>
                    <a:gd name="connsiteX5" fmla="*/ 12914 w 44804"/>
                    <a:gd name="connsiteY5" fmla="*/ 24594 h 49640"/>
                    <a:gd name="connsiteX6" fmla="*/ 15747 w 44804"/>
                    <a:gd name="connsiteY6" fmla="*/ 12645 h 49640"/>
                    <a:gd name="connsiteX7" fmla="*/ 23374 w 44804"/>
                    <a:gd name="connsiteY7" fmla="*/ 9168 h 49640"/>
                    <a:gd name="connsiteX8" fmla="*/ 29227 w 44804"/>
                    <a:gd name="connsiteY8" fmla="*/ 11200 h 49640"/>
                    <a:gd name="connsiteX9" fmla="*/ 32447 w 44804"/>
                    <a:gd name="connsiteY9" fmla="*/ 18198 h 49640"/>
                    <a:gd name="connsiteX10" fmla="*/ 44796 w 44804"/>
                    <a:gd name="connsiteY10" fmla="*/ 16094 h 49640"/>
                    <a:gd name="connsiteX11" fmla="*/ 37412 w 44804"/>
                    <a:gd name="connsiteY11" fmla="*/ 3258 h 49640"/>
                    <a:gd name="connsiteX12" fmla="*/ 22788 w 44804"/>
                    <a:gd name="connsiteY12" fmla="*/ -1078 h 49640"/>
                    <a:gd name="connsiteX13" fmla="*/ 6174 w 44804"/>
                    <a:gd name="connsiteY13" fmla="*/ 5491 h 49640"/>
                    <a:gd name="connsiteX14" fmla="*/ -8 w 44804"/>
                    <a:gd name="connsiteY14" fmla="*/ 23693 h 49640"/>
                    <a:gd name="connsiteX15" fmla="*/ 6203 w 44804"/>
                    <a:gd name="connsiteY15" fmla="*/ 42009 h 49640"/>
                    <a:gd name="connsiteX16" fmla="*/ 23017 w 44804"/>
                    <a:gd name="connsiteY16" fmla="*/ 48563 h 49640"/>
                    <a:gd name="connsiteX17" fmla="*/ 36811 w 44804"/>
                    <a:gd name="connsiteY17" fmla="*/ 44828 h 49640"/>
                    <a:gd name="connsiteX18" fmla="*/ 44167 w 44804"/>
                    <a:gd name="connsiteY18" fmla="*/ 3345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804" h="49640">
                      <a:moveTo>
                        <a:pt x="44167" y="33452"/>
                      </a:moveTo>
                      <a:lnTo>
                        <a:pt x="31789" y="31205"/>
                      </a:lnTo>
                      <a:cubicBezTo>
                        <a:pt x="31369" y="33686"/>
                        <a:pt x="30420" y="35551"/>
                        <a:pt x="28941" y="36800"/>
                      </a:cubicBezTo>
                      <a:cubicBezTo>
                        <a:pt x="27462" y="38050"/>
                        <a:pt x="25550" y="38675"/>
                        <a:pt x="23203" y="38675"/>
                      </a:cubicBezTo>
                      <a:cubicBezTo>
                        <a:pt x="20064" y="38675"/>
                        <a:pt x="17565" y="37592"/>
                        <a:pt x="15704" y="35427"/>
                      </a:cubicBezTo>
                      <a:cubicBezTo>
                        <a:pt x="13844" y="33271"/>
                        <a:pt x="12914" y="29660"/>
                        <a:pt x="12914" y="24594"/>
                      </a:cubicBezTo>
                      <a:cubicBezTo>
                        <a:pt x="12914" y="18956"/>
                        <a:pt x="13858" y="14973"/>
                        <a:pt x="15747" y="12645"/>
                      </a:cubicBezTo>
                      <a:cubicBezTo>
                        <a:pt x="17646" y="10327"/>
                        <a:pt x="20188" y="9168"/>
                        <a:pt x="23374" y="9168"/>
                      </a:cubicBezTo>
                      <a:cubicBezTo>
                        <a:pt x="25759" y="9168"/>
                        <a:pt x="27710" y="9845"/>
                        <a:pt x="29227" y="11200"/>
                      </a:cubicBezTo>
                      <a:cubicBezTo>
                        <a:pt x="30754" y="12555"/>
                        <a:pt x="31827" y="14887"/>
                        <a:pt x="32447" y="18198"/>
                      </a:cubicBezTo>
                      <a:lnTo>
                        <a:pt x="44796" y="16094"/>
                      </a:lnTo>
                      <a:cubicBezTo>
                        <a:pt x="43518" y="10427"/>
                        <a:pt x="41057" y="6149"/>
                        <a:pt x="37412" y="3258"/>
                      </a:cubicBezTo>
                      <a:cubicBezTo>
                        <a:pt x="33778" y="368"/>
                        <a:pt x="28903" y="-1078"/>
                        <a:pt x="22788" y="-1078"/>
                      </a:cubicBezTo>
                      <a:cubicBezTo>
                        <a:pt x="15843" y="-1078"/>
                        <a:pt x="10305" y="1112"/>
                        <a:pt x="6174" y="5491"/>
                      </a:cubicBezTo>
                      <a:cubicBezTo>
                        <a:pt x="2053" y="9879"/>
                        <a:pt x="-8" y="15946"/>
                        <a:pt x="-8" y="23693"/>
                      </a:cubicBezTo>
                      <a:cubicBezTo>
                        <a:pt x="-8" y="31534"/>
                        <a:pt x="2062" y="37640"/>
                        <a:pt x="6203" y="42009"/>
                      </a:cubicBezTo>
                      <a:cubicBezTo>
                        <a:pt x="10343" y="46378"/>
                        <a:pt x="15948" y="48563"/>
                        <a:pt x="23017" y="48563"/>
                      </a:cubicBezTo>
                      <a:cubicBezTo>
                        <a:pt x="28798" y="48563"/>
                        <a:pt x="33396" y="47318"/>
                        <a:pt x="36811" y="44828"/>
                      </a:cubicBezTo>
                      <a:cubicBezTo>
                        <a:pt x="40227" y="42338"/>
                        <a:pt x="42678" y="38546"/>
                        <a:pt x="44167" y="33452"/>
                      </a:cubicBezTo>
                      <a:close/>
                    </a:path>
                  </a:pathLst>
                </a:custGeom>
                <a:solidFill>
                  <a:srgbClr val="000000"/>
                </a:solidFill>
                <a:ln w="14" cap="flat">
                  <a:noFill/>
                  <a:prstDash val="solid"/>
                  <a:round/>
                </a:ln>
              </p:spPr>
              <p:txBody>
                <a:bodyPr rtlCol="0" anchor="ctr"/>
                <a:lstStyle/>
                <a:p>
                  <a:endParaRPr lang="en-US"/>
                </a:p>
              </p:txBody>
            </p:sp>
            <p:sp>
              <p:nvSpPr>
                <p:cNvPr id="1431" name="Freeform: Shape 1430">
                  <a:extLst>
                    <a:ext uri="{FF2B5EF4-FFF2-40B4-BE49-F238E27FC236}">
                      <a16:creationId xmlns:a16="http://schemas.microsoft.com/office/drawing/2014/main" id="{F92BEBD3-E226-1D4A-A1A1-9ED8CDC5761F}"/>
                    </a:ext>
                  </a:extLst>
                </p:cNvPr>
                <p:cNvSpPr/>
                <p:nvPr/>
              </p:nvSpPr>
              <p:spPr>
                <a:xfrm flipV="1">
                  <a:off x="7857300" y="4261085"/>
                  <a:ext cx="49011" cy="49640"/>
                </a:xfrm>
                <a:custGeom>
                  <a:avLst/>
                  <a:gdLst>
                    <a:gd name="connsiteX0" fmla="*/ -133 w 49011"/>
                    <a:gd name="connsiteY0" fmla="*/ 24408 h 49640"/>
                    <a:gd name="connsiteX1" fmla="*/ 2958 w 49011"/>
                    <a:gd name="connsiteY1" fmla="*/ 36529 h 49640"/>
                    <a:gd name="connsiteX2" fmla="*/ 11702 w 49011"/>
                    <a:gd name="connsiteY2" fmla="*/ 45472 h 49640"/>
                    <a:gd name="connsiteX3" fmla="*/ 24337 w 49011"/>
                    <a:gd name="connsiteY3" fmla="*/ 48563 h 49640"/>
                    <a:gd name="connsiteX4" fmla="*/ 41996 w 49011"/>
                    <a:gd name="connsiteY4" fmla="*/ 41566 h 49640"/>
                    <a:gd name="connsiteX5" fmla="*/ 48879 w 49011"/>
                    <a:gd name="connsiteY5" fmla="*/ 23879 h 49640"/>
                    <a:gd name="connsiteX6" fmla="*/ 41924 w 49011"/>
                    <a:gd name="connsiteY6" fmla="*/ 6006 h 49640"/>
                    <a:gd name="connsiteX7" fmla="*/ 24423 w 49011"/>
                    <a:gd name="connsiteY7" fmla="*/ -1078 h 49640"/>
                    <a:gd name="connsiteX8" fmla="*/ 11974 w 49011"/>
                    <a:gd name="connsiteY8" fmla="*/ 1870 h 49640"/>
                    <a:gd name="connsiteX9" fmla="*/ 2958 w 49011"/>
                    <a:gd name="connsiteY9" fmla="*/ 10528 h 49640"/>
                    <a:gd name="connsiteX10" fmla="*/ -133 w 49011"/>
                    <a:gd name="connsiteY10" fmla="*/ 24408 h 49640"/>
                    <a:gd name="connsiteX11" fmla="*/ 12746 w 49011"/>
                    <a:gd name="connsiteY11" fmla="*/ 23736 h 49640"/>
                    <a:gd name="connsiteX12" fmla="*/ 16095 w 49011"/>
                    <a:gd name="connsiteY12" fmla="*/ 12917 h 49640"/>
                    <a:gd name="connsiteX13" fmla="*/ 24380 w 49011"/>
                    <a:gd name="connsiteY13" fmla="*/ 9168 h 49640"/>
                    <a:gd name="connsiteX14" fmla="*/ 32623 w 49011"/>
                    <a:gd name="connsiteY14" fmla="*/ 12917 h 49640"/>
                    <a:gd name="connsiteX15" fmla="*/ 35957 w 49011"/>
                    <a:gd name="connsiteY15" fmla="*/ 23836 h 49640"/>
                    <a:gd name="connsiteX16" fmla="*/ 32623 w 49011"/>
                    <a:gd name="connsiteY16" fmla="*/ 34554 h 49640"/>
                    <a:gd name="connsiteX17" fmla="*/ 24380 w 49011"/>
                    <a:gd name="connsiteY17" fmla="*/ 38317 h 49640"/>
                    <a:gd name="connsiteX18" fmla="*/ 16095 w 49011"/>
                    <a:gd name="connsiteY18" fmla="*/ 34554 h 49640"/>
                    <a:gd name="connsiteX19" fmla="*/ 12746 w 49011"/>
                    <a:gd name="connsiteY19" fmla="*/ 2373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33" y="24408"/>
                      </a:moveTo>
                      <a:cubicBezTo>
                        <a:pt x="-133" y="28587"/>
                        <a:pt x="898" y="32627"/>
                        <a:pt x="2958" y="36529"/>
                      </a:cubicBezTo>
                      <a:cubicBezTo>
                        <a:pt x="5019" y="40440"/>
                        <a:pt x="7933" y="43421"/>
                        <a:pt x="11702" y="45472"/>
                      </a:cubicBezTo>
                      <a:cubicBezTo>
                        <a:pt x="15470" y="47533"/>
                        <a:pt x="19682" y="48563"/>
                        <a:pt x="24337" y="48563"/>
                      </a:cubicBezTo>
                      <a:cubicBezTo>
                        <a:pt x="31521" y="48563"/>
                        <a:pt x="37407" y="46231"/>
                        <a:pt x="41996" y="41566"/>
                      </a:cubicBezTo>
                      <a:cubicBezTo>
                        <a:pt x="46584" y="36901"/>
                        <a:pt x="48879" y="31005"/>
                        <a:pt x="48879" y="23879"/>
                      </a:cubicBezTo>
                      <a:cubicBezTo>
                        <a:pt x="48879" y="16695"/>
                        <a:pt x="46560" y="10737"/>
                        <a:pt x="41924" y="6006"/>
                      </a:cubicBezTo>
                      <a:cubicBezTo>
                        <a:pt x="37288" y="1283"/>
                        <a:pt x="31454" y="-1078"/>
                        <a:pt x="24423" y="-1078"/>
                      </a:cubicBezTo>
                      <a:cubicBezTo>
                        <a:pt x="20073" y="-1078"/>
                        <a:pt x="15923" y="-95"/>
                        <a:pt x="11974" y="1870"/>
                      </a:cubicBezTo>
                      <a:cubicBezTo>
                        <a:pt x="8024" y="3845"/>
                        <a:pt x="5019" y="6731"/>
                        <a:pt x="2958" y="10528"/>
                      </a:cubicBezTo>
                      <a:cubicBezTo>
                        <a:pt x="898" y="14324"/>
                        <a:pt x="-133" y="18951"/>
                        <a:pt x="-133" y="24408"/>
                      </a:cubicBezTo>
                      <a:close/>
                      <a:moveTo>
                        <a:pt x="12746" y="23736"/>
                      </a:moveTo>
                      <a:cubicBezTo>
                        <a:pt x="12746" y="19032"/>
                        <a:pt x="13862" y="15426"/>
                        <a:pt x="16095" y="12917"/>
                      </a:cubicBezTo>
                      <a:cubicBezTo>
                        <a:pt x="18337" y="10418"/>
                        <a:pt x="21099" y="9168"/>
                        <a:pt x="24380" y="9168"/>
                      </a:cubicBezTo>
                      <a:cubicBezTo>
                        <a:pt x="27662" y="9168"/>
                        <a:pt x="30409" y="10418"/>
                        <a:pt x="32623" y="12917"/>
                      </a:cubicBezTo>
                      <a:cubicBezTo>
                        <a:pt x="34845" y="15426"/>
                        <a:pt x="35957" y="19066"/>
                        <a:pt x="35957" y="23836"/>
                      </a:cubicBezTo>
                      <a:cubicBezTo>
                        <a:pt x="35957" y="28482"/>
                        <a:pt x="34845" y="32054"/>
                        <a:pt x="32623" y="34554"/>
                      </a:cubicBezTo>
                      <a:cubicBezTo>
                        <a:pt x="30409" y="37063"/>
                        <a:pt x="27662" y="38317"/>
                        <a:pt x="24380" y="38317"/>
                      </a:cubicBezTo>
                      <a:cubicBezTo>
                        <a:pt x="21099" y="38317"/>
                        <a:pt x="18337" y="37063"/>
                        <a:pt x="16095" y="34554"/>
                      </a:cubicBezTo>
                      <a:cubicBezTo>
                        <a:pt x="13862" y="32054"/>
                        <a:pt x="12746" y="28448"/>
                        <a:pt x="12746" y="23736"/>
                      </a:cubicBezTo>
                      <a:close/>
                    </a:path>
                  </a:pathLst>
                </a:custGeom>
                <a:solidFill>
                  <a:srgbClr val="000000"/>
                </a:solidFill>
                <a:ln w="14" cap="flat">
                  <a:noFill/>
                  <a:prstDash val="solid"/>
                  <a:round/>
                </a:ln>
              </p:spPr>
              <p:txBody>
                <a:bodyPr rtlCol="0" anchor="ctr"/>
                <a:lstStyle/>
                <a:p>
                  <a:endParaRPr lang="en-US"/>
                </a:p>
              </p:txBody>
            </p:sp>
            <p:sp>
              <p:nvSpPr>
                <p:cNvPr id="1432" name="Freeform: Shape 1431">
                  <a:extLst>
                    <a:ext uri="{FF2B5EF4-FFF2-40B4-BE49-F238E27FC236}">
                      <a16:creationId xmlns:a16="http://schemas.microsoft.com/office/drawing/2014/main" id="{6CFBD716-8127-1930-BD0D-7C0AB7F63739}"/>
                    </a:ext>
                  </a:extLst>
                </p:cNvPr>
                <p:cNvSpPr/>
                <p:nvPr/>
              </p:nvSpPr>
              <p:spPr>
                <a:xfrm flipV="1">
                  <a:off x="7911726" y="4261085"/>
                  <a:ext cx="44360" cy="49640"/>
                </a:xfrm>
                <a:custGeom>
                  <a:avLst/>
                  <a:gdLst>
                    <a:gd name="connsiteX0" fmla="*/ 148 w 44360"/>
                    <a:gd name="connsiteY0" fmla="*/ 13547 h 49640"/>
                    <a:gd name="connsiteX1" fmla="*/ 12755 w 44360"/>
                    <a:gd name="connsiteY1" fmla="*/ 15464 h 49640"/>
                    <a:gd name="connsiteX2" fmla="*/ 16018 w 44360"/>
                    <a:gd name="connsiteY2" fmla="*/ 9898 h 49640"/>
                    <a:gd name="connsiteX3" fmla="*/ 22915 w 44360"/>
                    <a:gd name="connsiteY3" fmla="*/ 7995 h 49640"/>
                    <a:gd name="connsiteX4" fmla="*/ 30242 w 44360"/>
                    <a:gd name="connsiteY4" fmla="*/ 9783 h 49640"/>
                    <a:gd name="connsiteX5" fmla="*/ 31902 w 44360"/>
                    <a:gd name="connsiteY5" fmla="*/ 13146 h 49640"/>
                    <a:gd name="connsiteX6" fmla="*/ 31000 w 44360"/>
                    <a:gd name="connsiteY6" fmla="*/ 15507 h 49640"/>
                    <a:gd name="connsiteX7" fmla="*/ 26807 w 44360"/>
                    <a:gd name="connsiteY7" fmla="*/ 17167 h 49640"/>
                    <a:gd name="connsiteX8" fmla="*/ 7532 w 44360"/>
                    <a:gd name="connsiteY8" fmla="*/ 23292 h 49640"/>
                    <a:gd name="connsiteX9" fmla="*/ 1894 w 44360"/>
                    <a:gd name="connsiteY9" fmla="*/ 33981 h 49640"/>
                    <a:gd name="connsiteX10" fmla="*/ 6759 w 44360"/>
                    <a:gd name="connsiteY10" fmla="*/ 44356 h 49640"/>
                    <a:gd name="connsiteX11" fmla="*/ 21885 w 44360"/>
                    <a:gd name="connsiteY11" fmla="*/ 48563 h 49640"/>
                    <a:gd name="connsiteX12" fmla="*/ 36366 w 44360"/>
                    <a:gd name="connsiteY12" fmla="*/ 45386 h 49640"/>
                    <a:gd name="connsiteX13" fmla="*/ 42906 w 44360"/>
                    <a:gd name="connsiteY13" fmla="*/ 35999 h 49640"/>
                    <a:gd name="connsiteX14" fmla="*/ 31043 w 44360"/>
                    <a:gd name="connsiteY14" fmla="*/ 33810 h 49640"/>
                    <a:gd name="connsiteX15" fmla="*/ 28152 w 44360"/>
                    <a:gd name="connsiteY15" fmla="*/ 38045 h 49640"/>
                    <a:gd name="connsiteX16" fmla="*/ 22099 w 44360"/>
                    <a:gd name="connsiteY16" fmla="*/ 39534 h 49640"/>
                    <a:gd name="connsiteX17" fmla="*/ 15002 w 44360"/>
                    <a:gd name="connsiteY17" fmla="*/ 38146 h 49640"/>
                    <a:gd name="connsiteX18" fmla="*/ 13571 w 44360"/>
                    <a:gd name="connsiteY18" fmla="*/ 35598 h 49640"/>
                    <a:gd name="connsiteX19" fmla="*/ 14816 w 44360"/>
                    <a:gd name="connsiteY19" fmla="*/ 33309 h 49640"/>
                    <a:gd name="connsiteX20" fmla="*/ 26550 w 44360"/>
                    <a:gd name="connsiteY20" fmla="*/ 29774 h 49640"/>
                    <a:gd name="connsiteX21" fmla="*/ 40573 w 44360"/>
                    <a:gd name="connsiteY21" fmla="*/ 24193 h 49640"/>
                    <a:gd name="connsiteX22" fmla="*/ 44509 w 44360"/>
                    <a:gd name="connsiteY22" fmla="*/ 14849 h 49640"/>
                    <a:gd name="connsiteX23" fmla="*/ 39057 w 44360"/>
                    <a:gd name="connsiteY23" fmla="*/ 3616 h 49640"/>
                    <a:gd name="connsiteX24" fmla="*/ 22915 w 44360"/>
                    <a:gd name="connsiteY24" fmla="*/ -1078 h 49640"/>
                    <a:gd name="connsiteX25" fmla="*/ 7546 w 44360"/>
                    <a:gd name="connsiteY25" fmla="*/ 2858 h 49640"/>
                    <a:gd name="connsiteX26" fmla="*/ 148 w 44360"/>
                    <a:gd name="connsiteY26" fmla="*/ 1354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48" y="13547"/>
                      </a:moveTo>
                      <a:lnTo>
                        <a:pt x="12755" y="15464"/>
                      </a:lnTo>
                      <a:cubicBezTo>
                        <a:pt x="13299" y="13022"/>
                        <a:pt x="14386" y="11167"/>
                        <a:pt x="16018" y="9898"/>
                      </a:cubicBezTo>
                      <a:cubicBezTo>
                        <a:pt x="17659" y="8629"/>
                        <a:pt x="19958" y="7995"/>
                        <a:pt x="22915" y="7995"/>
                      </a:cubicBezTo>
                      <a:cubicBezTo>
                        <a:pt x="26159" y="7995"/>
                        <a:pt x="28601" y="8591"/>
                        <a:pt x="30242" y="9783"/>
                      </a:cubicBezTo>
                      <a:cubicBezTo>
                        <a:pt x="31348" y="10623"/>
                        <a:pt x="31902" y="11744"/>
                        <a:pt x="31902" y="13146"/>
                      </a:cubicBezTo>
                      <a:cubicBezTo>
                        <a:pt x="31902" y="14100"/>
                        <a:pt x="31601" y="14887"/>
                        <a:pt x="31000" y="15507"/>
                      </a:cubicBezTo>
                      <a:cubicBezTo>
                        <a:pt x="30380" y="16108"/>
                        <a:pt x="28982" y="16662"/>
                        <a:pt x="26807" y="17167"/>
                      </a:cubicBezTo>
                      <a:cubicBezTo>
                        <a:pt x="16666" y="19400"/>
                        <a:pt x="10241" y="21441"/>
                        <a:pt x="7532" y="23292"/>
                      </a:cubicBezTo>
                      <a:cubicBezTo>
                        <a:pt x="3773" y="25858"/>
                        <a:pt x="1894" y="29421"/>
                        <a:pt x="1894" y="33981"/>
                      </a:cubicBezTo>
                      <a:cubicBezTo>
                        <a:pt x="1894" y="38093"/>
                        <a:pt x="3516" y="41551"/>
                        <a:pt x="6759" y="44356"/>
                      </a:cubicBezTo>
                      <a:cubicBezTo>
                        <a:pt x="10012" y="47161"/>
                        <a:pt x="15054" y="48563"/>
                        <a:pt x="21885" y="48563"/>
                      </a:cubicBezTo>
                      <a:cubicBezTo>
                        <a:pt x="28381" y="48563"/>
                        <a:pt x="33209" y="47504"/>
                        <a:pt x="36366" y="45386"/>
                      </a:cubicBezTo>
                      <a:cubicBezTo>
                        <a:pt x="39533" y="43268"/>
                        <a:pt x="41713" y="40139"/>
                        <a:pt x="42906" y="35999"/>
                      </a:cubicBezTo>
                      <a:lnTo>
                        <a:pt x="31043" y="33810"/>
                      </a:lnTo>
                      <a:cubicBezTo>
                        <a:pt x="30537" y="35651"/>
                        <a:pt x="29574" y="37063"/>
                        <a:pt x="28152" y="38045"/>
                      </a:cubicBezTo>
                      <a:cubicBezTo>
                        <a:pt x="26740" y="39037"/>
                        <a:pt x="24723" y="39534"/>
                        <a:pt x="22099" y="39534"/>
                      </a:cubicBezTo>
                      <a:cubicBezTo>
                        <a:pt x="18799" y="39534"/>
                        <a:pt x="16433" y="39071"/>
                        <a:pt x="15002" y="38146"/>
                      </a:cubicBezTo>
                      <a:cubicBezTo>
                        <a:pt x="14048" y="37487"/>
                        <a:pt x="13571" y="36638"/>
                        <a:pt x="13571" y="35598"/>
                      </a:cubicBezTo>
                      <a:cubicBezTo>
                        <a:pt x="13571" y="34702"/>
                        <a:pt x="13986" y="33938"/>
                        <a:pt x="14816" y="33309"/>
                      </a:cubicBezTo>
                      <a:cubicBezTo>
                        <a:pt x="15951" y="32479"/>
                        <a:pt x="19862" y="31301"/>
                        <a:pt x="26550" y="29774"/>
                      </a:cubicBezTo>
                      <a:cubicBezTo>
                        <a:pt x="33247" y="28257"/>
                        <a:pt x="37921" y="26397"/>
                        <a:pt x="40573" y="24193"/>
                      </a:cubicBezTo>
                      <a:cubicBezTo>
                        <a:pt x="43197" y="21952"/>
                        <a:pt x="44509" y="18837"/>
                        <a:pt x="44509" y="14849"/>
                      </a:cubicBezTo>
                      <a:cubicBezTo>
                        <a:pt x="44509" y="10489"/>
                        <a:pt x="42691" y="6745"/>
                        <a:pt x="39057" y="3616"/>
                      </a:cubicBezTo>
                      <a:cubicBezTo>
                        <a:pt x="35422" y="487"/>
                        <a:pt x="30041" y="-1078"/>
                        <a:pt x="22915" y="-1078"/>
                      </a:cubicBezTo>
                      <a:cubicBezTo>
                        <a:pt x="16447" y="-1078"/>
                        <a:pt x="11324" y="234"/>
                        <a:pt x="7546" y="2858"/>
                      </a:cubicBezTo>
                      <a:cubicBezTo>
                        <a:pt x="3778" y="5481"/>
                        <a:pt x="1312" y="9044"/>
                        <a:pt x="148" y="13547"/>
                      </a:cubicBezTo>
                      <a:close/>
                    </a:path>
                  </a:pathLst>
                </a:custGeom>
                <a:solidFill>
                  <a:srgbClr val="000000"/>
                </a:solidFill>
                <a:ln w="14" cap="flat">
                  <a:noFill/>
                  <a:prstDash val="solid"/>
                  <a:round/>
                </a:ln>
              </p:spPr>
              <p:txBody>
                <a:bodyPr rtlCol="0" anchor="ctr"/>
                <a:lstStyle/>
                <a:p>
                  <a:endParaRPr lang="en-US"/>
                </a:p>
              </p:txBody>
            </p:sp>
            <p:sp>
              <p:nvSpPr>
                <p:cNvPr id="1433" name="Freeform: Shape 1432">
                  <a:extLst>
                    <a:ext uri="{FF2B5EF4-FFF2-40B4-BE49-F238E27FC236}">
                      <a16:creationId xmlns:a16="http://schemas.microsoft.com/office/drawing/2014/main" id="{B58A1193-1B9D-3603-B7C3-8BE1AE27E631}"/>
                    </a:ext>
                  </a:extLst>
                </p:cNvPr>
                <p:cNvSpPr/>
                <p:nvPr/>
              </p:nvSpPr>
              <p:spPr>
                <a:xfrm flipV="1">
                  <a:off x="7963418" y="4261085"/>
                  <a:ext cx="44372" cy="49640"/>
                </a:xfrm>
                <a:custGeom>
                  <a:avLst/>
                  <a:gdLst>
                    <a:gd name="connsiteX0" fmla="*/ 31274 w 44372"/>
                    <a:gd name="connsiteY0" fmla="*/ 15107 h 49640"/>
                    <a:gd name="connsiteX1" fmla="*/ 43795 w 44372"/>
                    <a:gd name="connsiteY1" fmla="*/ 13003 h 49640"/>
                    <a:gd name="connsiteX2" fmla="*/ 36168 w 44372"/>
                    <a:gd name="connsiteY2" fmla="*/ 2514 h 49640"/>
                    <a:gd name="connsiteX3" fmla="*/ 23146 w 44372"/>
                    <a:gd name="connsiteY3" fmla="*/ -1078 h 49640"/>
                    <a:gd name="connsiteX4" fmla="*/ 4800 w 44372"/>
                    <a:gd name="connsiteY4" fmla="*/ 7022 h 49640"/>
                    <a:gd name="connsiteX5" fmla="*/ 107 w 44372"/>
                    <a:gd name="connsiteY5" fmla="*/ 23378 h 49640"/>
                    <a:gd name="connsiteX6" fmla="*/ 6274 w 44372"/>
                    <a:gd name="connsiteY6" fmla="*/ 41866 h 49640"/>
                    <a:gd name="connsiteX7" fmla="*/ 21886 w 44372"/>
                    <a:gd name="connsiteY7" fmla="*/ 48563 h 49640"/>
                    <a:gd name="connsiteX8" fmla="*/ 38614 w 44372"/>
                    <a:gd name="connsiteY8" fmla="*/ 41566 h 49640"/>
                    <a:gd name="connsiteX9" fmla="*/ 44467 w 44372"/>
                    <a:gd name="connsiteY9" fmla="*/ 20115 h 49640"/>
                    <a:gd name="connsiteX10" fmla="*/ 12986 w 44372"/>
                    <a:gd name="connsiteY10" fmla="*/ 20115 h 49640"/>
                    <a:gd name="connsiteX11" fmla="*/ 16034 w 44372"/>
                    <a:gd name="connsiteY11" fmla="*/ 11415 h 49640"/>
                    <a:gd name="connsiteX12" fmla="*/ 23274 w 44372"/>
                    <a:gd name="connsiteY12" fmla="*/ 8310 h 49640"/>
                    <a:gd name="connsiteX13" fmla="*/ 28226 w 44372"/>
                    <a:gd name="connsiteY13" fmla="*/ 9912 h 49640"/>
                    <a:gd name="connsiteX14" fmla="*/ 31274 w 44372"/>
                    <a:gd name="connsiteY14" fmla="*/ 15107 h 49640"/>
                    <a:gd name="connsiteX15" fmla="*/ 31989 w 44372"/>
                    <a:gd name="connsiteY15" fmla="*/ 27814 h 49640"/>
                    <a:gd name="connsiteX16" fmla="*/ 29170 w 44372"/>
                    <a:gd name="connsiteY16" fmla="*/ 36099 h 49640"/>
                    <a:gd name="connsiteX17" fmla="*/ 22645 w 44372"/>
                    <a:gd name="connsiteY17" fmla="*/ 38947 h 49640"/>
                    <a:gd name="connsiteX18" fmla="*/ 15848 w 44372"/>
                    <a:gd name="connsiteY18" fmla="*/ 35956 h 49640"/>
                    <a:gd name="connsiteX19" fmla="*/ 13215 w 44372"/>
                    <a:gd name="connsiteY19" fmla="*/ 2781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274" y="15107"/>
                      </a:moveTo>
                      <a:lnTo>
                        <a:pt x="43795" y="13003"/>
                      </a:lnTo>
                      <a:cubicBezTo>
                        <a:pt x="42192" y="8414"/>
                        <a:pt x="39650" y="4918"/>
                        <a:pt x="36168" y="2514"/>
                      </a:cubicBezTo>
                      <a:cubicBezTo>
                        <a:pt x="32695" y="120"/>
                        <a:pt x="28354" y="-1078"/>
                        <a:pt x="23146" y="-1078"/>
                      </a:cubicBezTo>
                      <a:cubicBezTo>
                        <a:pt x="14884" y="-1078"/>
                        <a:pt x="8769" y="1622"/>
                        <a:pt x="4800" y="7022"/>
                      </a:cubicBezTo>
                      <a:cubicBezTo>
                        <a:pt x="1671" y="11343"/>
                        <a:pt x="107" y="16795"/>
                        <a:pt x="107" y="23378"/>
                      </a:cubicBezTo>
                      <a:cubicBezTo>
                        <a:pt x="107" y="31248"/>
                        <a:pt x="2163" y="37411"/>
                        <a:pt x="6274" y="41866"/>
                      </a:cubicBezTo>
                      <a:cubicBezTo>
                        <a:pt x="10396" y="46331"/>
                        <a:pt x="15600" y="48563"/>
                        <a:pt x="21886" y="48563"/>
                      </a:cubicBezTo>
                      <a:cubicBezTo>
                        <a:pt x="28955" y="48563"/>
                        <a:pt x="34531" y="46231"/>
                        <a:pt x="38614" y="41566"/>
                      </a:cubicBezTo>
                      <a:cubicBezTo>
                        <a:pt x="42698" y="36901"/>
                        <a:pt x="44649" y="29750"/>
                        <a:pt x="44467" y="20115"/>
                      </a:cubicBezTo>
                      <a:lnTo>
                        <a:pt x="12986" y="20115"/>
                      </a:lnTo>
                      <a:cubicBezTo>
                        <a:pt x="13081" y="16395"/>
                        <a:pt x="14097" y="13494"/>
                        <a:pt x="16034" y="11415"/>
                      </a:cubicBezTo>
                      <a:cubicBezTo>
                        <a:pt x="17970" y="9345"/>
                        <a:pt x="20384" y="8310"/>
                        <a:pt x="23274" y="8310"/>
                      </a:cubicBezTo>
                      <a:cubicBezTo>
                        <a:pt x="25240" y="8310"/>
                        <a:pt x="26890" y="8844"/>
                        <a:pt x="28226" y="9912"/>
                      </a:cubicBezTo>
                      <a:cubicBezTo>
                        <a:pt x="29571" y="10990"/>
                        <a:pt x="30587" y="12722"/>
                        <a:pt x="31274" y="15107"/>
                      </a:cubicBezTo>
                      <a:close/>
                      <a:moveTo>
                        <a:pt x="31989" y="27814"/>
                      </a:moveTo>
                      <a:cubicBezTo>
                        <a:pt x="31903" y="31449"/>
                        <a:pt x="30963" y="34210"/>
                        <a:pt x="29170" y="36099"/>
                      </a:cubicBezTo>
                      <a:cubicBezTo>
                        <a:pt x="27386" y="37998"/>
                        <a:pt x="25211" y="38947"/>
                        <a:pt x="22645" y="38947"/>
                      </a:cubicBezTo>
                      <a:cubicBezTo>
                        <a:pt x="19907" y="38947"/>
                        <a:pt x="17641" y="37950"/>
                        <a:pt x="15848" y="35956"/>
                      </a:cubicBezTo>
                      <a:cubicBezTo>
                        <a:pt x="14064" y="33953"/>
                        <a:pt x="13186" y="31239"/>
                        <a:pt x="13215" y="27814"/>
                      </a:cubicBezTo>
                      <a:close/>
                    </a:path>
                  </a:pathLst>
                </a:custGeom>
                <a:solidFill>
                  <a:srgbClr val="000000"/>
                </a:solidFill>
                <a:ln w="14" cap="flat">
                  <a:noFill/>
                  <a:prstDash val="solid"/>
                  <a:round/>
                </a:ln>
              </p:spPr>
              <p:txBody>
                <a:bodyPr rtlCol="0" anchor="ctr"/>
                <a:lstStyle/>
                <a:p>
                  <a:endParaRPr lang="en-US"/>
                </a:p>
              </p:txBody>
            </p:sp>
            <p:sp>
              <p:nvSpPr>
                <p:cNvPr id="1434" name="Freeform: Shape 1433">
                  <a:extLst>
                    <a:ext uri="{FF2B5EF4-FFF2-40B4-BE49-F238E27FC236}">
                      <a16:creationId xmlns:a16="http://schemas.microsoft.com/office/drawing/2014/main" id="{6A2D59B7-782E-217A-4F5B-19BE37137D56}"/>
                    </a:ext>
                  </a:extLst>
                </p:cNvPr>
                <p:cNvSpPr/>
                <p:nvPr/>
              </p:nvSpPr>
              <p:spPr>
                <a:xfrm flipV="1">
                  <a:off x="8011447" y="430965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35" name="Freeform: Shape 1434">
                  <a:extLst>
                    <a:ext uri="{FF2B5EF4-FFF2-40B4-BE49-F238E27FC236}">
                      <a16:creationId xmlns:a16="http://schemas.microsoft.com/office/drawing/2014/main" id="{51AD935E-68BC-158F-7544-BBB73EE6C2AA}"/>
                    </a:ext>
                  </a:extLst>
                </p:cNvPr>
                <p:cNvSpPr/>
                <p:nvPr/>
              </p:nvSpPr>
              <p:spPr>
                <a:xfrm flipV="1">
                  <a:off x="8041142" y="4252370"/>
                  <a:ext cx="44947" cy="49812"/>
                </a:xfrm>
                <a:custGeom>
                  <a:avLst/>
                  <a:gdLst>
                    <a:gd name="connsiteX0" fmla="*/ 44958 w 44947"/>
                    <a:gd name="connsiteY0" fmla="*/ -1683 h 49812"/>
                    <a:gd name="connsiteX1" fmla="*/ 11 w 44947"/>
                    <a:gd name="connsiteY1" fmla="*/ 17865 h 49812"/>
                    <a:gd name="connsiteX2" fmla="*/ 11 w 44947"/>
                    <a:gd name="connsiteY2" fmla="*/ 28683 h 49812"/>
                    <a:gd name="connsiteX3" fmla="*/ 44958 w 44947"/>
                    <a:gd name="connsiteY3" fmla="*/ 48130 h 49812"/>
                    <a:gd name="connsiteX4" fmla="*/ 44958 w 44947"/>
                    <a:gd name="connsiteY4" fmla="*/ 35394 h 49812"/>
                    <a:gd name="connsiteX5" fmla="*/ 13605 w 44947"/>
                    <a:gd name="connsiteY5" fmla="*/ 23402 h 49812"/>
                    <a:gd name="connsiteX6" fmla="*/ 44958 w 44947"/>
                    <a:gd name="connsiteY6" fmla="*/ 10967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4958" y="-1683"/>
                      </a:moveTo>
                      <a:lnTo>
                        <a:pt x="11" y="17865"/>
                      </a:lnTo>
                      <a:lnTo>
                        <a:pt x="11" y="28683"/>
                      </a:lnTo>
                      <a:lnTo>
                        <a:pt x="44958" y="48130"/>
                      </a:lnTo>
                      <a:lnTo>
                        <a:pt x="44958" y="35394"/>
                      </a:lnTo>
                      <a:lnTo>
                        <a:pt x="13605" y="23402"/>
                      </a:lnTo>
                      <a:lnTo>
                        <a:pt x="44958" y="10967"/>
                      </a:lnTo>
                      <a:close/>
                    </a:path>
                  </a:pathLst>
                </a:custGeom>
                <a:solidFill>
                  <a:srgbClr val="000000"/>
                </a:solidFill>
                <a:ln w="14" cap="flat">
                  <a:noFill/>
                  <a:prstDash val="solid"/>
                  <a:round/>
                </a:ln>
              </p:spPr>
              <p:txBody>
                <a:bodyPr rtlCol="0" anchor="ctr"/>
                <a:lstStyle/>
                <a:p>
                  <a:endParaRPr lang="en-US"/>
                </a:p>
              </p:txBody>
            </p:sp>
            <p:sp>
              <p:nvSpPr>
                <p:cNvPr id="1436" name="Freeform: Shape 1435">
                  <a:extLst>
                    <a:ext uri="{FF2B5EF4-FFF2-40B4-BE49-F238E27FC236}">
                      <a16:creationId xmlns:a16="http://schemas.microsoft.com/office/drawing/2014/main" id="{E1A87561-F540-28D8-1DCD-75F46C10E92F}"/>
                    </a:ext>
                  </a:extLst>
                </p:cNvPr>
                <p:cNvSpPr/>
                <p:nvPr/>
              </p:nvSpPr>
              <p:spPr>
                <a:xfrm flipV="1">
                  <a:off x="8094182" y="4261629"/>
                  <a:ext cx="45834" cy="31381"/>
                </a:xfrm>
                <a:custGeom>
                  <a:avLst/>
                  <a:gdLst>
                    <a:gd name="connsiteX0" fmla="*/ 23 w 45834"/>
                    <a:gd name="connsiteY0" fmla="*/ 18168 h 31381"/>
                    <a:gd name="connsiteX1" fmla="*/ 23 w 45834"/>
                    <a:gd name="connsiteY1" fmla="*/ 29702 h 31381"/>
                    <a:gd name="connsiteX2" fmla="*/ 45858 w 45834"/>
                    <a:gd name="connsiteY2" fmla="*/ 29702 h 31381"/>
                    <a:gd name="connsiteX3" fmla="*/ 45858 w 45834"/>
                    <a:gd name="connsiteY3" fmla="*/ 18168 h 31381"/>
                    <a:gd name="connsiteX4" fmla="*/ 23 w 45834"/>
                    <a:gd name="connsiteY4" fmla="*/ -1680 h 31381"/>
                    <a:gd name="connsiteX5" fmla="*/ 23 w 45834"/>
                    <a:gd name="connsiteY5" fmla="*/ 9897 h 31381"/>
                    <a:gd name="connsiteX6" fmla="*/ 45858 w 45834"/>
                    <a:gd name="connsiteY6" fmla="*/ 9897 h 31381"/>
                    <a:gd name="connsiteX7" fmla="*/ 45858 w 45834"/>
                    <a:gd name="connsiteY7" fmla="*/ -1680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23" y="18168"/>
                      </a:moveTo>
                      <a:lnTo>
                        <a:pt x="23" y="29702"/>
                      </a:lnTo>
                      <a:lnTo>
                        <a:pt x="45858" y="29702"/>
                      </a:lnTo>
                      <a:lnTo>
                        <a:pt x="45858" y="18168"/>
                      </a:lnTo>
                      <a:close/>
                      <a:moveTo>
                        <a:pt x="23" y="-1680"/>
                      </a:moveTo>
                      <a:lnTo>
                        <a:pt x="23" y="9897"/>
                      </a:lnTo>
                      <a:lnTo>
                        <a:pt x="45858" y="9897"/>
                      </a:lnTo>
                      <a:lnTo>
                        <a:pt x="45858" y="-1680"/>
                      </a:lnTo>
                      <a:close/>
                    </a:path>
                  </a:pathLst>
                </a:custGeom>
                <a:solidFill>
                  <a:srgbClr val="000000"/>
                </a:solidFill>
                <a:ln w="14" cap="flat">
                  <a:noFill/>
                  <a:prstDash val="solid"/>
                  <a:round/>
                </a:ln>
              </p:spPr>
              <p:txBody>
                <a:bodyPr rtlCol="0" anchor="ctr"/>
                <a:lstStyle/>
                <a:p>
                  <a:endParaRPr lang="en-US"/>
                </a:p>
              </p:txBody>
            </p:sp>
            <p:sp>
              <p:nvSpPr>
                <p:cNvPr id="1437" name="Freeform: Shape 1436">
                  <a:extLst>
                    <a:ext uri="{FF2B5EF4-FFF2-40B4-BE49-F238E27FC236}">
                      <a16:creationId xmlns:a16="http://schemas.microsoft.com/office/drawing/2014/main" id="{5533C0DD-E470-FE5F-786D-2E0663CDCB3E}"/>
                    </a:ext>
                  </a:extLst>
                </p:cNvPr>
                <p:cNvSpPr/>
                <p:nvPr/>
              </p:nvSpPr>
              <p:spPr>
                <a:xfrm flipV="1">
                  <a:off x="8143858" y="430965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38" name="Freeform: Shape 1437">
                  <a:extLst>
                    <a:ext uri="{FF2B5EF4-FFF2-40B4-BE49-F238E27FC236}">
                      <a16:creationId xmlns:a16="http://schemas.microsoft.com/office/drawing/2014/main" id="{85D29182-73B6-FEA2-F86F-10207BEFE7B2}"/>
                    </a:ext>
                  </a:extLst>
                </p:cNvPr>
                <p:cNvSpPr/>
                <p:nvPr/>
              </p:nvSpPr>
              <p:spPr>
                <a:xfrm flipV="1">
                  <a:off x="8176543" y="4243827"/>
                  <a:ext cx="28805" cy="65825"/>
                </a:xfrm>
                <a:custGeom>
                  <a:avLst/>
                  <a:gdLst>
                    <a:gd name="connsiteX0" fmla="*/ 29201 w 28805"/>
                    <a:gd name="connsiteY0" fmla="*/ -1720 h 65825"/>
                    <a:gd name="connsiteX1" fmla="*/ 16637 w 28805"/>
                    <a:gd name="connsiteY1" fmla="*/ -1720 h 65825"/>
                    <a:gd name="connsiteX2" fmla="*/ 16637 w 28805"/>
                    <a:gd name="connsiteY2" fmla="*/ 45631 h 65825"/>
                    <a:gd name="connsiteX3" fmla="*/ 395 w 28805"/>
                    <a:gd name="connsiteY3" fmla="*/ 36115 h 65825"/>
                    <a:gd name="connsiteX4" fmla="*/ 395 w 28805"/>
                    <a:gd name="connsiteY4" fmla="*/ 47520 h 65825"/>
                    <a:gd name="connsiteX5" fmla="*/ 11085 w 28805"/>
                    <a:gd name="connsiteY5" fmla="*/ 53616 h 65825"/>
                    <a:gd name="connsiteX6" fmla="*/ 18998 w 28805"/>
                    <a:gd name="connsiteY6" fmla="*/ 64105 h 65825"/>
                    <a:gd name="connsiteX7" fmla="*/ 29201 w 28805"/>
                    <a:gd name="connsiteY7" fmla="*/ 64105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201" y="-1720"/>
                      </a:moveTo>
                      <a:lnTo>
                        <a:pt x="16637" y="-1720"/>
                      </a:lnTo>
                      <a:lnTo>
                        <a:pt x="16637" y="45631"/>
                      </a:lnTo>
                      <a:cubicBezTo>
                        <a:pt x="12039" y="41338"/>
                        <a:pt x="6625" y="38166"/>
                        <a:pt x="395" y="36115"/>
                      </a:cubicBezTo>
                      <a:lnTo>
                        <a:pt x="395" y="47520"/>
                      </a:lnTo>
                      <a:cubicBezTo>
                        <a:pt x="3677" y="48588"/>
                        <a:pt x="7240" y="50620"/>
                        <a:pt x="11085" y="53616"/>
                      </a:cubicBezTo>
                      <a:cubicBezTo>
                        <a:pt x="14930" y="56611"/>
                        <a:pt x="17567" y="60108"/>
                        <a:pt x="18998" y="64105"/>
                      </a:cubicBezTo>
                      <a:lnTo>
                        <a:pt x="29201" y="64105"/>
                      </a:lnTo>
                      <a:close/>
                    </a:path>
                  </a:pathLst>
                </a:custGeom>
                <a:solidFill>
                  <a:srgbClr val="000000"/>
                </a:solidFill>
                <a:ln w="14" cap="flat">
                  <a:noFill/>
                  <a:prstDash val="solid"/>
                  <a:round/>
                </a:ln>
              </p:spPr>
              <p:txBody>
                <a:bodyPr rtlCol="0" anchor="ctr"/>
                <a:lstStyle/>
                <a:p>
                  <a:endParaRPr lang="en-US"/>
                </a:p>
              </p:txBody>
            </p:sp>
            <p:sp>
              <p:nvSpPr>
                <p:cNvPr id="1439" name="Freeform: Shape 1438">
                  <a:extLst>
                    <a:ext uri="{FF2B5EF4-FFF2-40B4-BE49-F238E27FC236}">
                      <a16:creationId xmlns:a16="http://schemas.microsoft.com/office/drawing/2014/main" id="{026E907E-A8FF-4D57-3570-CEB25F33C394}"/>
                    </a:ext>
                  </a:extLst>
                </p:cNvPr>
                <p:cNvSpPr/>
                <p:nvPr/>
              </p:nvSpPr>
              <p:spPr>
                <a:xfrm flipV="1">
                  <a:off x="8224301" y="4244987"/>
                  <a:ext cx="44102" cy="65782"/>
                </a:xfrm>
                <a:custGeom>
                  <a:avLst/>
                  <a:gdLst>
                    <a:gd name="connsiteX0" fmla="*/ 96 w 44102"/>
                    <a:gd name="connsiteY0" fmla="*/ 16333 h 65782"/>
                    <a:gd name="connsiteX1" fmla="*/ 12617 w 44102"/>
                    <a:gd name="connsiteY1" fmla="*/ 17635 h 65782"/>
                    <a:gd name="connsiteX2" fmla="*/ 15794 w 44102"/>
                    <a:gd name="connsiteY2" fmla="*/ 10895 h 65782"/>
                    <a:gd name="connsiteX3" fmla="*/ 21875 w 44102"/>
                    <a:gd name="connsiteY3" fmla="*/ 8419 h 65782"/>
                    <a:gd name="connsiteX4" fmla="*/ 28544 w 44102"/>
                    <a:gd name="connsiteY4" fmla="*/ 11610 h 65782"/>
                    <a:gd name="connsiteX5" fmla="*/ 31277 w 44102"/>
                    <a:gd name="connsiteY5" fmla="*/ 21255 h 65782"/>
                    <a:gd name="connsiteX6" fmla="*/ 28558 w 44102"/>
                    <a:gd name="connsiteY6" fmla="*/ 30313 h 65782"/>
                    <a:gd name="connsiteX7" fmla="*/ 21518 w 44102"/>
                    <a:gd name="connsiteY7" fmla="*/ 33333 h 65782"/>
                    <a:gd name="connsiteX8" fmla="*/ 11816 w 44102"/>
                    <a:gd name="connsiteY8" fmla="*/ 28539 h 65782"/>
                    <a:gd name="connsiteX9" fmla="*/ 1627 w 44102"/>
                    <a:gd name="connsiteY9" fmla="*/ 30013 h 65782"/>
                    <a:gd name="connsiteX10" fmla="*/ 8066 w 44102"/>
                    <a:gd name="connsiteY10" fmla="*/ 64142 h 65782"/>
                    <a:gd name="connsiteX11" fmla="*/ 41294 w 44102"/>
                    <a:gd name="connsiteY11" fmla="*/ 64142 h 65782"/>
                    <a:gd name="connsiteX12" fmla="*/ 41294 w 44102"/>
                    <a:gd name="connsiteY12" fmla="*/ 52379 h 65782"/>
                    <a:gd name="connsiteX13" fmla="*/ 17583 w 44102"/>
                    <a:gd name="connsiteY13" fmla="*/ 52379 h 65782"/>
                    <a:gd name="connsiteX14" fmla="*/ 15622 w 44102"/>
                    <a:gd name="connsiteY14" fmla="*/ 41246 h 65782"/>
                    <a:gd name="connsiteX15" fmla="*/ 24208 w 44102"/>
                    <a:gd name="connsiteY15" fmla="*/ 43350 h 65782"/>
                    <a:gd name="connsiteX16" fmla="*/ 38375 w 44102"/>
                    <a:gd name="connsiteY16" fmla="*/ 37268 h 65782"/>
                    <a:gd name="connsiteX17" fmla="*/ 44199 w 44102"/>
                    <a:gd name="connsiteY17" fmla="*/ 21484 h 65782"/>
                    <a:gd name="connsiteX18" fmla="*/ 39505 w 44102"/>
                    <a:gd name="connsiteY18" fmla="*/ 7031 h 65782"/>
                    <a:gd name="connsiteX19" fmla="*/ 21747 w 44102"/>
                    <a:gd name="connsiteY19" fmla="*/ -1641 h 65782"/>
                    <a:gd name="connsiteX20" fmla="*/ 6950 w 44102"/>
                    <a:gd name="connsiteY20" fmla="*/ 3225 h 65782"/>
                    <a:gd name="connsiteX21" fmla="*/ 96 w 44102"/>
                    <a:gd name="connsiteY21" fmla="*/ 1633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96" y="16333"/>
                      </a:moveTo>
                      <a:lnTo>
                        <a:pt x="12617" y="17635"/>
                      </a:lnTo>
                      <a:cubicBezTo>
                        <a:pt x="12979" y="14801"/>
                        <a:pt x="14038" y="12555"/>
                        <a:pt x="15794" y="10895"/>
                      </a:cubicBezTo>
                      <a:cubicBezTo>
                        <a:pt x="17559" y="9244"/>
                        <a:pt x="19586" y="8419"/>
                        <a:pt x="21875" y="8419"/>
                      </a:cubicBezTo>
                      <a:cubicBezTo>
                        <a:pt x="24499" y="8419"/>
                        <a:pt x="26722" y="9483"/>
                        <a:pt x="28544" y="11610"/>
                      </a:cubicBezTo>
                      <a:cubicBezTo>
                        <a:pt x="30366" y="13747"/>
                        <a:pt x="31277" y="16962"/>
                        <a:pt x="31277" y="21255"/>
                      </a:cubicBezTo>
                      <a:cubicBezTo>
                        <a:pt x="31277" y="25281"/>
                        <a:pt x="30371" y="28300"/>
                        <a:pt x="28558" y="30313"/>
                      </a:cubicBezTo>
                      <a:cubicBezTo>
                        <a:pt x="26755" y="32326"/>
                        <a:pt x="24408" y="33333"/>
                        <a:pt x="21518" y="33333"/>
                      </a:cubicBezTo>
                      <a:cubicBezTo>
                        <a:pt x="17912" y="33333"/>
                        <a:pt x="14678" y="31735"/>
                        <a:pt x="11816" y="28539"/>
                      </a:cubicBezTo>
                      <a:lnTo>
                        <a:pt x="1627" y="30013"/>
                      </a:lnTo>
                      <a:lnTo>
                        <a:pt x="8066" y="64142"/>
                      </a:lnTo>
                      <a:lnTo>
                        <a:pt x="41294" y="64142"/>
                      </a:lnTo>
                      <a:lnTo>
                        <a:pt x="41294" y="52379"/>
                      </a:lnTo>
                      <a:lnTo>
                        <a:pt x="17583" y="52379"/>
                      </a:lnTo>
                      <a:lnTo>
                        <a:pt x="15622" y="41246"/>
                      </a:lnTo>
                      <a:cubicBezTo>
                        <a:pt x="18427" y="42648"/>
                        <a:pt x="21289" y="43350"/>
                        <a:pt x="24208" y="43350"/>
                      </a:cubicBezTo>
                      <a:cubicBezTo>
                        <a:pt x="29779" y="43350"/>
                        <a:pt x="34501" y="41322"/>
                        <a:pt x="38375" y="37268"/>
                      </a:cubicBezTo>
                      <a:cubicBezTo>
                        <a:pt x="42257" y="33213"/>
                        <a:pt x="44199" y="27952"/>
                        <a:pt x="44199" y="21484"/>
                      </a:cubicBezTo>
                      <a:cubicBezTo>
                        <a:pt x="44199" y="16085"/>
                        <a:pt x="42634" y="11267"/>
                        <a:pt x="39505" y="7031"/>
                      </a:cubicBezTo>
                      <a:cubicBezTo>
                        <a:pt x="35241" y="1250"/>
                        <a:pt x="29321" y="-1641"/>
                        <a:pt x="21747" y="-1641"/>
                      </a:cubicBezTo>
                      <a:cubicBezTo>
                        <a:pt x="15698" y="-1641"/>
                        <a:pt x="10766" y="-19"/>
                        <a:pt x="6950" y="3225"/>
                      </a:cubicBezTo>
                      <a:cubicBezTo>
                        <a:pt x="3134" y="6478"/>
                        <a:pt x="850" y="10847"/>
                        <a:pt x="96" y="16333"/>
                      </a:cubicBezTo>
                      <a:close/>
                    </a:path>
                  </a:pathLst>
                </a:custGeom>
                <a:solidFill>
                  <a:srgbClr val="000000"/>
                </a:solidFill>
                <a:ln w="14" cap="flat">
                  <a:noFill/>
                  <a:prstDash val="solid"/>
                  <a:round/>
                </a:ln>
              </p:spPr>
              <p:txBody>
                <a:bodyPr rtlCol="0" anchor="ctr"/>
                <a:lstStyle/>
                <a:p>
                  <a:endParaRPr lang="en-US"/>
                </a:p>
              </p:txBody>
            </p:sp>
            <p:sp>
              <p:nvSpPr>
                <p:cNvPr id="1440" name="Freeform: Shape 1439">
                  <a:extLst>
                    <a:ext uri="{FF2B5EF4-FFF2-40B4-BE49-F238E27FC236}">
                      <a16:creationId xmlns:a16="http://schemas.microsoft.com/office/drawing/2014/main" id="{0FCD3E86-0D4D-677A-209F-5341D079106D}"/>
                    </a:ext>
                  </a:extLst>
                </p:cNvPr>
                <p:cNvSpPr/>
                <p:nvPr/>
              </p:nvSpPr>
              <p:spPr>
                <a:xfrm flipV="1">
                  <a:off x="8273446" y="4243827"/>
                  <a:ext cx="44059" cy="65825"/>
                </a:xfrm>
                <a:custGeom>
                  <a:avLst/>
                  <a:gdLst>
                    <a:gd name="connsiteX0" fmla="*/ 44294 w 44059"/>
                    <a:gd name="connsiteY0" fmla="*/ 9956 h 65825"/>
                    <a:gd name="connsiteX1" fmla="*/ 44294 w 44059"/>
                    <a:gd name="connsiteY1" fmla="*/ -1720 h 65825"/>
                    <a:gd name="connsiteX2" fmla="*/ 234 w 44059"/>
                    <a:gd name="connsiteY2" fmla="*/ -1720 h 65825"/>
                    <a:gd name="connsiteX3" fmla="*/ 4527 w 44059"/>
                    <a:gd name="connsiteY3" fmla="*/ 10829 h 65825"/>
                    <a:gd name="connsiteX4" fmla="*/ 18665 w 44059"/>
                    <a:gd name="connsiteY4" fmla="*/ 26542 h 65825"/>
                    <a:gd name="connsiteX5" fmla="*/ 29082 w 44059"/>
                    <a:gd name="connsiteY5" fmla="*/ 37274 h 65825"/>
                    <a:gd name="connsiteX6" fmla="*/ 31673 w 44059"/>
                    <a:gd name="connsiteY6" fmla="*/ 44973 h 65825"/>
                    <a:gd name="connsiteX7" fmla="*/ 29412 w 44059"/>
                    <a:gd name="connsiteY7" fmla="*/ 51426 h 65825"/>
                    <a:gd name="connsiteX8" fmla="*/ 23187 w 44059"/>
                    <a:gd name="connsiteY8" fmla="*/ 53687 h 65825"/>
                    <a:gd name="connsiteX9" fmla="*/ 16919 w 44059"/>
                    <a:gd name="connsiteY9" fmla="*/ 51312 h 65825"/>
                    <a:gd name="connsiteX10" fmla="*/ 14243 w 44059"/>
                    <a:gd name="connsiteY10" fmla="*/ 43441 h 65825"/>
                    <a:gd name="connsiteX11" fmla="*/ 1722 w 44059"/>
                    <a:gd name="connsiteY11" fmla="*/ 44701 h 65825"/>
                    <a:gd name="connsiteX12" fmla="*/ 8734 w 44059"/>
                    <a:gd name="connsiteY12" fmla="*/ 59583 h 65825"/>
                    <a:gd name="connsiteX13" fmla="*/ 23487 w 44059"/>
                    <a:gd name="connsiteY13" fmla="*/ 64105 h 65825"/>
                    <a:gd name="connsiteX14" fmla="*/ 38742 w 44059"/>
                    <a:gd name="connsiteY14" fmla="*/ 58867 h 65825"/>
                    <a:gd name="connsiteX15" fmla="*/ 44294 w 44059"/>
                    <a:gd name="connsiteY15" fmla="*/ 45860 h 65825"/>
                    <a:gd name="connsiteX16" fmla="*/ 42705 w 44059"/>
                    <a:gd name="connsiteY16" fmla="*/ 37431 h 65825"/>
                    <a:gd name="connsiteX17" fmla="*/ 37668 w 44059"/>
                    <a:gd name="connsiteY17" fmla="*/ 29046 h 65825"/>
                    <a:gd name="connsiteX18" fmla="*/ 29440 w 44059"/>
                    <a:gd name="connsiteY18" fmla="*/ 20675 h 65825"/>
                    <a:gd name="connsiteX19" fmla="*/ 21899 w 44059"/>
                    <a:gd name="connsiteY19" fmla="*/ 13434 h 65825"/>
                    <a:gd name="connsiteX20" fmla="*/ 19337 w 44059"/>
                    <a:gd name="connsiteY20" fmla="*/ 9956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4294" y="9956"/>
                      </a:moveTo>
                      <a:lnTo>
                        <a:pt x="44294" y="-1720"/>
                      </a:lnTo>
                      <a:lnTo>
                        <a:pt x="234" y="-1720"/>
                      </a:lnTo>
                      <a:cubicBezTo>
                        <a:pt x="711" y="2697"/>
                        <a:pt x="2142" y="6880"/>
                        <a:pt x="4527" y="10829"/>
                      </a:cubicBezTo>
                      <a:cubicBezTo>
                        <a:pt x="6912" y="14779"/>
                        <a:pt x="11624" y="20016"/>
                        <a:pt x="18665" y="26542"/>
                      </a:cubicBezTo>
                      <a:cubicBezTo>
                        <a:pt x="24332" y="31817"/>
                        <a:pt x="27804" y="35395"/>
                        <a:pt x="29082" y="37274"/>
                      </a:cubicBezTo>
                      <a:cubicBezTo>
                        <a:pt x="30809" y="39869"/>
                        <a:pt x="31673" y="42435"/>
                        <a:pt x="31673" y="44973"/>
                      </a:cubicBezTo>
                      <a:cubicBezTo>
                        <a:pt x="31673" y="47768"/>
                        <a:pt x="30919" y="49919"/>
                        <a:pt x="29412" y="51426"/>
                      </a:cubicBezTo>
                      <a:cubicBezTo>
                        <a:pt x="27914" y="52934"/>
                        <a:pt x="25839" y="53687"/>
                        <a:pt x="23187" y="53687"/>
                      </a:cubicBezTo>
                      <a:cubicBezTo>
                        <a:pt x="20563" y="53687"/>
                        <a:pt x="18474" y="52896"/>
                        <a:pt x="16919" y="51312"/>
                      </a:cubicBezTo>
                      <a:cubicBezTo>
                        <a:pt x="15374" y="49738"/>
                        <a:pt x="14482" y="47114"/>
                        <a:pt x="14243" y="43441"/>
                      </a:cubicBezTo>
                      <a:lnTo>
                        <a:pt x="1722" y="44701"/>
                      </a:lnTo>
                      <a:cubicBezTo>
                        <a:pt x="2466" y="51617"/>
                        <a:pt x="4803" y="56578"/>
                        <a:pt x="8734" y="59583"/>
                      </a:cubicBezTo>
                      <a:cubicBezTo>
                        <a:pt x="12674" y="62598"/>
                        <a:pt x="17592" y="64105"/>
                        <a:pt x="23487" y="64105"/>
                      </a:cubicBezTo>
                      <a:cubicBezTo>
                        <a:pt x="29965" y="64105"/>
                        <a:pt x="35050" y="62359"/>
                        <a:pt x="38742" y="58867"/>
                      </a:cubicBezTo>
                      <a:cubicBezTo>
                        <a:pt x="42443" y="55385"/>
                        <a:pt x="44294" y="51050"/>
                        <a:pt x="44294" y="45860"/>
                      </a:cubicBezTo>
                      <a:cubicBezTo>
                        <a:pt x="44294" y="42912"/>
                        <a:pt x="43764" y="40103"/>
                        <a:pt x="42705" y="37431"/>
                      </a:cubicBezTo>
                      <a:cubicBezTo>
                        <a:pt x="41646" y="34760"/>
                        <a:pt x="39968" y="31965"/>
                        <a:pt x="37668" y="29046"/>
                      </a:cubicBezTo>
                      <a:cubicBezTo>
                        <a:pt x="36152" y="27109"/>
                        <a:pt x="33409" y="24319"/>
                        <a:pt x="29440" y="20675"/>
                      </a:cubicBezTo>
                      <a:cubicBezTo>
                        <a:pt x="25472" y="17040"/>
                        <a:pt x="22958" y="14626"/>
                        <a:pt x="21899" y="13434"/>
                      </a:cubicBezTo>
                      <a:cubicBezTo>
                        <a:pt x="20850" y="12241"/>
                        <a:pt x="19996" y="11082"/>
                        <a:pt x="19337" y="9956"/>
                      </a:cubicBezTo>
                      <a:close/>
                    </a:path>
                  </a:pathLst>
                </a:custGeom>
                <a:solidFill>
                  <a:srgbClr val="000000"/>
                </a:solidFill>
                <a:ln w="14" cap="flat">
                  <a:noFill/>
                  <a:prstDash val="solid"/>
                  <a:round/>
                </a:ln>
              </p:spPr>
              <p:txBody>
                <a:bodyPr rtlCol="0" anchor="ctr"/>
                <a:lstStyle/>
                <a:p>
                  <a:endParaRPr lang="en-US"/>
                </a:p>
              </p:txBody>
            </p:sp>
            <p:sp>
              <p:nvSpPr>
                <p:cNvPr id="1441" name="Freeform: Shape 1440">
                  <a:extLst>
                    <a:ext uri="{FF2B5EF4-FFF2-40B4-BE49-F238E27FC236}">
                      <a16:creationId xmlns:a16="http://schemas.microsoft.com/office/drawing/2014/main" id="{2EBCE183-E595-5677-0C60-FB4DE396F2AA}"/>
                    </a:ext>
                  </a:extLst>
                </p:cNvPr>
                <p:cNvSpPr/>
                <p:nvPr/>
              </p:nvSpPr>
              <p:spPr>
                <a:xfrm flipV="1">
                  <a:off x="8328673" y="4297089"/>
                  <a:ext cx="12578" cy="12564"/>
                </a:xfrm>
                <a:custGeom>
                  <a:avLst/>
                  <a:gdLst>
                    <a:gd name="connsiteX0" fmla="*/ 1043 w 12578"/>
                    <a:gd name="connsiteY0" fmla="*/ 147 h 12564"/>
                    <a:gd name="connsiteX1" fmla="*/ 1043 w 12578"/>
                    <a:gd name="connsiteY1" fmla="*/ 12711 h 12564"/>
                    <a:gd name="connsiteX2" fmla="*/ 13621 w 12578"/>
                    <a:gd name="connsiteY2" fmla="*/ 12711 h 12564"/>
                    <a:gd name="connsiteX3" fmla="*/ 13621 w 12578"/>
                    <a:gd name="connsiteY3" fmla="*/ 147 h 12564"/>
                  </a:gdLst>
                  <a:ahLst/>
                  <a:cxnLst>
                    <a:cxn ang="0">
                      <a:pos x="connsiteX0" y="connsiteY0"/>
                    </a:cxn>
                    <a:cxn ang="0">
                      <a:pos x="connsiteX1" y="connsiteY1"/>
                    </a:cxn>
                    <a:cxn ang="0">
                      <a:pos x="connsiteX2" y="connsiteY2"/>
                    </a:cxn>
                    <a:cxn ang="0">
                      <a:pos x="connsiteX3" y="connsiteY3"/>
                    </a:cxn>
                  </a:cxnLst>
                  <a:rect l="l" t="t" r="r" b="b"/>
                  <a:pathLst>
                    <a:path w="12578" h="12564">
                      <a:moveTo>
                        <a:pt x="1043" y="147"/>
                      </a:moveTo>
                      <a:lnTo>
                        <a:pt x="1043" y="12711"/>
                      </a:lnTo>
                      <a:lnTo>
                        <a:pt x="13621" y="12711"/>
                      </a:lnTo>
                      <a:lnTo>
                        <a:pt x="13621" y="147"/>
                      </a:lnTo>
                      <a:close/>
                    </a:path>
                  </a:pathLst>
                </a:custGeom>
                <a:solidFill>
                  <a:srgbClr val="000000"/>
                </a:solidFill>
                <a:ln w="14" cap="flat">
                  <a:noFill/>
                  <a:prstDash val="solid"/>
                  <a:round/>
                </a:ln>
              </p:spPr>
              <p:txBody>
                <a:bodyPr rtlCol="0" anchor="ctr"/>
                <a:lstStyle/>
                <a:p>
                  <a:endParaRPr lang="en-US"/>
                </a:p>
              </p:txBody>
            </p:sp>
            <p:sp>
              <p:nvSpPr>
                <p:cNvPr id="1442" name="Freeform: Shape 1441">
                  <a:extLst>
                    <a:ext uri="{FF2B5EF4-FFF2-40B4-BE49-F238E27FC236}">
                      <a16:creationId xmlns:a16="http://schemas.microsoft.com/office/drawing/2014/main" id="{96A026F9-CA6C-AB85-4B77-3D61232A1D7C}"/>
                    </a:ext>
                  </a:extLst>
                </p:cNvPr>
                <p:cNvSpPr/>
                <p:nvPr/>
              </p:nvSpPr>
              <p:spPr>
                <a:xfrm flipV="1">
                  <a:off x="8351613" y="4244987"/>
                  <a:ext cx="44102" cy="65782"/>
                </a:xfrm>
                <a:custGeom>
                  <a:avLst/>
                  <a:gdLst>
                    <a:gd name="connsiteX0" fmla="*/ 126 w 44102"/>
                    <a:gd name="connsiteY0" fmla="*/ 16333 h 65782"/>
                    <a:gd name="connsiteX1" fmla="*/ 12647 w 44102"/>
                    <a:gd name="connsiteY1" fmla="*/ 17635 h 65782"/>
                    <a:gd name="connsiteX2" fmla="*/ 15823 w 44102"/>
                    <a:gd name="connsiteY2" fmla="*/ 10895 h 65782"/>
                    <a:gd name="connsiteX3" fmla="*/ 21905 w 44102"/>
                    <a:gd name="connsiteY3" fmla="*/ 8419 h 65782"/>
                    <a:gd name="connsiteX4" fmla="*/ 28573 w 44102"/>
                    <a:gd name="connsiteY4" fmla="*/ 11610 h 65782"/>
                    <a:gd name="connsiteX5" fmla="*/ 31307 w 44102"/>
                    <a:gd name="connsiteY5" fmla="*/ 21255 h 65782"/>
                    <a:gd name="connsiteX6" fmla="*/ 28588 w 44102"/>
                    <a:gd name="connsiteY6" fmla="*/ 30313 h 65782"/>
                    <a:gd name="connsiteX7" fmla="*/ 21547 w 44102"/>
                    <a:gd name="connsiteY7" fmla="*/ 33333 h 65782"/>
                    <a:gd name="connsiteX8" fmla="*/ 11845 w 44102"/>
                    <a:gd name="connsiteY8" fmla="*/ 28539 h 65782"/>
                    <a:gd name="connsiteX9" fmla="*/ 1657 w 44102"/>
                    <a:gd name="connsiteY9" fmla="*/ 30013 h 65782"/>
                    <a:gd name="connsiteX10" fmla="*/ 8096 w 44102"/>
                    <a:gd name="connsiteY10" fmla="*/ 64142 h 65782"/>
                    <a:gd name="connsiteX11" fmla="*/ 41324 w 44102"/>
                    <a:gd name="connsiteY11" fmla="*/ 64142 h 65782"/>
                    <a:gd name="connsiteX12" fmla="*/ 41324 w 44102"/>
                    <a:gd name="connsiteY12" fmla="*/ 52379 h 65782"/>
                    <a:gd name="connsiteX13" fmla="*/ 17612 w 44102"/>
                    <a:gd name="connsiteY13" fmla="*/ 52379 h 65782"/>
                    <a:gd name="connsiteX14" fmla="*/ 15652 w 44102"/>
                    <a:gd name="connsiteY14" fmla="*/ 41246 h 65782"/>
                    <a:gd name="connsiteX15" fmla="*/ 24238 w 44102"/>
                    <a:gd name="connsiteY15" fmla="*/ 43350 h 65782"/>
                    <a:gd name="connsiteX16" fmla="*/ 38404 w 44102"/>
                    <a:gd name="connsiteY16" fmla="*/ 37268 h 65782"/>
                    <a:gd name="connsiteX17" fmla="*/ 44228 w 44102"/>
                    <a:gd name="connsiteY17" fmla="*/ 21484 h 65782"/>
                    <a:gd name="connsiteX18" fmla="*/ 39535 w 44102"/>
                    <a:gd name="connsiteY18" fmla="*/ 7031 h 65782"/>
                    <a:gd name="connsiteX19" fmla="*/ 21776 w 44102"/>
                    <a:gd name="connsiteY19" fmla="*/ -1641 h 65782"/>
                    <a:gd name="connsiteX20" fmla="*/ 6980 w 44102"/>
                    <a:gd name="connsiteY20" fmla="*/ 3225 h 65782"/>
                    <a:gd name="connsiteX21" fmla="*/ 126 w 44102"/>
                    <a:gd name="connsiteY21" fmla="*/ 1633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126" y="16333"/>
                      </a:moveTo>
                      <a:lnTo>
                        <a:pt x="12647" y="17635"/>
                      </a:lnTo>
                      <a:cubicBezTo>
                        <a:pt x="13009" y="14801"/>
                        <a:pt x="14068" y="12555"/>
                        <a:pt x="15823" y="10895"/>
                      </a:cubicBezTo>
                      <a:cubicBezTo>
                        <a:pt x="17588" y="9244"/>
                        <a:pt x="19616" y="8419"/>
                        <a:pt x="21905" y="8419"/>
                      </a:cubicBezTo>
                      <a:cubicBezTo>
                        <a:pt x="24529" y="8419"/>
                        <a:pt x="26751" y="9483"/>
                        <a:pt x="28573" y="11610"/>
                      </a:cubicBezTo>
                      <a:cubicBezTo>
                        <a:pt x="30396" y="13747"/>
                        <a:pt x="31307" y="16962"/>
                        <a:pt x="31307" y="21255"/>
                      </a:cubicBezTo>
                      <a:cubicBezTo>
                        <a:pt x="31307" y="25281"/>
                        <a:pt x="30400" y="28300"/>
                        <a:pt x="28588" y="30313"/>
                      </a:cubicBezTo>
                      <a:cubicBezTo>
                        <a:pt x="26785" y="32326"/>
                        <a:pt x="24438" y="33333"/>
                        <a:pt x="21547" y="33333"/>
                      </a:cubicBezTo>
                      <a:cubicBezTo>
                        <a:pt x="17941" y="33333"/>
                        <a:pt x="14707" y="31735"/>
                        <a:pt x="11845" y="28539"/>
                      </a:cubicBezTo>
                      <a:lnTo>
                        <a:pt x="1657" y="30013"/>
                      </a:lnTo>
                      <a:lnTo>
                        <a:pt x="8096" y="64142"/>
                      </a:lnTo>
                      <a:lnTo>
                        <a:pt x="41324" y="64142"/>
                      </a:lnTo>
                      <a:lnTo>
                        <a:pt x="41324" y="52379"/>
                      </a:lnTo>
                      <a:lnTo>
                        <a:pt x="17612" y="52379"/>
                      </a:lnTo>
                      <a:lnTo>
                        <a:pt x="15652" y="41246"/>
                      </a:lnTo>
                      <a:cubicBezTo>
                        <a:pt x="18456" y="42648"/>
                        <a:pt x="21318" y="43350"/>
                        <a:pt x="24238" y="43350"/>
                      </a:cubicBezTo>
                      <a:cubicBezTo>
                        <a:pt x="29809" y="43350"/>
                        <a:pt x="34531" y="41322"/>
                        <a:pt x="38404" y="37268"/>
                      </a:cubicBezTo>
                      <a:cubicBezTo>
                        <a:pt x="42287" y="33213"/>
                        <a:pt x="44228" y="27952"/>
                        <a:pt x="44228" y="21484"/>
                      </a:cubicBezTo>
                      <a:cubicBezTo>
                        <a:pt x="44228" y="16085"/>
                        <a:pt x="42664" y="11267"/>
                        <a:pt x="39535" y="7031"/>
                      </a:cubicBezTo>
                      <a:cubicBezTo>
                        <a:pt x="35270" y="1250"/>
                        <a:pt x="29351" y="-1641"/>
                        <a:pt x="21776" y="-1641"/>
                      </a:cubicBezTo>
                      <a:cubicBezTo>
                        <a:pt x="15728" y="-1641"/>
                        <a:pt x="10796" y="-19"/>
                        <a:pt x="6980" y="3225"/>
                      </a:cubicBezTo>
                      <a:cubicBezTo>
                        <a:pt x="3164" y="6478"/>
                        <a:pt x="879" y="10847"/>
                        <a:pt x="126" y="16333"/>
                      </a:cubicBezTo>
                      <a:close/>
                    </a:path>
                  </a:pathLst>
                </a:custGeom>
                <a:solidFill>
                  <a:srgbClr val="000000"/>
                </a:solidFill>
                <a:ln w="14" cap="flat">
                  <a:noFill/>
                  <a:prstDash val="solid"/>
                  <a:round/>
                </a:ln>
              </p:spPr>
              <p:txBody>
                <a:bodyPr rtlCol="0" anchor="ctr"/>
                <a:lstStyle/>
                <a:p>
                  <a:endParaRPr lang="en-US"/>
                </a:p>
              </p:txBody>
            </p:sp>
          </p:grpSp>
          <p:grpSp>
            <p:nvGrpSpPr>
              <p:cNvPr id="1443" name="Graphic 3">
                <a:extLst>
                  <a:ext uri="{FF2B5EF4-FFF2-40B4-BE49-F238E27FC236}">
                    <a16:creationId xmlns:a16="http://schemas.microsoft.com/office/drawing/2014/main" id="{2ABF17A6-C5AE-464B-06AD-73CB05AE003B}"/>
                  </a:ext>
                </a:extLst>
              </p:cNvPr>
              <p:cNvGrpSpPr/>
              <p:nvPr/>
            </p:nvGrpSpPr>
            <p:grpSpPr>
              <a:xfrm>
                <a:off x="7692480" y="4340888"/>
                <a:ext cx="663714" cy="85100"/>
                <a:chOff x="7692480" y="4340888"/>
                <a:chExt cx="663714" cy="85100"/>
              </a:xfrm>
              <a:solidFill>
                <a:srgbClr val="000000"/>
              </a:solidFill>
            </p:grpSpPr>
            <p:sp>
              <p:nvSpPr>
                <p:cNvPr id="1444" name="Freeform: Shape 1443">
                  <a:extLst>
                    <a:ext uri="{FF2B5EF4-FFF2-40B4-BE49-F238E27FC236}">
                      <a16:creationId xmlns:a16="http://schemas.microsoft.com/office/drawing/2014/main" id="{3BC3DDFE-39DE-0410-F22F-2D15FD294F1E}"/>
                    </a:ext>
                  </a:extLst>
                </p:cNvPr>
                <p:cNvSpPr/>
                <p:nvPr/>
              </p:nvSpPr>
              <p:spPr>
                <a:xfrm flipV="1">
                  <a:off x="7692480" y="4358146"/>
                  <a:ext cx="44372" cy="49640"/>
                </a:xfrm>
                <a:custGeom>
                  <a:avLst/>
                  <a:gdLst>
                    <a:gd name="connsiteX0" fmla="*/ 31210 w 44372"/>
                    <a:gd name="connsiteY0" fmla="*/ 15129 h 49640"/>
                    <a:gd name="connsiteX1" fmla="*/ 43732 w 44372"/>
                    <a:gd name="connsiteY1" fmla="*/ 13026 h 49640"/>
                    <a:gd name="connsiteX2" fmla="*/ 36104 w 44372"/>
                    <a:gd name="connsiteY2" fmla="*/ 2537 h 49640"/>
                    <a:gd name="connsiteX3" fmla="*/ 23082 w 44372"/>
                    <a:gd name="connsiteY3" fmla="*/ -1055 h 49640"/>
                    <a:gd name="connsiteX4" fmla="*/ 4737 w 44372"/>
                    <a:gd name="connsiteY4" fmla="*/ 7044 h 49640"/>
                    <a:gd name="connsiteX5" fmla="*/ 44 w 44372"/>
                    <a:gd name="connsiteY5" fmla="*/ 23400 h 49640"/>
                    <a:gd name="connsiteX6" fmla="*/ 6211 w 44372"/>
                    <a:gd name="connsiteY6" fmla="*/ 41889 h 49640"/>
                    <a:gd name="connsiteX7" fmla="*/ 21823 w 44372"/>
                    <a:gd name="connsiteY7" fmla="*/ 48586 h 49640"/>
                    <a:gd name="connsiteX8" fmla="*/ 38551 w 44372"/>
                    <a:gd name="connsiteY8" fmla="*/ 41588 h 49640"/>
                    <a:gd name="connsiteX9" fmla="*/ 44404 w 44372"/>
                    <a:gd name="connsiteY9" fmla="*/ 20138 h 49640"/>
                    <a:gd name="connsiteX10" fmla="*/ 12922 w 44372"/>
                    <a:gd name="connsiteY10" fmla="*/ 20138 h 49640"/>
                    <a:gd name="connsiteX11" fmla="*/ 15970 w 44372"/>
                    <a:gd name="connsiteY11" fmla="*/ 11437 h 49640"/>
                    <a:gd name="connsiteX12" fmla="*/ 23211 w 44372"/>
                    <a:gd name="connsiteY12" fmla="*/ 8332 h 49640"/>
                    <a:gd name="connsiteX13" fmla="*/ 28162 w 44372"/>
                    <a:gd name="connsiteY13" fmla="*/ 9935 h 49640"/>
                    <a:gd name="connsiteX14" fmla="*/ 31210 w 44372"/>
                    <a:gd name="connsiteY14" fmla="*/ 15129 h 49640"/>
                    <a:gd name="connsiteX15" fmla="*/ 31926 w 44372"/>
                    <a:gd name="connsiteY15" fmla="*/ 27836 h 49640"/>
                    <a:gd name="connsiteX16" fmla="*/ 29107 w 44372"/>
                    <a:gd name="connsiteY16" fmla="*/ 36122 h 49640"/>
                    <a:gd name="connsiteX17" fmla="*/ 22582 w 44372"/>
                    <a:gd name="connsiteY17" fmla="*/ 38970 h 49640"/>
                    <a:gd name="connsiteX18" fmla="*/ 15784 w 44372"/>
                    <a:gd name="connsiteY18" fmla="*/ 35979 h 49640"/>
                    <a:gd name="connsiteX19" fmla="*/ 13151 w 44372"/>
                    <a:gd name="connsiteY19" fmla="*/ 2783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210" y="15129"/>
                      </a:moveTo>
                      <a:lnTo>
                        <a:pt x="43732" y="13026"/>
                      </a:lnTo>
                      <a:cubicBezTo>
                        <a:pt x="42129" y="8437"/>
                        <a:pt x="39586" y="4941"/>
                        <a:pt x="36104" y="2537"/>
                      </a:cubicBezTo>
                      <a:cubicBezTo>
                        <a:pt x="32632" y="142"/>
                        <a:pt x="28291" y="-1055"/>
                        <a:pt x="23082" y="-1055"/>
                      </a:cubicBezTo>
                      <a:cubicBezTo>
                        <a:pt x="14821" y="-1055"/>
                        <a:pt x="8706" y="1645"/>
                        <a:pt x="4737" y="7044"/>
                      </a:cubicBezTo>
                      <a:cubicBezTo>
                        <a:pt x="1608" y="11366"/>
                        <a:pt x="44" y="16818"/>
                        <a:pt x="44" y="23400"/>
                      </a:cubicBezTo>
                      <a:cubicBezTo>
                        <a:pt x="44" y="31271"/>
                        <a:pt x="2099" y="37434"/>
                        <a:pt x="6211" y="41889"/>
                      </a:cubicBezTo>
                      <a:cubicBezTo>
                        <a:pt x="10332" y="46353"/>
                        <a:pt x="15536" y="48586"/>
                        <a:pt x="21823" y="48586"/>
                      </a:cubicBezTo>
                      <a:cubicBezTo>
                        <a:pt x="28892" y="48586"/>
                        <a:pt x="34468" y="46253"/>
                        <a:pt x="38551" y="41588"/>
                      </a:cubicBezTo>
                      <a:cubicBezTo>
                        <a:pt x="42634" y="36923"/>
                        <a:pt x="44585" y="29773"/>
                        <a:pt x="44404" y="20138"/>
                      </a:cubicBezTo>
                      <a:lnTo>
                        <a:pt x="12922" y="20138"/>
                      </a:lnTo>
                      <a:cubicBezTo>
                        <a:pt x="13018" y="16417"/>
                        <a:pt x="14034" y="13517"/>
                        <a:pt x="15970" y="11437"/>
                      </a:cubicBezTo>
                      <a:cubicBezTo>
                        <a:pt x="17907" y="9367"/>
                        <a:pt x="20321" y="8332"/>
                        <a:pt x="23211" y="8332"/>
                      </a:cubicBezTo>
                      <a:cubicBezTo>
                        <a:pt x="25176" y="8332"/>
                        <a:pt x="26827" y="8866"/>
                        <a:pt x="28162" y="9935"/>
                      </a:cubicBezTo>
                      <a:cubicBezTo>
                        <a:pt x="29508" y="11013"/>
                        <a:pt x="30524" y="12744"/>
                        <a:pt x="31210" y="15129"/>
                      </a:cubicBezTo>
                      <a:close/>
                      <a:moveTo>
                        <a:pt x="31926" y="27836"/>
                      </a:moveTo>
                      <a:cubicBezTo>
                        <a:pt x="31840" y="31471"/>
                        <a:pt x="30900" y="34233"/>
                        <a:pt x="29107" y="36122"/>
                      </a:cubicBezTo>
                      <a:cubicBezTo>
                        <a:pt x="27323" y="38020"/>
                        <a:pt x="25148" y="38970"/>
                        <a:pt x="22582" y="38970"/>
                      </a:cubicBezTo>
                      <a:cubicBezTo>
                        <a:pt x="19844" y="38970"/>
                        <a:pt x="17578" y="37973"/>
                        <a:pt x="15784" y="35979"/>
                      </a:cubicBezTo>
                      <a:cubicBezTo>
                        <a:pt x="14000" y="33975"/>
                        <a:pt x="13123" y="31261"/>
                        <a:pt x="13151" y="27836"/>
                      </a:cubicBezTo>
                      <a:close/>
                    </a:path>
                  </a:pathLst>
                </a:custGeom>
                <a:solidFill>
                  <a:srgbClr val="000000"/>
                </a:solidFill>
                <a:ln w="14" cap="flat">
                  <a:noFill/>
                  <a:prstDash val="solid"/>
                  <a:round/>
                </a:ln>
              </p:spPr>
              <p:txBody>
                <a:bodyPr rtlCol="0" anchor="ctr"/>
                <a:lstStyle/>
                <a:p>
                  <a:endParaRPr lang="en-US"/>
                </a:p>
              </p:txBody>
            </p:sp>
            <p:sp>
              <p:nvSpPr>
                <p:cNvPr id="1445" name="Freeform: Shape 1444">
                  <a:extLst>
                    <a:ext uri="{FF2B5EF4-FFF2-40B4-BE49-F238E27FC236}">
                      <a16:creationId xmlns:a16="http://schemas.microsoft.com/office/drawing/2014/main" id="{5516BB0A-703B-2991-791F-CA49639908D1}"/>
                    </a:ext>
                  </a:extLst>
                </p:cNvPr>
                <p:cNvSpPr/>
                <p:nvPr/>
              </p:nvSpPr>
              <p:spPr>
                <a:xfrm flipV="1">
                  <a:off x="7746991" y="4358146"/>
                  <a:ext cx="43287" cy="48567"/>
                </a:xfrm>
                <a:custGeom>
                  <a:avLst/>
                  <a:gdLst>
                    <a:gd name="connsiteX0" fmla="*/ 43131 w 43287"/>
                    <a:gd name="connsiteY0" fmla="*/ -1093 h 48567"/>
                    <a:gd name="connsiteX1" fmla="*/ 30567 w 43287"/>
                    <a:gd name="connsiteY1" fmla="*/ -1093 h 48567"/>
                    <a:gd name="connsiteX2" fmla="*/ 30567 w 43287"/>
                    <a:gd name="connsiteY2" fmla="*/ 23148 h 48567"/>
                    <a:gd name="connsiteX3" fmla="*/ 29766 w 43287"/>
                    <a:gd name="connsiteY3" fmla="*/ 33093 h 48567"/>
                    <a:gd name="connsiteX4" fmla="*/ 27147 w 43287"/>
                    <a:gd name="connsiteY4" fmla="*/ 36599 h 48567"/>
                    <a:gd name="connsiteX5" fmla="*/ 22783 w 43287"/>
                    <a:gd name="connsiteY5" fmla="*/ 37859 h 48567"/>
                    <a:gd name="connsiteX6" fmla="*/ 16930 w 43287"/>
                    <a:gd name="connsiteY6" fmla="*/ 36070 h 48567"/>
                    <a:gd name="connsiteX7" fmla="*/ 13367 w 43287"/>
                    <a:gd name="connsiteY7" fmla="*/ 31319 h 48567"/>
                    <a:gd name="connsiteX8" fmla="*/ 12408 w 43287"/>
                    <a:gd name="connsiteY8" fmla="*/ 20415 h 48567"/>
                    <a:gd name="connsiteX9" fmla="*/ 12408 w 43287"/>
                    <a:gd name="connsiteY9" fmla="*/ -1093 h 48567"/>
                    <a:gd name="connsiteX10" fmla="*/ -156 w 43287"/>
                    <a:gd name="connsiteY10" fmla="*/ -1093 h 48567"/>
                    <a:gd name="connsiteX11" fmla="*/ -156 w 43287"/>
                    <a:gd name="connsiteY11" fmla="*/ 46402 h 48567"/>
                    <a:gd name="connsiteX12" fmla="*/ 11521 w 43287"/>
                    <a:gd name="connsiteY12" fmla="*/ 46402 h 48567"/>
                    <a:gd name="connsiteX13" fmla="*/ 11521 w 43287"/>
                    <a:gd name="connsiteY13" fmla="*/ 39418 h 48567"/>
                    <a:gd name="connsiteX14" fmla="*/ 27176 w 43287"/>
                    <a:gd name="connsiteY14" fmla="*/ 47475 h 48567"/>
                    <a:gd name="connsiteX15" fmla="*/ 34760 w 43287"/>
                    <a:gd name="connsiteY15" fmla="*/ 45972 h 48567"/>
                    <a:gd name="connsiteX16" fmla="*/ 39969 w 43287"/>
                    <a:gd name="connsiteY16" fmla="*/ 42137 h 48567"/>
                    <a:gd name="connsiteX17" fmla="*/ 42430 w 43287"/>
                    <a:gd name="connsiteY17" fmla="*/ 36871 h 48567"/>
                    <a:gd name="connsiteX18" fmla="*/ 43131 w 43287"/>
                    <a:gd name="connsiteY18" fmla="*/ 2842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3131" y="-1093"/>
                      </a:moveTo>
                      <a:lnTo>
                        <a:pt x="30567" y="-1093"/>
                      </a:lnTo>
                      <a:lnTo>
                        <a:pt x="30567" y="23148"/>
                      </a:lnTo>
                      <a:cubicBezTo>
                        <a:pt x="30567" y="28271"/>
                        <a:pt x="30300" y="31586"/>
                        <a:pt x="29766" y="33093"/>
                      </a:cubicBezTo>
                      <a:cubicBezTo>
                        <a:pt x="29232" y="34601"/>
                        <a:pt x="28359" y="35769"/>
                        <a:pt x="27147" y="36599"/>
                      </a:cubicBezTo>
                      <a:cubicBezTo>
                        <a:pt x="25936" y="37439"/>
                        <a:pt x="24481" y="37859"/>
                        <a:pt x="22783" y="37859"/>
                      </a:cubicBezTo>
                      <a:cubicBezTo>
                        <a:pt x="20608" y="37859"/>
                        <a:pt x="18657" y="37262"/>
                        <a:pt x="16930" y="36070"/>
                      </a:cubicBezTo>
                      <a:cubicBezTo>
                        <a:pt x="15203" y="34877"/>
                        <a:pt x="14016" y="33294"/>
                        <a:pt x="13367" y="31319"/>
                      </a:cubicBezTo>
                      <a:cubicBezTo>
                        <a:pt x="12728" y="29354"/>
                        <a:pt x="12408" y="25719"/>
                        <a:pt x="12408" y="20415"/>
                      </a:cubicBezTo>
                      <a:lnTo>
                        <a:pt x="12408" y="-1093"/>
                      </a:lnTo>
                      <a:lnTo>
                        <a:pt x="-156" y="-1093"/>
                      </a:lnTo>
                      <a:lnTo>
                        <a:pt x="-156" y="46402"/>
                      </a:lnTo>
                      <a:lnTo>
                        <a:pt x="11521" y="46402"/>
                      </a:lnTo>
                      <a:lnTo>
                        <a:pt x="11521" y="39418"/>
                      </a:lnTo>
                      <a:cubicBezTo>
                        <a:pt x="15661" y="44789"/>
                        <a:pt x="20880" y="47475"/>
                        <a:pt x="27176" y="47475"/>
                      </a:cubicBezTo>
                      <a:cubicBezTo>
                        <a:pt x="29942" y="47475"/>
                        <a:pt x="32471" y="46974"/>
                        <a:pt x="34760" y="45972"/>
                      </a:cubicBezTo>
                      <a:cubicBezTo>
                        <a:pt x="37059" y="44971"/>
                        <a:pt x="38795" y="43692"/>
                        <a:pt x="39969" y="42137"/>
                      </a:cubicBezTo>
                      <a:cubicBezTo>
                        <a:pt x="41152" y="40592"/>
                        <a:pt x="41972" y="38836"/>
                        <a:pt x="42430" y="36871"/>
                      </a:cubicBezTo>
                      <a:cubicBezTo>
                        <a:pt x="42898" y="34906"/>
                        <a:pt x="43131" y="32092"/>
                        <a:pt x="43131" y="28428"/>
                      </a:cubicBezTo>
                      <a:close/>
                    </a:path>
                  </a:pathLst>
                </a:custGeom>
                <a:solidFill>
                  <a:srgbClr val="000000"/>
                </a:solidFill>
                <a:ln w="14" cap="flat">
                  <a:noFill/>
                  <a:prstDash val="solid"/>
                  <a:round/>
                </a:ln>
              </p:spPr>
              <p:txBody>
                <a:bodyPr rtlCol="0" anchor="ctr"/>
                <a:lstStyle/>
                <a:p>
                  <a:endParaRPr lang="en-US"/>
                </a:p>
              </p:txBody>
            </p:sp>
            <p:sp>
              <p:nvSpPr>
                <p:cNvPr id="1446" name="Freeform: Shape 1445">
                  <a:extLst>
                    <a:ext uri="{FF2B5EF4-FFF2-40B4-BE49-F238E27FC236}">
                      <a16:creationId xmlns:a16="http://schemas.microsoft.com/office/drawing/2014/main" id="{99E4A02D-8C2A-421C-B2F9-3BAE1D66481C}"/>
                    </a:ext>
                  </a:extLst>
                </p:cNvPr>
                <p:cNvSpPr/>
                <p:nvPr/>
              </p:nvSpPr>
              <p:spPr>
                <a:xfrm flipV="1">
                  <a:off x="7797839" y="4342448"/>
                  <a:ext cx="27990" cy="65338"/>
                </a:xfrm>
                <a:custGeom>
                  <a:avLst/>
                  <a:gdLst>
                    <a:gd name="connsiteX0" fmla="*/ 27704 w 27990"/>
                    <a:gd name="connsiteY0" fmla="*/ 46962 h 65338"/>
                    <a:gd name="connsiteX1" fmla="*/ 27704 w 27990"/>
                    <a:gd name="connsiteY1" fmla="*/ 36945 h 65338"/>
                    <a:gd name="connsiteX2" fmla="*/ 19119 w 27990"/>
                    <a:gd name="connsiteY2" fmla="*/ 36945 h 65338"/>
                    <a:gd name="connsiteX3" fmla="*/ 19119 w 27990"/>
                    <a:gd name="connsiteY3" fmla="*/ 17799 h 65338"/>
                    <a:gd name="connsiteX4" fmla="*/ 19362 w 27990"/>
                    <a:gd name="connsiteY4" fmla="*/ 11030 h 65338"/>
                    <a:gd name="connsiteX5" fmla="*/ 20492 w 27990"/>
                    <a:gd name="connsiteY5" fmla="*/ 9442 h 65338"/>
                    <a:gd name="connsiteX6" fmla="*/ 22610 w 27990"/>
                    <a:gd name="connsiteY6" fmla="*/ 8812 h 65338"/>
                    <a:gd name="connsiteX7" fmla="*/ 27661 w 27990"/>
                    <a:gd name="connsiteY7" fmla="*/ 10028 h 65338"/>
                    <a:gd name="connsiteX8" fmla="*/ 28735 w 27990"/>
                    <a:gd name="connsiteY8" fmla="*/ 269 h 65338"/>
                    <a:gd name="connsiteX9" fmla="*/ 18804 w 27990"/>
                    <a:gd name="connsiteY9" fmla="*/ -1605 h 65338"/>
                    <a:gd name="connsiteX10" fmla="*/ 12679 w 27990"/>
                    <a:gd name="connsiteY10" fmla="*/ -475 h 65338"/>
                    <a:gd name="connsiteX11" fmla="*/ 8687 w 27990"/>
                    <a:gd name="connsiteY11" fmla="*/ 2487 h 65338"/>
                    <a:gd name="connsiteX12" fmla="*/ 6912 w 27990"/>
                    <a:gd name="connsiteY12" fmla="*/ 7381 h 65338"/>
                    <a:gd name="connsiteX13" fmla="*/ 6512 w 27990"/>
                    <a:gd name="connsiteY13" fmla="*/ 16239 h 65338"/>
                    <a:gd name="connsiteX14" fmla="*/ 6512 w 27990"/>
                    <a:gd name="connsiteY14" fmla="*/ 36945 h 65338"/>
                    <a:gd name="connsiteX15" fmla="*/ 745 w 27990"/>
                    <a:gd name="connsiteY15" fmla="*/ 36945 h 65338"/>
                    <a:gd name="connsiteX16" fmla="*/ 745 w 27990"/>
                    <a:gd name="connsiteY16" fmla="*/ 46962 h 65338"/>
                    <a:gd name="connsiteX17" fmla="*/ 6512 w 27990"/>
                    <a:gd name="connsiteY17" fmla="*/ 46962 h 65338"/>
                    <a:gd name="connsiteX18" fmla="*/ 6512 w 27990"/>
                    <a:gd name="connsiteY18" fmla="*/ 56392 h 65338"/>
                    <a:gd name="connsiteX19" fmla="*/ 19119 w 27990"/>
                    <a:gd name="connsiteY19" fmla="*/ 63733 h 65338"/>
                    <a:gd name="connsiteX20" fmla="*/ 19119 w 27990"/>
                    <a:gd name="connsiteY20" fmla="*/ 46962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7704" y="46962"/>
                      </a:moveTo>
                      <a:lnTo>
                        <a:pt x="27704" y="36945"/>
                      </a:lnTo>
                      <a:lnTo>
                        <a:pt x="19119" y="36945"/>
                      </a:lnTo>
                      <a:lnTo>
                        <a:pt x="19119" y="17799"/>
                      </a:lnTo>
                      <a:cubicBezTo>
                        <a:pt x="19119" y="13925"/>
                        <a:pt x="19200" y="11669"/>
                        <a:pt x="19362" y="11030"/>
                      </a:cubicBezTo>
                      <a:cubicBezTo>
                        <a:pt x="19533" y="10391"/>
                        <a:pt x="19910" y="9862"/>
                        <a:pt x="20492" y="9442"/>
                      </a:cubicBezTo>
                      <a:cubicBezTo>
                        <a:pt x="21074" y="9022"/>
                        <a:pt x="21780" y="8812"/>
                        <a:pt x="22610" y="8812"/>
                      </a:cubicBezTo>
                      <a:cubicBezTo>
                        <a:pt x="23774" y="8812"/>
                        <a:pt x="25458" y="9218"/>
                        <a:pt x="27661" y="10028"/>
                      </a:cubicBezTo>
                      <a:lnTo>
                        <a:pt x="28735" y="269"/>
                      </a:lnTo>
                      <a:cubicBezTo>
                        <a:pt x="25815" y="-981"/>
                        <a:pt x="22505" y="-1605"/>
                        <a:pt x="18804" y="-1605"/>
                      </a:cubicBezTo>
                      <a:cubicBezTo>
                        <a:pt x="16543" y="-1605"/>
                        <a:pt x="14501" y="-1229"/>
                        <a:pt x="12679" y="-475"/>
                      </a:cubicBezTo>
                      <a:cubicBezTo>
                        <a:pt x="10866" y="288"/>
                        <a:pt x="9536" y="1276"/>
                        <a:pt x="8687" y="2487"/>
                      </a:cubicBezTo>
                      <a:cubicBezTo>
                        <a:pt x="7838" y="3699"/>
                        <a:pt x="7246" y="5330"/>
                        <a:pt x="6912" y="7381"/>
                      </a:cubicBezTo>
                      <a:cubicBezTo>
                        <a:pt x="6645" y="8841"/>
                        <a:pt x="6512" y="11793"/>
                        <a:pt x="6512" y="16239"/>
                      </a:cubicBezTo>
                      <a:lnTo>
                        <a:pt x="6512" y="36945"/>
                      </a:lnTo>
                      <a:lnTo>
                        <a:pt x="745" y="36945"/>
                      </a:lnTo>
                      <a:lnTo>
                        <a:pt x="745" y="46962"/>
                      </a:lnTo>
                      <a:lnTo>
                        <a:pt x="6512" y="46962"/>
                      </a:lnTo>
                      <a:lnTo>
                        <a:pt x="6512" y="56392"/>
                      </a:lnTo>
                      <a:lnTo>
                        <a:pt x="19119" y="63733"/>
                      </a:lnTo>
                      <a:lnTo>
                        <a:pt x="19119" y="46962"/>
                      </a:lnTo>
                      <a:close/>
                    </a:path>
                  </a:pathLst>
                </a:custGeom>
                <a:solidFill>
                  <a:srgbClr val="000000"/>
                </a:solidFill>
                <a:ln w="14" cap="flat">
                  <a:noFill/>
                  <a:prstDash val="solid"/>
                  <a:round/>
                </a:ln>
              </p:spPr>
              <p:txBody>
                <a:bodyPr rtlCol="0" anchor="ctr"/>
                <a:lstStyle/>
                <a:p>
                  <a:endParaRPr lang="en-US"/>
                </a:p>
              </p:txBody>
            </p:sp>
            <p:sp>
              <p:nvSpPr>
                <p:cNvPr id="1447" name="Freeform: Shape 1446">
                  <a:extLst>
                    <a:ext uri="{FF2B5EF4-FFF2-40B4-BE49-F238E27FC236}">
                      <a16:creationId xmlns:a16="http://schemas.microsoft.com/office/drawing/2014/main" id="{9A3A023D-C8FC-AE90-14D8-5C12C43FE056}"/>
                    </a:ext>
                  </a:extLst>
                </p:cNvPr>
                <p:cNvSpPr/>
                <p:nvPr/>
              </p:nvSpPr>
              <p:spPr>
                <a:xfrm flipV="1">
                  <a:off x="7832988" y="4358146"/>
                  <a:ext cx="30766" cy="48567"/>
                </a:xfrm>
                <a:custGeom>
                  <a:avLst/>
                  <a:gdLst>
                    <a:gd name="connsiteX0" fmla="*/ 12895 w 30766"/>
                    <a:gd name="connsiteY0" fmla="*/ -1093 h 48567"/>
                    <a:gd name="connsiteX1" fmla="*/ 331 w 30766"/>
                    <a:gd name="connsiteY1" fmla="*/ -1093 h 48567"/>
                    <a:gd name="connsiteX2" fmla="*/ 331 w 30766"/>
                    <a:gd name="connsiteY2" fmla="*/ 46402 h 48567"/>
                    <a:gd name="connsiteX3" fmla="*/ 12008 w 30766"/>
                    <a:gd name="connsiteY3" fmla="*/ 46402 h 48567"/>
                    <a:gd name="connsiteX4" fmla="*/ 12008 w 30766"/>
                    <a:gd name="connsiteY4" fmla="*/ 39647 h 48567"/>
                    <a:gd name="connsiteX5" fmla="*/ 17389 w 30766"/>
                    <a:gd name="connsiteY5" fmla="*/ 45944 h 48567"/>
                    <a:gd name="connsiteX6" fmla="*/ 22826 w 30766"/>
                    <a:gd name="connsiteY6" fmla="*/ 47475 h 48567"/>
                    <a:gd name="connsiteX7" fmla="*/ 31097 w 30766"/>
                    <a:gd name="connsiteY7" fmla="*/ 45099 h 48567"/>
                    <a:gd name="connsiteX8" fmla="*/ 27205 w 30766"/>
                    <a:gd name="connsiteY8" fmla="*/ 34152 h 48567"/>
                    <a:gd name="connsiteX9" fmla="*/ 21309 w 30766"/>
                    <a:gd name="connsiteY9" fmla="*/ 36199 h 48567"/>
                    <a:gd name="connsiteX10" fmla="*/ 16830 w 30766"/>
                    <a:gd name="connsiteY10" fmla="*/ 34739 h 48567"/>
                    <a:gd name="connsiteX11" fmla="*/ 13940 w 30766"/>
                    <a:gd name="connsiteY11" fmla="*/ 29487 h 48567"/>
                    <a:gd name="connsiteX12" fmla="*/ 12895 w 30766"/>
                    <a:gd name="connsiteY12" fmla="*/ 1357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2895" y="-1093"/>
                      </a:moveTo>
                      <a:lnTo>
                        <a:pt x="331" y="-1093"/>
                      </a:lnTo>
                      <a:lnTo>
                        <a:pt x="331" y="46402"/>
                      </a:lnTo>
                      <a:lnTo>
                        <a:pt x="12008" y="46402"/>
                      </a:lnTo>
                      <a:lnTo>
                        <a:pt x="12008" y="39647"/>
                      </a:lnTo>
                      <a:cubicBezTo>
                        <a:pt x="14002" y="42834"/>
                        <a:pt x="15795" y="44932"/>
                        <a:pt x="17389" y="45944"/>
                      </a:cubicBezTo>
                      <a:cubicBezTo>
                        <a:pt x="18982" y="46964"/>
                        <a:pt x="20794" y="47475"/>
                        <a:pt x="22826" y="47475"/>
                      </a:cubicBezTo>
                      <a:cubicBezTo>
                        <a:pt x="25688" y="47475"/>
                        <a:pt x="28445" y="46683"/>
                        <a:pt x="31097" y="45099"/>
                      </a:cubicBezTo>
                      <a:lnTo>
                        <a:pt x="27205" y="34152"/>
                      </a:lnTo>
                      <a:cubicBezTo>
                        <a:pt x="25087" y="35517"/>
                        <a:pt x="23122" y="36199"/>
                        <a:pt x="21309" y="36199"/>
                      </a:cubicBezTo>
                      <a:cubicBezTo>
                        <a:pt x="19545" y="36199"/>
                        <a:pt x="18051" y="35712"/>
                        <a:pt x="16830" y="34739"/>
                      </a:cubicBezTo>
                      <a:cubicBezTo>
                        <a:pt x="15609" y="33776"/>
                        <a:pt x="14646" y="32025"/>
                        <a:pt x="13940" y="29487"/>
                      </a:cubicBezTo>
                      <a:cubicBezTo>
                        <a:pt x="13243" y="26959"/>
                        <a:pt x="12895" y="21655"/>
                        <a:pt x="12895" y="13575"/>
                      </a:cubicBezTo>
                      <a:close/>
                    </a:path>
                  </a:pathLst>
                </a:custGeom>
                <a:solidFill>
                  <a:srgbClr val="000000"/>
                </a:solidFill>
                <a:ln w="14" cap="flat">
                  <a:noFill/>
                  <a:prstDash val="solid"/>
                  <a:round/>
                </a:ln>
              </p:spPr>
              <p:txBody>
                <a:bodyPr rtlCol="0" anchor="ctr"/>
                <a:lstStyle/>
                <a:p>
                  <a:endParaRPr lang="en-US"/>
                </a:p>
              </p:txBody>
            </p:sp>
            <p:sp>
              <p:nvSpPr>
                <p:cNvPr id="1448" name="Freeform: Shape 1447">
                  <a:extLst>
                    <a:ext uri="{FF2B5EF4-FFF2-40B4-BE49-F238E27FC236}">
                      <a16:creationId xmlns:a16="http://schemas.microsoft.com/office/drawing/2014/main" id="{B88784B4-692F-F520-25ED-75F51031A31E}"/>
                    </a:ext>
                  </a:extLst>
                </p:cNvPr>
                <p:cNvSpPr/>
                <p:nvPr/>
              </p:nvSpPr>
              <p:spPr>
                <a:xfrm flipV="1">
                  <a:off x="7866253" y="4358146"/>
                  <a:ext cx="49011" cy="49640"/>
                </a:xfrm>
                <a:custGeom>
                  <a:avLst/>
                  <a:gdLst>
                    <a:gd name="connsiteX0" fmla="*/ -130 w 49011"/>
                    <a:gd name="connsiteY0" fmla="*/ 24431 h 49640"/>
                    <a:gd name="connsiteX1" fmla="*/ 2960 w 49011"/>
                    <a:gd name="connsiteY1" fmla="*/ 36551 h 49640"/>
                    <a:gd name="connsiteX2" fmla="*/ 11704 w 49011"/>
                    <a:gd name="connsiteY2" fmla="*/ 45495 h 49640"/>
                    <a:gd name="connsiteX3" fmla="*/ 24339 w 49011"/>
                    <a:gd name="connsiteY3" fmla="*/ 48586 h 49640"/>
                    <a:gd name="connsiteX4" fmla="*/ 41998 w 49011"/>
                    <a:gd name="connsiteY4" fmla="*/ 41588 h 49640"/>
                    <a:gd name="connsiteX5" fmla="*/ 48881 w 49011"/>
                    <a:gd name="connsiteY5" fmla="*/ 23901 h 49640"/>
                    <a:gd name="connsiteX6" fmla="*/ 41926 w 49011"/>
                    <a:gd name="connsiteY6" fmla="*/ 6028 h 49640"/>
                    <a:gd name="connsiteX7" fmla="*/ 24425 w 49011"/>
                    <a:gd name="connsiteY7" fmla="*/ -1055 h 49640"/>
                    <a:gd name="connsiteX8" fmla="*/ 11976 w 49011"/>
                    <a:gd name="connsiteY8" fmla="*/ 1893 h 49640"/>
                    <a:gd name="connsiteX9" fmla="*/ 2960 w 49011"/>
                    <a:gd name="connsiteY9" fmla="*/ 10550 h 49640"/>
                    <a:gd name="connsiteX10" fmla="*/ -130 w 49011"/>
                    <a:gd name="connsiteY10" fmla="*/ 24431 h 49640"/>
                    <a:gd name="connsiteX11" fmla="*/ 12748 w 49011"/>
                    <a:gd name="connsiteY11" fmla="*/ 23758 h 49640"/>
                    <a:gd name="connsiteX12" fmla="*/ 16097 w 49011"/>
                    <a:gd name="connsiteY12" fmla="*/ 12940 h 49640"/>
                    <a:gd name="connsiteX13" fmla="*/ 24382 w 49011"/>
                    <a:gd name="connsiteY13" fmla="*/ 9191 h 49640"/>
                    <a:gd name="connsiteX14" fmla="*/ 32625 w 49011"/>
                    <a:gd name="connsiteY14" fmla="*/ 12940 h 49640"/>
                    <a:gd name="connsiteX15" fmla="*/ 35959 w 49011"/>
                    <a:gd name="connsiteY15" fmla="*/ 23858 h 49640"/>
                    <a:gd name="connsiteX16" fmla="*/ 32625 w 49011"/>
                    <a:gd name="connsiteY16" fmla="*/ 34576 h 49640"/>
                    <a:gd name="connsiteX17" fmla="*/ 24382 w 49011"/>
                    <a:gd name="connsiteY17" fmla="*/ 38340 h 49640"/>
                    <a:gd name="connsiteX18" fmla="*/ 16097 w 49011"/>
                    <a:gd name="connsiteY18" fmla="*/ 34576 h 49640"/>
                    <a:gd name="connsiteX19" fmla="*/ 12748 w 49011"/>
                    <a:gd name="connsiteY19" fmla="*/ 2375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30" y="24431"/>
                      </a:moveTo>
                      <a:cubicBezTo>
                        <a:pt x="-130" y="28609"/>
                        <a:pt x="900" y="32649"/>
                        <a:pt x="2960" y="36551"/>
                      </a:cubicBezTo>
                      <a:cubicBezTo>
                        <a:pt x="5021" y="40462"/>
                        <a:pt x="7936" y="43444"/>
                        <a:pt x="11704" y="45495"/>
                      </a:cubicBezTo>
                      <a:cubicBezTo>
                        <a:pt x="15472" y="47555"/>
                        <a:pt x="19684" y="48586"/>
                        <a:pt x="24339" y="48586"/>
                      </a:cubicBezTo>
                      <a:cubicBezTo>
                        <a:pt x="31523" y="48586"/>
                        <a:pt x="37409" y="46253"/>
                        <a:pt x="41998" y="41588"/>
                      </a:cubicBezTo>
                      <a:cubicBezTo>
                        <a:pt x="46586" y="36923"/>
                        <a:pt x="48881" y="31028"/>
                        <a:pt x="48881" y="23901"/>
                      </a:cubicBezTo>
                      <a:cubicBezTo>
                        <a:pt x="48881" y="16718"/>
                        <a:pt x="46563" y="10760"/>
                        <a:pt x="41926" y="6028"/>
                      </a:cubicBezTo>
                      <a:cubicBezTo>
                        <a:pt x="37290" y="1306"/>
                        <a:pt x="31456" y="-1055"/>
                        <a:pt x="24425" y="-1055"/>
                      </a:cubicBezTo>
                      <a:cubicBezTo>
                        <a:pt x="20075" y="-1055"/>
                        <a:pt x="15925" y="-72"/>
                        <a:pt x="11976" y="1893"/>
                      </a:cubicBezTo>
                      <a:cubicBezTo>
                        <a:pt x="8026" y="3868"/>
                        <a:pt x="5021" y="6753"/>
                        <a:pt x="2960" y="10550"/>
                      </a:cubicBezTo>
                      <a:cubicBezTo>
                        <a:pt x="900" y="14347"/>
                        <a:pt x="-130" y="18974"/>
                        <a:pt x="-130" y="24431"/>
                      </a:cubicBezTo>
                      <a:close/>
                      <a:moveTo>
                        <a:pt x="12748" y="23758"/>
                      </a:moveTo>
                      <a:cubicBezTo>
                        <a:pt x="12748" y="19055"/>
                        <a:pt x="13865" y="15449"/>
                        <a:pt x="16097" y="12940"/>
                      </a:cubicBezTo>
                      <a:cubicBezTo>
                        <a:pt x="18339" y="10440"/>
                        <a:pt x="21101" y="9191"/>
                        <a:pt x="24382" y="9191"/>
                      </a:cubicBezTo>
                      <a:cubicBezTo>
                        <a:pt x="27664" y="9191"/>
                        <a:pt x="30411" y="10440"/>
                        <a:pt x="32625" y="12940"/>
                      </a:cubicBezTo>
                      <a:cubicBezTo>
                        <a:pt x="34848" y="15449"/>
                        <a:pt x="35959" y="19088"/>
                        <a:pt x="35959" y="23858"/>
                      </a:cubicBezTo>
                      <a:cubicBezTo>
                        <a:pt x="35959" y="28504"/>
                        <a:pt x="34848" y="32077"/>
                        <a:pt x="32625" y="34576"/>
                      </a:cubicBezTo>
                      <a:cubicBezTo>
                        <a:pt x="30411" y="37085"/>
                        <a:pt x="27664" y="38340"/>
                        <a:pt x="24382" y="38340"/>
                      </a:cubicBezTo>
                      <a:cubicBezTo>
                        <a:pt x="21101" y="38340"/>
                        <a:pt x="18339" y="37085"/>
                        <a:pt x="16097" y="34576"/>
                      </a:cubicBezTo>
                      <a:cubicBezTo>
                        <a:pt x="13865" y="32077"/>
                        <a:pt x="12748" y="28471"/>
                        <a:pt x="12748" y="23758"/>
                      </a:cubicBezTo>
                      <a:close/>
                    </a:path>
                  </a:pathLst>
                </a:custGeom>
                <a:solidFill>
                  <a:srgbClr val="000000"/>
                </a:solidFill>
                <a:ln w="14" cap="flat">
                  <a:noFill/>
                  <a:prstDash val="solid"/>
                  <a:round/>
                </a:ln>
              </p:spPr>
              <p:txBody>
                <a:bodyPr rtlCol="0" anchor="ctr"/>
                <a:lstStyle/>
                <a:p>
                  <a:endParaRPr lang="en-US"/>
                </a:p>
              </p:txBody>
            </p:sp>
            <p:sp>
              <p:nvSpPr>
                <p:cNvPr id="1449" name="Freeform: Shape 1448">
                  <a:extLst>
                    <a:ext uri="{FF2B5EF4-FFF2-40B4-BE49-F238E27FC236}">
                      <a16:creationId xmlns:a16="http://schemas.microsoft.com/office/drawing/2014/main" id="{3012D380-9517-1EA1-B6CE-D09B1E7D5F66}"/>
                    </a:ext>
                  </a:extLst>
                </p:cNvPr>
                <p:cNvSpPr/>
                <p:nvPr/>
              </p:nvSpPr>
              <p:spPr>
                <a:xfrm flipV="1">
                  <a:off x="7924742" y="4358146"/>
                  <a:ext cx="46335" cy="66640"/>
                </a:xfrm>
                <a:custGeom>
                  <a:avLst/>
                  <a:gdLst>
                    <a:gd name="connsiteX0" fmla="*/ -202 w 46335"/>
                    <a:gd name="connsiteY0" fmla="*/ 65109 h 66640"/>
                    <a:gd name="connsiteX1" fmla="*/ 11518 w 46335"/>
                    <a:gd name="connsiteY1" fmla="*/ 65109 h 66640"/>
                    <a:gd name="connsiteX2" fmla="*/ 11518 w 46335"/>
                    <a:gd name="connsiteY2" fmla="*/ 58125 h 66640"/>
                    <a:gd name="connsiteX3" fmla="*/ 17686 w 46335"/>
                    <a:gd name="connsiteY3" fmla="*/ 63935 h 66640"/>
                    <a:gd name="connsiteX4" fmla="*/ 26329 w 46335"/>
                    <a:gd name="connsiteY4" fmla="*/ 66182 h 66640"/>
                    <a:gd name="connsiteX5" fmla="*/ 40367 w 46335"/>
                    <a:gd name="connsiteY5" fmla="*/ 59699 h 66640"/>
                    <a:gd name="connsiteX6" fmla="*/ 46134 w 46335"/>
                    <a:gd name="connsiteY6" fmla="*/ 41626 h 66640"/>
                    <a:gd name="connsiteX7" fmla="*/ 40309 w 46335"/>
                    <a:gd name="connsiteY7" fmla="*/ 23138 h 66640"/>
                    <a:gd name="connsiteX8" fmla="*/ 26229 w 46335"/>
                    <a:gd name="connsiteY8" fmla="*/ 16541 h 66640"/>
                    <a:gd name="connsiteX9" fmla="*/ 19088 w 46335"/>
                    <a:gd name="connsiteY9" fmla="*/ 18101 h 66640"/>
                    <a:gd name="connsiteX10" fmla="*/ 12377 w 46335"/>
                    <a:gd name="connsiteY10" fmla="*/ 23467 h 66640"/>
                    <a:gd name="connsiteX11" fmla="*/ 12377 w 46335"/>
                    <a:gd name="connsiteY11" fmla="*/ -459 h 66640"/>
                    <a:gd name="connsiteX12" fmla="*/ -202 w 46335"/>
                    <a:gd name="connsiteY12" fmla="*/ -459 h 66640"/>
                    <a:gd name="connsiteX13" fmla="*/ 12234 w 46335"/>
                    <a:gd name="connsiteY13" fmla="*/ 42170 h 66640"/>
                    <a:gd name="connsiteX14" fmla="*/ 15410 w 46335"/>
                    <a:gd name="connsiteY14" fmla="*/ 30336 h 66640"/>
                    <a:gd name="connsiteX15" fmla="*/ 23152 w 46335"/>
                    <a:gd name="connsiteY15" fmla="*/ 26515 h 66640"/>
                    <a:gd name="connsiteX16" fmla="*/ 30436 w 46335"/>
                    <a:gd name="connsiteY16" fmla="*/ 30021 h 66640"/>
                    <a:gd name="connsiteX17" fmla="*/ 33341 w 46335"/>
                    <a:gd name="connsiteY17" fmla="*/ 41540 h 66640"/>
                    <a:gd name="connsiteX18" fmla="*/ 30336 w 46335"/>
                    <a:gd name="connsiteY18" fmla="*/ 52630 h 66640"/>
                    <a:gd name="connsiteX19" fmla="*/ 22923 w 46335"/>
                    <a:gd name="connsiteY19" fmla="*/ 56251 h 66640"/>
                    <a:gd name="connsiteX20" fmla="*/ 15267 w 46335"/>
                    <a:gd name="connsiteY20" fmla="*/ 52688 h 66640"/>
                    <a:gd name="connsiteX21" fmla="*/ 12234 w 46335"/>
                    <a:gd name="connsiteY21" fmla="*/ 42170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202" y="65109"/>
                      </a:moveTo>
                      <a:lnTo>
                        <a:pt x="11518" y="65109"/>
                      </a:lnTo>
                      <a:lnTo>
                        <a:pt x="11518" y="58125"/>
                      </a:lnTo>
                      <a:cubicBezTo>
                        <a:pt x="13045" y="60510"/>
                        <a:pt x="15100" y="62447"/>
                        <a:pt x="17686" y="63935"/>
                      </a:cubicBezTo>
                      <a:cubicBezTo>
                        <a:pt x="20280" y="65433"/>
                        <a:pt x="23162" y="66182"/>
                        <a:pt x="26329" y="66182"/>
                      </a:cubicBezTo>
                      <a:cubicBezTo>
                        <a:pt x="31843" y="66182"/>
                        <a:pt x="36522" y="64021"/>
                        <a:pt x="40367" y="59699"/>
                      </a:cubicBezTo>
                      <a:cubicBezTo>
                        <a:pt x="44211" y="55378"/>
                        <a:pt x="46134" y="49353"/>
                        <a:pt x="46134" y="41626"/>
                      </a:cubicBezTo>
                      <a:cubicBezTo>
                        <a:pt x="46134" y="33698"/>
                        <a:pt x="44192" y="27536"/>
                        <a:pt x="40309" y="23138"/>
                      </a:cubicBezTo>
                      <a:cubicBezTo>
                        <a:pt x="36436" y="18740"/>
                        <a:pt x="31743" y="16541"/>
                        <a:pt x="26229" y="16541"/>
                      </a:cubicBezTo>
                      <a:cubicBezTo>
                        <a:pt x="23605" y="16541"/>
                        <a:pt x="21225" y="17061"/>
                        <a:pt x="19088" y="18101"/>
                      </a:cubicBezTo>
                      <a:cubicBezTo>
                        <a:pt x="16961" y="19150"/>
                        <a:pt x="14724" y="20939"/>
                        <a:pt x="12377" y="23467"/>
                      </a:cubicBezTo>
                      <a:lnTo>
                        <a:pt x="12377" y="-459"/>
                      </a:lnTo>
                      <a:lnTo>
                        <a:pt x="-202" y="-459"/>
                      </a:lnTo>
                      <a:close/>
                      <a:moveTo>
                        <a:pt x="12234" y="42170"/>
                      </a:moveTo>
                      <a:cubicBezTo>
                        <a:pt x="12234" y="36828"/>
                        <a:pt x="13293" y="32883"/>
                        <a:pt x="15410" y="30336"/>
                      </a:cubicBezTo>
                      <a:cubicBezTo>
                        <a:pt x="17528" y="27788"/>
                        <a:pt x="20109" y="26515"/>
                        <a:pt x="23152" y="26515"/>
                      </a:cubicBezTo>
                      <a:cubicBezTo>
                        <a:pt x="26071" y="26515"/>
                        <a:pt x="28499" y="27684"/>
                        <a:pt x="30436" y="30021"/>
                      </a:cubicBezTo>
                      <a:cubicBezTo>
                        <a:pt x="32372" y="32368"/>
                        <a:pt x="33341" y="36207"/>
                        <a:pt x="33341" y="41540"/>
                      </a:cubicBezTo>
                      <a:cubicBezTo>
                        <a:pt x="33341" y="46520"/>
                        <a:pt x="32339" y="50217"/>
                        <a:pt x="30336" y="52630"/>
                      </a:cubicBezTo>
                      <a:cubicBezTo>
                        <a:pt x="28342" y="55044"/>
                        <a:pt x="25871" y="56251"/>
                        <a:pt x="22923" y="56251"/>
                      </a:cubicBezTo>
                      <a:cubicBezTo>
                        <a:pt x="19851" y="56251"/>
                        <a:pt x="17299" y="55063"/>
                        <a:pt x="15267" y="52688"/>
                      </a:cubicBezTo>
                      <a:cubicBezTo>
                        <a:pt x="13245" y="50322"/>
                        <a:pt x="12234" y="46816"/>
                        <a:pt x="12234" y="42170"/>
                      </a:cubicBezTo>
                      <a:close/>
                    </a:path>
                  </a:pathLst>
                </a:custGeom>
                <a:solidFill>
                  <a:srgbClr val="000000"/>
                </a:solidFill>
                <a:ln w="14" cap="flat">
                  <a:noFill/>
                  <a:prstDash val="solid"/>
                  <a:round/>
                </a:ln>
              </p:spPr>
              <p:txBody>
                <a:bodyPr rtlCol="0" anchor="ctr"/>
                <a:lstStyle/>
                <a:p>
                  <a:endParaRPr lang="en-US"/>
                </a:p>
              </p:txBody>
            </p:sp>
            <p:sp>
              <p:nvSpPr>
                <p:cNvPr id="1450" name="Freeform: Shape 1449">
                  <a:extLst>
                    <a:ext uri="{FF2B5EF4-FFF2-40B4-BE49-F238E27FC236}">
                      <a16:creationId xmlns:a16="http://schemas.microsoft.com/office/drawing/2014/main" id="{A73FFD4B-9C31-9EAB-9D7F-2BBCCA160346}"/>
                    </a:ext>
                  </a:extLst>
                </p:cNvPr>
                <p:cNvSpPr/>
                <p:nvPr/>
              </p:nvSpPr>
              <p:spPr>
                <a:xfrm flipV="1">
                  <a:off x="7975104" y="4359219"/>
                  <a:ext cx="48825" cy="66769"/>
                </a:xfrm>
                <a:custGeom>
                  <a:avLst/>
                  <a:gdLst>
                    <a:gd name="connsiteX0" fmla="*/ 113 w 48825"/>
                    <a:gd name="connsiteY0" fmla="*/ 66390 h 66769"/>
                    <a:gd name="connsiteX1" fmla="*/ 13479 w 48825"/>
                    <a:gd name="connsiteY1" fmla="*/ 66390 h 66769"/>
                    <a:gd name="connsiteX2" fmla="*/ 24841 w 48825"/>
                    <a:gd name="connsiteY2" fmla="*/ 32676 h 66769"/>
                    <a:gd name="connsiteX3" fmla="*/ 35931 w 48825"/>
                    <a:gd name="connsiteY3" fmla="*/ 66390 h 66769"/>
                    <a:gd name="connsiteX4" fmla="*/ 48939 w 48825"/>
                    <a:gd name="connsiteY4" fmla="*/ 66390 h 66769"/>
                    <a:gd name="connsiteX5" fmla="*/ 32167 w 48825"/>
                    <a:gd name="connsiteY5" fmla="*/ 20685 h 66769"/>
                    <a:gd name="connsiteX6" fmla="*/ 29177 w 48825"/>
                    <a:gd name="connsiteY6" fmla="*/ 12414 h 66769"/>
                    <a:gd name="connsiteX7" fmla="*/ 26014 w 48825"/>
                    <a:gd name="connsiteY7" fmla="*/ 6060 h 66769"/>
                    <a:gd name="connsiteX8" fmla="*/ 22580 w 48825"/>
                    <a:gd name="connsiteY8" fmla="*/ 2511 h 66769"/>
                    <a:gd name="connsiteX9" fmla="*/ 17786 w 48825"/>
                    <a:gd name="connsiteY9" fmla="*/ 379 h 66769"/>
                    <a:gd name="connsiteX10" fmla="*/ 11375 w 48825"/>
                    <a:gd name="connsiteY10" fmla="*/ -379 h 66769"/>
                    <a:gd name="connsiteX11" fmla="*/ 4263 w 48825"/>
                    <a:gd name="connsiteY11" fmla="*/ 379 h 66769"/>
                    <a:gd name="connsiteX12" fmla="*/ 3147 w 48825"/>
                    <a:gd name="connsiteY12" fmla="*/ 10224 h 66769"/>
                    <a:gd name="connsiteX13" fmla="*/ 8470 w 48825"/>
                    <a:gd name="connsiteY13" fmla="*/ 9638 h 66769"/>
                    <a:gd name="connsiteX14" fmla="*/ 14953 w 48825"/>
                    <a:gd name="connsiteY14" fmla="*/ 12213 h 66769"/>
                    <a:gd name="connsiteX15" fmla="*/ 18172 w 48825"/>
                    <a:gd name="connsiteY15" fmla="*/ 18767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13" y="66390"/>
                      </a:moveTo>
                      <a:lnTo>
                        <a:pt x="13479" y="66390"/>
                      </a:lnTo>
                      <a:lnTo>
                        <a:pt x="24841" y="32676"/>
                      </a:lnTo>
                      <a:lnTo>
                        <a:pt x="35931" y="66390"/>
                      </a:lnTo>
                      <a:lnTo>
                        <a:pt x="48939" y="66390"/>
                      </a:lnTo>
                      <a:lnTo>
                        <a:pt x="32167" y="20685"/>
                      </a:lnTo>
                      <a:lnTo>
                        <a:pt x="29177" y="12414"/>
                      </a:lnTo>
                      <a:cubicBezTo>
                        <a:pt x="28070" y="9638"/>
                        <a:pt x="27016" y="7520"/>
                        <a:pt x="26014" y="6060"/>
                      </a:cubicBezTo>
                      <a:cubicBezTo>
                        <a:pt x="25022" y="4600"/>
                        <a:pt x="23877" y="3417"/>
                        <a:pt x="22580" y="2511"/>
                      </a:cubicBezTo>
                      <a:cubicBezTo>
                        <a:pt x="21282" y="1595"/>
                        <a:pt x="19685" y="885"/>
                        <a:pt x="17786" y="379"/>
                      </a:cubicBezTo>
                      <a:cubicBezTo>
                        <a:pt x="15897" y="-126"/>
                        <a:pt x="13760" y="-379"/>
                        <a:pt x="11375" y="-379"/>
                      </a:cubicBezTo>
                      <a:cubicBezTo>
                        <a:pt x="8962" y="-379"/>
                        <a:pt x="6591" y="-126"/>
                        <a:pt x="4263" y="379"/>
                      </a:cubicBezTo>
                      <a:lnTo>
                        <a:pt x="3147" y="10224"/>
                      </a:lnTo>
                      <a:cubicBezTo>
                        <a:pt x="5122" y="9833"/>
                        <a:pt x="6896" y="9638"/>
                        <a:pt x="8470" y="9638"/>
                      </a:cubicBezTo>
                      <a:cubicBezTo>
                        <a:pt x="11390" y="9638"/>
                        <a:pt x="13550" y="10496"/>
                        <a:pt x="14953" y="12213"/>
                      </a:cubicBezTo>
                      <a:cubicBezTo>
                        <a:pt x="16355" y="13921"/>
                        <a:pt x="17428" y="16106"/>
                        <a:pt x="18172" y="18767"/>
                      </a:cubicBezTo>
                      <a:close/>
                    </a:path>
                  </a:pathLst>
                </a:custGeom>
                <a:solidFill>
                  <a:srgbClr val="000000"/>
                </a:solidFill>
                <a:ln w="14" cap="flat">
                  <a:noFill/>
                  <a:prstDash val="solid"/>
                  <a:round/>
                </a:ln>
              </p:spPr>
              <p:txBody>
                <a:bodyPr rtlCol="0" anchor="ctr"/>
                <a:lstStyle/>
                <a:p>
                  <a:endParaRPr lang="en-US"/>
                </a:p>
              </p:txBody>
            </p:sp>
            <p:sp>
              <p:nvSpPr>
                <p:cNvPr id="1451" name="Freeform: Shape 1450">
                  <a:extLst>
                    <a:ext uri="{FF2B5EF4-FFF2-40B4-BE49-F238E27FC236}">
                      <a16:creationId xmlns:a16="http://schemas.microsoft.com/office/drawing/2014/main" id="{624649D1-55B6-5D23-0F97-3B36B4E10249}"/>
                    </a:ext>
                  </a:extLst>
                </p:cNvPr>
                <p:cNvSpPr/>
                <p:nvPr/>
              </p:nvSpPr>
              <p:spPr>
                <a:xfrm flipV="1">
                  <a:off x="8025408" y="440671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52" name="Freeform: Shape 1451">
                  <a:extLst>
                    <a:ext uri="{FF2B5EF4-FFF2-40B4-BE49-F238E27FC236}">
                      <a16:creationId xmlns:a16="http://schemas.microsoft.com/office/drawing/2014/main" id="{10ECAB5F-EA00-9E50-1A47-7E7397950247}"/>
                    </a:ext>
                  </a:extLst>
                </p:cNvPr>
                <p:cNvSpPr/>
                <p:nvPr/>
              </p:nvSpPr>
              <p:spPr>
                <a:xfrm flipV="1">
                  <a:off x="8054659" y="4358690"/>
                  <a:ext cx="45834" cy="31381"/>
                </a:xfrm>
                <a:custGeom>
                  <a:avLst/>
                  <a:gdLst>
                    <a:gd name="connsiteX0" fmla="*/ 14 w 45834"/>
                    <a:gd name="connsiteY0" fmla="*/ 18191 h 31381"/>
                    <a:gd name="connsiteX1" fmla="*/ 14 w 45834"/>
                    <a:gd name="connsiteY1" fmla="*/ 29724 h 31381"/>
                    <a:gd name="connsiteX2" fmla="*/ 45848 w 45834"/>
                    <a:gd name="connsiteY2" fmla="*/ 29724 h 31381"/>
                    <a:gd name="connsiteX3" fmla="*/ 45848 w 45834"/>
                    <a:gd name="connsiteY3" fmla="*/ 18191 h 31381"/>
                    <a:gd name="connsiteX4" fmla="*/ 14 w 45834"/>
                    <a:gd name="connsiteY4" fmla="*/ -1657 h 31381"/>
                    <a:gd name="connsiteX5" fmla="*/ 14 w 45834"/>
                    <a:gd name="connsiteY5" fmla="*/ 9920 h 31381"/>
                    <a:gd name="connsiteX6" fmla="*/ 45848 w 45834"/>
                    <a:gd name="connsiteY6" fmla="*/ 9920 h 31381"/>
                    <a:gd name="connsiteX7" fmla="*/ 45848 w 45834"/>
                    <a:gd name="connsiteY7" fmla="*/ -1657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4" y="18191"/>
                      </a:moveTo>
                      <a:lnTo>
                        <a:pt x="14" y="29724"/>
                      </a:lnTo>
                      <a:lnTo>
                        <a:pt x="45848" y="29724"/>
                      </a:lnTo>
                      <a:lnTo>
                        <a:pt x="45848" y="18191"/>
                      </a:lnTo>
                      <a:close/>
                      <a:moveTo>
                        <a:pt x="14" y="-1657"/>
                      </a:moveTo>
                      <a:lnTo>
                        <a:pt x="14" y="9920"/>
                      </a:lnTo>
                      <a:lnTo>
                        <a:pt x="45848" y="9920"/>
                      </a:lnTo>
                      <a:lnTo>
                        <a:pt x="45848" y="-1657"/>
                      </a:lnTo>
                      <a:close/>
                    </a:path>
                  </a:pathLst>
                </a:custGeom>
                <a:solidFill>
                  <a:srgbClr val="000000"/>
                </a:solidFill>
                <a:ln w="14" cap="flat">
                  <a:noFill/>
                  <a:prstDash val="solid"/>
                  <a:round/>
                </a:ln>
              </p:spPr>
              <p:txBody>
                <a:bodyPr rtlCol="0" anchor="ctr"/>
                <a:lstStyle/>
                <a:p>
                  <a:endParaRPr lang="en-US"/>
                </a:p>
              </p:txBody>
            </p:sp>
            <p:sp>
              <p:nvSpPr>
                <p:cNvPr id="1453" name="Freeform: Shape 1452">
                  <a:extLst>
                    <a:ext uri="{FF2B5EF4-FFF2-40B4-BE49-F238E27FC236}">
                      <a16:creationId xmlns:a16="http://schemas.microsoft.com/office/drawing/2014/main" id="{A440B602-DD74-D9D0-A03B-DD4BB7DDC741}"/>
                    </a:ext>
                  </a:extLst>
                </p:cNvPr>
                <p:cNvSpPr/>
                <p:nvPr/>
              </p:nvSpPr>
              <p:spPr>
                <a:xfrm flipV="1">
                  <a:off x="8104336" y="440671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54" name="Freeform: Shape 1453">
                  <a:extLst>
                    <a:ext uri="{FF2B5EF4-FFF2-40B4-BE49-F238E27FC236}">
                      <a16:creationId xmlns:a16="http://schemas.microsoft.com/office/drawing/2014/main" id="{84147612-664F-CF11-AF67-21B68160C2F0}"/>
                    </a:ext>
                  </a:extLst>
                </p:cNvPr>
                <p:cNvSpPr/>
                <p:nvPr/>
              </p:nvSpPr>
              <p:spPr>
                <a:xfrm flipV="1">
                  <a:off x="8133630" y="4340888"/>
                  <a:ext cx="42571" cy="66941"/>
                </a:xfrm>
                <a:custGeom>
                  <a:avLst/>
                  <a:gdLst>
                    <a:gd name="connsiteX0" fmla="*/ 21422 w 42571"/>
                    <a:gd name="connsiteY0" fmla="*/ 65283 h 66941"/>
                    <a:gd name="connsiteX1" fmla="*/ 36318 w 42571"/>
                    <a:gd name="connsiteY1" fmla="*/ 58486 h 66941"/>
                    <a:gd name="connsiteX2" fmla="*/ 42715 w 42571"/>
                    <a:gd name="connsiteY2" fmla="*/ 31783 h 66941"/>
                    <a:gd name="connsiteX3" fmla="*/ 36275 w 42571"/>
                    <a:gd name="connsiteY3" fmla="*/ 5053 h 66941"/>
                    <a:gd name="connsiteX4" fmla="*/ 21422 w 42571"/>
                    <a:gd name="connsiteY4" fmla="*/ -1659 h 66941"/>
                    <a:gd name="connsiteX5" fmla="*/ 5996 w 42571"/>
                    <a:gd name="connsiteY5" fmla="*/ 5697 h 66941"/>
                    <a:gd name="connsiteX6" fmla="*/ 143 w 42571"/>
                    <a:gd name="connsiteY6" fmla="*/ 31927 h 66941"/>
                    <a:gd name="connsiteX7" fmla="*/ 6583 w 42571"/>
                    <a:gd name="connsiteY7" fmla="*/ 58571 h 66941"/>
                    <a:gd name="connsiteX8" fmla="*/ 21422 w 42571"/>
                    <a:gd name="connsiteY8" fmla="*/ 65283 h 66941"/>
                    <a:gd name="connsiteX9" fmla="*/ 21422 w 42571"/>
                    <a:gd name="connsiteY9" fmla="*/ 54865 h 66941"/>
                    <a:gd name="connsiteX10" fmla="*/ 17358 w 42571"/>
                    <a:gd name="connsiteY10" fmla="*/ 53406 h 66941"/>
                    <a:gd name="connsiteX11" fmla="*/ 14582 w 42571"/>
                    <a:gd name="connsiteY11" fmla="*/ 48197 h 66941"/>
                    <a:gd name="connsiteX12" fmla="*/ 13294 w 42571"/>
                    <a:gd name="connsiteY12" fmla="*/ 31783 h 66941"/>
                    <a:gd name="connsiteX13" fmla="*/ 14453 w 42571"/>
                    <a:gd name="connsiteY13" fmla="*/ 15928 h 66941"/>
                    <a:gd name="connsiteX14" fmla="*/ 17372 w 42571"/>
                    <a:gd name="connsiteY14" fmla="*/ 10190 h 66941"/>
                    <a:gd name="connsiteX15" fmla="*/ 21422 w 42571"/>
                    <a:gd name="connsiteY15" fmla="*/ 8759 h 66941"/>
                    <a:gd name="connsiteX16" fmla="*/ 25500 w 42571"/>
                    <a:gd name="connsiteY16" fmla="*/ 10204 h 66941"/>
                    <a:gd name="connsiteX17" fmla="*/ 28262 w 42571"/>
                    <a:gd name="connsiteY17" fmla="*/ 15427 h 66941"/>
                    <a:gd name="connsiteX18" fmla="*/ 29564 w 42571"/>
                    <a:gd name="connsiteY18" fmla="*/ 31783 h 66941"/>
                    <a:gd name="connsiteX19" fmla="*/ 28405 w 42571"/>
                    <a:gd name="connsiteY19" fmla="*/ 47639 h 66941"/>
                    <a:gd name="connsiteX20" fmla="*/ 25471 w 42571"/>
                    <a:gd name="connsiteY20" fmla="*/ 53406 h 66941"/>
                    <a:gd name="connsiteX21" fmla="*/ 21422 w 42571"/>
                    <a:gd name="connsiteY21" fmla="*/ 5486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422" y="65283"/>
                      </a:moveTo>
                      <a:cubicBezTo>
                        <a:pt x="27775" y="65283"/>
                        <a:pt x="32741" y="63017"/>
                        <a:pt x="36318" y="58486"/>
                      </a:cubicBezTo>
                      <a:cubicBezTo>
                        <a:pt x="40583" y="53124"/>
                        <a:pt x="42715" y="44223"/>
                        <a:pt x="42715" y="31783"/>
                      </a:cubicBezTo>
                      <a:cubicBezTo>
                        <a:pt x="42715" y="19382"/>
                        <a:pt x="40568" y="10471"/>
                        <a:pt x="36275" y="5053"/>
                      </a:cubicBezTo>
                      <a:cubicBezTo>
                        <a:pt x="32727" y="579"/>
                        <a:pt x="27775" y="-1659"/>
                        <a:pt x="21422" y="-1659"/>
                      </a:cubicBezTo>
                      <a:cubicBezTo>
                        <a:pt x="15049" y="-1659"/>
                        <a:pt x="9907" y="793"/>
                        <a:pt x="5996" y="5697"/>
                      </a:cubicBezTo>
                      <a:cubicBezTo>
                        <a:pt x="2094" y="10600"/>
                        <a:pt x="143" y="19344"/>
                        <a:pt x="143" y="31927"/>
                      </a:cubicBezTo>
                      <a:cubicBezTo>
                        <a:pt x="143" y="44271"/>
                        <a:pt x="2290" y="53153"/>
                        <a:pt x="6583" y="58571"/>
                      </a:cubicBezTo>
                      <a:cubicBezTo>
                        <a:pt x="10131" y="63046"/>
                        <a:pt x="15078" y="65283"/>
                        <a:pt x="21422" y="65283"/>
                      </a:cubicBezTo>
                      <a:close/>
                      <a:moveTo>
                        <a:pt x="21422" y="54865"/>
                      </a:moveTo>
                      <a:cubicBezTo>
                        <a:pt x="19905" y="54865"/>
                        <a:pt x="18550" y="54379"/>
                        <a:pt x="17358" y="53406"/>
                      </a:cubicBezTo>
                      <a:cubicBezTo>
                        <a:pt x="16165" y="52442"/>
                        <a:pt x="15240" y="50706"/>
                        <a:pt x="14582" y="48197"/>
                      </a:cubicBezTo>
                      <a:cubicBezTo>
                        <a:pt x="13723" y="44953"/>
                        <a:pt x="13294" y="39482"/>
                        <a:pt x="13294" y="31783"/>
                      </a:cubicBezTo>
                      <a:cubicBezTo>
                        <a:pt x="13294" y="24094"/>
                        <a:pt x="13680" y="18809"/>
                        <a:pt x="14453" y="15928"/>
                      </a:cubicBezTo>
                      <a:cubicBezTo>
                        <a:pt x="15226" y="13057"/>
                        <a:pt x="16199" y="11144"/>
                        <a:pt x="17372" y="10190"/>
                      </a:cubicBezTo>
                      <a:cubicBezTo>
                        <a:pt x="18555" y="9236"/>
                        <a:pt x="19905" y="8759"/>
                        <a:pt x="21422" y="8759"/>
                      </a:cubicBezTo>
                      <a:cubicBezTo>
                        <a:pt x="22948" y="8759"/>
                        <a:pt x="24308" y="9241"/>
                        <a:pt x="25500" y="10204"/>
                      </a:cubicBezTo>
                      <a:cubicBezTo>
                        <a:pt x="26693" y="11177"/>
                        <a:pt x="27613" y="12918"/>
                        <a:pt x="28262" y="15427"/>
                      </a:cubicBezTo>
                      <a:cubicBezTo>
                        <a:pt x="29130" y="18642"/>
                        <a:pt x="29564" y="24094"/>
                        <a:pt x="29564" y="31783"/>
                      </a:cubicBezTo>
                      <a:cubicBezTo>
                        <a:pt x="29564" y="39482"/>
                        <a:pt x="29178" y="44767"/>
                        <a:pt x="28405" y="47639"/>
                      </a:cubicBezTo>
                      <a:cubicBezTo>
                        <a:pt x="27632" y="50520"/>
                        <a:pt x="26654" y="52442"/>
                        <a:pt x="25471" y="53406"/>
                      </a:cubicBezTo>
                      <a:cubicBezTo>
                        <a:pt x="24298" y="54379"/>
                        <a:pt x="22948" y="54865"/>
                        <a:pt x="21422" y="54865"/>
                      </a:cubicBezTo>
                      <a:close/>
                    </a:path>
                  </a:pathLst>
                </a:custGeom>
                <a:solidFill>
                  <a:srgbClr val="000000"/>
                </a:solidFill>
                <a:ln w="14" cap="flat">
                  <a:noFill/>
                  <a:prstDash val="solid"/>
                  <a:round/>
                </a:ln>
              </p:spPr>
              <p:txBody>
                <a:bodyPr rtlCol="0" anchor="ctr"/>
                <a:lstStyle/>
                <a:p>
                  <a:endParaRPr lang="en-US"/>
                </a:p>
              </p:txBody>
            </p:sp>
            <p:sp>
              <p:nvSpPr>
                <p:cNvPr id="1455" name="Freeform: Shape 1454">
                  <a:extLst>
                    <a:ext uri="{FF2B5EF4-FFF2-40B4-BE49-F238E27FC236}">
                      <a16:creationId xmlns:a16="http://schemas.microsoft.com/office/drawing/2014/main" id="{1799A2FE-1988-D16D-EB9E-03EB71FBB6E2}"/>
                    </a:ext>
                  </a:extLst>
                </p:cNvPr>
                <p:cNvSpPr/>
                <p:nvPr/>
              </p:nvSpPr>
              <p:spPr>
                <a:xfrm flipV="1">
                  <a:off x="8187283" y="4394149"/>
                  <a:ext cx="12578" cy="12564"/>
                </a:xfrm>
                <a:custGeom>
                  <a:avLst/>
                  <a:gdLst>
                    <a:gd name="connsiteX0" fmla="*/ 1010 w 12578"/>
                    <a:gd name="connsiteY0" fmla="*/ 169 h 12564"/>
                    <a:gd name="connsiteX1" fmla="*/ 1010 w 12578"/>
                    <a:gd name="connsiteY1" fmla="*/ 12734 h 12564"/>
                    <a:gd name="connsiteX2" fmla="*/ 13588 w 12578"/>
                    <a:gd name="connsiteY2" fmla="*/ 12734 h 12564"/>
                    <a:gd name="connsiteX3" fmla="*/ 13588 w 12578"/>
                    <a:gd name="connsiteY3" fmla="*/ 169 h 12564"/>
                  </a:gdLst>
                  <a:ahLst/>
                  <a:cxnLst>
                    <a:cxn ang="0">
                      <a:pos x="connsiteX0" y="connsiteY0"/>
                    </a:cxn>
                    <a:cxn ang="0">
                      <a:pos x="connsiteX1" y="connsiteY1"/>
                    </a:cxn>
                    <a:cxn ang="0">
                      <a:pos x="connsiteX2" y="connsiteY2"/>
                    </a:cxn>
                    <a:cxn ang="0">
                      <a:pos x="connsiteX3" y="connsiteY3"/>
                    </a:cxn>
                  </a:cxnLst>
                  <a:rect l="l" t="t" r="r" b="b"/>
                  <a:pathLst>
                    <a:path w="12578" h="12564">
                      <a:moveTo>
                        <a:pt x="1010" y="169"/>
                      </a:moveTo>
                      <a:lnTo>
                        <a:pt x="1010" y="12734"/>
                      </a:lnTo>
                      <a:lnTo>
                        <a:pt x="13588" y="12734"/>
                      </a:lnTo>
                      <a:lnTo>
                        <a:pt x="13588" y="169"/>
                      </a:lnTo>
                      <a:close/>
                    </a:path>
                  </a:pathLst>
                </a:custGeom>
                <a:solidFill>
                  <a:srgbClr val="000000"/>
                </a:solidFill>
                <a:ln w="14" cap="flat">
                  <a:noFill/>
                  <a:prstDash val="solid"/>
                  <a:round/>
                </a:ln>
              </p:spPr>
              <p:txBody>
                <a:bodyPr rtlCol="0" anchor="ctr"/>
                <a:lstStyle/>
                <a:p>
                  <a:endParaRPr lang="en-US"/>
                </a:p>
              </p:txBody>
            </p:sp>
            <p:sp>
              <p:nvSpPr>
                <p:cNvPr id="1456" name="Freeform: Shape 1455">
                  <a:extLst>
                    <a:ext uri="{FF2B5EF4-FFF2-40B4-BE49-F238E27FC236}">
                      <a16:creationId xmlns:a16="http://schemas.microsoft.com/office/drawing/2014/main" id="{1021D6A6-246C-CE4E-0982-067913D4E08D}"/>
                    </a:ext>
                  </a:extLst>
                </p:cNvPr>
                <p:cNvSpPr/>
                <p:nvPr/>
              </p:nvSpPr>
              <p:spPr>
                <a:xfrm flipV="1">
                  <a:off x="8209065" y="4340888"/>
                  <a:ext cx="43788" cy="66984"/>
                </a:xfrm>
                <a:custGeom>
                  <a:avLst/>
                  <a:gdLst>
                    <a:gd name="connsiteX0" fmla="*/ 1444 w 43788"/>
                    <a:gd name="connsiteY0" fmla="*/ 14656 h 66984"/>
                    <a:gd name="connsiteX1" fmla="*/ 13607 w 43788"/>
                    <a:gd name="connsiteY1" fmla="*/ 16001 h 66984"/>
                    <a:gd name="connsiteX2" fmla="*/ 15925 w 43788"/>
                    <a:gd name="connsiteY2" fmla="*/ 10506 h 66984"/>
                    <a:gd name="connsiteX3" fmla="*/ 20891 w 43788"/>
                    <a:gd name="connsiteY3" fmla="*/ 8718 h 66984"/>
                    <a:gd name="connsiteX4" fmla="*/ 27502 w 43788"/>
                    <a:gd name="connsiteY4" fmla="*/ 12295 h 66984"/>
                    <a:gd name="connsiteX5" fmla="*/ 30993 w 43788"/>
                    <a:gd name="connsiteY5" fmla="*/ 27134 h 66984"/>
                    <a:gd name="connsiteX6" fmla="*/ 19145 w 43788"/>
                    <a:gd name="connsiteY6" fmla="*/ 21639 h 66984"/>
                    <a:gd name="connsiteX7" fmla="*/ 5794 w 43788"/>
                    <a:gd name="connsiteY7" fmla="*/ 27607 h 66984"/>
                    <a:gd name="connsiteX8" fmla="*/ 184 w 43788"/>
                    <a:gd name="connsiteY8" fmla="*/ 43147 h 66984"/>
                    <a:gd name="connsiteX9" fmla="*/ 6109 w 43788"/>
                    <a:gd name="connsiteY9" fmla="*/ 59217 h 66984"/>
                    <a:gd name="connsiteX10" fmla="*/ 21205 w 43788"/>
                    <a:gd name="connsiteY10" fmla="*/ 65327 h 66984"/>
                    <a:gd name="connsiteX11" fmla="*/ 37576 w 43788"/>
                    <a:gd name="connsiteY11" fmla="*/ 57614 h 66984"/>
                    <a:gd name="connsiteX12" fmla="*/ 43972 w 43788"/>
                    <a:gd name="connsiteY12" fmla="*/ 32243 h 66984"/>
                    <a:gd name="connsiteX13" fmla="*/ 37304 w 43788"/>
                    <a:gd name="connsiteY13" fmla="*/ 6299 h 66984"/>
                    <a:gd name="connsiteX14" fmla="*/ 19946 w 43788"/>
                    <a:gd name="connsiteY14" fmla="*/ -1657 h 66984"/>
                    <a:gd name="connsiteX15" fmla="*/ 7511 w 43788"/>
                    <a:gd name="connsiteY15" fmla="*/ 2436 h 66984"/>
                    <a:gd name="connsiteX16" fmla="*/ 1444 w 43788"/>
                    <a:gd name="connsiteY16" fmla="*/ 14656 h 66984"/>
                    <a:gd name="connsiteX17" fmla="*/ 29877 w 43788"/>
                    <a:gd name="connsiteY17" fmla="*/ 42117 h 66984"/>
                    <a:gd name="connsiteX18" fmla="*/ 27087 w 43788"/>
                    <a:gd name="connsiteY18" fmla="*/ 51547 h 66984"/>
                    <a:gd name="connsiteX19" fmla="*/ 20619 w 43788"/>
                    <a:gd name="connsiteY19" fmla="*/ 54910 h 66984"/>
                    <a:gd name="connsiteX20" fmla="*/ 14838 w 43788"/>
                    <a:gd name="connsiteY20" fmla="*/ 52162 h 66984"/>
                    <a:gd name="connsiteX21" fmla="*/ 12534 w 43788"/>
                    <a:gd name="connsiteY21" fmla="*/ 43147 h 66984"/>
                    <a:gd name="connsiteX22" fmla="*/ 15038 w 43788"/>
                    <a:gd name="connsiteY22" fmla="*/ 33817 h 66984"/>
                    <a:gd name="connsiteX23" fmla="*/ 21291 w 43788"/>
                    <a:gd name="connsiteY23" fmla="*/ 30855 h 66984"/>
                    <a:gd name="connsiteX24" fmla="*/ 27387 w 43788"/>
                    <a:gd name="connsiteY24" fmla="*/ 33717 h 66984"/>
                    <a:gd name="connsiteX25" fmla="*/ 29877 w 43788"/>
                    <a:gd name="connsiteY25" fmla="*/ 42117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444" y="14656"/>
                      </a:moveTo>
                      <a:lnTo>
                        <a:pt x="13607" y="16001"/>
                      </a:lnTo>
                      <a:cubicBezTo>
                        <a:pt x="13903" y="13530"/>
                        <a:pt x="14675" y="11699"/>
                        <a:pt x="15925" y="10506"/>
                      </a:cubicBezTo>
                      <a:cubicBezTo>
                        <a:pt x="17175" y="9314"/>
                        <a:pt x="18830" y="8718"/>
                        <a:pt x="20891" y="8718"/>
                      </a:cubicBezTo>
                      <a:cubicBezTo>
                        <a:pt x="23485" y="8718"/>
                        <a:pt x="25689" y="9910"/>
                        <a:pt x="27502" y="12295"/>
                      </a:cubicBezTo>
                      <a:cubicBezTo>
                        <a:pt x="29324" y="14680"/>
                        <a:pt x="30488" y="19626"/>
                        <a:pt x="30993" y="27134"/>
                      </a:cubicBezTo>
                      <a:cubicBezTo>
                        <a:pt x="27836" y="23471"/>
                        <a:pt x="23886" y="21639"/>
                        <a:pt x="19145" y="21639"/>
                      </a:cubicBezTo>
                      <a:cubicBezTo>
                        <a:pt x="13993" y="21639"/>
                        <a:pt x="9543" y="23628"/>
                        <a:pt x="5794" y="27607"/>
                      </a:cubicBezTo>
                      <a:cubicBezTo>
                        <a:pt x="2054" y="31585"/>
                        <a:pt x="184" y="36765"/>
                        <a:pt x="184" y="43147"/>
                      </a:cubicBezTo>
                      <a:cubicBezTo>
                        <a:pt x="184" y="49796"/>
                        <a:pt x="2159" y="55153"/>
                        <a:pt x="6109" y="59217"/>
                      </a:cubicBezTo>
                      <a:cubicBezTo>
                        <a:pt x="10058" y="63290"/>
                        <a:pt x="15090" y="65327"/>
                        <a:pt x="21205" y="65327"/>
                      </a:cubicBezTo>
                      <a:cubicBezTo>
                        <a:pt x="27855" y="65327"/>
                        <a:pt x="33312" y="62756"/>
                        <a:pt x="37576" y="57614"/>
                      </a:cubicBezTo>
                      <a:cubicBezTo>
                        <a:pt x="41840" y="52472"/>
                        <a:pt x="43972" y="44015"/>
                        <a:pt x="43972" y="32243"/>
                      </a:cubicBezTo>
                      <a:cubicBezTo>
                        <a:pt x="43972" y="20251"/>
                        <a:pt x="41750" y="11603"/>
                        <a:pt x="37304" y="6299"/>
                      </a:cubicBezTo>
                      <a:cubicBezTo>
                        <a:pt x="32858" y="995"/>
                        <a:pt x="27072" y="-1657"/>
                        <a:pt x="19946" y="-1657"/>
                      </a:cubicBezTo>
                      <a:cubicBezTo>
                        <a:pt x="14823" y="-1657"/>
                        <a:pt x="10678" y="-293"/>
                        <a:pt x="7511" y="2436"/>
                      </a:cubicBezTo>
                      <a:cubicBezTo>
                        <a:pt x="4353" y="5164"/>
                        <a:pt x="2331" y="9237"/>
                        <a:pt x="1444" y="14656"/>
                      </a:cubicBezTo>
                      <a:close/>
                      <a:moveTo>
                        <a:pt x="29877" y="42117"/>
                      </a:moveTo>
                      <a:cubicBezTo>
                        <a:pt x="29877" y="46171"/>
                        <a:pt x="28947" y="49315"/>
                        <a:pt x="27087" y="51547"/>
                      </a:cubicBezTo>
                      <a:cubicBezTo>
                        <a:pt x="25227" y="53789"/>
                        <a:pt x="23070" y="54910"/>
                        <a:pt x="20619" y="54910"/>
                      </a:cubicBezTo>
                      <a:cubicBezTo>
                        <a:pt x="18301" y="54910"/>
                        <a:pt x="16373" y="53994"/>
                        <a:pt x="14838" y="52162"/>
                      </a:cubicBezTo>
                      <a:cubicBezTo>
                        <a:pt x="13302" y="50331"/>
                        <a:pt x="12534" y="47325"/>
                        <a:pt x="12534" y="43147"/>
                      </a:cubicBezTo>
                      <a:cubicBezTo>
                        <a:pt x="12534" y="38911"/>
                        <a:pt x="13368" y="35801"/>
                        <a:pt x="15038" y="33817"/>
                      </a:cubicBezTo>
                      <a:cubicBezTo>
                        <a:pt x="16707" y="31842"/>
                        <a:pt x="18792" y="30855"/>
                        <a:pt x="21291" y="30855"/>
                      </a:cubicBezTo>
                      <a:cubicBezTo>
                        <a:pt x="23705" y="30855"/>
                        <a:pt x="25737" y="31809"/>
                        <a:pt x="27387" y="33717"/>
                      </a:cubicBezTo>
                      <a:cubicBezTo>
                        <a:pt x="29047" y="35625"/>
                        <a:pt x="29877" y="38425"/>
                        <a:pt x="29877" y="42117"/>
                      </a:cubicBezTo>
                      <a:close/>
                    </a:path>
                  </a:pathLst>
                </a:custGeom>
                <a:solidFill>
                  <a:srgbClr val="000000"/>
                </a:solidFill>
                <a:ln w="14" cap="flat">
                  <a:noFill/>
                  <a:prstDash val="solid"/>
                  <a:round/>
                </a:ln>
              </p:spPr>
              <p:txBody>
                <a:bodyPr rtlCol="0" anchor="ctr"/>
                <a:lstStyle/>
                <a:p>
                  <a:endParaRPr lang="en-US"/>
                </a:p>
              </p:txBody>
            </p:sp>
            <p:sp>
              <p:nvSpPr>
                <p:cNvPr id="1457" name="Freeform: Shape 1456">
                  <a:extLst>
                    <a:ext uri="{FF2B5EF4-FFF2-40B4-BE49-F238E27FC236}">
                      <a16:creationId xmlns:a16="http://schemas.microsoft.com/office/drawing/2014/main" id="{34785E22-269D-934B-7097-E31C48A20FD9}"/>
                    </a:ext>
                  </a:extLst>
                </p:cNvPr>
                <p:cNvSpPr/>
                <p:nvPr/>
              </p:nvSpPr>
              <p:spPr>
                <a:xfrm flipV="1">
                  <a:off x="8259998" y="4340888"/>
                  <a:ext cx="43788" cy="66984"/>
                </a:xfrm>
                <a:custGeom>
                  <a:avLst/>
                  <a:gdLst>
                    <a:gd name="connsiteX0" fmla="*/ 1455 w 43788"/>
                    <a:gd name="connsiteY0" fmla="*/ 14656 h 66984"/>
                    <a:gd name="connsiteX1" fmla="*/ 13619 w 43788"/>
                    <a:gd name="connsiteY1" fmla="*/ 16001 h 66984"/>
                    <a:gd name="connsiteX2" fmla="*/ 15937 w 43788"/>
                    <a:gd name="connsiteY2" fmla="*/ 10506 h 66984"/>
                    <a:gd name="connsiteX3" fmla="*/ 20902 w 43788"/>
                    <a:gd name="connsiteY3" fmla="*/ 8718 h 66984"/>
                    <a:gd name="connsiteX4" fmla="*/ 27514 w 43788"/>
                    <a:gd name="connsiteY4" fmla="*/ 12295 h 66984"/>
                    <a:gd name="connsiteX5" fmla="*/ 31005 w 43788"/>
                    <a:gd name="connsiteY5" fmla="*/ 27134 h 66984"/>
                    <a:gd name="connsiteX6" fmla="*/ 19157 w 43788"/>
                    <a:gd name="connsiteY6" fmla="*/ 21639 h 66984"/>
                    <a:gd name="connsiteX7" fmla="*/ 5806 w 43788"/>
                    <a:gd name="connsiteY7" fmla="*/ 27607 h 66984"/>
                    <a:gd name="connsiteX8" fmla="*/ 196 w 43788"/>
                    <a:gd name="connsiteY8" fmla="*/ 43147 h 66984"/>
                    <a:gd name="connsiteX9" fmla="*/ 6120 w 43788"/>
                    <a:gd name="connsiteY9" fmla="*/ 59217 h 66984"/>
                    <a:gd name="connsiteX10" fmla="*/ 21217 w 43788"/>
                    <a:gd name="connsiteY10" fmla="*/ 65327 h 66984"/>
                    <a:gd name="connsiteX11" fmla="*/ 37588 w 43788"/>
                    <a:gd name="connsiteY11" fmla="*/ 57614 h 66984"/>
                    <a:gd name="connsiteX12" fmla="*/ 43984 w 43788"/>
                    <a:gd name="connsiteY12" fmla="*/ 32243 h 66984"/>
                    <a:gd name="connsiteX13" fmla="*/ 37316 w 43788"/>
                    <a:gd name="connsiteY13" fmla="*/ 6299 h 66984"/>
                    <a:gd name="connsiteX14" fmla="*/ 19958 w 43788"/>
                    <a:gd name="connsiteY14" fmla="*/ -1657 h 66984"/>
                    <a:gd name="connsiteX15" fmla="*/ 7523 w 43788"/>
                    <a:gd name="connsiteY15" fmla="*/ 2436 h 66984"/>
                    <a:gd name="connsiteX16" fmla="*/ 1455 w 43788"/>
                    <a:gd name="connsiteY16" fmla="*/ 14656 h 66984"/>
                    <a:gd name="connsiteX17" fmla="*/ 29889 w 43788"/>
                    <a:gd name="connsiteY17" fmla="*/ 42117 h 66984"/>
                    <a:gd name="connsiteX18" fmla="*/ 27099 w 43788"/>
                    <a:gd name="connsiteY18" fmla="*/ 51547 h 66984"/>
                    <a:gd name="connsiteX19" fmla="*/ 20631 w 43788"/>
                    <a:gd name="connsiteY19" fmla="*/ 54910 h 66984"/>
                    <a:gd name="connsiteX20" fmla="*/ 14849 w 43788"/>
                    <a:gd name="connsiteY20" fmla="*/ 52162 h 66984"/>
                    <a:gd name="connsiteX21" fmla="*/ 12546 w 43788"/>
                    <a:gd name="connsiteY21" fmla="*/ 43147 h 66984"/>
                    <a:gd name="connsiteX22" fmla="*/ 15050 w 43788"/>
                    <a:gd name="connsiteY22" fmla="*/ 33817 h 66984"/>
                    <a:gd name="connsiteX23" fmla="*/ 21303 w 43788"/>
                    <a:gd name="connsiteY23" fmla="*/ 30855 h 66984"/>
                    <a:gd name="connsiteX24" fmla="*/ 27399 w 43788"/>
                    <a:gd name="connsiteY24" fmla="*/ 33717 h 66984"/>
                    <a:gd name="connsiteX25" fmla="*/ 29889 w 43788"/>
                    <a:gd name="connsiteY25" fmla="*/ 42117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455" y="14656"/>
                      </a:moveTo>
                      <a:lnTo>
                        <a:pt x="13619" y="16001"/>
                      </a:lnTo>
                      <a:cubicBezTo>
                        <a:pt x="13915" y="13530"/>
                        <a:pt x="14687" y="11699"/>
                        <a:pt x="15937" y="10506"/>
                      </a:cubicBezTo>
                      <a:cubicBezTo>
                        <a:pt x="17187" y="9314"/>
                        <a:pt x="18842" y="8718"/>
                        <a:pt x="20902" y="8718"/>
                      </a:cubicBezTo>
                      <a:cubicBezTo>
                        <a:pt x="23497" y="8718"/>
                        <a:pt x="25701" y="9910"/>
                        <a:pt x="27514" y="12295"/>
                      </a:cubicBezTo>
                      <a:cubicBezTo>
                        <a:pt x="29336" y="14680"/>
                        <a:pt x="30500" y="19626"/>
                        <a:pt x="31005" y="27134"/>
                      </a:cubicBezTo>
                      <a:cubicBezTo>
                        <a:pt x="27847" y="23471"/>
                        <a:pt x="23898" y="21639"/>
                        <a:pt x="19157" y="21639"/>
                      </a:cubicBezTo>
                      <a:cubicBezTo>
                        <a:pt x="14005" y="21639"/>
                        <a:pt x="9555" y="23628"/>
                        <a:pt x="5806" y="27607"/>
                      </a:cubicBezTo>
                      <a:cubicBezTo>
                        <a:pt x="2066" y="31585"/>
                        <a:pt x="196" y="36765"/>
                        <a:pt x="196" y="43147"/>
                      </a:cubicBezTo>
                      <a:cubicBezTo>
                        <a:pt x="196" y="49796"/>
                        <a:pt x="2171" y="55153"/>
                        <a:pt x="6120" y="59217"/>
                      </a:cubicBezTo>
                      <a:cubicBezTo>
                        <a:pt x="10070" y="63290"/>
                        <a:pt x="15102" y="65327"/>
                        <a:pt x="21217" y="65327"/>
                      </a:cubicBezTo>
                      <a:cubicBezTo>
                        <a:pt x="27867" y="65327"/>
                        <a:pt x="33323" y="62756"/>
                        <a:pt x="37588" y="57614"/>
                      </a:cubicBezTo>
                      <a:cubicBezTo>
                        <a:pt x="41852" y="52472"/>
                        <a:pt x="43984" y="44015"/>
                        <a:pt x="43984" y="32243"/>
                      </a:cubicBezTo>
                      <a:cubicBezTo>
                        <a:pt x="43984" y="20251"/>
                        <a:pt x="41761" y="11603"/>
                        <a:pt x="37316" y="6299"/>
                      </a:cubicBezTo>
                      <a:cubicBezTo>
                        <a:pt x="32870" y="995"/>
                        <a:pt x="27084" y="-1657"/>
                        <a:pt x="19958" y="-1657"/>
                      </a:cubicBezTo>
                      <a:cubicBezTo>
                        <a:pt x="14835" y="-1657"/>
                        <a:pt x="10690" y="-293"/>
                        <a:pt x="7523" y="2436"/>
                      </a:cubicBezTo>
                      <a:cubicBezTo>
                        <a:pt x="4365" y="5164"/>
                        <a:pt x="2343" y="9237"/>
                        <a:pt x="1455" y="14656"/>
                      </a:cubicBezTo>
                      <a:close/>
                      <a:moveTo>
                        <a:pt x="29889" y="42117"/>
                      </a:moveTo>
                      <a:cubicBezTo>
                        <a:pt x="29889" y="46171"/>
                        <a:pt x="28959" y="49315"/>
                        <a:pt x="27099" y="51547"/>
                      </a:cubicBezTo>
                      <a:cubicBezTo>
                        <a:pt x="25238" y="53789"/>
                        <a:pt x="23082" y="54910"/>
                        <a:pt x="20631" y="54910"/>
                      </a:cubicBezTo>
                      <a:cubicBezTo>
                        <a:pt x="18312" y="54910"/>
                        <a:pt x="16385" y="53994"/>
                        <a:pt x="14849" y="52162"/>
                      </a:cubicBezTo>
                      <a:cubicBezTo>
                        <a:pt x="13314" y="50331"/>
                        <a:pt x="12546" y="47325"/>
                        <a:pt x="12546" y="43147"/>
                      </a:cubicBezTo>
                      <a:cubicBezTo>
                        <a:pt x="12546" y="38911"/>
                        <a:pt x="13380" y="35801"/>
                        <a:pt x="15050" y="33817"/>
                      </a:cubicBezTo>
                      <a:cubicBezTo>
                        <a:pt x="16719" y="31842"/>
                        <a:pt x="18804" y="30855"/>
                        <a:pt x="21303" y="30855"/>
                      </a:cubicBezTo>
                      <a:cubicBezTo>
                        <a:pt x="23717" y="30855"/>
                        <a:pt x="25749" y="31809"/>
                        <a:pt x="27399" y="33717"/>
                      </a:cubicBezTo>
                      <a:cubicBezTo>
                        <a:pt x="29059" y="35625"/>
                        <a:pt x="29889" y="38425"/>
                        <a:pt x="29889" y="42117"/>
                      </a:cubicBezTo>
                      <a:close/>
                    </a:path>
                  </a:pathLst>
                </a:custGeom>
                <a:solidFill>
                  <a:srgbClr val="000000"/>
                </a:solidFill>
                <a:ln w="14" cap="flat">
                  <a:noFill/>
                  <a:prstDash val="solid"/>
                  <a:round/>
                </a:ln>
              </p:spPr>
              <p:txBody>
                <a:bodyPr rtlCol="0" anchor="ctr"/>
                <a:lstStyle/>
                <a:p>
                  <a:endParaRPr lang="en-US"/>
                </a:p>
              </p:txBody>
            </p:sp>
            <p:sp>
              <p:nvSpPr>
                <p:cNvPr id="1458" name="Freeform: Shape 1457">
                  <a:extLst>
                    <a:ext uri="{FF2B5EF4-FFF2-40B4-BE49-F238E27FC236}">
                      <a16:creationId xmlns:a16="http://schemas.microsoft.com/office/drawing/2014/main" id="{29AB8B1E-CD96-7479-2D0D-13CD6CF0C1D6}"/>
                    </a:ext>
                  </a:extLst>
                </p:cNvPr>
                <p:cNvSpPr/>
                <p:nvPr/>
              </p:nvSpPr>
              <p:spPr>
                <a:xfrm flipV="1">
                  <a:off x="8312091" y="4342047"/>
                  <a:ext cx="44102" cy="65782"/>
                </a:xfrm>
                <a:custGeom>
                  <a:avLst/>
                  <a:gdLst>
                    <a:gd name="connsiteX0" fmla="*/ 116 w 44102"/>
                    <a:gd name="connsiteY0" fmla="*/ 16355 h 65782"/>
                    <a:gd name="connsiteX1" fmla="*/ 12637 w 44102"/>
                    <a:gd name="connsiteY1" fmla="*/ 17657 h 65782"/>
                    <a:gd name="connsiteX2" fmla="*/ 15814 w 44102"/>
                    <a:gd name="connsiteY2" fmla="*/ 10917 h 65782"/>
                    <a:gd name="connsiteX3" fmla="*/ 21896 w 44102"/>
                    <a:gd name="connsiteY3" fmla="*/ 8442 h 65782"/>
                    <a:gd name="connsiteX4" fmla="*/ 28564 w 44102"/>
                    <a:gd name="connsiteY4" fmla="*/ 11633 h 65782"/>
                    <a:gd name="connsiteX5" fmla="*/ 31297 w 44102"/>
                    <a:gd name="connsiteY5" fmla="*/ 21278 h 65782"/>
                    <a:gd name="connsiteX6" fmla="*/ 28579 w 44102"/>
                    <a:gd name="connsiteY6" fmla="*/ 30336 h 65782"/>
                    <a:gd name="connsiteX7" fmla="*/ 21538 w 44102"/>
                    <a:gd name="connsiteY7" fmla="*/ 33355 h 65782"/>
                    <a:gd name="connsiteX8" fmla="*/ 11836 w 44102"/>
                    <a:gd name="connsiteY8" fmla="*/ 28561 h 65782"/>
                    <a:gd name="connsiteX9" fmla="*/ 1648 w 44102"/>
                    <a:gd name="connsiteY9" fmla="*/ 30035 h 65782"/>
                    <a:gd name="connsiteX10" fmla="*/ 8087 w 44102"/>
                    <a:gd name="connsiteY10" fmla="*/ 64164 h 65782"/>
                    <a:gd name="connsiteX11" fmla="*/ 41314 w 44102"/>
                    <a:gd name="connsiteY11" fmla="*/ 64164 h 65782"/>
                    <a:gd name="connsiteX12" fmla="*/ 41314 w 44102"/>
                    <a:gd name="connsiteY12" fmla="*/ 52402 h 65782"/>
                    <a:gd name="connsiteX13" fmla="*/ 17603 w 44102"/>
                    <a:gd name="connsiteY13" fmla="*/ 52402 h 65782"/>
                    <a:gd name="connsiteX14" fmla="*/ 15643 w 44102"/>
                    <a:gd name="connsiteY14" fmla="*/ 41269 h 65782"/>
                    <a:gd name="connsiteX15" fmla="*/ 24228 w 44102"/>
                    <a:gd name="connsiteY15" fmla="*/ 43372 h 65782"/>
                    <a:gd name="connsiteX16" fmla="*/ 38395 w 44102"/>
                    <a:gd name="connsiteY16" fmla="*/ 37290 h 65782"/>
                    <a:gd name="connsiteX17" fmla="*/ 44219 w 44102"/>
                    <a:gd name="connsiteY17" fmla="*/ 21507 h 65782"/>
                    <a:gd name="connsiteX18" fmla="*/ 39526 w 44102"/>
                    <a:gd name="connsiteY18" fmla="*/ 7054 h 65782"/>
                    <a:gd name="connsiteX19" fmla="*/ 21767 w 44102"/>
                    <a:gd name="connsiteY19" fmla="*/ -1618 h 65782"/>
                    <a:gd name="connsiteX20" fmla="*/ 6971 w 44102"/>
                    <a:gd name="connsiteY20" fmla="*/ 3247 h 65782"/>
                    <a:gd name="connsiteX21" fmla="*/ 116 w 44102"/>
                    <a:gd name="connsiteY21" fmla="*/ 16355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116" y="16355"/>
                      </a:moveTo>
                      <a:lnTo>
                        <a:pt x="12637" y="17657"/>
                      </a:lnTo>
                      <a:cubicBezTo>
                        <a:pt x="13000" y="14824"/>
                        <a:pt x="14059" y="12577"/>
                        <a:pt x="15814" y="10917"/>
                      </a:cubicBezTo>
                      <a:cubicBezTo>
                        <a:pt x="17579" y="9267"/>
                        <a:pt x="19606" y="8442"/>
                        <a:pt x="21896" y="8442"/>
                      </a:cubicBezTo>
                      <a:cubicBezTo>
                        <a:pt x="24519" y="8442"/>
                        <a:pt x="26742" y="9506"/>
                        <a:pt x="28564" y="11633"/>
                      </a:cubicBezTo>
                      <a:cubicBezTo>
                        <a:pt x="30386" y="13770"/>
                        <a:pt x="31297" y="16985"/>
                        <a:pt x="31297" y="21278"/>
                      </a:cubicBezTo>
                      <a:cubicBezTo>
                        <a:pt x="31297" y="25304"/>
                        <a:pt x="30391" y="28323"/>
                        <a:pt x="28579" y="30336"/>
                      </a:cubicBezTo>
                      <a:cubicBezTo>
                        <a:pt x="26776" y="32349"/>
                        <a:pt x="24429" y="33355"/>
                        <a:pt x="21538" y="33355"/>
                      </a:cubicBezTo>
                      <a:cubicBezTo>
                        <a:pt x="17932" y="33355"/>
                        <a:pt x="14698" y="31757"/>
                        <a:pt x="11836" y="28561"/>
                      </a:cubicBezTo>
                      <a:lnTo>
                        <a:pt x="1648" y="30035"/>
                      </a:lnTo>
                      <a:lnTo>
                        <a:pt x="8087" y="64164"/>
                      </a:lnTo>
                      <a:lnTo>
                        <a:pt x="41314" y="64164"/>
                      </a:lnTo>
                      <a:lnTo>
                        <a:pt x="41314" y="52402"/>
                      </a:lnTo>
                      <a:lnTo>
                        <a:pt x="17603" y="52402"/>
                      </a:lnTo>
                      <a:lnTo>
                        <a:pt x="15643" y="41269"/>
                      </a:lnTo>
                      <a:cubicBezTo>
                        <a:pt x="18447" y="42671"/>
                        <a:pt x="21309" y="43372"/>
                        <a:pt x="24228" y="43372"/>
                      </a:cubicBezTo>
                      <a:cubicBezTo>
                        <a:pt x="29800" y="43372"/>
                        <a:pt x="34522" y="41345"/>
                        <a:pt x="38395" y="37290"/>
                      </a:cubicBezTo>
                      <a:cubicBezTo>
                        <a:pt x="42278" y="33236"/>
                        <a:pt x="44219" y="27975"/>
                        <a:pt x="44219" y="21507"/>
                      </a:cubicBezTo>
                      <a:cubicBezTo>
                        <a:pt x="44219" y="16107"/>
                        <a:pt x="42655" y="11290"/>
                        <a:pt x="39526" y="7054"/>
                      </a:cubicBezTo>
                      <a:cubicBezTo>
                        <a:pt x="35261" y="1273"/>
                        <a:pt x="29342" y="-1618"/>
                        <a:pt x="21767" y="-1618"/>
                      </a:cubicBezTo>
                      <a:cubicBezTo>
                        <a:pt x="15719" y="-1618"/>
                        <a:pt x="10787" y="4"/>
                        <a:pt x="6971" y="3247"/>
                      </a:cubicBezTo>
                      <a:cubicBezTo>
                        <a:pt x="3155" y="6500"/>
                        <a:pt x="870" y="10870"/>
                        <a:pt x="116" y="16355"/>
                      </a:cubicBezTo>
                      <a:close/>
                    </a:path>
                  </a:pathLst>
                </a:custGeom>
                <a:solidFill>
                  <a:srgbClr val="000000"/>
                </a:solidFill>
                <a:ln w="14" cap="flat">
                  <a:noFill/>
                  <a:prstDash val="solid"/>
                  <a:round/>
                </a:ln>
              </p:spPr>
              <p:txBody>
                <a:bodyPr rtlCol="0" anchor="ctr"/>
                <a:lstStyle/>
                <a:p>
                  <a:endParaRPr lang="en-US"/>
                </a:p>
              </p:txBody>
            </p:sp>
          </p:grpSp>
          <p:grpSp>
            <p:nvGrpSpPr>
              <p:cNvPr id="1459" name="Graphic 3">
                <a:extLst>
                  <a:ext uri="{FF2B5EF4-FFF2-40B4-BE49-F238E27FC236}">
                    <a16:creationId xmlns:a16="http://schemas.microsoft.com/office/drawing/2014/main" id="{ECCB2C5E-96C7-7AAE-C0B0-B1EC63500402}"/>
                  </a:ext>
                </a:extLst>
              </p:cNvPr>
              <p:cNvGrpSpPr/>
              <p:nvPr/>
            </p:nvGrpSpPr>
            <p:grpSpPr>
              <a:xfrm>
                <a:off x="7714560" y="4439157"/>
                <a:ext cx="617069" cy="83898"/>
                <a:chOff x="7714560" y="4439157"/>
                <a:chExt cx="617069" cy="83898"/>
              </a:xfrm>
              <a:solidFill>
                <a:srgbClr val="000000"/>
              </a:solidFill>
            </p:grpSpPr>
            <p:sp>
              <p:nvSpPr>
                <p:cNvPr id="1460" name="Freeform: Shape 1459">
                  <a:extLst>
                    <a:ext uri="{FF2B5EF4-FFF2-40B4-BE49-F238E27FC236}">
                      <a16:creationId xmlns:a16="http://schemas.microsoft.com/office/drawing/2014/main" id="{F4F807E9-E201-BBAC-4828-796955012CA7}"/>
                    </a:ext>
                  </a:extLst>
                </p:cNvPr>
                <p:cNvSpPr/>
                <p:nvPr/>
              </p:nvSpPr>
              <p:spPr>
                <a:xfrm flipV="1">
                  <a:off x="7714560" y="4456414"/>
                  <a:ext cx="44360" cy="49640"/>
                </a:xfrm>
                <a:custGeom>
                  <a:avLst/>
                  <a:gdLst>
                    <a:gd name="connsiteX0" fmla="*/ 102 w 44360"/>
                    <a:gd name="connsiteY0" fmla="*/ 13592 h 49640"/>
                    <a:gd name="connsiteX1" fmla="*/ 12709 w 44360"/>
                    <a:gd name="connsiteY1" fmla="*/ 15510 h 49640"/>
                    <a:gd name="connsiteX2" fmla="*/ 15972 w 44360"/>
                    <a:gd name="connsiteY2" fmla="*/ 9943 h 49640"/>
                    <a:gd name="connsiteX3" fmla="*/ 22869 w 44360"/>
                    <a:gd name="connsiteY3" fmla="*/ 8040 h 49640"/>
                    <a:gd name="connsiteX4" fmla="*/ 30196 w 44360"/>
                    <a:gd name="connsiteY4" fmla="*/ 9829 h 49640"/>
                    <a:gd name="connsiteX5" fmla="*/ 31856 w 44360"/>
                    <a:gd name="connsiteY5" fmla="*/ 13192 h 49640"/>
                    <a:gd name="connsiteX6" fmla="*/ 30954 w 44360"/>
                    <a:gd name="connsiteY6" fmla="*/ 15553 h 49640"/>
                    <a:gd name="connsiteX7" fmla="*/ 26761 w 44360"/>
                    <a:gd name="connsiteY7" fmla="*/ 17213 h 49640"/>
                    <a:gd name="connsiteX8" fmla="*/ 7486 w 44360"/>
                    <a:gd name="connsiteY8" fmla="*/ 23337 h 49640"/>
                    <a:gd name="connsiteX9" fmla="*/ 1848 w 44360"/>
                    <a:gd name="connsiteY9" fmla="*/ 34027 h 49640"/>
                    <a:gd name="connsiteX10" fmla="*/ 6713 w 44360"/>
                    <a:gd name="connsiteY10" fmla="*/ 44402 h 49640"/>
                    <a:gd name="connsiteX11" fmla="*/ 21839 w 44360"/>
                    <a:gd name="connsiteY11" fmla="*/ 48609 h 49640"/>
                    <a:gd name="connsiteX12" fmla="*/ 36320 w 44360"/>
                    <a:gd name="connsiteY12" fmla="*/ 45432 h 49640"/>
                    <a:gd name="connsiteX13" fmla="*/ 42860 w 44360"/>
                    <a:gd name="connsiteY13" fmla="*/ 36045 h 49640"/>
                    <a:gd name="connsiteX14" fmla="*/ 30997 w 44360"/>
                    <a:gd name="connsiteY14" fmla="*/ 33855 h 49640"/>
                    <a:gd name="connsiteX15" fmla="*/ 28107 w 44360"/>
                    <a:gd name="connsiteY15" fmla="*/ 38091 h 49640"/>
                    <a:gd name="connsiteX16" fmla="*/ 22053 w 44360"/>
                    <a:gd name="connsiteY16" fmla="*/ 39579 h 49640"/>
                    <a:gd name="connsiteX17" fmla="*/ 14956 w 44360"/>
                    <a:gd name="connsiteY17" fmla="*/ 38191 h 49640"/>
                    <a:gd name="connsiteX18" fmla="*/ 13525 w 44360"/>
                    <a:gd name="connsiteY18" fmla="*/ 35644 h 49640"/>
                    <a:gd name="connsiteX19" fmla="*/ 14770 w 44360"/>
                    <a:gd name="connsiteY19" fmla="*/ 33354 h 49640"/>
                    <a:gd name="connsiteX20" fmla="*/ 26504 w 44360"/>
                    <a:gd name="connsiteY20" fmla="*/ 29820 h 49640"/>
                    <a:gd name="connsiteX21" fmla="*/ 40527 w 44360"/>
                    <a:gd name="connsiteY21" fmla="*/ 24239 h 49640"/>
                    <a:gd name="connsiteX22" fmla="*/ 44463 w 44360"/>
                    <a:gd name="connsiteY22" fmla="*/ 14895 h 49640"/>
                    <a:gd name="connsiteX23" fmla="*/ 39011 w 44360"/>
                    <a:gd name="connsiteY23" fmla="*/ 3661 h 49640"/>
                    <a:gd name="connsiteX24" fmla="*/ 22869 w 44360"/>
                    <a:gd name="connsiteY24" fmla="*/ -1032 h 49640"/>
                    <a:gd name="connsiteX25" fmla="*/ 7500 w 44360"/>
                    <a:gd name="connsiteY25" fmla="*/ 2903 h 49640"/>
                    <a:gd name="connsiteX26" fmla="*/ 102 w 44360"/>
                    <a:gd name="connsiteY26" fmla="*/ 1359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02" y="13592"/>
                      </a:moveTo>
                      <a:lnTo>
                        <a:pt x="12709" y="15510"/>
                      </a:lnTo>
                      <a:cubicBezTo>
                        <a:pt x="13253" y="13068"/>
                        <a:pt x="14340" y="11212"/>
                        <a:pt x="15972" y="9943"/>
                      </a:cubicBezTo>
                      <a:cubicBezTo>
                        <a:pt x="17613" y="8675"/>
                        <a:pt x="19912" y="8040"/>
                        <a:pt x="22869" y="8040"/>
                      </a:cubicBezTo>
                      <a:cubicBezTo>
                        <a:pt x="26113" y="8040"/>
                        <a:pt x="28555" y="8636"/>
                        <a:pt x="30196" y="9829"/>
                      </a:cubicBezTo>
                      <a:cubicBezTo>
                        <a:pt x="31302" y="10668"/>
                        <a:pt x="31856" y="11789"/>
                        <a:pt x="31856" y="13192"/>
                      </a:cubicBezTo>
                      <a:cubicBezTo>
                        <a:pt x="31856" y="14146"/>
                        <a:pt x="31555" y="14933"/>
                        <a:pt x="30954" y="15553"/>
                      </a:cubicBezTo>
                      <a:cubicBezTo>
                        <a:pt x="30334" y="16154"/>
                        <a:pt x="28936" y="16707"/>
                        <a:pt x="26761" y="17213"/>
                      </a:cubicBezTo>
                      <a:cubicBezTo>
                        <a:pt x="16620" y="19445"/>
                        <a:pt x="10195" y="21487"/>
                        <a:pt x="7486" y="23337"/>
                      </a:cubicBezTo>
                      <a:cubicBezTo>
                        <a:pt x="3727" y="25904"/>
                        <a:pt x="1848" y="29467"/>
                        <a:pt x="1848" y="34027"/>
                      </a:cubicBezTo>
                      <a:cubicBezTo>
                        <a:pt x="1848" y="38139"/>
                        <a:pt x="3470" y="41597"/>
                        <a:pt x="6713" y="44402"/>
                      </a:cubicBezTo>
                      <a:cubicBezTo>
                        <a:pt x="9966" y="47206"/>
                        <a:pt x="15008" y="48609"/>
                        <a:pt x="21839" y="48609"/>
                      </a:cubicBezTo>
                      <a:cubicBezTo>
                        <a:pt x="28335" y="48609"/>
                        <a:pt x="33163" y="47550"/>
                        <a:pt x="36320" y="45432"/>
                      </a:cubicBezTo>
                      <a:cubicBezTo>
                        <a:pt x="39488" y="43314"/>
                        <a:pt x="41668" y="40185"/>
                        <a:pt x="42860" y="36045"/>
                      </a:cubicBezTo>
                      <a:lnTo>
                        <a:pt x="30997" y="33855"/>
                      </a:lnTo>
                      <a:cubicBezTo>
                        <a:pt x="30492" y="35696"/>
                        <a:pt x="29528" y="37108"/>
                        <a:pt x="28107" y="38091"/>
                      </a:cubicBezTo>
                      <a:cubicBezTo>
                        <a:pt x="26695" y="39083"/>
                        <a:pt x="24677" y="39579"/>
                        <a:pt x="22053" y="39579"/>
                      </a:cubicBezTo>
                      <a:cubicBezTo>
                        <a:pt x="18753" y="39579"/>
                        <a:pt x="16387" y="39116"/>
                        <a:pt x="14956" y="38191"/>
                      </a:cubicBezTo>
                      <a:cubicBezTo>
                        <a:pt x="14002" y="37533"/>
                        <a:pt x="13525" y="36684"/>
                        <a:pt x="13525" y="35644"/>
                      </a:cubicBezTo>
                      <a:cubicBezTo>
                        <a:pt x="13525" y="34747"/>
                        <a:pt x="13940" y="33984"/>
                        <a:pt x="14770" y="33354"/>
                      </a:cubicBezTo>
                      <a:cubicBezTo>
                        <a:pt x="15905" y="32524"/>
                        <a:pt x="19816" y="31346"/>
                        <a:pt x="26504" y="29820"/>
                      </a:cubicBezTo>
                      <a:cubicBezTo>
                        <a:pt x="33201" y="28303"/>
                        <a:pt x="37875" y="26443"/>
                        <a:pt x="40527" y="24239"/>
                      </a:cubicBezTo>
                      <a:cubicBezTo>
                        <a:pt x="43151" y="21997"/>
                        <a:pt x="44463" y="18882"/>
                        <a:pt x="44463" y="14895"/>
                      </a:cubicBezTo>
                      <a:cubicBezTo>
                        <a:pt x="44463" y="10535"/>
                        <a:pt x="42645" y="6791"/>
                        <a:pt x="39011" y="3661"/>
                      </a:cubicBezTo>
                      <a:cubicBezTo>
                        <a:pt x="35376" y="532"/>
                        <a:pt x="29995" y="-1032"/>
                        <a:pt x="22869" y="-1032"/>
                      </a:cubicBezTo>
                      <a:cubicBezTo>
                        <a:pt x="16401" y="-1032"/>
                        <a:pt x="11278" y="280"/>
                        <a:pt x="7500" y="2903"/>
                      </a:cubicBezTo>
                      <a:cubicBezTo>
                        <a:pt x="3732" y="5526"/>
                        <a:pt x="1266" y="9090"/>
                        <a:pt x="102" y="13592"/>
                      </a:cubicBezTo>
                      <a:close/>
                    </a:path>
                  </a:pathLst>
                </a:custGeom>
                <a:solidFill>
                  <a:srgbClr val="000000"/>
                </a:solidFill>
                <a:ln w="14" cap="flat">
                  <a:noFill/>
                  <a:prstDash val="solid"/>
                  <a:round/>
                </a:ln>
              </p:spPr>
              <p:txBody>
                <a:bodyPr rtlCol="0" anchor="ctr"/>
                <a:lstStyle/>
                <a:p>
                  <a:endParaRPr lang="en-US"/>
                </a:p>
              </p:txBody>
            </p:sp>
            <p:sp>
              <p:nvSpPr>
                <p:cNvPr id="1461" name="Freeform: Shape 1460">
                  <a:extLst>
                    <a:ext uri="{FF2B5EF4-FFF2-40B4-BE49-F238E27FC236}">
                      <a16:creationId xmlns:a16="http://schemas.microsoft.com/office/drawing/2014/main" id="{984A01F8-44D3-C9B9-2BC5-7571E9F7A40D}"/>
                    </a:ext>
                  </a:extLst>
                </p:cNvPr>
                <p:cNvSpPr/>
                <p:nvPr/>
              </p:nvSpPr>
              <p:spPr>
                <a:xfrm flipV="1">
                  <a:off x="7766610" y="4456414"/>
                  <a:ext cx="44589" cy="49640"/>
                </a:xfrm>
                <a:custGeom>
                  <a:avLst/>
                  <a:gdLst>
                    <a:gd name="connsiteX0" fmla="*/ 12735 w 44589"/>
                    <a:gd name="connsiteY0" fmla="*/ 33040 h 49640"/>
                    <a:gd name="connsiteX1" fmla="*/ 1331 w 44589"/>
                    <a:gd name="connsiteY1" fmla="*/ 35100 h 49640"/>
                    <a:gd name="connsiteX2" fmla="*/ 7942 w 44589"/>
                    <a:gd name="connsiteY2" fmla="*/ 45289 h 49640"/>
                    <a:gd name="connsiteX3" fmla="*/ 21894 w 44589"/>
                    <a:gd name="connsiteY3" fmla="*/ 48609 h 49640"/>
                    <a:gd name="connsiteX4" fmla="*/ 34415 w 44589"/>
                    <a:gd name="connsiteY4" fmla="*/ 46620 h 49640"/>
                    <a:gd name="connsiteX5" fmla="*/ 40210 w 44589"/>
                    <a:gd name="connsiteY5" fmla="*/ 41568 h 49640"/>
                    <a:gd name="connsiteX6" fmla="*/ 41885 w 44589"/>
                    <a:gd name="connsiteY6" fmla="*/ 30321 h 49640"/>
                    <a:gd name="connsiteX7" fmla="*/ 41756 w 44589"/>
                    <a:gd name="connsiteY7" fmla="*/ 15653 h 49640"/>
                    <a:gd name="connsiteX8" fmla="*/ 42357 w 44589"/>
                    <a:gd name="connsiteY8" fmla="*/ 6409 h 49640"/>
                    <a:gd name="connsiteX9" fmla="*/ 44618 w 44589"/>
                    <a:gd name="connsiteY9" fmla="*/ 41 h 49640"/>
                    <a:gd name="connsiteX10" fmla="*/ 32183 w 44589"/>
                    <a:gd name="connsiteY10" fmla="*/ 41 h 49640"/>
                    <a:gd name="connsiteX11" fmla="*/ 30980 w 44589"/>
                    <a:gd name="connsiteY11" fmla="*/ 3747 h 49640"/>
                    <a:gd name="connsiteX12" fmla="*/ 30523 w 44589"/>
                    <a:gd name="connsiteY12" fmla="*/ 5236 h 49640"/>
                    <a:gd name="connsiteX13" fmla="*/ 23640 w 44589"/>
                    <a:gd name="connsiteY13" fmla="*/ 528 h 49640"/>
                    <a:gd name="connsiteX14" fmla="*/ 15812 w 44589"/>
                    <a:gd name="connsiteY14" fmla="*/ -1032 h 49640"/>
                    <a:gd name="connsiteX15" fmla="*/ 4250 w 44589"/>
                    <a:gd name="connsiteY15" fmla="*/ 2946 h 49640"/>
                    <a:gd name="connsiteX16" fmla="*/ 28 w 44589"/>
                    <a:gd name="connsiteY16" fmla="*/ 13006 h 49640"/>
                    <a:gd name="connsiteX17" fmla="*/ 1946 w 44589"/>
                    <a:gd name="connsiteY17" fmla="*/ 20189 h 49640"/>
                    <a:gd name="connsiteX18" fmla="*/ 7341 w 44589"/>
                    <a:gd name="connsiteY18" fmla="*/ 25012 h 49640"/>
                    <a:gd name="connsiteX19" fmla="*/ 17343 w 44589"/>
                    <a:gd name="connsiteY19" fmla="*/ 27945 h 49640"/>
                    <a:gd name="connsiteX20" fmla="*/ 29550 w 44589"/>
                    <a:gd name="connsiteY20" fmla="*/ 31036 h 49640"/>
                    <a:gd name="connsiteX21" fmla="*/ 29550 w 44589"/>
                    <a:gd name="connsiteY21" fmla="*/ 32281 h 49640"/>
                    <a:gd name="connsiteX22" fmla="*/ 27761 w 44589"/>
                    <a:gd name="connsiteY22" fmla="*/ 37447 h 49640"/>
                    <a:gd name="connsiteX23" fmla="*/ 21007 w 44589"/>
                    <a:gd name="connsiteY23" fmla="*/ 38992 h 49640"/>
                    <a:gd name="connsiteX24" fmla="*/ 15769 w 44589"/>
                    <a:gd name="connsiteY24" fmla="*/ 37676 h 49640"/>
                    <a:gd name="connsiteX25" fmla="*/ 12735 w 44589"/>
                    <a:gd name="connsiteY25" fmla="*/ 33040 h 49640"/>
                    <a:gd name="connsiteX26" fmla="*/ 29550 w 44589"/>
                    <a:gd name="connsiteY26" fmla="*/ 22851 h 49640"/>
                    <a:gd name="connsiteX27" fmla="*/ 21894 w 44589"/>
                    <a:gd name="connsiteY27" fmla="*/ 20919 h 49640"/>
                    <a:gd name="connsiteX28" fmla="*/ 15054 w 44589"/>
                    <a:gd name="connsiteY28" fmla="*/ 18730 h 49640"/>
                    <a:gd name="connsiteX29" fmla="*/ 12592 w 44589"/>
                    <a:gd name="connsiteY29" fmla="*/ 14308 h 49640"/>
                    <a:gd name="connsiteX30" fmla="*/ 14553 w 44589"/>
                    <a:gd name="connsiteY30" fmla="*/ 9743 h 49640"/>
                    <a:gd name="connsiteX31" fmla="*/ 19576 w 44589"/>
                    <a:gd name="connsiteY31" fmla="*/ 7826 h 49640"/>
                    <a:gd name="connsiteX32" fmla="*/ 26058 w 44589"/>
                    <a:gd name="connsiteY32" fmla="*/ 10058 h 49640"/>
                    <a:gd name="connsiteX33" fmla="*/ 29049 w 44589"/>
                    <a:gd name="connsiteY33" fmla="*/ 14222 h 49640"/>
                    <a:gd name="connsiteX34" fmla="*/ 29550 w 44589"/>
                    <a:gd name="connsiteY34" fmla="*/ 2034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735" y="33040"/>
                      </a:moveTo>
                      <a:lnTo>
                        <a:pt x="1331" y="35100"/>
                      </a:lnTo>
                      <a:cubicBezTo>
                        <a:pt x="2609" y="39689"/>
                        <a:pt x="4813" y="43085"/>
                        <a:pt x="7942" y="45289"/>
                      </a:cubicBezTo>
                      <a:cubicBezTo>
                        <a:pt x="11071" y="47502"/>
                        <a:pt x="15721" y="48609"/>
                        <a:pt x="21894" y="48609"/>
                      </a:cubicBezTo>
                      <a:cubicBezTo>
                        <a:pt x="27503" y="48609"/>
                        <a:pt x="31677" y="47946"/>
                        <a:pt x="34415" y="46620"/>
                      </a:cubicBezTo>
                      <a:cubicBezTo>
                        <a:pt x="37162" y="45293"/>
                        <a:pt x="39094" y="43610"/>
                        <a:pt x="40210" y="41568"/>
                      </a:cubicBezTo>
                      <a:cubicBezTo>
                        <a:pt x="41326" y="39527"/>
                        <a:pt x="41885" y="35777"/>
                        <a:pt x="41885" y="30321"/>
                      </a:cubicBezTo>
                      <a:lnTo>
                        <a:pt x="41756" y="15653"/>
                      </a:lnTo>
                      <a:cubicBezTo>
                        <a:pt x="41756" y="11475"/>
                        <a:pt x="41956" y="8393"/>
                        <a:pt x="42357" y="6409"/>
                      </a:cubicBezTo>
                      <a:cubicBezTo>
                        <a:pt x="42757" y="4434"/>
                        <a:pt x="43511" y="2312"/>
                        <a:pt x="44618" y="41"/>
                      </a:cubicBezTo>
                      <a:lnTo>
                        <a:pt x="32183" y="41"/>
                      </a:lnTo>
                      <a:cubicBezTo>
                        <a:pt x="31858" y="881"/>
                        <a:pt x="31457" y="2116"/>
                        <a:pt x="30980" y="3747"/>
                      </a:cubicBezTo>
                      <a:cubicBezTo>
                        <a:pt x="30771" y="4501"/>
                        <a:pt x="30618" y="4997"/>
                        <a:pt x="30523" y="5236"/>
                      </a:cubicBezTo>
                      <a:cubicBezTo>
                        <a:pt x="28376" y="3146"/>
                        <a:pt x="26082" y="1577"/>
                        <a:pt x="23640" y="528"/>
                      </a:cubicBezTo>
                      <a:cubicBezTo>
                        <a:pt x="21197" y="-512"/>
                        <a:pt x="18588" y="-1032"/>
                        <a:pt x="15812" y="-1032"/>
                      </a:cubicBezTo>
                      <a:cubicBezTo>
                        <a:pt x="10928" y="-1032"/>
                        <a:pt x="7074" y="294"/>
                        <a:pt x="4250" y="2946"/>
                      </a:cubicBezTo>
                      <a:cubicBezTo>
                        <a:pt x="1435" y="5598"/>
                        <a:pt x="28" y="8951"/>
                        <a:pt x="28" y="13006"/>
                      </a:cubicBezTo>
                      <a:cubicBezTo>
                        <a:pt x="28" y="15696"/>
                        <a:pt x="668" y="18090"/>
                        <a:pt x="1946" y="20189"/>
                      </a:cubicBezTo>
                      <a:cubicBezTo>
                        <a:pt x="3234" y="22288"/>
                        <a:pt x="5032" y="23896"/>
                        <a:pt x="7341" y="25012"/>
                      </a:cubicBezTo>
                      <a:cubicBezTo>
                        <a:pt x="9649" y="26137"/>
                        <a:pt x="12983" y="27115"/>
                        <a:pt x="17343" y="27945"/>
                      </a:cubicBezTo>
                      <a:cubicBezTo>
                        <a:pt x="23210" y="29052"/>
                        <a:pt x="27279" y="30082"/>
                        <a:pt x="29550" y="31036"/>
                      </a:cubicBezTo>
                      <a:lnTo>
                        <a:pt x="29550" y="32281"/>
                      </a:lnTo>
                      <a:cubicBezTo>
                        <a:pt x="29550" y="34695"/>
                        <a:pt x="28953" y="36417"/>
                        <a:pt x="27761" y="37447"/>
                      </a:cubicBezTo>
                      <a:cubicBezTo>
                        <a:pt x="26568" y="38477"/>
                        <a:pt x="24317" y="38992"/>
                        <a:pt x="21007" y="38992"/>
                      </a:cubicBezTo>
                      <a:cubicBezTo>
                        <a:pt x="18765" y="38992"/>
                        <a:pt x="17019" y="38554"/>
                        <a:pt x="15769" y="37676"/>
                      </a:cubicBezTo>
                      <a:cubicBezTo>
                        <a:pt x="14519" y="36798"/>
                        <a:pt x="13508" y="35253"/>
                        <a:pt x="12735" y="33040"/>
                      </a:cubicBezTo>
                      <a:close/>
                      <a:moveTo>
                        <a:pt x="29550" y="22851"/>
                      </a:moveTo>
                      <a:cubicBezTo>
                        <a:pt x="27937" y="22317"/>
                        <a:pt x="25385" y="21673"/>
                        <a:pt x="21894" y="20919"/>
                      </a:cubicBezTo>
                      <a:cubicBezTo>
                        <a:pt x="18412" y="20175"/>
                        <a:pt x="16132" y="19445"/>
                        <a:pt x="15054" y="18730"/>
                      </a:cubicBezTo>
                      <a:cubicBezTo>
                        <a:pt x="13413" y="17566"/>
                        <a:pt x="12592" y="16092"/>
                        <a:pt x="12592" y="14308"/>
                      </a:cubicBezTo>
                      <a:cubicBezTo>
                        <a:pt x="12592" y="12553"/>
                        <a:pt x="13246" y="11031"/>
                        <a:pt x="14553" y="9743"/>
                      </a:cubicBezTo>
                      <a:cubicBezTo>
                        <a:pt x="15869" y="8465"/>
                        <a:pt x="17544" y="7826"/>
                        <a:pt x="19576" y="7826"/>
                      </a:cubicBezTo>
                      <a:cubicBezTo>
                        <a:pt x="21837" y="7826"/>
                        <a:pt x="23997" y="8570"/>
                        <a:pt x="26058" y="10058"/>
                      </a:cubicBezTo>
                      <a:cubicBezTo>
                        <a:pt x="27575" y="11193"/>
                        <a:pt x="28572" y="12581"/>
                        <a:pt x="29049" y="14222"/>
                      </a:cubicBezTo>
                      <a:cubicBezTo>
                        <a:pt x="29383" y="15291"/>
                        <a:pt x="29550" y="17332"/>
                        <a:pt x="29550" y="20347"/>
                      </a:cubicBezTo>
                      <a:close/>
                    </a:path>
                  </a:pathLst>
                </a:custGeom>
                <a:solidFill>
                  <a:srgbClr val="000000"/>
                </a:solidFill>
                <a:ln w="14" cap="flat">
                  <a:noFill/>
                  <a:prstDash val="solid"/>
                  <a:round/>
                </a:ln>
              </p:spPr>
              <p:txBody>
                <a:bodyPr rtlCol="0" anchor="ctr"/>
                <a:lstStyle/>
                <a:p>
                  <a:endParaRPr lang="en-US"/>
                </a:p>
              </p:txBody>
            </p:sp>
            <p:sp>
              <p:nvSpPr>
                <p:cNvPr id="1462" name="Freeform: Shape 1461">
                  <a:extLst>
                    <a:ext uri="{FF2B5EF4-FFF2-40B4-BE49-F238E27FC236}">
                      <a16:creationId xmlns:a16="http://schemas.microsoft.com/office/drawing/2014/main" id="{565C9193-94F7-E882-B1D8-B43CF9DE097D}"/>
                    </a:ext>
                  </a:extLst>
                </p:cNvPr>
                <p:cNvSpPr/>
                <p:nvPr/>
              </p:nvSpPr>
              <p:spPr>
                <a:xfrm flipV="1">
                  <a:off x="7819919" y="4456414"/>
                  <a:ext cx="69846" cy="48567"/>
                </a:xfrm>
                <a:custGeom>
                  <a:avLst/>
                  <a:gdLst>
                    <a:gd name="connsiteX0" fmla="*/ -1005 w 69846"/>
                    <a:gd name="connsiteY0" fmla="*/ 46424 h 48567"/>
                    <a:gd name="connsiteX1" fmla="*/ 10572 w 69846"/>
                    <a:gd name="connsiteY1" fmla="*/ 46424 h 48567"/>
                    <a:gd name="connsiteX2" fmla="*/ 10572 w 69846"/>
                    <a:gd name="connsiteY2" fmla="*/ 39942 h 48567"/>
                    <a:gd name="connsiteX3" fmla="*/ 25383 w 69846"/>
                    <a:gd name="connsiteY3" fmla="*/ 47498 h 48567"/>
                    <a:gd name="connsiteX4" fmla="*/ 33282 w 69846"/>
                    <a:gd name="connsiteY4" fmla="*/ 45609 h 48567"/>
                    <a:gd name="connsiteX5" fmla="*/ 38791 w 69846"/>
                    <a:gd name="connsiteY5" fmla="*/ 39942 h 48567"/>
                    <a:gd name="connsiteX6" fmla="*/ 45545 w 69846"/>
                    <a:gd name="connsiteY6" fmla="*/ 45609 h 48567"/>
                    <a:gd name="connsiteX7" fmla="*/ 53287 w 69846"/>
                    <a:gd name="connsiteY7" fmla="*/ 47498 h 48567"/>
                    <a:gd name="connsiteX8" fmla="*/ 62130 w 69846"/>
                    <a:gd name="connsiteY8" fmla="*/ 45366 h 48567"/>
                    <a:gd name="connsiteX9" fmla="*/ 67539 w 69846"/>
                    <a:gd name="connsiteY9" fmla="*/ 39126 h 48567"/>
                    <a:gd name="connsiteX10" fmla="*/ 68841 w 69846"/>
                    <a:gd name="connsiteY10" fmla="*/ 29296 h 48567"/>
                    <a:gd name="connsiteX11" fmla="*/ 68841 w 69846"/>
                    <a:gd name="connsiteY11" fmla="*/ -1070 h 48567"/>
                    <a:gd name="connsiteX12" fmla="*/ 56277 w 69846"/>
                    <a:gd name="connsiteY12" fmla="*/ -1070 h 48567"/>
                    <a:gd name="connsiteX13" fmla="*/ 56277 w 69846"/>
                    <a:gd name="connsiteY13" fmla="*/ 26076 h 48567"/>
                    <a:gd name="connsiteX14" fmla="*/ 54975 w 69846"/>
                    <a:gd name="connsiteY14" fmla="*/ 35191 h 48567"/>
                    <a:gd name="connsiteX15" fmla="*/ 49609 w 69846"/>
                    <a:gd name="connsiteY15" fmla="*/ 37882 h 48567"/>
                    <a:gd name="connsiteX16" fmla="*/ 44644 w 69846"/>
                    <a:gd name="connsiteY16" fmla="*/ 36265 h 48567"/>
                    <a:gd name="connsiteX17" fmla="*/ 41295 w 69846"/>
                    <a:gd name="connsiteY17" fmla="*/ 31557 h 48567"/>
                    <a:gd name="connsiteX18" fmla="*/ 40265 w 69846"/>
                    <a:gd name="connsiteY18" fmla="*/ 21740 h 48567"/>
                    <a:gd name="connsiteX19" fmla="*/ 40265 w 69846"/>
                    <a:gd name="connsiteY19" fmla="*/ -1070 h 48567"/>
                    <a:gd name="connsiteX20" fmla="*/ 27701 w 69846"/>
                    <a:gd name="connsiteY20" fmla="*/ -1070 h 48567"/>
                    <a:gd name="connsiteX21" fmla="*/ 27701 w 69846"/>
                    <a:gd name="connsiteY21" fmla="*/ 24960 h 48567"/>
                    <a:gd name="connsiteX22" fmla="*/ 27028 w 69846"/>
                    <a:gd name="connsiteY22" fmla="*/ 33889 h 48567"/>
                    <a:gd name="connsiteX23" fmla="*/ 24939 w 69846"/>
                    <a:gd name="connsiteY23" fmla="*/ 36894 h 48567"/>
                    <a:gd name="connsiteX24" fmla="*/ 21133 w 69846"/>
                    <a:gd name="connsiteY24" fmla="*/ 37882 h 48567"/>
                    <a:gd name="connsiteX25" fmla="*/ 15895 w 69846"/>
                    <a:gd name="connsiteY25" fmla="*/ 36307 h 48567"/>
                    <a:gd name="connsiteX26" fmla="*/ 12561 w 69846"/>
                    <a:gd name="connsiteY26" fmla="*/ 31800 h 48567"/>
                    <a:gd name="connsiteX27" fmla="*/ 11559 w 69846"/>
                    <a:gd name="connsiteY27" fmla="*/ 22012 h 48567"/>
                    <a:gd name="connsiteX28" fmla="*/ 11559 w 69846"/>
                    <a:gd name="connsiteY28" fmla="*/ -1070 h 48567"/>
                    <a:gd name="connsiteX29" fmla="*/ -1005 w 69846"/>
                    <a:gd name="connsiteY29" fmla="*/ -1070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1005" y="46424"/>
                      </a:moveTo>
                      <a:lnTo>
                        <a:pt x="10572" y="46424"/>
                      </a:lnTo>
                      <a:lnTo>
                        <a:pt x="10572" y="39942"/>
                      </a:lnTo>
                      <a:cubicBezTo>
                        <a:pt x="14722" y="44979"/>
                        <a:pt x="19659" y="47498"/>
                        <a:pt x="25383" y="47498"/>
                      </a:cubicBezTo>
                      <a:cubicBezTo>
                        <a:pt x="28416" y="47498"/>
                        <a:pt x="31049" y="46868"/>
                        <a:pt x="33282" y="45609"/>
                      </a:cubicBezTo>
                      <a:cubicBezTo>
                        <a:pt x="35523" y="44359"/>
                        <a:pt x="37360" y="42470"/>
                        <a:pt x="38791" y="39942"/>
                      </a:cubicBezTo>
                      <a:cubicBezTo>
                        <a:pt x="40880" y="42470"/>
                        <a:pt x="43131" y="44359"/>
                        <a:pt x="45545" y="45609"/>
                      </a:cubicBezTo>
                      <a:cubicBezTo>
                        <a:pt x="47959" y="46868"/>
                        <a:pt x="50539" y="47498"/>
                        <a:pt x="53287" y="47498"/>
                      </a:cubicBezTo>
                      <a:cubicBezTo>
                        <a:pt x="56769" y="47498"/>
                        <a:pt x="59717" y="46787"/>
                        <a:pt x="62130" y="45366"/>
                      </a:cubicBezTo>
                      <a:cubicBezTo>
                        <a:pt x="64544" y="43954"/>
                        <a:pt x="66347" y="41874"/>
                        <a:pt x="67539" y="39126"/>
                      </a:cubicBezTo>
                      <a:cubicBezTo>
                        <a:pt x="68407" y="37104"/>
                        <a:pt x="68841" y="33827"/>
                        <a:pt x="68841" y="29296"/>
                      </a:cubicBezTo>
                      <a:lnTo>
                        <a:pt x="68841" y="-1070"/>
                      </a:lnTo>
                      <a:lnTo>
                        <a:pt x="56277" y="-1070"/>
                      </a:lnTo>
                      <a:lnTo>
                        <a:pt x="56277" y="26076"/>
                      </a:lnTo>
                      <a:cubicBezTo>
                        <a:pt x="56277" y="30789"/>
                        <a:pt x="55843" y="33827"/>
                        <a:pt x="54975" y="35191"/>
                      </a:cubicBezTo>
                      <a:cubicBezTo>
                        <a:pt x="53811" y="36985"/>
                        <a:pt x="52023" y="37882"/>
                        <a:pt x="49609" y="37882"/>
                      </a:cubicBezTo>
                      <a:cubicBezTo>
                        <a:pt x="47854" y="37882"/>
                        <a:pt x="46199" y="37342"/>
                        <a:pt x="44644" y="36265"/>
                      </a:cubicBezTo>
                      <a:cubicBezTo>
                        <a:pt x="43098" y="35196"/>
                        <a:pt x="41982" y="33627"/>
                        <a:pt x="41295" y="31557"/>
                      </a:cubicBezTo>
                      <a:cubicBezTo>
                        <a:pt x="40608" y="29486"/>
                        <a:pt x="40265" y="26214"/>
                        <a:pt x="40265" y="21740"/>
                      </a:cubicBezTo>
                      <a:lnTo>
                        <a:pt x="40265" y="-1070"/>
                      </a:lnTo>
                      <a:lnTo>
                        <a:pt x="27701" y="-1070"/>
                      </a:lnTo>
                      <a:lnTo>
                        <a:pt x="27701" y="24960"/>
                      </a:lnTo>
                      <a:cubicBezTo>
                        <a:pt x="27701" y="29577"/>
                        <a:pt x="27476" y="32554"/>
                        <a:pt x="27028" y="33889"/>
                      </a:cubicBezTo>
                      <a:cubicBezTo>
                        <a:pt x="26580" y="35234"/>
                        <a:pt x="25883" y="36236"/>
                        <a:pt x="24939" y="36894"/>
                      </a:cubicBezTo>
                      <a:cubicBezTo>
                        <a:pt x="24004" y="37552"/>
                        <a:pt x="22735" y="37882"/>
                        <a:pt x="21133" y="37882"/>
                      </a:cubicBezTo>
                      <a:cubicBezTo>
                        <a:pt x="19196" y="37882"/>
                        <a:pt x="17450" y="37357"/>
                        <a:pt x="15895" y="36307"/>
                      </a:cubicBezTo>
                      <a:cubicBezTo>
                        <a:pt x="14350" y="35268"/>
                        <a:pt x="13238" y="33765"/>
                        <a:pt x="12561" y="31800"/>
                      </a:cubicBezTo>
                      <a:cubicBezTo>
                        <a:pt x="11893" y="29835"/>
                        <a:pt x="11559" y="26572"/>
                        <a:pt x="11559" y="22012"/>
                      </a:cubicBezTo>
                      <a:lnTo>
                        <a:pt x="11559" y="-1070"/>
                      </a:lnTo>
                      <a:lnTo>
                        <a:pt x="-1005" y="-1070"/>
                      </a:lnTo>
                      <a:close/>
                    </a:path>
                  </a:pathLst>
                </a:custGeom>
                <a:solidFill>
                  <a:srgbClr val="000000"/>
                </a:solidFill>
                <a:ln w="14" cap="flat">
                  <a:noFill/>
                  <a:prstDash val="solid"/>
                  <a:round/>
                </a:ln>
              </p:spPr>
              <p:txBody>
                <a:bodyPr rtlCol="0" anchor="ctr"/>
                <a:lstStyle/>
                <a:p>
                  <a:endParaRPr lang="en-US"/>
                </a:p>
              </p:txBody>
            </p:sp>
            <p:sp>
              <p:nvSpPr>
                <p:cNvPr id="1463" name="Freeform: Shape 1462">
                  <a:extLst>
                    <a:ext uri="{FF2B5EF4-FFF2-40B4-BE49-F238E27FC236}">
                      <a16:creationId xmlns:a16="http://schemas.microsoft.com/office/drawing/2014/main" id="{19C0CBC2-CDEC-4747-6B4C-D3EA0F38AA82}"/>
                    </a:ext>
                  </a:extLst>
                </p:cNvPr>
                <p:cNvSpPr/>
                <p:nvPr/>
              </p:nvSpPr>
              <p:spPr>
                <a:xfrm flipV="1">
                  <a:off x="7901923" y="4456414"/>
                  <a:ext cx="46335" cy="66640"/>
                </a:xfrm>
                <a:custGeom>
                  <a:avLst/>
                  <a:gdLst>
                    <a:gd name="connsiteX0" fmla="*/ -207 w 46335"/>
                    <a:gd name="connsiteY0" fmla="*/ 65131 h 66640"/>
                    <a:gd name="connsiteX1" fmla="*/ 11513 w 46335"/>
                    <a:gd name="connsiteY1" fmla="*/ 65131 h 66640"/>
                    <a:gd name="connsiteX2" fmla="*/ 11513 w 46335"/>
                    <a:gd name="connsiteY2" fmla="*/ 58148 h 66640"/>
                    <a:gd name="connsiteX3" fmla="*/ 17680 w 46335"/>
                    <a:gd name="connsiteY3" fmla="*/ 63958 h 66640"/>
                    <a:gd name="connsiteX4" fmla="*/ 26323 w 46335"/>
                    <a:gd name="connsiteY4" fmla="*/ 66205 h 66640"/>
                    <a:gd name="connsiteX5" fmla="*/ 40361 w 46335"/>
                    <a:gd name="connsiteY5" fmla="*/ 59722 h 66640"/>
                    <a:gd name="connsiteX6" fmla="*/ 46128 w 46335"/>
                    <a:gd name="connsiteY6" fmla="*/ 41649 h 66640"/>
                    <a:gd name="connsiteX7" fmla="*/ 40304 w 46335"/>
                    <a:gd name="connsiteY7" fmla="*/ 23161 h 66640"/>
                    <a:gd name="connsiteX8" fmla="*/ 26223 w 46335"/>
                    <a:gd name="connsiteY8" fmla="*/ 16564 h 66640"/>
                    <a:gd name="connsiteX9" fmla="*/ 19083 w 46335"/>
                    <a:gd name="connsiteY9" fmla="*/ 18124 h 66640"/>
                    <a:gd name="connsiteX10" fmla="*/ 12371 w 46335"/>
                    <a:gd name="connsiteY10" fmla="*/ 23490 h 66640"/>
                    <a:gd name="connsiteX11" fmla="*/ 12371 w 46335"/>
                    <a:gd name="connsiteY11" fmla="*/ -436 h 66640"/>
                    <a:gd name="connsiteX12" fmla="*/ -207 w 46335"/>
                    <a:gd name="connsiteY12" fmla="*/ -436 h 66640"/>
                    <a:gd name="connsiteX13" fmla="*/ 12228 w 46335"/>
                    <a:gd name="connsiteY13" fmla="*/ 42193 h 66640"/>
                    <a:gd name="connsiteX14" fmla="*/ 15405 w 46335"/>
                    <a:gd name="connsiteY14" fmla="*/ 30359 h 66640"/>
                    <a:gd name="connsiteX15" fmla="*/ 23147 w 46335"/>
                    <a:gd name="connsiteY15" fmla="*/ 26538 h 66640"/>
                    <a:gd name="connsiteX16" fmla="*/ 30430 w 46335"/>
                    <a:gd name="connsiteY16" fmla="*/ 30044 h 66640"/>
                    <a:gd name="connsiteX17" fmla="*/ 33335 w 46335"/>
                    <a:gd name="connsiteY17" fmla="*/ 41563 h 66640"/>
                    <a:gd name="connsiteX18" fmla="*/ 30330 w 46335"/>
                    <a:gd name="connsiteY18" fmla="*/ 52653 h 66640"/>
                    <a:gd name="connsiteX19" fmla="*/ 22918 w 46335"/>
                    <a:gd name="connsiteY19" fmla="*/ 56274 h 66640"/>
                    <a:gd name="connsiteX20" fmla="*/ 15262 w 46335"/>
                    <a:gd name="connsiteY20" fmla="*/ 52710 h 66640"/>
                    <a:gd name="connsiteX21" fmla="*/ 12228 w 46335"/>
                    <a:gd name="connsiteY21" fmla="*/ 42193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207" y="65131"/>
                      </a:moveTo>
                      <a:lnTo>
                        <a:pt x="11513" y="65131"/>
                      </a:lnTo>
                      <a:lnTo>
                        <a:pt x="11513" y="58148"/>
                      </a:lnTo>
                      <a:cubicBezTo>
                        <a:pt x="13039" y="60533"/>
                        <a:pt x="15095" y="62470"/>
                        <a:pt x="17680" y="63958"/>
                      </a:cubicBezTo>
                      <a:cubicBezTo>
                        <a:pt x="20275" y="65456"/>
                        <a:pt x="23156" y="66205"/>
                        <a:pt x="26323" y="66205"/>
                      </a:cubicBezTo>
                      <a:cubicBezTo>
                        <a:pt x="31837" y="66205"/>
                        <a:pt x="36517" y="64044"/>
                        <a:pt x="40361" y="59722"/>
                      </a:cubicBezTo>
                      <a:cubicBezTo>
                        <a:pt x="44206" y="55401"/>
                        <a:pt x="46128" y="49376"/>
                        <a:pt x="46128" y="41649"/>
                      </a:cubicBezTo>
                      <a:cubicBezTo>
                        <a:pt x="46128" y="33721"/>
                        <a:pt x="44187" y="27559"/>
                        <a:pt x="40304" y="23161"/>
                      </a:cubicBezTo>
                      <a:cubicBezTo>
                        <a:pt x="36431" y="18763"/>
                        <a:pt x="31737" y="16564"/>
                        <a:pt x="26223" y="16564"/>
                      </a:cubicBezTo>
                      <a:cubicBezTo>
                        <a:pt x="23600" y="16564"/>
                        <a:pt x="21220" y="17084"/>
                        <a:pt x="19083" y="18124"/>
                      </a:cubicBezTo>
                      <a:cubicBezTo>
                        <a:pt x="16955" y="19173"/>
                        <a:pt x="14718" y="20962"/>
                        <a:pt x="12371" y="23490"/>
                      </a:cubicBezTo>
                      <a:lnTo>
                        <a:pt x="12371" y="-436"/>
                      </a:lnTo>
                      <a:lnTo>
                        <a:pt x="-207" y="-436"/>
                      </a:lnTo>
                      <a:close/>
                      <a:moveTo>
                        <a:pt x="12228" y="42193"/>
                      </a:moveTo>
                      <a:cubicBezTo>
                        <a:pt x="12228" y="36850"/>
                        <a:pt x="13287" y="32906"/>
                        <a:pt x="15405" y="30359"/>
                      </a:cubicBezTo>
                      <a:cubicBezTo>
                        <a:pt x="17523" y="27811"/>
                        <a:pt x="20103" y="26538"/>
                        <a:pt x="23147" y="26538"/>
                      </a:cubicBezTo>
                      <a:cubicBezTo>
                        <a:pt x="26066" y="26538"/>
                        <a:pt x="28494" y="27706"/>
                        <a:pt x="30430" y="30044"/>
                      </a:cubicBezTo>
                      <a:cubicBezTo>
                        <a:pt x="32367" y="32391"/>
                        <a:pt x="33335" y="36230"/>
                        <a:pt x="33335" y="41563"/>
                      </a:cubicBezTo>
                      <a:cubicBezTo>
                        <a:pt x="33335" y="46543"/>
                        <a:pt x="32334" y="50240"/>
                        <a:pt x="30330" y="52653"/>
                      </a:cubicBezTo>
                      <a:cubicBezTo>
                        <a:pt x="28336" y="55067"/>
                        <a:pt x="25866" y="56274"/>
                        <a:pt x="22918" y="56274"/>
                      </a:cubicBezTo>
                      <a:cubicBezTo>
                        <a:pt x="19846" y="56274"/>
                        <a:pt x="17294" y="55086"/>
                        <a:pt x="15262" y="52710"/>
                      </a:cubicBezTo>
                      <a:cubicBezTo>
                        <a:pt x="13240" y="50345"/>
                        <a:pt x="12228" y="46839"/>
                        <a:pt x="12228" y="42193"/>
                      </a:cubicBezTo>
                      <a:close/>
                    </a:path>
                  </a:pathLst>
                </a:custGeom>
                <a:solidFill>
                  <a:srgbClr val="000000"/>
                </a:solidFill>
                <a:ln w="14" cap="flat">
                  <a:noFill/>
                  <a:prstDash val="solid"/>
                  <a:round/>
                </a:ln>
              </p:spPr>
              <p:txBody>
                <a:bodyPr rtlCol="0" anchor="ctr"/>
                <a:lstStyle/>
                <a:p>
                  <a:endParaRPr lang="en-US"/>
                </a:p>
              </p:txBody>
            </p:sp>
            <p:sp>
              <p:nvSpPr>
                <p:cNvPr id="1464" name="Freeform: Shape 1463">
                  <a:extLst>
                    <a:ext uri="{FF2B5EF4-FFF2-40B4-BE49-F238E27FC236}">
                      <a16:creationId xmlns:a16="http://schemas.microsoft.com/office/drawing/2014/main" id="{CCBFE18F-5689-8794-3792-97590A7EFE0A}"/>
                    </a:ext>
                  </a:extLst>
                </p:cNvPr>
                <p:cNvSpPr/>
                <p:nvPr/>
              </p:nvSpPr>
              <p:spPr>
                <a:xfrm flipV="1">
                  <a:off x="7958223" y="4439428"/>
                  <a:ext cx="12578" cy="65553"/>
                </a:xfrm>
                <a:custGeom>
                  <a:avLst/>
                  <a:gdLst>
                    <a:gd name="connsiteX0" fmla="*/ 957 w 12578"/>
                    <a:gd name="connsiteY0" fmla="*/ -1665 h 65553"/>
                    <a:gd name="connsiteX1" fmla="*/ 957 w 12578"/>
                    <a:gd name="connsiteY1" fmla="*/ 63888 h 65553"/>
                    <a:gd name="connsiteX2" fmla="*/ 13535 w 12578"/>
                    <a:gd name="connsiteY2" fmla="*/ 63888 h 65553"/>
                    <a:gd name="connsiteX3" fmla="*/ 13535 w 12578"/>
                    <a:gd name="connsiteY3" fmla="*/ -1665 h 65553"/>
                  </a:gdLst>
                  <a:ahLst/>
                  <a:cxnLst>
                    <a:cxn ang="0">
                      <a:pos x="connsiteX0" y="connsiteY0"/>
                    </a:cxn>
                    <a:cxn ang="0">
                      <a:pos x="connsiteX1" y="connsiteY1"/>
                    </a:cxn>
                    <a:cxn ang="0">
                      <a:pos x="connsiteX2" y="connsiteY2"/>
                    </a:cxn>
                    <a:cxn ang="0">
                      <a:pos x="connsiteX3" y="connsiteY3"/>
                    </a:cxn>
                  </a:cxnLst>
                  <a:rect l="l" t="t" r="r" b="b"/>
                  <a:pathLst>
                    <a:path w="12578" h="65553">
                      <a:moveTo>
                        <a:pt x="957" y="-1665"/>
                      </a:moveTo>
                      <a:lnTo>
                        <a:pt x="957" y="63888"/>
                      </a:lnTo>
                      <a:lnTo>
                        <a:pt x="13535" y="63888"/>
                      </a:lnTo>
                      <a:lnTo>
                        <a:pt x="13535" y="-1665"/>
                      </a:lnTo>
                      <a:close/>
                    </a:path>
                  </a:pathLst>
                </a:custGeom>
                <a:solidFill>
                  <a:srgbClr val="000000"/>
                </a:solidFill>
                <a:ln w="14" cap="flat">
                  <a:noFill/>
                  <a:prstDash val="solid"/>
                  <a:round/>
                </a:ln>
              </p:spPr>
              <p:txBody>
                <a:bodyPr rtlCol="0" anchor="ctr"/>
                <a:lstStyle/>
                <a:p>
                  <a:endParaRPr lang="en-US"/>
                </a:p>
              </p:txBody>
            </p:sp>
            <p:sp>
              <p:nvSpPr>
                <p:cNvPr id="1465" name="Freeform: Shape 1464">
                  <a:extLst>
                    <a:ext uri="{FF2B5EF4-FFF2-40B4-BE49-F238E27FC236}">
                      <a16:creationId xmlns:a16="http://schemas.microsoft.com/office/drawing/2014/main" id="{BAA5A9AE-6913-4560-9B69-90B6B2118E14}"/>
                    </a:ext>
                  </a:extLst>
                </p:cNvPr>
                <p:cNvSpPr/>
                <p:nvPr/>
              </p:nvSpPr>
              <p:spPr>
                <a:xfrm flipV="1">
                  <a:off x="7980005" y="4456414"/>
                  <a:ext cx="44372" cy="49640"/>
                </a:xfrm>
                <a:custGeom>
                  <a:avLst/>
                  <a:gdLst>
                    <a:gd name="connsiteX0" fmla="*/ 31277 w 44372"/>
                    <a:gd name="connsiteY0" fmla="*/ 15152 h 49640"/>
                    <a:gd name="connsiteX1" fmla="*/ 43799 w 44372"/>
                    <a:gd name="connsiteY1" fmla="*/ 13049 h 49640"/>
                    <a:gd name="connsiteX2" fmla="*/ 36171 w 44372"/>
                    <a:gd name="connsiteY2" fmla="*/ 2560 h 49640"/>
                    <a:gd name="connsiteX3" fmla="*/ 23149 w 44372"/>
                    <a:gd name="connsiteY3" fmla="*/ -1032 h 49640"/>
                    <a:gd name="connsiteX4" fmla="*/ 4804 w 44372"/>
                    <a:gd name="connsiteY4" fmla="*/ 7067 h 49640"/>
                    <a:gd name="connsiteX5" fmla="*/ 111 w 44372"/>
                    <a:gd name="connsiteY5" fmla="*/ 23423 h 49640"/>
                    <a:gd name="connsiteX6" fmla="*/ 6278 w 44372"/>
                    <a:gd name="connsiteY6" fmla="*/ 41912 h 49640"/>
                    <a:gd name="connsiteX7" fmla="*/ 21890 w 44372"/>
                    <a:gd name="connsiteY7" fmla="*/ 48609 h 49640"/>
                    <a:gd name="connsiteX8" fmla="*/ 38618 w 44372"/>
                    <a:gd name="connsiteY8" fmla="*/ 41611 h 49640"/>
                    <a:gd name="connsiteX9" fmla="*/ 44471 w 44372"/>
                    <a:gd name="connsiteY9" fmla="*/ 20161 h 49640"/>
                    <a:gd name="connsiteX10" fmla="*/ 12989 w 44372"/>
                    <a:gd name="connsiteY10" fmla="*/ 20161 h 49640"/>
                    <a:gd name="connsiteX11" fmla="*/ 16037 w 44372"/>
                    <a:gd name="connsiteY11" fmla="*/ 11460 h 49640"/>
                    <a:gd name="connsiteX12" fmla="*/ 23278 w 44372"/>
                    <a:gd name="connsiteY12" fmla="*/ 8355 h 49640"/>
                    <a:gd name="connsiteX13" fmla="*/ 28229 w 44372"/>
                    <a:gd name="connsiteY13" fmla="*/ 9958 h 49640"/>
                    <a:gd name="connsiteX14" fmla="*/ 31277 w 44372"/>
                    <a:gd name="connsiteY14" fmla="*/ 15152 h 49640"/>
                    <a:gd name="connsiteX15" fmla="*/ 31993 w 44372"/>
                    <a:gd name="connsiteY15" fmla="*/ 27859 h 49640"/>
                    <a:gd name="connsiteX16" fmla="*/ 29174 w 44372"/>
                    <a:gd name="connsiteY16" fmla="*/ 36145 h 49640"/>
                    <a:gd name="connsiteX17" fmla="*/ 22649 w 44372"/>
                    <a:gd name="connsiteY17" fmla="*/ 38992 h 49640"/>
                    <a:gd name="connsiteX18" fmla="*/ 15851 w 44372"/>
                    <a:gd name="connsiteY18" fmla="*/ 36002 h 49640"/>
                    <a:gd name="connsiteX19" fmla="*/ 13218 w 44372"/>
                    <a:gd name="connsiteY19" fmla="*/ 2785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277" y="15152"/>
                      </a:moveTo>
                      <a:lnTo>
                        <a:pt x="43799" y="13049"/>
                      </a:lnTo>
                      <a:cubicBezTo>
                        <a:pt x="42196" y="8460"/>
                        <a:pt x="39653" y="4964"/>
                        <a:pt x="36171" y="2560"/>
                      </a:cubicBezTo>
                      <a:cubicBezTo>
                        <a:pt x="32699" y="165"/>
                        <a:pt x="28358" y="-1032"/>
                        <a:pt x="23149" y="-1032"/>
                      </a:cubicBezTo>
                      <a:cubicBezTo>
                        <a:pt x="14888" y="-1032"/>
                        <a:pt x="8773" y="1668"/>
                        <a:pt x="4804" y="7067"/>
                      </a:cubicBezTo>
                      <a:cubicBezTo>
                        <a:pt x="1675" y="11389"/>
                        <a:pt x="111" y="16841"/>
                        <a:pt x="111" y="23423"/>
                      </a:cubicBezTo>
                      <a:cubicBezTo>
                        <a:pt x="111" y="31294"/>
                        <a:pt x="2166" y="37457"/>
                        <a:pt x="6278" y="41912"/>
                      </a:cubicBezTo>
                      <a:cubicBezTo>
                        <a:pt x="10399" y="46376"/>
                        <a:pt x="15603" y="48609"/>
                        <a:pt x="21890" y="48609"/>
                      </a:cubicBezTo>
                      <a:cubicBezTo>
                        <a:pt x="28959" y="48609"/>
                        <a:pt x="34535" y="46276"/>
                        <a:pt x="38618" y="41611"/>
                      </a:cubicBezTo>
                      <a:cubicBezTo>
                        <a:pt x="42701" y="36946"/>
                        <a:pt x="44652" y="29796"/>
                        <a:pt x="44471" y="20161"/>
                      </a:cubicBezTo>
                      <a:lnTo>
                        <a:pt x="12989" y="20161"/>
                      </a:lnTo>
                      <a:cubicBezTo>
                        <a:pt x="13085" y="16440"/>
                        <a:pt x="14101" y="13540"/>
                        <a:pt x="16037" y="11460"/>
                      </a:cubicBezTo>
                      <a:cubicBezTo>
                        <a:pt x="17974" y="9390"/>
                        <a:pt x="20388" y="8355"/>
                        <a:pt x="23278" y="8355"/>
                      </a:cubicBezTo>
                      <a:cubicBezTo>
                        <a:pt x="25243" y="8355"/>
                        <a:pt x="26894" y="8889"/>
                        <a:pt x="28229" y="9958"/>
                      </a:cubicBezTo>
                      <a:cubicBezTo>
                        <a:pt x="29575" y="11036"/>
                        <a:pt x="30591" y="12767"/>
                        <a:pt x="31277" y="15152"/>
                      </a:cubicBezTo>
                      <a:close/>
                      <a:moveTo>
                        <a:pt x="31993" y="27859"/>
                      </a:moveTo>
                      <a:cubicBezTo>
                        <a:pt x="31907" y="31494"/>
                        <a:pt x="30967" y="34256"/>
                        <a:pt x="29174" y="36145"/>
                      </a:cubicBezTo>
                      <a:cubicBezTo>
                        <a:pt x="27390" y="38043"/>
                        <a:pt x="25215" y="38992"/>
                        <a:pt x="22649" y="38992"/>
                      </a:cubicBezTo>
                      <a:cubicBezTo>
                        <a:pt x="19911" y="38992"/>
                        <a:pt x="17645" y="37995"/>
                        <a:pt x="15851" y="36002"/>
                      </a:cubicBezTo>
                      <a:cubicBezTo>
                        <a:pt x="14067" y="33998"/>
                        <a:pt x="13190" y="31284"/>
                        <a:pt x="13218" y="27859"/>
                      </a:cubicBezTo>
                      <a:close/>
                    </a:path>
                  </a:pathLst>
                </a:custGeom>
                <a:solidFill>
                  <a:srgbClr val="000000"/>
                </a:solidFill>
                <a:ln w="14" cap="flat">
                  <a:noFill/>
                  <a:prstDash val="solid"/>
                  <a:round/>
                </a:ln>
              </p:spPr>
              <p:txBody>
                <a:bodyPr rtlCol="0" anchor="ctr"/>
                <a:lstStyle/>
                <a:p>
                  <a:endParaRPr lang="en-US"/>
                </a:p>
              </p:txBody>
            </p:sp>
            <p:sp>
              <p:nvSpPr>
                <p:cNvPr id="1466" name="Freeform: Shape 1465">
                  <a:extLst>
                    <a:ext uri="{FF2B5EF4-FFF2-40B4-BE49-F238E27FC236}">
                      <a16:creationId xmlns:a16="http://schemas.microsoft.com/office/drawing/2014/main" id="{6EDBF48A-EB1F-9934-9911-7EFB34503752}"/>
                    </a:ext>
                  </a:extLst>
                </p:cNvPr>
                <p:cNvSpPr/>
                <p:nvPr/>
              </p:nvSpPr>
              <p:spPr>
                <a:xfrm flipV="1">
                  <a:off x="8030181" y="4456414"/>
                  <a:ext cx="44360" cy="49640"/>
                </a:xfrm>
                <a:custGeom>
                  <a:avLst/>
                  <a:gdLst>
                    <a:gd name="connsiteX0" fmla="*/ 176 w 44360"/>
                    <a:gd name="connsiteY0" fmla="*/ 13592 h 49640"/>
                    <a:gd name="connsiteX1" fmla="*/ 12783 w 44360"/>
                    <a:gd name="connsiteY1" fmla="*/ 15510 h 49640"/>
                    <a:gd name="connsiteX2" fmla="*/ 16045 w 44360"/>
                    <a:gd name="connsiteY2" fmla="*/ 9943 h 49640"/>
                    <a:gd name="connsiteX3" fmla="*/ 22943 w 44360"/>
                    <a:gd name="connsiteY3" fmla="*/ 8040 h 49640"/>
                    <a:gd name="connsiteX4" fmla="*/ 30269 w 44360"/>
                    <a:gd name="connsiteY4" fmla="*/ 9829 h 49640"/>
                    <a:gd name="connsiteX5" fmla="*/ 31929 w 44360"/>
                    <a:gd name="connsiteY5" fmla="*/ 13192 h 49640"/>
                    <a:gd name="connsiteX6" fmla="*/ 31028 w 44360"/>
                    <a:gd name="connsiteY6" fmla="*/ 15553 h 49640"/>
                    <a:gd name="connsiteX7" fmla="*/ 26835 w 44360"/>
                    <a:gd name="connsiteY7" fmla="*/ 17213 h 49640"/>
                    <a:gd name="connsiteX8" fmla="*/ 7560 w 44360"/>
                    <a:gd name="connsiteY8" fmla="*/ 23337 h 49640"/>
                    <a:gd name="connsiteX9" fmla="*/ 1922 w 44360"/>
                    <a:gd name="connsiteY9" fmla="*/ 34027 h 49640"/>
                    <a:gd name="connsiteX10" fmla="*/ 6787 w 44360"/>
                    <a:gd name="connsiteY10" fmla="*/ 44402 h 49640"/>
                    <a:gd name="connsiteX11" fmla="*/ 21912 w 44360"/>
                    <a:gd name="connsiteY11" fmla="*/ 48609 h 49640"/>
                    <a:gd name="connsiteX12" fmla="*/ 36394 w 44360"/>
                    <a:gd name="connsiteY12" fmla="*/ 45432 h 49640"/>
                    <a:gd name="connsiteX13" fmla="*/ 42933 w 44360"/>
                    <a:gd name="connsiteY13" fmla="*/ 36045 h 49640"/>
                    <a:gd name="connsiteX14" fmla="*/ 31071 w 44360"/>
                    <a:gd name="connsiteY14" fmla="*/ 33855 h 49640"/>
                    <a:gd name="connsiteX15" fmla="*/ 28180 w 44360"/>
                    <a:gd name="connsiteY15" fmla="*/ 38091 h 49640"/>
                    <a:gd name="connsiteX16" fmla="*/ 22127 w 44360"/>
                    <a:gd name="connsiteY16" fmla="*/ 39579 h 49640"/>
                    <a:gd name="connsiteX17" fmla="*/ 15029 w 44360"/>
                    <a:gd name="connsiteY17" fmla="*/ 38191 h 49640"/>
                    <a:gd name="connsiteX18" fmla="*/ 13598 w 44360"/>
                    <a:gd name="connsiteY18" fmla="*/ 35644 h 49640"/>
                    <a:gd name="connsiteX19" fmla="*/ 14843 w 44360"/>
                    <a:gd name="connsiteY19" fmla="*/ 33354 h 49640"/>
                    <a:gd name="connsiteX20" fmla="*/ 26577 w 44360"/>
                    <a:gd name="connsiteY20" fmla="*/ 29820 h 49640"/>
                    <a:gd name="connsiteX21" fmla="*/ 40601 w 44360"/>
                    <a:gd name="connsiteY21" fmla="*/ 24239 h 49640"/>
                    <a:gd name="connsiteX22" fmla="*/ 44536 w 44360"/>
                    <a:gd name="connsiteY22" fmla="*/ 14895 h 49640"/>
                    <a:gd name="connsiteX23" fmla="*/ 39084 w 44360"/>
                    <a:gd name="connsiteY23" fmla="*/ 3661 h 49640"/>
                    <a:gd name="connsiteX24" fmla="*/ 22943 w 44360"/>
                    <a:gd name="connsiteY24" fmla="*/ -1032 h 49640"/>
                    <a:gd name="connsiteX25" fmla="*/ 7574 w 44360"/>
                    <a:gd name="connsiteY25" fmla="*/ 2903 h 49640"/>
                    <a:gd name="connsiteX26" fmla="*/ 176 w 44360"/>
                    <a:gd name="connsiteY26" fmla="*/ 1359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76" y="13592"/>
                      </a:moveTo>
                      <a:lnTo>
                        <a:pt x="12783" y="15510"/>
                      </a:lnTo>
                      <a:cubicBezTo>
                        <a:pt x="13326" y="13068"/>
                        <a:pt x="14414" y="11212"/>
                        <a:pt x="16045" y="9943"/>
                      </a:cubicBezTo>
                      <a:cubicBezTo>
                        <a:pt x="17686" y="8675"/>
                        <a:pt x="19985" y="8040"/>
                        <a:pt x="22943" y="8040"/>
                      </a:cubicBezTo>
                      <a:cubicBezTo>
                        <a:pt x="26186" y="8040"/>
                        <a:pt x="28628" y="8636"/>
                        <a:pt x="30269" y="9829"/>
                      </a:cubicBezTo>
                      <a:cubicBezTo>
                        <a:pt x="31376" y="10668"/>
                        <a:pt x="31929" y="11789"/>
                        <a:pt x="31929" y="13192"/>
                      </a:cubicBezTo>
                      <a:cubicBezTo>
                        <a:pt x="31929" y="14146"/>
                        <a:pt x="31629" y="14933"/>
                        <a:pt x="31028" y="15553"/>
                      </a:cubicBezTo>
                      <a:cubicBezTo>
                        <a:pt x="30408" y="16154"/>
                        <a:pt x="29010" y="16707"/>
                        <a:pt x="26835" y="17213"/>
                      </a:cubicBezTo>
                      <a:cubicBezTo>
                        <a:pt x="16694" y="19445"/>
                        <a:pt x="10269" y="21487"/>
                        <a:pt x="7560" y="23337"/>
                      </a:cubicBezTo>
                      <a:cubicBezTo>
                        <a:pt x="3801" y="25904"/>
                        <a:pt x="1922" y="29467"/>
                        <a:pt x="1922" y="34027"/>
                      </a:cubicBezTo>
                      <a:cubicBezTo>
                        <a:pt x="1922" y="38139"/>
                        <a:pt x="3543" y="41597"/>
                        <a:pt x="6787" y="44402"/>
                      </a:cubicBezTo>
                      <a:cubicBezTo>
                        <a:pt x="10040" y="47206"/>
                        <a:pt x="15082" y="48609"/>
                        <a:pt x="21912" y="48609"/>
                      </a:cubicBezTo>
                      <a:cubicBezTo>
                        <a:pt x="28409" y="48609"/>
                        <a:pt x="33236" y="47550"/>
                        <a:pt x="36394" y="45432"/>
                      </a:cubicBezTo>
                      <a:cubicBezTo>
                        <a:pt x="39561" y="43314"/>
                        <a:pt x="41741" y="40185"/>
                        <a:pt x="42933" y="36045"/>
                      </a:cubicBezTo>
                      <a:lnTo>
                        <a:pt x="31071" y="33855"/>
                      </a:lnTo>
                      <a:cubicBezTo>
                        <a:pt x="30565" y="35696"/>
                        <a:pt x="29601" y="37108"/>
                        <a:pt x="28180" y="38091"/>
                      </a:cubicBezTo>
                      <a:cubicBezTo>
                        <a:pt x="26768" y="39083"/>
                        <a:pt x="24750" y="39579"/>
                        <a:pt x="22127" y="39579"/>
                      </a:cubicBezTo>
                      <a:cubicBezTo>
                        <a:pt x="18826" y="39579"/>
                        <a:pt x="16460" y="39116"/>
                        <a:pt x="15029" y="38191"/>
                      </a:cubicBezTo>
                      <a:cubicBezTo>
                        <a:pt x="14075" y="37533"/>
                        <a:pt x="13598" y="36684"/>
                        <a:pt x="13598" y="35644"/>
                      </a:cubicBezTo>
                      <a:cubicBezTo>
                        <a:pt x="13598" y="34747"/>
                        <a:pt x="14013" y="33984"/>
                        <a:pt x="14843" y="33354"/>
                      </a:cubicBezTo>
                      <a:cubicBezTo>
                        <a:pt x="15978" y="32524"/>
                        <a:pt x="19890" y="31346"/>
                        <a:pt x="26577" y="29820"/>
                      </a:cubicBezTo>
                      <a:cubicBezTo>
                        <a:pt x="33274" y="28303"/>
                        <a:pt x="37949" y="26443"/>
                        <a:pt x="40601" y="24239"/>
                      </a:cubicBezTo>
                      <a:cubicBezTo>
                        <a:pt x="43224" y="21997"/>
                        <a:pt x="44536" y="18882"/>
                        <a:pt x="44536" y="14895"/>
                      </a:cubicBezTo>
                      <a:cubicBezTo>
                        <a:pt x="44536" y="10535"/>
                        <a:pt x="42719" y="6791"/>
                        <a:pt x="39084" y="3661"/>
                      </a:cubicBezTo>
                      <a:cubicBezTo>
                        <a:pt x="35449" y="532"/>
                        <a:pt x="30069" y="-1032"/>
                        <a:pt x="22943" y="-1032"/>
                      </a:cubicBezTo>
                      <a:cubicBezTo>
                        <a:pt x="16475" y="-1032"/>
                        <a:pt x="11352" y="280"/>
                        <a:pt x="7574" y="2903"/>
                      </a:cubicBezTo>
                      <a:cubicBezTo>
                        <a:pt x="3806" y="5526"/>
                        <a:pt x="1340" y="9090"/>
                        <a:pt x="176" y="13592"/>
                      </a:cubicBezTo>
                      <a:close/>
                    </a:path>
                  </a:pathLst>
                </a:custGeom>
                <a:solidFill>
                  <a:srgbClr val="000000"/>
                </a:solidFill>
                <a:ln w="14" cap="flat">
                  <a:noFill/>
                  <a:prstDash val="solid"/>
                  <a:round/>
                </a:ln>
              </p:spPr>
              <p:txBody>
                <a:bodyPr rtlCol="0" anchor="ctr"/>
                <a:lstStyle/>
                <a:p>
                  <a:endParaRPr lang="en-US"/>
                </a:p>
              </p:txBody>
            </p:sp>
            <p:sp>
              <p:nvSpPr>
                <p:cNvPr id="1467" name="Freeform: Shape 1466">
                  <a:extLst>
                    <a:ext uri="{FF2B5EF4-FFF2-40B4-BE49-F238E27FC236}">
                      <a16:creationId xmlns:a16="http://schemas.microsoft.com/office/drawing/2014/main" id="{DD4AC415-0A2B-E320-BFE0-982FD2834BBC}"/>
                    </a:ext>
                  </a:extLst>
                </p:cNvPr>
                <p:cNvSpPr/>
                <p:nvPr/>
              </p:nvSpPr>
              <p:spPr>
                <a:xfrm flipV="1">
                  <a:off x="8078968" y="450498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68" name="Freeform: Shape 1467">
                  <a:extLst>
                    <a:ext uri="{FF2B5EF4-FFF2-40B4-BE49-F238E27FC236}">
                      <a16:creationId xmlns:a16="http://schemas.microsoft.com/office/drawing/2014/main" id="{2A744A6A-7788-9AE4-B90F-BF1F64232825}"/>
                    </a:ext>
                  </a:extLst>
                </p:cNvPr>
                <p:cNvSpPr/>
                <p:nvPr/>
              </p:nvSpPr>
              <p:spPr>
                <a:xfrm flipV="1">
                  <a:off x="8108219" y="4456958"/>
                  <a:ext cx="45834" cy="31381"/>
                </a:xfrm>
                <a:custGeom>
                  <a:avLst/>
                  <a:gdLst>
                    <a:gd name="connsiteX0" fmla="*/ 27 w 45834"/>
                    <a:gd name="connsiteY0" fmla="*/ 18214 h 31381"/>
                    <a:gd name="connsiteX1" fmla="*/ 27 w 45834"/>
                    <a:gd name="connsiteY1" fmla="*/ 29747 h 31381"/>
                    <a:gd name="connsiteX2" fmla="*/ 45861 w 45834"/>
                    <a:gd name="connsiteY2" fmla="*/ 29747 h 31381"/>
                    <a:gd name="connsiteX3" fmla="*/ 45861 w 45834"/>
                    <a:gd name="connsiteY3" fmla="*/ 18214 h 31381"/>
                    <a:gd name="connsiteX4" fmla="*/ 27 w 45834"/>
                    <a:gd name="connsiteY4" fmla="*/ -1634 h 31381"/>
                    <a:gd name="connsiteX5" fmla="*/ 27 w 45834"/>
                    <a:gd name="connsiteY5" fmla="*/ 9942 h 31381"/>
                    <a:gd name="connsiteX6" fmla="*/ 45861 w 45834"/>
                    <a:gd name="connsiteY6" fmla="*/ 9942 h 31381"/>
                    <a:gd name="connsiteX7" fmla="*/ 45861 w 45834"/>
                    <a:gd name="connsiteY7" fmla="*/ -1634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27" y="18214"/>
                      </a:moveTo>
                      <a:lnTo>
                        <a:pt x="27" y="29747"/>
                      </a:lnTo>
                      <a:lnTo>
                        <a:pt x="45861" y="29747"/>
                      </a:lnTo>
                      <a:lnTo>
                        <a:pt x="45861" y="18214"/>
                      </a:lnTo>
                      <a:close/>
                      <a:moveTo>
                        <a:pt x="27" y="-1634"/>
                      </a:moveTo>
                      <a:lnTo>
                        <a:pt x="27" y="9942"/>
                      </a:lnTo>
                      <a:lnTo>
                        <a:pt x="45861" y="9942"/>
                      </a:lnTo>
                      <a:lnTo>
                        <a:pt x="45861" y="-1634"/>
                      </a:lnTo>
                      <a:close/>
                    </a:path>
                  </a:pathLst>
                </a:custGeom>
                <a:solidFill>
                  <a:srgbClr val="000000"/>
                </a:solidFill>
                <a:ln w="14" cap="flat">
                  <a:noFill/>
                  <a:prstDash val="solid"/>
                  <a:round/>
                </a:ln>
              </p:spPr>
              <p:txBody>
                <a:bodyPr rtlCol="0" anchor="ctr"/>
                <a:lstStyle/>
                <a:p>
                  <a:endParaRPr lang="en-US"/>
                </a:p>
              </p:txBody>
            </p:sp>
            <p:sp>
              <p:nvSpPr>
                <p:cNvPr id="1469" name="Freeform: Shape 1468">
                  <a:extLst>
                    <a:ext uri="{FF2B5EF4-FFF2-40B4-BE49-F238E27FC236}">
                      <a16:creationId xmlns:a16="http://schemas.microsoft.com/office/drawing/2014/main" id="{87F56CA1-ACE3-7E91-4E0D-0DABF86D21F1}"/>
                    </a:ext>
                  </a:extLst>
                </p:cNvPr>
                <p:cNvSpPr/>
                <p:nvPr/>
              </p:nvSpPr>
              <p:spPr>
                <a:xfrm flipV="1">
                  <a:off x="8157896" y="450498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70" name="Freeform: Shape 1469">
                  <a:extLst>
                    <a:ext uri="{FF2B5EF4-FFF2-40B4-BE49-F238E27FC236}">
                      <a16:creationId xmlns:a16="http://schemas.microsoft.com/office/drawing/2014/main" id="{97274F47-E6CC-E2E6-9C48-DF88CC135FE6}"/>
                    </a:ext>
                  </a:extLst>
                </p:cNvPr>
                <p:cNvSpPr/>
                <p:nvPr/>
              </p:nvSpPr>
              <p:spPr>
                <a:xfrm flipV="1">
                  <a:off x="8190581" y="4439157"/>
                  <a:ext cx="28805" cy="65825"/>
                </a:xfrm>
                <a:custGeom>
                  <a:avLst/>
                  <a:gdLst>
                    <a:gd name="connsiteX0" fmla="*/ 29204 w 28805"/>
                    <a:gd name="connsiteY0" fmla="*/ -1675 h 65825"/>
                    <a:gd name="connsiteX1" fmla="*/ 16640 w 28805"/>
                    <a:gd name="connsiteY1" fmla="*/ -1675 h 65825"/>
                    <a:gd name="connsiteX2" fmla="*/ 16640 w 28805"/>
                    <a:gd name="connsiteY2" fmla="*/ 45676 h 65825"/>
                    <a:gd name="connsiteX3" fmla="*/ 399 w 28805"/>
                    <a:gd name="connsiteY3" fmla="*/ 36160 h 65825"/>
                    <a:gd name="connsiteX4" fmla="*/ 399 w 28805"/>
                    <a:gd name="connsiteY4" fmla="*/ 47565 h 65825"/>
                    <a:gd name="connsiteX5" fmla="*/ 11088 w 28805"/>
                    <a:gd name="connsiteY5" fmla="*/ 53661 h 65825"/>
                    <a:gd name="connsiteX6" fmla="*/ 19002 w 28805"/>
                    <a:gd name="connsiteY6" fmla="*/ 64150 h 65825"/>
                    <a:gd name="connsiteX7" fmla="*/ 29204 w 28805"/>
                    <a:gd name="connsiteY7" fmla="*/ 64150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204" y="-1675"/>
                      </a:moveTo>
                      <a:lnTo>
                        <a:pt x="16640" y="-1675"/>
                      </a:lnTo>
                      <a:lnTo>
                        <a:pt x="16640" y="45676"/>
                      </a:lnTo>
                      <a:cubicBezTo>
                        <a:pt x="12042" y="41383"/>
                        <a:pt x="6628" y="38211"/>
                        <a:pt x="399" y="36160"/>
                      </a:cubicBezTo>
                      <a:lnTo>
                        <a:pt x="399" y="47565"/>
                      </a:lnTo>
                      <a:cubicBezTo>
                        <a:pt x="3680" y="48634"/>
                        <a:pt x="7244" y="50666"/>
                        <a:pt x="11088" y="53661"/>
                      </a:cubicBezTo>
                      <a:cubicBezTo>
                        <a:pt x="14933" y="56657"/>
                        <a:pt x="17571" y="60153"/>
                        <a:pt x="19002" y="64150"/>
                      </a:cubicBezTo>
                      <a:lnTo>
                        <a:pt x="29204" y="64150"/>
                      </a:lnTo>
                      <a:close/>
                    </a:path>
                  </a:pathLst>
                </a:custGeom>
                <a:solidFill>
                  <a:srgbClr val="000000"/>
                </a:solidFill>
                <a:ln w="14" cap="flat">
                  <a:noFill/>
                  <a:prstDash val="solid"/>
                  <a:round/>
                </a:ln>
              </p:spPr>
              <p:txBody>
                <a:bodyPr rtlCol="0" anchor="ctr"/>
                <a:lstStyle/>
                <a:p>
                  <a:endParaRPr lang="en-US"/>
                </a:p>
              </p:txBody>
            </p:sp>
            <p:sp>
              <p:nvSpPr>
                <p:cNvPr id="1471" name="Freeform: Shape 1470">
                  <a:extLst>
                    <a:ext uri="{FF2B5EF4-FFF2-40B4-BE49-F238E27FC236}">
                      <a16:creationId xmlns:a16="http://schemas.microsoft.com/office/drawing/2014/main" id="{3F941367-0D22-696C-C42C-77DE21838848}"/>
                    </a:ext>
                  </a:extLst>
                </p:cNvPr>
                <p:cNvSpPr/>
                <p:nvPr/>
              </p:nvSpPr>
              <p:spPr>
                <a:xfrm flipV="1">
                  <a:off x="8236550" y="4439157"/>
                  <a:ext cx="44059" cy="65825"/>
                </a:xfrm>
                <a:custGeom>
                  <a:avLst/>
                  <a:gdLst>
                    <a:gd name="connsiteX0" fmla="*/ 44285 w 44059"/>
                    <a:gd name="connsiteY0" fmla="*/ 10002 h 65825"/>
                    <a:gd name="connsiteX1" fmla="*/ 44285 w 44059"/>
                    <a:gd name="connsiteY1" fmla="*/ -1675 h 65825"/>
                    <a:gd name="connsiteX2" fmla="*/ 225 w 44059"/>
                    <a:gd name="connsiteY2" fmla="*/ -1675 h 65825"/>
                    <a:gd name="connsiteX3" fmla="*/ 4518 w 44059"/>
                    <a:gd name="connsiteY3" fmla="*/ 10875 h 65825"/>
                    <a:gd name="connsiteX4" fmla="*/ 18656 w 44059"/>
                    <a:gd name="connsiteY4" fmla="*/ 26587 h 65825"/>
                    <a:gd name="connsiteX5" fmla="*/ 29074 w 44059"/>
                    <a:gd name="connsiteY5" fmla="*/ 37319 h 65825"/>
                    <a:gd name="connsiteX6" fmla="*/ 31664 w 44059"/>
                    <a:gd name="connsiteY6" fmla="*/ 45018 h 65825"/>
                    <a:gd name="connsiteX7" fmla="*/ 29403 w 44059"/>
                    <a:gd name="connsiteY7" fmla="*/ 51472 h 65825"/>
                    <a:gd name="connsiteX8" fmla="*/ 23178 w 44059"/>
                    <a:gd name="connsiteY8" fmla="*/ 53733 h 65825"/>
                    <a:gd name="connsiteX9" fmla="*/ 16911 w 44059"/>
                    <a:gd name="connsiteY9" fmla="*/ 51357 h 65825"/>
                    <a:gd name="connsiteX10" fmla="*/ 14235 w 44059"/>
                    <a:gd name="connsiteY10" fmla="*/ 43487 h 65825"/>
                    <a:gd name="connsiteX11" fmla="*/ 1713 w 44059"/>
                    <a:gd name="connsiteY11" fmla="*/ 44746 h 65825"/>
                    <a:gd name="connsiteX12" fmla="*/ 8725 w 44059"/>
                    <a:gd name="connsiteY12" fmla="*/ 59628 h 65825"/>
                    <a:gd name="connsiteX13" fmla="*/ 23479 w 44059"/>
                    <a:gd name="connsiteY13" fmla="*/ 64150 h 65825"/>
                    <a:gd name="connsiteX14" fmla="*/ 38733 w 44059"/>
                    <a:gd name="connsiteY14" fmla="*/ 58913 h 65825"/>
                    <a:gd name="connsiteX15" fmla="*/ 44285 w 44059"/>
                    <a:gd name="connsiteY15" fmla="*/ 45905 h 65825"/>
                    <a:gd name="connsiteX16" fmla="*/ 42697 w 44059"/>
                    <a:gd name="connsiteY16" fmla="*/ 37477 h 65825"/>
                    <a:gd name="connsiteX17" fmla="*/ 37660 w 44059"/>
                    <a:gd name="connsiteY17" fmla="*/ 29091 h 65825"/>
                    <a:gd name="connsiteX18" fmla="*/ 29432 w 44059"/>
                    <a:gd name="connsiteY18" fmla="*/ 20720 h 65825"/>
                    <a:gd name="connsiteX19" fmla="*/ 21890 w 44059"/>
                    <a:gd name="connsiteY19" fmla="*/ 13479 h 65825"/>
                    <a:gd name="connsiteX20" fmla="*/ 19329 w 44059"/>
                    <a:gd name="connsiteY20" fmla="*/ 10002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4285" y="10002"/>
                      </a:moveTo>
                      <a:lnTo>
                        <a:pt x="44285" y="-1675"/>
                      </a:lnTo>
                      <a:lnTo>
                        <a:pt x="225" y="-1675"/>
                      </a:lnTo>
                      <a:cubicBezTo>
                        <a:pt x="702" y="2742"/>
                        <a:pt x="2133" y="6925"/>
                        <a:pt x="4518" y="10875"/>
                      </a:cubicBezTo>
                      <a:cubicBezTo>
                        <a:pt x="6903" y="14824"/>
                        <a:pt x="11616" y="20062"/>
                        <a:pt x="18656" y="26587"/>
                      </a:cubicBezTo>
                      <a:cubicBezTo>
                        <a:pt x="24323" y="31863"/>
                        <a:pt x="27796" y="35440"/>
                        <a:pt x="29074" y="37319"/>
                      </a:cubicBezTo>
                      <a:cubicBezTo>
                        <a:pt x="30801" y="39914"/>
                        <a:pt x="31664" y="42481"/>
                        <a:pt x="31664" y="45018"/>
                      </a:cubicBezTo>
                      <a:cubicBezTo>
                        <a:pt x="31664" y="47813"/>
                        <a:pt x="30910" y="49965"/>
                        <a:pt x="29403" y="51472"/>
                      </a:cubicBezTo>
                      <a:cubicBezTo>
                        <a:pt x="27905" y="52979"/>
                        <a:pt x="25830" y="53733"/>
                        <a:pt x="23178" y="53733"/>
                      </a:cubicBezTo>
                      <a:cubicBezTo>
                        <a:pt x="20555" y="53733"/>
                        <a:pt x="18466" y="52941"/>
                        <a:pt x="16911" y="51357"/>
                      </a:cubicBezTo>
                      <a:cubicBezTo>
                        <a:pt x="15365" y="49783"/>
                        <a:pt x="14473" y="47160"/>
                        <a:pt x="14235" y="43487"/>
                      </a:cubicBezTo>
                      <a:lnTo>
                        <a:pt x="1713" y="44746"/>
                      </a:lnTo>
                      <a:cubicBezTo>
                        <a:pt x="2458" y="51663"/>
                        <a:pt x="4795" y="56623"/>
                        <a:pt x="8725" y="59628"/>
                      </a:cubicBezTo>
                      <a:cubicBezTo>
                        <a:pt x="12665" y="62643"/>
                        <a:pt x="17583" y="64150"/>
                        <a:pt x="23479" y="64150"/>
                      </a:cubicBezTo>
                      <a:cubicBezTo>
                        <a:pt x="29956" y="64150"/>
                        <a:pt x="35041" y="62405"/>
                        <a:pt x="38733" y="58913"/>
                      </a:cubicBezTo>
                      <a:cubicBezTo>
                        <a:pt x="42435" y="55431"/>
                        <a:pt x="44285" y="51095"/>
                        <a:pt x="44285" y="45905"/>
                      </a:cubicBezTo>
                      <a:cubicBezTo>
                        <a:pt x="44285" y="42958"/>
                        <a:pt x="43756" y="40148"/>
                        <a:pt x="42697" y="37477"/>
                      </a:cubicBezTo>
                      <a:cubicBezTo>
                        <a:pt x="41638" y="34806"/>
                        <a:pt x="39959" y="32011"/>
                        <a:pt x="37660" y="29091"/>
                      </a:cubicBezTo>
                      <a:cubicBezTo>
                        <a:pt x="36143" y="27155"/>
                        <a:pt x="33400" y="24364"/>
                        <a:pt x="29432" y="20720"/>
                      </a:cubicBezTo>
                      <a:cubicBezTo>
                        <a:pt x="25463" y="17085"/>
                        <a:pt x="22949" y="14672"/>
                        <a:pt x="21890" y="13479"/>
                      </a:cubicBezTo>
                      <a:cubicBezTo>
                        <a:pt x="20841" y="12287"/>
                        <a:pt x="19987" y="11128"/>
                        <a:pt x="19329" y="10002"/>
                      </a:cubicBezTo>
                      <a:close/>
                    </a:path>
                  </a:pathLst>
                </a:custGeom>
                <a:solidFill>
                  <a:srgbClr val="000000"/>
                </a:solidFill>
                <a:ln w="14" cap="flat">
                  <a:noFill/>
                  <a:prstDash val="solid"/>
                  <a:round/>
                </a:ln>
              </p:spPr>
              <p:txBody>
                <a:bodyPr rtlCol="0" anchor="ctr"/>
                <a:lstStyle/>
                <a:p>
                  <a:endParaRPr lang="en-US"/>
                </a:p>
              </p:txBody>
            </p:sp>
            <p:sp>
              <p:nvSpPr>
                <p:cNvPr id="1472" name="Freeform: Shape 1471">
                  <a:extLst>
                    <a:ext uri="{FF2B5EF4-FFF2-40B4-BE49-F238E27FC236}">
                      <a16:creationId xmlns:a16="http://schemas.microsoft.com/office/drawing/2014/main" id="{F33DD336-D1CD-94D0-23A3-D05D8B8BC8C7}"/>
                    </a:ext>
                  </a:extLst>
                </p:cNvPr>
                <p:cNvSpPr/>
                <p:nvPr/>
              </p:nvSpPr>
              <p:spPr>
                <a:xfrm flipV="1">
                  <a:off x="8289057" y="4439157"/>
                  <a:ext cx="42571" cy="66941"/>
                </a:xfrm>
                <a:custGeom>
                  <a:avLst/>
                  <a:gdLst>
                    <a:gd name="connsiteX0" fmla="*/ 21458 w 42571"/>
                    <a:gd name="connsiteY0" fmla="*/ 65306 h 66941"/>
                    <a:gd name="connsiteX1" fmla="*/ 36355 w 42571"/>
                    <a:gd name="connsiteY1" fmla="*/ 58509 h 66941"/>
                    <a:gd name="connsiteX2" fmla="*/ 42751 w 42571"/>
                    <a:gd name="connsiteY2" fmla="*/ 31806 h 66941"/>
                    <a:gd name="connsiteX3" fmla="*/ 36312 w 42571"/>
                    <a:gd name="connsiteY3" fmla="*/ 5076 h 66941"/>
                    <a:gd name="connsiteX4" fmla="*/ 21458 w 42571"/>
                    <a:gd name="connsiteY4" fmla="*/ -1636 h 66941"/>
                    <a:gd name="connsiteX5" fmla="*/ 6032 w 42571"/>
                    <a:gd name="connsiteY5" fmla="*/ 5720 h 66941"/>
                    <a:gd name="connsiteX6" fmla="*/ 179 w 42571"/>
                    <a:gd name="connsiteY6" fmla="*/ 31949 h 66941"/>
                    <a:gd name="connsiteX7" fmla="*/ 6619 w 42571"/>
                    <a:gd name="connsiteY7" fmla="*/ 58594 h 66941"/>
                    <a:gd name="connsiteX8" fmla="*/ 21458 w 42571"/>
                    <a:gd name="connsiteY8" fmla="*/ 65306 h 66941"/>
                    <a:gd name="connsiteX9" fmla="*/ 21458 w 42571"/>
                    <a:gd name="connsiteY9" fmla="*/ 54888 h 66941"/>
                    <a:gd name="connsiteX10" fmla="*/ 17394 w 42571"/>
                    <a:gd name="connsiteY10" fmla="*/ 53429 h 66941"/>
                    <a:gd name="connsiteX11" fmla="*/ 14618 w 42571"/>
                    <a:gd name="connsiteY11" fmla="*/ 48220 h 66941"/>
                    <a:gd name="connsiteX12" fmla="*/ 13330 w 42571"/>
                    <a:gd name="connsiteY12" fmla="*/ 31806 h 66941"/>
                    <a:gd name="connsiteX13" fmla="*/ 14489 w 42571"/>
                    <a:gd name="connsiteY13" fmla="*/ 15951 h 66941"/>
                    <a:gd name="connsiteX14" fmla="*/ 17408 w 42571"/>
                    <a:gd name="connsiteY14" fmla="*/ 10213 h 66941"/>
                    <a:gd name="connsiteX15" fmla="*/ 21458 w 42571"/>
                    <a:gd name="connsiteY15" fmla="*/ 8782 h 66941"/>
                    <a:gd name="connsiteX16" fmla="*/ 25536 w 42571"/>
                    <a:gd name="connsiteY16" fmla="*/ 10227 h 66941"/>
                    <a:gd name="connsiteX17" fmla="*/ 28298 w 42571"/>
                    <a:gd name="connsiteY17" fmla="*/ 15450 h 66941"/>
                    <a:gd name="connsiteX18" fmla="*/ 29600 w 42571"/>
                    <a:gd name="connsiteY18" fmla="*/ 31806 h 66941"/>
                    <a:gd name="connsiteX19" fmla="*/ 28441 w 42571"/>
                    <a:gd name="connsiteY19" fmla="*/ 47662 h 66941"/>
                    <a:gd name="connsiteX20" fmla="*/ 25508 w 42571"/>
                    <a:gd name="connsiteY20" fmla="*/ 53429 h 66941"/>
                    <a:gd name="connsiteX21" fmla="*/ 21458 w 42571"/>
                    <a:gd name="connsiteY21" fmla="*/ 5488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458" y="65306"/>
                      </a:moveTo>
                      <a:cubicBezTo>
                        <a:pt x="27812" y="65306"/>
                        <a:pt x="32777" y="63040"/>
                        <a:pt x="36355" y="58509"/>
                      </a:cubicBezTo>
                      <a:cubicBezTo>
                        <a:pt x="40619" y="53147"/>
                        <a:pt x="42751" y="44246"/>
                        <a:pt x="42751" y="31806"/>
                      </a:cubicBezTo>
                      <a:cubicBezTo>
                        <a:pt x="42751" y="19404"/>
                        <a:pt x="40605" y="10494"/>
                        <a:pt x="36312" y="5076"/>
                      </a:cubicBezTo>
                      <a:cubicBezTo>
                        <a:pt x="32763" y="601"/>
                        <a:pt x="27812" y="-1636"/>
                        <a:pt x="21458" y="-1636"/>
                      </a:cubicBezTo>
                      <a:cubicBezTo>
                        <a:pt x="15085" y="-1636"/>
                        <a:pt x="9943" y="816"/>
                        <a:pt x="6032" y="5720"/>
                      </a:cubicBezTo>
                      <a:cubicBezTo>
                        <a:pt x="2130" y="10623"/>
                        <a:pt x="179" y="19366"/>
                        <a:pt x="179" y="31949"/>
                      </a:cubicBezTo>
                      <a:cubicBezTo>
                        <a:pt x="179" y="44294"/>
                        <a:pt x="2326" y="53176"/>
                        <a:pt x="6619" y="58594"/>
                      </a:cubicBezTo>
                      <a:cubicBezTo>
                        <a:pt x="10168" y="63069"/>
                        <a:pt x="15114" y="65306"/>
                        <a:pt x="21458" y="65306"/>
                      </a:cubicBezTo>
                      <a:close/>
                      <a:moveTo>
                        <a:pt x="21458" y="54888"/>
                      </a:moveTo>
                      <a:cubicBezTo>
                        <a:pt x="19941" y="54888"/>
                        <a:pt x="18586" y="54402"/>
                        <a:pt x="17394" y="53429"/>
                      </a:cubicBezTo>
                      <a:cubicBezTo>
                        <a:pt x="16202" y="52465"/>
                        <a:pt x="15276" y="50729"/>
                        <a:pt x="14618" y="48220"/>
                      </a:cubicBezTo>
                      <a:cubicBezTo>
                        <a:pt x="13759" y="44976"/>
                        <a:pt x="13330" y="39505"/>
                        <a:pt x="13330" y="31806"/>
                      </a:cubicBezTo>
                      <a:cubicBezTo>
                        <a:pt x="13330" y="24117"/>
                        <a:pt x="13716" y="18832"/>
                        <a:pt x="14489" y="15951"/>
                      </a:cubicBezTo>
                      <a:cubicBezTo>
                        <a:pt x="15262" y="13080"/>
                        <a:pt x="16235" y="11167"/>
                        <a:pt x="17408" y="10213"/>
                      </a:cubicBezTo>
                      <a:cubicBezTo>
                        <a:pt x="18591" y="9259"/>
                        <a:pt x="19941" y="8782"/>
                        <a:pt x="21458" y="8782"/>
                      </a:cubicBezTo>
                      <a:cubicBezTo>
                        <a:pt x="22984" y="8782"/>
                        <a:pt x="24344" y="9264"/>
                        <a:pt x="25536" y="10227"/>
                      </a:cubicBezTo>
                      <a:cubicBezTo>
                        <a:pt x="26729" y="11200"/>
                        <a:pt x="27649" y="12941"/>
                        <a:pt x="28298" y="15450"/>
                      </a:cubicBezTo>
                      <a:cubicBezTo>
                        <a:pt x="29166" y="18665"/>
                        <a:pt x="29600" y="24117"/>
                        <a:pt x="29600" y="31806"/>
                      </a:cubicBezTo>
                      <a:cubicBezTo>
                        <a:pt x="29600" y="39505"/>
                        <a:pt x="29214" y="44790"/>
                        <a:pt x="28441" y="47662"/>
                      </a:cubicBezTo>
                      <a:cubicBezTo>
                        <a:pt x="27668" y="50543"/>
                        <a:pt x="26691" y="52465"/>
                        <a:pt x="25508" y="53429"/>
                      </a:cubicBezTo>
                      <a:cubicBezTo>
                        <a:pt x="24334" y="54402"/>
                        <a:pt x="22984" y="54888"/>
                        <a:pt x="21458" y="54888"/>
                      </a:cubicBezTo>
                      <a:close/>
                    </a:path>
                  </a:pathLst>
                </a:custGeom>
                <a:solidFill>
                  <a:srgbClr val="000000"/>
                </a:solidFill>
                <a:ln w="14" cap="flat">
                  <a:noFill/>
                  <a:prstDash val="solid"/>
                  <a:round/>
                </a:ln>
              </p:spPr>
              <p:txBody>
                <a:bodyPr rtlCol="0" anchor="ctr"/>
                <a:lstStyle/>
                <a:p>
                  <a:endParaRPr lang="en-US"/>
                </a:p>
              </p:txBody>
            </p:sp>
          </p:grpSp>
          <p:grpSp>
            <p:nvGrpSpPr>
              <p:cNvPr id="1473" name="Graphic 3">
                <a:extLst>
                  <a:ext uri="{FF2B5EF4-FFF2-40B4-BE49-F238E27FC236}">
                    <a16:creationId xmlns:a16="http://schemas.microsoft.com/office/drawing/2014/main" id="{FE4F511C-5A3D-0C08-F985-2BE0DDA580B0}"/>
                  </a:ext>
                </a:extLst>
              </p:cNvPr>
              <p:cNvGrpSpPr/>
              <p:nvPr/>
            </p:nvGrpSpPr>
            <p:grpSpPr>
              <a:xfrm>
                <a:off x="7697674" y="4536217"/>
                <a:ext cx="647167" cy="84299"/>
                <a:chOff x="7697674" y="4536217"/>
                <a:chExt cx="647167" cy="84299"/>
              </a:xfrm>
              <a:solidFill>
                <a:srgbClr val="000000"/>
              </a:solidFill>
            </p:grpSpPr>
            <p:sp>
              <p:nvSpPr>
                <p:cNvPr id="1474" name="Freeform: Shape 1473">
                  <a:extLst>
                    <a:ext uri="{FF2B5EF4-FFF2-40B4-BE49-F238E27FC236}">
                      <a16:creationId xmlns:a16="http://schemas.microsoft.com/office/drawing/2014/main" id="{FD790813-8DFB-3E58-CE80-28F76C75E0D2}"/>
                    </a:ext>
                  </a:extLst>
                </p:cNvPr>
                <p:cNvSpPr/>
                <p:nvPr/>
              </p:nvSpPr>
              <p:spPr>
                <a:xfrm flipV="1">
                  <a:off x="7697674" y="4554548"/>
                  <a:ext cx="49325" cy="47494"/>
                </a:xfrm>
                <a:custGeom>
                  <a:avLst/>
                  <a:gdLst>
                    <a:gd name="connsiteX0" fmla="*/ 19188 w 49325"/>
                    <a:gd name="connsiteY0" fmla="*/ -1010 h 47494"/>
                    <a:gd name="connsiteX1" fmla="*/ 41 w 49325"/>
                    <a:gd name="connsiteY1" fmla="*/ 46485 h 47494"/>
                    <a:gd name="connsiteX2" fmla="*/ 13235 w 49325"/>
                    <a:gd name="connsiteY2" fmla="*/ 46485 h 47494"/>
                    <a:gd name="connsiteX3" fmla="*/ 22179 w 49325"/>
                    <a:gd name="connsiteY3" fmla="*/ 22244 h 47494"/>
                    <a:gd name="connsiteX4" fmla="*/ 24783 w 49325"/>
                    <a:gd name="connsiteY4" fmla="*/ 14145 h 47494"/>
                    <a:gd name="connsiteX5" fmla="*/ 26071 w 49325"/>
                    <a:gd name="connsiteY5" fmla="*/ 18223 h 47494"/>
                    <a:gd name="connsiteX6" fmla="*/ 27416 w 49325"/>
                    <a:gd name="connsiteY6" fmla="*/ 22244 h 47494"/>
                    <a:gd name="connsiteX7" fmla="*/ 36446 w 49325"/>
                    <a:gd name="connsiteY7" fmla="*/ 46485 h 47494"/>
                    <a:gd name="connsiteX8" fmla="*/ 49367 w 49325"/>
                    <a:gd name="connsiteY8" fmla="*/ 46485 h 47494"/>
                    <a:gd name="connsiteX9" fmla="*/ 30507 w 49325"/>
                    <a:gd name="connsiteY9" fmla="*/ -1010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9188" y="-1010"/>
                      </a:moveTo>
                      <a:lnTo>
                        <a:pt x="41" y="46485"/>
                      </a:lnTo>
                      <a:lnTo>
                        <a:pt x="13235" y="46485"/>
                      </a:lnTo>
                      <a:lnTo>
                        <a:pt x="22179" y="22244"/>
                      </a:lnTo>
                      <a:lnTo>
                        <a:pt x="24783" y="14145"/>
                      </a:lnTo>
                      <a:cubicBezTo>
                        <a:pt x="25460" y="16205"/>
                        <a:pt x="25890" y="17565"/>
                        <a:pt x="26071" y="18223"/>
                      </a:cubicBezTo>
                      <a:cubicBezTo>
                        <a:pt x="26491" y="19558"/>
                        <a:pt x="26939" y="20899"/>
                        <a:pt x="27416" y="22244"/>
                      </a:cubicBezTo>
                      <a:lnTo>
                        <a:pt x="36446" y="46485"/>
                      </a:lnTo>
                      <a:lnTo>
                        <a:pt x="49367" y="46485"/>
                      </a:lnTo>
                      <a:lnTo>
                        <a:pt x="30507" y="-1010"/>
                      </a:lnTo>
                      <a:close/>
                    </a:path>
                  </a:pathLst>
                </a:custGeom>
                <a:solidFill>
                  <a:srgbClr val="000000"/>
                </a:solidFill>
                <a:ln w="14" cap="flat">
                  <a:noFill/>
                  <a:prstDash val="solid"/>
                  <a:round/>
                </a:ln>
              </p:spPr>
              <p:txBody>
                <a:bodyPr rtlCol="0" anchor="ctr"/>
                <a:lstStyle/>
                <a:p>
                  <a:endParaRPr lang="en-US"/>
                </a:p>
              </p:txBody>
            </p:sp>
            <p:sp>
              <p:nvSpPr>
                <p:cNvPr id="1475" name="Freeform: Shape 1474">
                  <a:extLst>
                    <a:ext uri="{FF2B5EF4-FFF2-40B4-BE49-F238E27FC236}">
                      <a16:creationId xmlns:a16="http://schemas.microsoft.com/office/drawing/2014/main" id="{66C51450-E0F2-28F3-E59B-43AD34FC1B94}"/>
                    </a:ext>
                  </a:extLst>
                </p:cNvPr>
                <p:cNvSpPr/>
                <p:nvPr/>
              </p:nvSpPr>
              <p:spPr>
                <a:xfrm flipV="1">
                  <a:off x="7751384" y="4553475"/>
                  <a:ext cx="44589" cy="49640"/>
                </a:xfrm>
                <a:custGeom>
                  <a:avLst/>
                  <a:gdLst>
                    <a:gd name="connsiteX0" fmla="*/ 12732 w 44589"/>
                    <a:gd name="connsiteY0" fmla="*/ 33062 h 49640"/>
                    <a:gd name="connsiteX1" fmla="*/ 1327 w 44589"/>
                    <a:gd name="connsiteY1" fmla="*/ 35123 h 49640"/>
                    <a:gd name="connsiteX2" fmla="*/ 7938 w 44589"/>
                    <a:gd name="connsiteY2" fmla="*/ 45311 h 49640"/>
                    <a:gd name="connsiteX3" fmla="*/ 21890 w 44589"/>
                    <a:gd name="connsiteY3" fmla="*/ 48631 h 49640"/>
                    <a:gd name="connsiteX4" fmla="*/ 34411 w 44589"/>
                    <a:gd name="connsiteY4" fmla="*/ 46642 h 49640"/>
                    <a:gd name="connsiteX5" fmla="*/ 40207 w 44589"/>
                    <a:gd name="connsiteY5" fmla="*/ 41591 h 49640"/>
                    <a:gd name="connsiteX6" fmla="*/ 41881 w 44589"/>
                    <a:gd name="connsiteY6" fmla="*/ 30343 h 49640"/>
                    <a:gd name="connsiteX7" fmla="*/ 41752 w 44589"/>
                    <a:gd name="connsiteY7" fmla="*/ 15676 h 49640"/>
                    <a:gd name="connsiteX8" fmla="*/ 42353 w 44589"/>
                    <a:gd name="connsiteY8" fmla="*/ 6432 h 49640"/>
                    <a:gd name="connsiteX9" fmla="*/ 44614 w 44589"/>
                    <a:gd name="connsiteY9" fmla="*/ 64 h 49640"/>
                    <a:gd name="connsiteX10" fmla="*/ 32179 w 44589"/>
                    <a:gd name="connsiteY10" fmla="*/ 64 h 49640"/>
                    <a:gd name="connsiteX11" fmla="*/ 30977 w 44589"/>
                    <a:gd name="connsiteY11" fmla="*/ 3770 h 49640"/>
                    <a:gd name="connsiteX12" fmla="*/ 30519 w 44589"/>
                    <a:gd name="connsiteY12" fmla="*/ 5258 h 49640"/>
                    <a:gd name="connsiteX13" fmla="*/ 23636 w 44589"/>
                    <a:gd name="connsiteY13" fmla="*/ 550 h 49640"/>
                    <a:gd name="connsiteX14" fmla="*/ 15809 w 44589"/>
                    <a:gd name="connsiteY14" fmla="*/ -1010 h 49640"/>
                    <a:gd name="connsiteX15" fmla="*/ 4246 w 44589"/>
                    <a:gd name="connsiteY15" fmla="*/ 2969 h 49640"/>
                    <a:gd name="connsiteX16" fmla="*/ 25 w 44589"/>
                    <a:gd name="connsiteY16" fmla="*/ 13028 h 49640"/>
                    <a:gd name="connsiteX17" fmla="*/ 1942 w 44589"/>
                    <a:gd name="connsiteY17" fmla="*/ 20212 h 49640"/>
                    <a:gd name="connsiteX18" fmla="*/ 7337 w 44589"/>
                    <a:gd name="connsiteY18" fmla="*/ 25034 h 49640"/>
                    <a:gd name="connsiteX19" fmla="*/ 17340 w 44589"/>
                    <a:gd name="connsiteY19" fmla="*/ 27968 h 49640"/>
                    <a:gd name="connsiteX20" fmla="*/ 29546 w 44589"/>
                    <a:gd name="connsiteY20" fmla="*/ 31059 h 49640"/>
                    <a:gd name="connsiteX21" fmla="*/ 29546 w 44589"/>
                    <a:gd name="connsiteY21" fmla="*/ 32304 h 49640"/>
                    <a:gd name="connsiteX22" fmla="*/ 27757 w 44589"/>
                    <a:gd name="connsiteY22" fmla="*/ 37470 h 49640"/>
                    <a:gd name="connsiteX23" fmla="*/ 21003 w 44589"/>
                    <a:gd name="connsiteY23" fmla="*/ 39015 h 49640"/>
                    <a:gd name="connsiteX24" fmla="*/ 15766 w 44589"/>
                    <a:gd name="connsiteY24" fmla="*/ 37699 h 49640"/>
                    <a:gd name="connsiteX25" fmla="*/ 12732 w 44589"/>
                    <a:gd name="connsiteY25" fmla="*/ 33062 h 49640"/>
                    <a:gd name="connsiteX26" fmla="*/ 29546 w 44589"/>
                    <a:gd name="connsiteY26" fmla="*/ 22874 h 49640"/>
                    <a:gd name="connsiteX27" fmla="*/ 21890 w 44589"/>
                    <a:gd name="connsiteY27" fmla="*/ 20942 h 49640"/>
                    <a:gd name="connsiteX28" fmla="*/ 15050 w 44589"/>
                    <a:gd name="connsiteY28" fmla="*/ 18752 h 49640"/>
                    <a:gd name="connsiteX29" fmla="*/ 12589 w 44589"/>
                    <a:gd name="connsiteY29" fmla="*/ 14331 h 49640"/>
                    <a:gd name="connsiteX30" fmla="*/ 14549 w 44589"/>
                    <a:gd name="connsiteY30" fmla="*/ 9766 h 49640"/>
                    <a:gd name="connsiteX31" fmla="*/ 19572 w 44589"/>
                    <a:gd name="connsiteY31" fmla="*/ 7848 h 49640"/>
                    <a:gd name="connsiteX32" fmla="*/ 26054 w 44589"/>
                    <a:gd name="connsiteY32" fmla="*/ 10081 h 49640"/>
                    <a:gd name="connsiteX33" fmla="*/ 29045 w 44589"/>
                    <a:gd name="connsiteY33" fmla="*/ 14245 h 49640"/>
                    <a:gd name="connsiteX34" fmla="*/ 29546 w 44589"/>
                    <a:gd name="connsiteY34" fmla="*/ 2036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732" y="33062"/>
                      </a:moveTo>
                      <a:lnTo>
                        <a:pt x="1327" y="35123"/>
                      </a:lnTo>
                      <a:cubicBezTo>
                        <a:pt x="2605" y="39711"/>
                        <a:pt x="4809" y="43108"/>
                        <a:pt x="7938" y="45311"/>
                      </a:cubicBezTo>
                      <a:cubicBezTo>
                        <a:pt x="11067" y="47525"/>
                        <a:pt x="15718" y="48631"/>
                        <a:pt x="21890" y="48631"/>
                      </a:cubicBezTo>
                      <a:cubicBezTo>
                        <a:pt x="27500" y="48631"/>
                        <a:pt x="31673" y="47968"/>
                        <a:pt x="34411" y="46642"/>
                      </a:cubicBezTo>
                      <a:cubicBezTo>
                        <a:pt x="37159" y="45316"/>
                        <a:pt x="39091" y="43632"/>
                        <a:pt x="40207" y="41591"/>
                      </a:cubicBezTo>
                      <a:cubicBezTo>
                        <a:pt x="41323" y="39549"/>
                        <a:pt x="41881" y="35800"/>
                        <a:pt x="41881" y="30343"/>
                      </a:cubicBezTo>
                      <a:lnTo>
                        <a:pt x="41752" y="15676"/>
                      </a:lnTo>
                      <a:cubicBezTo>
                        <a:pt x="41752" y="11497"/>
                        <a:pt x="41953" y="8416"/>
                        <a:pt x="42353" y="6432"/>
                      </a:cubicBezTo>
                      <a:cubicBezTo>
                        <a:pt x="42754" y="4457"/>
                        <a:pt x="43508" y="2334"/>
                        <a:pt x="44614" y="64"/>
                      </a:cubicBezTo>
                      <a:lnTo>
                        <a:pt x="32179" y="64"/>
                      </a:lnTo>
                      <a:cubicBezTo>
                        <a:pt x="31855" y="903"/>
                        <a:pt x="31454" y="2139"/>
                        <a:pt x="30977" y="3770"/>
                      </a:cubicBezTo>
                      <a:cubicBezTo>
                        <a:pt x="30767" y="4524"/>
                        <a:pt x="30614" y="5020"/>
                        <a:pt x="30519" y="5258"/>
                      </a:cubicBezTo>
                      <a:cubicBezTo>
                        <a:pt x="28373" y="3169"/>
                        <a:pt x="26078" y="1600"/>
                        <a:pt x="23636" y="550"/>
                      </a:cubicBezTo>
                      <a:cubicBezTo>
                        <a:pt x="21194" y="-490"/>
                        <a:pt x="18585" y="-1010"/>
                        <a:pt x="15809" y="-1010"/>
                      </a:cubicBezTo>
                      <a:cubicBezTo>
                        <a:pt x="10924" y="-1010"/>
                        <a:pt x="7070" y="316"/>
                        <a:pt x="4246" y="2969"/>
                      </a:cubicBezTo>
                      <a:cubicBezTo>
                        <a:pt x="1432" y="5621"/>
                        <a:pt x="25" y="8974"/>
                        <a:pt x="25" y="13028"/>
                      </a:cubicBezTo>
                      <a:cubicBezTo>
                        <a:pt x="25" y="15719"/>
                        <a:pt x="664" y="18113"/>
                        <a:pt x="1942" y="20212"/>
                      </a:cubicBezTo>
                      <a:cubicBezTo>
                        <a:pt x="3230" y="22311"/>
                        <a:pt x="5028" y="23918"/>
                        <a:pt x="7337" y="25034"/>
                      </a:cubicBezTo>
                      <a:cubicBezTo>
                        <a:pt x="9646" y="26160"/>
                        <a:pt x="12980" y="27138"/>
                        <a:pt x="17340" y="27968"/>
                      </a:cubicBezTo>
                      <a:cubicBezTo>
                        <a:pt x="23207" y="29074"/>
                        <a:pt x="27275" y="30105"/>
                        <a:pt x="29546" y="31059"/>
                      </a:cubicBezTo>
                      <a:lnTo>
                        <a:pt x="29546" y="32304"/>
                      </a:lnTo>
                      <a:cubicBezTo>
                        <a:pt x="29546" y="34717"/>
                        <a:pt x="28950" y="36439"/>
                        <a:pt x="27757" y="37470"/>
                      </a:cubicBezTo>
                      <a:cubicBezTo>
                        <a:pt x="26565" y="38500"/>
                        <a:pt x="24313" y="39015"/>
                        <a:pt x="21003" y="39015"/>
                      </a:cubicBezTo>
                      <a:cubicBezTo>
                        <a:pt x="18761" y="39015"/>
                        <a:pt x="17015" y="38576"/>
                        <a:pt x="15766" y="37699"/>
                      </a:cubicBezTo>
                      <a:cubicBezTo>
                        <a:pt x="14516" y="36821"/>
                        <a:pt x="13505" y="35275"/>
                        <a:pt x="12732" y="33062"/>
                      </a:cubicBezTo>
                      <a:close/>
                      <a:moveTo>
                        <a:pt x="29546" y="22874"/>
                      </a:moveTo>
                      <a:cubicBezTo>
                        <a:pt x="27934" y="22339"/>
                        <a:pt x="25382" y="21695"/>
                        <a:pt x="21890" y="20942"/>
                      </a:cubicBezTo>
                      <a:cubicBezTo>
                        <a:pt x="18408" y="20198"/>
                        <a:pt x="16128" y="19468"/>
                        <a:pt x="15050" y="18752"/>
                      </a:cubicBezTo>
                      <a:cubicBezTo>
                        <a:pt x="13409" y="17588"/>
                        <a:pt x="12589" y="16115"/>
                        <a:pt x="12589" y="14331"/>
                      </a:cubicBezTo>
                      <a:cubicBezTo>
                        <a:pt x="12589" y="12575"/>
                        <a:pt x="13242" y="11054"/>
                        <a:pt x="14549" y="9766"/>
                      </a:cubicBezTo>
                      <a:cubicBezTo>
                        <a:pt x="15866" y="8487"/>
                        <a:pt x="17540" y="7848"/>
                        <a:pt x="19572" y="7848"/>
                      </a:cubicBezTo>
                      <a:cubicBezTo>
                        <a:pt x="21833" y="7848"/>
                        <a:pt x="23994" y="8592"/>
                        <a:pt x="26054" y="10081"/>
                      </a:cubicBezTo>
                      <a:cubicBezTo>
                        <a:pt x="27571" y="11216"/>
                        <a:pt x="28568" y="12604"/>
                        <a:pt x="29045" y="14245"/>
                      </a:cubicBezTo>
                      <a:cubicBezTo>
                        <a:pt x="29379" y="15313"/>
                        <a:pt x="29546" y="17355"/>
                        <a:pt x="29546" y="20369"/>
                      </a:cubicBezTo>
                      <a:close/>
                    </a:path>
                  </a:pathLst>
                </a:custGeom>
                <a:solidFill>
                  <a:srgbClr val="000000"/>
                </a:solidFill>
                <a:ln w="14" cap="flat">
                  <a:noFill/>
                  <a:prstDash val="solid"/>
                  <a:round/>
                </a:ln>
              </p:spPr>
              <p:txBody>
                <a:bodyPr rtlCol="0" anchor="ctr"/>
                <a:lstStyle/>
                <a:p>
                  <a:endParaRPr lang="en-US"/>
                </a:p>
              </p:txBody>
            </p:sp>
            <p:sp>
              <p:nvSpPr>
                <p:cNvPr id="1476" name="Freeform: Shape 1475">
                  <a:extLst>
                    <a:ext uri="{FF2B5EF4-FFF2-40B4-BE49-F238E27FC236}">
                      <a16:creationId xmlns:a16="http://schemas.microsoft.com/office/drawing/2014/main" id="{BA95E7FC-BC61-4C63-ECB4-EFAD0B2989A0}"/>
                    </a:ext>
                  </a:extLst>
                </p:cNvPr>
                <p:cNvSpPr/>
                <p:nvPr/>
              </p:nvSpPr>
              <p:spPr>
                <a:xfrm flipV="1">
                  <a:off x="7805623" y="4536489"/>
                  <a:ext cx="12578" cy="65553"/>
                </a:xfrm>
                <a:custGeom>
                  <a:avLst/>
                  <a:gdLst>
                    <a:gd name="connsiteX0" fmla="*/ 921 w 12578"/>
                    <a:gd name="connsiteY0" fmla="*/ -1643 h 65553"/>
                    <a:gd name="connsiteX1" fmla="*/ 921 w 12578"/>
                    <a:gd name="connsiteY1" fmla="*/ 63911 h 65553"/>
                    <a:gd name="connsiteX2" fmla="*/ 13500 w 12578"/>
                    <a:gd name="connsiteY2" fmla="*/ 63911 h 65553"/>
                    <a:gd name="connsiteX3" fmla="*/ 13500 w 12578"/>
                    <a:gd name="connsiteY3" fmla="*/ -1643 h 65553"/>
                  </a:gdLst>
                  <a:ahLst/>
                  <a:cxnLst>
                    <a:cxn ang="0">
                      <a:pos x="connsiteX0" y="connsiteY0"/>
                    </a:cxn>
                    <a:cxn ang="0">
                      <a:pos x="connsiteX1" y="connsiteY1"/>
                    </a:cxn>
                    <a:cxn ang="0">
                      <a:pos x="connsiteX2" y="connsiteY2"/>
                    </a:cxn>
                    <a:cxn ang="0">
                      <a:pos x="connsiteX3" y="connsiteY3"/>
                    </a:cxn>
                  </a:cxnLst>
                  <a:rect l="l" t="t" r="r" b="b"/>
                  <a:pathLst>
                    <a:path w="12578" h="65553">
                      <a:moveTo>
                        <a:pt x="921" y="-1643"/>
                      </a:moveTo>
                      <a:lnTo>
                        <a:pt x="921" y="63911"/>
                      </a:lnTo>
                      <a:lnTo>
                        <a:pt x="13500" y="63911"/>
                      </a:lnTo>
                      <a:lnTo>
                        <a:pt x="13500" y="-1643"/>
                      </a:lnTo>
                      <a:close/>
                    </a:path>
                  </a:pathLst>
                </a:custGeom>
                <a:solidFill>
                  <a:srgbClr val="000000"/>
                </a:solidFill>
                <a:ln w="14" cap="flat">
                  <a:noFill/>
                  <a:prstDash val="solid"/>
                  <a:round/>
                </a:ln>
              </p:spPr>
              <p:txBody>
                <a:bodyPr rtlCol="0" anchor="ctr"/>
                <a:lstStyle/>
                <a:p>
                  <a:endParaRPr lang="en-US"/>
                </a:p>
              </p:txBody>
            </p:sp>
            <p:sp>
              <p:nvSpPr>
                <p:cNvPr id="1477" name="Freeform: Shape 1476">
                  <a:extLst>
                    <a:ext uri="{FF2B5EF4-FFF2-40B4-BE49-F238E27FC236}">
                      <a16:creationId xmlns:a16="http://schemas.microsoft.com/office/drawing/2014/main" id="{A39ECD11-E92D-46E9-7913-5A121D23C1FA}"/>
                    </a:ext>
                  </a:extLst>
                </p:cNvPr>
                <p:cNvSpPr/>
                <p:nvPr/>
              </p:nvSpPr>
              <p:spPr>
                <a:xfrm flipV="1">
                  <a:off x="7830811" y="4554548"/>
                  <a:ext cx="43187" cy="48567"/>
                </a:xfrm>
                <a:custGeom>
                  <a:avLst/>
                  <a:gdLst>
                    <a:gd name="connsiteX0" fmla="*/ 31404 w 43187"/>
                    <a:gd name="connsiteY0" fmla="*/ 101 h 48567"/>
                    <a:gd name="connsiteX1" fmla="*/ 31404 w 43187"/>
                    <a:gd name="connsiteY1" fmla="*/ 7213 h 48567"/>
                    <a:gd name="connsiteX2" fmla="*/ 24578 w 43187"/>
                    <a:gd name="connsiteY2" fmla="*/ 1217 h 48567"/>
                    <a:gd name="connsiteX3" fmla="*/ 15663 w 43187"/>
                    <a:gd name="connsiteY3" fmla="*/ -972 h 48567"/>
                    <a:gd name="connsiteX4" fmla="*/ 7063 w 43187"/>
                    <a:gd name="connsiteY4" fmla="*/ 1132 h 48567"/>
                    <a:gd name="connsiteX5" fmla="*/ 1568 w 43187"/>
                    <a:gd name="connsiteY5" fmla="*/ 7027 h 48567"/>
                    <a:gd name="connsiteX6" fmla="*/ -121 w 43187"/>
                    <a:gd name="connsiteY6" fmla="*/ 17545 h 48567"/>
                    <a:gd name="connsiteX7" fmla="*/ -121 w 43187"/>
                    <a:gd name="connsiteY7" fmla="*/ 47596 h 48567"/>
                    <a:gd name="connsiteX8" fmla="*/ 12443 w 43187"/>
                    <a:gd name="connsiteY8" fmla="*/ 47596 h 48567"/>
                    <a:gd name="connsiteX9" fmla="*/ 12443 w 43187"/>
                    <a:gd name="connsiteY9" fmla="*/ 25773 h 48567"/>
                    <a:gd name="connsiteX10" fmla="*/ 13130 w 43187"/>
                    <a:gd name="connsiteY10" fmla="*/ 13495 h 48567"/>
                    <a:gd name="connsiteX11" fmla="*/ 15663 w 43187"/>
                    <a:gd name="connsiteY11" fmla="*/ 9918 h 48567"/>
                    <a:gd name="connsiteX12" fmla="*/ 20314 w 43187"/>
                    <a:gd name="connsiteY12" fmla="*/ 8601 h 48567"/>
                    <a:gd name="connsiteX13" fmla="*/ 26080 w 43187"/>
                    <a:gd name="connsiteY13" fmla="*/ 10361 h 48567"/>
                    <a:gd name="connsiteX14" fmla="*/ 29558 w 43187"/>
                    <a:gd name="connsiteY14" fmla="*/ 14740 h 48567"/>
                    <a:gd name="connsiteX15" fmla="*/ 30502 w 43187"/>
                    <a:gd name="connsiteY15" fmla="*/ 27562 h 48567"/>
                    <a:gd name="connsiteX16" fmla="*/ 30502 w 43187"/>
                    <a:gd name="connsiteY16" fmla="*/ 47596 h 48567"/>
                    <a:gd name="connsiteX17" fmla="*/ 43066 w 43187"/>
                    <a:gd name="connsiteY17" fmla="*/ 47596 h 48567"/>
                    <a:gd name="connsiteX18" fmla="*/ 43066 w 43187"/>
                    <a:gd name="connsiteY18" fmla="*/ 10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404" y="101"/>
                      </a:moveTo>
                      <a:lnTo>
                        <a:pt x="31404" y="7213"/>
                      </a:lnTo>
                      <a:cubicBezTo>
                        <a:pt x="29677" y="4676"/>
                        <a:pt x="27402" y="2677"/>
                        <a:pt x="24578" y="1217"/>
                      </a:cubicBezTo>
                      <a:cubicBezTo>
                        <a:pt x="21764" y="-242"/>
                        <a:pt x="18792" y="-972"/>
                        <a:pt x="15663" y="-972"/>
                      </a:cubicBezTo>
                      <a:cubicBezTo>
                        <a:pt x="12467" y="-972"/>
                        <a:pt x="9600" y="-271"/>
                        <a:pt x="7063" y="1132"/>
                      </a:cubicBezTo>
                      <a:cubicBezTo>
                        <a:pt x="4535" y="2534"/>
                        <a:pt x="2703" y="4499"/>
                        <a:pt x="1568" y="7027"/>
                      </a:cubicBezTo>
                      <a:cubicBezTo>
                        <a:pt x="442" y="9565"/>
                        <a:pt x="-121" y="13071"/>
                        <a:pt x="-121" y="17545"/>
                      </a:cubicBezTo>
                      <a:lnTo>
                        <a:pt x="-121" y="47596"/>
                      </a:lnTo>
                      <a:lnTo>
                        <a:pt x="12443" y="47596"/>
                      </a:lnTo>
                      <a:lnTo>
                        <a:pt x="12443" y="25773"/>
                      </a:lnTo>
                      <a:cubicBezTo>
                        <a:pt x="12443" y="19095"/>
                        <a:pt x="12672" y="15003"/>
                        <a:pt x="13130" y="13495"/>
                      </a:cubicBezTo>
                      <a:cubicBezTo>
                        <a:pt x="13598" y="11988"/>
                        <a:pt x="14442" y="10795"/>
                        <a:pt x="15663" y="9918"/>
                      </a:cubicBezTo>
                      <a:cubicBezTo>
                        <a:pt x="16884" y="9040"/>
                        <a:pt x="18434" y="8601"/>
                        <a:pt x="20314" y="8601"/>
                      </a:cubicBezTo>
                      <a:cubicBezTo>
                        <a:pt x="22460" y="8601"/>
                        <a:pt x="24382" y="9188"/>
                        <a:pt x="26080" y="10361"/>
                      </a:cubicBezTo>
                      <a:cubicBezTo>
                        <a:pt x="27779" y="11544"/>
                        <a:pt x="28938" y="13004"/>
                        <a:pt x="29558" y="14740"/>
                      </a:cubicBezTo>
                      <a:cubicBezTo>
                        <a:pt x="30187" y="16486"/>
                        <a:pt x="30502" y="20760"/>
                        <a:pt x="30502" y="27562"/>
                      </a:cubicBezTo>
                      <a:lnTo>
                        <a:pt x="30502" y="47596"/>
                      </a:lnTo>
                      <a:lnTo>
                        <a:pt x="43066" y="47596"/>
                      </a:lnTo>
                      <a:lnTo>
                        <a:pt x="43066" y="101"/>
                      </a:lnTo>
                      <a:close/>
                    </a:path>
                  </a:pathLst>
                </a:custGeom>
                <a:solidFill>
                  <a:srgbClr val="000000"/>
                </a:solidFill>
                <a:ln w="14" cap="flat">
                  <a:noFill/>
                  <a:prstDash val="solid"/>
                  <a:round/>
                </a:ln>
              </p:spPr>
              <p:txBody>
                <a:bodyPr rtlCol="0" anchor="ctr"/>
                <a:lstStyle/>
                <a:p>
                  <a:endParaRPr lang="en-US"/>
                </a:p>
              </p:txBody>
            </p:sp>
            <p:sp>
              <p:nvSpPr>
                <p:cNvPr id="1478" name="Freeform: Shape 1477">
                  <a:extLst>
                    <a:ext uri="{FF2B5EF4-FFF2-40B4-BE49-F238E27FC236}">
                      <a16:creationId xmlns:a16="http://schemas.microsoft.com/office/drawing/2014/main" id="{6A7FBF49-51E1-4DE0-1C39-8814F1D713CC}"/>
                    </a:ext>
                  </a:extLst>
                </p:cNvPr>
                <p:cNvSpPr/>
                <p:nvPr/>
              </p:nvSpPr>
              <p:spPr>
                <a:xfrm flipV="1">
                  <a:off x="7883348" y="4553475"/>
                  <a:ext cx="44372" cy="49640"/>
                </a:xfrm>
                <a:custGeom>
                  <a:avLst/>
                  <a:gdLst>
                    <a:gd name="connsiteX0" fmla="*/ 31255 w 44372"/>
                    <a:gd name="connsiteY0" fmla="*/ 15175 h 49640"/>
                    <a:gd name="connsiteX1" fmla="*/ 43776 w 44372"/>
                    <a:gd name="connsiteY1" fmla="*/ 13071 h 49640"/>
                    <a:gd name="connsiteX2" fmla="*/ 36149 w 44372"/>
                    <a:gd name="connsiteY2" fmla="*/ 2582 h 49640"/>
                    <a:gd name="connsiteX3" fmla="*/ 23127 w 44372"/>
                    <a:gd name="connsiteY3" fmla="*/ -1010 h 49640"/>
                    <a:gd name="connsiteX4" fmla="*/ 4782 w 44372"/>
                    <a:gd name="connsiteY4" fmla="*/ 7090 h 49640"/>
                    <a:gd name="connsiteX5" fmla="*/ 88 w 44372"/>
                    <a:gd name="connsiteY5" fmla="*/ 23446 h 49640"/>
                    <a:gd name="connsiteX6" fmla="*/ 6256 w 44372"/>
                    <a:gd name="connsiteY6" fmla="*/ 41934 h 49640"/>
                    <a:gd name="connsiteX7" fmla="*/ 21868 w 44372"/>
                    <a:gd name="connsiteY7" fmla="*/ 48631 h 49640"/>
                    <a:gd name="connsiteX8" fmla="*/ 38596 w 44372"/>
                    <a:gd name="connsiteY8" fmla="*/ 41634 h 49640"/>
                    <a:gd name="connsiteX9" fmla="*/ 44449 w 44372"/>
                    <a:gd name="connsiteY9" fmla="*/ 20183 h 49640"/>
                    <a:gd name="connsiteX10" fmla="*/ 12967 w 44372"/>
                    <a:gd name="connsiteY10" fmla="*/ 20183 h 49640"/>
                    <a:gd name="connsiteX11" fmla="*/ 16015 w 44372"/>
                    <a:gd name="connsiteY11" fmla="*/ 11483 h 49640"/>
                    <a:gd name="connsiteX12" fmla="*/ 23256 w 44372"/>
                    <a:gd name="connsiteY12" fmla="*/ 8378 h 49640"/>
                    <a:gd name="connsiteX13" fmla="*/ 28207 w 44372"/>
                    <a:gd name="connsiteY13" fmla="*/ 9980 h 49640"/>
                    <a:gd name="connsiteX14" fmla="*/ 31255 w 44372"/>
                    <a:gd name="connsiteY14" fmla="*/ 15175 h 49640"/>
                    <a:gd name="connsiteX15" fmla="*/ 31970 w 44372"/>
                    <a:gd name="connsiteY15" fmla="*/ 27882 h 49640"/>
                    <a:gd name="connsiteX16" fmla="*/ 29151 w 44372"/>
                    <a:gd name="connsiteY16" fmla="*/ 36167 h 49640"/>
                    <a:gd name="connsiteX17" fmla="*/ 22626 w 44372"/>
                    <a:gd name="connsiteY17" fmla="*/ 39015 h 49640"/>
                    <a:gd name="connsiteX18" fmla="*/ 15829 w 44372"/>
                    <a:gd name="connsiteY18" fmla="*/ 36024 h 49640"/>
                    <a:gd name="connsiteX19" fmla="*/ 13196 w 44372"/>
                    <a:gd name="connsiteY19" fmla="*/ 2788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255" y="15175"/>
                      </a:moveTo>
                      <a:lnTo>
                        <a:pt x="43776" y="13071"/>
                      </a:lnTo>
                      <a:cubicBezTo>
                        <a:pt x="42173" y="8483"/>
                        <a:pt x="39631" y="4986"/>
                        <a:pt x="36149" y="2582"/>
                      </a:cubicBezTo>
                      <a:cubicBezTo>
                        <a:pt x="32676" y="188"/>
                        <a:pt x="28336" y="-1010"/>
                        <a:pt x="23127" y="-1010"/>
                      </a:cubicBezTo>
                      <a:cubicBezTo>
                        <a:pt x="14865" y="-1010"/>
                        <a:pt x="8750" y="1690"/>
                        <a:pt x="4782" y="7090"/>
                      </a:cubicBezTo>
                      <a:cubicBezTo>
                        <a:pt x="1653" y="11411"/>
                        <a:pt x="88" y="16863"/>
                        <a:pt x="88" y="23446"/>
                      </a:cubicBezTo>
                      <a:cubicBezTo>
                        <a:pt x="88" y="31316"/>
                        <a:pt x="2144" y="37479"/>
                        <a:pt x="6256" y="41934"/>
                      </a:cubicBezTo>
                      <a:cubicBezTo>
                        <a:pt x="10377" y="46399"/>
                        <a:pt x="15581" y="48631"/>
                        <a:pt x="21868" y="48631"/>
                      </a:cubicBezTo>
                      <a:cubicBezTo>
                        <a:pt x="28937" y="48631"/>
                        <a:pt x="34513" y="46299"/>
                        <a:pt x="38596" y="41634"/>
                      </a:cubicBezTo>
                      <a:cubicBezTo>
                        <a:pt x="42679" y="36969"/>
                        <a:pt x="44630" y="29819"/>
                        <a:pt x="44449" y="20183"/>
                      </a:cubicBezTo>
                      <a:lnTo>
                        <a:pt x="12967" y="20183"/>
                      </a:lnTo>
                      <a:cubicBezTo>
                        <a:pt x="13062" y="16463"/>
                        <a:pt x="14078" y="13563"/>
                        <a:pt x="16015" y="11483"/>
                      </a:cubicBezTo>
                      <a:cubicBezTo>
                        <a:pt x="17951" y="9413"/>
                        <a:pt x="20365" y="8378"/>
                        <a:pt x="23256" y="8378"/>
                      </a:cubicBezTo>
                      <a:cubicBezTo>
                        <a:pt x="25221" y="8378"/>
                        <a:pt x="26871" y="8912"/>
                        <a:pt x="28207" y="9980"/>
                      </a:cubicBezTo>
                      <a:cubicBezTo>
                        <a:pt x="29552" y="11058"/>
                        <a:pt x="30568" y="12790"/>
                        <a:pt x="31255" y="15175"/>
                      </a:cubicBezTo>
                      <a:close/>
                      <a:moveTo>
                        <a:pt x="31970" y="27882"/>
                      </a:moveTo>
                      <a:cubicBezTo>
                        <a:pt x="31885" y="31517"/>
                        <a:pt x="30945" y="34278"/>
                        <a:pt x="29151" y="36167"/>
                      </a:cubicBezTo>
                      <a:cubicBezTo>
                        <a:pt x="27367" y="38066"/>
                        <a:pt x="25192" y="39015"/>
                        <a:pt x="22626" y="39015"/>
                      </a:cubicBezTo>
                      <a:cubicBezTo>
                        <a:pt x="19888" y="39015"/>
                        <a:pt x="17622" y="38018"/>
                        <a:pt x="15829" y="36024"/>
                      </a:cubicBezTo>
                      <a:cubicBezTo>
                        <a:pt x="14045" y="34021"/>
                        <a:pt x="13167" y="31307"/>
                        <a:pt x="13196" y="27882"/>
                      </a:cubicBezTo>
                      <a:close/>
                    </a:path>
                  </a:pathLst>
                </a:custGeom>
                <a:solidFill>
                  <a:srgbClr val="000000"/>
                </a:solidFill>
                <a:ln w="14" cap="flat">
                  <a:noFill/>
                  <a:prstDash val="solid"/>
                  <a:round/>
                </a:ln>
              </p:spPr>
              <p:txBody>
                <a:bodyPr rtlCol="0" anchor="ctr"/>
                <a:lstStyle/>
                <a:p>
                  <a:endParaRPr lang="en-US"/>
                </a:p>
              </p:txBody>
            </p:sp>
            <p:sp>
              <p:nvSpPr>
                <p:cNvPr id="1479" name="Freeform: Shape 1478">
                  <a:extLst>
                    <a:ext uri="{FF2B5EF4-FFF2-40B4-BE49-F238E27FC236}">
                      <a16:creationId xmlns:a16="http://schemas.microsoft.com/office/drawing/2014/main" id="{0EA26AD9-8ADD-7522-1699-9E7272839658}"/>
                    </a:ext>
                  </a:extLst>
                </p:cNvPr>
                <p:cNvSpPr/>
                <p:nvPr/>
              </p:nvSpPr>
              <p:spPr>
                <a:xfrm flipV="1">
                  <a:off x="7931377" y="460204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80" name="Freeform: Shape 1479">
                  <a:extLst>
                    <a:ext uri="{FF2B5EF4-FFF2-40B4-BE49-F238E27FC236}">
                      <a16:creationId xmlns:a16="http://schemas.microsoft.com/office/drawing/2014/main" id="{B63E2499-71E9-F4E2-02B6-AC90F1BAAACC}"/>
                    </a:ext>
                  </a:extLst>
                </p:cNvPr>
                <p:cNvSpPr/>
                <p:nvPr/>
              </p:nvSpPr>
              <p:spPr>
                <a:xfrm flipV="1">
                  <a:off x="7960628" y="4554019"/>
                  <a:ext cx="45834" cy="31381"/>
                </a:xfrm>
                <a:custGeom>
                  <a:avLst/>
                  <a:gdLst>
                    <a:gd name="connsiteX0" fmla="*/ -8 w 45834"/>
                    <a:gd name="connsiteY0" fmla="*/ 18236 h 31381"/>
                    <a:gd name="connsiteX1" fmla="*/ -8 w 45834"/>
                    <a:gd name="connsiteY1" fmla="*/ 29770 h 31381"/>
                    <a:gd name="connsiteX2" fmla="*/ 45827 w 45834"/>
                    <a:gd name="connsiteY2" fmla="*/ 29770 h 31381"/>
                    <a:gd name="connsiteX3" fmla="*/ 45827 w 45834"/>
                    <a:gd name="connsiteY3" fmla="*/ 18236 h 31381"/>
                    <a:gd name="connsiteX4" fmla="*/ -8 w 45834"/>
                    <a:gd name="connsiteY4" fmla="*/ -1612 h 31381"/>
                    <a:gd name="connsiteX5" fmla="*/ -8 w 45834"/>
                    <a:gd name="connsiteY5" fmla="*/ 9965 h 31381"/>
                    <a:gd name="connsiteX6" fmla="*/ 45827 w 45834"/>
                    <a:gd name="connsiteY6" fmla="*/ 9965 h 31381"/>
                    <a:gd name="connsiteX7" fmla="*/ 45827 w 45834"/>
                    <a:gd name="connsiteY7" fmla="*/ -161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8" y="18236"/>
                      </a:moveTo>
                      <a:lnTo>
                        <a:pt x="-8" y="29770"/>
                      </a:lnTo>
                      <a:lnTo>
                        <a:pt x="45827" y="29770"/>
                      </a:lnTo>
                      <a:lnTo>
                        <a:pt x="45827" y="18236"/>
                      </a:lnTo>
                      <a:close/>
                      <a:moveTo>
                        <a:pt x="-8" y="-1612"/>
                      </a:moveTo>
                      <a:lnTo>
                        <a:pt x="-8" y="9965"/>
                      </a:lnTo>
                      <a:lnTo>
                        <a:pt x="45827" y="9965"/>
                      </a:lnTo>
                      <a:lnTo>
                        <a:pt x="45827" y="-1612"/>
                      </a:lnTo>
                      <a:close/>
                    </a:path>
                  </a:pathLst>
                </a:custGeom>
                <a:solidFill>
                  <a:srgbClr val="000000"/>
                </a:solidFill>
                <a:ln w="14" cap="flat">
                  <a:noFill/>
                  <a:prstDash val="solid"/>
                  <a:round/>
                </a:ln>
              </p:spPr>
              <p:txBody>
                <a:bodyPr rtlCol="0" anchor="ctr"/>
                <a:lstStyle/>
                <a:p>
                  <a:endParaRPr lang="en-US"/>
                </a:p>
              </p:txBody>
            </p:sp>
            <p:sp>
              <p:nvSpPr>
                <p:cNvPr id="1481" name="Freeform: Shape 1480">
                  <a:extLst>
                    <a:ext uri="{FF2B5EF4-FFF2-40B4-BE49-F238E27FC236}">
                      <a16:creationId xmlns:a16="http://schemas.microsoft.com/office/drawing/2014/main" id="{CD4AD3FD-E879-1489-61EB-3F2756DAE94B}"/>
                    </a:ext>
                  </a:extLst>
                </p:cNvPr>
                <p:cNvSpPr/>
                <p:nvPr/>
              </p:nvSpPr>
              <p:spPr>
                <a:xfrm flipV="1">
                  <a:off x="8010305" y="460204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82" name="Freeform: Shape 1481">
                  <a:extLst>
                    <a:ext uri="{FF2B5EF4-FFF2-40B4-BE49-F238E27FC236}">
                      <a16:creationId xmlns:a16="http://schemas.microsoft.com/office/drawing/2014/main" id="{43EC233F-ADA5-A780-BA58-9B76A469B775}"/>
                    </a:ext>
                  </a:extLst>
                </p:cNvPr>
                <p:cNvSpPr/>
                <p:nvPr/>
              </p:nvSpPr>
              <p:spPr>
                <a:xfrm flipV="1">
                  <a:off x="8042274" y="4536489"/>
                  <a:ext cx="22280" cy="84027"/>
                </a:xfrm>
                <a:custGeom>
                  <a:avLst/>
                  <a:gdLst>
                    <a:gd name="connsiteX0" fmla="*/ 641 w 22280"/>
                    <a:gd name="connsiteY0" fmla="*/ -995 h 84027"/>
                    <a:gd name="connsiteX1" fmla="*/ 641 w 22280"/>
                    <a:gd name="connsiteY1" fmla="*/ 83032 h 84027"/>
                    <a:gd name="connsiteX2" fmla="*/ 22922 w 22280"/>
                    <a:gd name="connsiteY2" fmla="*/ 83032 h 84027"/>
                    <a:gd name="connsiteX3" fmla="*/ 22922 w 22280"/>
                    <a:gd name="connsiteY3" fmla="*/ 73158 h 84027"/>
                    <a:gd name="connsiteX4" fmla="*/ 12590 w 22280"/>
                    <a:gd name="connsiteY4" fmla="*/ 73158 h 84027"/>
                    <a:gd name="connsiteX5" fmla="*/ 12590 w 22280"/>
                    <a:gd name="connsiteY5" fmla="*/ 8893 h 84027"/>
                    <a:gd name="connsiteX6" fmla="*/ 22922 w 22280"/>
                    <a:gd name="connsiteY6" fmla="*/ 8893 h 84027"/>
                    <a:gd name="connsiteX7" fmla="*/ 22922 w 22280"/>
                    <a:gd name="connsiteY7" fmla="*/ -995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641" y="-995"/>
                      </a:moveTo>
                      <a:lnTo>
                        <a:pt x="641" y="83032"/>
                      </a:lnTo>
                      <a:lnTo>
                        <a:pt x="22922" y="83032"/>
                      </a:lnTo>
                      <a:lnTo>
                        <a:pt x="22922" y="73158"/>
                      </a:lnTo>
                      <a:lnTo>
                        <a:pt x="12590" y="73158"/>
                      </a:lnTo>
                      <a:lnTo>
                        <a:pt x="12590" y="8893"/>
                      </a:lnTo>
                      <a:lnTo>
                        <a:pt x="22922" y="8893"/>
                      </a:lnTo>
                      <a:lnTo>
                        <a:pt x="22922" y="-995"/>
                      </a:lnTo>
                      <a:close/>
                    </a:path>
                  </a:pathLst>
                </a:custGeom>
                <a:solidFill>
                  <a:srgbClr val="000000"/>
                </a:solidFill>
                <a:ln w="14" cap="flat">
                  <a:noFill/>
                  <a:prstDash val="solid"/>
                  <a:round/>
                </a:ln>
              </p:spPr>
              <p:txBody>
                <a:bodyPr rtlCol="0" anchor="ctr"/>
                <a:lstStyle/>
                <a:p>
                  <a:endParaRPr lang="en-US"/>
                </a:p>
              </p:txBody>
            </p:sp>
            <p:sp>
              <p:nvSpPr>
                <p:cNvPr id="1483" name="Freeform: Shape 1482">
                  <a:extLst>
                    <a:ext uri="{FF2B5EF4-FFF2-40B4-BE49-F238E27FC236}">
                      <a16:creationId xmlns:a16="http://schemas.microsoft.com/office/drawing/2014/main" id="{7431C86E-C847-F18B-8F6D-C3ECB4678146}"/>
                    </a:ext>
                  </a:extLst>
                </p:cNvPr>
                <p:cNvSpPr/>
                <p:nvPr/>
              </p:nvSpPr>
              <p:spPr>
                <a:xfrm flipV="1">
                  <a:off x="8070311" y="4537376"/>
                  <a:ext cx="44102" cy="65782"/>
                </a:xfrm>
                <a:custGeom>
                  <a:avLst/>
                  <a:gdLst>
                    <a:gd name="connsiteX0" fmla="*/ 60 w 44102"/>
                    <a:gd name="connsiteY0" fmla="*/ 16401 h 65782"/>
                    <a:gd name="connsiteX1" fmla="*/ 12581 w 44102"/>
                    <a:gd name="connsiteY1" fmla="*/ 17703 h 65782"/>
                    <a:gd name="connsiteX2" fmla="*/ 15758 w 44102"/>
                    <a:gd name="connsiteY2" fmla="*/ 10963 h 65782"/>
                    <a:gd name="connsiteX3" fmla="*/ 21840 w 44102"/>
                    <a:gd name="connsiteY3" fmla="*/ 8487 h 65782"/>
                    <a:gd name="connsiteX4" fmla="*/ 28508 w 44102"/>
                    <a:gd name="connsiteY4" fmla="*/ 11678 h 65782"/>
                    <a:gd name="connsiteX5" fmla="*/ 31241 w 44102"/>
                    <a:gd name="connsiteY5" fmla="*/ 21323 h 65782"/>
                    <a:gd name="connsiteX6" fmla="*/ 28522 w 44102"/>
                    <a:gd name="connsiteY6" fmla="*/ 30381 h 65782"/>
                    <a:gd name="connsiteX7" fmla="*/ 21482 w 44102"/>
                    <a:gd name="connsiteY7" fmla="*/ 33401 h 65782"/>
                    <a:gd name="connsiteX8" fmla="*/ 11780 w 44102"/>
                    <a:gd name="connsiteY8" fmla="*/ 28607 h 65782"/>
                    <a:gd name="connsiteX9" fmla="*/ 1591 w 44102"/>
                    <a:gd name="connsiteY9" fmla="*/ 30081 h 65782"/>
                    <a:gd name="connsiteX10" fmla="*/ 8031 w 44102"/>
                    <a:gd name="connsiteY10" fmla="*/ 64210 h 65782"/>
                    <a:gd name="connsiteX11" fmla="*/ 41258 w 44102"/>
                    <a:gd name="connsiteY11" fmla="*/ 64210 h 65782"/>
                    <a:gd name="connsiteX12" fmla="*/ 41258 w 44102"/>
                    <a:gd name="connsiteY12" fmla="*/ 52447 h 65782"/>
                    <a:gd name="connsiteX13" fmla="*/ 17547 w 44102"/>
                    <a:gd name="connsiteY13" fmla="*/ 52447 h 65782"/>
                    <a:gd name="connsiteX14" fmla="*/ 15586 w 44102"/>
                    <a:gd name="connsiteY14" fmla="*/ 41314 h 65782"/>
                    <a:gd name="connsiteX15" fmla="*/ 24172 w 44102"/>
                    <a:gd name="connsiteY15" fmla="*/ 43418 h 65782"/>
                    <a:gd name="connsiteX16" fmla="*/ 38339 w 44102"/>
                    <a:gd name="connsiteY16" fmla="*/ 37336 h 65782"/>
                    <a:gd name="connsiteX17" fmla="*/ 44163 w 44102"/>
                    <a:gd name="connsiteY17" fmla="*/ 21552 h 65782"/>
                    <a:gd name="connsiteX18" fmla="*/ 39469 w 44102"/>
                    <a:gd name="connsiteY18" fmla="*/ 7099 h 65782"/>
                    <a:gd name="connsiteX19" fmla="*/ 21711 w 44102"/>
                    <a:gd name="connsiteY19" fmla="*/ -1572 h 65782"/>
                    <a:gd name="connsiteX20" fmla="*/ 6914 w 44102"/>
                    <a:gd name="connsiteY20" fmla="*/ 3293 h 65782"/>
                    <a:gd name="connsiteX21" fmla="*/ 60 w 44102"/>
                    <a:gd name="connsiteY21" fmla="*/ 16401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60" y="16401"/>
                      </a:moveTo>
                      <a:lnTo>
                        <a:pt x="12581" y="17703"/>
                      </a:lnTo>
                      <a:cubicBezTo>
                        <a:pt x="12944" y="14870"/>
                        <a:pt x="14003" y="12623"/>
                        <a:pt x="15758" y="10963"/>
                      </a:cubicBezTo>
                      <a:cubicBezTo>
                        <a:pt x="17523" y="9313"/>
                        <a:pt x="19550" y="8487"/>
                        <a:pt x="21840" y="8487"/>
                      </a:cubicBezTo>
                      <a:cubicBezTo>
                        <a:pt x="24463" y="8487"/>
                        <a:pt x="26686" y="9551"/>
                        <a:pt x="28508" y="11678"/>
                      </a:cubicBezTo>
                      <a:cubicBezTo>
                        <a:pt x="30330" y="13815"/>
                        <a:pt x="31241" y="17030"/>
                        <a:pt x="31241" y="21323"/>
                      </a:cubicBezTo>
                      <a:cubicBezTo>
                        <a:pt x="31241" y="25349"/>
                        <a:pt x="30335" y="28368"/>
                        <a:pt x="28522" y="30381"/>
                      </a:cubicBezTo>
                      <a:cubicBezTo>
                        <a:pt x="26719" y="32394"/>
                        <a:pt x="24372" y="33401"/>
                        <a:pt x="21482" y="33401"/>
                      </a:cubicBezTo>
                      <a:cubicBezTo>
                        <a:pt x="17876" y="33401"/>
                        <a:pt x="14642" y="31803"/>
                        <a:pt x="11780" y="28607"/>
                      </a:cubicBezTo>
                      <a:lnTo>
                        <a:pt x="1591" y="30081"/>
                      </a:lnTo>
                      <a:lnTo>
                        <a:pt x="8031" y="64210"/>
                      </a:lnTo>
                      <a:lnTo>
                        <a:pt x="41258" y="64210"/>
                      </a:lnTo>
                      <a:lnTo>
                        <a:pt x="41258" y="52447"/>
                      </a:lnTo>
                      <a:lnTo>
                        <a:pt x="17547" y="52447"/>
                      </a:lnTo>
                      <a:lnTo>
                        <a:pt x="15586" y="41314"/>
                      </a:lnTo>
                      <a:cubicBezTo>
                        <a:pt x="18391" y="42716"/>
                        <a:pt x="21253" y="43418"/>
                        <a:pt x="24172" y="43418"/>
                      </a:cubicBezTo>
                      <a:cubicBezTo>
                        <a:pt x="29743" y="43418"/>
                        <a:pt x="34466" y="41390"/>
                        <a:pt x="38339" y="37336"/>
                      </a:cubicBezTo>
                      <a:cubicBezTo>
                        <a:pt x="42221" y="33282"/>
                        <a:pt x="44163" y="28020"/>
                        <a:pt x="44163" y="21552"/>
                      </a:cubicBezTo>
                      <a:cubicBezTo>
                        <a:pt x="44163" y="16153"/>
                        <a:pt x="42598" y="11335"/>
                        <a:pt x="39469" y="7099"/>
                      </a:cubicBezTo>
                      <a:cubicBezTo>
                        <a:pt x="35205" y="1318"/>
                        <a:pt x="29285" y="-1572"/>
                        <a:pt x="21711" y="-1572"/>
                      </a:cubicBezTo>
                      <a:cubicBezTo>
                        <a:pt x="15662" y="-1572"/>
                        <a:pt x="10730" y="49"/>
                        <a:pt x="6914" y="3293"/>
                      </a:cubicBezTo>
                      <a:cubicBezTo>
                        <a:pt x="3098" y="6546"/>
                        <a:pt x="814" y="10915"/>
                        <a:pt x="60" y="16401"/>
                      </a:cubicBezTo>
                      <a:close/>
                    </a:path>
                  </a:pathLst>
                </a:custGeom>
                <a:solidFill>
                  <a:srgbClr val="000000"/>
                </a:solidFill>
                <a:ln w="14" cap="flat">
                  <a:noFill/>
                  <a:prstDash val="solid"/>
                  <a:round/>
                </a:ln>
              </p:spPr>
              <p:txBody>
                <a:bodyPr rtlCol="0" anchor="ctr"/>
                <a:lstStyle/>
                <a:p>
                  <a:endParaRPr lang="en-US"/>
                </a:p>
              </p:txBody>
            </p:sp>
            <p:sp>
              <p:nvSpPr>
                <p:cNvPr id="1484" name="Freeform: Shape 1483">
                  <a:extLst>
                    <a:ext uri="{FF2B5EF4-FFF2-40B4-BE49-F238E27FC236}">
                      <a16:creationId xmlns:a16="http://schemas.microsoft.com/office/drawing/2014/main" id="{5539580E-A12B-7A08-B6D9-FBDABB493D77}"/>
                    </a:ext>
                  </a:extLst>
                </p:cNvPr>
                <p:cNvSpPr/>
                <p:nvPr/>
              </p:nvSpPr>
              <p:spPr>
                <a:xfrm flipV="1">
                  <a:off x="8121245" y="4537376"/>
                  <a:ext cx="44102" cy="65782"/>
                </a:xfrm>
                <a:custGeom>
                  <a:avLst/>
                  <a:gdLst>
                    <a:gd name="connsiteX0" fmla="*/ 72 w 44102"/>
                    <a:gd name="connsiteY0" fmla="*/ 16401 h 65782"/>
                    <a:gd name="connsiteX1" fmla="*/ 12593 w 44102"/>
                    <a:gd name="connsiteY1" fmla="*/ 17703 h 65782"/>
                    <a:gd name="connsiteX2" fmla="*/ 15770 w 44102"/>
                    <a:gd name="connsiteY2" fmla="*/ 10963 h 65782"/>
                    <a:gd name="connsiteX3" fmla="*/ 21851 w 44102"/>
                    <a:gd name="connsiteY3" fmla="*/ 8487 h 65782"/>
                    <a:gd name="connsiteX4" fmla="*/ 28520 w 44102"/>
                    <a:gd name="connsiteY4" fmla="*/ 11678 h 65782"/>
                    <a:gd name="connsiteX5" fmla="*/ 31253 w 44102"/>
                    <a:gd name="connsiteY5" fmla="*/ 21323 h 65782"/>
                    <a:gd name="connsiteX6" fmla="*/ 28534 w 44102"/>
                    <a:gd name="connsiteY6" fmla="*/ 30381 h 65782"/>
                    <a:gd name="connsiteX7" fmla="*/ 21494 w 44102"/>
                    <a:gd name="connsiteY7" fmla="*/ 33401 h 65782"/>
                    <a:gd name="connsiteX8" fmla="*/ 11792 w 44102"/>
                    <a:gd name="connsiteY8" fmla="*/ 28607 h 65782"/>
                    <a:gd name="connsiteX9" fmla="*/ 1603 w 44102"/>
                    <a:gd name="connsiteY9" fmla="*/ 30081 h 65782"/>
                    <a:gd name="connsiteX10" fmla="*/ 8042 w 44102"/>
                    <a:gd name="connsiteY10" fmla="*/ 64210 h 65782"/>
                    <a:gd name="connsiteX11" fmla="*/ 41270 w 44102"/>
                    <a:gd name="connsiteY11" fmla="*/ 64210 h 65782"/>
                    <a:gd name="connsiteX12" fmla="*/ 41270 w 44102"/>
                    <a:gd name="connsiteY12" fmla="*/ 52447 h 65782"/>
                    <a:gd name="connsiteX13" fmla="*/ 17559 w 44102"/>
                    <a:gd name="connsiteY13" fmla="*/ 52447 h 65782"/>
                    <a:gd name="connsiteX14" fmla="*/ 15598 w 44102"/>
                    <a:gd name="connsiteY14" fmla="*/ 41314 h 65782"/>
                    <a:gd name="connsiteX15" fmla="*/ 24184 w 44102"/>
                    <a:gd name="connsiteY15" fmla="*/ 43418 h 65782"/>
                    <a:gd name="connsiteX16" fmla="*/ 38351 w 44102"/>
                    <a:gd name="connsiteY16" fmla="*/ 37336 h 65782"/>
                    <a:gd name="connsiteX17" fmla="*/ 44175 w 44102"/>
                    <a:gd name="connsiteY17" fmla="*/ 21552 h 65782"/>
                    <a:gd name="connsiteX18" fmla="*/ 39481 w 44102"/>
                    <a:gd name="connsiteY18" fmla="*/ 7099 h 65782"/>
                    <a:gd name="connsiteX19" fmla="*/ 21723 w 44102"/>
                    <a:gd name="connsiteY19" fmla="*/ -1572 h 65782"/>
                    <a:gd name="connsiteX20" fmla="*/ 6926 w 44102"/>
                    <a:gd name="connsiteY20" fmla="*/ 3293 h 65782"/>
                    <a:gd name="connsiteX21" fmla="*/ 72 w 44102"/>
                    <a:gd name="connsiteY21" fmla="*/ 16401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72" y="16401"/>
                      </a:moveTo>
                      <a:lnTo>
                        <a:pt x="12593" y="17703"/>
                      </a:lnTo>
                      <a:cubicBezTo>
                        <a:pt x="12955" y="14870"/>
                        <a:pt x="14014" y="12623"/>
                        <a:pt x="15770" y="10963"/>
                      </a:cubicBezTo>
                      <a:cubicBezTo>
                        <a:pt x="17535" y="9313"/>
                        <a:pt x="19562" y="8487"/>
                        <a:pt x="21851" y="8487"/>
                      </a:cubicBezTo>
                      <a:cubicBezTo>
                        <a:pt x="24475" y="8487"/>
                        <a:pt x="26698" y="9551"/>
                        <a:pt x="28520" y="11678"/>
                      </a:cubicBezTo>
                      <a:cubicBezTo>
                        <a:pt x="30342" y="13815"/>
                        <a:pt x="31253" y="17030"/>
                        <a:pt x="31253" y="21323"/>
                      </a:cubicBezTo>
                      <a:cubicBezTo>
                        <a:pt x="31253" y="25349"/>
                        <a:pt x="30347" y="28368"/>
                        <a:pt x="28534" y="30381"/>
                      </a:cubicBezTo>
                      <a:cubicBezTo>
                        <a:pt x="26731" y="32394"/>
                        <a:pt x="24384" y="33401"/>
                        <a:pt x="21494" y="33401"/>
                      </a:cubicBezTo>
                      <a:cubicBezTo>
                        <a:pt x="17888" y="33401"/>
                        <a:pt x="14654" y="31803"/>
                        <a:pt x="11792" y="28607"/>
                      </a:cubicBezTo>
                      <a:lnTo>
                        <a:pt x="1603" y="30081"/>
                      </a:lnTo>
                      <a:lnTo>
                        <a:pt x="8042" y="64210"/>
                      </a:lnTo>
                      <a:lnTo>
                        <a:pt x="41270" y="64210"/>
                      </a:lnTo>
                      <a:lnTo>
                        <a:pt x="41270" y="52447"/>
                      </a:lnTo>
                      <a:lnTo>
                        <a:pt x="17559" y="52447"/>
                      </a:lnTo>
                      <a:lnTo>
                        <a:pt x="15598" y="41314"/>
                      </a:lnTo>
                      <a:cubicBezTo>
                        <a:pt x="18403" y="42716"/>
                        <a:pt x="21265" y="43418"/>
                        <a:pt x="24184" y="43418"/>
                      </a:cubicBezTo>
                      <a:cubicBezTo>
                        <a:pt x="29755" y="43418"/>
                        <a:pt x="34477" y="41390"/>
                        <a:pt x="38351" y="37336"/>
                      </a:cubicBezTo>
                      <a:cubicBezTo>
                        <a:pt x="42233" y="33282"/>
                        <a:pt x="44175" y="28020"/>
                        <a:pt x="44175" y="21552"/>
                      </a:cubicBezTo>
                      <a:cubicBezTo>
                        <a:pt x="44175" y="16153"/>
                        <a:pt x="42610" y="11335"/>
                        <a:pt x="39481" y="7099"/>
                      </a:cubicBezTo>
                      <a:cubicBezTo>
                        <a:pt x="35217" y="1318"/>
                        <a:pt x="29297" y="-1572"/>
                        <a:pt x="21723" y="-1572"/>
                      </a:cubicBezTo>
                      <a:cubicBezTo>
                        <a:pt x="15674" y="-1572"/>
                        <a:pt x="10742" y="49"/>
                        <a:pt x="6926" y="3293"/>
                      </a:cubicBezTo>
                      <a:cubicBezTo>
                        <a:pt x="3110" y="6546"/>
                        <a:pt x="826" y="10915"/>
                        <a:pt x="72" y="16401"/>
                      </a:cubicBezTo>
                      <a:close/>
                    </a:path>
                  </a:pathLst>
                </a:custGeom>
                <a:solidFill>
                  <a:srgbClr val="000000"/>
                </a:solidFill>
                <a:ln w="14" cap="flat">
                  <a:noFill/>
                  <a:prstDash val="solid"/>
                  <a:round/>
                </a:ln>
              </p:spPr>
              <p:txBody>
                <a:bodyPr rtlCol="0" anchor="ctr"/>
                <a:lstStyle/>
                <a:p>
                  <a:endParaRPr lang="en-US"/>
                </a:p>
              </p:txBody>
            </p:sp>
            <p:sp>
              <p:nvSpPr>
                <p:cNvPr id="1485" name="Freeform: Shape 1484">
                  <a:extLst>
                    <a:ext uri="{FF2B5EF4-FFF2-40B4-BE49-F238E27FC236}">
                      <a16:creationId xmlns:a16="http://schemas.microsoft.com/office/drawing/2014/main" id="{E26AA7E7-0C4E-A0C6-53CB-FD852A31D0F2}"/>
                    </a:ext>
                  </a:extLst>
                </p:cNvPr>
                <p:cNvSpPr/>
                <p:nvPr/>
              </p:nvSpPr>
              <p:spPr>
                <a:xfrm flipV="1">
                  <a:off x="8173352" y="4589478"/>
                  <a:ext cx="13594" cy="27188"/>
                </a:xfrm>
                <a:custGeom>
                  <a:avLst/>
                  <a:gdLst>
                    <a:gd name="connsiteX0" fmla="*/ 2095 w 13594"/>
                    <a:gd name="connsiteY0" fmla="*/ 27916 h 27188"/>
                    <a:gd name="connsiteX1" fmla="*/ 14659 w 13594"/>
                    <a:gd name="connsiteY1" fmla="*/ 27916 h 27188"/>
                    <a:gd name="connsiteX2" fmla="*/ 14659 w 13594"/>
                    <a:gd name="connsiteY2" fmla="*/ 18930 h 27188"/>
                    <a:gd name="connsiteX3" fmla="*/ 13714 w 13594"/>
                    <a:gd name="connsiteY3" fmla="*/ 10330 h 27188"/>
                    <a:gd name="connsiteX4" fmla="*/ 10151 w 13594"/>
                    <a:gd name="connsiteY4" fmla="*/ 4663 h 27188"/>
                    <a:gd name="connsiteX5" fmla="*/ 3526 w 13594"/>
                    <a:gd name="connsiteY5" fmla="*/ 728 h 27188"/>
                    <a:gd name="connsiteX6" fmla="*/ 1064 w 13594"/>
                    <a:gd name="connsiteY6" fmla="*/ 5922 h 27188"/>
                    <a:gd name="connsiteX7" fmla="*/ 6459 w 13594"/>
                    <a:gd name="connsiteY7" fmla="*/ 9357 h 27188"/>
                    <a:gd name="connsiteX8" fmla="*/ 8176 w 13594"/>
                    <a:gd name="connsiteY8" fmla="*/ 15352 h 27188"/>
                    <a:gd name="connsiteX9" fmla="*/ 2095 w 13594"/>
                    <a:gd name="connsiteY9" fmla="*/ 15352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2095" y="27916"/>
                      </a:moveTo>
                      <a:lnTo>
                        <a:pt x="14659" y="27916"/>
                      </a:lnTo>
                      <a:lnTo>
                        <a:pt x="14659" y="18930"/>
                      </a:lnTo>
                      <a:cubicBezTo>
                        <a:pt x="14659" y="15295"/>
                        <a:pt x="14344" y="12428"/>
                        <a:pt x="13714" y="10330"/>
                      </a:cubicBezTo>
                      <a:cubicBezTo>
                        <a:pt x="13085" y="8221"/>
                        <a:pt x="11897" y="6332"/>
                        <a:pt x="10151" y="4663"/>
                      </a:cubicBezTo>
                      <a:cubicBezTo>
                        <a:pt x="8415" y="2993"/>
                        <a:pt x="6206" y="1682"/>
                        <a:pt x="3526" y="728"/>
                      </a:cubicBezTo>
                      <a:lnTo>
                        <a:pt x="1064" y="5922"/>
                      </a:lnTo>
                      <a:cubicBezTo>
                        <a:pt x="3593" y="6752"/>
                        <a:pt x="5391" y="7897"/>
                        <a:pt x="6459" y="9357"/>
                      </a:cubicBezTo>
                      <a:cubicBezTo>
                        <a:pt x="7537" y="10816"/>
                        <a:pt x="8110" y="12815"/>
                        <a:pt x="8176" y="15352"/>
                      </a:cubicBezTo>
                      <a:lnTo>
                        <a:pt x="2095" y="15352"/>
                      </a:lnTo>
                      <a:close/>
                    </a:path>
                  </a:pathLst>
                </a:custGeom>
                <a:solidFill>
                  <a:srgbClr val="000000"/>
                </a:solidFill>
                <a:ln w="14" cap="flat">
                  <a:noFill/>
                  <a:prstDash val="solid"/>
                  <a:round/>
                </a:ln>
              </p:spPr>
              <p:txBody>
                <a:bodyPr rtlCol="0" anchor="ctr"/>
                <a:lstStyle/>
                <a:p>
                  <a:endParaRPr lang="en-US"/>
                </a:p>
              </p:txBody>
            </p:sp>
            <p:sp>
              <p:nvSpPr>
                <p:cNvPr id="1486" name="Freeform: Shape 1485">
                  <a:extLst>
                    <a:ext uri="{FF2B5EF4-FFF2-40B4-BE49-F238E27FC236}">
                      <a16:creationId xmlns:a16="http://schemas.microsoft.com/office/drawing/2014/main" id="{F8907AEB-1FE6-8D25-3100-0BBDF564F8EB}"/>
                    </a:ext>
                  </a:extLst>
                </p:cNvPr>
                <p:cNvSpPr/>
                <p:nvPr/>
              </p:nvSpPr>
              <p:spPr>
                <a:xfrm flipV="1">
                  <a:off x="8193559" y="460204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487" name="Freeform: Shape 1486">
                  <a:extLst>
                    <a:ext uri="{FF2B5EF4-FFF2-40B4-BE49-F238E27FC236}">
                      <a16:creationId xmlns:a16="http://schemas.microsoft.com/office/drawing/2014/main" id="{47314DCC-DE4F-170D-8F32-0889D3275000}"/>
                    </a:ext>
                  </a:extLst>
                </p:cNvPr>
                <p:cNvSpPr/>
                <p:nvPr/>
              </p:nvSpPr>
              <p:spPr>
                <a:xfrm flipV="1">
                  <a:off x="8222896" y="4536217"/>
                  <a:ext cx="43773" cy="66941"/>
                </a:xfrm>
                <a:custGeom>
                  <a:avLst/>
                  <a:gdLst>
                    <a:gd name="connsiteX0" fmla="*/ 42691 w 43773"/>
                    <a:gd name="connsiteY0" fmla="*/ 49001 h 66941"/>
                    <a:gd name="connsiteX1" fmla="*/ 30527 w 43773"/>
                    <a:gd name="connsiteY1" fmla="*/ 47670 h 66941"/>
                    <a:gd name="connsiteX2" fmla="*/ 28195 w 43773"/>
                    <a:gd name="connsiteY2" fmla="*/ 53208 h 66941"/>
                    <a:gd name="connsiteX3" fmla="*/ 23330 w 43773"/>
                    <a:gd name="connsiteY3" fmla="*/ 54997 h 66941"/>
                    <a:gd name="connsiteX4" fmla="*/ 16590 w 43773"/>
                    <a:gd name="connsiteY4" fmla="*/ 51419 h 66941"/>
                    <a:gd name="connsiteX5" fmla="*/ 13127 w 43773"/>
                    <a:gd name="connsiteY5" fmla="*/ 36537 h 66941"/>
                    <a:gd name="connsiteX6" fmla="*/ 24803 w 43773"/>
                    <a:gd name="connsiteY6" fmla="*/ 42075 h 66941"/>
                    <a:gd name="connsiteX7" fmla="*/ 38283 w 43773"/>
                    <a:gd name="connsiteY7" fmla="*/ 36079 h 66941"/>
                    <a:gd name="connsiteX8" fmla="*/ 43893 w 43773"/>
                    <a:gd name="connsiteY8" fmla="*/ 20610 h 66941"/>
                    <a:gd name="connsiteX9" fmla="*/ 37983 w 43773"/>
                    <a:gd name="connsiteY9" fmla="*/ 4469 h 66941"/>
                    <a:gd name="connsiteX10" fmla="*/ 22829 w 43773"/>
                    <a:gd name="connsiteY10" fmla="*/ -1613 h 66941"/>
                    <a:gd name="connsiteX11" fmla="*/ 6516 w 43773"/>
                    <a:gd name="connsiteY11" fmla="*/ 6100 h 66941"/>
                    <a:gd name="connsiteX12" fmla="*/ 119 w 43773"/>
                    <a:gd name="connsiteY12" fmla="*/ 31385 h 66941"/>
                    <a:gd name="connsiteX13" fmla="*/ 6773 w 43773"/>
                    <a:gd name="connsiteY13" fmla="*/ 57372 h 66941"/>
                    <a:gd name="connsiteX14" fmla="*/ 24088 w 43773"/>
                    <a:gd name="connsiteY14" fmla="*/ 65328 h 66941"/>
                    <a:gd name="connsiteX15" fmla="*/ 36452 w 43773"/>
                    <a:gd name="connsiteY15" fmla="*/ 61150 h 66941"/>
                    <a:gd name="connsiteX16" fmla="*/ 42691 w 43773"/>
                    <a:gd name="connsiteY16" fmla="*/ 49001 h 66941"/>
                    <a:gd name="connsiteX17" fmla="*/ 14200 w 43773"/>
                    <a:gd name="connsiteY17" fmla="*/ 21597 h 66941"/>
                    <a:gd name="connsiteX18" fmla="*/ 17019 w 43773"/>
                    <a:gd name="connsiteY18" fmla="*/ 12139 h 66941"/>
                    <a:gd name="connsiteX19" fmla="*/ 23458 w 43773"/>
                    <a:gd name="connsiteY19" fmla="*/ 8804 h 66941"/>
                    <a:gd name="connsiteX20" fmla="*/ 29268 w 43773"/>
                    <a:gd name="connsiteY20" fmla="*/ 11523 h 66941"/>
                    <a:gd name="connsiteX21" fmla="*/ 31601 w 43773"/>
                    <a:gd name="connsiteY21" fmla="*/ 20481 h 66941"/>
                    <a:gd name="connsiteX22" fmla="*/ 29096 w 43773"/>
                    <a:gd name="connsiteY22" fmla="*/ 29840 h 66941"/>
                    <a:gd name="connsiteX23" fmla="*/ 22829 w 43773"/>
                    <a:gd name="connsiteY23" fmla="*/ 32816 h 66941"/>
                    <a:gd name="connsiteX24" fmla="*/ 16704 w 43773"/>
                    <a:gd name="connsiteY24" fmla="*/ 29969 h 66941"/>
                    <a:gd name="connsiteX25" fmla="*/ 14200 w 43773"/>
                    <a:gd name="connsiteY25" fmla="*/ 21597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2691" y="49001"/>
                      </a:moveTo>
                      <a:lnTo>
                        <a:pt x="30527" y="47670"/>
                      </a:lnTo>
                      <a:cubicBezTo>
                        <a:pt x="30232" y="50169"/>
                        <a:pt x="29454" y="52015"/>
                        <a:pt x="28195" y="53208"/>
                      </a:cubicBezTo>
                      <a:cubicBezTo>
                        <a:pt x="26945" y="54400"/>
                        <a:pt x="25323" y="54997"/>
                        <a:pt x="23330" y="54997"/>
                      </a:cubicBezTo>
                      <a:cubicBezTo>
                        <a:pt x="20678" y="54997"/>
                        <a:pt x="18431" y="53804"/>
                        <a:pt x="16590" y="51419"/>
                      </a:cubicBezTo>
                      <a:cubicBezTo>
                        <a:pt x="14758" y="49034"/>
                        <a:pt x="13604" y="44073"/>
                        <a:pt x="13127" y="36537"/>
                      </a:cubicBezTo>
                      <a:cubicBezTo>
                        <a:pt x="16256" y="40229"/>
                        <a:pt x="20148" y="42075"/>
                        <a:pt x="24803" y="42075"/>
                      </a:cubicBezTo>
                      <a:cubicBezTo>
                        <a:pt x="30050" y="42075"/>
                        <a:pt x="34544" y="40076"/>
                        <a:pt x="38283" y="36079"/>
                      </a:cubicBezTo>
                      <a:cubicBezTo>
                        <a:pt x="42023" y="32091"/>
                        <a:pt x="43893" y="26935"/>
                        <a:pt x="43893" y="20610"/>
                      </a:cubicBezTo>
                      <a:cubicBezTo>
                        <a:pt x="43893" y="13903"/>
                        <a:pt x="41923" y="8523"/>
                        <a:pt x="37983" y="4469"/>
                      </a:cubicBezTo>
                      <a:cubicBezTo>
                        <a:pt x="34052" y="414"/>
                        <a:pt x="29001" y="-1613"/>
                        <a:pt x="22829" y="-1613"/>
                      </a:cubicBezTo>
                      <a:cubicBezTo>
                        <a:pt x="16218" y="-1613"/>
                        <a:pt x="10780" y="958"/>
                        <a:pt x="6516" y="6100"/>
                      </a:cubicBezTo>
                      <a:cubicBezTo>
                        <a:pt x="2251" y="11242"/>
                        <a:pt x="119" y="19670"/>
                        <a:pt x="119" y="31385"/>
                      </a:cubicBezTo>
                      <a:cubicBezTo>
                        <a:pt x="119" y="43406"/>
                        <a:pt x="2337" y="52068"/>
                        <a:pt x="6773" y="57372"/>
                      </a:cubicBezTo>
                      <a:cubicBezTo>
                        <a:pt x="11219" y="62676"/>
                        <a:pt x="16990" y="65328"/>
                        <a:pt x="24088" y="65328"/>
                      </a:cubicBezTo>
                      <a:cubicBezTo>
                        <a:pt x="29068" y="65328"/>
                        <a:pt x="33189" y="63936"/>
                        <a:pt x="36452" y="61150"/>
                      </a:cubicBezTo>
                      <a:cubicBezTo>
                        <a:pt x="39714" y="58364"/>
                        <a:pt x="41794" y="54314"/>
                        <a:pt x="42691" y="49001"/>
                      </a:cubicBezTo>
                      <a:close/>
                      <a:moveTo>
                        <a:pt x="14200" y="21597"/>
                      </a:moveTo>
                      <a:cubicBezTo>
                        <a:pt x="14200" y="17514"/>
                        <a:pt x="15140" y="14361"/>
                        <a:pt x="17019" y="12139"/>
                      </a:cubicBezTo>
                      <a:cubicBezTo>
                        <a:pt x="18898" y="9916"/>
                        <a:pt x="21045" y="8804"/>
                        <a:pt x="23458" y="8804"/>
                      </a:cubicBezTo>
                      <a:cubicBezTo>
                        <a:pt x="25786" y="8804"/>
                        <a:pt x="27723" y="9711"/>
                        <a:pt x="29268" y="11523"/>
                      </a:cubicBezTo>
                      <a:cubicBezTo>
                        <a:pt x="30823" y="13345"/>
                        <a:pt x="31601" y="16331"/>
                        <a:pt x="31601" y="20481"/>
                      </a:cubicBezTo>
                      <a:cubicBezTo>
                        <a:pt x="31601" y="24746"/>
                        <a:pt x="30766" y="27865"/>
                        <a:pt x="29096" y="29840"/>
                      </a:cubicBezTo>
                      <a:cubicBezTo>
                        <a:pt x="27427" y="31824"/>
                        <a:pt x="25338" y="32816"/>
                        <a:pt x="22829" y="32816"/>
                      </a:cubicBezTo>
                      <a:cubicBezTo>
                        <a:pt x="20415" y="32816"/>
                        <a:pt x="18374" y="31867"/>
                        <a:pt x="16704" y="29969"/>
                      </a:cubicBezTo>
                      <a:cubicBezTo>
                        <a:pt x="15035" y="28080"/>
                        <a:pt x="14200" y="25289"/>
                        <a:pt x="14200" y="21597"/>
                      </a:cubicBezTo>
                      <a:close/>
                    </a:path>
                  </a:pathLst>
                </a:custGeom>
                <a:solidFill>
                  <a:srgbClr val="000000"/>
                </a:solidFill>
                <a:ln w="14" cap="flat">
                  <a:noFill/>
                  <a:prstDash val="solid"/>
                  <a:round/>
                </a:ln>
              </p:spPr>
              <p:txBody>
                <a:bodyPr rtlCol="0" anchor="ctr"/>
                <a:lstStyle/>
                <a:p>
                  <a:endParaRPr lang="en-US"/>
                </a:p>
              </p:txBody>
            </p:sp>
            <p:sp>
              <p:nvSpPr>
                <p:cNvPr id="1488" name="Freeform: Shape 1487">
                  <a:extLst>
                    <a:ext uri="{FF2B5EF4-FFF2-40B4-BE49-F238E27FC236}">
                      <a16:creationId xmlns:a16="http://schemas.microsoft.com/office/drawing/2014/main" id="{BD9EC0F8-EC72-3768-68D6-5EF79C90695D}"/>
                    </a:ext>
                  </a:extLst>
                </p:cNvPr>
                <p:cNvSpPr/>
                <p:nvPr/>
              </p:nvSpPr>
              <p:spPr>
                <a:xfrm flipV="1">
                  <a:off x="8274002" y="4537376"/>
                  <a:ext cx="44102" cy="65782"/>
                </a:xfrm>
                <a:custGeom>
                  <a:avLst/>
                  <a:gdLst>
                    <a:gd name="connsiteX0" fmla="*/ 107 w 44102"/>
                    <a:gd name="connsiteY0" fmla="*/ 16401 h 65782"/>
                    <a:gd name="connsiteX1" fmla="*/ 12629 w 44102"/>
                    <a:gd name="connsiteY1" fmla="*/ 17703 h 65782"/>
                    <a:gd name="connsiteX2" fmla="*/ 15805 w 44102"/>
                    <a:gd name="connsiteY2" fmla="*/ 10963 h 65782"/>
                    <a:gd name="connsiteX3" fmla="*/ 21887 w 44102"/>
                    <a:gd name="connsiteY3" fmla="*/ 8487 h 65782"/>
                    <a:gd name="connsiteX4" fmla="*/ 28555 w 44102"/>
                    <a:gd name="connsiteY4" fmla="*/ 11678 h 65782"/>
                    <a:gd name="connsiteX5" fmla="*/ 31289 w 44102"/>
                    <a:gd name="connsiteY5" fmla="*/ 21323 h 65782"/>
                    <a:gd name="connsiteX6" fmla="*/ 28570 w 44102"/>
                    <a:gd name="connsiteY6" fmla="*/ 30381 h 65782"/>
                    <a:gd name="connsiteX7" fmla="*/ 21529 w 44102"/>
                    <a:gd name="connsiteY7" fmla="*/ 33401 h 65782"/>
                    <a:gd name="connsiteX8" fmla="*/ 11827 w 44102"/>
                    <a:gd name="connsiteY8" fmla="*/ 28607 h 65782"/>
                    <a:gd name="connsiteX9" fmla="*/ 1639 w 44102"/>
                    <a:gd name="connsiteY9" fmla="*/ 30081 h 65782"/>
                    <a:gd name="connsiteX10" fmla="*/ 8078 w 44102"/>
                    <a:gd name="connsiteY10" fmla="*/ 64210 h 65782"/>
                    <a:gd name="connsiteX11" fmla="*/ 41305 w 44102"/>
                    <a:gd name="connsiteY11" fmla="*/ 64210 h 65782"/>
                    <a:gd name="connsiteX12" fmla="*/ 41305 w 44102"/>
                    <a:gd name="connsiteY12" fmla="*/ 52447 h 65782"/>
                    <a:gd name="connsiteX13" fmla="*/ 17594 w 44102"/>
                    <a:gd name="connsiteY13" fmla="*/ 52447 h 65782"/>
                    <a:gd name="connsiteX14" fmla="*/ 15634 w 44102"/>
                    <a:gd name="connsiteY14" fmla="*/ 41314 h 65782"/>
                    <a:gd name="connsiteX15" fmla="*/ 24220 w 44102"/>
                    <a:gd name="connsiteY15" fmla="*/ 43418 h 65782"/>
                    <a:gd name="connsiteX16" fmla="*/ 38386 w 44102"/>
                    <a:gd name="connsiteY16" fmla="*/ 37336 h 65782"/>
                    <a:gd name="connsiteX17" fmla="*/ 44210 w 44102"/>
                    <a:gd name="connsiteY17" fmla="*/ 21552 h 65782"/>
                    <a:gd name="connsiteX18" fmla="*/ 39517 w 44102"/>
                    <a:gd name="connsiteY18" fmla="*/ 7099 h 65782"/>
                    <a:gd name="connsiteX19" fmla="*/ 21758 w 44102"/>
                    <a:gd name="connsiteY19" fmla="*/ -1572 h 65782"/>
                    <a:gd name="connsiteX20" fmla="*/ 6962 w 44102"/>
                    <a:gd name="connsiteY20" fmla="*/ 3293 h 65782"/>
                    <a:gd name="connsiteX21" fmla="*/ 107 w 44102"/>
                    <a:gd name="connsiteY21" fmla="*/ 16401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107" y="16401"/>
                      </a:moveTo>
                      <a:lnTo>
                        <a:pt x="12629" y="17703"/>
                      </a:lnTo>
                      <a:cubicBezTo>
                        <a:pt x="12991" y="14870"/>
                        <a:pt x="14050" y="12623"/>
                        <a:pt x="15805" y="10963"/>
                      </a:cubicBezTo>
                      <a:cubicBezTo>
                        <a:pt x="17570" y="9313"/>
                        <a:pt x="19597" y="8487"/>
                        <a:pt x="21887" y="8487"/>
                      </a:cubicBezTo>
                      <a:cubicBezTo>
                        <a:pt x="24510" y="8487"/>
                        <a:pt x="26733" y="9551"/>
                        <a:pt x="28555" y="11678"/>
                      </a:cubicBezTo>
                      <a:cubicBezTo>
                        <a:pt x="30377" y="13815"/>
                        <a:pt x="31289" y="17030"/>
                        <a:pt x="31289" y="21323"/>
                      </a:cubicBezTo>
                      <a:cubicBezTo>
                        <a:pt x="31289" y="25349"/>
                        <a:pt x="30382" y="28368"/>
                        <a:pt x="28570" y="30381"/>
                      </a:cubicBezTo>
                      <a:cubicBezTo>
                        <a:pt x="26767" y="32394"/>
                        <a:pt x="24420" y="33401"/>
                        <a:pt x="21529" y="33401"/>
                      </a:cubicBezTo>
                      <a:cubicBezTo>
                        <a:pt x="17923" y="33401"/>
                        <a:pt x="14689" y="31803"/>
                        <a:pt x="11827" y="28607"/>
                      </a:cubicBezTo>
                      <a:lnTo>
                        <a:pt x="1639" y="30081"/>
                      </a:lnTo>
                      <a:lnTo>
                        <a:pt x="8078" y="64210"/>
                      </a:lnTo>
                      <a:lnTo>
                        <a:pt x="41305" y="64210"/>
                      </a:lnTo>
                      <a:lnTo>
                        <a:pt x="41305" y="52447"/>
                      </a:lnTo>
                      <a:lnTo>
                        <a:pt x="17594" y="52447"/>
                      </a:lnTo>
                      <a:lnTo>
                        <a:pt x="15634" y="41314"/>
                      </a:lnTo>
                      <a:cubicBezTo>
                        <a:pt x="18438" y="42716"/>
                        <a:pt x="21300" y="43418"/>
                        <a:pt x="24220" y="43418"/>
                      </a:cubicBezTo>
                      <a:cubicBezTo>
                        <a:pt x="29791" y="43418"/>
                        <a:pt x="34513" y="41390"/>
                        <a:pt x="38386" y="37336"/>
                      </a:cubicBezTo>
                      <a:cubicBezTo>
                        <a:pt x="42269" y="33282"/>
                        <a:pt x="44210" y="28020"/>
                        <a:pt x="44210" y="21552"/>
                      </a:cubicBezTo>
                      <a:cubicBezTo>
                        <a:pt x="44210" y="16153"/>
                        <a:pt x="42646" y="11335"/>
                        <a:pt x="39517" y="7099"/>
                      </a:cubicBezTo>
                      <a:cubicBezTo>
                        <a:pt x="35252" y="1318"/>
                        <a:pt x="29333" y="-1572"/>
                        <a:pt x="21758" y="-1572"/>
                      </a:cubicBezTo>
                      <a:cubicBezTo>
                        <a:pt x="15710" y="-1572"/>
                        <a:pt x="10778" y="49"/>
                        <a:pt x="6962" y="3293"/>
                      </a:cubicBezTo>
                      <a:cubicBezTo>
                        <a:pt x="3146" y="6546"/>
                        <a:pt x="861" y="10915"/>
                        <a:pt x="107" y="16401"/>
                      </a:cubicBezTo>
                      <a:close/>
                    </a:path>
                  </a:pathLst>
                </a:custGeom>
                <a:solidFill>
                  <a:srgbClr val="000000"/>
                </a:solidFill>
                <a:ln w="14" cap="flat">
                  <a:noFill/>
                  <a:prstDash val="solid"/>
                  <a:round/>
                </a:ln>
              </p:spPr>
              <p:txBody>
                <a:bodyPr rtlCol="0" anchor="ctr"/>
                <a:lstStyle/>
                <a:p>
                  <a:endParaRPr lang="en-US"/>
                </a:p>
              </p:txBody>
            </p:sp>
            <p:sp>
              <p:nvSpPr>
                <p:cNvPr id="1489" name="Freeform: Shape 1488">
                  <a:extLst>
                    <a:ext uri="{FF2B5EF4-FFF2-40B4-BE49-F238E27FC236}">
                      <a16:creationId xmlns:a16="http://schemas.microsoft.com/office/drawing/2014/main" id="{0BD38F61-F130-8855-BF9F-4B340B573B33}"/>
                    </a:ext>
                  </a:extLst>
                </p:cNvPr>
                <p:cNvSpPr/>
                <p:nvPr/>
              </p:nvSpPr>
              <p:spPr>
                <a:xfrm flipV="1">
                  <a:off x="8322575" y="4536489"/>
                  <a:ext cx="22266" cy="84027"/>
                </a:xfrm>
                <a:custGeom>
                  <a:avLst/>
                  <a:gdLst>
                    <a:gd name="connsiteX0" fmla="*/ 23310 w 22266"/>
                    <a:gd name="connsiteY0" fmla="*/ 83032 h 84027"/>
                    <a:gd name="connsiteX1" fmla="*/ 23310 w 22266"/>
                    <a:gd name="connsiteY1" fmla="*/ -995 h 84027"/>
                    <a:gd name="connsiteX2" fmla="*/ 1044 w 22266"/>
                    <a:gd name="connsiteY2" fmla="*/ -995 h 84027"/>
                    <a:gd name="connsiteX3" fmla="*/ 1044 w 22266"/>
                    <a:gd name="connsiteY3" fmla="*/ 8893 h 84027"/>
                    <a:gd name="connsiteX4" fmla="*/ 11376 w 22266"/>
                    <a:gd name="connsiteY4" fmla="*/ 8893 h 84027"/>
                    <a:gd name="connsiteX5" fmla="*/ 11376 w 22266"/>
                    <a:gd name="connsiteY5" fmla="*/ 73244 h 84027"/>
                    <a:gd name="connsiteX6" fmla="*/ 1044 w 22266"/>
                    <a:gd name="connsiteY6" fmla="*/ 73244 h 84027"/>
                    <a:gd name="connsiteX7" fmla="*/ 1044 w 22266"/>
                    <a:gd name="connsiteY7" fmla="*/ 83032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3310" y="83032"/>
                      </a:moveTo>
                      <a:lnTo>
                        <a:pt x="23310" y="-995"/>
                      </a:lnTo>
                      <a:lnTo>
                        <a:pt x="1044" y="-995"/>
                      </a:lnTo>
                      <a:lnTo>
                        <a:pt x="1044" y="8893"/>
                      </a:lnTo>
                      <a:lnTo>
                        <a:pt x="11376" y="8893"/>
                      </a:lnTo>
                      <a:lnTo>
                        <a:pt x="11376" y="73244"/>
                      </a:lnTo>
                      <a:lnTo>
                        <a:pt x="1044" y="73244"/>
                      </a:lnTo>
                      <a:lnTo>
                        <a:pt x="1044" y="83032"/>
                      </a:lnTo>
                      <a:close/>
                    </a:path>
                  </a:pathLst>
                </a:custGeom>
                <a:solidFill>
                  <a:srgbClr val="000000"/>
                </a:solidFill>
                <a:ln w="14" cap="flat">
                  <a:noFill/>
                  <a:prstDash val="solid"/>
                  <a:round/>
                </a:ln>
              </p:spPr>
              <p:txBody>
                <a:bodyPr rtlCol="0" anchor="ctr"/>
                <a:lstStyle/>
                <a:p>
                  <a:endParaRPr lang="en-US"/>
                </a:p>
              </p:txBody>
            </p:sp>
          </p:grpSp>
        </p:grpSp>
        <p:grpSp>
          <p:nvGrpSpPr>
            <p:cNvPr id="1490" name="Graphic 3">
              <a:extLst>
                <a:ext uri="{FF2B5EF4-FFF2-40B4-BE49-F238E27FC236}">
                  <a16:creationId xmlns:a16="http://schemas.microsoft.com/office/drawing/2014/main" id="{060FEAAC-65ED-AE4D-C38D-64E49DB86CA3}"/>
                </a:ext>
              </a:extLst>
            </p:cNvPr>
            <p:cNvGrpSpPr/>
            <p:nvPr/>
          </p:nvGrpSpPr>
          <p:grpSpPr>
            <a:xfrm>
              <a:off x="10061514" y="3680032"/>
              <a:ext cx="511604" cy="383989"/>
              <a:chOff x="10061514" y="3680032"/>
              <a:chExt cx="511604" cy="383989"/>
            </a:xfrm>
            <a:noFill/>
          </p:grpSpPr>
          <p:sp>
            <p:nvSpPr>
              <p:cNvPr id="1491" name="Freeform: Shape 1490">
                <a:extLst>
                  <a:ext uri="{FF2B5EF4-FFF2-40B4-BE49-F238E27FC236}">
                    <a16:creationId xmlns:a16="http://schemas.microsoft.com/office/drawing/2014/main" id="{8A7E8350-BB07-2DCF-CE72-15C8BB94918C}"/>
                  </a:ext>
                </a:extLst>
              </p:cNvPr>
              <p:cNvSpPr/>
              <p:nvPr/>
            </p:nvSpPr>
            <p:spPr>
              <a:xfrm>
                <a:off x="10061514" y="3680032"/>
                <a:ext cx="511604" cy="383989"/>
              </a:xfrm>
              <a:custGeom>
                <a:avLst/>
                <a:gdLst>
                  <a:gd name="connsiteX0" fmla="*/ 588 w 511604"/>
                  <a:gd name="connsiteY0" fmla="*/ 384080 h 383989"/>
                  <a:gd name="connsiteX1" fmla="*/ 512192 w 511604"/>
                  <a:gd name="connsiteY1" fmla="*/ 91 h 383989"/>
                </a:gdLst>
                <a:ahLst/>
                <a:cxnLst>
                  <a:cxn ang="0">
                    <a:pos x="connsiteX0" y="connsiteY0"/>
                  </a:cxn>
                  <a:cxn ang="0">
                    <a:pos x="connsiteX1" y="connsiteY1"/>
                  </a:cxn>
                </a:cxnLst>
                <a:rect l="l" t="t" r="r" b="b"/>
                <a:pathLst>
                  <a:path w="511604" h="383989">
                    <a:moveTo>
                      <a:pt x="588" y="384080"/>
                    </a:moveTo>
                    <a:cubicBezTo>
                      <a:pt x="169386" y="257364"/>
                      <a:pt x="339960" y="129366"/>
                      <a:pt x="512192" y="91"/>
                    </a:cubicBezTo>
                  </a:path>
                </a:pathLst>
              </a:custGeom>
              <a:noFill/>
              <a:ln w="5724" cap="rnd">
                <a:solidFill>
                  <a:srgbClr val="000000"/>
                </a:solidFill>
                <a:prstDash val="solid"/>
                <a:round/>
              </a:ln>
            </p:spPr>
            <p:txBody>
              <a:bodyPr rtlCol="0" anchor="ctr"/>
              <a:lstStyle/>
              <a:p>
                <a:endParaRPr lang="en-US"/>
              </a:p>
            </p:txBody>
          </p:sp>
          <p:sp>
            <p:nvSpPr>
              <p:cNvPr id="1492" name="Freeform: Shape 1491">
                <a:extLst>
                  <a:ext uri="{FF2B5EF4-FFF2-40B4-BE49-F238E27FC236}">
                    <a16:creationId xmlns:a16="http://schemas.microsoft.com/office/drawing/2014/main" id="{08E8384F-F076-A0EF-2611-162B686C344D}"/>
                  </a:ext>
                </a:extLst>
              </p:cNvPr>
              <p:cNvSpPr/>
              <p:nvPr/>
            </p:nvSpPr>
            <p:spPr>
              <a:xfrm>
                <a:off x="10061514" y="4027377"/>
                <a:ext cx="40296" cy="36644"/>
              </a:xfrm>
              <a:custGeom>
                <a:avLst/>
                <a:gdLst>
                  <a:gd name="connsiteX0" fmla="*/ 40870 w 40296"/>
                  <a:gd name="connsiteY0" fmla="*/ 29402 h 36644"/>
                  <a:gd name="connsiteX1" fmla="*/ 574 w 40296"/>
                  <a:gd name="connsiteY1" fmla="*/ 36745 h 36644"/>
                  <a:gd name="connsiteX2" fmla="*/ 18891 w 40296"/>
                  <a:gd name="connsiteY2" fmla="*/ 101 h 36644"/>
                </a:gdLst>
                <a:ahLst/>
                <a:cxnLst>
                  <a:cxn ang="0">
                    <a:pos x="connsiteX0" y="connsiteY0"/>
                  </a:cxn>
                  <a:cxn ang="0">
                    <a:pos x="connsiteX1" y="connsiteY1"/>
                  </a:cxn>
                  <a:cxn ang="0">
                    <a:pos x="connsiteX2" y="connsiteY2"/>
                  </a:cxn>
                </a:cxnLst>
                <a:rect l="l" t="t" r="r" b="b"/>
                <a:pathLst>
                  <a:path w="40296" h="36644">
                    <a:moveTo>
                      <a:pt x="40870" y="29402"/>
                    </a:moveTo>
                    <a:lnTo>
                      <a:pt x="574" y="36745"/>
                    </a:lnTo>
                    <a:lnTo>
                      <a:pt x="18891" y="101"/>
                    </a:lnTo>
                  </a:path>
                </a:pathLst>
              </a:custGeom>
              <a:noFill/>
              <a:ln w="5724" cap="rnd">
                <a:solidFill>
                  <a:srgbClr val="000000"/>
                </a:solidFill>
                <a:prstDash val="solid"/>
                <a:round/>
              </a:ln>
            </p:spPr>
            <p:txBody>
              <a:bodyPr rtlCol="0" anchor="ctr"/>
              <a:lstStyle/>
              <a:p>
                <a:endParaRPr lang="en-US"/>
              </a:p>
            </p:txBody>
          </p:sp>
        </p:grpSp>
        <p:grpSp>
          <p:nvGrpSpPr>
            <p:cNvPr id="1493" name="Graphic 3">
              <a:extLst>
                <a:ext uri="{FF2B5EF4-FFF2-40B4-BE49-F238E27FC236}">
                  <a16:creationId xmlns:a16="http://schemas.microsoft.com/office/drawing/2014/main" id="{F5D490B8-92AB-7801-979C-B2DAEECD8796}"/>
                </a:ext>
              </a:extLst>
            </p:cNvPr>
            <p:cNvGrpSpPr/>
            <p:nvPr/>
          </p:nvGrpSpPr>
          <p:grpSpPr>
            <a:xfrm>
              <a:off x="9349114" y="4077599"/>
              <a:ext cx="760938" cy="470277"/>
              <a:chOff x="9349114" y="4077599"/>
              <a:chExt cx="760938" cy="470277"/>
            </a:xfrm>
          </p:grpSpPr>
          <p:sp>
            <p:nvSpPr>
              <p:cNvPr id="1494" name="Freeform: Shape 1493">
                <a:extLst>
                  <a:ext uri="{FF2B5EF4-FFF2-40B4-BE49-F238E27FC236}">
                    <a16:creationId xmlns:a16="http://schemas.microsoft.com/office/drawing/2014/main" id="{33F4909E-1BBF-B36C-B234-2BB15F411E49}"/>
                  </a:ext>
                </a:extLst>
              </p:cNvPr>
              <p:cNvSpPr/>
              <p:nvPr/>
            </p:nvSpPr>
            <p:spPr>
              <a:xfrm>
                <a:off x="9349114" y="4077599"/>
                <a:ext cx="760938" cy="470277"/>
              </a:xfrm>
              <a:custGeom>
                <a:avLst/>
                <a:gdLst>
                  <a:gd name="connsiteX0" fmla="*/ 553 w 760938"/>
                  <a:gd name="connsiteY0" fmla="*/ 470394 h 470277"/>
                  <a:gd name="connsiteX1" fmla="*/ 761492 w 760938"/>
                  <a:gd name="connsiteY1" fmla="*/ 470394 h 470277"/>
                  <a:gd name="connsiteX2" fmla="*/ 761492 w 760938"/>
                  <a:gd name="connsiteY2" fmla="*/ 116 h 470277"/>
                  <a:gd name="connsiteX3" fmla="*/ 553 w 760938"/>
                  <a:gd name="connsiteY3" fmla="*/ 116 h 470277"/>
                </a:gdLst>
                <a:ahLst/>
                <a:cxnLst>
                  <a:cxn ang="0">
                    <a:pos x="connsiteX0" y="connsiteY0"/>
                  </a:cxn>
                  <a:cxn ang="0">
                    <a:pos x="connsiteX1" y="connsiteY1"/>
                  </a:cxn>
                  <a:cxn ang="0">
                    <a:pos x="connsiteX2" y="connsiteY2"/>
                  </a:cxn>
                  <a:cxn ang="0">
                    <a:pos x="connsiteX3" y="connsiteY3"/>
                  </a:cxn>
                </a:cxnLst>
                <a:rect l="l" t="t" r="r" b="b"/>
                <a:pathLst>
                  <a:path w="760938" h="470277">
                    <a:moveTo>
                      <a:pt x="553" y="470394"/>
                    </a:moveTo>
                    <a:lnTo>
                      <a:pt x="761492" y="470394"/>
                    </a:lnTo>
                    <a:lnTo>
                      <a:pt x="761492" y="116"/>
                    </a:lnTo>
                    <a:lnTo>
                      <a:pt x="553" y="116"/>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495" name="Graphic 3">
                <a:extLst>
                  <a:ext uri="{FF2B5EF4-FFF2-40B4-BE49-F238E27FC236}">
                    <a16:creationId xmlns:a16="http://schemas.microsoft.com/office/drawing/2014/main" id="{1BD44B98-B44C-DAC9-0D2C-B9E6B0BA88CE}"/>
                  </a:ext>
                </a:extLst>
              </p:cNvPr>
              <p:cNvGrpSpPr/>
              <p:nvPr/>
            </p:nvGrpSpPr>
            <p:grpSpPr>
              <a:xfrm>
                <a:off x="9475040" y="4124192"/>
                <a:ext cx="506349" cy="85100"/>
                <a:chOff x="9475040" y="4124192"/>
                <a:chExt cx="506349" cy="85100"/>
              </a:xfrm>
              <a:solidFill>
                <a:srgbClr val="000000"/>
              </a:solidFill>
            </p:grpSpPr>
            <p:sp>
              <p:nvSpPr>
                <p:cNvPr id="1496" name="Freeform: Shape 1495">
                  <a:extLst>
                    <a:ext uri="{FF2B5EF4-FFF2-40B4-BE49-F238E27FC236}">
                      <a16:creationId xmlns:a16="http://schemas.microsoft.com/office/drawing/2014/main" id="{7A539CC7-51BC-1C1F-D18E-66825558B258}"/>
                    </a:ext>
                  </a:extLst>
                </p:cNvPr>
                <p:cNvSpPr/>
                <p:nvPr/>
              </p:nvSpPr>
              <p:spPr>
                <a:xfrm flipV="1">
                  <a:off x="9475040" y="4124463"/>
                  <a:ext cx="65782" cy="65553"/>
                </a:xfrm>
                <a:custGeom>
                  <a:avLst/>
                  <a:gdLst>
                    <a:gd name="connsiteX0" fmla="*/ 65699 w 65782"/>
                    <a:gd name="connsiteY0" fmla="*/ -1739 h 65553"/>
                    <a:gd name="connsiteX1" fmla="*/ 51303 w 65782"/>
                    <a:gd name="connsiteY1" fmla="*/ -1739 h 65553"/>
                    <a:gd name="connsiteX2" fmla="*/ 45579 w 65782"/>
                    <a:gd name="connsiteY2" fmla="*/ 13158 h 65553"/>
                    <a:gd name="connsiteX3" fmla="*/ 19363 w 65782"/>
                    <a:gd name="connsiteY3" fmla="*/ 13158 h 65553"/>
                    <a:gd name="connsiteX4" fmla="*/ 13954 w 65782"/>
                    <a:gd name="connsiteY4" fmla="*/ -1739 h 65553"/>
                    <a:gd name="connsiteX5" fmla="*/ -84 w 65782"/>
                    <a:gd name="connsiteY5" fmla="*/ -1739 h 65553"/>
                    <a:gd name="connsiteX6" fmla="*/ 25445 w 65782"/>
                    <a:gd name="connsiteY6" fmla="*/ 63815 h 65553"/>
                    <a:gd name="connsiteX7" fmla="*/ 39454 w 65782"/>
                    <a:gd name="connsiteY7" fmla="*/ 63815 h 65553"/>
                    <a:gd name="connsiteX8" fmla="*/ 41329 w 65782"/>
                    <a:gd name="connsiteY8" fmla="*/ 24205 h 65553"/>
                    <a:gd name="connsiteX9" fmla="*/ 32299 w 65782"/>
                    <a:gd name="connsiteY9" fmla="*/ 48532 h 65553"/>
                    <a:gd name="connsiteX10" fmla="*/ 23442 w 65782"/>
                    <a:gd name="connsiteY10" fmla="*/ 24205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82" h="65553">
                      <a:moveTo>
                        <a:pt x="65699" y="-1739"/>
                      </a:moveTo>
                      <a:lnTo>
                        <a:pt x="51303" y="-1739"/>
                      </a:lnTo>
                      <a:lnTo>
                        <a:pt x="45579" y="13158"/>
                      </a:lnTo>
                      <a:lnTo>
                        <a:pt x="19363" y="13158"/>
                      </a:lnTo>
                      <a:lnTo>
                        <a:pt x="13954" y="-1739"/>
                      </a:lnTo>
                      <a:lnTo>
                        <a:pt x="-84" y="-1739"/>
                      </a:lnTo>
                      <a:lnTo>
                        <a:pt x="25445" y="63815"/>
                      </a:lnTo>
                      <a:lnTo>
                        <a:pt x="39454" y="63815"/>
                      </a:lnTo>
                      <a:close/>
                      <a:moveTo>
                        <a:pt x="41329" y="24205"/>
                      </a:moveTo>
                      <a:lnTo>
                        <a:pt x="32299" y="48532"/>
                      </a:lnTo>
                      <a:lnTo>
                        <a:pt x="23442" y="24205"/>
                      </a:lnTo>
                      <a:close/>
                    </a:path>
                  </a:pathLst>
                </a:custGeom>
                <a:solidFill>
                  <a:srgbClr val="000000"/>
                </a:solidFill>
                <a:ln w="14" cap="flat">
                  <a:noFill/>
                  <a:prstDash val="solid"/>
                  <a:round/>
                </a:ln>
              </p:spPr>
              <p:txBody>
                <a:bodyPr rtlCol="0" anchor="ctr"/>
                <a:lstStyle/>
                <a:p>
                  <a:endParaRPr lang="en-US"/>
                </a:p>
              </p:txBody>
            </p:sp>
            <p:sp>
              <p:nvSpPr>
                <p:cNvPr id="1497" name="Freeform: Shape 1496">
                  <a:extLst>
                    <a:ext uri="{FF2B5EF4-FFF2-40B4-BE49-F238E27FC236}">
                      <a16:creationId xmlns:a16="http://schemas.microsoft.com/office/drawing/2014/main" id="{F3374A98-7551-A9B0-6B49-9E4E63A60D81}"/>
                    </a:ext>
                  </a:extLst>
                </p:cNvPr>
                <p:cNvSpPr/>
                <p:nvPr/>
              </p:nvSpPr>
              <p:spPr>
                <a:xfrm flipV="1">
                  <a:off x="9544942" y="4141449"/>
                  <a:ext cx="46320" cy="67842"/>
                </a:xfrm>
                <a:custGeom>
                  <a:avLst/>
                  <a:gdLst>
                    <a:gd name="connsiteX0" fmla="*/ 1993 w 46320"/>
                    <a:gd name="connsiteY0" fmla="*/ 15674 h 67842"/>
                    <a:gd name="connsiteX1" fmla="*/ 16346 w 46320"/>
                    <a:gd name="connsiteY1" fmla="*/ 13928 h 67842"/>
                    <a:gd name="connsiteX2" fmla="*/ 18006 w 46320"/>
                    <a:gd name="connsiteY2" fmla="*/ 10494 h 67842"/>
                    <a:gd name="connsiteX3" fmla="*/ 23644 w 46320"/>
                    <a:gd name="connsiteY3" fmla="*/ 9149 h 67842"/>
                    <a:gd name="connsiteX4" fmla="*/ 31013 w 46320"/>
                    <a:gd name="connsiteY4" fmla="*/ 10623 h 67842"/>
                    <a:gd name="connsiteX5" fmla="*/ 33517 w 46320"/>
                    <a:gd name="connsiteY5" fmla="*/ 13799 h 67842"/>
                    <a:gd name="connsiteX6" fmla="*/ 34104 w 46320"/>
                    <a:gd name="connsiteY6" fmla="*/ 19566 h 67842"/>
                    <a:gd name="connsiteX7" fmla="*/ 34104 w 46320"/>
                    <a:gd name="connsiteY7" fmla="*/ 26507 h 67842"/>
                    <a:gd name="connsiteX8" fmla="*/ 19880 w 46320"/>
                    <a:gd name="connsiteY8" fmla="*/ 18808 h 67842"/>
                    <a:gd name="connsiteX9" fmla="*/ 4726 w 46320"/>
                    <a:gd name="connsiteY9" fmla="*/ 26907 h 67842"/>
                    <a:gd name="connsiteX10" fmla="*/ 347 w 46320"/>
                    <a:gd name="connsiteY10" fmla="*/ 42820 h 67842"/>
                    <a:gd name="connsiteX11" fmla="*/ 6086 w 46320"/>
                    <a:gd name="connsiteY11" fmla="*/ 61065 h 67842"/>
                    <a:gd name="connsiteX12" fmla="*/ 20381 w 46320"/>
                    <a:gd name="connsiteY12" fmla="*/ 67375 h 67842"/>
                    <a:gd name="connsiteX13" fmla="*/ 34906 w 46320"/>
                    <a:gd name="connsiteY13" fmla="*/ 59634 h 67842"/>
                    <a:gd name="connsiteX14" fmla="*/ 34906 w 46320"/>
                    <a:gd name="connsiteY14" fmla="*/ 66302 h 67842"/>
                    <a:gd name="connsiteX15" fmla="*/ 46668 w 46320"/>
                    <a:gd name="connsiteY15" fmla="*/ 66302 h 67842"/>
                    <a:gd name="connsiteX16" fmla="*/ 46668 w 46320"/>
                    <a:gd name="connsiteY16" fmla="*/ 23688 h 67842"/>
                    <a:gd name="connsiteX17" fmla="*/ 45280 w 46320"/>
                    <a:gd name="connsiteY17" fmla="*/ 11124 h 67842"/>
                    <a:gd name="connsiteX18" fmla="*/ 41388 w 46320"/>
                    <a:gd name="connsiteY18" fmla="*/ 4598 h 67842"/>
                    <a:gd name="connsiteX19" fmla="*/ 34705 w 46320"/>
                    <a:gd name="connsiteY19" fmla="*/ 878 h 67842"/>
                    <a:gd name="connsiteX20" fmla="*/ 24130 w 46320"/>
                    <a:gd name="connsiteY20" fmla="*/ -467 h 67842"/>
                    <a:gd name="connsiteX21" fmla="*/ 7001 w 46320"/>
                    <a:gd name="connsiteY21" fmla="*/ 3668 h 67842"/>
                    <a:gd name="connsiteX22" fmla="*/ 1950 w 46320"/>
                    <a:gd name="connsiteY22" fmla="*/ 14157 h 67842"/>
                    <a:gd name="connsiteX23" fmla="*/ 1993 w 46320"/>
                    <a:gd name="connsiteY23" fmla="*/ 15674 h 67842"/>
                    <a:gd name="connsiteX24" fmla="*/ 13226 w 46320"/>
                    <a:gd name="connsiteY24" fmla="*/ 43535 h 67842"/>
                    <a:gd name="connsiteX25" fmla="*/ 16145 w 46320"/>
                    <a:gd name="connsiteY25" fmla="*/ 32459 h 67842"/>
                    <a:gd name="connsiteX26" fmla="*/ 23372 w 46320"/>
                    <a:gd name="connsiteY26" fmla="*/ 28954 h 67842"/>
                    <a:gd name="connsiteX27" fmla="*/ 31156 w 46320"/>
                    <a:gd name="connsiteY27" fmla="*/ 32560 h 67842"/>
                    <a:gd name="connsiteX28" fmla="*/ 34333 w 46320"/>
                    <a:gd name="connsiteY28" fmla="*/ 43220 h 67842"/>
                    <a:gd name="connsiteX29" fmla="*/ 31285 w 46320"/>
                    <a:gd name="connsiteY29" fmla="*/ 54182 h 67842"/>
                    <a:gd name="connsiteX30" fmla="*/ 23601 w 46320"/>
                    <a:gd name="connsiteY30" fmla="*/ 57759 h 67842"/>
                    <a:gd name="connsiteX31" fmla="*/ 16145 w 46320"/>
                    <a:gd name="connsiteY31" fmla="*/ 54239 h 67842"/>
                    <a:gd name="connsiteX32" fmla="*/ 13226 w 46320"/>
                    <a:gd name="connsiteY32" fmla="*/ 43535 h 6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320" h="67842">
                      <a:moveTo>
                        <a:pt x="1993" y="15674"/>
                      </a:moveTo>
                      <a:lnTo>
                        <a:pt x="16346" y="13928"/>
                      </a:lnTo>
                      <a:cubicBezTo>
                        <a:pt x="16584" y="12259"/>
                        <a:pt x="17137" y="11114"/>
                        <a:pt x="18006" y="10494"/>
                      </a:cubicBezTo>
                      <a:cubicBezTo>
                        <a:pt x="19198" y="9597"/>
                        <a:pt x="21078" y="9149"/>
                        <a:pt x="23644" y="9149"/>
                      </a:cubicBezTo>
                      <a:cubicBezTo>
                        <a:pt x="26916" y="9149"/>
                        <a:pt x="29372" y="9640"/>
                        <a:pt x="31013" y="10623"/>
                      </a:cubicBezTo>
                      <a:cubicBezTo>
                        <a:pt x="32120" y="11281"/>
                        <a:pt x="32955" y="12340"/>
                        <a:pt x="33517" y="13799"/>
                      </a:cubicBezTo>
                      <a:cubicBezTo>
                        <a:pt x="33909" y="14839"/>
                        <a:pt x="34104" y="16762"/>
                        <a:pt x="34104" y="19566"/>
                      </a:cubicBezTo>
                      <a:lnTo>
                        <a:pt x="34104" y="26507"/>
                      </a:lnTo>
                      <a:cubicBezTo>
                        <a:pt x="30345" y="21374"/>
                        <a:pt x="25604" y="18808"/>
                        <a:pt x="19880" y="18808"/>
                      </a:cubicBezTo>
                      <a:cubicBezTo>
                        <a:pt x="13498" y="18808"/>
                        <a:pt x="8447" y="21508"/>
                        <a:pt x="4726" y="26907"/>
                      </a:cubicBezTo>
                      <a:cubicBezTo>
                        <a:pt x="1807" y="31172"/>
                        <a:pt x="347" y="36476"/>
                        <a:pt x="347" y="42820"/>
                      </a:cubicBezTo>
                      <a:cubicBezTo>
                        <a:pt x="347" y="50786"/>
                        <a:pt x="2260" y="56867"/>
                        <a:pt x="6086" y="61065"/>
                      </a:cubicBezTo>
                      <a:cubicBezTo>
                        <a:pt x="9921" y="65272"/>
                        <a:pt x="14686" y="67375"/>
                        <a:pt x="20381" y="67375"/>
                      </a:cubicBezTo>
                      <a:cubicBezTo>
                        <a:pt x="26248" y="67375"/>
                        <a:pt x="31090" y="64795"/>
                        <a:pt x="34906" y="59634"/>
                      </a:cubicBezTo>
                      <a:lnTo>
                        <a:pt x="34906" y="66302"/>
                      </a:lnTo>
                      <a:lnTo>
                        <a:pt x="46668" y="66302"/>
                      </a:lnTo>
                      <a:lnTo>
                        <a:pt x="46668" y="23688"/>
                      </a:lnTo>
                      <a:cubicBezTo>
                        <a:pt x="46668" y="18078"/>
                        <a:pt x="46206" y="13890"/>
                        <a:pt x="45280" y="11124"/>
                      </a:cubicBezTo>
                      <a:cubicBezTo>
                        <a:pt x="44355" y="8347"/>
                        <a:pt x="43057" y="6172"/>
                        <a:pt x="41388" y="4598"/>
                      </a:cubicBezTo>
                      <a:cubicBezTo>
                        <a:pt x="39718" y="3015"/>
                        <a:pt x="37491" y="1774"/>
                        <a:pt x="34705" y="878"/>
                      </a:cubicBezTo>
                      <a:cubicBezTo>
                        <a:pt x="31919" y="-19"/>
                        <a:pt x="28395" y="-467"/>
                        <a:pt x="24130" y="-467"/>
                      </a:cubicBezTo>
                      <a:cubicBezTo>
                        <a:pt x="16079" y="-467"/>
                        <a:pt x="10369" y="911"/>
                        <a:pt x="7001" y="3668"/>
                      </a:cubicBezTo>
                      <a:cubicBezTo>
                        <a:pt x="3634" y="6425"/>
                        <a:pt x="1950" y="9922"/>
                        <a:pt x="1950" y="14157"/>
                      </a:cubicBezTo>
                      <a:cubicBezTo>
                        <a:pt x="1950" y="14577"/>
                        <a:pt x="1964" y="15083"/>
                        <a:pt x="1993" y="15674"/>
                      </a:cubicBezTo>
                      <a:close/>
                      <a:moveTo>
                        <a:pt x="13226" y="43535"/>
                      </a:moveTo>
                      <a:cubicBezTo>
                        <a:pt x="13226" y="38498"/>
                        <a:pt x="14199" y="34806"/>
                        <a:pt x="16145" y="32459"/>
                      </a:cubicBezTo>
                      <a:cubicBezTo>
                        <a:pt x="18101" y="30122"/>
                        <a:pt x="20510" y="28954"/>
                        <a:pt x="23372" y="28954"/>
                      </a:cubicBezTo>
                      <a:cubicBezTo>
                        <a:pt x="26444" y="28954"/>
                        <a:pt x="29038" y="30156"/>
                        <a:pt x="31156" y="32560"/>
                      </a:cubicBezTo>
                      <a:cubicBezTo>
                        <a:pt x="33274" y="34964"/>
                        <a:pt x="34333" y="38517"/>
                        <a:pt x="34333" y="43220"/>
                      </a:cubicBezTo>
                      <a:cubicBezTo>
                        <a:pt x="34333" y="48143"/>
                        <a:pt x="33317" y="51797"/>
                        <a:pt x="31285" y="54182"/>
                      </a:cubicBezTo>
                      <a:cubicBezTo>
                        <a:pt x="29263" y="56567"/>
                        <a:pt x="26701" y="57759"/>
                        <a:pt x="23601" y="57759"/>
                      </a:cubicBezTo>
                      <a:cubicBezTo>
                        <a:pt x="20586" y="57759"/>
                        <a:pt x="18101" y="56586"/>
                        <a:pt x="16145" y="54239"/>
                      </a:cubicBezTo>
                      <a:cubicBezTo>
                        <a:pt x="14199" y="51902"/>
                        <a:pt x="13226" y="48334"/>
                        <a:pt x="13226" y="43535"/>
                      </a:cubicBezTo>
                      <a:close/>
                    </a:path>
                  </a:pathLst>
                </a:custGeom>
                <a:solidFill>
                  <a:srgbClr val="000000"/>
                </a:solidFill>
                <a:ln w="14" cap="flat">
                  <a:noFill/>
                  <a:prstDash val="solid"/>
                  <a:round/>
                </a:ln>
              </p:spPr>
              <p:txBody>
                <a:bodyPr rtlCol="0" anchor="ctr"/>
                <a:lstStyle/>
                <a:p>
                  <a:endParaRPr lang="en-US"/>
                </a:p>
              </p:txBody>
            </p:sp>
            <p:sp>
              <p:nvSpPr>
                <p:cNvPr id="1498" name="Freeform: Shape 1497">
                  <a:extLst>
                    <a:ext uri="{FF2B5EF4-FFF2-40B4-BE49-F238E27FC236}">
                      <a16:creationId xmlns:a16="http://schemas.microsoft.com/office/drawing/2014/main" id="{B074BB53-36E1-1C9A-4A51-30D5D2F43AD5}"/>
                    </a:ext>
                  </a:extLst>
                </p:cNvPr>
                <p:cNvSpPr/>
                <p:nvPr/>
              </p:nvSpPr>
              <p:spPr>
                <a:xfrm flipV="1">
                  <a:off x="9600026" y="4141449"/>
                  <a:ext cx="44372" cy="49640"/>
                </a:xfrm>
                <a:custGeom>
                  <a:avLst/>
                  <a:gdLst>
                    <a:gd name="connsiteX0" fmla="*/ 31655 w 44372"/>
                    <a:gd name="connsiteY0" fmla="*/ 15079 h 49640"/>
                    <a:gd name="connsiteX1" fmla="*/ 44176 w 44372"/>
                    <a:gd name="connsiteY1" fmla="*/ 12975 h 49640"/>
                    <a:gd name="connsiteX2" fmla="*/ 36549 w 44372"/>
                    <a:gd name="connsiteY2" fmla="*/ 2486 h 49640"/>
                    <a:gd name="connsiteX3" fmla="*/ 23527 w 44372"/>
                    <a:gd name="connsiteY3" fmla="*/ -1106 h 49640"/>
                    <a:gd name="connsiteX4" fmla="*/ 5182 w 44372"/>
                    <a:gd name="connsiteY4" fmla="*/ 6994 h 49640"/>
                    <a:gd name="connsiteX5" fmla="*/ 488 w 44372"/>
                    <a:gd name="connsiteY5" fmla="*/ 23350 h 49640"/>
                    <a:gd name="connsiteX6" fmla="*/ 6656 w 44372"/>
                    <a:gd name="connsiteY6" fmla="*/ 41838 h 49640"/>
                    <a:gd name="connsiteX7" fmla="*/ 22268 w 44372"/>
                    <a:gd name="connsiteY7" fmla="*/ 48535 h 49640"/>
                    <a:gd name="connsiteX8" fmla="*/ 38996 w 44372"/>
                    <a:gd name="connsiteY8" fmla="*/ 41538 h 49640"/>
                    <a:gd name="connsiteX9" fmla="*/ 44848 w 44372"/>
                    <a:gd name="connsiteY9" fmla="*/ 20087 h 49640"/>
                    <a:gd name="connsiteX10" fmla="*/ 13367 w 44372"/>
                    <a:gd name="connsiteY10" fmla="*/ 20087 h 49640"/>
                    <a:gd name="connsiteX11" fmla="*/ 16415 w 44372"/>
                    <a:gd name="connsiteY11" fmla="*/ 11387 h 49640"/>
                    <a:gd name="connsiteX12" fmla="*/ 23656 w 44372"/>
                    <a:gd name="connsiteY12" fmla="*/ 8282 h 49640"/>
                    <a:gd name="connsiteX13" fmla="*/ 28607 w 44372"/>
                    <a:gd name="connsiteY13" fmla="*/ 9884 h 49640"/>
                    <a:gd name="connsiteX14" fmla="*/ 31655 w 44372"/>
                    <a:gd name="connsiteY14" fmla="*/ 15079 h 49640"/>
                    <a:gd name="connsiteX15" fmla="*/ 32370 w 44372"/>
                    <a:gd name="connsiteY15" fmla="*/ 27786 h 49640"/>
                    <a:gd name="connsiteX16" fmla="*/ 29551 w 44372"/>
                    <a:gd name="connsiteY16" fmla="*/ 36071 h 49640"/>
                    <a:gd name="connsiteX17" fmla="*/ 23026 w 44372"/>
                    <a:gd name="connsiteY17" fmla="*/ 38919 h 49640"/>
                    <a:gd name="connsiteX18" fmla="*/ 16229 w 44372"/>
                    <a:gd name="connsiteY18" fmla="*/ 35928 h 49640"/>
                    <a:gd name="connsiteX19" fmla="*/ 13596 w 44372"/>
                    <a:gd name="connsiteY19" fmla="*/ 2778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655" y="15079"/>
                      </a:moveTo>
                      <a:lnTo>
                        <a:pt x="44176" y="12975"/>
                      </a:lnTo>
                      <a:cubicBezTo>
                        <a:pt x="42573" y="8387"/>
                        <a:pt x="40031" y="4890"/>
                        <a:pt x="36549" y="2486"/>
                      </a:cubicBezTo>
                      <a:cubicBezTo>
                        <a:pt x="33076" y="92"/>
                        <a:pt x="28736" y="-1106"/>
                        <a:pt x="23527" y="-1106"/>
                      </a:cubicBezTo>
                      <a:cubicBezTo>
                        <a:pt x="15265" y="-1106"/>
                        <a:pt x="9150" y="1594"/>
                        <a:pt x="5182" y="6994"/>
                      </a:cubicBezTo>
                      <a:cubicBezTo>
                        <a:pt x="2053" y="11315"/>
                        <a:pt x="488" y="16767"/>
                        <a:pt x="488" y="23350"/>
                      </a:cubicBezTo>
                      <a:cubicBezTo>
                        <a:pt x="488" y="31220"/>
                        <a:pt x="2544" y="37383"/>
                        <a:pt x="6656" y="41838"/>
                      </a:cubicBezTo>
                      <a:cubicBezTo>
                        <a:pt x="10777" y="46303"/>
                        <a:pt x="15981" y="48535"/>
                        <a:pt x="22268" y="48535"/>
                      </a:cubicBezTo>
                      <a:cubicBezTo>
                        <a:pt x="29337" y="48535"/>
                        <a:pt x="34913" y="46203"/>
                        <a:pt x="38996" y="41538"/>
                      </a:cubicBezTo>
                      <a:cubicBezTo>
                        <a:pt x="43079" y="36873"/>
                        <a:pt x="45030" y="29723"/>
                        <a:pt x="44848" y="20087"/>
                      </a:cubicBezTo>
                      <a:lnTo>
                        <a:pt x="13367" y="20087"/>
                      </a:lnTo>
                      <a:cubicBezTo>
                        <a:pt x="13462" y="16367"/>
                        <a:pt x="14478" y="13467"/>
                        <a:pt x="16415" y="11387"/>
                      </a:cubicBezTo>
                      <a:cubicBezTo>
                        <a:pt x="18351" y="9317"/>
                        <a:pt x="20765" y="8282"/>
                        <a:pt x="23656" y="8282"/>
                      </a:cubicBezTo>
                      <a:cubicBezTo>
                        <a:pt x="25621" y="8282"/>
                        <a:pt x="27271" y="8816"/>
                        <a:pt x="28607" y="9884"/>
                      </a:cubicBezTo>
                      <a:cubicBezTo>
                        <a:pt x="29952" y="10962"/>
                        <a:pt x="30968" y="12694"/>
                        <a:pt x="31655" y="15079"/>
                      </a:cubicBezTo>
                      <a:close/>
                      <a:moveTo>
                        <a:pt x="32370" y="27786"/>
                      </a:moveTo>
                      <a:cubicBezTo>
                        <a:pt x="32284" y="31421"/>
                        <a:pt x="31345" y="34182"/>
                        <a:pt x="29551" y="36071"/>
                      </a:cubicBezTo>
                      <a:cubicBezTo>
                        <a:pt x="27767" y="37970"/>
                        <a:pt x="25592" y="38919"/>
                        <a:pt x="23026" y="38919"/>
                      </a:cubicBezTo>
                      <a:cubicBezTo>
                        <a:pt x="20288" y="38919"/>
                        <a:pt x="18022" y="37922"/>
                        <a:pt x="16229" y="35928"/>
                      </a:cubicBezTo>
                      <a:cubicBezTo>
                        <a:pt x="14445" y="33925"/>
                        <a:pt x="13567" y="31211"/>
                        <a:pt x="13596" y="27786"/>
                      </a:cubicBezTo>
                      <a:close/>
                    </a:path>
                  </a:pathLst>
                </a:custGeom>
                <a:solidFill>
                  <a:srgbClr val="000000"/>
                </a:solidFill>
                <a:ln w="14" cap="flat">
                  <a:noFill/>
                  <a:prstDash val="solid"/>
                  <a:round/>
                </a:ln>
              </p:spPr>
              <p:txBody>
                <a:bodyPr rtlCol="0" anchor="ctr"/>
                <a:lstStyle/>
                <a:p>
                  <a:endParaRPr lang="en-US"/>
                </a:p>
              </p:txBody>
            </p:sp>
            <p:sp>
              <p:nvSpPr>
                <p:cNvPr id="1499" name="Freeform: Shape 1498">
                  <a:extLst>
                    <a:ext uri="{FF2B5EF4-FFF2-40B4-BE49-F238E27FC236}">
                      <a16:creationId xmlns:a16="http://schemas.microsoft.com/office/drawing/2014/main" id="{8D77AB1F-DB86-C851-84C5-492ABFCC7EDB}"/>
                    </a:ext>
                  </a:extLst>
                </p:cNvPr>
                <p:cNvSpPr/>
                <p:nvPr/>
              </p:nvSpPr>
              <p:spPr>
                <a:xfrm flipV="1">
                  <a:off x="9648055" y="419001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00" name="Freeform: Shape 1499">
                  <a:extLst>
                    <a:ext uri="{FF2B5EF4-FFF2-40B4-BE49-F238E27FC236}">
                      <a16:creationId xmlns:a16="http://schemas.microsoft.com/office/drawing/2014/main" id="{B88F88C4-721D-E0BC-2F35-D97BB2194B10}"/>
                    </a:ext>
                  </a:extLst>
                </p:cNvPr>
                <p:cNvSpPr/>
                <p:nvPr/>
              </p:nvSpPr>
              <p:spPr>
                <a:xfrm flipV="1">
                  <a:off x="9677749" y="4132735"/>
                  <a:ext cx="44947" cy="49812"/>
                </a:xfrm>
                <a:custGeom>
                  <a:avLst/>
                  <a:gdLst>
                    <a:gd name="connsiteX0" fmla="*/ 45339 w 44947"/>
                    <a:gd name="connsiteY0" fmla="*/ -1711 h 49812"/>
                    <a:gd name="connsiteX1" fmla="*/ 392 w 44947"/>
                    <a:gd name="connsiteY1" fmla="*/ 17837 h 49812"/>
                    <a:gd name="connsiteX2" fmla="*/ 392 w 44947"/>
                    <a:gd name="connsiteY2" fmla="*/ 28655 h 49812"/>
                    <a:gd name="connsiteX3" fmla="*/ 45339 w 44947"/>
                    <a:gd name="connsiteY3" fmla="*/ 48102 h 49812"/>
                    <a:gd name="connsiteX4" fmla="*/ 45339 w 44947"/>
                    <a:gd name="connsiteY4" fmla="*/ 35366 h 49812"/>
                    <a:gd name="connsiteX5" fmla="*/ 13986 w 44947"/>
                    <a:gd name="connsiteY5" fmla="*/ 23375 h 49812"/>
                    <a:gd name="connsiteX6" fmla="*/ 45339 w 44947"/>
                    <a:gd name="connsiteY6" fmla="*/ 10939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5339" y="-1711"/>
                      </a:moveTo>
                      <a:lnTo>
                        <a:pt x="392" y="17837"/>
                      </a:lnTo>
                      <a:lnTo>
                        <a:pt x="392" y="28655"/>
                      </a:lnTo>
                      <a:lnTo>
                        <a:pt x="45339" y="48102"/>
                      </a:lnTo>
                      <a:lnTo>
                        <a:pt x="45339" y="35366"/>
                      </a:lnTo>
                      <a:lnTo>
                        <a:pt x="13986" y="23375"/>
                      </a:lnTo>
                      <a:lnTo>
                        <a:pt x="45339" y="10939"/>
                      </a:lnTo>
                      <a:close/>
                    </a:path>
                  </a:pathLst>
                </a:custGeom>
                <a:solidFill>
                  <a:srgbClr val="000000"/>
                </a:solidFill>
                <a:ln w="14" cap="flat">
                  <a:noFill/>
                  <a:prstDash val="solid"/>
                  <a:round/>
                </a:ln>
              </p:spPr>
              <p:txBody>
                <a:bodyPr rtlCol="0" anchor="ctr"/>
                <a:lstStyle/>
                <a:p>
                  <a:endParaRPr lang="en-US"/>
                </a:p>
              </p:txBody>
            </p:sp>
            <p:sp>
              <p:nvSpPr>
                <p:cNvPr id="1501" name="Freeform: Shape 1500">
                  <a:extLst>
                    <a:ext uri="{FF2B5EF4-FFF2-40B4-BE49-F238E27FC236}">
                      <a16:creationId xmlns:a16="http://schemas.microsoft.com/office/drawing/2014/main" id="{5C6B5E12-6237-49BE-7BA1-0425EBCAC7E7}"/>
                    </a:ext>
                  </a:extLst>
                </p:cNvPr>
                <p:cNvSpPr/>
                <p:nvPr/>
              </p:nvSpPr>
              <p:spPr>
                <a:xfrm flipV="1">
                  <a:off x="9730789" y="4141993"/>
                  <a:ext cx="45834" cy="31381"/>
                </a:xfrm>
                <a:custGeom>
                  <a:avLst/>
                  <a:gdLst>
                    <a:gd name="connsiteX0" fmla="*/ 405 w 45834"/>
                    <a:gd name="connsiteY0" fmla="*/ 18140 h 31381"/>
                    <a:gd name="connsiteX1" fmla="*/ 405 w 45834"/>
                    <a:gd name="connsiteY1" fmla="*/ 29674 h 31381"/>
                    <a:gd name="connsiteX2" fmla="*/ 46239 w 45834"/>
                    <a:gd name="connsiteY2" fmla="*/ 29674 h 31381"/>
                    <a:gd name="connsiteX3" fmla="*/ 46239 w 45834"/>
                    <a:gd name="connsiteY3" fmla="*/ 18140 h 31381"/>
                    <a:gd name="connsiteX4" fmla="*/ 405 w 45834"/>
                    <a:gd name="connsiteY4" fmla="*/ -1708 h 31381"/>
                    <a:gd name="connsiteX5" fmla="*/ 405 w 45834"/>
                    <a:gd name="connsiteY5" fmla="*/ 9869 h 31381"/>
                    <a:gd name="connsiteX6" fmla="*/ 46239 w 45834"/>
                    <a:gd name="connsiteY6" fmla="*/ 9869 h 31381"/>
                    <a:gd name="connsiteX7" fmla="*/ 46239 w 45834"/>
                    <a:gd name="connsiteY7" fmla="*/ -170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405" y="18140"/>
                      </a:moveTo>
                      <a:lnTo>
                        <a:pt x="405" y="29674"/>
                      </a:lnTo>
                      <a:lnTo>
                        <a:pt x="46239" y="29674"/>
                      </a:lnTo>
                      <a:lnTo>
                        <a:pt x="46239" y="18140"/>
                      </a:lnTo>
                      <a:close/>
                      <a:moveTo>
                        <a:pt x="405" y="-1708"/>
                      </a:moveTo>
                      <a:lnTo>
                        <a:pt x="405" y="9869"/>
                      </a:lnTo>
                      <a:lnTo>
                        <a:pt x="46239" y="9869"/>
                      </a:lnTo>
                      <a:lnTo>
                        <a:pt x="46239" y="-1708"/>
                      </a:lnTo>
                      <a:close/>
                    </a:path>
                  </a:pathLst>
                </a:custGeom>
                <a:solidFill>
                  <a:srgbClr val="000000"/>
                </a:solidFill>
                <a:ln w="14" cap="flat">
                  <a:noFill/>
                  <a:prstDash val="solid"/>
                  <a:round/>
                </a:ln>
              </p:spPr>
              <p:txBody>
                <a:bodyPr rtlCol="0" anchor="ctr"/>
                <a:lstStyle/>
                <a:p>
                  <a:endParaRPr lang="en-US"/>
                </a:p>
              </p:txBody>
            </p:sp>
            <p:sp>
              <p:nvSpPr>
                <p:cNvPr id="1502" name="Freeform: Shape 1501">
                  <a:extLst>
                    <a:ext uri="{FF2B5EF4-FFF2-40B4-BE49-F238E27FC236}">
                      <a16:creationId xmlns:a16="http://schemas.microsoft.com/office/drawing/2014/main" id="{C032C64F-F024-1198-6A18-CCDE32F3D21B}"/>
                    </a:ext>
                  </a:extLst>
                </p:cNvPr>
                <p:cNvSpPr/>
                <p:nvPr/>
              </p:nvSpPr>
              <p:spPr>
                <a:xfrm flipV="1">
                  <a:off x="9780465" y="419001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03" name="Freeform: Shape 1502">
                  <a:extLst>
                    <a:ext uri="{FF2B5EF4-FFF2-40B4-BE49-F238E27FC236}">
                      <a16:creationId xmlns:a16="http://schemas.microsoft.com/office/drawing/2014/main" id="{77B9A285-5558-FB20-5221-6AAF1883D5F2}"/>
                    </a:ext>
                  </a:extLst>
                </p:cNvPr>
                <p:cNvSpPr/>
                <p:nvPr/>
              </p:nvSpPr>
              <p:spPr>
                <a:xfrm flipV="1">
                  <a:off x="9808185" y="4124192"/>
                  <a:ext cx="44059" cy="65825"/>
                </a:xfrm>
                <a:custGeom>
                  <a:avLst/>
                  <a:gdLst>
                    <a:gd name="connsiteX0" fmla="*/ 44651 w 44059"/>
                    <a:gd name="connsiteY0" fmla="*/ 9929 h 65825"/>
                    <a:gd name="connsiteX1" fmla="*/ 44651 w 44059"/>
                    <a:gd name="connsiteY1" fmla="*/ -1748 h 65825"/>
                    <a:gd name="connsiteX2" fmla="*/ 591 w 44059"/>
                    <a:gd name="connsiteY2" fmla="*/ -1748 h 65825"/>
                    <a:gd name="connsiteX3" fmla="*/ 4884 w 44059"/>
                    <a:gd name="connsiteY3" fmla="*/ 10802 h 65825"/>
                    <a:gd name="connsiteX4" fmla="*/ 19022 w 44059"/>
                    <a:gd name="connsiteY4" fmla="*/ 26514 h 65825"/>
                    <a:gd name="connsiteX5" fmla="*/ 29440 w 44059"/>
                    <a:gd name="connsiteY5" fmla="*/ 37246 h 65825"/>
                    <a:gd name="connsiteX6" fmla="*/ 32030 w 44059"/>
                    <a:gd name="connsiteY6" fmla="*/ 44945 h 65825"/>
                    <a:gd name="connsiteX7" fmla="*/ 29769 w 44059"/>
                    <a:gd name="connsiteY7" fmla="*/ 51399 h 65825"/>
                    <a:gd name="connsiteX8" fmla="*/ 23544 w 44059"/>
                    <a:gd name="connsiteY8" fmla="*/ 53659 h 65825"/>
                    <a:gd name="connsiteX9" fmla="*/ 17277 w 44059"/>
                    <a:gd name="connsiteY9" fmla="*/ 51284 h 65825"/>
                    <a:gd name="connsiteX10" fmla="*/ 14601 w 44059"/>
                    <a:gd name="connsiteY10" fmla="*/ 43414 h 65825"/>
                    <a:gd name="connsiteX11" fmla="*/ 2080 w 44059"/>
                    <a:gd name="connsiteY11" fmla="*/ 44673 h 65825"/>
                    <a:gd name="connsiteX12" fmla="*/ 9091 w 44059"/>
                    <a:gd name="connsiteY12" fmla="*/ 59555 h 65825"/>
                    <a:gd name="connsiteX13" fmla="*/ 23845 w 44059"/>
                    <a:gd name="connsiteY13" fmla="*/ 64077 h 65825"/>
                    <a:gd name="connsiteX14" fmla="*/ 39099 w 44059"/>
                    <a:gd name="connsiteY14" fmla="*/ 58840 h 65825"/>
                    <a:gd name="connsiteX15" fmla="*/ 44651 w 44059"/>
                    <a:gd name="connsiteY15" fmla="*/ 45832 h 65825"/>
                    <a:gd name="connsiteX16" fmla="*/ 43063 w 44059"/>
                    <a:gd name="connsiteY16" fmla="*/ 37403 h 65825"/>
                    <a:gd name="connsiteX17" fmla="*/ 38026 w 44059"/>
                    <a:gd name="connsiteY17" fmla="*/ 29018 h 65825"/>
                    <a:gd name="connsiteX18" fmla="*/ 29798 w 44059"/>
                    <a:gd name="connsiteY18" fmla="*/ 20647 h 65825"/>
                    <a:gd name="connsiteX19" fmla="*/ 22256 w 44059"/>
                    <a:gd name="connsiteY19" fmla="*/ 13406 h 65825"/>
                    <a:gd name="connsiteX20" fmla="*/ 19695 w 44059"/>
                    <a:gd name="connsiteY20" fmla="*/ 992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4651" y="9929"/>
                      </a:moveTo>
                      <a:lnTo>
                        <a:pt x="44651" y="-1748"/>
                      </a:lnTo>
                      <a:lnTo>
                        <a:pt x="591" y="-1748"/>
                      </a:lnTo>
                      <a:cubicBezTo>
                        <a:pt x="1068" y="2669"/>
                        <a:pt x="2499" y="6852"/>
                        <a:pt x="4884" y="10802"/>
                      </a:cubicBezTo>
                      <a:cubicBezTo>
                        <a:pt x="7269" y="14751"/>
                        <a:pt x="11982" y="19988"/>
                        <a:pt x="19022" y="26514"/>
                      </a:cubicBezTo>
                      <a:cubicBezTo>
                        <a:pt x="24689" y="31789"/>
                        <a:pt x="28162" y="35367"/>
                        <a:pt x="29440" y="37246"/>
                      </a:cubicBezTo>
                      <a:cubicBezTo>
                        <a:pt x="31167" y="39841"/>
                        <a:pt x="32030" y="42407"/>
                        <a:pt x="32030" y="44945"/>
                      </a:cubicBezTo>
                      <a:cubicBezTo>
                        <a:pt x="32030" y="47740"/>
                        <a:pt x="31276" y="49891"/>
                        <a:pt x="29769" y="51399"/>
                      </a:cubicBezTo>
                      <a:cubicBezTo>
                        <a:pt x="28271" y="52906"/>
                        <a:pt x="26196" y="53659"/>
                        <a:pt x="23544" y="53659"/>
                      </a:cubicBezTo>
                      <a:cubicBezTo>
                        <a:pt x="20921" y="53659"/>
                        <a:pt x="18832" y="52868"/>
                        <a:pt x="17277" y="51284"/>
                      </a:cubicBezTo>
                      <a:cubicBezTo>
                        <a:pt x="15731" y="49710"/>
                        <a:pt x="14839" y="47087"/>
                        <a:pt x="14601" y="43414"/>
                      </a:cubicBezTo>
                      <a:lnTo>
                        <a:pt x="2080" y="44673"/>
                      </a:lnTo>
                      <a:cubicBezTo>
                        <a:pt x="2824" y="51589"/>
                        <a:pt x="5161" y="56550"/>
                        <a:pt x="9091" y="59555"/>
                      </a:cubicBezTo>
                      <a:cubicBezTo>
                        <a:pt x="13031" y="62570"/>
                        <a:pt x="17949" y="64077"/>
                        <a:pt x="23845" y="64077"/>
                      </a:cubicBezTo>
                      <a:cubicBezTo>
                        <a:pt x="30322" y="64077"/>
                        <a:pt x="35407" y="62331"/>
                        <a:pt x="39099" y="58840"/>
                      </a:cubicBezTo>
                      <a:cubicBezTo>
                        <a:pt x="42801" y="55358"/>
                        <a:pt x="44651" y="51022"/>
                        <a:pt x="44651" y="45832"/>
                      </a:cubicBezTo>
                      <a:cubicBezTo>
                        <a:pt x="44651" y="42884"/>
                        <a:pt x="44122" y="40075"/>
                        <a:pt x="43063" y="37403"/>
                      </a:cubicBezTo>
                      <a:cubicBezTo>
                        <a:pt x="42004" y="34732"/>
                        <a:pt x="40325" y="31937"/>
                        <a:pt x="38026" y="29018"/>
                      </a:cubicBezTo>
                      <a:cubicBezTo>
                        <a:pt x="36509" y="27081"/>
                        <a:pt x="33766" y="24291"/>
                        <a:pt x="29798" y="20647"/>
                      </a:cubicBezTo>
                      <a:cubicBezTo>
                        <a:pt x="25829" y="17012"/>
                        <a:pt x="23315" y="14598"/>
                        <a:pt x="22256" y="13406"/>
                      </a:cubicBezTo>
                      <a:cubicBezTo>
                        <a:pt x="21207" y="12213"/>
                        <a:pt x="20353" y="11054"/>
                        <a:pt x="19695" y="9929"/>
                      </a:cubicBezTo>
                      <a:close/>
                    </a:path>
                  </a:pathLst>
                </a:custGeom>
                <a:solidFill>
                  <a:srgbClr val="000000"/>
                </a:solidFill>
                <a:ln w="14" cap="flat">
                  <a:noFill/>
                  <a:prstDash val="solid"/>
                  <a:round/>
                </a:ln>
              </p:spPr>
              <p:txBody>
                <a:bodyPr rtlCol="0" anchor="ctr"/>
                <a:lstStyle/>
                <a:p>
                  <a:endParaRPr lang="en-US"/>
                </a:p>
              </p:txBody>
            </p:sp>
            <p:sp>
              <p:nvSpPr>
                <p:cNvPr id="1504" name="Freeform: Shape 1503">
                  <a:extLst>
                    <a:ext uri="{FF2B5EF4-FFF2-40B4-BE49-F238E27FC236}">
                      <a16:creationId xmlns:a16="http://schemas.microsoft.com/office/drawing/2014/main" id="{4CA725AD-CF73-66A6-ACD8-A9919FEEBFEB}"/>
                    </a:ext>
                  </a:extLst>
                </p:cNvPr>
                <p:cNvSpPr/>
                <p:nvPr/>
              </p:nvSpPr>
              <p:spPr>
                <a:xfrm flipV="1">
                  <a:off x="9860908" y="4125351"/>
                  <a:ext cx="44102" cy="65782"/>
                </a:xfrm>
                <a:custGeom>
                  <a:avLst/>
                  <a:gdLst>
                    <a:gd name="connsiteX0" fmla="*/ 477 w 44102"/>
                    <a:gd name="connsiteY0" fmla="*/ 16305 h 65782"/>
                    <a:gd name="connsiteX1" fmla="*/ 12998 w 44102"/>
                    <a:gd name="connsiteY1" fmla="*/ 17607 h 65782"/>
                    <a:gd name="connsiteX2" fmla="*/ 16175 w 44102"/>
                    <a:gd name="connsiteY2" fmla="*/ 10867 h 65782"/>
                    <a:gd name="connsiteX3" fmla="*/ 22257 w 44102"/>
                    <a:gd name="connsiteY3" fmla="*/ 8391 h 65782"/>
                    <a:gd name="connsiteX4" fmla="*/ 28925 w 44102"/>
                    <a:gd name="connsiteY4" fmla="*/ 11582 h 65782"/>
                    <a:gd name="connsiteX5" fmla="*/ 31658 w 44102"/>
                    <a:gd name="connsiteY5" fmla="*/ 21227 h 65782"/>
                    <a:gd name="connsiteX6" fmla="*/ 28939 w 44102"/>
                    <a:gd name="connsiteY6" fmla="*/ 30285 h 65782"/>
                    <a:gd name="connsiteX7" fmla="*/ 21899 w 44102"/>
                    <a:gd name="connsiteY7" fmla="*/ 33305 h 65782"/>
                    <a:gd name="connsiteX8" fmla="*/ 12197 w 44102"/>
                    <a:gd name="connsiteY8" fmla="*/ 28511 h 65782"/>
                    <a:gd name="connsiteX9" fmla="*/ 2008 w 44102"/>
                    <a:gd name="connsiteY9" fmla="*/ 29985 h 65782"/>
                    <a:gd name="connsiteX10" fmla="*/ 8448 w 44102"/>
                    <a:gd name="connsiteY10" fmla="*/ 64114 h 65782"/>
                    <a:gd name="connsiteX11" fmla="*/ 41675 w 44102"/>
                    <a:gd name="connsiteY11" fmla="*/ 64114 h 65782"/>
                    <a:gd name="connsiteX12" fmla="*/ 41675 w 44102"/>
                    <a:gd name="connsiteY12" fmla="*/ 52351 h 65782"/>
                    <a:gd name="connsiteX13" fmla="*/ 17964 w 44102"/>
                    <a:gd name="connsiteY13" fmla="*/ 52351 h 65782"/>
                    <a:gd name="connsiteX14" fmla="*/ 16003 w 44102"/>
                    <a:gd name="connsiteY14" fmla="*/ 41218 h 65782"/>
                    <a:gd name="connsiteX15" fmla="*/ 24589 w 44102"/>
                    <a:gd name="connsiteY15" fmla="*/ 43322 h 65782"/>
                    <a:gd name="connsiteX16" fmla="*/ 38756 w 44102"/>
                    <a:gd name="connsiteY16" fmla="*/ 37240 h 65782"/>
                    <a:gd name="connsiteX17" fmla="*/ 44580 w 44102"/>
                    <a:gd name="connsiteY17" fmla="*/ 21456 h 65782"/>
                    <a:gd name="connsiteX18" fmla="*/ 39886 w 44102"/>
                    <a:gd name="connsiteY18" fmla="*/ 7003 h 65782"/>
                    <a:gd name="connsiteX19" fmla="*/ 22128 w 44102"/>
                    <a:gd name="connsiteY19" fmla="*/ -1668 h 65782"/>
                    <a:gd name="connsiteX20" fmla="*/ 7332 w 44102"/>
                    <a:gd name="connsiteY20" fmla="*/ 3197 h 65782"/>
                    <a:gd name="connsiteX21" fmla="*/ 477 w 44102"/>
                    <a:gd name="connsiteY21" fmla="*/ 16305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477" y="16305"/>
                      </a:moveTo>
                      <a:lnTo>
                        <a:pt x="12998" y="17607"/>
                      </a:lnTo>
                      <a:cubicBezTo>
                        <a:pt x="13361" y="14774"/>
                        <a:pt x="14420" y="12527"/>
                        <a:pt x="16175" y="10867"/>
                      </a:cubicBezTo>
                      <a:cubicBezTo>
                        <a:pt x="17940" y="9217"/>
                        <a:pt x="19967" y="8391"/>
                        <a:pt x="22257" y="8391"/>
                      </a:cubicBezTo>
                      <a:cubicBezTo>
                        <a:pt x="24880" y="8391"/>
                        <a:pt x="27103" y="9455"/>
                        <a:pt x="28925" y="11582"/>
                      </a:cubicBezTo>
                      <a:cubicBezTo>
                        <a:pt x="30747" y="13719"/>
                        <a:pt x="31658" y="16934"/>
                        <a:pt x="31658" y="21227"/>
                      </a:cubicBezTo>
                      <a:cubicBezTo>
                        <a:pt x="31658" y="25253"/>
                        <a:pt x="30752" y="28272"/>
                        <a:pt x="28939" y="30285"/>
                      </a:cubicBezTo>
                      <a:cubicBezTo>
                        <a:pt x="27136" y="32298"/>
                        <a:pt x="24790" y="33305"/>
                        <a:pt x="21899" y="33305"/>
                      </a:cubicBezTo>
                      <a:cubicBezTo>
                        <a:pt x="18293" y="33305"/>
                        <a:pt x="15059" y="31707"/>
                        <a:pt x="12197" y="28511"/>
                      </a:cubicBezTo>
                      <a:lnTo>
                        <a:pt x="2008" y="29985"/>
                      </a:lnTo>
                      <a:lnTo>
                        <a:pt x="8448" y="64114"/>
                      </a:lnTo>
                      <a:lnTo>
                        <a:pt x="41675" y="64114"/>
                      </a:lnTo>
                      <a:lnTo>
                        <a:pt x="41675" y="52351"/>
                      </a:lnTo>
                      <a:lnTo>
                        <a:pt x="17964" y="52351"/>
                      </a:lnTo>
                      <a:lnTo>
                        <a:pt x="16003" y="41218"/>
                      </a:lnTo>
                      <a:cubicBezTo>
                        <a:pt x="18808" y="42620"/>
                        <a:pt x="21670" y="43322"/>
                        <a:pt x="24589" y="43322"/>
                      </a:cubicBezTo>
                      <a:cubicBezTo>
                        <a:pt x="30160" y="43322"/>
                        <a:pt x="34883" y="41294"/>
                        <a:pt x="38756" y="37240"/>
                      </a:cubicBezTo>
                      <a:cubicBezTo>
                        <a:pt x="42639" y="33186"/>
                        <a:pt x="44580" y="27924"/>
                        <a:pt x="44580" y="21456"/>
                      </a:cubicBezTo>
                      <a:cubicBezTo>
                        <a:pt x="44580" y="16057"/>
                        <a:pt x="43016" y="11239"/>
                        <a:pt x="39886" y="7003"/>
                      </a:cubicBezTo>
                      <a:cubicBezTo>
                        <a:pt x="35622" y="1222"/>
                        <a:pt x="29703" y="-1668"/>
                        <a:pt x="22128" y="-1668"/>
                      </a:cubicBezTo>
                      <a:cubicBezTo>
                        <a:pt x="16080" y="-1668"/>
                        <a:pt x="11148" y="-47"/>
                        <a:pt x="7332" y="3197"/>
                      </a:cubicBezTo>
                      <a:cubicBezTo>
                        <a:pt x="3516" y="6450"/>
                        <a:pt x="1231" y="10819"/>
                        <a:pt x="477" y="16305"/>
                      </a:cubicBezTo>
                      <a:close/>
                    </a:path>
                  </a:pathLst>
                </a:custGeom>
                <a:solidFill>
                  <a:srgbClr val="000000"/>
                </a:solidFill>
                <a:ln w="14" cap="flat">
                  <a:noFill/>
                  <a:prstDash val="solid"/>
                  <a:round/>
                </a:ln>
              </p:spPr>
              <p:txBody>
                <a:bodyPr rtlCol="0" anchor="ctr"/>
                <a:lstStyle/>
                <a:p>
                  <a:endParaRPr lang="en-US"/>
                </a:p>
              </p:txBody>
            </p:sp>
            <p:sp>
              <p:nvSpPr>
                <p:cNvPr id="1505" name="Freeform: Shape 1504">
                  <a:extLst>
                    <a:ext uri="{FF2B5EF4-FFF2-40B4-BE49-F238E27FC236}">
                      <a16:creationId xmlns:a16="http://schemas.microsoft.com/office/drawing/2014/main" id="{F2E35B16-6B51-9CC4-0382-22A22B61964B}"/>
                    </a:ext>
                  </a:extLst>
                </p:cNvPr>
                <p:cNvSpPr/>
                <p:nvPr/>
              </p:nvSpPr>
              <p:spPr>
                <a:xfrm flipV="1">
                  <a:off x="9914346" y="4177453"/>
                  <a:ext cx="12578" cy="12564"/>
                </a:xfrm>
                <a:custGeom>
                  <a:avLst/>
                  <a:gdLst>
                    <a:gd name="connsiteX0" fmla="*/ 1412 w 12578"/>
                    <a:gd name="connsiteY0" fmla="*/ 119 h 12564"/>
                    <a:gd name="connsiteX1" fmla="*/ 1412 w 12578"/>
                    <a:gd name="connsiteY1" fmla="*/ 12683 h 12564"/>
                    <a:gd name="connsiteX2" fmla="*/ 13991 w 12578"/>
                    <a:gd name="connsiteY2" fmla="*/ 12683 h 12564"/>
                    <a:gd name="connsiteX3" fmla="*/ 13991 w 12578"/>
                    <a:gd name="connsiteY3" fmla="*/ 119 h 12564"/>
                  </a:gdLst>
                  <a:ahLst/>
                  <a:cxnLst>
                    <a:cxn ang="0">
                      <a:pos x="connsiteX0" y="connsiteY0"/>
                    </a:cxn>
                    <a:cxn ang="0">
                      <a:pos x="connsiteX1" y="connsiteY1"/>
                    </a:cxn>
                    <a:cxn ang="0">
                      <a:pos x="connsiteX2" y="connsiteY2"/>
                    </a:cxn>
                    <a:cxn ang="0">
                      <a:pos x="connsiteX3" y="connsiteY3"/>
                    </a:cxn>
                  </a:cxnLst>
                  <a:rect l="l" t="t" r="r" b="b"/>
                  <a:pathLst>
                    <a:path w="12578" h="12564">
                      <a:moveTo>
                        <a:pt x="1412" y="119"/>
                      </a:moveTo>
                      <a:lnTo>
                        <a:pt x="1412" y="12683"/>
                      </a:lnTo>
                      <a:lnTo>
                        <a:pt x="13991" y="12683"/>
                      </a:lnTo>
                      <a:lnTo>
                        <a:pt x="13991" y="119"/>
                      </a:lnTo>
                      <a:close/>
                    </a:path>
                  </a:pathLst>
                </a:custGeom>
                <a:solidFill>
                  <a:srgbClr val="000000"/>
                </a:solidFill>
                <a:ln w="14" cap="flat">
                  <a:noFill/>
                  <a:prstDash val="solid"/>
                  <a:round/>
                </a:ln>
              </p:spPr>
              <p:txBody>
                <a:bodyPr rtlCol="0" anchor="ctr"/>
                <a:lstStyle/>
                <a:p>
                  <a:endParaRPr lang="en-US"/>
                </a:p>
              </p:txBody>
            </p:sp>
            <p:sp>
              <p:nvSpPr>
                <p:cNvPr id="1506" name="Freeform: Shape 1505">
                  <a:extLst>
                    <a:ext uri="{FF2B5EF4-FFF2-40B4-BE49-F238E27FC236}">
                      <a16:creationId xmlns:a16="http://schemas.microsoft.com/office/drawing/2014/main" id="{D601E7B9-ED3B-7D9C-4380-DB471DBD5376}"/>
                    </a:ext>
                  </a:extLst>
                </p:cNvPr>
                <p:cNvSpPr/>
                <p:nvPr/>
              </p:nvSpPr>
              <p:spPr>
                <a:xfrm flipV="1">
                  <a:off x="9937287" y="4125351"/>
                  <a:ext cx="44102" cy="65782"/>
                </a:xfrm>
                <a:custGeom>
                  <a:avLst/>
                  <a:gdLst>
                    <a:gd name="connsiteX0" fmla="*/ 495 w 44102"/>
                    <a:gd name="connsiteY0" fmla="*/ 16305 h 65782"/>
                    <a:gd name="connsiteX1" fmla="*/ 13016 w 44102"/>
                    <a:gd name="connsiteY1" fmla="*/ 17607 h 65782"/>
                    <a:gd name="connsiteX2" fmla="*/ 16193 w 44102"/>
                    <a:gd name="connsiteY2" fmla="*/ 10867 h 65782"/>
                    <a:gd name="connsiteX3" fmla="*/ 22274 w 44102"/>
                    <a:gd name="connsiteY3" fmla="*/ 8391 h 65782"/>
                    <a:gd name="connsiteX4" fmla="*/ 28943 w 44102"/>
                    <a:gd name="connsiteY4" fmla="*/ 11582 h 65782"/>
                    <a:gd name="connsiteX5" fmla="*/ 31676 w 44102"/>
                    <a:gd name="connsiteY5" fmla="*/ 21227 h 65782"/>
                    <a:gd name="connsiteX6" fmla="*/ 28957 w 44102"/>
                    <a:gd name="connsiteY6" fmla="*/ 30285 h 65782"/>
                    <a:gd name="connsiteX7" fmla="*/ 21917 w 44102"/>
                    <a:gd name="connsiteY7" fmla="*/ 33305 h 65782"/>
                    <a:gd name="connsiteX8" fmla="*/ 12215 w 44102"/>
                    <a:gd name="connsiteY8" fmla="*/ 28511 h 65782"/>
                    <a:gd name="connsiteX9" fmla="*/ 2026 w 44102"/>
                    <a:gd name="connsiteY9" fmla="*/ 29985 h 65782"/>
                    <a:gd name="connsiteX10" fmla="*/ 8465 w 44102"/>
                    <a:gd name="connsiteY10" fmla="*/ 64114 h 65782"/>
                    <a:gd name="connsiteX11" fmla="*/ 41693 w 44102"/>
                    <a:gd name="connsiteY11" fmla="*/ 64114 h 65782"/>
                    <a:gd name="connsiteX12" fmla="*/ 41693 w 44102"/>
                    <a:gd name="connsiteY12" fmla="*/ 52351 h 65782"/>
                    <a:gd name="connsiteX13" fmla="*/ 17982 w 44102"/>
                    <a:gd name="connsiteY13" fmla="*/ 52351 h 65782"/>
                    <a:gd name="connsiteX14" fmla="*/ 16021 w 44102"/>
                    <a:gd name="connsiteY14" fmla="*/ 41218 h 65782"/>
                    <a:gd name="connsiteX15" fmla="*/ 24607 w 44102"/>
                    <a:gd name="connsiteY15" fmla="*/ 43322 h 65782"/>
                    <a:gd name="connsiteX16" fmla="*/ 38774 w 44102"/>
                    <a:gd name="connsiteY16" fmla="*/ 37240 h 65782"/>
                    <a:gd name="connsiteX17" fmla="*/ 44598 w 44102"/>
                    <a:gd name="connsiteY17" fmla="*/ 21456 h 65782"/>
                    <a:gd name="connsiteX18" fmla="*/ 39904 w 44102"/>
                    <a:gd name="connsiteY18" fmla="*/ 7003 h 65782"/>
                    <a:gd name="connsiteX19" fmla="*/ 22146 w 44102"/>
                    <a:gd name="connsiteY19" fmla="*/ -1668 h 65782"/>
                    <a:gd name="connsiteX20" fmla="*/ 7349 w 44102"/>
                    <a:gd name="connsiteY20" fmla="*/ 3197 h 65782"/>
                    <a:gd name="connsiteX21" fmla="*/ 495 w 44102"/>
                    <a:gd name="connsiteY21" fmla="*/ 16305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495" y="16305"/>
                      </a:moveTo>
                      <a:lnTo>
                        <a:pt x="13016" y="17607"/>
                      </a:lnTo>
                      <a:cubicBezTo>
                        <a:pt x="13378" y="14774"/>
                        <a:pt x="14437" y="12527"/>
                        <a:pt x="16193" y="10867"/>
                      </a:cubicBezTo>
                      <a:cubicBezTo>
                        <a:pt x="17958" y="9217"/>
                        <a:pt x="19985" y="8391"/>
                        <a:pt x="22274" y="8391"/>
                      </a:cubicBezTo>
                      <a:cubicBezTo>
                        <a:pt x="24898" y="8391"/>
                        <a:pt x="27121" y="9455"/>
                        <a:pt x="28943" y="11582"/>
                      </a:cubicBezTo>
                      <a:cubicBezTo>
                        <a:pt x="30765" y="13719"/>
                        <a:pt x="31676" y="16934"/>
                        <a:pt x="31676" y="21227"/>
                      </a:cubicBezTo>
                      <a:cubicBezTo>
                        <a:pt x="31676" y="25253"/>
                        <a:pt x="30770" y="28272"/>
                        <a:pt x="28957" y="30285"/>
                      </a:cubicBezTo>
                      <a:cubicBezTo>
                        <a:pt x="27154" y="32298"/>
                        <a:pt x="24807" y="33305"/>
                        <a:pt x="21917" y="33305"/>
                      </a:cubicBezTo>
                      <a:cubicBezTo>
                        <a:pt x="18311" y="33305"/>
                        <a:pt x="15077" y="31707"/>
                        <a:pt x="12215" y="28511"/>
                      </a:cubicBezTo>
                      <a:lnTo>
                        <a:pt x="2026" y="29985"/>
                      </a:lnTo>
                      <a:lnTo>
                        <a:pt x="8465" y="64114"/>
                      </a:lnTo>
                      <a:lnTo>
                        <a:pt x="41693" y="64114"/>
                      </a:lnTo>
                      <a:lnTo>
                        <a:pt x="41693" y="52351"/>
                      </a:lnTo>
                      <a:lnTo>
                        <a:pt x="17982" y="52351"/>
                      </a:lnTo>
                      <a:lnTo>
                        <a:pt x="16021" y="41218"/>
                      </a:lnTo>
                      <a:cubicBezTo>
                        <a:pt x="18826" y="42620"/>
                        <a:pt x="21688" y="43322"/>
                        <a:pt x="24607" y="43322"/>
                      </a:cubicBezTo>
                      <a:cubicBezTo>
                        <a:pt x="30178" y="43322"/>
                        <a:pt x="34900" y="41294"/>
                        <a:pt x="38774" y="37240"/>
                      </a:cubicBezTo>
                      <a:cubicBezTo>
                        <a:pt x="42656" y="33186"/>
                        <a:pt x="44598" y="27924"/>
                        <a:pt x="44598" y="21456"/>
                      </a:cubicBezTo>
                      <a:cubicBezTo>
                        <a:pt x="44598" y="16057"/>
                        <a:pt x="43033" y="11239"/>
                        <a:pt x="39904" y="7003"/>
                      </a:cubicBezTo>
                      <a:cubicBezTo>
                        <a:pt x="35640" y="1222"/>
                        <a:pt x="29720" y="-1668"/>
                        <a:pt x="22146" y="-1668"/>
                      </a:cubicBezTo>
                      <a:cubicBezTo>
                        <a:pt x="16097" y="-1668"/>
                        <a:pt x="11165" y="-47"/>
                        <a:pt x="7349" y="3197"/>
                      </a:cubicBezTo>
                      <a:cubicBezTo>
                        <a:pt x="3533" y="6450"/>
                        <a:pt x="1249" y="10819"/>
                        <a:pt x="495" y="16305"/>
                      </a:cubicBezTo>
                      <a:close/>
                    </a:path>
                  </a:pathLst>
                </a:custGeom>
                <a:solidFill>
                  <a:srgbClr val="000000"/>
                </a:solidFill>
                <a:ln w="14" cap="flat">
                  <a:noFill/>
                  <a:prstDash val="solid"/>
                  <a:round/>
                </a:ln>
              </p:spPr>
              <p:txBody>
                <a:bodyPr rtlCol="0" anchor="ctr"/>
                <a:lstStyle/>
                <a:p>
                  <a:endParaRPr lang="en-US"/>
                </a:p>
              </p:txBody>
            </p:sp>
          </p:grpSp>
          <p:grpSp>
            <p:nvGrpSpPr>
              <p:cNvPr id="1507" name="Graphic 3">
                <a:extLst>
                  <a:ext uri="{FF2B5EF4-FFF2-40B4-BE49-F238E27FC236}">
                    <a16:creationId xmlns:a16="http://schemas.microsoft.com/office/drawing/2014/main" id="{7D7EDF62-E29D-A215-4BB5-F630BC423DC5}"/>
                  </a:ext>
                </a:extLst>
              </p:cNvPr>
              <p:cNvGrpSpPr/>
              <p:nvPr/>
            </p:nvGrpSpPr>
            <p:grpSpPr>
              <a:xfrm>
                <a:off x="9397810" y="4222460"/>
                <a:ext cx="651594" cy="85100"/>
                <a:chOff x="9397810" y="4222460"/>
                <a:chExt cx="651594" cy="85100"/>
              </a:xfrm>
              <a:solidFill>
                <a:srgbClr val="000000"/>
              </a:solidFill>
            </p:grpSpPr>
            <p:sp>
              <p:nvSpPr>
                <p:cNvPr id="1508" name="Freeform: Shape 1507">
                  <a:extLst>
                    <a:ext uri="{FF2B5EF4-FFF2-40B4-BE49-F238E27FC236}">
                      <a16:creationId xmlns:a16="http://schemas.microsoft.com/office/drawing/2014/main" id="{A1D6AB12-5181-4089-D602-FF9934B1E228}"/>
                    </a:ext>
                  </a:extLst>
                </p:cNvPr>
                <p:cNvSpPr/>
                <p:nvPr/>
              </p:nvSpPr>
              <p:spPr>
                <a:xfrm flipV="1">
                  <a:off x="9397810" y="4239718"/>
                  <a:ext cx="44372" cy="49640"/>
                </a:xfrm>
                <a:custGeom>
                  <a:avLst/>
                  <a:gdLst>
                    <a:gd name="connsiteX0" fmla="*/ 31608 w 44372"/>
                    <a:gd name="connsiteY0" fmla="*/ 15102 h 49640"/>
                    <a:gd name="connsiteX1" fmla="*/ 44129 w 44372"/>
                    <a:gd name="connsiteY1" fmla="*/ 12998 h 49640"/>
                    <a:gd name="connsiteX2" fmla="*/ 36502 w 44372"/>
                    <a:gd name="connsiteY2" fmla="*/ 2509 h 49640"/>
                    <a:gd name="connsiteX3" fmla="*/ 23480 w 44372"/>
                    <a:gd name="connsiteY3" fmla="*/ -1083 h 49640"/>
                    <a:gd name="connsiteX4" fmla="*/ 5135 w 44372"/>
                    <a:gd name="connsiteY4" fmla="*/ 7017 h 49640"/>
                    <a:gd name="connsiteX5" fmla="*/ 441 w 44372"/>
                    <a:gd name="connsiteY5" fmla="*/ 23373 h 49640"/>
                    <a:gd name="connsiteX6" fmla="*/ 6608 w 44372"/>
                    <a:gd name="connsiteY6" fmla="*/ 41861 h 49640"/>
                    <a:gd name="connsiteX7" fmla="*/ 22220 w 44372"/>
                    <a:gd name="connsiteY7" fmla="*/ 48558 h 49640"/>
                    <a:gd name="connsiteX8" fmla="*/ 38949 w 44372"/>
                    <a:gd name="connsiteY8" fmla="*/ 41561 h 49640"/>
                    <a:gd name="connsiteX9" fmla="*/ 44801 w 44372"/>
                    <a:gd name="connsiteY9" fmla="*/ 20110 h 49640"/>
                    <a:gd name="connsiteX10" fmla="*/ 13320 w 44372"/>
                    <a:gd name="connsiteY10" fmla="*/ 20110 h 49640"/>
                    <a:gd name="connsiteX11" fmla="*/ 16368 w 44372"/>
                    <a:gd name="connsiteY11" fmla="*/ 11410 h 49640"/>
                    <a:gd name="connsiteX12" fmla="*/ 23608 w 44372"/>
                    <a:gd name="connsiteY12" fmla="*/ 8305 h 49640"/>
                    <a:gd name="connsiteX13" fmla="*/ 28560 w 44372"/>
                    <a:gd name="connsiteY13" fmla="*/ 9907 h 49640"/>
                    <a:gd name="connsiteX14" fmla="*/ 31608 w 44372"/>
                    <a:gd name="connsiteY14" fmla="*/ 15102 h 49640"/>
                    <a:gd name="connsiteX15" fmla="*/ 32323 w 44372"/>
                    <a:gd name="connsiteY15" fmla="*/ 27809 h 49640"/>
                    <a:gd name="connsiteX16" fmla="*/ 29504 w 44372"/>
                    <a:gd name="connsiteY16" fmla="*/ 36094 h 49640"/>
                    <a:gd name="connsiteX17" fmla="*/ 22979 w 44372"/>
                    <a:gd name="connsiteY17" fmla="*/ 38942 h 49640"/>
                    <a:gd name="connsiteX18" fmla="*/ 16182 w 44372"/>
                    <a:gd name="connsiteY18" fmla="*/ 35951 h 49640"/>
                    <a:gd name="connsiteX19" fmla="*/ 13549 w 44372"/>
                    <a:gd name="connsiteY19" fmla="*/ 2780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608" y="15102"/>
                      </a:moveTo>
                      <a:lnTo>
                        <a:pt x="44129" y="12998"/>
                      </a:lnTo>
                      <a:cubicBezTo>
                        <a:pt x="42526" y="8410"/>
                        <a:pt x="39984" y="4913"/>
                        <a:pt x="36502" y="2509"/>
                      </a:cubicBezTo>
                      <a:cubicBezTo>
                        <a:pt x="33029" y="115"/>
                        <a:pt x="28688" y="-1083"/>
                        <a:pt x="23480" y="-1083"/>
                      </a:cubicBezTo>
                      <a:cubicBezTo>
                        <a:pt x="15218" y="-1083"/>
                        <a:pt x="9103" y="1617"/>
                        <a:pt x="5135" y="7017"/>
                      </a:cubicBezTo>
                      <a:cubicBezTo>
                        <a:pt x="2005" y="11338"/>
                        <a:pt x="441" y="16790"/>
                        <a:pt x="441" y="23373"/>
                      </a:cubicBezTo>
                      <a:cubicBezTo>
                        <a:pt x="441" y="31243"/>
                        <a:pt x="2497" y="37406"/>
                        <a:pt x="6608" y="41861"/>
                      </a:cubicBezTo>
                      <a:cubicBezTo>
                        <a:pt x="10730" y="46326"/>
                        <a:pt x="15934" y="48558"/>
                        <a:pt x="22220" y="48558"/>
                      </a:cubicBezTo>
                      <a:cubicBezTo>
                        <a:pt x="29289" y="48558"/>
                        <a:pt x="34866" y="46226"/>
                        <a:pt x="38949" y="41561"/>
                      </a:cubicBezTo>
                      <a:cubicBezTo>
                        <a:pt x="43032" y="36896"/>
                        <a:pt x="44983" y="29745"/>
                        <a:pt x="44801" y="20110"/>
                      </a:cubicBezTo>
                      <a:lnTo>
                        <a:pt x="13320" y="20110"/>
                      </a:lnTo>
                      <a:cubicBezTo>
                        <a:pt x="13415" y="16390"/>
                        <a:pt x="14431" y="13490"/>
                        <a:pt x="16368" y="11410"/>
                      </a:cubicBezTo>
                      <a:cubicBezTo>
                        <a:pt x="18304" y="9340"/>
                        <a:pt x="20718" y="8305"/>
                        <a:pt x="23608" y="8305"/>
                      </a:cubicBezTo>
                      <a:cubicBezTo>
                        <a:pt x="25574" y="8305"/>
                        <a:pt x="27224" y="8839"/>
                        <a:pt x="28560" y="9907"/>
                      </a:cubicBezTo>
                      <a:cubicBezTo>
                        <a:pt x="29905" y="10985"/>
                        <a:pt x="30921" y="12717"/>
                        <a:pt x="31608" y="15102"/>
                      </a:cubicBezTo>
                      <a:close/>
                      <a:moveTo>
                        <a:pt x="32323" y="27809"/>
                      </a:moveTo>
                      <a:cubicBezTo>
                        <a:pt x="32237" y="31444"/>
                        <a:pt x="31298" y="34205"/>
                        <a:pt x="29504" y="36094"/>
                      </a:cubicBezTo>
                      <a:cubicBezTo>
                        <a:pt x="27720" y="37993"/>
                        <a:pt x="25545" y="38942"/>
                        <a:pt x="22979" y="38942"/>
                      </a:cubicBezTo>
                      <a:cubicBezTo>
                        <a:pt x="20241" y="38942"/>
                        <a:pt x="17975" y="37945"/>
                        <a:pt x="16182" y="35951"/>
                      </a:cubicBezTo>
                      <a:cubicBezTo>
                        <a:pt x="14398" y="33948"/>
                        <a:pt x="13520" y="31234"/>
                        <a:pt x="13549" y="27809"/>
                      </a:cubicBezTo>
                      <a:close/>
                    </a:path>
                  </a:pathLst>
                </a:custGeom>
                <a:solidFill>
                  <a:srgbClr val="000000"/>
                </a:solidFill>
                <a:ln w="14" cap="flat">
                  <a:noFill/>
                  <a:prstDash val="solid"/>
                  <a:round/>
                </a:ln>
              </p:spPr>
              <p:txBody>
                <a:bodyPr rtlCol="0" anchor="ctr"/>
                <a:lstStyle/>
                <a:p>
                  <a:endParaRPr lang="en-US"/>
                </a:p>
              </p:txBody>
            </p:sp>
            <p:sp>
              <p:nvSpPr>
                <p:cNvPr id="1509" name="Freeform: Shape 1508">
                  <a:extLst>
                    <a:ext uri="{FF2B5EF4-FFF2-40B4-BE49-F238E27FC236}">
                      <a16:creationId xmlns:a16="http://schemas.microsoft.com/office/drawing/2014/main" id="{FFFB3BAA-4F27-B802-C195-9D06FB036EF8}"/>
                    </a:ext>
                  </a:extLst>
                </p:cNvPr>
                <p:cNvSpPr/>
                <p:nvPr/>
              </p:nvSpPr>
              <p:spPr>
                <a:xfrm flipV="1">
                  <a:off x="9452321" y="4239718"/>
                  <a:ext cx="43287" cy="48567"/>
                </a:xfrm>
                <a:custGeom>
                  <a:avLst/>
                  <a:gdLst>
                    <a:gd name="connsiteX0" fmla="*/ 43529 w 43287"/>
                    <a:gd name="connsiteY0" fmla="*/ -1120 h 48567"/>
                    <a:gd name="connsiteX1" fmla="*/ 30965 w 43287"/>
                    <a:gd name="connsiteY1" fmla="*/ -1120 h 48567"/>
                    <a:gd name="connsiteX2" fmla="*/ 30965 w 43287"/>
                    <a:gd name="connsiteY2" fmla="*/ 23121 h 48567"/>
                    <a:gd name="connsiteX3" fmla="*/ 30163 w 43287"/>
                    <a:gd name="connsiteY3" fmla="*/ 33066 h 48567"/>
                    <a:gd name="connsiteX4" fmla="*/ 27545 w 43287"/>
                    <a:gd name="connsiteY4" fmla="*/ 36572 h 48567"/>
                    <a:gd name="connsiteX5" fmla="*/ 23180 w 43287"/>
                    <a:gd name="connsiteY5" fmla="*/ 37831 h 48567"/>
                    <a:gd name="connsiteX6" fmla="*/ 17327 w 43287"/>
                    <a:gd name="connsiteY6" fmla="*/ 36042 h 48567"/>
                    <a:gd name="connsiteX7" fmla="*/ 13764 w 43287"/>
                    <a:gd name="connsiteY7" fmla="*/ 31291 h 48567"/>
                    <a:gd name="connsiteX8" fmla="*/ 12805 w 43287"/>
                    <a:gd name="connsiteY8" fmla="*/ 20387 h 48567"/>
                    <a:gd name="connsiteX9" fmla="*/ 12805 w 43287"/>
                    <a:gd name="connsiteY9" fmla="*/ -1120 h 48567"/>
                    <a:gd name="connsiteX10" fmla="*/ 241 w 43287"/>
                    <a:gd name="connsiteY10" fmla="*/ -1120 h 48567"/>
                    <a:gd name="connsiteX11" fmla="*/ 241 w 43287"/>
                    <a:gd name="connsiteY11" fmla="*/ 46374 h 48567"/>
                    <a:gd name="connsiteX12" fmla="*/ 11918 w 43287"/>
                    <a:gd name="connsiteY12" fmla="*/ 46374 h 48567"/>
                    <a:gd name="connsiteX13" fmla="*/ 11918 w 43287"/>
                    <a:gd name="connsiteY13" fmla="*/ 39391 h 48567"/>
                    <a:gd name="connsiteX14" fmla="*/ 27573 w 43287"/>
                    <a:gd name="connsiteY14" fmla="*/ 47447 h 48567"/>
                    <a:gd name="connsiteX15" fmla="*/ 35157 w 43287"/>
                    <a:gd name="connsiteY15" fmla="*/ 45945 h 48567"/>
                    <a:gd name="connsiteX16" fmla="*/ 40366 w 43287"/>
                    <a:gd name="connsiteY16" fmla="*/ 42110 h 48567"/>
                    <a:gd name="connsiteX17" fmla="*/ 42827 w 43287"/>
                    <a:gd name="connsiteY17" fmla="*/ 36844 h 48567"/>
                    <a:gd name="connsiteX18" fmla="*/ 43529 w 43287"/>
                    <a:gd name="connsiteY18" fmla="*/ 2840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3529" y="-1120"/>
                      </a:moveTo>
                      <a:lnTo>
                        <a:pt x="30965" y="-1120"/>
                      </a:lnTo>
                      <a:lnTo>
                        <a:pt x="30965" y="23121"/>
                      </a:lnTo>
                      <a:cubicBezTo>
                        <a:pt x="30965" y="28243"/>
                        <a:pt x="30697" y="31559"/>
                        <a:pt x="30163" y="33066"/>
                      </a:cubicBezTo>
                      <a:cubicBezTo>
                        <a:pt x="29629" y="34573"/>
                        <a:pt x="28756" y="35742"/>
                        <a:pt x="27545" y="36572"/>
                      </a:cubicBezTo>
                      <a:cubicBezTo>
                        <a:pt x="26333" y="37411"/>
                        <a:pt x="24878" y="37831"/>
                        <a:pt x="23180" y="37831"/>
                      </a:cubicBezTo>
                      <a:cubicBezTo>
                        <a:pt x="21005" y="37831"/>
                        <a:pt x="19054" y="37235"/>
                        <a:pt x="17327" y="36042"/>
                      </a:cubicBezTo>
                      <a:cubicBezTo>
                        <a:pt x="15601" y="34850"/>
                        <a:pt x="14413" y="33266"/>
                        <a:pt x="13764" y="31291"/>
                      </a:cubicBezTo>
                      <a:cubicBezTo>
                        <a:pt x="13125" y="29326"/>
                        <a:pt x="12805" y="25692"/>
                        <a:pt x="12805" y="20387"/>
                      </a:cubicBezTo>
                      <a:lnTo>
                        <a:pt x="12805" y="-1120"/>
                      </a:lnTo>
                      <a:lnTo>
                        <a:pt x="241" y="-1120"/>
                      </a:lnTo>
                      <a:lnTo>
                        <a:pt x="241" y="46374"/>
                      </a:lnTo>
                      <a:lnTo>
                        <a:pt x="11918" y="46374"/>
                      </a:lnTo>
                      <a:lnTo>
                        <a:pt x="11918" y="39391"/>
                      </a:lnTo>
                      <a:cubicBezTo>
                        <a:pt x="16058" y="44762"/>
                        <a:pt x="21277" y="47447"/>
                        <a:pt x="27573" y="47447"/>
                      </a:cubicBezTo>
                      <a:cubicBezTo>
                        <a:pt x="30340" y="47447"/>
                        <a:pt x="32868" y="46946"/>
                        <a:pt x="35157" y="45945"/>
                      </a:cubicBezTo>
                      <a:cubicBezTo>
                        <a:pt x="37456" y="44943"/>
                        <a:pt x="39193" y="43665"/>
                        <a:pt x="40366" y="42110"/>
                      </a:cubicBezTo>
                      <a:cubicBezTo>
                        <a:pt x="41549" y="40564"/>
                        <a:pt x="42369" y="38809"/>
                        <a:pt x="42827" y="36844"/>
                      </a:cubicBezTo>
                      <a:cubicBezTo>
                        <a:pt x="43295" y="34879"/>
                        <a:pt x="43529" y="32064"/>
                        <a:pt x="43529" y="28401"/>
                      </a:cubicBezTo>
                      <a:close/>
                    </a:path>
                  </a:pathLst>
                </a:custGeom>
                <a:solidFill>
                  <a:srgbClr val="000000"/>
                </a:solidFill>
                <a:ln w="14" cap="flat">
                  <a:noFill/>
                  <a:prstDash val="solid"/>
                  <a:round/>
                </a:ln>
              </p:spPr>
              <p:txBody>
                <a:bodyPr rtlCol="0" anchor="ctr"/>
                <a:lstStyle/>
                <a:p>
                  <a:endParaRPr lang="en-US"/>
                </a:p>
              </p:txBody>
            </p:sp>
            <p:sp>
              <p:nvSpPr>
                <p:cNvPr id="1510" name="Freeform: Shape 1509">
                  <a:extLst>
                    <a:ext uri="{FF2B5EF4-FFF2-40B4-BE49-F238E27FC236}">
                      <a16:creationId xmlns:a16="http://schemas.microsoft.com/office/drawing/2014/main" id="{29D6DD1F-431B-BD69-B659-379BFDCA2FCD}"/>
                    </a:ext>
                  </a:extLst>
                </p:cNvPr>
                <p:cNvSpPr/>
                <p:nvPr/>
              </p:nvSpPr>
              <p:spPr>
                <a:xfrm flipV="1">
                  <a:off x="9503169" y="4224020"/>
                  <a:ext cx="27990" cy="65338"/>
                </a:xfrm>
                <a:custGeom>
                  <a:avLst/>
                  <a:gdLst>
                    <a:gd name="connsiteX0" fmla="*/ 28102 w 27990"/>
                    <a:gd name="connsiteY0" fmla="*/ 46935 h 65338"/>
                    <a:gd name="connsiteX1" fmla="*/ 28102 w 27990"/>
                    <a:gd name="connsiteY1" fmla="*/ 36918 h 65338"/>
                    <a:gd name="connsiteX2" fmla="*/ 19516 w 27990"/>
                    <a:gd name="connsiteY2" fmla="*/ 36918 h 65338"/>
                    <a:gd name="connsiteX3" fmla="*/ 19516 w 27990"/>
                    <a:gd name="connsiteY3" fmla="*/ 17771 h 65338"/>
                    <a:gd name="connsiteX4" fmla="*/ 19759 w 27990"/>
                    <a:gd name="connsiteY4" fmla="*/ 11003 h 65338"/>
                    <a:gd name="connsiteX5" fmla="*/ 20889 w 27990"/>
                    <a:gd name="connsiteY5" fmla="*/ 9414 h 65338"/>
                    <a:gd name="connsiteX6" fmla="*/ 23007 w 27990"/>
                    <a:gd name="connsiteY6" fmla="*/ 8785 h 65338"/>
                    <a:gd name="connsiteX7" fmla="*/ 28059 w 27990"/>
                    <a:gd name="connsiteY7" fmla="*/ 10001 h 65338"/>
                    <a:gd name="connsiteX8" fmla="*/ 29132 w 27990"/>
                    <a:gd name="connsiteY8" fmla="*/ 242 h 65338"/>
                    <a:gd name="connsiteX9" fmla="*/ 19201 w 27990"/>
                    <a:gd name="connsiteY9" fmla="*/ -1633 h 65338"/>
                    <a:gd name="connsiteX10" fmla="*/ 13076 w 27990"/>
                    <a:gd name="connsiteY10" fmla="*/ -503 h 65338"/>
                    <a:gd name="connsiteX11" fmla="*/ 9084 w 27990"/>
                    <a:gd name="connsiteY11" fmla="*/ 2460 h 65338"/>
                    <a:gd name="connsiteX12" fmla="*/ 7309 w 27990"/>
                    <a:gd name="connsiteY12" fmla="*/ 7354 h 65338"/>
                    <a:gd name="connsiteX13" fmla="*/ 6909 w 27990"/>
                    <a:gd name="connsiteY13" fmla="*/ 16211 h 65338"/>
                    <a:gd name="connsiteX14" fmla="*/ 6909 w 27990"/>
                    <a:gd name="connsiteY14" fmla="*/ 36918 h 65338"/>
                    <a:gd name="connsiteX15" fmla="*/ 1142 w 27990"/>
                    <a:gd name="connsiteY15" fmla="*/ 36918 h 65338"/>
                    <a:gd name="connsiteX16" fmla="*/ 1142 w 27990"/>
                    <a:gd name="connsiteY16" fmla="*/ 46935 h 65338"/>
                    <a:gd name="connsiteX17" fmla="*/ 6909 w 27990"/>
                    <a:gd name="connsiteY17" fmla="*/ 46935 h 65338"/>
                    <a:gd name="connsiteX18" fmla="*/ 6909 w 27990"/>
                    <a:gd name="connsiteY18" fmla="*/ 56365 h 65338"/>
                    <a:gd name="connsiteX19" fmla="*/ 19516 w 27990"/>
                    <a:gd name="connsiteY19" fmla="*/ 63706 h 65338"/>
                    <a:gd name="connsiteX20" fmla="*/ 19516 w 27990"/>
                    <a:gd name="connsiteY20" fmla="*/ 46935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8102" y="46935"/>
                      </a:moveTo>
                      <a:lnTo>
                        <a:pt x="28102" y="36918"/>
                      </a:lnTo>
                      <a:lnTo>
                        <a:pt x="19516" y="36918"/>
                      </a:lnTo>
                      <a:lnTo>
                        <a:pt x="19516" y="17771"/>
                      </a:lnTo>
                      <a:cubicBezTo>
                        <a:pt x="19516" y="13898"/>
                        <a:pt x="19597" y="11642"/>
                        <a:pt x="19759" y="11003"/>
                      </a:cubicBezTo>
                      <a:cubicBezTo>
                        <a:pt x="19931" y="10363"/>
                        <a:pt x="20308" y="9834"/>
                        <a:pt x="20889" y="9414"/>
                      </a:cubicBezTo>
                      <a:cubicBezTo>
                        <a:pt x="21471" y="8994"/>
                        <a:pt x="22177" y="8785"/>
                        <a:pt x="23007" y="8785"/>
                      </a:cubicBezTo>
                      <a:cubicBezTo>
                        <a:pt x="24171" y="8785"/>
                        <a:pt x="25855" y="9190"/>
                        <a:pt x="28059" y="10001"/>
                      </a:cubicBezTo>
                      <a:lnTo>
                        <a:pt x="29132" y="242"/>
                      </a:lnTo>
                      <a:cubicBezTo>
                        <a:pt x="26213" y="-1008"/>
                        <a:pt x="22902" y="-1633"/>
                        <a:pt x="19201" y="-1633"/>
                      </a:cubicBezTo>
                      <a:cubicBezTo>
                        <a:pt x="16940" y="-1633"/>
                        <a:pt x="14898" y="-1256"/>
                        <a:pt x="13076" y="-503"/>
                      </a:cubicBezTo>
                      <a:cubicBezTo>
                        <a:pt x="11264" y="261"/>
                        <a:pt x="9933" y="1248"/>
                        <a:pt x="9084" y="2460"/>
                      </a:cubicBezTo>
                      <a:cubicBezTo>
                        <a:pt x="8235" y="3671"/>
                        <a:pt x="7643" y="5303"/>
                        <a:pt x="7309" y="7354"/>
                      </a:cubicBezTo>
                      <a:cubicBezTo>
                        <a:pt x="7042" y="8813"/>
                        <a:pt x="6909" y="11766"/>
                        <a:pt x="6909" y="16211"/>
                      </a:cubicBezTo>
                      <a:lnTo>
                        <a:pt x="6909" y="36918"/>
                      </a:lnTo>
                      <a:lnTo>
                        <a:pt x="1142" y="36918"/>
                      </a:lnTo>
                      <a:lnTo>
                        <a:pt x="1142" y="46935"/>
                      </a:lnTo>
                      <a:lnTo>
                        <a:pt x="6909" y="46935"/>
                      </a:lnTo>
                      <a:lnTo>
                        <a:pt x="6909" y="56365"/>
                      </a:lnTo>
                      <a:lnTo>
                        <a:pt x="19516" y="63706"/>
                      </a:lnTo>
                      <a:lnTo>
                        <a:pt x="19516" y="46935"/>
                      </a:lnTo>
                      <a:close/>
                    </a:path>
                  </a:pathLst>
                </a:custGeom>
                <a:solidFill>
                  <a:srgbClr val="000000"/>
                </a:solidFill>
                <a:ln w="14" cap="flat">
                  <a:noFill/>
                  <a:prstDash val="solid"/>
                  <a:round/>
                </a:ln>
              </p:spPr>
              <p:txBody>
                <a:bodyPr rtlCol="0" anchor="ctr"/>
                <a:lstStyle/>
                <a:p>
                  <a:endParaRPr lang="en-US"/>
                </a:p>
              </p:txBody>
            </p:sp>
            <p:sp>
              <p:nvSpPr>
                <p:cNvPr id="1511" name="Freeform: Shape 1510">
                  <a:extLst>
                    <a:ext uri="{FF2B5EF4-FFF2-40B4-BE49-F238E27FC236}">
                      <a16:creationId xmlns:a16="http://schemas.microsoft.com/office/drawing/2014/main" id="{C3BF6664-5ACE-3D1A-E1E3-9306FD436C5D}"/>
                    </a:ext>
                  </a:extLst>
                </p:cNvPr>
                <p:cNvSpPr/>
                <p:nvPr/>
              </p:nvSpPr>
              <p:spPr>
                <a:xfrm flipV="1">
                  <a:off x="9538318" y="4239718"/>
                  <a:ext cx="30766" cy="48567"/>
                </a:xfrm>
                <a:custGeom>
                  <a:avLst/>
                  <a:gdLst>
                    <a:gd name="connsiteX0" fmla="*/ 13292 w 30766"/>
                    <a:gd name="connsiteY0" fmla="*/ -1120 h 48567"/>
                    <a:gd name="connsiteX1" fmla="*/ 728 w 30766"/>
                    <a:gd name="connsiteY1" fmla="*/ -1120 h 48567"/>
                    <a:gd name="connsiteX2" fmla="*/ 728 w 30766"/>
                    <a:gd name="connsiteY2" fmla="*/ 46374 h 48567"/>
                    <a:gd name="connsiteX3" fmla="*/ 12405 w 30766"/>
                    <a:gd name="connsiteY3" fmla="*/ 46374 h 48567"/>
                    <a:gd name="connsiteX4" fmla="*/ 12405 w 30766"/>
                    <a:gd name="connsiteY4" fmla="*/ 39620 h 48567"/>
                    <a:gd name="connsiteX5" fmla="*/ 17786 w 30766"/>
                    <a:gd name="connsiteY5" fmla="*/ 45916 h 48567"/>
                    <a:gd name="connsiteX6" fmla="*/ 23223 w 30766"/>
                    <a:gd name="connsiteY6" fmla="*/ 47447 h 48567"/>
                    <a:gd name="connsiteX7" fmla="*/ 31495 w 30766"/>
                    <a:gd name="connsiteY7" fmla="*/ 45072 h 48567"/>
                    <a:gd name="connsiteX8" fmla="*/ 27602 w 30766"/>
                    <a:gd name="connsiteY8" fmla="*/ 34125 h 48567"/>
                    <a:gd name="connsiteX9" fmla="*/ 21707 w 30766"/>
                    <a:gd name="connsiteY9" fmla="*/ 36171 h 48567"/>
                    <a:gd name="connsiteX10" fmla="*/ 17228 w 30766"/>
                    <a:gd name="connsiteY10" fmla="*/ 34712 h 48567"/>
                    <a:gd name="connsiteX11" fmla="*/ 14337 w 30766"/>
                    <a:gd name="connsiteY11" fmla="*/ 29460 h 48567"/>
                    <a:gd name="connsiteX12" fmla="*/ 13292 w 30766"/>
                    <a:gd name="connsiteY12" fmla="*/ 13547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3292" y="-1120"/>
                      </a:moveTo>
                      <a:lnTo>
                        <a:pt x="728" y="-1120"/>
                      </a:lnTo>
                      <a:lnTo>
                        <a:pt x="728" y="46374"/>
                      </a:lnTo>
                      <a:lnTo>
                        <a:pt x="12405" y="46374"/>
                      </a:lnTo>
                      <a:lnTo>
                        <a:pt x="12405" y="39620"/>
                      </a:lnTo>
                      <a:cubicBezTo>
                        <a:pt x="14399" y="42806"/>
                        <a:pt x="16193" y="44905"/>
                        <a:pt x="17786" y="45916"/>
                      </a:cubicBezTo>
                      <a:cubicBezTo>
                        <a:pt x="19379" y="46937"/>
                        <a:pt x="21191" y="47447"/>
                        <a:pt x="23223" y="47447"/>
                      </a:cubicBezTo>
                      <a:cubicBezTo>
                        <a:pt x="26085" y="47447"/>
                        <a:pt x="28843" y="46655"/>
                        <a:pt x="31495" y="45072"/>
                      </a:cubicBezTo>
                      <a:lnTo>
                        <a:pt x="27602" y="34125"/>
                      </a:lnTo>
                      <a:cubicBezTo>
                        <a:pt x="25484" y="35489"/>
                        <a:pt x="23519" y="36171"/>
                        <a:pt x="21707" y="36171"/>
                      </a:cubicBezTo>
                      <a:cubicBezTo>
                        <a:pt x="19942" y="36171"/>
                        <a:pt x="18449" y="35685"/>
                        <a:pt x="17228" y="34712"/>
                      </a:cubicBezTo>
                      <a:cubicBezTo>
                        <a:pt x="16007" y="33748"/>
                        <a:pt x="15043" y="31997"/>
                        <a:pt x="14337" y="29460"/>
                      </a:cubicBezTo>
                      <a:cubicBezTo>
                        <a:pt x="13641" y="26932"/>
                        <a:pt x="13292" y="21628"/>
                        <a:pt x="13292" y="13547"/>
                      </a:cubicBezTo>
                      <a:close/>
                    </a:path>
                  </a:pathLst>
                </a:custGeom>
                <a:solidFill>
                  <a:srgbClr val="000000"/>
                </a:solidFill>
                <a:ln w="14" cap="flat">
                  <a:noFill/>
                  <a:prstDash val="solid"/>
                  <a:round/>
                </a:ln>
              </p:spPr>
              <p:txBody>
                <a:bodyPr rtlCol="0" anchor="ctr"/>
                <a:lstStyle/>
                <a:p>
                  <a:endParaRPr lang="en-US"/>
                </a:p>
              </p:txBody>
            </p:sp>
            <p:sp>
              <p:nvSpPr>
                <p:cNvPr id="1512" name="Freeform: Shape 1511">
                  <a:extLst>
                    <a:ext uri="{FF2B5EF4-FFF2-40B4-BE49-F238E27FC236}">
                      <a16:creationId xmlns:a16="http://schemas.microsoft.com/office/drawing/2014/main" id="{348A9674-3FAB-460E-F84E-C29748CAC9B1}"/>
                    </a:ext>
                  </a:extLst>
                </p:cNvPr>
                <p:cNvSpPr/>
                <p:nvPr/>
              </p:nvSpPr>
              <p:spPr>
                <a:xfrm flipV="1">
                  <a:off x="9571583" y="4239718"/>
                  <a:ext cx="49011" cy="49640"/>
                </a:xfrm>
                <a:custGeom>
                  <a:avLst/>
                  <a:gdLst>
                    <a:gd name="connsiteX0" fmla="*/ 267 w 49011"/>
                    <a:gd name="connsiteY0" fmla="*/ 24403 h 49640"/>
                    <a:gd name="connsiteX1" fmla="*/ 3358 w 49011"/>
                    <a:gd name="connsiteY1" fmla="*/ 36524 h 49640"/>
                    <a:gd name="connsiteX2" fmla="*/ 12101 w 49011"/>
                    <a:gd name="connsiteY2" fmla="*/ 45467 h 49640"/>
                    <a:gd name="connsiteX3" fmla="*/ 24737 w 49011"/>
                    <a:gd name="connsiteY3" fmla="*/ 48558 h 49640"/>
                    <a:gd name="connsiteX4" fmla="*/ 42395 w 49011"/>
                    <a:gd name="connsiteY4" fmla="*/ 41561 h 49640"/>
                    <a:gd name="connsiteX5" fmla="*/ 49278 w 49011"/>
                    <a:gd name="connsiteY5" fmla="*/ 23874 h 49640"/>
                    <a:gd name="connsiteX6" fmla="*/ 42323 w 49011"/>
                    <a:gd name="connsiteY6" fmla="*/ 6001 h 49640"/>
                    <a:gd name="connsiteX7" fmla="*/ 24822 w 49011"/>
                    <a:gd name="connsiteY7" fmla="*/ -1083 h 49640"/>
                    <a:gd name="connsiteX8" fmla="*/ 12373 w 49011"/>
                    <a:gd name="connsiteY8" fmla="*/ 1865 h 49640"/>
                    <a:gd name="connsiteX9" fmla="*/ 3358 w 49011"/>
                    <a:gd name="connsiteY9" fmla="*/ 10523 h 49640"/>
                    <a:gd name="connsiteX10" fmla="*/ 267 w 49011"/>
                    <a:gd name="connsiteY10" fmla="*/ 24403 h 49640"/>
                    <a:gd name="connsiteX11" fmla="*/ 13146 w 49011"/>
                    <a:gd name="connsiteY11" fmla="*/ 23731 h 49640"/>
                    <a:gd name="connsiteX12" fmla="*/ 16494 w 49011"/>
                    <a:gd name="connsiteY12" fmla="*/ 12912 h 49640"/>
                    <a:gd name="connsiteX13" fmla="*/ 24780 w 49011"/>
                    <a:gd name="connsiteY13" fmla="*/ 9163 h 49640"/>
                    <a:gd name="connsiteX14" fmla="*/ 33022 w 49011"/>
                    <a:gd name="connsiteY14" fmla="*/ 12912 h 49640"/>
                    <a:gd name="connsiteX15" fmla="*/ 36356 w 49011"/>
                    <a:gd name="connsiteY15" fmla="*/ 23831 h 49640"/>
                    <a:gd name="connsiteX16" fmla="*/ 33022 w 49011"/>
                    <a:gd name="connsiteY16" fmla="*/ 34549 h 49640"/>
                    <a:gd name="connsiteX17" fmla="*/ 24780 w 49011"/>
                    <a:gd name="connsiteY17" fmla="*/ 38312 h 49640"/>
                    <a:gd name="connsiteX18" fmla="*/ 16494 w 49011"/>
                    <a:gd name="connsiteY18" fmla="*/ 34549 h 49640"/>
                    <a:gd name="connsiteX19" fmla="*/ 13146 w 49011"/>
                    <a:gd name="connsiteY19" fmla="*/ 2373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267" y="24403"/>
                      </a:moveTo>
                      <a:cubicBezTo>
                        <a:pt x="267" y="28582"/>
                        <a:pt x="1297" y="32622"/>
                        <a:pt x="3358" y="36524"/>
                      </a:cubicBezTo>
                      <a:cubicBezTo>
                        <a:pt x="5418" y="40435"/>
                        <a:pt x="8333" y="43416"/>
                        <a:pt x="12101" y="45467"/>
                      </a:cubicBezTo>
                      <a:cubicBezTo>
                        <a:pt x="15869" y="47528"/>
                        <a:pt x="20081" y="48558"/>
                        <a:pt x="24737" y="48558"/>
                      </a:cubicBezTo>
                      <a:cubicBezTo>
                        <a:pt x="31920" y="48558"/>
                        <a:pt x="37806" y="46226"/>
                        <a:pt x="42395" y="41561"/>
                      </a:cubicBezTo>
                      <a:cubicBezTo>
                        <a:pt x="46984" y="36896"/>
                        <a:pt x="49278" y="31000"/>
                        <a:pt x="49278" y="23874"/>
                      </a:cubicBezTo>
                      <a:cubicBezTo>
                        <a:pt x="49278" y="16690"/>
                        <a:pt x="46960" y="10732"/>
                        <a:pt x="42323" y="6001"/>
                      </a:cubicBezTo>
                      <a:cubicBezTo>
                        <a:pt x="37687" y="1278"/>
                        <a:pt x="31853" y="-1083"/>
                        <a:pt x="24822" y="-1083"/>
                      </a:cubicBezTo>
                      <a:cubicBezTo>
                        <a:pt x="20472" y="-1083"/>
                        <a:pt x="16322" y="-100"/>
                        <a:pt x="12373" y="1865"/>
                      </a:cubicBezTo>
                      <a:cubicBezTo>
                        <a:pt x="8423" y="3840"/>
                        <a:pt x="5418" y="6726"/>
                        <a:pt x="3358" y="10523"/>
                      </a:cubicBezTo>
                      <a:cubicBezTo>
                        <a:pt x="1297" y="14319"/>
                        <a:pt x="267" y="18946"/>
                        <a:pt x="267" y="24403"/>
                      </a:cubicBezTo>
                      <a:close/>
                      <a:moveTo>
                        <a:pt x="13146" y="23731"/>
                      </a:moveTo>
                      <a:cubicBezTo>
                        <a:pt x="13146" y="19027"/>
                        <a:pt x="14262" y="15421"/>
                        <a:pt x="16494" y="12912"/>
                      </a:cubicBezTo>
                      <a:cubicBezTo>
                        <a:pt x="18736" y="10413"/>
                        <a:pt x="21498" y="9163"/>
                        <a:pt x="24780" y="9163"/>
                      </a:cubicBezTo>
                      <a:cubicBezTo>
                        <a:pt x="28061" y="9163"/>
                        <a:pt x="30809" y="10413"/>
                        <a:pt x="33022" y="12912"/>
                      </a:cubicBezTo>
                      <a:cubicBezTo>
                        <a:pt x="35245" y="15421"/>
                        <a:pt x="36356" y="19061"/>
                        <a:pt x="36356" y="23831"/>
                      </a:cubicBezTo>
                      <a:cubicBezTo>
                        <a:pt x="36356" y="28477"/>
                        <a:pt x="35245" y="32049"/>
                        <a:pt x="33022" y="34549"/>
                      </a:cubicBezTo>
                      <a:cubicBezTo>
                        <a:pt x="30809" y="37058"/>
                        <a:pt x="28061" y="38312"/>
                        <a:pt x="24780" y="38312"/>
                      </a:cubicBezTo>
                      <a:cubicBezTo>
                        <a:pt x="21498" y="38312"/>
                        <a:pt x="18736" y="37058"/>
                        <a:pt x="16494" y="34549"/>
                      </a:cubicBezTo>
                      <a:cubicBezTo>
                        <a:pt x="14262" y="32049"/>
                        <a:pt x="13146" y="28443"/>
                        <a:pt x="13146" y="23731"/>
                      </a:cubicBezTo>
                      <a:close/>
                    </a:path>
                  </a:pathLst>
                </a:custGeom>
                <a:solidFill>
                  <a:srgbClr val="000000"/>
                </a:solidFill>
                <a:ln w="14" cap="flat">
                  <a:noFill/>
                  <a:prstDash val="solid"/>
                  <a:round/>
                </a:ln>
              </p:spPr>
              <p:txBody>
                <a:bodyPr rtlCol="0" anchor="ctr"/>
                <a:lstStyle/>
                <a:p>
                  <a:endParaRPr lang="en-US"/>
                </a:p>
              </p:txBody>
            </p:sp>
            <p:sp>
              <p:nvSpPr>
                <p:cNvPr id="1513" name="Freeform: Shape 1512">
                  <a:extLst>
                    <a:ext uri="{FF2B5EF4-FFF2-40B4-BE49-F238E27FC236}">
                      <a16:creationId xmlns:a16="http://schemas.microsoft.com/office/drawing/2014/main" id="{0D3CA5CF-089E-1FDD-7633-9E22B18B3CE5}"/>
                    </a:ext>
                  </a:extLst>
                </p:cNvPr>
                <p:cNvSpPr/>
                <p:nvPr/>
              </p:nvSpPr>
              <p:spPr>
                <a:xfrm flipV="1">
                  <a:off x="9630073" y="4239718"/>
                  <a:ext cx="46335" cy="66640"/>
                </a:xfrm>
                <a:custGeom>
                  <a:avLst/>
                  <a:gdLst>
                    <a:gd name="connsiteX0" fmla="*/ 196 w 46335"/>
                    <a:gd name="connsiteY0" fmla="*/ 65081 h 66640"/>
                    <a:gd name="connsiteX1" fmla="*/ 11915 w 46335"/>
                    <a:gd name="connsiteY1" fmla="*/ 65081 h 66640"/>
                    <a:gd name="connsiteX2" fmla="*/ 11915 w 46335"/>
                    <a:gd name="connsiteY2" fmla="*/ 58098 h 66640"/>
                    <a:gd name="connsiteX3" fmla="*/ 18083 w 46335"/>
                    <a:gd name="connsiteY3" fmla="*/ 63908 h 66640"/>
                    <a:gd name="connsiteX4" fmla="*/ 26726 w 46335"/>
                    <a:gd name="connsiteY4" fmla="*/ 66154 h 66640"/>
                    <a:gd name="connsiteX5" fmla="*/ 40764 w 46335"/>
                    <a:gd name="connsiteY5" fmla="*/ 59672 h 66640"/>
                    <a:gd name="connsiteX6" fmla="*/ 46531 w 46335"/>
                    <a:gd name="connsiteY6" fmla="*/ 41599 h 66640"/>
                    <a:gd name="connsiteX7" fmla="*/ 40707 w 46335"/>
                    <a:gd name="connsiteY7" fmla="*/ 23110 h 66640"/>
                    <a:gd name="connsiteX8" fmla="*/ 26626 w 46335"/>
                    <a:gd name="connsiteY8" fmla="*/ 16513 h 66640"/>
                    <a:gd name="connsiteX9" fmla="*/ 19485 w 46335"/>
                    <a:gd name="connsiteY9" fmla="*/ 18073 h 66640"/>
                    <a:gd name="connsiteX10" fmla="*/ 12774 w 46335"/>
                    <a:gd name="connsiteY10" fmla="*/ 23439 h 66640"/>
                    <a:gd name="connsiteX11" fmla="*/ 12774 w 46335"/>
                    <a:gd name="connsiteY11" fmla="*/ -487 h 66640"/>
                    <a:gd name="connsiteX12" fmla="*/ 196 w 46335"/>
                    <a:gd name="connsiteY12" fmla="*/ -487 h 66640"/>
                    <a:gd name="connsiteX13" fmla="*/ 12631 w 46335"/>
                    <a:gd name="connsiteY13" fmla="*/ 42142 h 66640"/>
                    <a:gd name="connsiteX14" fmla="*/ 15808 w 46335"/>
                    <a:gd name="connsiteY14" fmla="*/ 30308 h 66640"/>
                    <a:gd name="connsiteX15" fmla="*/ 23549 w 46335"/>
                    <a:gd name="connsiteY15" fmla="*/ 26487 h 66640"/>
                    <a:gd name="connsiteX16" fmla="*/ 30833 w 46335"/>
                    <a:gd name="connsiteY16" fmla="*/ 29993 h 66640"/>
                    <a:gd name="connsiteX17" fmla="*/ 33738 w 46335"/>
                    <a:gd name="connsiteY17" fmla="*/ 41513 h 66640"/>
                    <a:gd name="connsiteX18" fmla="*/ 30733 w 46335"/>
                    <a:gd name="connsiteY18" fmla="*/ 52603 h 66640"/>
                    <a:gd name="connsiteX19" fmla="*/ 23320 w 46335"/>
                    <a:gd name="connsiteY19" fmla="*/ 56223 h 66640"/>
                    <a:gd name="connsiteX20" fmla="*/ 15665 w 46335"/>
                    <a:gd name="connsiteY20" fmla="*/ 52660 h 66640"/>
                    <a:gd name="connsiteX21" fmla="*/ 12631 w 46335"/>
                    <a:gd name="connsiteY21" fmla="*/ 42142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96" y="65081"/>
                      </a:moveTo>
                      <a:lnTo>
                        <a:pt x="11915" y="65081"/>
                      </a:lnTo>
                      <a:lnTo>
                        <a:pt x="11915" y="58098"/>
                      </a:lnTo>
                      <a:cubicBezTo>
                        <a:pt x="13442" y="60483"/>
                        <a:pt x="15498" y="62419"/>
                        <a:pt x="18083" y="63908"/>
                      </a:cubicBezTo>
                      <a:cubicBezTo>
                        <a:pt x="20678" y="65405"/>
                        <a:pt x="23559" y="66154"/>
                        <a:pt x="26726" y="66154"/>
                      </a:cubicBezTo>
                      <a:cubicBezTo>
                        <a:pt x="32240" y="66154"/>
                        <a:pt x="36919" y="63993"/>
                        <a:pt x="40764" y="59672"/>
                      </a:cubicBezTo>
                      <a:cubicBezTo>
                        <a:pt x="44609" y="55350"/>
                        <a:pt x="46531" y="49326"/>
                        <a:pt x="46531" y="41599"/>
                      </a:cubicBezTo>
                      <a:cubicBezTo>
                        <a:pt x="46531" y="33671"/>
                        <a:pt x="44589" y="27508"/>
                        <a:pt x="40707" y="23110"/>
                      </a:cubicBezTo>
                      <a:cubicBezTo>
                        <a:pt x="36833" y="18712"/>
                        <a:pt x="32140" y="16513"/>
                        <a:pt x="26626" y="16513"/>
                      </a:cubicBezTo>
                      <a:cubicBezTo>
                        <a:pt x="24002" y="16513"/>
                        <a:pt x="21622" y="17033"/>
                        <a:pt x="19485" y="18073"/>
                      </a:cubicBezTo>
                      <a:cubicBezTo>
                        <a:pt x="17358" y="19123"/>
                        <a:pt x="15121" y="20911"/>
                        <a:pt x="12774" y="23439"/>
                      </a:cubicBezTo>
                      <a:lnTo>
                        <a:pt x="12774" y="-487"/>
                      </a:lnTo>
                      <a:lnTo>
                        <a:pt x="196" y="-487"/>
                      </a:lnTo>
                      <a:close/>
                      <a:moveTo>
                        <a:pt x="12631" y="42142"/>
                      </a:moveTo>
                      <a:cubicBezTo>
                        <a:pt x="12631" y="36800"/>
                        <a:pt x="13690" y="32855"/>
                        <a:pt x="15808" y="30308"/>
                      </a:cubicBezTo>
                      <a:cubicBezTo>
                        <a:pt x="17925" y="27761"/>
                        <a:pt x="20506" y="26487"/>
                        <a:pt x="23549" y="26487"/>
                      </a:cubicBezTo>
                      <a:cubicBezTo>
                        <a:pt x="26468" y="26487"/>
                        <a:pt x="28896" y="27656"/>
                        <a:pt x="30833" y="29993"/>
                      </a:cubicBezTo>
                      <a:cubicBezTo>
                        <a:pt x="32770" y="32340"/>
                        <a:pt x="33738" y="36180"/>
                        <a:pt x="33738" y="41513"/>
                      </a:cubicBezTo>
                      <a:cubicBezTo>
                        <a:pt x="33738" y="46492"/>
                        <a:pt x="32736" y="50189"/>
                        <a:pt x="30733" y="52603"/>
                      </a:cubicBezTo>
                      <a:cubicBezTo>
                        <a:pt x="28739" y="55016"/>
                        <a:pt x="26268" y="56223"/>
                        <a:pt x="23320" y="56223"/>
                      </a:cubicBezTo>
                      <a:cubicBezTo>
                        <a:pt x="20248" y="56223"/>
                        <a:pt x="17697" y="55035"/>
                        <a:pt x="15665" y="52660"/>
                      </a:cubicBezTo>
                      <a:cubicBezTo>
                        <a:pt x="13642" y="50294"/>
                        <a:pt x="12631" y="46788"/>
                        <a:pt x="12631" y="42142"/>
                      </a:cubicBezTo>
                      <a:close/>
                    </a:path>
                  </a:pathLst>
                </a:custGeom>
                <a:solidFill>
                  <a:srgbClr val="000000"/>
                </a:solidFill>
                <a:ln w="14" cap="flat">
                  <a:noFill/>
                  <a:prstDash val="solid"/>
                  <a:round/>
                </a:ln>
              </p:spPr>
              <p:txBody>
                <a:bodyPr rtlCol="0" anchor="ctr"/>
                <a:lstStyle/>
                <a:p>
                  <a:endParaRPr lang="en-US"/>
                </a:p>
              </p:txBody>
            </p:sp>
            <p:sp>
              <p:nvSpPr>
                <p:cNvPr id="1514" name="Freeform: Shape 1513">
                  <a:extLst>
                    <a:ext uri="{FF2B5EF4-FFF2-40B4-BE49-F238E27FC236}">
                      <a16:creationId xmlns:a16="http://schemas.microsoft.com/office/drawing/2014/main" id="{140A8EC7-BF45-0E38-6017-33114197A999}"/>
                    </a:ext>
                  </a:extLst>
                </p:cNvPr>
                <p:cNvSpPr/>
                <p:nvPr/>
              </p:nvSpPr>
              <p:spPr>
                <a:xfrm flipV="1">
                  <a:off x="9680434" y="4240791"/>
                  <a:ext cx="48825" cy="66769"/>
                </a:xfrm>
                <a:custGeom>
                  <a:avLst/>
                  <a:gdLst>
                    <a:gd name="connsiteX0" fmla="*/ 511 w 48825"/>
                    <a:gd name="connsiteY0" fmla="*/ 66363 h 66769"/>
                    <a:gd name="connsiteX1" fmla="*/ 13876 w 48825"/>
                    <a:gd name="connsiteY1" fmla="*/ 66363 h 66769"/>
                    <a:gd name="connsiteX2" fmla="*/ 25238 w 48825"/>
                    <a:gd name="connsiteY2" fmla="*/ 32649 h 66769"/>
                    <a:gd name="connsiteX3" fmla="*/ 36328 w 48825"/>
                    <a:gd name="connsiteY3" fmla="*/ 66363 h 66769"/>
                    <a:gd name="connsiteX4" fmla="*/ 49336 w 48825"/>
                    <a:gd name="connsiteY4" fmla="*/ 66363 h 66769"/>
                    <a:gd name="connsiteX5" fmla="*/ 32565 w 48825"/>
                    <a:gd name="connsiteY5" fmla="*/ 20657 h 66769"/>
                    <a:gd name="connsiteX6" fmla="*/ 29574 w 48825"/>
                    <a:gd name="connsiteY6" fmla="*/ 12386 h 66769"/>
                    <a:gd name="connsiteX7" fmla="*/ 26411 w 48825"/>
                    <a:gd name="connsiteY7" fmla="*/ 6033 h 66769"/>
                    <a:gd name="connsiteX8" fmla="*/ 22977 w 48825"/>
                    <a:gd name="connsiteY8" fmla="*/ 2484 h 66769"/>
                    <a:gd name="connsiteX9" fmla="*/ 18183 w 48825"/>
                    <a:gd name="connsiteY9" fmla="*/ 352 h 66769"/>
                    <a:gd name="connsiteX10" fmla="*/ 11772 w 48825"/>
                    <a:gd name="connsiteY10" fmla="*/ -407 h 66769"/>
                    <a:gd name="connsiteX11" fmla="*/ 4660 w 48825"/>
                    <a:gd name="connsiteY11" fmla="*/ 352 h 66769"/>
                    <a:gd name="connsiteX12" fmla="*/ 3544 w 48825"/>
                    <a:gd name="connsiteY12" fmla="*/ 10197 h 66769"/>
                    <a:gd name="connsiteX13" fmla="*/ 8868 w 48825"/>
                    <a:gd name="connsiteY13" fmla="*/ 9610 h 66769"/>
                    <a:gd name="connsiteX14" fmla="*/ 15350 w 48825"/>
                    <a:gd name="connsiteY14" fmla="*/ 12186 h 66769"/>
                    <a:gd name="connsiteX15" fmla="*/ 18570 w 48825"/>
                    <a:gd name="connsiteY15" fmla="*/ 18740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511" y="66363"/>
                      </a:moveTo>
                      <a:lnTo>
                        <a:pt x="13876" y="66363"/>
                      </a:lnTo>
                      <a:lnTo>
                        <a:pt x="25238" y="32649"/>
                      </a:lnTo>
                      <a:lnTo>
                        <a:pt x="36328" y="66363"/>
                      </a:lnTo>
                      <a:lnTo>
                        <a:pt x="49336" y="66363"/>
                      </a:lnTo>
                      <a:lnTo>
                        <a:pt x="32565" y="20657"/>
                      </a:lnTo>
                      <a:lnTo>
                        <a:pt x="29574" y="12386"/>
                      </a:lnTo>
                      <a:cubicBezTo>
                        <a:pt x="28467" y="9610"/>
                        <a:pt x="27413" y="7492"/>
                        <a:pt x="26411" y="6033"/>
                      </a:cubicBezTo>
                      <a:cubicBezTo>
                        <a:pt x="25419" y="4573"/>
                        <a:pt x="24275" y="3390"/>
                        <a:pt x="22977" y="2484"/>
                      </a:cubicBezTo>
                      <a:cubicBezTo>
                        <a:pt x="21680" y="1568"/>
                        <a:pt x="20082" y="857"/>
                        <a:pt x="18183" y="352"/>
                      </a:cubicBezTo>
                      <a:cubicBezTo>
                        <a:pt x="16294" y="-154"/>
                        <a:pt x="14157" y="-407"/>
                        <a:pt x="11772" y="-407"/>
                      </a:cubicBezTo>
                      <a:cubicBezTo>
                        <a:pt x="9359" y="-407"/>
                        <a:pt x="6988" y="-154"/>
                        <a:pt x="4660" y="352"/>
                      </a:cubicBezTo>
                      <a:lnTo>
                        <a:pt x="3544" y="10197"/>
                      </a:lnTo>
                      <a:cubicBezTo>
                        <a:pt x="5519" y="9806"/>
                        <a:pt x="7294" y="9610"/>
                        <a:pt x="8868" y="9610"/>
                      </a:cubicBezTo>
                      <a:cubicBezTo>
                        <a:pt x="11787" y="9610"/>
                        <a:pt x="13948" y="10469"/>
                        <a:pt x="15350" y="12186"/>
                      </a:cubicBezTo>
                      <a:cubicBezTo>
                        <a:pt x="16752" y="13893"/>
                        <a:pt x="17826" y="16078"/>
                        <a:pt x="18570" y="18740"/>
                      </a:cubicBezTo>
                      <a:close/>
                    </a:path>
                  </a:pathLst>
                </a:custGeom>
                <a:solidFill>
                  <a:srgbClr val="000000"/>
                </a:solidFill>
                <a:ln w="14" cap="flat">
                  <a:noFill/>
                  <a:prstDash val="solid"/>
                  <a:round/>
                </a:ln>
              </p:spPr>
              <p:txBody>
                <a:bodyPr rtlCol="0" anchor="ctr"/>
                <a:lstStyle/>
                <a:p>
                  <a:endParaRPr lang="en-US"/>
                </a:p>
              </p:txBody>
            </p:sp>
            <p:sp>
              <p:nvSpPr>
                <p:cNvPr id="1515" name="Freeform: Shape 1514">
                  <a:extLst>
                    <a:ext uri="{FF2B5EF4-FFF2-40B4-BE49-F238E27FC236}">
                      <a16:creationId xmlns:a16="http://schemas.microsoft.com/office/drawing/2014/main" id="{08E8F0D8-1AC3-EB32-57B9-EFF229B33E77}"/>
                    </a:ext>
                  </a:extLst>
                </p:cNvPr>
                <p:cNvSpPr/>
                <p:nvPr/>
              </p:nvSpPr>
              <p:spPr>
                <a:xfrm flipV="1">
                  <a:off x="9730738" y="428828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16" name="Freeform: Shape 1515">
                  <a:extLst>
                    <a:ext uri="{FF2B5EF4-FFF2-40B4-BE49-F238E27FC236}">
                      <a16:creationId xmlns:a16="http://schemas.microsoft.com/office/drawing/2014/main" id="{BFEC299F-1F16-8517-BBCD-E9ED5F92371A}"/>
                    </a:ext>
                  </a:extLst>
                </p:cNvPr>
                <p:cNvSpPr/>
                <p:nvPr/>
              </p:nvSpPr>
              <p:spPr>
                <a:xfrm flipV="1">
                  <a:off x="9759989" y="4240261"/>
                  <a:ext cx="45834" cy="31381"/>
                </a:xfrm>
                <a:custGeom>
                  <a:avLst/>
                  <a:gdLst>
                    <a:gd name="connsiteX0" fmla="*/ 411 w 45834"/>
                    <a:gd name="connsiteY0" fmla="*/ 18163 h 31381"/>
                    <a:gd name="connsiteX1" fmla="*/ 411 w 45834"/>
                    <a:gd name="connsiteY1" fmla="*/ 29697 h 31381"/>
                    <a:gd name="connsiteX2" fmla="*/ 46246 w 45834"/>
                    <a:gd name="connsiteY2" fmla="*/ 29697 h 31381"/>
                    <a:gd name="connsiteX3" fmla="*/ 46246 w 45834"/>
                    <a:gd name="connsiteY3" fmla="*/ 18163 h 31381"/>
                    <a:gd name="connsiteX4" fmla="*/ 411 w 45834"/>
                    <a:gd name="connsiteY4" fmla="*/ -1685 h 31381"/>
                    <a:gd name="connsiteX5" fmla="*/ 411 w 45834"/>
                    <a:gd name="connsiteY5" fmla="*/ 9892 h 31381"/>
                    <a:gd name="connsiteX6" fmla="*/ 46246 w 45834"/>
                    <a:gd name="connsiteY6" fmla="*/ 9892 h 31381"/>
                    <a:gd name="connsiteX7" fmla="*/ 46246 w 45834"/>
                    <a:gd name="connsiteY7" fmla="*/ -1685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411" y="18163"/>
                      </a:moveTo>
                      <a:lnTo>
                        <a:pt x="411" y="29697"/>
                      </a:lnTo>
                      <a:lnTo>
                        <a:pt x="46246" y="29697"/>
                      </a:lnTo>
                      <a:lnTo>
                        <a:pt x="46246" y="18163"/>
                      </a:lnTo>
                      <a:close/>
                      <a:moveTo>
                        <a:pt x="411" y="-1685"/>
                      </a:moveTo>
                      <a:lnTo>
                        <a:pt x="411" y="9892"/>
                      </a:lnTo>
                      <a:lnTo>
                        <a:pt x="46246" y="9892"/>
                      </a:lnTo>
                      <a:lnTo>
                        <a:pt x="46246" y="-1685"/>
                      </a:lnTo>
                      <a:close/>
                    </a:path>
                  </a:pathLst>
                </a:custGeom>
                <a:solidFill>
                  <a:srgbClr val="000000"/>
                </a:solidFill>
                <a:ln w="14" cap="flat">
                  <a:noFill/>
                  <a:prstDash val="solid"/>
                  <a:round/>
                </a:ln>
              </p:spPr>
              <p:txBody>
                <a:bodyPr rtlCol="0" anchor="ctr"/>
                <a:lstStyle/>
                <a:p>
                  <a:endParaRPr lang="en-US"/>
                </a:p>
              </p:txBody>
            </p:sp>
            <p:sp>
              <p:nvSpPr>
                <p:cNvPr id="1517" name="Freeform: Shape 1516">
                  <a:extLst>
                    <a:ext uri="{FF2B5EF4-FFF2-40B4-BE49-F238E27FC236}">
                      <a16:creationId xmlns:a16="http://schemas.microsoft.com/office/drawing/2014/main" id="{ED67B7C0-1BF3-83EA-1823-27F8C6B68B33}"/>
                    </a:ext>
                  </a:extLst>
                </p:cNvPr>
                <p:cNvSpPr/>
                <p:nvPr/>
              </p:nvSpPr>
              <p:spPr>
                <a:xfrm flipV="1">
                  <a:off x="9809666" y="428828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18" name="Freeform: Shape 1517">
                  <a:extLst>
                    <a:ext uri="{FF2B5EF4-FFF2-40B4-BE49-F238E27FC236}">
                      <a16:creationId xmlns:a16="http://schemas.microsoft.com/office/drawing/2014/main" id="{AD579F06-F711-7E62-3BCE-A33D89D37DFE}"/>
                    </a:ext>
                  </a:extLst>
                </p:cNvPr>
                <p:cNvSpPr/>
                <p:nvPr/>
              </p:nvSpPr>
              <p:spPr>
                <a:xfrm flipV="1">
                  <a:off x="9838960" y="4222460"/>
                  <a:ext cx="42571" cy="66941"/>
                </a:xfrm>
                <a:custGeom>
                  <a:avLst/>
                  <a:gdLst>
                    <a:gd name="connsiteX0" fmla="*/ 21819 w 42571"/>
                    <a:gd name="connsiteY0" fmla="*/ 65255 h 66941"/>
                    <a:gd name="connsiteX1" fmla="*/ 36716 w 42571"/>
                    <a:gd name="connsiteY1" fmla="*/ 58458 h 66941"/>
                    <a:gd name="connsiteX2" fmla="*/ 43112 w 42571"/>
                    <a:gd name="connsiteY2" fmla="*/ 31756 h 66941"/>
                    <a:gd name="connsiteX3" fmla="*/ 36673 w 42571"/>
                    <a:gd name="connsiteY3" fmla="*/ 5025 h 66941"/>
                    <a:gd name="connsiteX4" fmla="*/ 21819 w 42571"/>
                    <a:gd name="connsiteY4" fmla="*/ -1686 h 66941"/>
                    <a:gd name="connsiteX5" fmla="*/ 6393 w 42571"/>
                    <a:gd name="connsiteY5" fmla="*/ 5669 h 66941"/>
                    <a:gd name="connsiteX6" fmla="*/ 540 w 42571"/>
                    <a:gd name="connsiteY6" fmla="*/ 31899 h 66941"/>
                    <a:gd name="connsiteX7" fmla="*/ 6980 w 42571"/>
                    <a:gd name="connsiteY7" fmla="*/ 58544 h 66941"/>
                    <a:gd name="connsiteX8" fmla="*/ 21819 w 42571"/>
                    <a:gd name="connsiteY8" fmla="*/ 65255 h 66941"/>
                    <a:gd name="connsiteX9" fmla="*/ 21819 w 42571"/>
                    <a:gd name="connsiteY9" fmla="*/ 54838 h 66941"/>
                    <a:gd name="connsiteX10" fmla="*/ 17755 w 42571"/>
                    <a:gd name="connsiteY10" fmla="*/ 53378 h 66941"/>
                    <a:gd name="connsiteX11" fmla="*/ 14979 w 42571"/>
                    <a:gd name="connsiteY11" fmla="*/ 48169 h 66941"/>
                    <a:gd name="connsiteX12" fmla="*/ 13691 w 42571"/>
                    <a:gd name="connsiteY12" fmla="*/ 31756 h 66941"/>
                    <a:gd name="connsiteX13" fmla="*/ 14850 w 42571"/>
                    <a:gd name="connsiteY13" fmla="*/ 15901 h 66941"/>
                    <a:gd name="connsiteX14" fmla="*/ 17769 w 42571"/>
                    <a:gd name="connsiteY14" fmla="*/ 10162 h 66941"/>
                    <a:gd name="connsiteX15" fmla="*/ 21819 w 42571"/>
                    <a:gd name="connsiteY15" fmla="*/ 8731 h 66941"/>
                    <a:gd name="connsiteX16" fmla="*/ 25897 w 42571"/>
                    <a:gd name="connsiteY16" fmla="*/ 10177 h 66941"/>
                    <a:gd name="connsiteX17" fmla="*/ 28659 w 42571"/>
                    <a:gd name="connsiteY17" fmla="*/ 15400 h 66941"/>
                    <a:gd name="connsiteX18" fmla="*/ 29961 w 42571"/>
                    <a:gd name="connsiteY18" fmla="*/ 31756 h 66941"/>
                    <a:gd name="connsiteX19" fmla="*/ 28802 w 42571"/>
                    <a:gd name="connsiteY19" fmla="*/ 47611 h 66941"/>
                    <a:gd name="connsiteX20" fmla="*/ 25869 w 42571"/>
                    <a:gd name="connsiteY20" fmla="*/ 53378 h 66941"/>
                    <a:gd name="connsiteX21" fmla="*/ 21819 w 42571"/>
                    <a:gd name="connsiteY21" fmla="*/ 5483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819" y="65255"/>
                      </a:moveTo>
                      <a:cubicBezTo>
                        <a:pt x="28173" y="65255"/>
                        <a:pt x="33138" y="62990"/>
                        <a:pt x="36716" y="58458"/>
                      </a:cubicBezTo>
                      <a:cubicBezTo>
                        <a:pt x="40980" y="53097"/>
                        <a:pt x="43112" y="44196"/>
                        <a:pt x="43112" y="31756"/>
                      </a:cubicBezTo>
                      <a:cubicBezTo>
                        <a:pt x="43112" y="19354"/>
                        <a:pt x="40966" y="10444"/>
                        <a:pt x="36673" y="5025"/>
                      </a:cubicBezTo>
                      <a:cubicBezTo>
                        <a:pt x="33124" y="551"/>
                        <a:pt x="28173" y="-1686"/>
                        <a:pt x="21819" y="-1686"/>
                      </a:cubicBezTo>
                      <a:cubicBezTo>
                        <a:pt x="15446" y="-1686"/>
                        <a:pt x="10304" y="766"/>
                        <a:pt x="6393" y="5669"/>
                      </a:cubicBezTo>
                      <a:cubicBezTo>
                        <a:pt x="2491" y="10573"/>
                        <a:pt x="540" y="19316"/>
                        <a:pt x="540" y="31899"/>
                      </a:cubicBezTo>
                      <a:cubicBezTo>
                        <a:pt x="540" y="44244"/>
                        <a:pt x="2687" y="53125"/>
                        <a:pt x="6980" y="58544"/>
                      </a:cubicBezTo>
                      <a:cubicBezTo>
                        <a:pt x="10529" y="63018"/>
                        <a:pt x="15475" y="65255"/>
                        <a:pt x="21819" y="65255"/>
                      </a:cubicBezTo>
                      <a:close/>
                      <a:moveTo>
                        <a:pt x="21819" y="54838"/>
                      </a:moveTo>
                      <a:cubicBezTo>
                        <a:pt x="20302" y="54838"/>
                        <a:pt x="18947" y="54351"/>
                        <a:pt x="17755" y="53378"/>
                      </a:cubicBezTo>
                      <a:cubicBezTo>
                        <a:pt x="16563" y="52415"/>
                        <a:pt x="15637" y="50678"/>
                        <a:pt x="14979" y="48169"/>
                      </a:cubicBezTo>
                      <a:cubicBezTo>
                        <a:pt x="14120" y="44926"/>
                        <a:pt x="13691" y="39455"/>
                        <a:pt x="13691" y="31756"/>
                      </a:cubicBezTo>
                      <a:cubicBezTo>
                        <a:pt x="13691" y="24067"/>
                        <a:pt x="14077" y="18782"/>
                        <a:pt x="14850" y="15901"/>
                      </a:cubicBezTo>
                      <a:cubicBezTo>
                        <a:pt x="15623" y="13029"/>
                        <a:pt x="16596" y="11116"/>
                        <a:pt x="17769" y="10162"/>
                      </a:cubicBezTo>
                      <a:cubicBezTo>
                        <a:pt x="18952" y="9208"/>
                        <a:pt x="20302" y="8731"/>
                        <a:pt x="21819" y="8731"/>
                      </a:cubicBezTo>
                      <a:cubicBezTo>
                        <a:pt x="23345" y="8731"/>
                        <a:pt x="24705" y="9213"/>
                        <a:pt x="25897" y="10177"/>
                      </a:cubicBezTo>
                      <a:cubicBezTo>
                        <a:pt x="27090" y="11150"/>
                        <a:pt x="28010" y="12891"/>
                        <a:pt x="28659" y="15400"/>
                      </a:cubicBezTo>
                      <a:cubicBezTo>
                        <a:pt x="29527" y="18615"/>
                        <a:pt x="29961" y="24067"/>
                        <a:pt x="29961" y="31756"/>
                      </a:cubicBezTo>
                      <a:cubicBezTo>
                        <a:pt x="29961" y="39455"/>
                        <a:pt x="29575" y="44740"/>
                        <a:pt x="28802" y="47611"/>
                      </a:cubicBezTo>
                      <a:cubicBezTo>
                        <a:pt x="28030" y="50492"/>
                        <a:pt x="27052" y="52415"/>
                        <a:pt x="25869" y="53378"/>
                      </a:cubicBezTo>
                      <a:cubicBezTo>
                        <a:pt x="24695" y="54351"/>
                        <a:pt x="23345" y="54838"/>
                        <a:pt x="21819" y="54838"/>
                      </a:cubicBezTo>
                      <a:close/>
                    </a:path>
                  </a:pathLst>
                </a:custGeom>
                <a:solidFill>
                  <a:srgbClr val="000000"/>
                </a:solidFill>
                <a:ln w="14" cap="flat">
                  <a:noFill/>
                  <a:prstDash val="solid"/>
                  <a:round/>
                </a:ln>
              </p:spPr>
              <p:txBody>
                <a:bodyPr rtlCol="0" anchor="ctr"/>
                <a:lstStyle/>
                <a:p>
                  <a:endParaRPr lang="en-US"/>
                </a:p>
              </p:txBody>
            </p:sp>
            <p:sp>
              <p:nvSpPr>
                <p:cNvPr id="1519" name="Freeform: Shape 1518">
                  <a:extLst>
                    <a:ext uri="{FF2B5EF4-FFF2-40B4-BE49-F238E27FC236}">
                      <a16:creationId xmlns:a16="http://schemas.microsoft.com/office/drawing/2014/main" id="{D7FF2091-A86E-822C-529E-6F7FD3909E02}"/>
                    </a:ext>
                  </a:extLst>
                </p:cNvPr>
                <p:cNvSpPr/>
                <p:nvPr/>
              </p:nvSpPr>
              <p:spPr>
                <a:xfrm flipV="1">
                  <a:off x="9892613" y="4275721"/>
                  <a:ext cx="12578" cy="12564"/>
                </a:xfrm>
                <a:custGeom>
                  <a:avLst/>
                  <a:gdLst>
                    <a:gd name="connsiteX0" fmla="*/ 1407 w 12578"/>
                    <a:gd name="connsiteY0" fmla="*/ 142 h 12564"/>
                    <a:gd name="connsiteX1" fmla="*/ 1407 w 12578"/>
                    <a:gd name="connsiteY1" fmla="*/ 12706 h 12564"/>
                    <a:gd name="connsiteX2" fmla="*/ 13986 w 12578"/>
                    <a:gd name="connsiteY2" fmla="*/ 12706 h 12564"/>
                    <a:gd name="connsiteX3" fmla="*/ 13986 w 12578"/>
                    <a:gd name="connsiteY3" fmla="*/ 142 h 12564"/>
                  </a:gdLst>
                  <a:ahLst/>
                  <a:cxnLst>
                    <a:cxn ang="0">
                      <a:pos x="connsiteX0" y="connsiteY0"/>
                    </a:cxn>
                    <a:cxn ang="0">
                      <a:pos x="connsiteX1" y="connsiteY1"/>
                    </a:cxn>
                    <a:cxn ang="0">
                      <a:pos x="connsiteX2" y="connsiteY2"/>
                    </a:cxn>
                    <a:cxn ang="0">
                      <a:pos x="connsiteX3" y="connsiteY3"/>
                    </a:cxn>
                  </a:cxnLst>
                  <a:rect l="l" t="t" r="r" b="b"/>
                  <a:pathLst>
                    <a:path w="12578" h="12564">
                      <a:moveTo>
                        <a:pt x="1407" y="142"/>
                      </a:moveTo>
                      <a:lnTo>
                        <a:pt x="1407" y="12706"/>
                      </a:lnTo>
                      <a:lnTo>
                        <a:pt x="13986" y="12706"/>
                      </a:lnTo>
                      <a:lnTo>
                        <a:pt x="13986" y="142"/>
                      </a:lnTo>
                      <a:close/>
                    </a:path>
                  </a:pathLst>
                </a:custGeom>
                <a:solidFill>
                  <a:srgbClr val="000000"/>
                </a:solidFill>
                <a:ln w="14" cap="flat">
                  <a:noFill/>
                  <a:prstDash val="solid"/>
                  <a:round/>
                </a:ln>
              </p:spPr>
              <p:txBody>
                <a:bodyPr rtlCol="0" anchor="ctr"/>
                <a:lstStyle/>
                <a:p>
                  <a:endParaRPr lang="en-US"/>
                </a:p>
              </p:txBody>
            </p:sp>
            <p:sp>
              <p:nvSpPr>
                <p:cNvPr id="1520" name="Freeform: Shape 1519">
                  <a:extLst>
                    <a:ext uri="{FF2B5EF4-FFF2-40B4-BE49-F238E27FC236}">
                      <a16:creationId xmlns:a16="http://schemas.microsoft.com/office/drawing/2014/main" id="{69033A64-6F5E-B16E-6467-2EEC12DB52A4}"/>
                    </a:ext>
                  </a:extLst>
                </p:cNvPr>
                <p:cNvSpPr/>
                <p:nvPr/>
              </p:nvSpPr>
              <p:spPr>
                <a:xfrm flipV="1">
                  <a:off x="9914395" y="4222460"/>
                  <a:ext cx="43788" cy="66984"/>
                </a:xfrm>
                <a:custGeom>
                  <a:avLst/>
                  <a:gdLst>
                    <a:gd name="connsiteX0" fmla="*/ 1841 w 43788"/>
                    <a:gd name="connsiteY0" fmla="*/ 14629 h 66984"/>
                    <a:gd name="connsiteX1" fmla="*/ 14004 w 43788"/>
                    <a:gd name="connsiteY1" fmla="*/ 15974 h 66984"/>
                    <a:gd name="connsiteX2" fmla="*/ 16322 w 43788"/>
                    <a:gd name="connsiteY2" fmla="*/ 10479 h 66984"/>
                    <a:gd name="connsiteX3" fmla="*/ 21288 w 43788"/>
                    <a:gd name="connsiteY3" fmla="*/ 8690 h 66984"/>
                    <a:gd name="connsiteX4" fmla="*/ 27899 w 43788"/>
                    <a:gd name="connsiteY4" fmla="*/ 12267 h 66984"/>
                    <a:gd name="connsiteX5" fmla="*/ 31391 w 43788"/>
                    <a:gd name="connsiteY5" fmla="*/ 27107 h 66984"/>
                    <a:gd name="connsiteX6" fmla="*/ 19542 w 43788"/>
                    <a:gd name="connsiteY6" fmla="*/ 21612 h 66984"/>
                    <a:gd name="connsiteX7" fmla="*/ 6191 w 43788"/>
                    <a:gd name="connsiteY7" fmla="*/ 27579 h 66984"/>
                    <a:gd name="connsiteX8" fmla="*/ 582 w 43788"/>
                    <a:gd name="connsiteY8" fmla="*/ 43119 h 66984"/>
                    <a:gd name="connsiteX9" fmla="*/ 6506 w 43788"/>
                    <a:gd name="connsiteY9" fmla="*/ 59189 h 66984"/>
                    <a:gd name="connsiteX10" fmla="*/ 21603 w 43788"/>
                    <a:gd name="connsiteY10" fmla="*/ 65300 h 66984"/>
                    <a:gd name="connsiteX11" fmla="*/ 37973 w 43788"/>
                    <a:gd name="connsiteY11" fmla="*/ 57587 h 66984"/>
                    <a:gd name="connsiteX12" fmla="*/ 44370 w 43788"/>
                    <a:gd name="connsiteY12" fmla="*/ 32215 h 66984"/>
                    <a:gd name="connsiteX13" fmla="*/ 37701 w 43788"/>
                    <a:gd name="connsiteY13" fmla="*/ 6272 h 66984"/>
                    <a:gd name="connsiteX14" fmla="*/ 20343 w 43788"/>
                    <a:gd name="connsiteY14" fmla="*/ -1685 h 66984"/>
                    <a:gd name="connsiteX15" fmla="*/ 7908 w 43788"/>
                    <a:gd name="connsiteY15" fmla="*/ 2408 h 66984"/>
                    <a:gd name="connsiteX16" fmla="*/ 1841 w 43788"/>
                    <a:gd name="connsiteY16" fmla="*/ 14629 h 66984"/>
                    <a:gd name="connsiteX17" fmla="*/ 30274 w 43788"/>
                    <a:gd name="connsiteY17" fmla="*/ 42089 h 66984"/>
                    <a:gd name="connsiteX18" fmla="*/ 27484 w 43788"/>
                    <a:gd name="connsiteY18" fmla="*/ 51519 h 66984"/>
                    <a:gd name="connsiteX19" fmla="*/ 21016 w 43788"/>
                    <a:gd name="connsiteY19" fmla="*/ 54882 h 66984"/>
                    <a:gd name="connsiteX20" fmla="*/ 15235 w 43788"/>
                    <a:gd name="connsiteY20" fmla="*/ 52135 h 66984"/>
                    <a:gd name="connsiteX21" fmla="*/ 12931 w 43788"/>
                    <a:gd name="connsiteY21" fmla="*/ 43119 h 66984"/>
                    <a:gd name="connsiteX22" fmla="*/ 15435 w 43788"/>
                    <a:gd name="connsiteY22" fmla="*/ 33789 h 66984"/>
                    <a:gd name="connsiteX23" fmla="*/ 21689 w 43788"/>
                    <a:gd name="connsiteY23" fmla="*/ 30827 h 66984"/>
                    <a:gd name="connsiteX24" fmla="*/ 27785 w 43788"/>
                    <a:gd name="connsiteY24" fmla="*/ 33689 h 66984"/>
                    <a:gd name="connsiteX25" fmla="*/ 30274 w 43788"/>
                    <a:gd name="connsiteY25" fmla="*/ 42089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841" y="14629"/>
                      </a:moveTo>
                      <a:lnTo>
                        <a:pt x="14004" y="15974"/>
                      </a:lnTo>
                      <a:cubicBezTo>
                        <a:pt x="14300" y="13503"/>
                        <a:pt x="15073" y="11671"/>
                        <a:pt x="16322" y="10479"/>
                      </a:cubicBezTo>
                      <a:cubicBezTo>
                        <a:pt x="17572" y="9286"/>
                        <a:pt x="19227" y="8690"/>
                        <a:pt x="21288" y="8690"/>
                      </a:cubicBezTo>
                      <a:cubicBezTo>
                        <a:pt x="23883" y="8690"/>
                        <a:pt x="26086" y="9882"/>
                        <a:pt x="27899" y="12267"/>
                      </a:cubicBezTo>
                      <a:cubicBezTo>
                        <a:pt x="29721" y="14652"/>
                        <a:pt x="30885" y="19599"/>
                        <a:pt x="31391" y="27107"/>
                      </a:cubicBezTo>
                      <a:cubicBezTo>
                        <a:pt x="28233" y="23443"/>
                        <a:pt x="24283" y="21612"/>
                        <a:pt x="19542" y="21612"/>
                      </a:cubicBezTo>
                      <a:cubicBezTo>
                        <a:pt x="14391" y="21612"/>
                        <a:pt x="9940" y="23601"/>
                        <a:pt x="6191" y="27579"/>
                      </a:cubicBezTo>
                      <a:cubicBezTo>
                        <a:pt x="2451" y="31557"/>
                        <a:pt x="582" y="36737"/>
                        <a:pt x="582" y="43119"/>
                      </a:cubicBezTo>
                      <a:cubicBezTo>
                        <a:pt x="582" y="49769"/>
                        <a:pt x="2556" y="55125"/>
                        <a:pt x="6506" y="59189"/>
                      </a:cubicBezTo>
                      <a:cubicBezTo>
                        <a:pt x="10455" y="63263"/>
                        <a:pt x="15488" y="65300"/>
                        <a:pt x="21603" y="65300"/>
                      </a:cubicBezTo>
                      <a:cubicBezTo>
                        <a:pt x="28252" y="65300"/>
                        <a:pt x="33709" y="62729"/>
                        <a:pt x="37973" y="57587"/>
                      </a:cubicBezTo>
                      <a:cubicBezTo>
                        <a:pt x="42237" y="52445"/>
                        <a:pt x="44370" y="43988"/>
                        <a:pt x="44370" y="32215"/>
                      </a:cubicBezTo>
                      <a:cubicBezTo>
                        <a:pt x="44370" y="20224"/>
                        <a:pt x="42147" y="11576"/>
                        <a:pt x="37701" y="6272"/>
                      </a:cubicBezTo>
                      <a:cubicBezTo>
                        <a:pt x="33256" y="967"/>
                        <a:pt x="27470" y="-1685"/>
                        <a:pt x="20343" y="-1685"/>
                      </a:cubicBezTo>
                      <a:cubicBezTo>
                        <a:pt x="15221" y="-1685"/>
                        <a:pt x="11075" y="-320"/>
                        <a:pt x="7908" y="2408"/>
                      </a:cubicBezTo>
                      <a:cubicBezTo>
                        <a:pt x="4750" y="5136"/>
                        <a:pt x="2728" y="9210"/>
                        <a:pt x="1841" y="14629"/>
                      </a:cubicBezTo>
                      <a:close/>
                      <a:moveTo>
                        <a:pt x="30274" y="42089"/>
                      </a:moveTo>
                      <a:cubicBezTo>
                        <a:pt x="30274" y="46143"/>
                        <a:pt x="29344" y="49287"/>
                        <a:pt x="27484" y="51519"/>
                      </a:cubicBezTo>
                      <a:cubicBezTo>
                        <a:pt x="25624" y="53761"/>
                        <a:pt x="23468" y="54882"/>
                        <a:pt x="21016" y="54882"/>
                      </a:cubicBezTo>
                      <a:cubicBezTo>
                        <a:pt x="18698" y="54882"/>
                        <a:pt x="16771" y="53966"/>
                        <a:pt x="15235" y="52135"/>
                      </a:cubicBezTo>
                      <a:cubicBezTo>
                        <a:pt x="13699" y="50303"/>
                        <a:pt x="12931" y="47298"/>
                        <a:pt x="12931" y="43119"/>
                      </a:cubicBezTo>
                      <a:cubicBezTo>
                        <a:pt x="12931" y="38884"/>
                        <a:pt x="13766" y="35774"/>
                        <a:pt x="15435" y="33789"/>
                      </a:cubicBezTo>
                      <a:cubicBezTo>
                        <a:pt x="17105" y="31815"/>
                        <a:pt x="19189" y="30827"/>
                        <a:pt x="21689" y="30827"/>
                      </a:cubicBezTo>
                      <a:cubicBezTo>
                        <a:pt x="24102" y="30827"/>
                        <a:pt x="26134" y="31781"/>
                        <a:pt x="27785" y="33689"/>
                      </a:cubicBezTo>
                      <a:cubicBezTo>
                        <a:pt x="29444" y="35597"/>
                        <a:pt x="30274" y="38397"/>
                        <a:pt x="30274" y="42089"/>
                      </a:cubicBezTo>
                      <a:close/>
                    </a:path>
                  </a:pathLst>
                </a:custGeom>
                <a:solidFill>
                  <a:srgbClr val="000000"/>
                </a:solidFill>
                <a:ln w="14" cap="flat">
                  <a:noFill/>
                  <a:prstDash val="solid"/>
                  <a:round/>
                </a:ln>
              </p:spPr>
              <p:txBody>
                <a:bodyPr rtlCol="0" anchor="ctr"/>
                <a:lstStyle/>
                <a:p>
                  <a:endParaRPr lang="en-US"/>
                </a:p>
              </p:txBody>
            </p:sp>
            <p:sp>
              <p:nvSpPr>
                <p:cNvPr id="1521" name="Freeform: Shape 1520">
                  <a:extLst>
                    <a:ext uri="{FF2B5EF4-FFF2-40B4-BE49-F238E27FC236}">
                      <a16:creationId xmlns:a16="http://schemas.microsoft.com/office/drawing/2014/main" id="{000ACC96-DD8B-32E3-A48B-8056B5754CE6}"/>
                    </a:ext>
                  </a:extLst>
                </p:cNvPr>
                <p:cNvSpPr/>
                <p:nvPr/>
              </p:nvSpPr>
              <p:spPr>
                <a:xfrm flipV="1">
                  <a:off x="9965329" y="4222460"/>
                  <a:ext cx="43788" cy="66984"/>
                </a:xfrm>
                <a:custGeom>
                  <a:avLst/>
                  <a:gdLst>
                    <a:gd name="connsiteX0" fmla="*/ 1853 w 43788"/>
                    <a:gd name="connsiteY0" fmla="*/ 14629 h 66984"/>
                    <a:gd name="connsiteX1" fmla="*/ 14016 w 43788"/>
                    <a:gd name="connsiteY1" fmla="*/ 15974 h 66984"/>
                    <a:gd name="connsiteX2" fmla="*/ 16334 w 43788"/>
                    <a:gd name="connsiteY2" fmla="*/ 10479 h 66984"/>
                    <a:gd name="connsiteX3" fmla="*/ 21300 w 43788"/>
                    <a:gd name="connsiteY3" fmla="*/ 8690 h 66984"/>
                    <a:gd name="connsiteX4" fmla="*/ 27911 w 43788"/>
                    <a:gd name="connsiteY4" fmla="*/ 12267 h 66984"/>
                    <a:gd name="connsiteX5" fmla="*/ 31402 w 43788"/>
                    <a:gd name="connsiteY5" fmla="*/ 27107 h 66984"/>
                    <a:gd name="connsiteX6" fmla="*/ 19554 w 43788"/>
                    <a:gd name="connsiteY6" fmla="*/ 21612 h 66984"/>
                    <a:gd name="connsiteX7" fmla="*/ 6203 w 43788"/>
                    <a:gd name="connsiteY7" fmla="*/ 27579 h 66984"/>
                    <a:gd name="connsiteX8" fmla="*/ 593 w 43788"/>
                    <a:gd name="connsiteY8" fmla="*/ 43119 h 66984"/>
                    <a:gd name="connsiteX9" fmla="*/ 6518 w 43788"/>
                    <a:gd name="connsiteY9" fmla="*/ 59189 h 66984"/>
                    <a:gd name="connsiteX10" fmla="*/ 21615 w 43788"/>
                    <a:gd name="connsiteY10" fmla="*/ 65300 h 66984"/>
                    <a:gd name="connsiteX11" fmla="*/ 37985 w 43788"/>
                    <a:gd name="connsiteY11" fmla="*/ 57587 h 66984"/>
                    <a:gd name="connsiteX12" fmla="*/ 44381 w 43788"/>
                    <a:gd name="connsiteY12" fmla="*/ 32215 h 66984"/>
                    <a:gd name="connsiteX13" fmla="*/ 37713 w 43788"/>
                    <a:gd name="connsiteY13" fmla="*/ 6272 h 66984"/>
                    <a:gd name="connsiteX14" fmla="*/ 20355 w 43788"/>
                    <a:gd name="connsiteY14" fmla="*/ -1685 h 66984"/>
                    <a:gd name="connsiteX15" fmla="*/ 7920 w 43788"/>
                    <a:gd name="connsiteY15" fmla="*/ 2408 h 66984"/>
                    <a:gd name="connsiteX16" fmla="*/ 1853 w 43788"/>
                    <a:gd name="connsiteY16" fmla="*/ 14629 h 66984"/>
                    <a:gd name="connsiteX17" fmla="*/ 30286 w 43788"/>
                    <a:gd name="connsiteY17" fmla="*/ 42089 h 66984"/>
                    <a:gd name="connsiteX18" fmla="*/ 27496 w 43788"/>
                    <a:gd name="connsiteY18" fmla="*/ 51519 h 66984"/>
                    <a:gd name="connsiteX19" fmla="*/ 21028 w 43788"/>
                    <a:gd name="connsiteY19" fmla="*/ 54882 h 66984"/>
                    <a:gd name="connsiteX20" fmla="*/ 15247 w 43788"/>
                    <a:gd name="connsiteY20" fmla="*/ 52135 h 66984"/>
                    <a:gd name="connsiteX21" fmla="*/ 12943 w 43788"/>
                    <a:gd name="connsiteY21" fmla="*/ 43119 h 66984"/>
                    <a:gd name="connsiteX22" fmla="*/ 15447 w 43788"/>
                    <a:gd name="connsiteY22" fmla="*/ 33789 h 66984"/>
                    <a:gd name="connsiteX23" fmla="*/ 21700 w 43788"/>
                    <a:gd name="connsiteY23" fmla="*/ 30827 h 66984"/>
                    <a:gd name="connsiteX24" fmla="*/ 27796 w 43788"/>
                    <a:gd name="connsiteY24" fmla="*/ 33689 h 66984"/>
                    <a:gd name="connsiteX25" fmla="*/ 30286 w 43788"/>
                    <a:gd name="connsiteY25" fmla="*/ 42089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853" y="14629"/>
                      </a:moveTo>
                      <a:lnTo>
                        <a:pt x="14016" y="15974"/>
                      </a:lnTo>
                      <a:cubicBezTo>
                        <a:pt x="14312" y="13503"/>
                        <a:pt x="15085" y="11671"/>
                        <a:pt x="16334" y="10479"/>
                      </a:cubicBezTo>
                      <a:cubicBezTo>
                        <a:pt x="17584" y="9286"/>
                        <a:pt x="19239" y="8690"/>
                        <a:pt x="21300" y="8690"/>
                      </a:cubicBezTo>
                      <a:cubicBezTo>
                        <a:pt x="23895" y="8690"/>
                        <a:pt x="26098" y="9882"/>
                        <a:pt x="27911" y="12267"/>
                      </a:cubicBezTo>
                      <a:cubicBezTo>
                        <a:pt x="29733" y="14652"/>
                        <a:pt x="30897" y="19599"/>
                        <a:pt x="31402" y="27107"/>
                      </a:cubicBezTo>
                      <a:cubicBezTo>
                        <a:pt x="28245" y="23443"/>
                        <a:pt x="24295" y="21612"/>
                        <a:pt x="19554" y="21612"/>
                      </a:cubicBezTo>
                      <a:cubicBezTo>
                        <a:pt x="14402" y="21612"/>
                        <a:pt x="9952" y="23601"/>
                        <a:pt x="6203" y="27579"/>
                      </a:cubicBezTo>
                      <a:cubicBezTo>
                        <a:pt x="2463" y="31557"/>
                        <a:pt x="593" y="36737"/>
                        <a:pt x="593" y="43119"/>
                      </a:cubicBezTo>
                      <a:cubicBezTo>
                        <a:pt x="593" y="49769"/>
                        <a:pt x="2568" y="55125"/>
                        <a:pt x="6518" y="59189"/>
                      </a:cubicBezTo>
                      <a:cubicBezTo>
                        <a:pt x="10467" y="63263"/>
                        <a:pt x="15500" y="65300"/>
                        <a:pt x="21615" y="65300"/>
                      </a:cubicBezTo>
                      <a:cubicBezTo>
                        <a:pt x="28264" y="65300"/>
                        <a:pt x="33721" y="62729"/>
                        <a:pt x="37985" y="57587"/>
                      </a:cubicBezTo>
                      <a:cubicBezTo>
                        <a:pt x="42249" y="52445"/>
                        <a:pt x="44381" y="43988"/>
                        <a:pt x="44381" y="32215"/>
                      </a:cubicBezTo>
                      <a:cubicBezTo>
                        <a:pt x="44381" y="20224"/>
                        <a:pt x="42159" y="11576"/>
                        <a:pt x="37713" y="6272"/>
                      </a:cubicBezTo>
                      <a:cubicBezTo>
                        <a:pt x="33267" y="967"/>
                        <a:pt x="27482" y="-1685"/>
                        <a:pt x="20355" y="-1685"/>
                      </a:cubicBezTo>
                      <a:cubicBezTo>
                        <a:pt x="15232" y="-1685"/>
                        <a:pt x="11087" y="-320"/>
                        <a:pt x="7920" y="2408"/>
                      </a:cubicBezTo>
                      <a:cubicBezTo>
                        <a:pt x="4762" y="5136"/>
                        <a:pt x="2740" y="9210"/>
                        <a:pt x="1853" y="14629"/>
                      </a:cubicBezTo>
                      <a:close/>
                      <a:moveTo>
                        <a:pt x="30286" y="42089"/>
                      </a:moveTo>
                      <a:cubicBezTo>
                        <a:pt x="30286" y="46143"/>
                        <a:pt x="29356" y="49287"/>
                        <a:pt x="27496" y="51519"/>
                      </a:cubicBezTo>
                      <a:cubicBezTo>
                        <a:pt x="25636" y="53761"/>
                        <a:pt x="23480" y="54882"/>
                        <a:pt x="21028" y="54882"/>
                      </a:cubicBezTo>
                      <a:cubicBezTo>
                        <a:pt x="18710" y="54882"/>
                        <a:pt x="16783" y="53966"/>
                        <a:pt x="15247" y="52135"/>
                      </a:cubicBezTo>
                      <a:cubicBezTo>
                        <a:pt x="13711" y="50303"/>
                        <a:pt x="12943" y="47298"/>
                        <a:pt x="12943" y="43119"/>
                      </a:cubicBezTo>
                      <a:cubicBezTo>
                        <a:pt x="12943" y="38884"/>
                        <a:pt x="13777" y="35774"/>
                        <a:pt x="15447" y="33789"/>
                      </a:cubicBezTo>
                      <a:cubicBezTo>
                        <a:pt x="17117" y="31815"/>
                        <a:pt x="19201" y="30827"/>
                        <a:pt x="21700" y="30827"/>
                      </a:cubicBezTo>
                      <a:cubicBezTo>
                        <a:pt x="24114" y="30827"/>
                        <a:pt x="26146" y="31781"/>
                        <a:pt x="27796" y="33689"/>
                      </a:cubicBezTo>
                      <a:cubicBezTo>
                        <a:pt x="29456" y="35597"/>
                        <a:pt x="30286" y="38397"/>
                        <a:pt x="30286" y="42089"/>
                      </a:cubicBezTo>
                      <a:close/>
                    </a:path>
                  </a:pathLst>
                </a:custGeom>
                <a:solidFill>
                  <a:srgbClr val="000000"/>
                </a:solidFill>
                <a:ln w="14" cap="flat">
                  <a:noFill/>
                  <a:prstDash val="solid"/>
                  <a:round/>
                </a:ln>
              </p:spPr>
              <p:txBody>
                <a:bodyPr rtlCol="0" anchor="ctr"/>
                <a:lstStyle/>
                <a:p>
                  <a:endParaRPr lang="en-US"/>
                </a:p>
              </p:txBody>
            </p:sp>
            <p:sp>
              <p:nvSpPr>
                <p:cNvPr id="1522" name="Freeform: Shape 1521">
                  <a:extLst>
                    <a:ext uri="{FF2B5EF4-FFF2-40B4-BE49-F238E27FC236}">
                      <a16:creationId xmlns:a16="http://schemas.microsoft.com/office/drawing/2014/main" id="{71EDCD7D-F0D8-4490-129C-DF881E43902F}"/>
                    </a:ext>
                  </a:extLst>
                </p:cNvPr>
                <p:cNvSpPr/>
                <p:nvPr/>
              </p:nvSpPr>
              <p:spPr>
                <a:xfrm flipV="1">
                  <a:off x="10020598" y="4222460"/>
                  <a:ext cx="28805" cy="65825"/>
                </a:xfrm>
                <a:custGeom>
                  <a:avLst/>
                  <a:gdLst>
                    <a:gd name="connsiteX0" fmla="*/ 29631 w 28805"/>
                    <a:gd name="connsiteY0" fmla="*/ -1725 h 65825"/>
                    <a:gd name="connsiteX1" fmla="*/ 17067 w 28805"/>
                    <a:gd name="connsiteY1" fmla="*/ -1725 h 65825"/>
                    <a:gd name="connsiteX2" fmla="*/ 17067 w 28805"/>
                    <a:gd name="connsiteY2" fmla="*/ 45626 h 65825"/>
                    <a:gd name="connsiteX3" fmla="*/ 825 w 28805"/>
                    <a:gd name="connsiteY3" fmla="*/ 36110 h 65825"/>
                    <a:gd name="connsiteX4" fmla="*/ 825 w 28805"/>
                    <a:gd name="connsiteY4" fmla="*/ 47515 h 65825"/>
                    <a:gd name="connsiteX5" fmla="*/ 11514 w 28805"/>
                    <a:gd name="connsiteY5" fmla="*/ 53611 h 65825"/>
                    <a:gd name="connsiteX6" fmla="*/ 19428 w 28805"/>
                    <a:gd name="connsiteY6" fmla="*/ 64100 h 65825"/>
                    <a:gd name="connsiteX7" fmla="*/ 29631 w 28805"/>
                    <a:gd name="connsiteY7" fmla="*/ 64100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631" y="-1725"/>
                      </a:moveTo>
                      <a:lnTo>
                        <a:pt x="17067" y="-1725"/>
                      </a:lnTo>
                      <a:lnTo>
                        <a:pt x="17067" y="45626"/>
                      </a:lnTo>
                      <a:cubicBezTo>
                        <a:pt x="12469" y="41333"/>
                        <a:pt x="7055" y="38161"/>
                        <a:pt x="825" y="36110"/>
                      </a:cubicBezTo>
                      <a:lnTo>
                        <a:pt x="825" y="47515"/>
                      </a:lnTo>
                      <a:cubicBezTo>
                        <a:pt x="4107" y="48583"/>
                        <a:pt x="7670" y="50615"/>
                        <a:pt x="11514" y="53611"/>
                      </a:cubicBezTo>
                      <a:cubicBezTo>
                        <a:pt x="15359" y="56606"/>
                        <a:pt x="17997" y="60103"/>
                        <a:pt x="19428" y="64100"/>
                      </a:cubicBezTo>
                      <a:lnTo>
                        <a:pt x="29631" y="64100"/>
                      </a:lnTo>
                      <a:close/>
                    </a:path>
                  </a:pathLst>
                </a:custGeom>
                <a:solidFill>
                  <a:srgbClr val="000000"/>
                </a:solidFill>
                <a:ln w="14" cap="flat">
                  <a:noFill/>
                  <a:prstDash val="solid"/>
                  <a:round/>
                </a:ln>
              </p:spPr>
              <p:txBody>
                <a:bodyPr rtlCol="0" anchor="ctr"/>
                <a:lstStyle/>
                <a:p>
                  <a:endParaRPr lang="en-US"/>
                </a:p>
              </p:txBody>
            </p:sp>
          </p:grpSp>
          <p:grpSp>
            <p:nvGrpSpPr>
              <p:cNvPr id="1523" name="Graphic 3">
                <a:extLst>
                  <a:ext uri="{FF2B5EF4-FFF2-40B4-BE49-F238E27FC236}">
                    <a16:creationId xmlns:a16="http://schemas.microsoft.com/office/drawing/2014/main" id="{A257F147-0E7C-297B-59ED-AD29251B0F0E}"/>
                  </a:ext>
                </a:extLst>
              </p:cNvPr>
              <p:cNvGrpSpPr/>
              <p:nvPr/>
            </p:nvGrpSpPr>
            <p:grpSpPr>
              <a:xfrm>
                <a:off x="9445361" y="4320723"/>
                <a:ext cx="566536" cy="83898"/>
                <a:chOff x="9445361" y="4320723"/>
                <a:chExt cx="566536" cy="83898"/>
              </a:xfrm>
              <a:solidFill>
                <a:srgbClr val="000000"/>
              </a:solidFill>
            </p:grpSpPr>
            <p:sp>
              <p:nvSpPr>
                <p:cNvPr id="1524" name="Freeform: Shape 1523">
                  <a:extLst>
                    <a:ext uri="{FF2B5EF4-FFF2-40B4-BE49-F238E27FC236}">
                      <a16:creationId xmlns:a16="http://schemas.microsoft.com/office/drawing/2014/main" id="{4B4B6750-2E9E-2E4D-DAC1-BFB73D76BA6B}"/>
                    </a:ext>
                  </a:extLst>
                </p:cNvPr>
                <p:cNvSpPr/>
                <p:nvPr/>
              </p:nvSpPr>
              <p:spPr>
                <a:xfrm flipV="1">
                  <a:off x="9445361" y="4337980"/>
                  <a:ext cx="44360" cy="49640"/>
                </a:xfrm>
                <a:custGeom>
                  <a:avLst/>
                  <a:gdLst>
                    <a:gd name="connsiteX0" fmla="*/ 505 w 44360"/>
                    <a:gd name="connsiteY0" fmla="*/ 13565 h 49640"/>
                    <a:gd name="connsiteX1" fmla="*/ 13112 w 44360"/>
                    <a:gd name="connsiteY1" fmla="*/ 15482 h 49640"/>
                    <a:gd name="connsiteX2" fmla="*/ 16375 w 44360"/>
                    <a:gd name="connsiteY2" fmla="*/ 9916 h 49640"/>
                    <a:gd name="connsiteX3" fmla="*/ 23272 w 44360"/>
                    <a:gd name="connsiteY3" fmla="*/ 8013 h 49640"/>
                    <a:gd name="connsiteX4" fmla="*/ 30599 w 44360"/>
                    <a:gd name="connsiteY4" fmla="*/ 9801 h 49640"/>
                    <a:gd name="connsiteX5" fmla="*/ 32259 w 44360"/>
                    <a:gd name="connsiteY5" fmla="*/ 13164 h 49640"/>
                    <a:gd name="connsiteX6" fmla="*/ 31357 w 44360"/>
                    <a:gd name="connsiteY6" fmla="*/ 15525 h 49640"/>
                    <a:gd name="connsiteX7" fmla="*/ 27165 w 44360"/>
                    <a:gd name="connsiteY7" fmla="*/ 17185 h 49640"/>
                    <a:gd name="connsiteX8" fmla="*/ 7889 w 44360"/>
                    <a:gd name="connsiteY8" fmla="*/ 23310 h 49640"/>
                    <a:gd name="connsiteX9" fmla="*/ 2251 w 44360"/>
                    <a:gd name="connsiteY9" fmla="*/ 33999 h 49640"/>
                    <a:gd name="connsiteX10" fmla="*/ 7117 w 44360"/>
                    <a:gd name="connsiteY10" fmla="*/ 44374 h 49640"/>
                    <a:gd name="connsiteX11" fmla="*/ 22242 w 44360"/>
                    <a:gd name="connsiteY11" fmla="*/ 48581 h 49640"/>
                    <a:gd name="connsiteX12" fmla="*/ 36724 w 44360"/>
                    <a:gd name="connsiteY12" fmla="*/ 45404 h 49640"/>
                    <a:gd name="connsiteX13" fmla="*/ 43263 w 44360"/>
                    <a:gd name="connsiteY13" fmla="*/ 36017 h 49640"/>
                    <a:gd name="connsiteX14" fmla="*/ 31400 w 44360"/>
                    <a:gd name="connsiteY14" fmla="*/ 33828 h 49640"/>
                    <a:gd name="connsiteX15" fmla="*/ 28510 w 44360"/>
                    <a:gd name="connsiteY15" fmla="*/ 38063 h 49640"/>
                    <a:gd name="connsiteX16" fmla="*/ 22457 w 44360"/>
                    <a:gd name="connsiteY16" fmla="*/ 39552 h 49640"/>
                    <a:gd name="connsiteX17" fmla="*/ 15359 w 44360"/>
                    <a:gd name="connsiteY17" fmla="*/ 38163 h 49640"/>
                    <a:gd name="connsiteX18" fmla="*/ 13928 w 44360"/>
                    <a:gd name="connsiteY18" fmla="*/ 35616 h 49640"/>
                    <a:gd name="connsiteX19" fmla="*/ 15173 w 44360"/>
                    <a:gd name="connsiteY19" fmla="*/ 33327 h 49640"/>
                    <a:gd name="connsiteX20" fmla="*/ 26907 w 44360"/>
                    <a:gd name="connsiteY20" fmla="*/ 29792 h 49640"/>
                    <a:gd name="connsiteX21" fmla="*/ 40931 w 44360"/>
                    <a:gd name="connsiteY21" fmla="*/ 24211 h 49640"/>
                    <a:gd name="connsiteX22" fmla="*/ 44866 w 44360"/>
                    <a:gd name="connsiteY22" fmla="*/ 14867 h 49640"/>
                    <a:gd name="connsiteX23" fmla="*/ 39414 w 44360"/>
                    <a:gd name="connsiteY23" fmla="*/ 3634 h 49640"/>
                    <a:gd name="connsiteX24" fmla="*/ 23272 w 44360"/>
                    <a:gd name="connsiteY24" fmla="*/ -1060 h 49640"/>
                    <a:gd name="connsiteX25" fmla="*/ 7904 w 44360"/>
                    <a:gd name="connsiteY25" fmla="*/ 2875 h 49640"/>
                    <a:gd name="connsiteX26" fmla="*/ 505 w 44360"/>
                    <a:gd name="connsiteY26" fmla="*/ 1356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505" y="13565"/>
                      </a:moveTo>
                      <a:lnTo>
                        <a:pt x="13112" y="15482"/>
                      </a:lnTo>
                      <a:cubicBezTo>
                        <a:pt x="13656" y="13040"/>
                        <a:pt x="14744" y="11185"/>
                        <a:pt x="16375" y="9916"/>
                      </a:cubicBezTo>
                      <a:cubicBezTo>
                        <a:pt x="18016" y="8647"/>
                        <a:pt x="20315" y="8013"/>
                        <a:pt x="23272" y="8013"/>
                      </a:cubicBezTo>
                      <a:cubicBezTo>
                        <a:pt x="26516" y="8013"/>
                        <a:pt x="28958" y="8609"/>
                        <a:pt x="30599" y="9801"/>
                      </a:cubicBezTo>
                      <a:cubicBezTo>
                        <a:pt x="31706" y="10641"/>
                        <a:pt x="32259" y="11762"/>
                        <a:pt x="32259" y="13164"/>
                      </a:cubicBezTo>
                      <a:cubicBezTo>
                        <a:pt x="32259" y="14118"/>
                        <a:pt x="31958" y="14905"/>
                        <a:pt x="31357" y="15525"/>
                      </a:cubicBezTo>
                      <a:cubicBezTo>
                        <a:pt x="30737" y="16126"/>
                        <a:pt x="29340" y="16680"/>
                        <a:pt x="27165" y="17185"/>
                      </a:cubicBezTo>
                      <a:cubicBezTo>
                        <a:pt x="17024" y="19418"/>
                        <a:pt x="10599" y="21459"/>
                        <a:pt x="7889" y="23310"/>
                      </a:cubicBezTo>
                      <a:cubicBezTo>
                        <a:pt x="4131" y="25876"/>
                        <a:pt x="2251" y="29439"/>
                        <a:pt x="2251" y="33999"/>
                      </a:cubicBezTo>
                      <a:cubicBezTo>
                        <a:pt x="2251" y="38111"/>
                        <a:pt x="3873" y="41569"/>
                        <a:pt x="7117" y="44374"/>
                      </a:cubicBezTo>
                      <a:cubicBezTo>
                        <a:pt x="10370" y="47179"/>
                        <a:pt x="15411" y="48581"/>
                        <a:pt x="22242" y="48581"/>
                      </a:cubicBezTo>
                      <a:cubicBezTo>
                        <a:pt x="28739" y="48581"/>
                        <a:pt x="33566" y="47522"/>
                        <a:pt x="36724" y="45404"/>
                      </a:cubicBezTo>
                      <a:cubicBezTo>
                        <a:pt x="39891" y="43286"/>
                        <a:pt x="42071" y="40157"/>
                        <a:pt x="43263" y="36017"/>
                      </a:cubicBezTo>
                      <a:lnTo>
                        <a:pt x="31400" y="33828"/>
                      </a:lnTo>
                      <a:cubicBezTo>
                        <a:pt x="30895" y="35669"/>
                        <a:pt x="29931" y="37081"/>
                        <a:pt x="28510" y="38063"/>
                      </a:cubicBezTo>
                      <a:cubicBezTo>
                        <a:pt x="27098" y="39055"/>
                        <a:pt x="25080" y="39552"/>
                        <a:pt x="22457" y="39552"/>
                      </a:cubicBezTo>
                      <a:cubicBezTo>
                        <a:pt x="19156" y="39552"/>
                        <a:pt x="16790" y="39089"/>
                        <a:pt x="15359" y="38163"/>
                      </a:cubicBezTo>
                      <a:cubicBezTo>
                        <a:pt x="14405" y="37505"/>
                        <a:pt x="13928" y="36656"/>
                        <a:pt x="13928" y="35616"/>
                      </a:cubicBezTo>
                      <a:cubicBezTo>
                        <a:pt x="13928" y="34720"/>
                        <a:pt x="14343" y="33956"/>
                        <a:pt x="15173" y="33327"/>
                      </a:cubicBezTo>
                      <a:cubicBezTo>
                        <a:pt x="16308" y="32497"/>
                        <a:pt x="20220" y="31319"/>
                        <a:pt x="26907" y="29792"/>
                      </a:cubicBezTo>
                      <a:cubicBezTo>
                        <a:pt x="33604" y="28275"/>
                        <a:pt x="38279" y="26415"/>
                        <a:pt x="40931" y="24211"/>
                      </a:cubicBezTo>
                      <a:cubicBezTo>
                        <a:pt x="43554" y="21969"/>
                        <a:pt x="44866" y="18855"/>
                        <a:pt x="44866" y="14867"/>
                      </a:cubicBezTo>
                      <a:cubicBezTo>
                        <a:pt x="44866" y="10507"/>
                        <a:pt x="43048" y="6763"/>
                        <a:pt x="39414" y="3634"/>
                      </a:cubicBezTo>
                      <a:cubicBezTo>
                        <a:pt x="35779" y="505"/>
                        <a:pt x="30399" y="-1060"/>
                        <a:pt x="23272" y="-1060"/>
                      </a:cubicBezTo>
                      <a:cubicBezTo>
                        <a:pt x="16804" y="-1060"/>
                        <a:pt x="11681" y="252"/>
                        <a:pt x="7904" y="2875"/>
                      </a:cubicBezTo>
                      <a:cubicBezTo>
                        <a:pt x="4135" y="5499"/>
                        <a:pt x="1669" y="9062"/>
                        <a:pt x="505" y="13565"/>
                      </a:cubicBezTo>
                      <a:close/>
                    </a:path>
                  </a:pathLst>
                </a:custGeom>
                <a:solidFill>
                  <a:srgbClr val="000000"/>
                </a:solidFill>
                <a:ln w="14" cap="flat">
                  <a:noFill/>
                  <a:prstDash val="solid"/>
                  <a:round/>
                </a:ln>
              </p:spPr>
              <p:txBody>
                <a:bodyPr rtlCol="0" anchor="ctr"/>
                <a:lstStyle/>
                <a:p>
                  <a:endParaRPr lang="en-US"/>
                </a:p>
              </p:txBody>
            </p:sp>
            <p:sp>
              <p:nvSpPr>
                <p:cNvPr id="1525" name="Freeform: Shape 1524">
                  <a:extLst>
                    <a:ext uri="{FF2B5EF4-FFF2-40B4-BE49-F238E27FC236}">
                      <a16:creationId xmlns:a16="http://schemas.microsoft.com/office/drawing/2014/main" id="{1A084E6F-F925-D79D-1DA9-E6456AD27EDB}"/>
                    </a:ext>
                  </a:extLst>
                </p:cNvPr>
                <p:cNvSpPr/>
                <p:nvPr/>
              </p:nvSpPr>
              <p:spPr>
                <a:xfrm flipV="1">
                  <a:off x="9497412" y="4337980"/>
                  <a:ext cx="44589" cy="49640"/>
                </a:xfrm>
                <a:custGeom>
                  <a:avLst/>
                  <a:gdLst>
                    <a:gd name="connsiteX0" fmla="*/ 13139 w 44589"/>
                    <a:gd name="connsiteY0" fmla="*/ 33012 h 49640"/>
                    <a:gd name="connsiteX1" fmla="*/ 1734 w 44589"/>
                    <a:gd name="connsiteY1" fmla="*/ 35073 h 49640"/>
                    <a:gd name="connsiteX2" fmla="*/ 8345 w 44589"/>
                    <a:gd name="connsiteY2" fmla="*/ 45261 h 49640"/>
                    <a:gd name="connsiteX3" fmla="*/ 22297 w 44589"/>
                    <a:gd name="connsiteY3" fmla="*/ 48581 h 49640"/>
                    <a:gd name="connsiteX4" fmla="*/ 34818 w 44589"/>
                    <a:gd name="connsiteY4" fmla="*/ 46592 h 49640"/>
                    <a:gd name="connsiteX5" fmla="*/ 40614 w 44589"/>
                    <a:gd name="connsiteY5" fmla="*/ 41541 h 49640"/>
                    <a:gd name="connsiteX6" fmla="*/ 42288 w 44589"/>
                    <a:gd name="connsiteY6" fmla="*/ 30293 h 49640"/>
                    <a:gd name="connsiteX7" fmla="*/ 42159 w 44589"/>
                    <a:gd name="connsiteY7" fmla="*/ 15625 h 49640"/>
                    <a:gd name="connsiteX8" fmla="*/ 42760 w 44589"/>
                    <a:gd name="connsiteY8" fmla="*/ 6381 h 49640"/>
                    <a:gd name="connsiteX9" fmla="*/ 45021 w 44589"/>
                    <a:gd name="connsiteY9" fmla="*/ 13 h 49640"/>
                    <a:gd name="connsiteX10" fmla="*/ 32586 w 44589"/>
                    <a:gd name="connsiteY10" fmla="*/ 13 h 49640"/>
                    <a:gd name="connsiteX11" fmla="*/ 31384 w 44589"/>
                    <a:gd name="connsiteY11" fmla="*/ 3720 h 49640"/>
                    <a:gd name="connsiteX12" fmla="*/ 30926 w 44589"/>
                    <a:gd name="connsiteY12" fmla="*/ 5208 h 49640"/>
                    <a:gd name="connsiteX13" fmla="*/ 24043 w 44589"/>
                    <a:gd name="connsiteY13" fmla="*/ 500 h 49640"/>
                    <a:gd name="connsiteX14" fmla="*/ 16215 w 44589"/>
                    <a:gd name="connsiteY14" fmla="*/ -1060 h 49640"/>
                    <a:gd name="connsiteX15" fmla="*/ 4653 w 44589"/>
                    <a:gd name="connsiteY15" fmla="*/ 2918 h 49640"/>
                    <a:gd name="connsiteX16" fmla="*/ 432 w 44589"/>
                    <a:gd name="connsiteY16" fmla="*/ 12978 h 49640"/>
                    <a:gd name="connsiteX17" fmla="*/ 2349 w 44589"/>
                    <a:gd name="connsiteY17" fmla="*/ 20162 h 49640"/>
                    <a:gd name="connsiteX18" fmla="*/ 7744 w 44589"/>
                    <a:gd name="connsiteY18" fmla="*/ 24984 h 49640"/>
                    <a:gd name="connsiteX19" fmla="*/ 17746 w 44589"/>
                    <a:gd name="connsiteY19" fmla="*/ 27918 h 49640"/>
                    <a:gd name="connsiteX20" fmla="*/ 29953 w 44589"/>
                    <a:gd name="connsiteY20" fmla="*/ 31009 h 49640"/>
                    <a:gd name="connsiteX21" fmla="*/ 29953 w 44589"/>
                    <a:gd name="connsiteY21" fmla="*/ 32253 h 49640"/>
                    <a:gd name="connsiteX22" fmla="*/ 28164 w 44589"/>
                    <a:gd name="connsiteY22" fmla="*/ 37419 h 49640"/>
                    <a:gd name="connsiteX23" fmla="*/ 21410 w 44589"/>
                    <a:gd name="connsiteY23" fmla="*/ 38965 h 49640"/>
                    <a:gd name="connsiteX24" fmla="*/ 16172 w 44589"/>
                    <a:gd name="connsiteY24" fmla="*/ 37648 h 49640"/>
                    <a:gd name="connsiteX25" fmla="*/ 13139 w 44589"/>
                    <a:gd name="connsiteY25" fmla="*/ 33012 h 49640"/>
                    <a:gd name="connsiteX26" fmla="*/ 29953 w 44589"/>
                    <a:gd name="connsiteY26" fmla="*/ 22823 h 49640"/>
                    <a:gd name="connsiteX27" fmla="*/ 22297 w 44589"/>
                    <a:gd name="connsiteY27" fmla="*/ 20891 h 49640"/>
                    <a:gd name="connsiteX28" fmla="*/ 15457 w 44589"/>
                    <a:gd name="connsiteY28" fmla="*/ 18702 h 49640"/>
                    <a:gd name="connsiteX29" fmla="*/ 12996 w 44589"/>
                    <a:gd name="connsiteY29" fmla="*/ 14280 h 49640"/>
                    <a:gd name="connsiteX30" fmla="*/ 14956 w 44589"/>
                    <a:gd name="connsiteY30" fmla="*/ 9716 h 49640"/>
                    <a:gd name="connsiteX31" fmla="*/ 19979 w 44589"/>
                    <a:gd name="connsiteY31" fmla="*/ 7798 h 49640"/>
                    <a:gd name="connsiteX32" fmla="*/ 26461 w 44589"/>
                    <a:gd name="connsiteY32" fmla="*/ 10030 h 49640"/>
                    <a:gd name="connsiteX33" fmla="*/ 29452 w 44589"/>
                    <a:gd name="connsiteY33" fmla="*/ 14195 h 49640"/>
                    <a:gd name="connsiteX34" fmla="*/ 29953 w 44589"/>
                    <a:gd name="connsiteY34" fmla="*/ 2031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139" y="33012"/>
                      </a:moveTo>
                      <a:lnTo>
                        <a:pt x="1734" y="35073"/>
                      </a:lnTo>
                      <a:cubicBezTo>
                        <a:pt x="3012" y="39661"/>
                        <a:pt x="5216" y="43057"/>
                        <a:pt x="8345" y="45261"/>
                      </a:cubicBezTo>
                      <a:cubicBezTo>
                        <a:pt x="11474" y="47474"/>
                        <a:pt x="16125" y="48581"/>
                        <a:pt x="22297" y="48581"/>
                      </a:cubicBezTo>
                      <a:cubicBezTo>
                        <a:pt x="27906" y="48581"/>
                        <a:pt x="32080" y="47918"/>
                        <a:pt x="34818" y="46592"/>
                      </a:cubicBezTo>
                      <a:cubicBezTo>
                        <a:pt x="37566" y="45266"/>
                        <a:pt x="39497" y="43582"/>
                        <a:pt x="40614" y="41541"/>
                      </a:cubicBezTo>
                      <a:cubicBezTo>
                        <a:pt x="41730" y="39499"/>
                        <a:pt x="42288" y="35750"/>
                        <a:pt x="42288" y="30293"/>
                      </a:cubicBezTo>
                      <a:lnTo>
                        <a:pt x="42159" y="15625"/>
                      </a:lnTo>
                      <a:cubicBezTo>
                        <a:pt x="42159" y="11447"/>
                        <a:pt x="42359" y="8366"/>
                        <a:pt x="42760" y="6381"/>
                      </a:cubicBezTo>
                      <a:cubicBezTo>
                        <a:pt x="43161" y="4407"/>
                        <a:pt x="43914" y="2284"/>
                        <a:pt x="45021" y="13"/>
                      </a:cubicBezTo>
                      <a:lnTo>
                        <a:pt x="32586" y="13"/>
                      </a:lnTo>
                      <a:cubicBezTo>
                        <a:pt x="32261" y="853"/>
                        <a:pt x="31861" y="2088"/>
                        <a:pt x="31384" y="3720"/>
                      </a:cubicBezTo>
                      <a:cubicBezTo>
                        <a:pt x="31174" y="4473"/>
                        <a:pt x="31021" y="4969"/>
                        <a:pt x="30926" y="5208"/>
                      </a:cubicBezTo>
                      <a:cubicBezTo>
                        <a:pt x="28779" y="3119"/>
                        <a:pt x="26485" y="1549"/>
                        <a:pt x="24043" y="500"/>
                      </a:cubicBezTo>
                      <a:cubicBezTo>
                        <a:pt x="21600" y="-540"/>
                        <a:pt x="18991" y="-1060"/>
                        <a:pt x="16215" y="-1060"/>
                      </a:cubicBezTo>
                      <a:cubicBezTo>
                        <a:pt x="11331" y="-1060"/>
                        <a:pt x="7477" y="266"/>
                        <a:pt x="4653" y="2918"/>
                      </a:cubicBezTo>
                      <a:cubicBezTo>
                        <a:pt x="1839" y="5570"/>
                        <a:pt x="432" y="8924"/>
                        <a:pt x="432" y="12978"/>
                      </a:cubicBezTo>
                      <a:cubicBezTo>
                        <a:pt x="432" y="15668"/>
                        <a:pt x="1071" y="18063"/>
                        <a:pt x="2349" y="20162"/>
                      </a:cubicBezTo>
                      <a:cubicBezTo>
                        <a:pt x="3637" y="22261"/>
                        <a:pt x="5435" y="23868"/>
                        <a:pt x="7744" y="24984"/>
                      </a:cubicBezTo>
                      <a:cubicBezTo>
                        <a:pt x="10052" y="26110"/>
                        <a:pt x="13387" y="27088"/>
                        <a:pt x="17746" y="27918"/>
                      </a:cubicBezTo>
                      <a:cubicBezTo>
                        <a:pt x="23613" y="29024"/>
                        <a:pt x="27682" y="30055"/>
                        <a:pt x="29953" y="31009"/>
                      </a:cubicBezTo>
                      <a:lnTo>
                        <a:pt x="29953" y="32253"/>
                      </a:lnTo>
                      <a:cubicBezTo>
                        <a:pt x="29953" y="34667"/>
                        <a:pt x="29356" y="36389"/>
                        <a:pt x="28164" y="37419"/>
                      </a:cubicBezTo>
                      <a:cubicBezTo>
                        <a:pt x="26972" y="38450"/>
                        <a:pt x="24720" y="38965"/>
                        <a:pt x="21410" y="38965"/>
                      </a:cubicBezTo>
                      <a:cubicBezTo>
                        <a:pt x="19168" y="38965"/>
                        <a:pt x="17422" y="38526"/>
                        <a:pt x="16172" y="37648"/>
                      </a:cubicBezTo>
                      <a:cubicBezTo>
                        <a:pt x="14923" y="36771"/>
                        <a:pt x="13911" y="35225"/>
                        <a:pt x="13139" y="33012"/>
                      </a:cubicBezTo>
                      <a:close/>
                      <a:moveTo>
                        <a:pt x="29953" y="22823"/>
                      </a:moveTo>
                      <a:cubicBezTo>
                        <a:pt x="28340" y="22289"/>
                        <a:pt x="25789" y="21645"/>
                        <a:pt x="22297" y="20891"/>
                      </a:cubicBezTo>
                      <a:cubicBezTo>
                        <a:pt x="18815" y="20147"/>
                        <a:pt x="16535" y="19418"/>
                        <a:pt x="15457" y="18702"/>
                      </a:cubicBezTo>
                      <a:cubicBezTo>
                        <a:pt x="13816" y="17538"/>
                        <a:pt x="12996" y="16064"/>
                        <a:pt x="12996" y="14280"/>
                      </a:cubicBezTo>
                      <a:cubicBezTo>
                        <a:pt x="12996" y="12525"/>
                        <a:pt x="13649" y="11003"/>
                        <a:pt x="14956" y="9716"/>
                      </a:cubicBezTo>
                      <a:cubicBezTo>
                        <a:pt x="16272" y="8437"/>
                        <a:pt x="17947" y="7798"/>
                        <a:pt x="19979" y="7798"/>
                      </a:cubicBezTo>
                      <a:cubicBezTo>
                        <a:pt x="22240" y="7798"/>
                        <a:pt x="24400" y="8542"/>
                        <a:pt x="26461" y="10030"/>
                      </a:cubicBezTo>
                      <a:cubicBezTo>
                        <a:pt x="27978" y="11166"/>
                        <a:pt x="28975" y="12554"/>
                        <a:pt x="29452" y="14195"/>
                      </a:cubicBezTo>
                      <a:cubicBezTo>
                        <a:pt x="29786" y="15263"/>
                        <a:pt x="29953" y="17304"/>
                        <a:pt x="29953" y="20319"/>
                      </a:cubicBezTo>
                      <a:close/>
                    </a:path>
                  </a:pathLst>
                </a:custGeom>
                <a:solidFill>
                  <a:srgbClr val="000000"/>
                </a:solidFill>
                <a:ln w="14" cap="flat">
                  <a:noFill/>
                  <a:prstDash val="solid"/>
                  <a:round/>
                </a:ln>
              </p:spPr>
              <p:txBody>
                <a:bodyPr rtlCol="0" anchor="ctr"/>
                <a:lstStyle/>
                <a:p>
                  <a:endParaRPr lang="en-US"/>
                </a:p>
              </p:txBody>
            </p:sp>
            <p:sp>
              <p:nvSpPr>
                <p:cNvPr id="1526" name="Freeform: Shape 1525">
                  <a:extLst>
                    <a:ext uri="{FF2B5EF4-FFF2-40B4-BE49-F238E27FC236}">
                      <a16:creationId xmlns:a16="http://schemas.microsoft.com/office/drawing/2014/main" id="{A7ED926D-CB96-7B09-16E3-9B38C354F3A3}"/>
                    </a:ext>
                  </a:extLst>
                </p:cNvPr>
                <p:cNvSpPr/>
                <p:nvPr/>
              </p:nvSpPr>
              <p:spPr>
                <a:xfrm flipV="1">
                  <a:off x="9550721" y="4337980"/>
                  <a:ext cx="69846" cy="48567"/>
                </a:xfrm>
                <a:custGeom>
                  <a:avLst/>
                  <a:gdLst>
                    <a:gd name="connsiteX0" fmla="*/ -602 w 69846"/>
                    <a:gd name="connsiteY0" fmla="*/ 46397 h 48567"/>
                    <a:gd name="connsiteX1" fmla="*/ 10975 w 69846"/>
                    <a:gd name="connsiteY1" fmla="*/ 46397 h 48567"/>
                    <a:gd name="connsiteX2" fmla="*/ 10975 w 69846"/>
                    <a:gd name="connsiteY2" fmla="*/ 39915 h 48567"/>
                    <a:gd name="connsiteX3" fmla="*/ 25786 w 69846"/>
                    <a:gd name="connsiteY3" fmla="*/ 47470 h 48567"/>
                    <a:gd name="connsiteX4" fmla="*/ 33685 w 69846"/>
                    <a:gd name="connsiteY4" fmla="*/ 45581 h 48567"/>
                    <a:gd name="connsiteX5" fmla="*/ 39194 w 69846"/>
                    <a:gd name="connsiteY5" fmla="*/ 39915 h 48567"/>
                    <a:gd name="connsiteX6" fmla="*/ 45948 w 69846"/>
                    <a:gd name="connsiteY6" fmla="*/ 45581 h 48567"/>
                    <a:gd name="connsiteX7" fmla="*/ 53690 w 69846"/>
                    <a:gd name="connsiteY7" fmla="*/ 47470 h 48567"/>
                    <a:gd name="connsiteX8" fmla="*/ 62533 w 69846"/>
                    <a:gd name="connsiteY8" fmla="*/ 45338 h 48567"/>
                    <a:gd name="connsiteX9" fmla="*/ 67942 w 69846"/>
                    <a:gd name="connsiteY9" fmla="*/ 39099 h 48567"/>
                    <a:gd name="connsiteX10" fmla="*/ 69245 w 69846"/>
                    <a:gd name="connsiteY10" fmla="*/ 29268 h 48567"/>
                    <a:gd name="connsiteX11" fmla="*/ 69245 w 69846"/>
                    <a:gd name="connsiteY11" fmla="*/ -1097 h 48567"/>
                    <a:gd name="connsiteX12" fmla="*/ 56681 w 69846"/>
                    <a:gd name="connsiteY12" fmla="*/ -1097 h 48567"/>
                    <a:gd name="connsiteX13" fmla="*/ 56681 w 69846"/>
                    <a:gd name="connsiteY13" fmla="*/ 26048 h 48567"/>
                    <a:gd name="connsiteX14" fmla="*/ 55378 w 69846"/>
                    <a:gd name="connsiteY14" fmla="*/ 35164 h 48567"/>
                    <a:gd name="connsiteX15" fmla="*/ 50012 w 69846"/>
                    <a:gd name="connsiteY15" fmla="*/ 37854 h 48567"/>
                    <a:gd name="connsiteX16" fmla="*/ 45047 w 69846"/>
                    <a:gd name="connsiteY16" fmla="*/ 36237 h 48567"/>
                    <a:gd name="connsiteX17" fmla="*/ 41698 w 69846"/>
                    <a:gd name="connsiteY17" fmla="*/ 31529 h 48567"/>
                    <a:gd name="connsiteX18" fmla="*/ 40668 w 69846"/>
                    <a:gd name="connsiteY18" fmla="*/ 21712 h 48567"/>
                    <a:gd name="connsiteX19" fmla="*/ 40668 w 69846"/>
                    <a:gd name="connsiteY19" fmla="*/ -1097 h 48567"/>
                    <a:gd name="connsiteX20" fmla="*/ 28104 w 69846"/>
                    <a:gd name="connsiteY20" fmla="*/ -1097 h 48567"/>
                    <a:gd name="connsiteX21" fmla="*/ 28104 w 69846"/>
                    <a:gd name="connsiteY21" fmla="*/ 24932 h 48567"/>
                    <a:gd name="connsiteX22" fmla="*/ 27431 w 69846"/>
                    <a:gd name="connsiteY22" fmla="*/ 33862 h 48567"/>
                    <a:gd name="connsiteX23" fmla="*/ 25342 w 69846"/>
                    <a:gd name="connsiteY23" fmla="*/ 36867 h 48567"/>
                    <a:gd name="connsiteX24" fmla="*/ 21536 w 69846"/>
                    <a:gd name="connsiteY24" fmla="*/ 37854 h 48567"/>
                    <a:gd name="connsiteX25" fmla="*/ 16298 w 69846"/>
                    <a:gd name="connsiteY25" fmla="*/ 36280 h 48567"/>
                    <a:gd name="connsiteX26" fmla="*/ 12964 w 69846"/>
                    <a:gd name="connsiteY26" fmla="*/ 31772 h 48567"/>
                    <a:gd name="connsiteX27" fmla="*/ 11962 w 69846"/>
                    <a:gd name="connsiteY27" fmla="*/ 21984 h 48567"/>
                    <a:gd name="connsiteX28" fmla="*/ 11962 w 69846"/>
                    <a:gd name="connsiteY28" fmla="*/ -1097 h 48567"/>
                    <a:gd name="connsiteX29" fmla="*/ -602 w 69846"/>
                    <a:gd name="connsiteY29" fmla="*/ -1097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602" y="46397"/>
                      </a:moveTo>
                      <a:lnTo>
                        <a:pt x="10975" y="46397"/>
                      </a:lnTo>
                      <a:lnTo>
                        <a:pt x="10975" y="39915"/>
                      </a:lnTo>
                      <a:cubicBezTo>
                        <a:pt x="15125" y="44952"/>
                        <a:pt x="20062" y="47470"/>
                        <a:pt x="25786" y="47470"/>
                      </a:cubicBezTo>
                      <a:cubicBezTo>
                        <a:pt x="28819" y="47470"/>
                        <a:pt x="31452" y="46841"/>
                        <a:pt x="33685" y="45581"/>
                      </a:cubicBezTo>
                      <a:cubicBezTo>
                        <a:pt x="35927" y="44332"/>
                        <a:pt x="37763" y="42443"/>
                        <a:pt x="39194" y="39915"/>
                      </a:cubicBezTo>
                      <a:cubicBezTo>
                        <a:pt x="41283" y="42443"/>
                        <a:pt x="43535" y="44332"/>
                        <a:pt x="45948" y="45581"/>
                      </a:cubicBezTo>
                      <a:cubicBezTo>
                        <a:pt x="48362" y="46841"/>
                        <a:pt x="50942" y="47470"/>
                        <a:pt x="53690" y="47470"/>
                      </a:cubicBezTo>
                      <a:cubicBezTo>
                        <a:pt x="57172" y="47470"/>
                        <a:pt x="60120" y="46759"/>
                        <a:pt x="62533" y="45338"/>
                      </a:cubicBezTo>
                      <a:cubicBezTo>
                        <a:pt x="64947" y="43926"/>
                        <a:pt x="66750" y="41846"/>
                        <a:pt x="67942" y="39099"/>
                      </a:cubicBezTo>
                      <a:cubicBezTo>
                        <a:pt x="68811" y="37076"/>
                        <a:pt x="69245" y="33800"/>
                        <a:pt x="69245" y="29268"/>
                      </a:cubicBezTo>
                      <a:lnTo>
                        <a:pt x="69245" y="-1097"/>
                      </a:lnTo>
                      <a:lnTo>
                        <a:pt x="56681" y="-1097"/>
                      </a:lnTo>
                      <a:lnTo>
                        <a:pt x="56681" y="26048"/>
                      </a:lnTo>
                      <a:cubicBezTo>
                        <a:pt x="56681" y="30761"/>
                        <a:pt x="56247" y="33800"/>
                        <a:pt x="55378" y="35164"/>
                      </a:cubicBezTo>
                      <a:cubicBezTo>
                        <a:pt x="54215" y="36957"/>
                        <a:pt x="52426" y="37854"/>
                        <a:pt x="50012" y="37854"/>
                      </a:cubicBezTo>
                      <a:cubicBezTo>
                        <a:pt x="48257" y="37854"/>
                        <a:pt x="46602" y="37315"/>
                        <a:pt x="45047" y="36237"/>
                      </a:cubicBezTo>
                      <a:cubicBezTo>
                        <a:pt x="43501" y="35168"/>
                        <a:pt x="42385" y="33599"/>
                        <a:pt x="41698" y="31529"/>
                      </a:cubicBezTo>
                      <a:cubicBezTo>
                        <a:pt x="41011" y="29459"/>
                        <a:pt x="40668" y="26187"/>
                        <a:pt x="40668" y="21712"/>
                      </a:cubicBezTo>
                      <a:lnTo>
                        <a:pt x="40668" y="-1097"/>
                      </a:lnTo>
                      <a:lnTo>
                        <a:pt x="28104" y="-1097"/>
                      </a:lnTo>
                      <a:lnTo>
                        <a:pt x="28104" y="24932"/>
                      </a:lnTo>
                      <a:cubicBezTo>
                        <a:pt x="28104" y="29550"/>
                        <a:pt x="27880" y="32526"/>
                        <a:pt x="27431" y="33862"/>
                      </a:cubicBezTo>
                      <a:cubicBezTo>
                        <a:pt x="26983" y="35207"/>
                        <a:pt x="26287" y="36208"/>
                        <a:pt x="25342" y="36867"/>
                      </a:cubicBezTo>
                      <a:cubicBezTo>
                        <a:pt x="24407" y="37525"/>
                        <a:pt x="23138" y="37854"/>
                        <a:pt x="21536" y="37854"/>
                      </a:cubicBezTo>
                      <a:cubicBezTo>
                        <a:pt x="19599" y="37854"/>
                        <a:pt x="17853" y="37329"/>
                        <a:pt x="16298" y="36280"/>
                      </a:cubicBezTo>
                      <a:cubicBezTo>
                        <a:pt x="14753" y="35240"/>
                        <a:pt x="13641" y="33737"/>
                        <a:pt x="12964" y="31772"/>
                      </a:cubicBezTo>
                      <a:cubicBezTo>
                        <a:pt x="12296" y="29807"/>
                        <a:pt x="11962" y="26544"/>
                        <a:pt x="11962" y="21984"/>
                      </a:cubicBezTo>
                      <a:lnTo>
                        <a:pt x="11962" y="-1097"/>
                      </a:lnTo>
                      <a:lnTo>
                        <a:pt x="-602" y="-1097"/>
                      </a:lnTo>
                      <a:close/>
                    </a:path>
                  </a:pathLst>
                </a:custGeom>
                <a:solidFill>
                  <a:srgbClr val="000000"/>
                </a:solidFill>
                <a:ln w="14" cap="flat">
                  <a:noFill/>
                  <a:prstDash val="solid"/>
                  <a:round/>
                </a:ln>
              </p:spPr>
              <p:txBody>
                <a:bodyPr rtlCol="0" anchor="ctr"/>
                <a:lstStyle/>
                <a:p>
                  <a:endParaRPr lang="en-US"/>
                </a:p>
              </p:txBody>
            </p:sp>
            <p:sp>
              <p:nvSpPr>
                <p:cNvPr id="1527" name="Freeform: Shape 1526">
                  <a:extLst>
                    <a:ext uri="{FF2B5EF4-FFF2-40B4-BE49-F238E27FC236}">
                      <a16:creationId xmlns:a16="http://schemas.microsoft.com/office/drawing/2014/main" id="{3A7A70F2-D64E-3DC1-75EF-ABDDC680CA54}"/>
                    </a:ext>
                  </a:extLst>
                </p:cNvPr>
                <p:cNvSpPr/>
                <p:nvPr/>
              </p:nvSpPr>
              <p:spPr>
                <a:xfrm flipV="1">
                  <a:off x="9632725" y="4337980"/>
                  <a:ext cx="46335" cy="66640"/>
                </a:xfrm>
                <a:custGeom>
                  <a:avLst/>
                  <a:gdLst>
                    <a:gd name="connsiteX0" fmla="*/ 196 w 46335"/>
                    <a:gd name="connsiteY0" fmla="*/ 65104 h 66640"/>
                    <a:gd name="connsiteX1" fmla="*/ 11916 w 46335"/>
                    <a:gd name="connsiteY1" fmla="*/ 65104 h 66640"/>
                    <a:gd name="connsiteX2" fmla="*/ 11916 w 46335"/>
                    <a:gd name="connsiteY2" fmla="*/ 58121 h 66640"/>
                    <a:gd name="connsiteX3" fmla="*/ 18084 w 46335"/>
                    <a:gd name="connsiteY3" fmla="*/ 63930 h 66640"/>
                    <a:gd name="connsiteX4" fmla="*/ 26727 w 46335"/>
                    <a:gd name="connsiteY4" fmla="*/ 66177 h 66640"/>
                    <a:gd name="connsiteX5" fmla="*/ 40765 w 46335"/>
                    <a:gd name="connsiteY5" fmla="*/ 59695 h 66640"/>
                    <a:gd name="connsiteX6" fmla="*/ 46531 w 46335"/>
                    <a:gd name="connsiteY6" fmla="*/ 41621 h 66640"/>
                    <a:gd name="connsiteX7" fmla="*/ 40707 w 46335"/>
                    <a:gd name="connsiteY7" fmla="*/ 23133 h 66640"/>
                    <a:gd name="connsiteX8" fmla="*/ 26626 w 46335"/>
                    <a:gd name="connsiteY8" fmla="*/ 16536 h 66640"/>
                    <a:gd name="connsiteX9" fmla="*/ 19486 w 46335"/>
                    <a:gd name="connsiteY9" fmla="*/ 18096 h 66640"/>
                    <a:gd name="connsiteX10" fmla="*/ 12775 w 46335"/>
                    <a:gd name="connsiteY10" fmla="*/ 23462 h 66640"/>
                    <a:gd name="connsiteX11" fmla="*/ 12775 w 46335"/>
                    <a:gd name="connsiteY11" fmla="*/ -464 h 66640"/>
                    <a:gd name="connsiteX12" fmla="*/ 196 w 46335"/>
                    <a:gd name="connsiteY12" fmla="*/ -464 h 66640"/>
                    <a:gd name="connsiteX13" fmla="*/ 12631 w 46335"/>
                    <a:gd name="connsiteY13" fmla="*/ 42165 h 66640"/>
                    <a:gd name="connsiteX14" fmla="*/ 15808 w 46335"/>
                    <a:gd name="connsiteY14" fmla="*/ 30331 h 66640"/>
                    <a:gd name="connsiteX15" fmla="*/ 23550 w 46335"/>
                    <a:gd name="connsiteY15" fmla="*/ 26510 h 66640"/>
                    <a:gd name="connsiteX16" fmla="*/ 30834 w 46335"/>
                    <a:gd name="connsiteY16" fmla="*/ 30016 h 66640"/>
                    <a:gd name="connsiteX17" fmla="*/ 33738 w 46335"/>
                    <a:gd name="connsiteY17" fmla="*/ 41536 h 66640"/>
                    <a:gd name="connsiteX18" fmla="*/ 30733 w 46335"/>
                    <a:gd name="connsiteY18" fmla="*/ 52626 h 66640"/>
                    <a:gd name="connsiteX19" fmla="*/ 23321 w 46335"/>
                    <a:gd name="connsiteY19" fmla="*/ 56246 h 66640"/>
                    <a:gd name="connsiteX20" fmla="*/ 15665 w 46335"/>
                    <a:gd name="connsiteY20" fmla="*/ 52683 h 66640"/>
                    <a:gd name="connsiteX21" fmla="*/ 12631 w 46335"/>
                    <a:gd name="connsiteY21" fmla="*/ 42165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96" y="65104"/>
                      </a:moveTo>
                      <a:lnTo>
                        <a:pt x="11916" y="65104"/>
                      </a:lnTo>
                      <a:lnTo>
                        <a:pt x="11916" y="58121"/>
                      </a:lnTo>
                      <a:cubicBezTo>
                        <a:pt x="13442" y="60506"/>
                        <a:pt x="15498" y="62442"/>
                        <a:pt x="18084" y="63930"/>
                      </a:cubicBezTo>
                      <a:cubicBezTo>
                        <a:pt x="20678" y="65428"/>
                        <a:pt x="23559" y="66177"/>
                        <a:pt x="26727" y="66177"/>
                      </a:cubicBezTo>
                      <a:cubicBezTo>
                        <a:pt x="32241" y="66177"/>
                        <a:pt x="36920" y="64016"/>
                        <a:pt x="40765" y="59695"/>
                      </a:cubicBezTo>
                      <a:cubicBezTo>
                        <a:pt x="44609" y="55373"/>
                        <a:pt x="46531" y="49349"/>
                        <a:pt x="46531" y="41621"/>
                      </a:cubicBezTo>
                      <a:cubicBezTo>
                        <a:pt x="46531" y="33694"/>
                        <a:pt x="44590" y="27531"/>
                        <a:pt x="40707" y="23133"/>
                      </a:cubicBezTo>
                      <a:cubicBezTo>
                        <a:pt x="36834" y="18735"/>
                        <a:pt x="32140" y="16536"/>
                        <a:pt x="26626" y="16536"/>
                      </a:cubicBezTo>
                      <a:cubicBezTo>
                        <a:pt x="24003" y="16536"/>
                        <a:pt x="21623" y="17056"/>
                        <a:pt x="19486" y="18096"/>
                      </a:cubicBezTo>
                      <a:cubicBezTo>
                        <a:pt x="17358" y="19145"/>
                        <a:pt x="15121" y="20934"/>
                        <a:pt x="12775" y="23462"/>
                      </a:cubicBezTo>
                      <a:lnTo>
                        <a:pt x="12775" y="-464"/>
                      </a:lnTo>
                      <a:lnTo>
                        <a:pt x="196" y="-464"/>
                      </a:lnTo>
                      <a:close/>
                      <a:moveTo>
                        <a:pt x="12631" y="42165"/>
                      </a:moveTo>
                      <a:cubicBezTo>
                        <a:pt x="12631" y="36823"/>
                        <a:pt x="13690" y="32878"/>
                        <a:pt x="15808" y="30331"/>
                      </a:cubicBezTo>
                      <a:cubicBezTo>
                        <a:pt x="17926" y="27784"/>
                        <a:pt x="20507" y="26510"/>
                        <a:pt x="23550" y="26510"/>
                      </a:cubicBezTo>
                      <a:cubicBezTo>
                        <a:pt x="26469" y="26510"/>
                        <a:pt x="28897" y="27679"/>
                        <a:pt x="30834" y="30016"/>
                      </a:cubicBezTo>
                      <a:cubicBezTo>
                        <a:pt x="32770" y="32363"/>
                        <a:pt x="33738" y="36203"/>
                        <a:pt x="33738" y="41536"/>
                      </a:cubicBezTo>
                      <a:cubicBezTo>
                        <a:pt x="33738" y="46515"/>
                        <a:pt x="32737" y="50212"/>
                        <a:pt x="30733" y="52626"/>
                      </a:cubicBezTo>
                      <a:cubicBezTo>
                        <a:pt x="28740" y="55039"/>
                        <a:pt x="26269" y="56246"/>
                        <a:pt x="23321" y="56246"/>
                      </a:cubicBezTo>
                      <a:cubicBezTo>
                        <a:pt x="20249" y="56246"/>
                        <a:pt x="17697" y="55058"/>
                        <a:pt x="15665" y="52683"/>
                      </a:cubicBezTo>
                      <a:cubicBezTo>
                        <a:pt x="13643" y="50317"/>
                        <a:pt x="12631" y="46811"/>
                        <a:pt x="12631" y="42165"/>
                      </a:cubicBezTo>
                      <a:close/>
                    </a:path>
                  </a:pathLst>
                </a:custGeom>
                <a:solidFill>
                  <a:srgbClr val="000000"/>
                </a:solidFill>
                <a:ln w="14" cap="flat">
                  <a:noFill/>
                  <a:prstDash val="solid"/>
                  <a:round/>
                </a:ln>
              </p:spPr>
              <p:txBody>
                <a:bodyPr rtlCol="0" anchor="ctr"/>
                <a:lstStyle/>
                <a:p>
                  <a:endParaRPr lang="en-US"/>
                </a:p>
              </p:txBody>
            </p:sp>
            <p:sp>
              <p:nvSpPr>
                <p:cNvPr id="1528" name="Freeform: Shape 1527">
                  <a:extLst>
                    <a:ext uri="{FF2B5EF4-FFF2-40B4-BE49-F238E27FC236}">
                      <a16:creationId xmlns:a16="http://schemas.microsoft.com/office/drawing/2014/main" id="{D5A93C98-05E6-29A3-FFC5-DE2378EA2515}"/>
                    </a:ext>
                  </a:extLst>
                </p:cNvPr>
                <p:cNvSpPr/>
                <p:nvPr/>
              </p:nvSpPr>
              <p:spPr>
                <a:xfrm flipV="1">
                  <a:off x="9689025" y="4320995"/>
                  <a:ext cx="12578" cy="65553"/>
                </a:xfrm>
                <a:custGeom>
                  <a:avLst/>
                  <a:gdLst>
                    <a:gd name="connsiteX0" fmla="*/ 1360 w 12578"/>
                    <a:gd name="connsiteY0" fmla="*/ -1693 h 65553"/>
                    <a:gd name="connsiteX1" fmla="*/ 1360 w 12578"/>
                    <a:gd name="connsiteY1" fmla="*/ 63860 h 65553"/>
                    <a:gd name="connsiteX2" fmla="*/ 13938 w 12578"/>
                    <a:gd name="connsiteY2" fmla="*/ 63860 h 65553"/>
                    <a:gd name="connsiteX3" fmla="*/ 13938 w 12578"/>
                    <a:gd name="connsiteY3" fmla="*/ -1693 h 65553"/>
                  </a:gdLst>
                  <a:ahLst/>
                  <a:cxnLst>
                    <a:cxn ang="0">
                      <a:pos x="connsiteX0" y="connsiteY0"/>
                    </a:cxn>
                    <a:cxn ang="0">
                      <a:pos x="connsiteX1" y="connsiteY1"/>
                    </a:cxn>
                    <a:cxn ang="0">
                      <a:pos x="connsiteX2" y="connsiteY2"/>
                    </a:cxn>
                    <a:cxn ang="0">
                      <a:pos x="connsiteX3" y="connsiteY3"/>
                    </a:cxn>
                  </a:cxnLst>
                  <a:rect l="l" t="t" r="r" b="b"/>
                  <a:pathLst>
                    <a:path w="12578" h="65553">
                      <a:moveTo>
                        <a:pt x="1360" y="-1693"/>
                      </a:moveTo>
                      <a:lnTo>
                        <a:pt x="1360" y="63860"/>
                      </a:lnTo>
                      <a:lnTo>
                        <a:pt x="13938" y="63860"/>
                      </a:lnTo>
                      <a:lnTo>
                        <a:pt x="13938" y="-1693"/>
                      </a:lnTo>
                      <a:close/>
                    </a:path>
                  </a:pathLst>
                </a:custGeom>
                <a:solidFill>
                  <a:srgbClr val="000000"/>
                </a:solidFill>
                <a:ln w="14" cap="flat">
                  <a:noFill/>
                  <a:prstDash val="solid"/>
                  <a:round/>
                </a:ln>
              </p:spPr>
              <p:txBody>
                <a:bodyPr rtlCol="0" anchor="ctr"/>
                <a:lstStyle/>
                <a:p>
                  <a:endParaRPr lang="en-US"/>
                </a:p>
              </p:txBody>
            </p:sp>
            <p:sp>
              <p:nvSpPr>
                <p:cNvPr id="1529" name="Freeform: Shape 1528">
                  <a:extLst>
                    <a:ext uri="{FF2B5EF4-FFF2-40B4-BE49-F238E27FC236}">
                      <a16:creationId xmlns:a16="http://schemas.microsoft.com/office/drawing/2014/main" id="{03D15620-8D73-FE5A-82BD-EC499030B0EE}"/>
                    </a:ext>
                  </a:extLst>
                </p:cNvPr>
                <p:cNvSpPr/>
                <p:nvPr/>
              </p:nvSpPr>
              <p:spPr>
                <a:xfrm flipV="1">
                  <a:off x="9710807" y="4337980"/>
                  <a:ext cx="44372" cy="49640"/>
                </a:xfrm>
                <a:custGeom>
                  <a:avLst/>
                  <a:gdLst>
                    <a:gd name="connsiteX0" fmla="*/ 31681 w 44372"/>
                    <a:gd name="connsiteY0" fmla="*/ 15125 h 49640"/>
                    <a:gd name="connsiteX1" fmla="*/ 44202 w 44372"/>
                    <a:gd name="connsiteY1" fmla="*/ 13021 h 49640"/>
                    <a:gd name="connsiteX2" fmla="*/ 36575 w 44372"/>
                    <a:gd name="connsiteY2" fmla="*/ 2532 h 49640"/>
                    <a:gd name="connsiteX3" fmla="*/ 23553 w 44372"/>
                    <a:gd name="connsiteY3" fmla="*/ -1060 h 49640"/>
                    <a:gd name="connsiteX4" fmla="*/ 5207 w 44372"/>
                    <a:gd name="connsiteY4" fmla="*/ 7040 h 49640"/>
                    <a:gd name="connsiteX5" fmla="*/ 514 w 44372"/>
                    <a:gd name="connsiteY5" fmla="*/ 23396 h 49640"/>
                    <a:gd name="connsiteX6" fmla="*/ 6681 w 44372"/>
                    <a:gd name="connsiteY6" fmla="*/ 41884 h 49640"/>
                    <a:gd name="connsiteX7" fmla="*/ 22293 w 44372"/>
                    <a:gd name="connsiteY7" fmla="*/ 48581 h 49640"/>
                    <a:gd name="connsiteX8" fmla="*/ 39022 w 44372"/>
                    <a:gd name="connsiteY8" fmla="*/ 41584 h 49640"/>
                    <a:gd name="connsiteX9" fmla="*/ 44874 w 44372"/>
                    <a:gd name="connsiteY9" fmla="*/ 20133 h 49640"/>
                    <a:gd name="connsiteX10" fmla="*/ 13393 w 44372"/>
                    <a:gd name="connsiteY10" fmla="*/ 20133 h 49640"/>
                    <a:gd name="connsiteX11" fmla="*/ 16441 w 44372"/>
                    <a:gd name="connsiteY11" fmla="*/ 11433 h 49640"/>
                    <a:gd name="connsiteX12" fmla="*/ 23681 w 44372"/>
                    <a:gd name="connsiteY12" fmla="*/ 8327 h 49640"/>
                    <a:gd name="connsiteX13" fmla="*/ 28633 w 44372"/>
                    <a:gd name="connsiteY13" fmla="*/ 9930 h 49640"/>
                    <a:gd name="connsiteX14" fmla="*/ 31681 w 44372"/>
                    <a:gd name="connsiteY14" fmla="*/ 15125 h 49640"/>
                    <a:gd name="connsiteX15" fmla="*/ 32396 w 44372"/>
                    <a:gd name="connsiteY15" fmla="*/ 27832 h 49640"/>
                    <a:gd name="connsiteX16" fmla="*/ 29577 w 44372"/>
                    <a:gd name="connsiteY16" fmla="*/ 36117 h 49640"/>
                    <a:gd name="connsiteX17" fmla="*/ 23052 w 44372"/>
                    <a:gd name="connsiteY17" fmla="*/ 38965 h 49640"/>
                    <a:gd name="connsiteX18" fmla="*/ 16255 w 44372"/>
                    <a:gd name="connsiteY18" fmla="*/ 35974 h 49640"/>
                    <a:gd name="connsiteX19" fmla="*/ 13622 w 44372"/>
                    <a:gd name="connsiteY19" fmla="*/ 2783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681" y="15125"/>
                      </a:moveTo>
                      <a:lnTo>
                        <a:pt x="44202" y="13021"/>
                      </a:lnTo>
                      <a:cubicBezTo>
                        <a:pt x="42599" y="8432"/>
                        <a:pt x="40057" y="4936"/>
                        <a:pt x="36575" y="2532"/>
                      </a:cubicBezTo>
                      <a:cubicBezTo>
                        <a:pt x="33102" y="137"/>
                        <a:pt x="28761" y="-1060"/>
                        <a:pt x="23553" y="-1060"/>
                      </a:cubicBezTo>
                      <a:cubicBezTo>
                        <a:pt x="15291" y="-1060"/>
                        <a:pt x="9176" y="1640"/>
                        <a:pt x="5207" y="7040"/>
                      </a:cubicBezTo>
                      <a:cubicBezTo>
                        <a:pt x="2078" y="11361"/>
                        <a:pt x="514" y="16813"/>
                        <a:pt x="514" y="23396"/>
                      </a:cubicBezTo>
                      <a:cubicBezTo>
                        <a:pt x="514" y="31266"/>
                        <a:pt x="2570" y="37429"/>
                        <a:pt x="6681" y="41884"/>
                      </a:cubicBezTo>
                      <a:cubicBezTo>
                        <a:pt x="10803" y="46349"/>
                        <a:pt x="16007" y="48581"/>
                        <a:pt x="22293" y="48581"/>
                      </a:cubicBezTo>
                      <a:cubicBezTo>
                        <a:pt x="29362" y="48581"/>
                        <a:pt x="34939" y="46249"/>
                        <a:pt x="39022" y="41584"/>
                      </a:cubicBezTo>
                      <a:cubicBezTo>
                        <a:pt x="43105" y="36919"/>
                        <a:pt x="45056" y="29768"/>
                        <a:pt x="44874" y="20133"/>
                      </a:cubicBezTo>
                      <a:lnTo>
                        <a:pt x="13393" y="20133"/>
                      </a:lnTo>
                      <a:cubicBezTo>
                        <a:pt x="13488" y="16413"/>
                        <a:pt x="14504" y="13512"/>
                        <a:pt x="16441" y="11433"/>
                      </a:cubicBezTo>
                      <a:cubicBezTo>
                        <a:pt x="18377" y="9363"/>
                        <a:pt x="20791" y="8327"/>
                        <a:pt x="23681" y="8327"/>
                      </a:cubicBezTo>
                      <a:cubicBezTo>
                        <a:pt x="25647" y="8327"/>
                        <a:pt x="27297" y="8862"/>
                        <a:pt x="28633" y="9930"/>
                      </a:cubicBezTo>
                      <a:cubicBezTo>
                        <a:pt x="29978" y="11008"/>
                        <a:pt x="30994" y="12740"/>
                        <a:pt x="31681" y="15125"/>
                      </a:cubicBezTo>
                      <a:close/>
                      <a:moveTo>
                        <a:pt x="32396" y="27832"/>
                      </a:moveTo>
                      <a:cubicBezTo>
                        <a:pt x="32310" y="31466"/>
                        <a:pt x="31370" y="34228"/>
                        <a:pt x="29577" y="36117"/>
                      </a:cubicBezTo>
                      <a:cubicBezTo>
                        <a:pt x="27793" y="38016"/>
                        <a:pt x="25618" y="38965"/>
                        <a:pt x="23052" y="38965"/>
                      </a:cubicBezTo>
                      <a:cubicBezTo>
                        <a:pt x="20314" y="38965"/>
                        <a:pt x="18048" y="37968"/>
                        <a:pt x="16255" y="35974"/>
                      </a:cubicBezTo>
                      <a:cubicBezTo>
                        <a:pt x="14471" y="33971"/>
                        <a:pt x="13593" y="31257"/>
                        <a:pt x="13622" y="27832"/>
                      </a:cubicBezTo>
                      <a:close/>
                    </a:path>
                  </a:pathLst>
                </a:custGeom>
                <a:solidFill>
                  <a:srgbClr val="000000"/>
                </a:solidFill>
                <a:ln w="14" cap="flat">
                  <a:noFill/>
                  <a:prstDash val="solid"/>
                  <a:round/>
                </a:ln>
              </p:spPr>
              <p:txBody>
                <a:bodyPr rtlCol="0" anchor="ctr"/>
                <a:lstStyle/>
                <a:p>
                  <a:endParaRPr lang="en-US"/>
                </a:p>
              </p:txBody>
            </p:sp>
            <p:sp>
              <p:nvSpPr>
                <p:cNvPr id="1530" name="Freeform: Shape 1529">
                  <a:extLst>
                    <a:ext uri="{FF2B5EF4-FFF2-40B4-BE49-F238E27FC236}">
                      <a16:creationId xmlns:a16="http://schemas.microsoft.com/office/drawing/2014/main" id="{275CA697-AE01-A844-D936-20CC5E36509C}"/>
                    </a:ext>
                  </a:extLst>
                </p:cNvPr>
                <p:cNvSpPr/>
                <p:nvPr/>
              </p:nvSpPr>
              <p:spPr>
                <a:xfrm flipV="1">
                  <a:off x="9760982" y="4337980"/>
                  <a:ext cx="44360" cy="49640"/>
                </a:xfrm>
                <a:custGeom>
                  <a:avLst/>
                  <a:gdLst>
                    <a:gd name="connsiteX0" fmla="*/ 579 w 44360"/>
                    <a:gd name="connsiteY0" fmla="*/ 13565 h 49640"/>
                    <a:gd name="connsiteX1" fmla="*/ 13186 w 44360"/>
                    <a:gd name="connsiteY1" fmla="*/ 15482 h 49640"/>
                    <a:gd name="connsiteX2" fmla="*/ 16448 w 44360"/>
                    <a:gd name="connsiteY2" fmla="*/ 9916 h 49640"/>
                    <a:gd name="connsiteX3" fmla="*/ 23346 w 44360"/>
                    <a:gd name="connsiteY3" fmla="*/ 8013 h 49640"/>
                    <a:gd name="connsiteX4" fmla="*/ 30672 w 44360"/>
                    <a:gd name="connsiteY4" fmla="*/ 9801 h 49640"/>
                    <a:gd name="connsiteX5" fmla="*/ 32332 w 44360"/>
                    <a:gd name="connsiteY5" fmla="*/ 13164 h 49640"/>
                    <a:gd name="connsiteX6" fmla="*/ 31431 w 44360"/>
                    <a:gd name="connsiteY6" fmla="*/ 15525 h 49640"/>
                    <a:gd name="connsiteX7" fmla="*/ 27238 w 44360"/>
                    <a:gd name="connsiteY7" fmla="*/ 17185 h 49640"/>
                    <a:gd name="connsiteX8" fmla="*/ 7963 w 44360"/>
                    <a:gd name="connsiteY8" fmla="*/ 23310 h 49640"/>
                    <a:gd name="connsiteX9" fmla="*/ 2325 w 44360"/>
                    <a:gd name="connsiteY9" fmla="*/ 33999 h 49640"/>
                    <a:gd name="connsiteX10" fmla="*/ 7190 w 44360"/>
                    <a:gd name="connsiteY10" fmla="*/ 44374 h 49640"/>
                    <a:gd name="connsiteX11" fmla="*/ 22316 w 44360"/>
                    <a:gd name="connsiteY11" fmla="*/ 48581 h 49640"/>
                    <a:gd name="connsiteX12" fmla="*/ 36797 w 44360"/>
                    <a:gd name="connsiteY12" fmla="*/ 45404 h 49640"/>
                    <a:gd name="connsiteX13" fmla="*/ 43337 w 44360"/>
                    <a:gd name="connsiteY13" fmla="*/ 36017 h 49640"/>
                    <a:gd name="connsiteX14" fmla="*/ 31474 w 44360"/>
                    <a:gd name="connsiteY14" fmla="*/ 33828 h 49640"/>
                    <a:gd name="connsiteX15" fmla="*/ 28583 w 44360"/>
                    <a:gd name="connsiteY15" fmla="*/ 38063 h 49640"/>
                    <a:gd name="connsiteX16" fmla="*/ 22530 w 44360"/>
                    <a:gd name="connsiteY16" fmla="*/ 39552 h 49640"/>
                    <a:gd name="connsiteX17" fmla="*/ 15432 w 44360"/>
                    <a:gd name="connsiteY17" fmla="*/ 38163 h 49640"/>
                    <a:gd name="connsiteX18" fmla="*/ 14002 w 44360"/>
                    <a:gd name="connsiteY18" fmla="*/ 35616 h 49640"/>
                    <a:gd name="connsiteX19" fmla="*/ 15246 w 44360"/>
                    <a:gd name="connsiteY19" fmla="*/ 33327 h 49640"/>
                    <a:gd name="connsiteX20" fmla="*/ 26981 w 44360"/>
                    <a:gd name="connsiteY20" fmla="*/ 29792 h 49640"/>
                    <a:gd name="connsiteX21" fmla="*/ 41004 w 44360"/>
                    <a:gd name="connsiteY21" fmla="*/ 24211 h 49640"/>
                    <a:gd name="connsiteX22" fmla="*/ 44939 w 44360"/>
                    <a:gd name="connsiteY22" fmla="*/ 14867 h 49640"/>
                    <a:gd name="connsiteX23" fmla="*/ 39487 w 44360"/>
                    <a:gd name="connsiteY23" fmla="*/ 3634 h 49640"/>
                    <a:gd name="connsiteX24" fmla="*/ 23346 w 44360"/>
                    <a:gd name="connsiteY24" fmla="*/ -1060 h 49640"/>
                    <a:gd name="connsiteX25" fmla="*/ 7977 w 44360"/>
                    <a:gd name="connsiteY25" fmla="*/ 2875 h 49640"/>
                    <a:gd name="connsiteX26" fmla="*/ 579 w 44360"/>
                    <a:gd name="connsiteY26" fmla="*/ 1356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579" y="13565"/>
                      </a:moveTo>
                      <a:lnTo>
                        <a:pt x="13186" y="15482"/>
                      </a:lnTo>
                      <a:cubicBezTo>
                        <a:pt x="13730" y="13040"/>
                        <a:pt x="14817" y="11185"/>
                        <a:pt x="16448" y="9916"/>
                      </a:cubicBezTo>
                      <a:cubicBezTo>
                        <a:pt x="18089" y="8647"/>
                        <a:pt x="20388" y="8013"/>
                        <a:pt x="23346" y="8013"/>
                      </a:cubicBezTo>
                      <a:cubicBezTo>
                        <a:pt x="26589" y="8013"/>
                        <a:pt x="29032" y="8609"/>
                        <a:pt x="30672" y="9801"/>
                      </a:cubicBezTo>
                      <a:cubicBezTo>
                        <a:pt x="31779" y="10641"/>
                        <a:pt x="32332" y="11762"/>
                        <a:pt x="32332" y="13164"/>
                      </a:cubicBezTo>
                      <a:cubicBezTo>
                        <a:pt x="32332" y="14118"/>
                        <a:pt x="32032" y="14905"/>
                        <a:pt x="31431" y="15525"/>
                      </a:cubicBezTo>
                      <a:cubicBezTo>
                        <a:pt x="30811" y="16126"/>
                        <a:pt x="29413" y="16680"/>
                        <a:pt x="27238" y="17185"/>
                      </a:cubicBezTo>
                      <a:cubicBezTo>
                        <a:pt x="17097" y="19418"/>
                        <a:pt x="10672" y="21459"/>
                        <a:pt x="7963" y="23310"/>
                      </a:cubicBezTo>
                      <a:cubicBezTo>
                        <a:pt x="4204" y="25876"/>
                        <a:pt x="2325" y="29439"/>
                        <a:pt x="2325" y="33999"/>
                      </a:cubicBezTo>
                      <a:cubicBezTo>
                        <a:pt x="2325" y="38111"/>
                        <a:pt x="3946" y="41569"/>
                        <a:pt x="7190" y="44374"/>
                      </a:cubicBezTo>
                      <a:cubicBezTo>
                        <a:pt x="10443" y="47179"/>
                        <a:pt x="15485" y="48581"/>
                        <a:pt x="22316" y="48581"/>
                      </a:cubicBezTo>
                      <a:cubicBezTo>
                        <a:pt x="28812" y="48581"/>
                        <a:pt x="33639" y="47522"/>
                        <a:pt x="36797" y="45404"/>
                      </a:cubicBezTo>
                      <a:cubicBezTo>
                        <a:pt x="39964" y="43286"/>
                        <a:pt x="42144" y="40157"/>
                        <a:pt x="43337" y="36017"/>
                      </a:cubicBezTo>
                      <a:lnTo>
                        <a:pt x="31474" y="33828"/>
                      </a:lnTo>
                      <a:cubicBezTo>
                        <a:pt x="30968" y="35669"/>
                        <a:pt x="30005" y="37081"/>
                        <a:pt x="28583" y="38063"/>
                      </a:cubicBezTo>
                      <a:cubicBezTo>
                        <a:pt x="27171" y="39055"/>
                        <a:pt x="25154" y="39552"/>
                        <a:pt x="22530" y="39552"/>
                      </a:cubicBezTo>
                      <a:cubicBezTo>
                        <a:pt x="19229" y="39552"/>
                        <a:pt x="16863" y="39089"/>
                        <a:pt x="15432" y="38163"/>
                      </a:cubicBezTo>
                      <a:cubicBezTo>
                        <a:pt x="14478" y="37505"/>
                        <a:pt x="14002" y="36656"/>
                        <a:pt x="14002" y="35616"/>
                      </a:cubicBezTo>
                      <a:cubicBezTo>
                        <a:pt x="14002" y="34720"/>
                        <a:pt x="14416" y="33956"/>
                        <a:pt x="15246" y="33327"/>
                      </a:cubicBezTo>
                      <a:cubicBezTo>
                        <a:pt x="16382" y="32497"/>
                        <a:pt x="20293" y="31319"/>
                        <a:pt x="26981" y="29792"/>
                      </a:cubicBezTo>
                      <a:cubicBezTo>
                        <a:pt x="33678" y="28275"/>
                        <a:pt x="38352" y="26415"/>
                        <a:pt x="41004" y="24211"/>
                      </a:cubicBezTo>
                      <a:cubicBezTo>
                        <a:pt x="43628" y="21969"/>
                        <a:pt x="44939" y="18855"/>
                        <a:pt x="44939" y="14867"/>
                      </a:cubicBezTo>
                      <a:cubicBezTo>
                        <a:pt x="44939" y="10507"/>
                        <a:pt x="43122" y="6763"/>
                        <a:pt x="39487" y="3634"/>
                      </a:cubicBezTo>
                      <a:cubicBezTo>
                        <a:pt x="35853" y="505"/>
                        <a:pt x="30472" y="-1060"/>
                        <a:pt x="23346" y="-1060"/>
                      </a:cubicBezTo>
                      <a:cubicBezTo>
                        <a:pt x="16878" y="-1060"/>
                        <a:pt x="11755" y="252"/>
                        <a:pt x="7977" y="2875"/>
                      </a:cubicBezTo>
                      <a:cubicBezTo>
                        <a:pt x="4209" y="5499"/>
                        <a:pt x="1743" y="9062"/>
                        <a:pt x="579" y="13565"/>
                      </a:cubicBezTo>
                      <a:close/>
                    </a:path>
                  </a:pathLst>
                </a:custGeom>
                <a:solidFill>
                  <a:srgbClr val="000000"/>
                </a:solidFill>
                <a:ln w="14" cap="flat">
                  <a:noFill/>
                  <a:prstDash val="solid"/>
                  <a:round/>
                </a:ln>
              </p:spPr>
              <p:txBody>
                <a:bodyPr rtlCol="0" anchor="ctr"/>
                <a:lstStyle/>
                <a:p>
                  <a:endParaRPr lang="en-US"/>
                </a:p>
              </p:txBody>
            </p:sp>
            <p:sp>
              <p:nvSpPr>
                <p:cNvPr id="1531" name="Freeform: Shape 1530">
                  <a:extLst>
                    <a:ext uri="{FF2B5EF4-FFF2-40B4-BE49-F238E27FC236}">
                      <a16:creationId xmlns:a16="http://schemas.microsoft.com/office/drawing/2014/main" id="{F69EBB5D-89CB-825B-AA21-7E14968D2EEA}"/>
                    </a:ext>
                  </a:extLst>
                </p:cNvPr>
                <p:cNvSpPr/>
                <p:nvPr/>
              </p:nvSpPr>
              <p:spPr>
                <a:xfrm flipV="1">
                  <a:off x="9809770" y="438654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32" name="Freeform: Shape 1531">
                  <a:extLst>
                    <a:ext uri="{FF2B5EF4-FFF2-40B4-BE49-F238E27FC236}">
                      <a16:creationId xmlns:a16="http://schemas.microsoft.com/office/drawing/2014/main" id="{73E33598-2E82-D010-DFD8-F0893F36EDD3}"/>
                    </a:ext>
                  </a:extLst>
                </p:cNvPr>
                <p:cNvSpPr/>
                <p:nvPr/>
              </p:nvSpPr>
              <p:spPr>
                <a:xfrm flipV="1">
                  <a:off x="9839021" y="4338524"/>
                  <a:ext cx="45834" cy="31381"/>
                </a:xfrm>
                <a:custGeom>
                  <a:avLst/>
                  <a:gdLst>
                    <a:gd name="connsiteX0" fmla="*/ 430 w 45834"/>
                    <a:gd name="connsiteY0" fmla="*/ 18186 h 31381"/>
                    <a:gd name="connsiteX1" fmla="*/ 430 w 45834"/>
                    <a:gd name="connsiteY1" fmla="*/ 29720 h 31381"/>
                    <a:gd name="connsiteX2" fmla="*/ 46264 w 45834"/>
                    <a:gd name="connsiteY2" fmla="*/ 29720 h 31381"/>
                    <a:gd name="connsiteX3" fmla="*/ 46264 w 45834"/>
                    <a:gd name="connsiteY3" fmla="*/ 18186 h 31381"/>
                    <a:gd name="connsiteX4" fmla="*/ 430 w 45834"/>
                    <a:gd name="connsiteY4" fmla="*/ -1662 h 31381"/>
                    <a:gd name="connsiteX5" fmla="*/ 430 w 45834"/>
                    <a:gd name="connsiteY5" fmla="*/ 9915 h 31381"/>
                    <a:gd name="connsiteX6" fmla="*/ 46264 w 45834"/>
                    <a:gd name="connsiteY6" fmla="*/ 9915 h 31381"/>
                    <a:gd name="connsiteX7" fmla="*/ 46264 w 45834"/>
                    <a:gd name="connsiteY7" fmla="*/ -166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430" y="18186"/>
                      </a:moveTo>
                      <a:lnTo>
                        <a:pt x="430" y="29720"/>
                      </a:lnTo>
                      <a:lnTo>
                        <a:pt x="46264" y="29720"/>
                      </a:lnTo>
                      <a:lnTo>
                        <a:pt x="46264" y="18186"/>
                      </a:lnTo>
                      <a:close/>
                      <a:moveTo>
                        <a:pt x="430" y="-1662"/>
                      </a:moveTo>
                      <a:lnTo>
                        <a:pt x="430" y="9915"/>
                      </a:lnTo>
                      <a:lnTo>
                        <a:pt x="46264" y="9915"/>
                      </a:lnTo>
                      <a:lnTo>
                        <a:pt x="46264" y="-1662"/>
                      </a:lnTo>
                      <a:close/>
                    </a:path>
                  </a:pathLst>
                </a:custGeom>
                <a:solidFill>
                  <a:srgbClr val="000000"/>
                </a:solidFill>
                <a:ln w="14" cap="flat">
                  <a:noFill/>
                  <a:prstDash val="solid"/>
                  <a:round/>
                </a:ln>
              </p:spPr>
              <p:txBody>
                <a:bodyPr rtlCol="0" anchor="ctr"/>
                <a:lstStyle/>
                <a:p>
                  <a:endParaRPr lang="en-US"/>
                </a:p>
              </p:txBody>
            </p:sp>
            <p:sp>
              <p:nvSpPr>
                <p:cNvPr id="1533" name="Freeform: Shape 1532">
                  <a:extLst>
                    <a:ext uri="{FF2B5EF4-FFF2-40B4-BE49-F238E27FC236}">
                      <a16:creationId xmlns:a16="http://schemas.microsoft.com/office/drawing/2014/main" id="{8646A68F-8D41-59F0-A8C3-B9E1ADD36BD1}"/>
                    </a:ext>
                  </a:extLst>
                </p:cNvPr>
                <p:cNvSpPr/>
                <p:nvPr/>
              </p:nvSpPr>
              <p:spPr>
                <a:xfrm flipV="1">
                  <a:off x="9888698" y="438654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34" name="Freeform: Shape 1533">
                  <a:extLst>
                    <a:ext uri="{FF2B5EF4-FFF2-40B4-BE49-F238E27FC236}">
                      <a16:creationId xmlns:a16="http://schemas.microsoft.com/office/drawing/2014/main" id="{57BCFA88-8479-F8E0-7252-6B62F322E948}"/>
                    </a:ext>
                  </a:extLst>
                </p:cNvPr>
                <p:cNvSpPr/>
                <p:nvPr/>
              </p:nvSpPr>
              <p:spPr>
                <a:xfrm flipV="1">
                  <a:off x="9921383" y="4320723"/>
                  <a:ext cx="28805" cy="65825"/>
                </a:xfrm>
                <a:custGeom>
                  <a:avLst/>
                  <a:gdLst>
                    <a:gd name="connsiteX0" fmla="*/ 29608 w 28805"/>
                    <a:gd name="connsiteY0" fmla="*/ -1702 h 65825"/>
                    <a:gd name="connsiteX1" fmla="*/ 17044 w 28805"/>
                    <a:gd name="connsiteY1" fmla="*/ -1702 h 65825"/>
                    <a:gd name="connsiteX2" fmla="*/ 17044 w 28805"/>
                    <a:gd name="connsiteY2" fmla="*/ 45649 h 65825"/>
                    <a:gd name="connsiteX3" fmla="*/ 802 w 28805"/>
                    <a:gd name="connsiteY3" fmla="*/ 36133 h 65825"/>
                    <a:gd name="connsiteX4" fmla="*/ 802 w 28805"/>
                    <a:gd name="connsiteY4" fmla="*/ 47538 h 65825"/>
                    <a:gd name="connsiteX5" fmla="*/ 11491 w 28805"/>
                    <a:gd name="connsiteY5" fmla="*/ 53634 h 65825"/>
                    <a:gd name="connsiteX6" fmla="*/ 19405 w 28805"/>
                    <a:gd name="connsiteY6" fmla="*/ 64123 h 65825"/>
                    <a:gd name="connsiteX7" fmla="*/ 29608 w 28805"/>
                    <a:gd name="connsiteY7" fmla="*/ 64123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608" y="-1702"/>
                      </a:moveTo>
                      <a:lnTo>
                        <a:pt x="17044" y="-1702"/>
                      </a:lnTo>
                      <a:lnTo>
                        <a:pt x="17044" y="45649"/>
                      </a:lnTo>
                      <a:cubicBezTo>
                        <a:pt x="12445" y="41356"/>
                        <a:pt x="7031" y="38184"/>
                        <a:pt x="802" y="36133"/>
                      </a:cubicBezTo>
                      <a:lnTo>
                        <a:pt x="802" y="47538"/>
                      </a:lnTo>
                      <a:cubicBezTo>
                        <a:pt x="4084" y="48606"/>
                        <a:pt x="7647" y="50638"/>
                        <a:pt x="11491" y="53634"/>
                      </a:cubicBezTo>
                      <a:cubicBezTo>
                        <a:pt x="15336" y="56629"/>
                        <a:pt x="17974" y="60126"/>
                        <a:pt x="19405" y="64123"/>
                      </a:cubicBezTo>
                      <a:lnTo>
                        <a:pt x="29608" y="64123"/>
                      </a:lnTo>
                      <a:close/>
                    </a:path>
                  </a:pathLst>
                </a:custGeom>
                <a:solidFill>
                  <a:srgbClr val="000000"/>
                </a:solidFill>
                <a:ln w="14" cap="flat">
                  <a:noFill/>
                  <a:prstDash val="solid"/>
                  <a:round/>
                </a:ln>
              </p:spPr>
              <p:txBody>
                <a:bodyPr rtlCol="0" anchor="ctr"/>
                <a:lstStyle/>
                <a:p>
                  <a:endParaRPr lang="en-US"/>
                </a:p>
              </p:txBody>
            </p:sp>
            <p:sp>
              <p:nvSpPr>
                <p:cNvPr id="1535" name="Freeform: Shape 1534">
                  <a:extLst>
                    <a:ext uri="{FF2B5EF4-FFF2-40B4-BE49-F238E27FC236}">
                      <a16:creationId xmlns:a16="http://schemas.microsoft.com/office/drawing/2014/main" id="{7C86D3EB-6F17-21FE-B379-F29E92EB88F6}"/>
                    </a:ext>
                  </a:extLst>
                </p:cNvPr>
                <p:cNvSpPr/>
                <p:nvPr/>
              </p:nvSpPr>
              <p:spPr>
                <a:xfrm flipV="1">
                  <a:off x="9968782" y="4320723"/>
                  <a:ext cx="43115" cy="66984"/>
                </a:xfrm>
                <a:custGeom>
                  <a:avLst/>
                  <a:gdLst>
                    <a:gd name="connsiteX0" fmla="*/ 11523 w 43115"/>
                    <a:gd name="connsiteY0" fmla="*/ 34871 h 66984"/>
                    <a:gd name="connsiteX1" fmla="*/ 4425 w 43115"/>
                    <a:gd name="connsiteY1" fmla="*/ 40524 h 66984"/>
                    <a:gd name="connsiteX2" fmla="*/ 2222 w 43115"/>
                    <a:gd name="connsiteY2" fmla="*/ 48423 h 66984"/>
                    <a:gd name="connsiteX3" fmla="*/ 7345 w 43115"/>
                    <a:gd name="connsiteY3" fmla="*/ 60529 h 66984"/>
                    <a:gd name="connsiteX4" fmla="*/ 21898 w 43115"/>
                    <a:gd name="connsiteY4" fmla="*/ 65323 h 66984"/>
                    <a:gd name="connsiteX5" fmla="*/ 36408 w 43115"/>
                    <a:gd name="connsiteY5" fmla="*/ 60529 h 66984"/>
                    <a:gd name="connsiteX6" fmla="*/ 41574 w 43115"/>
                    <a:gd name="connsiteY6" fmla="*/ 48423 h 66984"/>
                    <a:gd name="connsiteX7" fmla="*/ 39198 w 43115"/>
                    <a:gd name="connsiteY7" fmla="*/ 40295 h 66984"/>
                    <a:gd name="connsiteX8" fmla="*/ 32544 w 43115"/>
                    <a:gd name="connsiteY8" fmla="*/ 34871 h 66984"/>
                    <a:gd name="connsiteX9" fmla="*/ 40829 w 43115"/>
                    <a:gd name="connsiteY9" fmla="*/ 28475 h 66984"/>
                    <a:gd name="connsiteX10" fmla="*/ 43677 w 43115"/>
                    <a:gd name="connsiteY10" fmla="*/ 18773 h 66984"/>
                    <a:gd name="connsiteX11" fmla="*/ 37882 w 43115"/>
                    <a:gd name="connsiteY11" fmla="*/ 4019 h 66984"/>
                    <a:gd name="connsiteX12" fmla="*/ 22484 w 43115"/>
                    <a:gd name="connsiteY12" fmla="*/ -1662 h 66984"/>
                    <a:gd name="connsiteX13" fmla="*/ 7588 w 43115"/>
                    <a:gd name="connsiteY13" fmla="*/ 3032 h 66984"/>
                    <a:gd name="connsiteX14" fmla="*/ 562 w 43115"/>
                    <a:gd name="connsiteY14" fmla="*/ 18229 h 66984"/>
                    <a:gd name="connsiteX15" fmla="*/ 3195 w 43115"/>
                    <a:gd name="connsiteY15" fmla="*/ 28002 h 66984"/>
                    <a:gd name="connsiteX16" fmla="*/ 11523 w 43115"/>
                    <a:gd name="connsiteY16" fmla="*/ 34871 h 66984"/>
                    <a:gd name="connsiteX17" fmla="*/ 14113 w 43115"/>
                    <a:gd name="connsiteY17" fmla="*/ 47521 h 66984"/>
                    <a:gd name="connsiteX18" fmla="*/ 16231 w 43115"/>
                    <a:gd name="connsiteY18" fmla="*/ 41668 h 66984"/>
                    <a:gd name="connsiteX19" fmla="*/ 21898 w 43115"/>
                    <a:gd name="connsiteY19" fmla="*/ 39565 h 66984"/>
                    <a:gd name="connsiteX20" fmla="*/ 27622 w 43115"/>
                    <a:gd name="connsiteY20" fmla="*/ 41683 h 66984"/>
                    <a:gd name="connsiteX21" fmla="*/ 29768 w 43115"/>
                    <a:gd name="connsiteY21" fmla="*/ 47564 h 66984"/>
                    <a:gd name="connsiteX22" fmla="*/ 27636 w 43115"/>
                    <a:gd name="connsiteY22" fmla="*/ 53216 h 66984"/>
                    <a:gd name="connsiteX23" fmla="*/ 22026 w 43115"/>
                    <a:gd name="connsiteY23" fmla="*/ 55349 h 66984"/>
                    <a:gd name="connsiteX24" fmla="*/ 16260 w 43115"/>
                    <a:gd name="connsiteY24" fmla="*/ 53202 h 66984"/>
                    <a:gd name="connsiteX25" fmla="*/ 14113 w 43115"/>
                    <a:gd name="connsiteY25" fmla="*/ 47521 h 66984"/>
                    <a:gd name="connsiteX26" fmla="*/ 12954 w 43115"/>
                    <a:gd name="connsiteY26" fmla="*/ 19445 h 66984"/>
                    <a:gd name="connsiteX27" fmla="*/ 15616 w 43115"/>
                    <a:gd name="connsiteY27" fmla="*/ 11346 h 66984"/>
                    <a:gd name="connsiteX28" fmla="*/ 22255 w 43115"/>
                    <a:gd name="connsiteY28" fmla="*/ 8441 h 66984"/>
                    <a:gd name="connsiteX29" fmla="*/ 28695 w 43115"/>
                    <a:gd name="connsiteY29" fmla="*/ 11231 h 66984"/>
                    <a:gd name="connsiteX30" fmla="*/ 31242 w 43115"/>
                    <a:gd name="connsiteY30" fmla="*/ 19302 h 66984"/>
                    <a:gd name="connsiteX31" fmla="*/ 28652 w 43115"/>
                    <a:gd name="connsiteY31" fmla="*/ 26700 h 66984"/>
                    <a:gd name="connsiteX32" fmla="*/ 22084 w 43115"/>
                    <a:gd name="connsiteY32" fmla="*/ 29505 h 66984"/>
                    <a:gd name="connsiteX33" fmla="*/ 15215 w 43115"/>
                    <a:gd name="connsiteY33" fmla="*/ 26328 h 66984"/>
                    <a:gd name="connsiteX34" fmla="*/ 12954 w 43115"/>
                    <a:gd name="connsiteY34" fmla="*/ 19445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1523" y="34871"/>
                      </a:moveTo>
                      <a:cubicBezTo>
                        <a:pt x="8270" y="36245"/>
                        <a:pt x="5904" y="38129"/>
                        <a:pt x="4425" y="40524"/>
                      </a:cubicBezTo>
                      <a:cubicBezTo>
                        <a:pt x="2956" y="42928"/>
                        <a:pt x="2222" y="45561"/>
                        <a:pt x="2222" y="48423"/>
                      </a:cubicBezTo>
                      <a:cubicBezTo>
                        <a:pt x="2222" y="53307"/>
                        <a:pt x="3929" y="57342"/>
                        <a:pt x="7345" y="60529"/>
                      </a:cubicBezTo>
                      <a:cubicBezTo>
                        <a:pt x="10760" y="63725"/>
                        <a:pt x="15611" y="65323"/>
                        <a:pt x="21898" y="65323"/>
                      </a:cubicBezTo>
                      <a:cubicBezTo>
                        <a:pt x="28127" y="65323"/>
                        <a:pt x="32964" y="63725"/>
                        <a:pt x="36408" y="60529"/>
                      </a:cubicBezTo>
                      <a:cubicBezTo>
                        <a:pt x="39852" y="57342"/>
                        <a:pt x="41574" y="53307"/>
                        <a:pt x="41574" y="48423"/>
                      </a:cubicBezTo>
                      <a:cubicBezTo>
                        <a:pt x="41574" y="45379"/>
                        <a:pt x="40782" y="42670"/>
                        <a:pt x="39198" y="40295"/>
                      </a:cubicBezTo>
                      <a:cubicBezTo>
                        <a:pt x="37624" y="37929"/>
                        <a:pt x="35406" y="36121"/>
                        <a:pt x="32544" y="34871"/>
                      </a:cubicBezTo>
                      <a:cubicBezTo>
                        <a:pt x="36179" y="33412"/>
                        <a:pt x="38941" y="31279"/>
                        <a:pt x="40829" y="28475"/>
                      </a:cubicBezTo>
                      <a:cubicBezTo>
                        <a:pt x="42728" y="25670"/>
                        <a:pt x="43677" y="22436"/>
                        <a:pt x="43677" y="18773"/>
                      </a:cubicBezTo>
                      <a:cubicBezTo>
                        <a:pt x="43677" y="12724"/>
                        <a:pt x="41745" y="7807"/>
                        <a:pt x="37882" y="4019"/>
                      </a:cubicBezTo>
                      <a:cubicBezTo>
                        <a:pt x="34028" y="232"/>
                        <a:pt x="28895" y="-1662"/>
                        <a:pt x="22484" y="-1662"/>
                      </a:cubicBezTo>
                      <a:cubicBezTo>
                        <a:pt x="16522" y="-1662"/>
                        <a:pt x="11556" y="-97"/>
                        <a:pt x="7588" y="3032"/>
                      </a:cubicBezTo>
                      <a:cubicBezTo>
                        <a:pt x="2904" y="6724"/>
                        <a:pt x="562" y="11789"/>
                        <a:pt x="562" y="18229"/>
                      </a:cubicBezTo>
                      <a:cubicBezTo>
                        <a:pt x="562" y="21778"/>
                        <a:pt x="1439" y="25036"/>
                        <a:pt x="3195" y="28002"/>
                      </a:cubicBezTo>
                      <a:cubicBezTo>
                        <a:pt x="4960" y="30969"/>
                        <a:pt x="7736" y="33259"/>
                        <a:pt x="11523" y="34871"/>
                      </a:cubicBezTo>
                      <a:close/>
                      <a:moveTo>
                        <a:pt x="14113" y="47521"/>
                      </a:moveTo>
                      <a:cubicBezTo>
                        <a:pt x="14113" y="45022"/>
                        <a:pt x="14819" y="43071"/>
                        <a:pt x="16231" y="41668"/>
                      </a:cubicBezTo>
                      <a:cubicBezTo>
                        <a:pt x="17652" y="40266"/>
                        <a:pt x="19541" y="39565"/>
                        <a:pt x="21898" y="39565"/>
                      </a:cubicBezTo>
                      <a:cubicBezTo>
                        <a:pt x="24283" y="39565"/>
                        <a:pt x="26191" y="40271"/>
                        <a:pt x="27622" y="41683"/>
                      </a:cubicBezTo>
                      <a:cubicBezTo>
                        <a:pt x="29053" y="43104"/>
                        <a:pt x="29768" y="45065"/>
                        <a:pt x="29768" y="47564"/>
                      </a:cubicBezTo>
                      <a:cubicBezTo>
                        <a:pt x="29768" y="49920"/>
                        <a:pt x="29057" y="51804"/>
                        <a:pt x="27636" y="53216"/>
                      </a:cubicBezTo>
                      <a:cubicBezTo>
                        <a:pt x="26224" y="54638"/>
                        <a:pt x="24354" y="55349"/>
                        <a:pt x="22026" y="55349"/>
                      </a:cubicBezTo>
                      <a:cubicBezTo>
                        <a:pt x="19613" y="55349"/>
                        <a:pt x="17691" y="54633"/>
                        <a:pt x="16260" y="53202"/>
                      </a:cubicBezTo>
                      <a:cubicBezTo>
                        <a:pt x="14829" y="51771"/>
                        <a:pt x="14113" y="49877"/>
                        <a:pt x="14113" y="47521"/>
                      </a:cubicBezTo>
                      <a:close/>
                      <a:moveTo>
                        <a:pt x="12954" y="19445"/>
                      </a:moveTo>
                      <a:cubicBezTo>
                        <a:pt x="12954" y="15982"/>
                        <a:pt x="13841" y="13282"/>
                        <a:pt x="15616" y="11346"/>
                      </a:cubicBezTo>
                      <a:cubicBezTo>
                        <a:pt x="17390" y="9409"/>
                        <a:pt x="19603" y="8441"/>
                        <a:pt x="22255" y="8441"/>
                      </a:cubicBezTo>
                      <a:cubicBezTo>
                        <a:pt x="24850" y="8441"/>
                        <a:pt x="26997" y="9371"/>
                        <a:pt x="28695" y="11231"/>
                      </a:cubicBezTo>
                      <a:cubicBezTo>
                        <a:pt x="30393" y="13101"/>
                        <a:pt x="31242" y="15791"/>
                        <a:pt x="31242" y="19302"/>
                      </a:cubicBezTo>
                      <a:cubicBezTo>
                        <a:pt x="31242" y="22374"/>
                        <a:pt x="30379" y="24840"/>
                        <a:pt x="28652" y="26700"/>
                      </a:cubicBezTo>
                      <a:cubicBezTo>
                        <a:pt x="26925" y="28570"/>
                        <a:pt x="24736" y="29505"/>
                        <a:pt x="22084" y="29505"/>
                      </a:cubicBezTo>
                      <a:cubicBezTo>
                        <a:pt x="19012" y="29505"/>
                        <a:pt x="16722" y="28446"/>
                        <a:pt x="15215" y="26328"/>
                      </a:cubicBezTo>
                      <a:cubicBezTo>
                        <a:pt x="13708" y="24210"/>
                        <a:pt x="12954" y="21916"/>
                        <a:pt x="12954" y="19445"/>
                      </a:cubicBezTo>
                      <a:close/>
                    </a:path>
                  </a:pathLst>
                </a:custGeom>
                <a:solidFill>
                  <a:srgbClr val="000000"/>
                </a:solidFill>
                <a:ln w="14" cap="flat">
                  <a:noFill/>
                  <a:prstDash val="solid"/>
                  <a:round/>
                </a:ln>
              </p:spPr>
              <p:txBody>
                <a:bodyPr rtlCol="0" anchor="ctr"/>
                <a:lstStyle/>
                <a:p>
                  <a:endParaRPr lang="en-US"/>
                </a:p>
              </p:txBody>
            </p:sp>
          </p:grpSp>
          <p:grpSp>
            <p:nvGrpSpPr>
              <p:cNvPr id="1536" name="Graphic 3">
                <a:extLst>
                  <a:ext uri="{FF2B5EF4-FFF2-40B4-BE49-F238E27FC236}">
                    <a16:creationId xmlns:a16="http://schemas.microsoft.com/office/drawing/2014/main" id="{18347933-1C6A-2AF7-258A-0E58338EB723}"/>
                  </a:ext>
                </a:extLst>
              </p:cNvPr>
              <p:cNvGrpSpPr/>
              <p:nvPr/>
            </p:nvGrpSpPr>
            <p:grpSpPr>
              <a:xfrm>
                <a:off x="9428476" y="4417789"/>
                <a:ext cx="596233" cy="84299"/>
                <a:chOff x="9428476" y="4417789"/>
                <a:chExt cx="596233" cy="84299"/>
              </a:xfrm>
              <a:solidFill>
                <a:srgbClr val="000000"/>
              </a:solidFill>
            </p:grpSpPr>
            <p:sp>
              <p:nvSpPr>
                <p:cNvPr id="1537" name="Freeform: Shape 1536">
                  <a:extLst>
                    <a:ext uri="{FF2B5EF4-FFF2-40B4-BE49-F238E27FC236}">
                      <a16:creationId xmlns:a16="http://schemas.microsoft.com/office/drawing/2014/main" id="{4D5520A4-3FEB-123A-7155-18F7B414E375}"/>
                    </a:ext>
                  </a:extLst>
                </p:cNvPr>
                <p:cNvSpPr/>
                <p:nvPr/>
              </p:nvSpPr>
              <p:spPr>
                <a:xfrm flipV="1">
                  <a:off x="9428476" y="4436120"/>
                  <a:ext cx="49325" cy="47494"/>
                </a:xfrm>
                <a:custGeom>
                  <a:avLst/>
                  <a:gdLst>
                    <a:gd name="connsiteX0" fmla="*/ 19591 w 49325"/>
                    <a:gd name="connsiteY0" fmla="*/ -1037 h 47494"/>
                    <a:gd name="connsiteX1" fmla="*/ 445 w 49325"/>
                    <a:gd name="connsiteY1" fmla="*/ 46457 h 47494"/>
                    <a:gd name="connsiteX2" fmla="*/ 13638 w 49325"/>
                    <a:gd name="connsiteY2" fmla="*/ 46457 h 47494"/>
                    <a:gd name="connsiteX3" fmla="*/ 22582 w 49325"/>
                    <a:gd name="connsiteY3" fmla="*/ 22216 h 47494"/>
                    <a:gd name="connsiteX4" fmla="*/ 25186 w 49325"/>
                    <a:gd name="connsiteY4" fmla="*/ 14117 h 47494"/>
                    <a:gd name="connsiteX5" fmla="*/ 26474 w 49325"/>
                    <a:gd name="connsiteY5" fmla="*/ 18195 h 47494"/>
                    <a:gd name="connsiteX6" fmla="*/ 27819 w 49325"/>
                    <a:gd name="connsiteY6" fmla="*/ 22216 h 47494"/>
                    <a:gd name="connsiteX7" fmla="*/ 36849 w 49325"/>
                    <a:gd name="connsiteY7" fmla="*/ 46457 h 47494"/>
                    <a:gd name="connsiteX8" fmla="*/ 49770 w 49325"/>
                    <a:gd name="connsiteY8" fmla="*/ 46457 h 47494"/>
                    <a:gd name="connsiteX9" fmla="*/ 30910 w 49325"/>
                    <a:gd name="connsiteY9" fmla="*/ -1037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9591" y="-1037"/>
                      </a:moveTo>
                      <a:lnTo>
                        <a:pt x="445" y="46457"/>
                      </a:lnTo>
                      <a:lnTo>
                        <a:pt x="13638" y="46457"/>
                      </a:lnTo>
                      <a:lnTo>
                        <a:pt x="22582" y="22216"/>
                      </a:lnTo>
                      <a:lnTo>
                        <a:pt x="25186" y="14117"/>
                      </a:lnTo>
                      <a:cubicBezTo>
                        <a:pt x="25863" y="16178"/>
                        <a:pt x="26293" y="17537"/>
                        <a:pt x="26474" y="18195"/>
                      </a:cubicBezTo>
                      <a:cubicBezTo>
                        <a:pt x="26894" y="19531"/>
                        <a:pt x="27342" y="20871"/>
                        <a:pt x="27819" y="22216"/>
                      </a:cubicBezTo>
                      <a:lnTo>
                        <a:pt x="36849" y="46457"/>
                      </a:lnTo>
                      <a:lnTo>
                        <a:pt x="49770" y="46457"/>
                      </a:lnTo>
                      <a:lnTo>
                        <a:pt x="30910" y="-1037"/>
                      </a:lnTo>
                      <a:close/>
                    </a:path>
                  </a:pathLst>
                </a:custGeom>
                <a:solidFill>
                  <a:srgbClr val="000000"/>
                </a:solidFill>
                <a:ln w="14" cap="flat">
                  <a:noFill/>
                  <a:prstDash val="solid"/>
                  <a:round/>
                </a:ln>
              </p:spPr>
              <p:txBody>
                <a:bodyPr rtlCol="0" anchor="ctr"/>
                <a:lstStyle/>
                <a:p>
                  <a:endParaRPr lang="en-US"/>
                </a:p>
              </p:txBody>
            </p:sp>
            <p:sp>
              <p:nvSpPr>
                <p:cNvPr id="1538" name="Freeform: Shape 1537">
                  <a:extLst>
                    <a:ext uri="{FF2B5EF4-FFF2-40B4-BE49-F238E27FC236}">
                      <a16:creationId xmlns:a16="http://schemas.microsoft.com/office/drawing/2014/main" id="{B0926CBD-525B-E450-77BB-DC90F76A4019}"/>
                    </a:ext>
                  </a:extLst>
                </p:cNvPr>
                <p:cNvSpPr/>
                <p:nvPr/>
              </p:nvSpPr>
              <p:spPr>
                <a:xfrm flipV="1">
                  <a:off x="9482186" y="4435047"/>
                  <a:ext cx="44589" cy="49640"/>
                </a:xfrm>
                <a:custGeom>
                  <a:avLst/>
                  <a:gdLst>
                    <a:gd name="connsiteX0" fmla="*/ 13135 w 44589"/>
                    <a:gd name="connsiteY0" fmla="*/ 33035 h 49640"/>
                    <a:gd name="connsiteX1" fmla="*/ 1730 w 44589"/>
                    <a:gd name="connsiteY1" fmla="*/ 35095 h 49640"/>
                    <a:gd name="connsiteX2" fmla="*/ 8341 w 44589"/>
                    <a:gd name="connsiteY2" fmla="*/ 45284 h 49640"/>
                    <a:gd name="connsiteX3" fmla="*/ 22293 w 44589"/>
                    <a:gd name="connsiteY3" fmla="*/ 48604 h 49640"/>
                    <a:gd name="connsiteX4" fmla="*/ 34814 w 44589"/>
                    <a:gd name="connsiteY4" fmla="*/ 46615 h 49640"/>
                    <a:gd name="connsiteX5" fmla="*/ 40610 w 44589"/>
                    <a:gd name="connsiteY5" fmla="*/ 41563 h 49640"/>
                    <a:gd name="connsiteX6" fmla="*/ 42284 w 44589"/>
                    <a:gd name="connsiteY6" fmla="*/ 30316 h 49640"/>
                    <a:gd name="connsiteX7" fmla="*/ 42155 w 44589"/>
                    <a:gd name="connsiteY7" fmla="*/ 15648 h 49640"/>
                    <a:gd name="connsiteX8" fmla="*/ 42756 w 44589"/>
                    <a:gd name="connsiteY8" fmla="*/ 6404 h 49640"/>
                    <a:gd name="connsiteX9" fmla="*/ 45017 w 44589"/>
                    <a:gd name="connsiteY9" fmla="*/ 36 h 49640"/>
                    <a:gd name="connsiteX10" fmla="*/ 32582 w 44589"/>
                    <a:gd name="connsiteY10" fmla="*/ 36 h 49640"/>
                    <a:gd name="connsiteX11" fmla="*/ 31380 w 44589"/>
                    <a:gd name="connsiteY11" fmla="*/ 3742 h 49640"/>
                    <a:gd name="connsiteX12" fmla="*/ 30922 w 44589"/>
                    <a:gd name="connsiteY12" fmla="*/ 5231 h 49640"/>
                    <a:gd name="connsiteX13" fmla="*/ 24039 w 44589"/>
                    <a:gd name="connsiteY13" fmla="*/ 523 h 49640"/>
                    <a:gd name="connsiteX14" fmla="*/ 16212 w 44589"/>
                    <a:gd name="connsiteY14" fmla="*/ -1037 h 49640"/>
                    <a:gd name="connsiteX15" fmla="*/ 4649 w 44589"/>
                    <a:gd name="connsiteY15" fmla="*/ 2941 h 49640"/>
                    <a:gd name="connsiteX16" fmla="*/ 428 w 44589"/>
                    <a:gd name="connsiteY16" fmla="*/ 13001 h 49640"/>
                    <a:gd name="connsiteX17" fmla="*/ 2345 w 44589"/>
                    <a:gd name="connsiteY17" fmla="*/ 20184 h 49640"/>
                    <a:gd name="connsiteX18" fmla="*/ 7740 w 44589"/>
                    <a:gd name="connsiteY18" fmla="*/ 25007 h 49640"/>
                    <a:gd name="connsiteX19" fmla="*/ 17743 w 44589"/>
                    <a:gd name="connsiteY19" fmla="*/ 27940 h 49640"/>
                    <a:gd name="connsiteX20" fmla="*/ 29949 w 44589"/>
                    <a:gd name="connsiteY20" fmla="*/ 31031 h 49640"/>
                    <a:gd name="connsiteX21" fmla="*/ 29949 w 44589"/>
                    <a:gd name="connsiteY21" fmla="*/ 32276 h 49640"/>
                    <a:gd name="connsiteX22" fmla="*/ 28160 w 44589"/>
                    <a:gd name="connsiteY22" fmla="*/ 37442 h 49640"/>
                    <a:gd name="connsiteX23" fmla="*/ 21406 w 44589"/>
                    <a:gd name="connsiteY23" fmla="*/ 38987 h 49640"/>
                    <a:gd name="connsiteX24" fmla="*/ 16169 w 44589"/>
                    <a:gd name="connsiteY24" fmla="*/ 37671 h 49640"/>
                    <a:gd name="connsiteX25" fmla="*/ 13135 w 44589"/>
                    <a:gd name="connsiteY25" fmla="*/ 33035 h 49640"/>
                    <a:gd name="connsiteX26" fmla="*/ 29949 w 44589"/>
                    <a:gd name="connsiteY26" fmla="*/ 22846 h 49640"/>
                    <a:gd name="connsiteX27" fmla="*/ 22293 w 44589"/>
                    <a:gd name="connsiteY27" fmla="*/ 20914 h 49640"/>
                    <a:gd name="connsiteX28" fmla="*/ 15453 w 44589"/>
                    <a:gd name="connsiteY28" fmla="*/ 18725 h 49640"/>
                    <a:gd name="connsiteX29" fmla="*/ 12992 w 44589"/>
                    <a:gd name="connsiteY29" fmla="*/ 14303 h 49640"/>
                    <a:gd name="connsiteX30" fmla="*/ 14952 w 44589"/>
                    <a:gd name="connsiteY30" fmla="*/ 9738 h 49640"/>
                    <a:gd name="connsiteX31" fmla="*/ 19975 w 44589"/>
                    <a:gd name="connsiteY31" fmla="*/ 7821 h 49640"/>
                    <a:gd name="connsiteX32" fmla="*/ 26458 w 44589"/>
                    <a:gd name="connsiteY32" fmla="*/ 10053 h 49640"/>
                    <a:gd name="connsiteX33" fmla="*/ 29448 w 44589"/>
                    <a:gd name="connsiteY33" fmla="*/ 14217 h 49640"/>
                    <a:gd name="connsiteX34" fmla="*/ 29949 w 44589"/>
                    <a:gd name="connsiteY34" fmla="*/ 2034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135" y="33035"/>
                      </a:moveTo>
                      <a:lnTo>
                        <a:pt x="1730" y="35095"/>
                      </a:lnTo>
                      <a:cubicBezTo>
                        <a:pt x="3009" y="39684"/>
                        <a:pt x="5212" y="43080"/>
                        <a:pt x="8341" y="45284"/>
                      </a:cubicBezTo>
                      <a:cubicBezTo>
                        <a:pt x="11470" y="47497"/>
                        <a:pt x="16121" y="48604"/>
                        <a:pt x="22293" y="48604"/>
                      </a:cubicBezTo>
                      <a:cubicBezTo>
                        <a:pt x="27903" y="48604"/>
                        <a:pt x="32077" y="47941"/>
                        <a:pt x="34814" y="46615"/>
                      </a:cubicBezTo>
                      <a:cubicBezTo>
                        <a:pt x="37562" y="45288"/>
                        <a:pt x="39494" y="43605"/>
                        <a:pt x="40610" y="41563"/>
                      </a:cubicBezTo>
                      <a:cubicBezTo>
                        <a:pt x="41726" y="39522"/>
                        <a:pt x="42284" y="35772"/>
                        <a:pt x="42284" y="30316"/>
                      </a:cubicBezTo>
                      <a:lnTo>
                        <a:pt x="42155" y="15648"/>
                      </a:lnTo>
                      <a:cubicBezTo>
                        <a:pt x="42155" y="11470"/>
                        <a:pt x="42356" y="8388"/>
                        <a:pt x="42756" y="6404"/>
                      </a:cubicBezTo>
                      <a:cubicBezTo>
                        <a:pt x="43157" y="4429"/>
                        <a:pt x="43911" y="2307"/>
                        <a:pt x="45017" y="36"/>
                      </a:cubicBezTo>
                      <a:lnTo>
                        <a:pt x="32582" y="36"/>
                      </a:lnTo>
                      <a:cubicBezTo>
                        <a:pt x="32258" y="876"/>
                        <a:pt x="31857" y="2111"/>
                        <a:pt x="31380" y="3742"/>
                      </a:cubicBezTo>
                      <a:cubicBezTo>
                        <a:pt x="31170" y="4496"/>
                        <a:pt x="31018" y="4992"/>
                        <a:pt x="30922" y="5231"/>
                      </a:cubicBezTo>
                      <a:cubicBezTo>
                        <a:pt x="28776" y="3141"/>
                        <a:pt x="26481" y="1572"/>
                        <a:pt x="24039" y="523"/>
                      </a:cubicBezTo>
                      <a:cubicBezTo>
                        <a:pt x="21597" y="-517"/>
                        <a:pt x="18988" y="-1037"/>
                        <a:pt x="16212" y="-1037"/>
                      </a:cubicBezTo>
                      <a:cubicBezTo>
                        <a:pt x="11327" y="-1037"/>
                        <a:pt x="7473" y="289"/>
                        <a:pt x="4649" y="2941"/>
                      </a:cubicBezTo>
                      <a:cubicBezTo>
                        <a:pt x="1835" y="5593"/>
                        <a:pt x="428" y="8946"/>
                        <a:pt x="428" y="13001"/>
                      </a:cubicBezTo>
                      <a:cubicBezTo>
                        <a:pt x="428" y="15691"/>
                        <a:pt x="1067" y="18085"/>
                        <a:pt x="2345" y="20184"/>
                      </a:cubicBezTo>
                      <a:cubicBezTo>
                        <a:pt x="3633" y="22283"/>
                        <a:pt x="5432" y="23891"/>
                        <a:pt x="7740" y="25007"/>
                      </a:cubicBezTo>
                      <a:cubicBezTo>
                        <a:pt x="10049" y="26132"/>
                        <a:pt x="13383" y="27110"/>
                        <a:pt x="17743" y="27940"/>
                      </a:cubicBezTo>
                      <a:cubicBezTo>
                        <a:pt x="23610" y="29047"/>
                        <a:pt x="27679" y="30077"/>
                        <a:pt x="29949" y="31031"/>
                      </a:cubicBezTo>
                      <a:lnTo>
                        <a:pt x="29949" y="32276"/>
                      </a:lnTo>
                      <a:cubicBezTo>
                        <a:pt x="29949" y="34690"/>
                        <a:pt x="29353" y="36412"/>
                        <a:pt x="28160" y="37442"/>
                      </a:cubicBezTo>
                      <a:cubicBezTo>
                        <a:pt x="26968" y="38472"/>
                        <a:pt x="24716" y="38987"/>
                        <a:pt x="21406" y="38987"/>
                      </a:cubicBezTo>
                      <a:cubicBezTo>
                        <a:pt x="19164" y="38987"/>
                        <a:pt x="17418" y="38549"/>
                        <a:pt x="16169" y="37671"/>
                      </a:cubicBezTo>
                      <a:cubicBezTo>
                        <a:pt x="14919" y="36793"/>
                        <a:pt x="13908" y="35248"/>
                        <a:pt x="13135" y="33035"/>
                      </a:cubicBezTo>
                      <a:close/>
                      <a:moveTo>
                        <a:pt x="29949" y="22846"/>
                      </a:moveTo>
                      <a:cubicBezTo>
                        <a:pt x="28337" y="22312"/>
                        <a:pt x="25785" y="21668"/>
                        <a:pt x="22293" y="20914"/>
                      </a:cubicBezTo>
                      <a:cubicBezTo>
                        <a:pt x="18811" y="20170"/>
                        <a:pt x="16531" y="19440"/>
                        <a:pt x="15453" y="18725"/>
                      </a:cubicBezTo>
                      <a:cubicBezTo>
                        <a:pt x="13812" y="17561"/>
                        <a:pt x="12992" y="16087"/>
                        <a:pt x="12992" y="14303"/>
                      </a:cubicBezTo>
                      <a:cubicBezTo>
                        <a:pt x="12992" y="12548"/>
                        <a:pt x="13646" y="11026"/>
                        <a:pt x="14952" y="9738"/>
                      </a:cubicBezTo>
                      <a:cubicBezTo>
                        <a:pt x="16269" y="8460"/>
                        <a:pt x="17943" y="7821"/>
                        <a:pt x="19975" y="7821"/>
                      </a:cubicBezTo>
                      <a:cubicBezTo>
                        <a:pt x="22236" y="7821"/>
                        <a:pt x="24397" y="8565"/>
                        <a:pt x="26458" y="10053"/>
                      </a:cubicBezTo>
                      <a:cubicBezTo>
                        <a:pt x="27974" y="11188"/>
                        <a:pt x="28971" y="12576"/>
                        <a:pt x="29448" y="14217"/>
                      </a:cubicBezTo>
                      <a:cubicBezTo>
                        <a:pt x="29782" y="15286"/>
                        <a:pt x="29949" y="17327"/>
                        <a:pt x="29949" y="20342"/>
                      </a:cubicBezTo>
                      <a:close/>
                    </a:path>
                  </a:pathLst>
                </a:custGeom>
                <a:solidFill>
                  <a:srgbClr val="000000"/>
                </a:solidFill>
                <a:ln w="14" cap="flat">
                  <a:noFill/>
                  <a:prstDash val="solid"/>
                  <a:round/>
                </a:ln>
              </p:spPr>
              <p:txBody>
                <a:bodyPr rtlCol="0" anchor="ctr"/>
                <a:lstStyle/>
                <a:p>
                  <a:endParaRPr lang="en-US"/>
                </a:p>
              </p:txBody>
            </p:sp>
            <p:sp>
              <p:nvSpPr>
                <p:cNvPr id="1539" name="Freeform: Shape 1538">
                  <a:extLst>
                    <a:ext uri="{FF2B5EF4-FFF2-40B4-BE49-F238E27FC236}">
                      <a16:creationId xmlns:a16="http://schemas.microsoft.com/office/drawing/2014/main" id="{24491081-F95A-FF47-D516-8BB11ACBF86D}"/>
                    </a:ext>
                  </a:extLst>
                </p:cNvPr>
                <p:cNvSpPr/>
                <p:nvPr/>
              </p:nvSpPr>
              <p:spPr>
                <a:xfrm flipV="1">
                  <a:off x="9536425" y="4418061"/>
                  <a:ext cx="12578" cy="65553"/>
                </a:xfrm>
                <a:custGeom>
                  <a:avLst/>
                  <a:gdLst>
                    <a:gd name="connsiteX0" fmla="*/ 1324 w 12578"/>
                    <a:gd name="connsiteY0" fmla="*/ -1670 h 65553"/>
                    <a:gd name="connsiteX1" fmla="*/ 1324 w 12578"/>
                    <a:gd name="connsiteY1" fmla="*/ 63883 h 65553"/>
                    <a:gd name="connsiteX2" fmla="*/ 13903 w 12578"/>
                    <a:gd name="connsiteY2" fmla="*/ 63883 h 65553"/>
                    <a:gd name="connsiteX3" fmla="*/ 13903 w 12578"/>
                    <a:gd name="connsiteY3" fmla="*/ -1670 h 65553"/>
                  </a:gdLst>
                  <a:ahLst/>
                  <a:cxnLst>
                    <a:cxn ang="0">
                      <a:pos x="connsiteX0" y="connsiteY0"/>
                    </a:cxn>
                    <a:cxn ang="0">
                      <a:pos x="connsiteX1" y="connsiteY1"/>
                    </a:cxn>
                    <a:cxn ang="0">
                      <a:pos x="connsiteX2" y="connsiteY2"/>
                    </a:cxn>
                    <a:cxn ang="0">
                      <a:pos x="connsiteX3" y="connsiteY3"/>
                    </a:cxn>
                  </a:cxnLst>
                  <a:rect l="l" t="t" r="r" b="b"/>
                  <a:pathLst>
                    <a:path w="12578" h="65553">
                      <a:moveTo>
                        <a:pt x="1324" y="-1670"/>
                      </a:moveTo>
                      <a:lnTo>
                        <a:pt x="1324" y="63883"/>
                      </a:lnTo>
                      <a:lnTo>
                        <a:pt x="13903" y="63883"/>
                      </a:lnTo>
                      <a:lnTo>
                        <a:pt x="13903" y="-1670"/>
                      </a:lnTo>
                      <a:close/>
                    </a:path>
                  </a:pathLst>
                </a:custGeom>
                <a:solidFill>
                  <a:srgbClr val="000000"/>
                </a:solidFill>
                <a:ln w="14" cap="flat">
                  <a:noFill/>
                  <a:prstDash val="solid"/>
                  <a:round/>
                </a:ln>
              </p:spPr>
              <p:txBody>
                <a:bodyPr rtlCol="0" anchor="ctr"/>
                <a:lstStyle/>
                <a:p>
                  <a:endParaRPr lang="en-US"/>
                </a:p>
              </p:txBody>
            </p:sp>
            <p:sp>
              <p:nvSpPr>
                <p:cNvPr id="1540" name="Freeform: Shape 1539">
                  <a:extLst>
                    <a:ext uri="{FF2B5EF4-FFF2-40B4-BE49-F238E27FC236}">
                      <a16:creationId xmlns:a16="http://schemas.microsoft.com/office/drawing/2014/main" id="{BDB7CBA8-F185-A358-65AE-CD9C0989FE11}"/>
                    </a:ext>
                  </a:extLst>
                </p:cNvPr>
                <p:cNvSpPr/>
                <p:nvPr/>
              </p:nvSpPr>
              <p:spPr>
                <a:xfrm flipV="1">
                  <a:off x="9561613" y="4436120"/>
                  <a:ext cx="43187" cy="48567"/>
                </a:xfrm>
                <a:custGeom>
                  <a:avLst/>
                  <a:gdLst>
                    <a:gd name="connsiteX0" fmla="*/ 31807 w 43187"/>
                    <a:gd name="connsiteY0" fmla="*/ 74 h 48567"/>
                    <a:gd name="connsiteX1" fmla="*/ 31807 w 43187"/>
                    <a:gd name="connsiteY1" fmla="*/ 7186 h 48567"/>
                    <a:gd name="connsiteX2" fmla="*/ 24981 w 43187"/>
                    <a:gd name="connsiteY2" fmla="*/ 1190 h 48567"/>
                    <a:gd name="connsiteX3" fmla="*/ 16066 w 43187"/>
                    <a:gd name="connsiteY3" fmla="*/ -1000 h 48567"/>
                    <a:gd name="connsiteX4" fmla="*/ 7466 w 43187"/>
                    <a:gd name="connsiteY4" fmla="*/ 1104 h 48567"/>
                    <a:gd name="connsiteX5" fmla="*/ 1971 w 43187"/>
                    <a:gd name="connsiteY5" fmla="*/ 7000 h 48567"/>
                    <a:gd name="connsiteX6" fmla="*/ 282 w 43187"/>
                    <a:gd name="connsiteY6" fmla="*/ 17517 h 48567"/>
                    <a:gd name="connsiteX7" fmla="*/ 282 w 43187"/>
                    <a:gd name="connsiteY7" fmla="*/ 47568 h 48567"/>
                    <a:gd name="connsiteX8" fmla="*/ 12846 w 43187"/>
                    <a:gd name="connsiteY8" fmla="*/ 47568 h 48567"/>
                    <a:gd name="connsiteX9" fmla="*/ 12846 w 43187"/>
                    <a:gd name="connsiteY9" fmla="*/ 25746 h 48567"/>
                    <a:gd name="connsiteX10" fmla="*/ 13533 w 43187"/>
                    <a:gd name="connsiteY10" fmla="*/ 13468 h 48567"/>
                    <a:gd name="connsiteX11" fmla="*/ 16066 w 43187"/>
                    <a:gd name="connsiteY11" fmla="*/ 9890 h 48567"/>
                    <a:gd name="connsiteX12" fmla="*/ 20717 w 43187"/>
                    <a:gd name="connsiteY12" fmla="*/ 8574 h 48567"/>
                    <a:gd name="connsiteX13" fmla="*/ 26484 w 43187"/>
                    <a:gd name="connsiteY13" fmla="*/ 10334 h 48567"/>
                    <a:gd name="connsiteX14" fmla="*/ 29961 w 43187"/>
                    <a:gd name="connsiteY14" fmla="*/ 14713 h 48567"/>
                    <a:gd name="connsiteX15" fmla="*/ 30905 w 43187"/>
                    <a:gd name="connsiteY15" fmla="*/ 27534 h 48567"/>
                    <a:gd name="connsiteX16" fmla="*/ 30905 w 43187"/>
                    <a:gd name="connsiteY16" fmla="*/ 47568 h 48567"/>
                    <a:gd name="connsiteX17" fmla="*/ 43469 w 43187"/>
                    <a:gd name="connsiteY17" fmla="*/ 47568 h 48567"/>
                    <a:gd name="connsiteX18" fmla="*/ 43469 w 43187"/>
                    <a:gd name="connsiteY18" fmla="*/ 7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807" y="74"/>
                      </a:moveTo>
                      <a:lnTo>
                        <a:pt x="31807" y="7186"/>
                      </a:lnTo>
                      <a:cubicBezTo>
                        <a:pt x="30080" y="4648"/>
                        <a:pt x="27805" y="2649"/>
                        <a:pt x="24981" y="1190"/>
                      </a:cubicBezTo>
                      <a:cubicBezTo>
                        <a:pt x="22167" y="-270"/>
                        <a:pt x="19195" y="-1000"/>
                        <a:pt x="16066" y="-1000"/>
                      </a:cubicBezTo>
                      <a:cubicBezTo>
                        <a:pt x="12870" y="-1000"/>
                        <a:pt x="10003" y="-298"/>
                        <a:pt x="7466" y="1104"/>
                      </a:cubicBezTo>
                      <a:cubicBezTo>
                        <a:pt x="4938" y="2506"/>
                        <a:pt x="3106" y="4472"/>
                        <a:pt x="1971" y="7000"/>
                      </a:cubicBezTo>
                      <a:cubicBezTo>
                        <a:pt x="845" y="9537"/>
                        <a:pt x="282" y="13043"/>
                        <a:pt x="282" y="17517"/>
                      </a:cubicBezTo>
                      <a:lnTo>
                        <a:pt x="282" y="47568"/>
                      </a:lnTo>
                      <a:lnTo>
                        <a:pt x="12846" y="47568"/>
                      </a:lnTo>
                      <a:lnTo>
                        <a:pt x="12846" y="25746"/>
                      </a:lnTo>
                      <a:cubicBezTo>
                        <a:pt x="12846" y="19068"/>
                        <a:pt x="13075" y="14975"/>
                        <a:pt x="13533" y="13468"/>
                      </a:cubicBezTo>
                      <a:cubicBezTo>
                        <a:pt x="14001" y="11960"/>
                        <a:pt x="14845" y="10768"/>
                        <a:pt x="16066" y="9890"/>
                      </a:cubicBezTo>
                      <a:cubicBezTo>
                        <a:pt x="17287" y="9013"/>
                        <a:pt x="18837" y="8574"/>
                        <a:pt x="20717" y="8574"/>
                      </a:cubicBezTo>
                      <a:cubicBezTo>
                        <a:pt x="22863" y="8574"/>
                        <a:pt x="24785" y="9160"/>
                        <a:pt x="26484" y="10334"/>
                      </a:cubicBezTo>
                      <a:cubicBezTo>
                        <a:pt x="28182" y="11517"/>
                        <a:pt x="29341" y="12976"/>
                        <a:pt x="29961" y="14713"/>
                      </a:cubicBezTo>
                      <a:cubicBezTo>
                        <a:pt x="30591" y="16458"/>
                        <a:pt x="30905" y="20732"/>
                        <a:pt x="30905" y="27534"/>
                      </a:cubicBezTo>
                      <a:lnTo>
                        <a:pt x="30905" y="47568"/>
                      </a:lnTo>
                      <a:lnTo>
                        <a:pt x="43469" y="47568"/>
                      </a:lnTo>
                      <a:lnTo>
                        <a:pt x="43469" y="74"/>
                      </a:lnTo>
                      <a:close/>
                    </a:path>
                  </a:pathLst>
                </a:custGeom>
                <a:solidFill>
                  <a:srgbClr val="000000"/>
                </a:solidFill>
                <a:ln w="14" cap="flat">
                  <a:noFill/>
                  <a:prstDash val="solid"/>
                  <a:round/>
                </a:ln>
              </p:spPr>
              <p:txBody>
                <a:bodyPr rtlCol="0" anchor="ctr"/>
                <a:lstStyle/>
                <a:p>
                  <a:endParaRPr lang="en-US"/>
                </a:p>
              </p:txBody>
            </p:sp>
            <p:sp>
              <p:nvSpPr>
                <p:cNvPr id="1541" name="Freeform: Shape 1540">
                  <a:extLst>
                    <a:ext uri="{FF2B5EF4-FFF2-40B4-BE49-F238E27FC236}">
                      <a16:creationId xmlns:a16="http://schemas.microsoft.com/office/drawing/2014/main" id="{9AC5D6D0-6E4D-C7E0-9E9E-C858CE524C5C}"/>
                    </a:ext>
                  </a:extLst>
                </p:cNvPr>
                <p:cNvSpPr/>
                <p:nvPr/>
              </p:nvSpPr>
              <p:spPr>
                <a:xfrm flipV="1">
                  <a:off x="9614150" y="4435047"/>
                  <a:ext cx="44372" cy="49640"/>
                </a:xfrm>
                <a:custGeom>
                  <a:avLst/>
                  <a:gdLst>
                    <a:gd name="connsiteX0" fmla="*/ 31658 w 44372"/>
                    <a:gd name="connsiteY0" fmla="*/ 15147 h 49640"/>
                    <a:gd name="connsiteX1" fmla="*/ 44179 w 44372"/>
                    <a:gd name="connsiteY1" fmla="*/ 13044 h 49640"/>
                    <a:gd name="connsiteX2" fmla="*/ 36552 w 44372"/>
                    <a:gd name="connsiteY2" fmla="*/ 2555 h 49640"/>
                    <a:gd name="connsiteX3" fmla="*/ 23530 w 44372"/>
                    <a:gd name="connsiteY3" fmla="*/ -1037 h 49640"/>
                    <a:gd name="connsiteX4" fmla="*/ 5185 w 44372"/>
                    <a:gd name="connsiteY4" fmla="*/ 7062 h 49640"/>
                    <a:gd name="connsiteX5" fmla="*/ 491 w 44372"/>
                    <a:gd name="connsiteY5" fmla="*/ 23418 h 49640"/>
                    <a:gd name="connsiteX6" fmla="*/ 6659 w 44372"/>
                    <a:gd name="connsiteY6" fmla="*/ 41907 h 49640"/>
                    <a:gd name="connsiteX7" fmla="*/ 22271 w 44372"/>
                    <a:gd name="connsiteY7" fmla="*/ 48604 h 49640"/>
                    <a:gd name="connsiteX8" fmla="*/ 38999 w 44372"/>
                    <a:gd name="connsiteY8" fmla="*/ 41606 h 49640"/>
                    <a:gd name="connsiteX9" fmla="*/ 44852 w 44372"/>
                    <a:gd name="connsiteY9" fmla="*/ 20156 h 49640"/>
                    <a:gd name="connsiteX10" fmla="*/ 13370 w 44372"/>
                    <a:gd name="connsiteY10" fmla="*/ 20156 h 49640"/>
                    <a:gd name="connsiteX11" fmla="*/ 16418 w 44372"/>
                    <a:gd name="connsiteY11" fmla="*/ 11455 h 49640"/>
                    <a:gd name="connsiteX12" fmla="*/ 23659 w 44372"/>
                    <a:gd name="connsiteY12" fmla="*/ 8350 h 49640"/>
                    <a:gd name="connsiteX13" fmla="*/ 28610 w 44372"/>
                    <a:gd name="connsiteY13" fmla="*/ 9953 h 49640"/>
                    <a:gd name="connsiteX14" fmla="*/ 31658 w 44372"/>
                    <a:gd name="connsiteY14" fmla="*/ 15147 h 49640"/>
                    <a:gd name="connsiteX15" fmla="*/ 32374 w 44372"/>
                    <a:gd name="connsiteY15" fmla="*/ 27854 h 49640"/>
                    <a:gd name="connsiteX16" fmla="*/ 29555 w 44372"/>
                    <a:gd name="connsiteY16" fmla="*/ 36140 h 49640"/>
                    <a:gd name="connsiteX17" fmla="*/ 23029 w 44372"/>
                    <a:gd name="connsiteY17" fmla="*/ 38987 h 49640"/>
                    <a:gd name="connsiteX18" fmla="*/ 16232 w 44372"/>
                    <a:gd name="connsiteY18" fmla="*/ 35997 h 49640"/>
                    <a:gd name="connsiteX19" fmla="*/ 13599 w 44372"/>
                    <a:gd name="connsiteY19" fmla="*/ 2785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658" y="15147"/>
                      </a:moveTo>
                      <a:lnTo>
                        <a:pt x="44179" y="13044"/>
                      </a:lnTo>
                      <a:cubicBezTo>
                        <a:pt x="42576" y="8455"/>
                        <a:pt x="40034" y="4959"/>
                        <a:pt x="36552" y="2555"/>
                      </a:cubicBezTo>
                      <a:cubicBezTo>
                        <a:pt x="33079" y="160"/>
                        <a:pt x="28739" y="-1037"/>
                        <a:pt x="23530" y="-1037"/>
                      </a:cubicBezTo>
                      <a:cubicBezTo>
                        <a:pt x="15269" y="-1037"/>
                        <a:pt x="9153" y="1663"/>
                        <a:pt x="5185" y="7062"/>
                      </a:cubicBezTo>
                      <a:cubicBezTo>
                        <a:pt x="2056" y="11384"/>
                        <a:pt x="491" y="16836"/>
                        <a:pt x="491" y="23418"/>
                      </a:cubicBezTo>
                      <a:cubicBezTo>
                        <a:pt x="491" y="31289"/>
                        <a:pt x="2547" y="37452"/>
                        <a:pt x="6659" y="41907"/>
                      </a:cubicBezTo>
                      <a:cubicBezTo>
                        <a:pt x="10780" y="46371"/>
                        <a:pt x="15984" y="48604"/>
                        <a:pt x="22271" y="48604"/>
                      </a:cubicBezTo>
                      <a:cubicBezTo>
                        <a:pt x="29340" y="48604"/>
                        <a:pt x="34916" y="46271"/>
                        <a:pt x="38999" y="41606"/>
                      </a:cubicBezTo>
                      <a:cubicBezTo>
                        <a:pt x="43082" y="36941"/>
                        <a:pt x="45033" y="29791"/>
                        <a:pt x="44852" y="20156"/>
                      </a:cubicBezTo>
                      <a:lnTo>
                        <a:pt x="13370" y="20156"/>
                      </a:lnTo>
                      <a:cubicBezTo>
                        <a:pt x="13466" y="16435"/>
                        <a:pt x="14482" y="13535"/>
                        <a:pt x="16418" y="11455"/>
                      </a:cubicBezTo>
                      <a:cubicBezTo>
                        <a:pt x="18355" y="9385"/>
                        <a:pt x="20768" y="8350"/>
                        <a:pt x="23659" y="8350"/>
                      </a:cubicBezTo>
                      <a:cubicBezTo>
                        <a:pt x="25624" y="8350"/>
                        <a:pt x="27275" y="8884"/>
                        <a:pt x="28610" y="9953"/>
                      </a:cubicBezTo>
                      <a:cubicBezTo>
                        <a:pt x="29955" y="11031"/>
                        <a:pt x="30971" y="12762"/>
                        <a:pt x="31658" y="15147"/>
                      </a:cubicBezTo>
                      <a:close/>
                      <a:moveTo>
                        <a:pt x="32374" y="27854"/>
                      </a:moveTo>
                      <a:cubicBezTo>
                        <a:pt x="32288" y="31489"/>
                        <a:pt x="31348" y="34251"/>
                        <a:pt x="29555" y="36140"/>
                      </a:cubicBezTo>
                      <a:cubicBezTo>
                        <a:pt x="27771" y="38038"/>
                        <a:pt x="25595" y="38987"/>
                        <a:pt x="23029" y="38987"/>
                      </a:cubicBezTo>
                      <a:cubicBezTo>
                        <a:pt x="20291" y="38987"/>
                        <a:pt x="18026" y="37990"/>
                        <a:pt x="16232" y="35997"/>
                      </a:cubicBezTo>
                      <a:cubicBezTo>
                        <a:pt x="14448" y="33993"/>
                        <a:pt x="13570" y="31279"/>
                        <a:pt x="13599" y="27854"/>
                      </a:cubicBezTo>
                      <a:close/>
                    </a:path>
                  </a:pathLst>
                </a:custGeom>
                <a:solidFill>
                  <a:srgbClr val="000000"/>
                </a:solidFill>
                <a:ln w="14" cap="flat">
                  <a:noFill/>
                  <a:prstDash val="solid"/>
                  <a:round/>
                </a:ln>
              </p:spPr>
              <p:txBody>
                <a:bodyPr rtlCol="0" anchor="ctr"/>
                <a:lstStyle/>
                <a:p>
                  <a:endParaRPr lang="en-US"/>
                </a:p>
              </p:txBody>
            </p:sp>
            <p:sp>
              <p:nvSpPr>
                <p:cNvPr id="1542" name="Freeform: Shape 1541">
                  <a:extLst>
                    <a:ext uri="{FF2B5EF4-FFF2-40B4-BE49-F238E27FC236}">
                      <a16:creationId xmlns:a16="http://schemas.microsoft.com/office/drawing/2014/main" id="{93C181A1-0EA3-58D0-8835-AD2471F58DCD}"/>
                    </a:ext>
                  </a:extLst>
                </p:cNvPr>
                <p:cNvSpPr/>
                <p:nvPr/>
              </p:nvSpPr>
              <p:spPr>
                <a:xfrm flipV="1">
                  <a:off x="9662179" y="448361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43" name="Freeform: Shape 1542">
                  <a:extLst>
                    <a:ext uri="{FF2B5EF4-FFF2-40B4-BE49-F238E27FC236}">
                      <a16:creationId xmlns:a16="http://schemas.microsoft.com/office/drawing/2014/main" id="{BE34A8BE-7FEF-9BBF-7C4B-14992DD45566}"/>
                    </a:ext>
                  </a:extLst>
                </p:cNvPr>
                <p:cNvSpPr/>
                <p:nvPr/>
              </p:nvSpPr>
              <p:spPr>
                <a:xfrm flipV="1">
                  <a:off x="9691429" y="4435591"/>
                  <a:ext cx="45834" cy="31381"/>
                </a:xfrm>
                <a:custGeom>
                  <a:avLst/>
                  <a:gdLst>
                    <a:gd name="connsiteX0" fmla="*/ 395 w 45834"/>
                    <a:gd name="connsiteY0" fmla="*/ 18209 h 31381"/>
                    <a:gd name="connsiteX1" fmla="*/ 395 w 45834"/>
                    <a:gd name="connsiteY1" fmla="*/ 29742 h 31381"/>
                    <a:gd name="connsiteX2" fmla="*/ 46230 w 45834"/>
                    <a:gd name="connsiteY2" fmla="*/ 29742 h 31381"/>
                    <a:gd name="connsiteX3" fmla="*/ 46230 w 45834"/>
                    <a:gd name="connsiteY3" fmla="*/ 18209 h 31381"/>
                    <a:gd name="connsiteX4" fmla="*/ 395 w 45834"/>
                    <a:gd name="connsiteY4" fmla="*/ -1639 h 31381"/>
                    <a:gd name="connsiteX5" fmla="*/ 395 w 45834"/>
                    <a:gd name="connsiteY5" fmla="*/ 9937 h 31381"/>
                    <a:gd name="connsiteX6" fmla="*/ 46230 w 45834"/>
                    <a:gd name="connsiteY6" fmla="*/ 9937 h 31381"/>
                    <a:gd name="connsiteX7" fmla="*/ 46230 w 45834"/>
                    <a:gd name="connsiteY7" fmla="*/ -1639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395" y="18209"/>
                      </a:moveTo>
                      <a:lnTo>
                        <a:pt x="395" y="29742"/>
                      </a:lnTo>
                      <a:lnTo>
                        <a:pt x="46230" y="29742"/>
                      </a:lnTo>
                      <a:lnTo>
                        <a:pt x="46230" y="18209"/>
                      </a:lnTo>
                      <a:close/>
                      <a:moveTo>
                        <a:pt x="395" y="-1639"/>
                      </a:moveTo>
                      <a:lnTo>
                        <a:pt x="395" y="9937"/>
                      </a:lnTo>
                      <a:lnTo>
                        <a:pt x="46230" y="9937"/>
                      </a:lnTo>
                      <a:lnTo>
                        <a:pt x="46230" y="-1639"/>
                      </a:lnTo>
                      <a:close/>
                    </a:path>
                  </a:pathLst>
                </a:custGeom>
                <a:solidFill>
                  <a:srgbClr val="000000"/>
                </a:solidFill>
                <a:ln w="14" cap="flat">
                  <a:noFill/>
                  <a:prstDash val="solid"/>
                  <a:round/>
                </a:ln>
              </p:spPr>
              <p:txBody>
                <a:bodyPr rtlCol="0" anchor="ctr"/>
                <a:lstStyle/>
                <a:p>
                  <a:endParaRPr lang="en-US"/>
                </a:p>
              </p:txBody>
            </p:sp>
            <p:sp>
              <p:nvSpPr>
                <p:cNvPr id="1544" name="Freeform: Shape 1543">
                  <a:extLst>
                    <a:ext uri="{FF2B5EF4-FFF2-40B4-BE49-F238E27FC236}">
                      <a16:creationId xmlns:a16="http://schemas.microsoft.com/office/drawing/2014/main" id="{F7B961E9-DAE7-66E1-7B30-F20CA57BE5F4}"/>
                    </a:ext>
                  </a:extLst>
                </p:cNvPr>
                <p:cNvSpPr/>
                <p:nvPr/>
              </p:nvSpPr>
              <p:spPr>
                <a:xfrm flipV="1">
                  <a:off x="9741106" y="448361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45" name="Freeform: Shape 1544">
                  <a:extLst>
                    <a:ext uri="{FF2B5EF4-FFF2-40B4-BE49-F238E27FC236}">
                      <a16:creationId xmlns:a16="http://schemas.microsoft.com/office/drawing/2014/main" id="{2170CE32-38BD-C875-521C-28489FC0C2DA}"/>
                    </a:ext>
                  </a:extLst>
                </p:cNvPr>
                <p:cNvSpPr/>
                <p:nvPr/>
              </p:nvSpPr>
              <p:spPr>
                <a:xfrm flipV="1">
                  <a:off x="9773076" y="4418061"/>
                  <a:ext cx="22280" cy="84027"/>
                </a:xfrm>
                <a:custGeom>
                  <a:avLst/>
                  <a:gdLst>
                    <a:gd name="connsiteX0" fmla="*/ 1045 w 22280"/>
                    <a:gd name="connsiteY0" fmla="*/ -1023 h 84027"/>
                    <a:gd name="connsiteX1" fmla="*/ 1045 w 22280"/>
                    <a:gd name="connsiteY1" fmla="*/ 83005 h 84027"/>
                    <a:gd name="connsiteX2" fmla="*/ 23325 w 22280"/>
                    <a:gd name="connsiteY2" fmla="*/ 83005 h 84027"/>
                    <a:gd name="connsiteX3" fmla="*/ 23325 w 22280"/>
                    <a:gd name="connsiteY3" fmla="*/ 73131 h 84027"/>
                    <a:gd name="connsiteX4" fmla="*/ 12993 w 22280"/>
                    <a:gd name="connsiteY4" fmla="*/ 73131 h 84027"/>
                    <a:gd name="connsiteX5" fmla="*/ 12993 w 22280"/>
                    <a:gd name="connsiteY5" fmla="*/ 8865 h 84027"/>
                    <a:gd name="connsiteX6" fmla="*/ 23325 w 22280"/>
                    <a:gd name="connsiteY6" fmla="*/ 8865 h 84027"/>
                    <a:gd name="connsiteX7" fmla="*/ 23325 w 22280"/>
                    <a:gd name="connsiteY7" fmla="*/ -1023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1045" y="-1023"/>
                      </a:moveTo>
                      <a:lnTo>
                        <a:pt x="1045" y="83005"/>
                      </a:lnTo>
                      <a:lnTo>
                        <a:pt x="23325" y="83005"/>
                      </a:lnTo>
                      <a:lnTo>
                        <a:pt x="23325" y="73131"/>
                      </a:lnTo>
                      <a:lnTo>
                        <a:pt x="12993" y="73131"/>
                      </a:lnTo>
                      <a:lnTo>
                        <a:pt x="12993" y="8865"/>
                      </a:lnTo>
                      <a:lnTo>
                        <a:pt x="23325" y="8865"/>
                      </a:lnTo>
                      <a:lnTo>
                        <a:pt x="23325" y="-1023"/>
                      </a:lnTo>
                      <a:close/>
                    </a:path>
                  </a:pathLst>
                </a:custGeom>
                <a:solidFill>
                  <a:srgbClr val="000000"/>
                </a:solidFill>
                <a:ln w="14" cap="flat">
                  <a:noFill/>
                  <a:prstDash val="solid"/>
                  <a:round/>
                </a:ln>
              </p:spPr>
              <p:txBody>
                <a:bodyPr rtlCol="0" anchor="ctr"/>
                <a:lstStyle/>
                <a:p>
                  <a:endParaRPr lang="en-US"/>
                </a:p>
              </p:txBody>
            </p:sp>
            <p:sp>
              <p:nvSpPr>
                <p:cNvPr id="1546" name="Freeform: Shape 1545">
                  <a:extLst>
                    <a:ext uri="{FF2B5EF4-FFF2-40B4-BE49-F238E27FC236}">
                      <a16:creationId xmlns:a16="http://schemas.microsoft.com/office/drawing/2014/main" id="{925FF363-CA0B-A67E-4FED-BE3796A91F1E}"/>
                    </a:ext>
                  </a:extLst>
                </p:cNvPr>
                <p:cNvSpPr/>
                <p:nvPr/>
              </p:nvSpPr>
              <p:spPr>
                <a:xfrm flipV="1">
                  <a:off x="9800755" y="4417789"/>
                  <a:ext cx="43115" cy="66984"/>
                </a:xfrm>
                <a:custGeom>
                  <a:avLst/>
                  <a:gdLst>
                    <a:gd name="connsiteX0" fmla="*/ 11484 w 43115"/>
                    <a:gd name="connsiteY0" fmla="*/ 34894 h 66984"/>
                    <a:gd name="connsiteX1" fmla="*/ 4386 w 43115"/>
                    <a:gd name="connsiteY1" fmla="*/ 40546 h 66984"/>
                    <a:gd name="connsiteX2" fmla="*/ 2182 w 43115"/>
                    <a:gd name="connsiteY2" fmla="*/ 48445 h 66984"/>
                    <a:gd name="connsiteX3" fmla="*/ 7305 w 43115"/>
                    <a:gd name="connsiteY3" fmla="*/ 60551 h 66984"/>
                    <a:gd name="connsiteX4" fmla="*/ 21858 w 43115"/>
                    <a:gd name="connsiteY4" fmla="*/ 65345 h 66984"/>
                    <a:gd name="connsiteX5" fmla="*/ 36369 w 43115"/>
                    <a:gd name="connsiteY5" fmla="*/ 60551 h 66984"/>
                    <a:gd name="connsiteX6" fmla="*/ 41534 w 43115"/>
                    <a:gd name="connsiteY6" fmla="*/ 48445 h 66984"/>
                    <a:gd name="connsiteX7" fmla="*/ 39159 w 43115"/>
                    <a:gd name="connsiteY7" fmla="*/ 40317 h 66984"/>
                    <a:gd name="connsiteX8" fmla="*/ 32505 w 43115"/>
                    <a:gd name="connsiteY8" fmla="*/ 34894 h 66984"/>
                    <a:gd name="connsiteX9" fmla="*/ 40790 w 43115"/>
                    <a:gd name="connsiteY9" fmla="*/ 28497 h 66984"/>
                    <a:gd name="connsiteX10" fmla="*/ 43638 w 43115"/>
                    <a:gd name="connsiteY10" fmla="*/ 18795 h 66984"/>
                    <a:gd name="connsiteX11" fmla="*/ 37843 w 43115"/>
                    <a:gd name="connsiteY11" fmla="*/ 4042 h 66984"/>
                    <a:gd name="connsiteX12" fmla="*/ 22445 w 43115"/>
                    <a:gd name="connsiteY12" fmla="*/ -1639 h 66984"/>
                    <a:gd name="connsiteX13" fmla="*/ 7549 w 43115"/>
                    <a:gd name="connsiteY13" fmla="*/ 3054 h 66984"/>
                    <a:gd name="connsiteX14" fmla="*/ 523 w 43115"/>
                    <a:gd name="connsiteY14" fmla="*/ 18251 h 66984"/>
                    <a:gd name="connsiteX15" fmla="*/ 3156 w 43115"/>
                    <a:gd name="connsiteY15" fmla="*/ 28025 h 66984"/>
                    <a:gd name="connsiteX16" fmla="*/ 11484 w 43115"/>
                    <a:gd name="connsiteY16" fmla="*/ 34894 h 66984"/>
                    <a:gd name="connsiteX17" fmla="*/ 14074 w 43115"/>
                    <a:gd name="connsiteY17" fmla="*/ 47544 h 66984"/>
                    <a:gd name="connsiteX18" fmla="*/ 16192 w 43115"/>
                    <a:gd name="connsiteY18" fmla="*/ 41691 h 66984"/>
                    <a:gd name="connsiteX19" fmla="*/ 21858 w 43115"/>
                    <a:gd name="connsiteY19" fmla="*/ 39587 h 66984"/>
                    <a:gd name="connsiteX20" fmla="*/ 27582 w 43115"/>
                    <a:gd name="connsiteY20" fmla="*/ 41705 h 66984"/>
                    <a:gd name="connsiteX21" fmla="*/ 29729 w 43115"/>
                    <a:gd name="connsiteY21" fmla="*/ 47587 h 66984"/>
                    <a:gd name="connsiteX22" fmla="*/ 27597 w 43115"/>
                    <a:gd name="connsiteY22" fmla="*/ 53239 h 66984"/>
                    <a:gd name="connsiteX23" fmla="*/ 21987 w 43115"/>
                    <a:gd name="connsiteY23" fmla="*/ 55371 h 66984"/>
                    <a:gd name="connsiteX24" fmla="*/ 16220 w 43115"/>
                    <a:gd name="connsiteY24" fmla="*/ 53225 h 66984"/>
                    <a:gd name="connsiteX25" fmla="*/ 14074 w 43115"/>
                    <a:gd name="connsiteY25" fmla="*/ 47544 h 66984"/>
                    <a:gd name="connsiteX26" fmla="*/ 12915 w 43115"/>
                    <a:gd name="connsiteY26" fmla="*/ 19468 h 66984"/>
                    <a:gd name="connsiteX27" fmla="*/ 15576 w 43115"/>
                    <a:gd name="connsiteY27" fmla="*/ 11368 h 66984"/>
                    <a:gd name="connsiteX28" fmla="*/ 22216 w 43115"/>
                    <a:gd name="connsiteY28" fmla="*/ 8464 h 66984"/>
                    <a:gd name="connsiteX29" fmla="*/ 28656 w 43115"/>
                    <a:gd name="connsiteY29" fmla="*/ 11254 h 66984"/>
                    <a:gd name="connsiteX30" fmla="*/ 31203 w 43115"/>
                    <a:gd name="connsiteY30" fmla="*/ 19325 h 66984"/>
                    <a:gd name="connsiteX31" fmla="*/ 28613 w 43115"/>
                    <a:gd name="connsiteY31" fmla="*/ 26723 h 66984"/>
                    <a:gd name="connsiteX32" fmla="*/ 22044 w 43115"/>
                    <a:gd name="connsiteY32" fmla="*/ 29528 h 66984"/>
                    <a:gd name="connsiteX33" fmla="*/ 15176 w 43115"/>
                    <a:gd name="connsiteY33" fmla="*/ 26351 h 66984"/>
                    <a:gd name="connsiteX34" fmla="*/ 12915 w 43115"/>
                    <a:gd name="connsiteY34" fmla="*/ 19468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1484" y="34894"/>
                      </a:moveTo>
                      <a:cubicBezTo>
                        <a:pt x="8231" y="36268"/>
                        <a:pt x="5865" y="38152"/>
                        <a:pt x="4386" y="40546"/>
                      </a:cubicBezTo>
                      <a:cubicBezTo>
                        <a:pt x="2917" y="42950"/>
                        <a:pt x="2182" y="45583"/>
                        <a:pt x="2182" y="48445"/>
                      </a:cubicBezTo>
                      <a:cubicBezTo>
                        <a:pt x="2182" y="53330"/>
                        <a:pt x="3890" y="57365"/>
                        <a:pt x="7305" y="60551"/>
                      </a:cubicBezTo>
                      <a:cubicBezTo>
                        <a:pt x="10721" y="63747"/>
                        <a:pt x="15572" y="65345"/>
                        <a:pt x="21858" y="65345"/>
                      </a:cubicBezTo>
                      <a:cubicBezTo>
                        <a:pt x="28088" y="65345"/>
                        <a:pt x="32925" y="63747"/>
                        <a:pt x="36369" y="60551"/>
                      </a:cubicBezTo>
                      <a:cubicBezTo>
                        <a:pt x="39813" y="57365"/>
                        <a:pt x="41534" y="53330"/>
                        <a:pt x="41534" y="48445"/>
                      </a:cubicBezTo>
                      <a:cubicBezTo>
                        <a:pt x="41534" y="45402"/>
                        <a:pt x="40743" y="42693"/>
                        <a:pt x="39159" y="40317"/>
                      </a:cubicBezTo>
                      <a:cubicBezTo>
                        <a:pt x="37585" y="37951"/>
                        <a:pt x="35367" y="36143"/>
                        <a:pt x="32505" y="34894"/>
                      </a:cubicBezTo>
                      <a:cubicBezTo>
                        <a:pt x="36140" y="33434"/>
                        <a:pt x="38901" y="31302"/>
                        <a:pt x="40790" y="28497"/>
                      </a:cubicBezTo>
                      <a:cubicBezTo>
                        <a:pt x="42689" y="25693"/>
                        <a:pt x="43638" y="22459"/>
                        <a:pt x="43638" y="18795"/>
                      </a:cubicBezTo>
                      <a:cubicBezTo>
                        <a:pt x="43638" y="12747"/>
                        <a:pt x="41706" y="7829"/>
                        <a:pt x="37843" y="4042"/>
                      </a:cubicBezTo>
                      <a:cubicBezTo>
                        <a:pt x="33988" y="255"/>
                        <a:pt x="28856" y="-1639"/>
                        <a:pt x="22445" y="-1639"/>
                      </a:cubicBezTo>
                      <a:cubicBezTo>
                        <a:pt x="16483" y="-1639"/>
                        <a:pt x="11517" y="-75"/>
                        <a:pt x="7549" y="3054"/>
                      </a:cubicBezTo>
                      <a:cubicBezTo>
                        <a:pt x="2865" y="6746"/>
                        <a:pt x="523" y="11812"/>
                        <a:pt x="523" y="18251"/>
                      </a:cubicBezTo>
                      <a:cubicBezTo>
                        <a:pt x="523" y="21800"/>
                        <a:pt x="1400" y="25058"/>
                        <a:pt x="3156" y="28025"/>
                      </a:cubicBezTo>
                      <a:cubicBezTo>
                        <a:pt x="4920" y="30992"/>
                        <a:pt x="7696" y="33282"/>
                        <a:pt x="11484" y="34894"/>
                      </a:cubicBezTo>
                      <a:close/>
                      <a:moveTo>
                        <a:pt x="14074" y="47544"/>
                      </a:moveTo>
                      <a:cubicBezTo>
                        <a:pt x="14074" y="45044"/>
                        <a:pt x="14780" y="43093"/>
                        <a:pt x="16192" y="41691"/>
                      </a:cubicBezTo>
                      <a:cubicBezTo>
                        <a:pt x="17613" y="40289"/>
                        <a:pt x="19502" y="39587"/>
                        <a:pt x="21858" y="39587"/>
                      </a:cubicBezTo>
                      <a:cubicBezTo>
                        <a:pt x="24243" y="39587"/>
                        <a:pt x="26151" y="40293"/>
                        <a:pt x="27582" y="41705"/>
                      </a:cubicBezTo>
                      <a:cubicBezTo>
                        <a:pt x="29013" y="43127"/>
                        <a:pt x="29729" y="45087"/>
                        <a:pt x="29729" y="47587"/>
                      </a:cubicBezTo>
                      <a:cubicBezTo>
                        <a:pt x="29729" y="49943"/>
                        <a:pt x="29018" y="51827"/>
                        <a:pt x="27597" y="53239"/>
                      </a:cubicBezTo>
                      <a:cubicBezTo>
                        <a:pt x="26185" y="54660"/>
                        <a:pt x="24315" y="55371"/>
                        <a:pt x="21987" y="55371"/>
                      </a:cubicBezTo>
                      <a:cubicBezTo>
                        <a:pt x="19574" y="55371"/>
                        <a:pt x="17651" y="54656"/>
                        <a:pt x="16220" y="53225"/>
                      </a:cubicBezTo>
                      <a:cubicBezTo>
                        <a:pt x="14789" y="51794"/>
                        <a:pt x="14074" y="49900"/>
                        <a:pt x="14074" y="47544"/>
                      </a:cubicBezTo>
                      <a:close/>
                      <a:moveTo>
                        <a:pt x="12915" y="19468"/>
                      </a:moveTo>
                      <a:cubicBezTo>
                        <a:pt x="12915" y="16005"/>
                        <a:pt x="13802" y="13305"/>
                        <a:pt x="15576" y="11368"/>
                      </a:cubicBezTo>
                      <a:cubicBezTo>
                        <a:pt x="17351" y="9432"/>
                        <a:pt x="19564" y="8464"/>
                        <a:pt x="22216" y="8464"/>
                      </a:cubicBezTo>
                      <a:cubicBezTo>
                        <a:pt x="24811" y="8464"/>
                        <a:pt x="26957" y="9394"/>
                        <a:pt x="28656" y="11254"/>
                      </a:cubicBezTo>
                      <a:cubicBezTo>
                        <a:pt x="30354" y="13124"/>
                        <a:pt x="31203" y="15814"/>
                        <a:pt x="31203" y="19325"/>
                      </a:cubicBezTo>
                      <a:cubicBezTo>
                        <a:pt x="31203" y="22397"/>
                        <a:pt x="30339" y="24863"/>
                        <a:pt x="28613" y="26723"/>
                      </a:cubicBezTo>
                      <a:cubicBezTo>
                        <a:pt x="26886" y="28593"/>
                        <a:pt x="24697" y="29528"/>
                        <a:pt x="22044" y="29528"/>
                      </a:cubicBezTo>
                      <a:cubicBezTo>
                        <a:pt x="18973" y="29528"/>
                        <a:pt x="16683" y="28469"/>
                        <a:pt x="15176" y="26351"/>
                      </a:cubicBezTo>
                      <a:cubicBezTo>
                        <a:pt x="13669" y="24233"/>
                        <a:pt x="12915" y="21939"/>
                        <a:pt x="12915" y="19468"/>
                      </a:cubicBezTo>
                      <a:close/>
                    </a:path>
                  </a:pathLst>
                </a:custGeom>
                <a:solidFill>
                  <a:srgbClr val="000000"/>
                </a:solidFill>
                <a:ln w="14" cap="flat">
                  <a:noFill/>
                  <a:prstDash val="solid"/>
                  <a:round/>
                </a:ln>
              </p:spPr>
              <p:txBody>
                <a:bodyPr rtlCol="0" anchor="ctr"/>
                <a:lstStyle/>
                <a:p>
                  <a:endParaRPr lang="en-US"/>
                </a:p>
              </p:txBody>
            </p:sp>
            <p:sp>
              <p:nvSpPr>
                <p:cNvPr id="1547" name="Freeform: Shape 1546">
                  <a:extLst>
                    <a:ext uri="{FF2B5EF4-FFF2-40B4-BE49-F238E27FC236}">
                      <a16:creationId xmlns:a16="http://schemas.microsoft.com/office/drawing/2014/main" id="{EA98F1D9-4B12-2961-4CDF-9AA04A0360BA}"/>
                    </a:ext>
                  </a:extLst>
                </p:cNvPr>
                <p:cNvSpPr/>
                <p:nvPr/>
              </p:nvSpPr>
              <p:spPr>
                <a:xfrm flipV="1">
                  <a:off x="9853220" y="4471050"/>
                  <a:ext cx="13594" cy="27188"/>
                </a:xfrm>
                <a:custGeom>
                  <a:avLst/>
                  <a:gdLst>
                    <a:gd name="connsiteX0" fmla="*/ 2486 w 13594"/>
                    <a:gd name="connsiteY0" fmla="*/ 27889 h 27188"/>
                    <a:gd name="connsiteX1" fmla="*/ 15050 w 13594"/>
                    <a:gd name="connsiteY1" fmla="*/ 27889 h 27188"/>
                    <a:gd name="connsiteX2" fmla="*/ 15050 w 13594"/>
                    <a:gd name="connsiteY2" fmla="*/ 18902 h 27188"/>
                    <a:gd name="connsiteX3" fmla="*/ 14106 w 13594"/>
                    <a:gd name="connsiteY3" fmla="*/ 10302 h 27188"/>
                    <a:gd name="connsiteX4" fmla="*/ 10543 w 13594"/>
                    <a:gd name="connsiteY4" fmla="*/ 4635 h 27188"/>
                    <a:gd name="connsiteX5" fmla="*/ 3917 w 13594"/>
                    <a:gd name="connsiteY5" fmla="*/ 700 h 27188"/>
                    <a:gd name="connsiteX6" fmla="*/ 1456 w 13594"/>
                    <a:gd name="connsiteY6" fmla="*/ 5895 h 27188"/>
                    <a:gd name="connsiteX7" fmla="*/ 6851 w 13594"/>
                    <a:gd name="connsiteY7" fmla="*/ 9329 h 27188"/>
                    <a:gd name="connsiteX8" fmla="*/ 8568 w 13594"/>
                    <a:gd name="connsiteY8" fmla="*/ 15325 h 27188"/>
                    <a:gd name="connsiteX9" fmla="*/ 2486 w 13594"/>
                    <a:gd name="connsiteY9" fmla="*/ 15325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2486" y="27889"/>
                      </a:moveTo>
                      <a:lnTo>
                        <a:pt x="15050" y="27889"/>
                      </a:lnTo>
                      <a:lnTo>
                        <a:pt x="15050" y="18902"/>
                      </a:lnTo>
                      <a:cubicBezTo>
                        <a:pt x="15050" y="15268"/>
                        <a:pt x="14735" y="12401"/>
                        <a:pt x="14106" y="10302"/>
                      </a:cubicBezTo>
                      <a:cubicBezTo>
                        <a:pt x="13476" y="8194"/>
                        <a:pt x="12288" y="6305"/>
                        <a:pt x="10543" y="4635"/>
                      </a:cubicBezTo>
                      <a:cubicBezTo>
                        <a:pt x="8806" y="2966"/>
                        <a:pt x="6598" y="1654"/>
                        <a:pt x="3917" y="700"/>
                      </a:cubicBezTo>
                      <a:lnTo>
                        <a:pt x="1456" y="5895"/>
                      </a:lnTo>
                      <a:cubicBezTo>
                        <a:pt x="3984" y="6725"/>
                        <a:pt x="5782" y="7869"/>
                        <a:pt x="6851" y="9329"/>
                      </a:cubicBezTo>
                      <a:cubicBezTo>
                        <a:pt x="7929" y="10789"/>
                        <a:pt x="8501" y="12787"/>
                        <a:pt x="8568" y="15325"/>
                      </a:cubicBezTo>
                      <a:lnTo>
                        <a:pt x="2486" y="15325"/>
                      </a:lnTo>
                      <a:close/>
                    </a:path>
                  </a:pathLst>
                </a:custGeom>
                <a:solidFill>
                  <a:srgbClr val="000000"/>
                </a:solidFill>
                <a:ln w="14" cap="flat">
                  <a:noFill/>
                  <a:prstDash val="solid"/>
                  <a:round/>
                </a:ln>
              </p:spPr>
              <p:txBody>
                <a:bodyPr rtlCol="0" anchor="ctr"/>
                <a:lstStyle/>
                <a:p>
                  <a:endParaRPr lang="en-US"/>
                </a:p>
              </p:txBody>
            </p:sp>
            <p:sp>
              <p:nvSpPr>
                <p:cNvPr id="1548" name="Freeform: Shape 1547">
                  <a:extLst>
                    <a:ext uri="{FF2B5EF4-FFF2-40B4-BE49-F238E27FC236}">
                      <a16:creationId xmlns:a16="http://schemas.microsoft.com/office/drawing/2014/main" id="{DD530523-A659-FA93-78F8-03C46BF71D2C}"/>
                    </a:ext>
                  </a:extLst>
                </p:cNvPr>
                <p:cNvSpPr/>
                <p:nvPr/>
              </p:nvSpPr>
              <p:spPr>
                <a:xfrm flipV="1">
                  <a:off x="9873427" y="448361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49" name="Freeform: Shape 1548">
                  <a:extLst>
                    <a:ext uri="{FF2B5EF4-FFF2-40B4-BE49-F238E27FC236}">
                      <a16:creationId xmlns:a16="http://schemas.microsoft.com/office/drawing/2014/main" id="{C0DFB4AF-8D3A-F25E-EB52-54F15E57F978}"/>
                    </a:ext>
                  </a:extLst>
                </p:cNvPr>
                <p:cNvSpPr/>
                <p:nvPr/>
              </p:nvSpPr>
              <p:spPr>
                <a:xfrm flipV="1">
                  <a:off x="9906112" y="4417789"/>
                  <a:ext cx="28805" cy="65825"/>
                </a:xfrm>
                <a:custGeom>
                  <a:avLst/>
                  <a:gdLst>
                    <a:gd name="connsiteX0" fmla="*/ 29604 w 28805"/>
                    <a:gd name="connsiteY0" fmla="*/ -1680 h 65825"/>
                    <a:gd name="connsiteX1" fmla="*/ 17040 w 28805"/>
                    <a:gd name="connsiteY1" fmla="*/ -1680 h 65825"/>
                    <a:gd name="connsiteX2" fmla="*/ 17040 w 28805"/>
                    <a:gd name="connsiteY2" fmla="*/ 45671 h 65825"/>
                    <a:gd name="connsiteX3" fmla="*/ 798 w 28805"/>
                    <a:gd name="connsiteY3" fmla="*/ 36155 h 65825"/>
                    <a:gd name="connsiteX4" fmla="*/ 798 w 28805"/>
                    <a:gd name="connsiteY4" fmla="*/ 47560 h 65825"/>
                    <a:gd name="connsiteX5" fmla="*/ 11488 w 28805"/>
                    <a:gd name="connsiteY5" fmla="*/ 53656 h 65825"/>
                    <a:gd name="connsiteX6" fmla="*/ 19401 w 28805"/>
                    <a:gd name="connsiteY6" fmla="*/ 64145 h 65825"/>
                    <a:gd name="connsiteX7" fmla="*/ 29604 w 28805"/>
                    <a:gd name="connsiteY7" fmla="*/ 64145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604" y="-1680"/>
                      </a:moveTo>
                      <a:lnTo>
                        <a:pt x="17040" y="-1680"/>
                      </a:lnTo>
                      <a:lnTo>
                        <a:pt x="17040" y="45671"/>
                      </a:lnTo>
                      <a:cubicBezTo>
                        <a:pt x="12442" y="41378"/>
                        <a:pt x="7028" y="38206"/>
                        <a:pt x="798" y="36155"/>
                      </a:cubicBezTo>
                      <a:lnTo>
                        <a:pt x="798" y="47560"/>
                      </a:lnTo>
                      <a:cubicBezTo>
                        <a:pt x="4080" y="48629"/>
                        <a:pt x="7643" y="50661"/>
                        <a:pt x="11488" y="53656"/>
                      </a:cubicBezTo>
                      <a:cubicBezTo>
                        <a:pt x="15332" y="56652"/>
                        <a:pt x="17970" y="60148"/>
                        <a:pt x="19401" y="64145"/>
                      </a:cubicBezTo>
                      <a:lnTo>
                        <a:pt x="29604" y="64145"/>
                      </a:lnTo>
                      <a:close/>
                    </a:path>
                  </a:pathLst>
                </a:custGeom>
                <a:solidFill>
                  <a:srgbClr val="000000"/>
                </a:solidFill>
                <a:ln w="14" cap="flat">
                  <a:noFill/>
                  <a:prstDash val="solid"/>
                  <a:round/>
                </a:ln>
              </p:spPr>
              <p:txBody>
                <a:bodyPr rtlCol="0" anchor="ctr"/>
                <a:lstStyle/>
                <a:p>
                  <a:endParaRPr lang="en-US"/>
                </a:p>
              </p:txBody>
            </p:sp>
            <p:sp>
              <p:nvSpPr>
                <p:cNvPr id="1550" name="Freeform: Shape 1549">
                  <a:extLst>
                    <a:ext uri="{FF2B5EF4-FFF2-40B4-BE49-F238E27FC236}">
                      <a16:creationId xmlns:a16="http://schemas.microsoft.com/office/drawing/2014/main" id="{F554FA1B-9E3A-F0A6-2FC2-C5FDE95C5F89}"/>
                    </a:ext>
                  </a:extLst>
                </p:cNvPr>
                <p:cNvSpPr/>
                <p:nvPr/>
              </p:nvSpPr>
              <p:spPr>
                <a:xfrm flipV="1">
                  <a:off x="9953655" y="4417789"/>
                  <a:ext cx="42571" cy="66941"/>
                </a:xfrm>
                <a:custGeom>
                  <a:avLst/>
                  <a:gdLst>
                    <a:gd name="connsiteX0" fmla="*/ 21846 w 42571"/>
                    <a:gd name="connsiteY0" fmla="*/ 65301 h 66941"/>
                    <a:gd name="connsiteX1" fmla="*/ 36742 w 42571"/>
                    <a:gd name="connsiteY1" fmla="*/ 58504 h 66941"/>
                    <a:gd name="connsiteX2" fmla="*/ 43139 w 42571"/>
                    <a:gd name="connsiteY2" fmla="*/ 31801 h 66941"/>
                    <a:gd name="connsiteX3" fmla="*/ 36699 w 42571"/>
                    <a:gd name="connsiteY3" fmla="*/ 5071 h 66941"/>
                    <a:gd name="connsiteX4" fmla="*/ 21846 w 42571"/>
                    <a:gd name="connsiteY4" fmla="*/ -1641 h 66941"/>
                    <a:gd name="connsiteX5" fmla="*/ 6420 w 42571"/>
                    <a:gd name="connsiteY5" fmla="*/ 5715 h 66941"/>
                    <a:gd name="connsiteX6" fmla="*/ 567 w 42571"/>
                    <a:gd name="connsiteY6" fmla="*/ 31944 h 66941"/>
                    <a:gd name="connsiteX7" fmla="*/ 7006 w 42571"/>
                    <a:gd name="connsiteY7" fmla="*/ 58589 h 66941"/>
                    <a:gd name="connsiteX8" fmla="*/ 21846 w 42571"/>
                    <a:gd name="connsiteY8" fmla="*/ 65301 h 66941"/>
                    <a:gd name="connsiteX9" fmla="*/ 21846 w 42571"/>
                    <a:gd name="connsiteY9" fmla="*/ 54883 h 66941"/>
                    <a:gd name="connsiteX10" fmla="*/ 17782 w 42571"/>
                    <a:gd name="connsiteY10" fmla="*/ 53424 h 66941"/>
                    <a:gd name="connsiteX11" fmla="*/ 15006 w 42571"/>
                    <a:gd name="connsiteY11" fmla="*/ 48215 h 66941"/>
                    <a:gd name="connsiteX12" fmla="*/ 13718 w 42571"/>
                    <a:gd name="connsiteY12" fmla="*/ 31801 h 66941"/>
                    <a:gd name="connsiteX13" fmla="*/ 14877 w 42571"/>
                    <a:gd name="connsiteY13" fmla="*/ 15946 h 66941"/>
                    <a:gd name="connsiteX14" fmla="*/ 17796 w 42571"/>
                    <a:gd name="connsiteY14" fmla="*/ 10208 h 66941"/>
                    <a:gd name="connsiteX15" fmla="*/ 21846 w 42571"/>
                    <a:gd name="connsiteY15" fmla="*/ 8777 h 66941"/>
                    <a:gd name="connsiteX16" fmla="*/ 25924 w 42571"/>
                    <a:gd name="connsiteY16" fmla="*/ 10222 h 66941"/>
                    <a:gd name="connsiteX17" fmla="*/ 28686 w 42571"/>
                    <a:gd name="connsiteY17" fmla="*/ 15445 h 66941"/>
                    <a:gd name="connsiteX18" fmla="*/ 29988 w 42571"/>
                    <a:gd name="connsiteY18" fmla="*/ 31801 h 66941"/>
                    <a:gd name="connsiteX19" fmla="*/ 28829 w 42571"/>
                    <a:gd name="connsiteY19" fmla="*/ 47657 h 66941"/>
                    <a:gd name="connsiteX20" fmla="*/ 25895 w 42571"/>
                    <a:gd name="connsiteY20" fmla="*/ 53424 h 66941"/>
                    <a:gd name="connsiteX21" fmla="*/ 21846 w 42571"/>
                    <a:gd name="connsiteY21" fmla="*/ 5488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846" y="65301"/>
                      </a:moveTo>
                      <a:cubicBezTo>
                        <a:pt x="28199" y="65301"/>
                        <a:pt x="33165" y="63035"/>
                        <a:pt x="36742" y="58504"/>
                      </a:cubicBezTo>
                      <a:cubicBezTo>
                        <a:pt x="41007" y="53142"/>
                        <a:pt x="43139" y="44241"/>
                        <a:pt x="43139" y="31801"/>
                      </a:cubicBezTo>
                      <a:cubicBezTo>
                        <a:pt x="43139" y="19399"/>
                        <a:pt x="40992" y="10489"/>
                        <a:pt x="36699" y="5071"/>
                      </a:cubicBezTo>
                      <a:cubicBezTo>
                        <a:pt x="33151" y="596"/>
                        <a:pt x="28199" y="-1641"/>
                        <a:pt x="21846" y="-1641"/>
                      </a:cubicBezTo>
                      <a:cubicBezTo>
                        <a:pt x="15473" y="-1641"/>
                        <a:pt x="10331" y="811"/>
                        <a:pt x="6420" y="5715"/>
                      </a:cubicBezTo>
                      <a:cubicBezTo>
                        <a:pt x="2518" y="10618"/>
                        <a:pt x="567" y="19361"/>
                        <a:pt x="567" y="31944"/>
                      </a:cubicBezTo>
                      <a:cubicBezTo>
                        <a:pt x="567" y="44289"/>
                        <a:pt x="2714" y="53171"/>
                        <a:pt x="7006" y="58589"/>
                      </a:cubicBezTo>
                      <a:cubicBezTo>
                        <a:pt x="10555" y="63064"/>
                        <a:pt x="15502" y="65301"/>
                        <a:pt x="21846" y="65301"/>
                      </a:cubicBezTo>
                      <a:close/>
                      <a:moveTo>
                        <a:pt x="21846" y="54883"/>
                      </a:moveTo>
                      <a:cubicBezTo>
                        <a:pt x="20329" y="54883"/>
                        <a:pt x="18974" y="54397"/>
                        <a:pt x="17782" y="53424"/>
                      </a:cubicBezTo>
                      <a:cubicBezTo>
                        <a:pt x="16589" y="52460"/>
                        <a:pt x="15664" y="50724"/>
                        <a:pt x="15006" y="48215"/>
                      </a:cubicBezTo>
                      <a:cubicBezTo>
                        <a:pt x="14147" y="44971"/>
                        <a:pt x="13718" y="39500"/>
                        <a:pt x="13718" y="31801"/>
                      </a:cubicBezTo>
                      <a:cubicBezTo>
                        <a:pt x="13718" y="24112"/>
                        <a:pt x="14104" y="18827"/>
                        <a:pt x="14877" y="15946"/>
                      </a:cubicBezTo>
                      <a:cubicBezTo>
                        <a:pt x="15650" y="13075"/>
                        <a:pt x="16623" y="11162"/>
                        <a:pt x="17796" y="10208"/>
                      </a:cubicBezTo>
                      <a:cubicBezTo>
                        <a:pt x="18979" y="9254"/>
                        <a:pt x="20329" y="8777"/>
                        <a:pt x="21846" y="8777"/>
                      </a:cubicBezTo>
                      <a:cubicBezTo>
                        <a:pt x="23372" y="8777"/>
                        <a:pt x="24732" y="9259"/>
                        <a:pt x="25924" y="10222"/>
                      </a:cubicBezTo>
                      <a:cubicBezTo>
                        <a:pt x="27117" y="11195"/>
                        <a:pt x="28037" y="12936"/>
                        <a:pt x="28686" y="15445"/>
                      </a:cubicBezTo>
                      <a:cubicBezTo>
                        <a:pt x="29554" y="18660"/>
                        <a:pt x="29988" y="24112"/>
                        <a:pt x="29988" y="31801"/>
                      </a:cubicBezTo>
                      <a:cubicBezTo>
                        <a:pt x="29988" y="39500"/>
                        <a:pt x="29602" y="44785"/>
                        <a:pt x="28829" y="47657"/>
                      </a:cubicBezTo>
                      <a:cubicBezTo>
                        <a:pt x="28056" y="50538"/>
                        <a:pt x="27078" y="52460"/>
                        <a:pt x="25895" y="53424"/>
                      </a:cubicBezTo>
                      <a:cubicBezTo>
                        <a:pt x="24722" y="54397"/>
                        <a:pt x="23372" y="54883"/>
                        <a:pt x="21846" y="54883"/>
                      </a:cubicBezTo>
                      <a:close/>
                    </a:path>
                  </a:pathLst>
                </a:custGeom>
                <a:solidFill>
                  <a:srgbClr val="000000"/>
                </a:solidFill>
                <a:ln w="14" cap="flat">
                  <a:noFill/>
                  <a:prstDash val="solid"/>
                  <a:round/>
                </a:ln>
              </p:spPr>
              <p:txBody>
                <a:bodyPr rtlCol="0" anchor="ctr"/>
                <a:lstStyle/>
                <a:p>
                  <a:endParaRPr lang="en-US"/>
                </a:p>
              </p:txBody>
            </p:sp>
            <p:sp>
              <p:nvSpPr>
                <p:cNvPr id="1551" name="Freeform: Shape 1550">
                  <a:extLst>
                    <a:ext uri="{FF2B5EF4-FFF2-40B4-BE49-F238E27FC236}">
                      <a16:creationId xmlns:a16="http://schemas.microsoft.com/office/drawing/2014/main" id="{317AFF16-C6FB-CC4D-50E8-E3635293A5F6}"/>
                    </a:ext>
                  </a:extLst>
                </p:cNvPr>
                <p:cNvSpPr/>
                <p:nvPr/>
              </p:nvSpPr>
              <p:spPr>
                <a:xfrm flipV="1">
                  <a:off x="10002443" y="4418061"/>
                  <a:ext cx="22266" cy="84027"/>
                </a:xfrm>
                <a:custGeom>
                  <a:avLst/>
                  <a:gdLst>
                    <a:gd name="connsiteX0" fmla="*/ 23702 w 22266"/>
                    <a:gd name="connsiteY0" fmla="*/ 83005 h 84027"/>
                    <a:gd name="connsiteX1" fmla="*/ 23702 w 22266"/>
                    <a:gd name="connsiteY1" fmla="*/ -1023 h 84027"/>
                    <a:gd name="connsiteX2" fmla="*/ 1436 w 22266"/>
                    <a:gd name="connsiteY2" fmla="*/ -1023 h 84027"/>
                    <a:gd name="connsiteX3" fmla="*/ 1436 w 22266"/>
                    <a:gd name="connsiteY3" fmla="*/ 8865 h 84027"/>
                    <a:gd name="connsiteX4" fmla="*/ 11767 w 22266"/>
                    <a:gd name="connsiteY4" fmla="*/ 8865 h 84027"/>
                    <a:gd name="connsiteX5" fmla="*/ 11767 w 22266"/>
                    <a:gd name="connsiteY5" fmla="*/ 73217 h 84027"/>
                    <a:gd name="connsiteX6" fmla="*/ 1436 w 22266"/>
                    <a:gd name="connsiteY6" fmla="*/ 73217 h 84027"/>
                    <a:gd name="connsiteX7" fmla="*/ 1436 w 22266"/>
                    <a:gd name="connsiteY7" fmla="*/ 83005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3702" y="83005"/>
                      </a:moveTo>
                      <a:lnTo>
                        <a:pt x="23702" y="-1023"/>
                      </a:lnTo>
                      <a:lnTo>
                        <a:pt x="1436" y="-1023"/>
                      </a:lnTo>
                      <a:lnTo>
                        <a:pt x="1436" y="8865"/>
                      </a:lnTo>
                      <a:lnTo>
                        <a:pt x="11767" y="8865"/>
                      </a:lnTo>
                      <a:lnTo>
                        <a:pt x="11767" y="73217"/>
                      </a:lnTo>
                      <a:lnTo>
                        <a:pt x="1436" y="73217"/>
                      </a:lnTo>
                      <a:lnTo>
                        <a:pt x="1436" y="83005"/>
                      </a:lnTo>
                      <a:close/>
                    </a:path>
                  </a:pathLst>
                </a:custGeom>
                <a:solidFill>
                  <a:srgbClr val="000000"/>
                </a:solidFill>
                <a:ln w="14" cap="flat">
                  <a:noFill/>
                  <a:prstDash val="solid"/>
                  <a:round/>
                </a:ln>
              </p:spPr>
              <p:txBody>
                <a:bodyPr rtlCol="0" anchor="ctr"/>
                <a:lstStyle/>
                <a:p>
                  <a:endParaRPr lang="en-US"/>
                </a:p>
              </p:txBody>
            </p:sp>
          </p:grpSp>
        </p:grpSp>
        <p:grpSp>
          <p:nvGrpSpPr>
            <p:cNvPr id="1552" name="Graphic 3">
              <a:extLst>
                <a:ext uri="{FF2B5EF4-FFF2-40B4-BE49-F238E27FC236}">
                  <a16:creationId xmlns:a16="http://schemas.microsoft.com/office/drawing/2014/main" id="{510E8BE3-0772-944E-4178-B6C83C2940B8}"/>
                </a:ext>
              </a:extLst>
            </p:cNvPr>
            <p:cNvGrpSpPr/>
            <p:nvPr/>
          </p:nvGrpSpPr>
          <p:grpSpPr>
            <a:xfrm>
              <a:off x="10589947" y="3681629"/>
              <a:ext cx="618642" cy="682321"/>
              <a:chOff x="10589947" y="3681629"/>
              <a:chExt cx="618642" cy="682321"/>
            </a:xfrm>
            <a:noFill/>
          </p:grpSpPr>
          <p:sp>
            <p:nvSpPr>
              <p:cNvPr id="1553" name="Freeform: Shape 1552">
                <a:extLst>
                  <a:ext uri="{FF2B5EF4-FFF2-40B4-BE49-F238E27FC236}">
                    <a16:creationId xmlns:a16="http://schemas.microsoft.com/office/drawing/2014/main" id="{F30F9FBE-3977-FFF7-935B-569A9E72584A}"/>
                  </a:ext>
                </a:extLst>
              </p:cNvPr>
              <p:cNvSpPr/>
              <p:nvPr/>
            </p:nvSpPr>
            <p:spPr>
              <a:xfrm>
                <a:off x="10589947" y="3681629"/>
                <a:ext cx="618642" cy="682321"/>
              </a:xfrm>
              <a:custGeom>
                <a:avLst/>
                <a:gdLst>
                  <a:gd name="connsiteX0" fmla="*/ 619263 w 618642"/>
                  <a:gd name="connsiteY0" fmla="*/ 682421 h 682321"/>
                  <a:gd name="connsiteX1" fmla="*/ 621 w 618642"/>
                  <a:gd name="connsiteY1" fmla="*/ 99 h 682321"/>
                </a:gdLst>
                <a:ahLst/>
                <a:cxnLst>
                  <a:cxn ang="0">
                    <a:pos x="connsiteX0" y="connsiteY0"/>
                  </a:cxn>
                  <a:cxn ang="0">
                    <a:pos x="connsiteX1" y="connsiteY1"/>
                  </a:cxn>
                </a:cxnLst>
                <a:rect l="l" t="t" r="r" b="b"/>
                <a:pathLst>
                  <a:path w="618642" h="682321">
                    <a:moveTo>
                      <a:pt x="619263" y="682421"/>
                    </a:moveTo>
                    <a:cubicBezTo>
                      <a:pt x="414461" y="456560"/>
                      <a:pt x="208285" y="229120"/>
                      <a:pt x="621" y="99"/>
                    </a:cubicBezTo>
                  </a:path>
                </a:pathLst>
              </a:custGeom>
              <a:noFill/>
              <a:ln w="11448" cap="rnd">
                <a:solidFill>
                  <a:srgbClr val="000000"/>
                </a:solidFill>
                <a:prstDash val="solid"/>
                <a:round/>
              </a:ln>
            </p:spPr>
            <p:txBody>
              <a:bodyPr rtlCol="0" anchor="ctr"/>
              <a:lstStyle/>
              <a:p>
                <a:endParaRPr lang="en-US"/>
              </a:p>
            </p:txBody>
          </p:sp>
          <p:sp>
            <p:nvSpPr>
              <p:cNvPr id="1554" name="Freeform: Shape 1553">
                <a:extLst>
                  <a:ext uri="{FF2B5EF4-FFF2-40B4-BE49-F238E27FC236}">
                    <a16:creationId xmlns:a16="http://schemas.microsoft.com/office/drawing/2014/main" id="{B29ED356-8360-2E57-2E6B-F2291C4DE072}"/>
                  </a:ext>
                </a:extLst>
              </p:cNvPr>
              <p:cNvSpPr/>
              <p:nvPr/>
            </p:nvSpPr>
            <p:spPr>
              <a:xfrm>
                <a:off x="11170410" y="4324506"/>
                <a:ext cx="38178" cy="39443"/>
              </a:xfrm>
              <a:custGeom>
                <a:avLst/>
                <a:gdLst>
                  <a:gd name="connsiteX0" fmla="*/ 27770 w 38178"/>
                  <a:gd name="connsiteY0" fmla="*/ 118 h 39443"/>
                  <a:gd name="connsiteX1" fmla="*/ 38817 w 38178"/>
                  <a:gd name="connsiteY1" fmla="*/ 39562 h 39443"/>
                  <a:gd name="connsiteX2" fmla="*/ 638 w 38178"/>
                  <a:gd name="connsiteY2" fmla="*/ 24725 h 39443"/>
                </a:gdLst>
                <a:ahLst/>
                <a:cxnLst>
                  <a:cxn ang="0">
                    <a:pos x="connsiteX0" y="connsiteY0"/>
                  </a:cxn>
                  <a:cxn ang="0">
                    <a:pos x="connsiteX1" y="connsiteY1"/>
                  </a:cxn>
                  <a:cxn ang="0">
                    <a:pos x="connsiteX2" y="connsiteY2"/>
                  </a:cxn>
                </a:cxnLst>
                <a:rect l="l" t="t" r="r" b="b"/>
                <a:pathLst>
                  <a:path w="38178" h="39443">
                    <a:moveTo>
                      <a:pt x="27770" y="118"/>
                    </a:moveTo>
                    <a:lnTo>
                      <a:pt x="38817" y="39562"/>
                    </a:lnTo>
                    <a:lnTo>
                      <a:pt x="638" y="24725"/>
                    </a:lnTo>
                  </a:path>
                </a:pathLst>
              </a:custGeom>
              <a:noFill/>
              <a:ln w="11448" cap="rnd">
                <a:solidFill>
                  <a:srgbClr val="000000"/>
                </a:solidFill>
                <a:prstDash val="solid"/>
                <a:round/>
              </a:ln>
            </p:spPr>
            <p:txBody>
              <a:bodyPr rtlCol="0" anchor="ctr"/>
              <a:lstStyle/>
              <a:p>
                <a:endParaRPr lang="en-US"/>
              </a:p>
            </p:txBody>
          </p:sp>
        </p:grpSp>
        <p:grpSp>
          <p:nvGrpSpPr>
            <p:cNvPr id="1555" name="Graphic 3">
              <a:extLst>
                <a:ext uri="{FF2B5EF4-FFF2-40B4-BE49-F238E27FC236}">
                  <a16:creationId xmlns:a16="http://schemas.microsoft.com/office/drawing/2014/main" id="{31C21F48-8F21-F10F-03A5-E94333A4C935}"/>
                </a:ext>
              </a:extLst>
            </p:cNvPr>
            <p:cNvGrpSpPr/>
            <p:nvPr/>
          </p:nvGrpSpPr>
          <p:grpSpPr>
            <a:xfrm>
              <a:off x="11054501" y="4380017"/>
              <a:ext cx="760882" cy="467604"/>
              <a:chOff x="11054501" y="4380017"/>
              <a:chExt cx="760882" cy="467604"/>
            </a:xfrm>
          </p:grpSpPr>
          <p:sp>
            <p:nvSpPr>
              <p:cNvPr id="1556" name="Freeform: Shape 1555">
                <a:extLst>
                  <a:ext uri="{FF2B5EF4-FFF2-40B4-BE49-F238E27FC236}">
                    <a16:creationId xmlns:a16="http://schemas.microsoft.com/office/drawing/2014/main" id="{941C9A0B-52BA-D63F-1DA8-B2E1252315F7}"/>
                  </a:ext>
                </a:extLst>
              </p:cNvPr>
              <p:cNvSpPr/>
              <p:nvPr/>
            </p:nvSpPr>
            <p:spPr>
              <a:xfrm>
                <a:off x="11054501" y="4380017"/>
                <a:ext cx="760882" cy="467604"/>
              </a:xfrm>
              <a:custGeom>
                <a:avLst/>
                <a:gdLst>
                  <a:gd name="connsiteX0" fmla="*/ 653 w 760882"/>
                  <a:gd name="connsiteY0" fmla="*/ 467739 h 467604"/>
                  <a:gd name="connsiteX1" fmla="*/ 761535 w 760882"/>
                  <a:gd name="connsiteY1" fmla="*/ 467739 h 467604"/>
                  <a:gd name="connsiteX2" fmla="*/ 761535 w 760882"/>
                  <a:gd name="connsiteY2" fmla="*/ 134 h 467604"/>
                  <a:gd name="connsiteX3" fmla="*/ 653 w 760882"/>
                  <a:gd name="connsiteY3" fmla="*/ 134 h 467604"/>
                </a:gdLst>
                <a:ahLst/>
                <a:cxnLst>
                  <a:cxn ang="0">
                    <a:pos x="connsiteX0" y="connsiteY0"/>
                  </a:cxn>
                  <a:cxn ang="0">
                    <a:pos x="connsiteX1" y="connsiteY1"/>
                  </a:cxn>
                  <a:cxn ang="0">
                    <a:pos x="connsiteX2" y="connsiteY2"/>
                  </a:cxn>
                  <a:cxn ang="0">
                    <a:pos x="connsiteX3" y="connsiteY3"/>
                  </a:cxn>
                </a:cxnLst>
                <a:rect l="l" t="t" r="r" b="b"/>
                <a:pathLst>
                  <a:path w="760882" h="467604">
                    <a:moveTo>
                      <a:pt x="653" y="467739"/>
                    </a:moveTo>
                    <a:lnTo>
                      <a:pt x="761535" y="467739"/>
                    </a:lnTo>
                    <a:lnTo>
                      <a:pt x="761535" y="134"/>
                    </a:lnTo>
                    <a:lnTo>
                      <a:pt x="653" y="134"/>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557" name="Graphic 3">
                <a:extLst>
                  <a:ext uri="{FF2B5EF4-FFF2-40B4-BE49-F238E27FC236}">
                    <a16:creationId xmlns:a16="http://schemas.microsoft.com/office/drawing/2014/main" id="{8DD46BFA-6855-2BE2-D5DF-0EF34D4B5987}"/>
                  </a:ext>
                </a:extLst>
              </p:cNvPr>
              <p:cNvGrpSpPr/>
              <p:nvPr/>
            </p:nvGrpSpPr>
            <p:grpSpPr>
              <a:xfrm>
                <a:off x="11189657" y="4425139"/>
                <a:ext cx="482375" cy="66941"/>
                <a:chOff x="11189657" y="4425139"/>
                <a:chExt cx="482375" cy="66941"/>
              </a:xfrm>
              <a:solidFill>
                <a:srgbClr val="000000"/>
              </a:solidFill>
            </p:grpSpPr>
            <p:sp>
              <p:nvSpPr>
                <p:cNvPr id="1558" name="Freeform: Shape 1557">
                  <a:extLst>
                    <a:ext uri="{FF2B5EF4-FFF2-40B4-BE49-F238E27FC236}">
                      <a16:creationId xmlns:a16="http://schemas.microsoft.com/office/drawing/2014/main" id="{CD51F675-A16C-061F-ACBF-0CDF94DA51CC}"/>
                    </a:ext>
                  </a:extLst>
                </p:cNvPr>
                <p:cNvSpPr/>
                <p:nvPr/>
              </p:nvSpPr>
              <p:spPr>
                <a:xfrm flipV="1">
                  <a:off x="11189657" y="4425411"/>
                  <a:ext cx="54906" cy="65553"/>
                </a:xfrm>
                <a:custGeom>
                  <a:avLst/>
                  <a:gdLst>
                    <a:gd name="connsiteX0" fmla="*/ 225 w 54906"/>
                    <a:gd name="connsiteY0" fmla="*/ 63885 h 65553"/>
                    <a:gd name="connsiteX1" fmla="*/ 26427 w 54906"/>
                    <a:gd name="connsiteY1" fmla="*/ 63885 h 65553"/>
                    <a:gd name="connsiteX2" fmla="*/ 38032 w 54906"/>
                    <a:gd name="connsiteY2" fmla="*/ 63241 h 65553"/>
                    <a:gd name="connsiteX3" fmla="*/ 44872 w 54906"/>
                    <a:gd name="connsiteY3" fmla="*/ 60536 h 65553"/>
                    <a:gd name="connsiteX4" fmla="*/ 49895 w 54906"/>
                    <a:gd name="connsiteY4" fmla="*/ 55056 h 65553"/>
                    <a:gd name="connsiteX5" fmla="*/ 51912 w 54906"/>
                    <a:gd name="connsiteY5" fmla="*/ 47386 h 65553"/>
                    <a:gd name="connsiteX6" fmla="*/ 49423 w 54906"/>
                    <a:gd name="connsiteY6" fmla="*/ 38928 h 65553"/>
                    <a:gd name="connsiteX7" fmla="*/ 42711 w 54906"/>
                    <a:gd name="connsiteY7" fmla="*/ 33162 h 65553"/>
                    <a:gd name="connsiteX8" fmla="*/ 51912 w 54906"/>
                    <a:gd name="connsiteY8" fmla="*/ 27223 h 65553"/>
                    <a:gd name="connsiteX9" fmla="*/ 55132 w 54906"/>
                    <a:gd name="connsiteY9" fmla="*/ 17335 h 65553"/>
                    <a:gd name="connsiteX10" fmla="*/ 53057 w 54906"/>
                    <a:gd name="connsiteY10" fmla="*/ 8635 h 65553"/>
                    <a:gd name="connsiteX11" fmla="*/ 47376 w 54906"/>
                    <a:gd name="connsiteY11" fmla="*/ 1880 h 65553"/>
                    <a:gd name="connsiteX12" fmla="*/ 38504 w 54906"/>
                    <a:gd name="connsiteY12" fmla="*/ -1225 h 65553"/>
                    <a:gd name="connsiteX13" fmla="*/ 22534 w 54906"/>
                    <a:gd name="connsiteY13" fmla="*/ -1669 h 65553"/>
                    <a:gd name="connsiteX14" fmla="*/ 225 w 54906"/>
                    <a:gd name="connsiteY14" fmla="*/ -1669 h 65553"/>
                    <a:gd name="connsiteX15" fmla="*/ 13462 w 54906"/>
                    <a:gd name="connsiteY15" fmla="*/ 52981 h 65553"/>
                    <a:gd name="connsiteX16" fmla="*/ 13462 w 54906"/>
                    <a:gd name="connsiteY16" fmla="*/ 37812 h 65553"/>
                    <a:gd name="connsiteX17" fmla="*/ 22134 w 54906"/>
                    <a:gd name="connsiteY17" fmla="*/ 37812 h 65553"/>
                    <a:gd name="connsiteX18" fmla="*/ 31750 w 54906"/>
                    <a:gd name="connsiteY18" fmla="*/ 38041 h 65553"/>
                    <a:gd name="connsiteX19" fmla="*/ 37088 w 54906"/>
                    <a:gd name="connsiteY19" fmla="*/ 40388 h 65553"/>
                    <a:gd name="connsiteX20" fmla="*/ 39034 w 54906"/>
                    <a:gd name="connsiteY20" fmla="*/ 45511 h 65553"/>
                    <a:gd name="connsiteX21" fmla="*/ 37359 w 54906"/>
                    <a:gd name="connsiteY21" fmla="*/ 50448 h 65553"/>
                    <a:gd name="connsiteX22" fmla="*/ 32380 w 54906"/>
                    <a:gd name="connsiteY22" fmla="*/ 52752 h 65553"/>
                    <a:gd name="connsiteX23" fmla="*/ 21061 w 54906"/>
                    <a:gd name="connsiteY23" fmla="*/ 52981 h 65553"/>
                    <a:gd name="connsiteX24" fmla="*/ 13462 w 54906"/>
                    <a:gd name="connsiteY24" fmla="*/ 26908 h 65553"/>
                    <a:gd name="connsiteX25" fmla="*/ 13462 w 54906"/>
                    <a:gd name="connsiteY25" fmla="*/ 9379 h 65553"/>
                    <a:gd name="connsiteX26" fmla="*/ 25711 w 54906"/>
                    <a:gd name="connsiteY26" fmla="*/ 9379 h 65553"/>
                    <a:gd name="connsiteX27" fmla="*/ 34784 w 54906"/>
                    <a:gd name="connsiteY27" fmla="*/ 9779 h 65553"/>
                    <a:gd name="connsiteX28" fmla="*/ 39592 w 54906"/>
                    <a:gd name="connsiteY28" fmla="*/ 12398 h 65553"/>
                    <a:gd name="connsiteX29" fmla="*/ 41452 w 54906"/>
                    <a:gd name="connsiteY29" fmla="*/ 17965 h 65553"/>
                    <a:gd name="connsiteX30" fmla="*/ 40021 w 54906"/>
                    <a:gd name="connsiteY30" fmla="*/ 22973 h 65553"/>
                    <a:gd name="connsiteX31" fmla="*/ 35885 w 54906"/>
                    <a:gd name="connsiteY31" fmla="*/ 25964 h 65553"/>
                    <a:gd name="connsiteX32" fmla="*/ 24151 w 54906"/>
                    <a:gd name="connsiteY32" fmla="*/ 26908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906" h="65553">
                      <a:moveTo>
                        <a:pt x="225" y="63885"/>
                      </a:moveTo>
                      <a:lnTo>
                        <a:pt x="26427" y="63885"/>
                      </a:lnTo>
                      <a:cubicBezTo>
                        <a:pt x="31616" y="63885"/>
                        <a:pt x="35485" y="63670"/>
                        <a:pt x="38032" y="63241"/>
                      </a:cubicBezTo>
                      <a:cubicBezTo>
                        <a:pt x="40579" y="62812"/>
                        <a:pt x="42859" y="61910"/>
                        <a:pt x="44872" y="60536"/>
                      </a:cubicBezTo>
                      <a:cubicBezTo>
                        <a:pt x="46885" y="59163"/>
                        <a:pt x="48559" y="57336"/>
                        <a:pt x="49895" y="55056"/>
                      </a:cubicBezTo>
                      <a:cubicBezTo>
                        <a:pt x="51240" y="52776"/>
                        <a:pt x="51912" y="50219"/>
                        <a:pt x="51912" y="47386"/>
                      </a:cubicBezTo>
                      <a:cubicBezTo>
                        <a:pt x="51912" y="44314"/>
                        <a:pt x="51083" y="41495"/>
                        <a:pt x="49423" y="38928"/>
                      </a:cubicBezTo>
                      <a:cubicBezTo>
                        <a:pt x="47772" y="36372"/>
                        <a:pt x="45535" y="34449"/>
                        <a:pt x="42711" y="33162"/>
                      </a:cubicBezTo>
                      <a:cubicBezTo>
                        <a:pt x="46699" y="32007"/>
                        <a:pt x="49766" y="30028"/>
                        <a:pt x="51912" y="27223"/>
                      </a:cubicBezTo>
                      <a:cubicBezTo>
                        <a:pt x="54059" y="24418"/>
                        <a:pt x="55132" y="21122"/>
                        <a:pt x="55132" y="17335"/>
                      </a:cubicBezTo>
                      <a:cubicBezTo>
                        <a:pt x="55132" y="14358"/>
                        <a:pt x="54441" y="11458"/>
                        <a:pt x="53057" y="8635"/>
                      </a:cubicBezTo>
                      <a:cubicBezTo>
                        <a:pt x="51674" y="5820"/>
                        <a:pt x="49780" y="3569"/>
                        <a:pt x="47376" y="1880"/>
                      </a:cubicBezTo>
                      <a:cubicBezTo>
                        <a:pt x="44982" y="201"/>
                        <a:pt x="42024" y="-834"/>
                        <a:pt x="38504" y="-1225"/>
                      </a:cubicBezTo>
                      <a:cubicBezTo>
                        <a:pt x="36300" y="-1463"/>
                        <a:pt x="30977" y="-1611"/>
                        <a:pt x="22534" y="-1669"/>
                      </a:cubicBezTo>
                      <a:lnTo>
                        <a:pt x="225" y="-1669"/>
                      </a:lnTo>
                      <a:close/>
                      <a:moveTo>
                        <a:pt x="13462" y="52981"/>
                      </a:moveTo>
                      <a:lnTo>
                        <a:pt x="13462" y="37812"/>
                      </a:lnTo>
                      <a:lnTo>
                        <a:pt x="22134" y="37812"/>
                      </a:lnTo>
                      <a:cubicBezTo>
                        <a:pt x="27295" y="37812"/>
                        <a:pt x="30500" y="37889"/>
                        <a:pt x="31750" y="38041"/>
                      </a:cubicBezTo>
                      <a:cubicBezTo>
                        <a:pt x="34011" y="38308"/>
                        <a:pt x="35790" y="39091"/>
                        <a:pt x="37088" y="40388"/>
                      </a:cubicBezTo>
                      <a:cubicBezTo>
                        <a:pt x="38385" y="41685"/>
                        <a:pt x="39034" y="43393"/>
                        <a:pt x="39034" y="45511"/>
                      </a:cubicBezTo>
                      <a:cubicBezTo>
                        <a:pt x="39034" y="47533"/>
                        <a:pt x="38476" y="49179"/>
                        <a:pt x="37359" y="50448"/>
                      </a:cubicBezTo>
                      <a:cubicBezTo>
                        <a:pt x="36243" y="51717"/>
                        <a:pt x="34583" y="52485"/>
                        <a:pt x="32380" y="52752"/>
                      </a:cubicBezTo>
                      <a:cubicBezTo>
                        <a:pt x="31063" y="52904"/>
                        <a:pt x="27290" y="52981"/>
                        <a:pt x="21061" y="52981"/>
                      </a:cubicBezTo>
                      <a:close/>
                      <a:moveTo>
                        <a:pt x="13462" y="26908"/>
                      </a:moveTo>
                      <a:lnTo>
                        <a:pt x="13462" y="9379"/>
                      </a:lnTo>
                      <a:lnTo>
                        <a:pt x="25711" y="9379"/>
                      </a:lnTo>
                      <a:cubicBezTo>
                        <a:pt x="30481" y="9379"/>
                        <a:pt x="33505" y="9512"/>
                        <a:pt x="34784" y="9779"/>
                      </a:cubicBezTo>
                      <a:cubicBezTo>
                        <a:pt x="36758" y="10142"/>
                        <a:pt x="38361" y="11015"/>
                        <a:pt x="39592" y="12398"/>
                      </a:cubicBezTo>
                      <a:cubicBezTo>
                        <a:pt x="40832" y="13781"/>
                        <a:pt x="41452" y="15637"/>
                        <a:pt x="41452" y="17965"/>
                      </a:cubicBezTo>
                      <a:cubicBezTo>
                        <a:pt x="41452" y="19930"/>
                        <a:pt x="40975" y="21599"/>
                        <a:pt x="40021" y="22973"/>
                      </a:cubicBezTo>
                      <a:cubicBezTo>
                        <a:pt x="39067" y="24347"/>
                        <a:pt x="37689" y="25344"/>
                        <a:pt x="35885" y="25964"/>
                      </a:cubicBezTo>
                      <a:cubicBezTo>
                        <a:pt x="34082" y="26593"/>
                        <a:pt x="30171" y="26908"/>
                        <a:pt x="24151" y="26908"/>
                      </a:cubicBezTo>
                      <a:close/>
                    </a:path>
                  </a:pathLst>
                </a:custGeom>
                <a:solidFill>
                  <a:srgbClr val="000000"/>
                </a:solidFill>
                <a:ln w="14" cap="flat">
                  <a:noFill/>
                  <a:prstDash val="solid"/>
                  <a:round/>
                </a:ln>
              </p:spPr>
              <p:txBody>
                <a:bodyPr rtlCol="0" anchor="ctr"/>
                <a:lstStyle/>
                <a:p>
                  <a:endParaRPr lang="en-US"/>
                </a:p>
              </p:txBody>
            </p:sp>
            <p:sp>
              <p:nvSpPr>
                <p:cNvPr id="1559" name="Freeform: Shape 1558">
                  <a:extLst>
                    <a:ext uri="{FF2B5EF4-FFF2-40B4-BE49-F238E27FC236}">
                      <a16:creationId xmlns:a16="http://schemas.microsoft.com/office/drawing/2014/main" id="{5CBEE543-1584-1209-7FB9-A296CAE2B51D}"/>
                    </a:ext>
                  </a:extLst>
                </p:cNvPr>
                <p:cNvSpPr/>
                <p:nvPr/>
              </p:nvSpPr>
              <p:spPr>
                <a:xfrm flipV="1">
                  <a:off x="11255567" y="4425411"/>
                  <a:ext cx="63320" cy="65553"/>
                </a:xfrm>
                <a:custGeom>
                  <a:avLst/>
                  <a:gdLst>
                    <a:gd name="connsiteX0" fmla="*/ -36 w 63320"/>
                    <a:gd name="connsiteY0" fmla="*/ -1669 h 65553"/>
                    <a:gd name="connsiteX1" fmla="*/ -36 w 63320"/>
                    <a:gd name="connsiteY1" fmla="*/ 63885 h 65553"/>
                    <a:gd name="connsiteX2" fmla="*/ 19783 w 63320"/>
                    <a:gd name="connsiteY2" fmla="*/ 63885 h 65553"/>
                    <a:gd name="connsiteX3" fmla="*/ 31674 w 63320"/>
                    <a:gd name="connsiteY3" fmla="*/ 19167 h 65553"/>
                    <a:gd name="connsiteX4" fmla="*/ 43437 w 63320"/>
                    <a:gd name="connsiteY4" fmla="*/ 63885 h 65553"/>
                    <a:gd name="connsiteX5" fmla="*/ 63285 w 63320"/>
                    <a:gd name="connsiteY5" fmla="*/ 63885 h 65553"/>
                    <a:gd name="connsiteX6" fmla="*/ 63285 w 63320"/>
                    <a:gd name="connsiteY6" fmla="*/ -1669 h 65553"/>
                    <a:gd name="connsiteX7" fmla="*/ 50993 w 63320"/>
                    <a:gd name="connsiteY7" fmla="*/ -1669 h 65553"/>
                    <a:gd name="connsiteX8" fmla="*/ 50993 w 63320"/>
                    <a:gd name="connsiteY8" fmla="*/ 49933 h 65553"/>
                    <a:gd name="connsiteX9" fmla="*/ 37971 w 63320"/>
                    <a:gd name="connsiteY9" fmla="*/ -1669 h 65553"/>
                    <a:gd name="connsiteX10" fmla="*/ 25235 w 63320"/>
                    <a:gd name="connsiteY10" fmla="*/ -1669 h 65553"/>
                    <a:gd name="connsiteX11" fmla="*/ 12270 w 63320"/>
                    <a:gd name="connsiteY11" fmla="*/ 49933 h 65553"/>
                    <a:gd name="connsiteX12" fmla="*/ 12270 w 63320"/>
                    <a:gd name="connsiteY12" fmla="*/ -1669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20" h="65553">
                      <a:moveTo>
                        <a:pt x="-36" y="-1669"/>
                      </a:moveTo>
                      <a:lnTo>
                        <a:pt x="-36" y="63885"/>
                      </a:lnTo>
                      <a:lnTo>
                        <a:pt x="19783" y="63885"/>
                      </a:lnTo>
                      <a:lnTo>
                        <a:pt x="31674" y="19167"/>
                      </a:lnTo>
                      <a:lnTo>
                        <a:pt x="43437" y="63885"/>
                      </a:lnTo>
                      <a:lnTo>
                        <a:pt x="63285" y="63885"/>
                      </a:lnTo>
                      <a:lnTo>
                        <a:pt x="63285" y="-1669"/>
                      </a:lnTo>
                      <a:lnTo>
                        <a:pt x="50993" y="-1669"/>
                      </a:lnTo>
                      <a:lnTo>
                        <a:pt x="50993" y="49933"/>
                      </a:lnTo>
                      <a:lnTo>
                        <a:pt x="37971" y="-1669"/>
                      </a:lnTo>
                      <a:lnTo>
                        <a:pt x="25235" y="-1669"/>
                      </a:lnTo>
                      <a:lnTo>
                        <a:pt x="12270" y="49933"/>
                      </a:lnTo>
                      <a:lnTo>
                        <a:pt x="12270" y="-1669"/>
                      </a:lnTo>
                      <a:close/>
                    </a:path>
                  </a:pathLst>
                </a:custGeom>
                <a:solidFill>
                  <a:srgbClr val="000000"/>
                </a:solidFill>
                <a:ln w="14" cap="flat">
                  <a:noFill/>
                  <a:prstDash val="solid"/>
                  <a:round/>
                </a:ln>
              </p:spPr>
              <p:txBody>
                <a:bodyPr rtlCol="0" anchor="ctr"/>
                <a:lstStyle/>
                <a:p>
                  <a:endParaRPr lang="en-US"/>
                </a:p>
              </p:txBody>
            </p:sp>
            <p:sp>
              <p:nvSpPr>
                <p:cNvPr id="1560" name="Freeform: Shape 1559">
                  <a:extLst>
                    <a:ext uri="{FF2B5EF4-FFF2-40B4-BE49-F238E27FC236}">
                      <a16:creationId xmlns:a16="http://schemas.microsoft.com/office/drawing/2014/main" id="{267E49A2-4619-18E8-690B-93835008A2CC}"/>
                    </a:ext>
                  </a:extLst>
                </p:cNvPr>
                <p:cNvSpPr/>
                <p:nvPr/>
              </p:nvSpPr>
              <p:spPr>
                <a:xfrm flipV="1">
                  <a:off x="11331642" y="4425411"/>
                  <a:ext cx="13236" cy="65553"/>
                </a:xfrm>
                <a:custGeom>
                  <a:avLst/>
                  <a:gdLst>
                    <a:gd name="connsiteX0" fmla="*/ 1741 w 13236"/>
                    <a:gd name="connsiteY0" fmla="*/ -1669 h 65553"/>
                    <a:gd name="connsiteX1" fmla="*/ 1741 w 13236"/>
                    <a:gd name="connsiteY1" fmla="*/ 63885 h 65553"/>
                    <a:gd name="connsiteX2" fmla="*/ 14977 w 13236"/>
                    <a:gd name="connsiteY2" fmla="*/ 63885 h 65553"/>
                    <a:gd name="connsiteX3" fmla="*/ 14977 w 13236"/>
                    <a:gd name="connsiteY3" fmla="*/ -1669 h 65553"/>
                  </a:gdLst>
                  <a:ahLst/>
                  <a:cxnLst>
                    <a:cxn ang="0">
                      <a:pos x="connsiteX0" y="connsiteY0"/>
                    </a:cxn>
                    <a:cxn ang="0">
                      <a:pos x="connsiteX1" y="connsiteY1"/>
                    </a:cxn>
                    <a:cxn ang="0">
                      <a:pos x="connsiteX2" y="connsiteY2"/>
                    </a:cxn>
                    <a:cxn ang="0">
                      <a:pos x="connsiteX3" y="connsiteY3"/>
                    </a:cxn>
                  </a:cxnLst>
                  <a:rect l="l" t="t" r="r" b="b"/>
                  <a:pathLst>
                    <a:path w="13236" h="65553">
                      <a:moveTo>
                        <a:pt x="1741" y="-1669"/>
                      </a:moveTo>
                      <a:lnTo>
                        <a:pt x="1741" y="63885"/>
                      </a:lnTo>
                      <a:lnTo>
                        <a:pt x="14977" y="63885"/>
                      </a:lnTo>
                      <a:lnTo>
                        <a:pt x="14977" y="-1669"/>
                      </a:lnTo>
                      <a:close/>
                    </a:path>
                  </a:pathLst>
                </a:custGeom>
                <a:solidFill>
                  <a:srgbClr val="000000"/>
                </a:solidFill>
                <a:ln w="14" cap="flat">
                  <a:noFill/>
                  <a:prstDash val="solid"/>
                  <a:round/>
                </a:ln>
              </p:spPr>
              <p:txBody>
                <a:bodyPr rtlCol="0" anchor="ctr"/>
                <a:lstStyle/>
                <a:p>
                  <a:endParaRPr lang="en-US"/>
                </a:p>
              </p:txBody>
            </p:sp>
            <p:sp>
              <p:nvSpPr>
                <p:cNvPr id="1561" name="Freeform: Shape 1560">
                  <a:extLst>
                    <a:ext uri="{FF2B5EF4-FFF2-40B4-BE49-F238E27FC236}">
                      <a16:creationId xmlns:a16="http://schemas.microsoft.com/office/drawing/2014/main" id="{4C7529EC-3D59-526C-91BA-5EBF577F62DC}"/>
                    </a:ext>
                  </a:extLst>
                </p:cNvPr>
                <p:cNvSpPr/>
                <p:nvPr/>
              </p:nvSpPr>
              <p:spPr>
                <a:xfrm flipV="1">
                  <a:off x="11350818" y="449096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62" name="Freeform: Shape 1561">
                  <a:extLst>
                    <a:ext uri="{FF2B5EF4-FFF2-40B4-BE49-F238E27FC236}">
                      <a16:creationId xmlns:a16="http://schemas.microsoft.com/office/drawing/2014/main" id="{CCFEACED-8110-1850-566D-893E594662CC}"/>
                    </a:ext>
                  </a:extLst>
                </p:cNvPr>
                <p:cNvSpPr/>
                <p:nvPr/>
              </p:nvSpPr>
              <p:spPr>
                <a:xfrm flipV="1">
                  <a:off x="11380513" y="4433682"/>
                  <a:ext cx="44947" cy="49812"/>
                </a:xfrm>
                <a:custGeom>
                  <a:avLst/>
                  <a:gdLst>
                    <a:gd name="connsiteX0" fmla="*/ 45736 w 44947"/>
                    <a:gd name="connsiteY0" fmla="*/ -1640 h 49812"/>
                    <a:gd name="connsiteX1" fmla="*/ 789 w 44947"/>
                    <a:gd name="connsiteY1" fmla="*/ 17907 h 49812"/>
                    <a:gd name="connsiteX2" fmla="*/ 789 w 44947"/>
                    <a:gd name="connsiteY2" fmla="*/ 28725 h 49812"/>
                    <a:gd name="connsiteX3" fmla="*/ 45736 w 44947"/>
                    <a:gd name="connsiteY3" fmla="*/ 48172 h 49812"/>
                    <a:gd name="connsiteX4" fmla="*/ 45736 w 44947"/>
                    <a:gd name="connsiteY4" fmla="*/ 35436 h 49812"/>
                    <a:gd name="connsiteX5" fmla="*/ 14383 w 44947"/>
                    <a:gd name="connsiteY5" fmla="*/ 23445 h 49812"/>
                    <a:gd name="connsiteX6" fmla="*/ 45736 w 44947"/>
                    <a:gd name="connsiteY6" fmla="*/ 11009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5736" y="-1640"/>
                      </a:moveTo>
                      <a:lnTo>
                        <a:pt x="789" y="17907"/>
                      </a:lnTo>
                      <a:lnTo>
                        <a:pt x="789" y="28725"/>
                      </a:lnTo>
                      <a:lnTo>
                        <a:pt x="45736" y="48172"/>
                      </a:lnTo>
                      <a:lnTo>
                        <a:pt x="45736" y="35436"/>
                      </a:lnTo>
                      <a:lnTo>
                        <a:pt x="14383" y="23445"/>
                      </a:lnTo>
                      <a:lnTo>
                        <a:pt x="45736" y="11009"/>
                      </a:lnTo>
                      <a:close/>
                    </a:path>
                  </a:pathLst>
                </a:custGeom>
                <a:solidFill>
                  <a:srgbClr val="000000"/>
                </a:solidFill>
                <a:ln w="14" cap="flat">
                  <a:noFill/>
                  <a:prstDash val="solid"/>
                  <a:round/>
                </a:ln>
              </p:spPr>
              <p:txBody>
                <a:bodyPr rtlCol="0" anchor="ctr"/>
                <a:lstStyle/>
                <a:p>
                  <a:endParaRPr lang="en-US"/>
                </a:p>
              </p:txBody>
            </p:sp>
            <p:sp>
              <p:nvSpPr>
                <p:cNvPr id="1563" name="Freeform: Shape 1562">
                  <a:extLst>
                    <a:ext uri="{FF2B5EF4-FFF2-40B4-BE49-F238E27FC236}">
                      <a16:creationId xmlns:a16="http://schemas.microsoft.com/office/drawing/2014/main" id="{B9525EA4-1A00-50B8-C4AC-BA33145AD5CB}"/>
                    </a:ext>
                  </a:extLst>
                </p:cNvPr>
                <p:cNvSpPr/>
                <p:nvPr/>
              </p:nvSpPr>
              <p:spPr>
                <a:xfrm flipV="1">
                  <a:off x="11433552" y="4442940"/>
                  <a:ext cx="45834" cy="31381"/>
                </a:xfrm>
                <a:custGeom>
                  <a:avLst/>
                  <a:gdLst>
                    <a:gd name="connsiteX0" fmla="*/ 801 w 45834"/>
                    <a:gd name="connsiteY0" fmla="*/ 18210 h 31381"/>
                    <a:gd name="connsiteX1" fmla="*/ 801 w 45834"/>
                    <a:gd name="connsiteY1" fmla="*/ 29744 h 31381"/>
                    <a:gd name="connsiteX2" fmla="*/ 46636 w 45834"/>
                    <a:gd name="connsiteY2" fmla="*/ 29744 h 31381"/>
                    <a:gd name="connsiteX3" fmla="*/ 46636 w 45834"/>
                    <a:gd name="connsiteY3" fmla="*/ 18210 h 31381"/>
                    <a:gd name="connsiteX4" fmla="*/ 801 w 45834"/>
                    <a:gd name="connsiteY4" fmla="*/ -1637 h 31381"/>
                    <a:gd name="connsiteX5" fmla="*/ 801 w 45834"/>
                    <a:gd name="connsiteY5" fmla="*/ 9939 h 31381"/>
                    <a:gd name="connsiteX6" fmla="*/ 46636 w 45834"/>
                    <a:gd name="connsiteY6" fmla="*/ 9939 h 31381"/>
                    <a:gd name="connsiteX7" fmla="*/ 46636 w 45834"/>
                    <a:gd name="connsiteY7" fmla="*/ -1637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801" y="18210"/>
                      </a:moveTo>
                      <a:lnTo>
                        <a:pt x="801" y="29744"/>
                      </a:lnTo>
                      <a:lnTo>
                        <a:pt x="46636" y="29744"/>
                      </a:lnTo>
                      <a:lnTo>
                        <a:pt x="46636" y="18210"/>
                      </a:lnTo>
                      <a:close/>
                      <a:moveTo>
                        <a:pt x="801" y="-1637"/>
                      </a:moveTo>
                      <a:lnTo>
                        <a:pt x="801" y="9939"/>
                      </a:lnTo>
                      <a:lnTo>
                        <a:pt x="46636" y="9939"/>
                      </a:lnTo>
                      <a:lnTo>
                        <a:pt x="46636" y="-1637"/>
                      </a:lnTo>
                      <a:close/>
                    </a:path>
                  </a:pathLst>
                </a:custGeom>
                <a:solidFill>
                  <a:srgbClr val="000000"/>
                </a:solidFill>
                <a:ln w="14" cap="flat">
                  <a:noFill/>
                  <a:prstDash val="solid"/>
                  <a:round/>
                </a:ln>
              </p:spPr>
              <p:txBody>
                <a:bodyPr rtlCol="0" anchor="ctr"/>
                <a:lstStyle/>
                <a:p>
                  <a:endParaRPr lang="en-US"/>
                </a:p>
              </p:txBody>
            </p:sp>
            <p:sp>
              <p:nvSpPr>
                <p:cNvPr id="1564" name="Freeform: Shape 1563">
                  <a:extLst>
                    <a:ext uri="{FF2B5EF4-FFF2-40B4-BE49-F238E27FC236}">
                      <a16:creationId xmlns:a16="http://schemas.microsoft.com/office/drawing/2014/main" id="{A685D175-3EE1-56A3-E2A5-AB9C362D8CD2}"/>
                    </a:ext>
                  </a:extLst>
                </p:cNvPr>
                <p:cNvSpPr/>
                <p:nvPr/>
              </p:nvSpPr>
              <p:spPr>
                <a:xfrm flipV="1">
                  <a:off x="11483229" y="449096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65" name="Freeform: Shape 1564">
                  <a:extLst>
                    <a:ext uri="{FF2B5EF4-FFF2-40B4-BE49-F238E27FC236}">
                      <a16:creationId xmlns:a16="http://schemas.microsoft.com/office/drawing/2014/main" id="{4FB81959-473B-4294-6B84-8E757787ECCD}"/>
                    </a:ext>
                  </a:extLst>
                </p:cNvPr>
                <p:cNvSpPr/>
                <p:nvPr/>
              </p:nvSpPr>
              <p:spPr>
                <a:xfrm flipV="1">
                  <a:off x="11510376" y="4425139"/>
                  <a:ext cx="47136" cy="65825"/>
                </a:xfrm>
                <a:custGeom>
                  <a:avLst/>
                  <a:gdLst>
                    <a:gd name="connsiteX0" fmla="*/ 27752 w 47136"/>
                    <a:gd name="connsiteY0" fmla="*/ -1678 h 65825"/>
                    <a:gd name="connsiteX1" fmla="*/ 27752 w 47136"/>
                    <a:gd name="connsiteY1" fmla="*/ 11516 h 65825"/>
                    <a:gd name="connsiteX2" fmla="*/ 921 w 47136"/>
                    <a:gd name="connsiteY2" fmla="*/ 11516 h 65825"/>
                    <a:gd name="connsiteX3" fmla="*/ 921 w 47136"/>
                    <a:gd name="connsiteY3" fmla="*/ 22520 h 65825"/>
                    <a:gd name="connsiteX4" fmla="*/ 29354 w 47136"/>
                    <a:gd name="connsiteY4" fmla="*/ 64147 h 65825"/>
                    <a:gd name="connsiteX5" fmla="*/ 39915 w 47136"/>
                    <a:gd name="connsiteY5" fmla="*/ 64147 h 65825"/>
                    <a:gd name="connsiteX6" fmla="*/ 39915 w 47136"/>
                    <a:gd name="connsiteY6" fmla="*/ 22563 h 65825"/>
                    <a:gd name="connsiteX7" fmla="*/ 48057 w 47136"/>
                    <a:gd name="connsiteY7" fmla="*/ 22563 h 65825"/>
                    <a:gd name="connsiteX8" fmla="*/ 48057 w 47136"/>
                    <a:gd name="connsiteY8" fmla="*/ 11516 h 65825"/>
                    <a:gd name="connsiteX9" fmla="*/ 39915 w 47136"/>
                    <a:gd name="connsiteY9" fmla="*/ 11516 h 65825"/>
                    <a:gd name="connsiteX10" fmla="*/ 39915 w 47136"/>
                    <a:gd name="connsiteY10" fmla="*/ -1678 h 65825"/>
                    <a:gd name="connsiteX11" fmla="*/ 27752 w 47136"/>
                    <a:gd name="connsiteY11" fmla="*/ 22563 h 65825"/>
                    <a:gd name="connsiteX12" fmla="*/ 27752 w 47136"/>
                    <a:gd name="connsiteY12" fmla="*/ 44958 h 65825"/>
                    <a:gd name="connsiteX13" fmla="*/ 12683 w 47136"/>
                    <a:gd name="connsiteY13" fmla="*/ 22563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7752" y="-1678"/>
                      </a:moveTo>
                      <a:lnTo>
                        <a:pt x="27752" y="11516"/>
                      </a:lnTo>
                      <a:lnTo>
                        <a:pt x="921" y="11516"/>
                      </a:lnTo>
                      <a:lnTo>
                        <a:pt x="921" y="22520"/>
                      </a:lnTo>
                      <a:lnTo>
                        <a:pt x="29354" y="64147"/>
                      </a:lnTo>
                      <a:lnTo>
                        <a:pt x="39915" y="64147"/>
                      </a:lnTo>
                      <a:lnTo>
                        <a:pt x="39915" y="22563"/>
                      </a:lnTo>
                      <a:lnTo>
                        <a:pt x="48057" y="22563"/>
                      </a:lnTo>
                      <a:lnTo>
                        <a:pt x="48057" y="11516"/>
                      </a:lnTo>
                      <a:lnTo>
                        <a:pt x="39915" y="11516"/>
                      </a:lnTo>
                      <a:lnTo>
                        <a:pt x="39915" y="-1678"/>
                      </a:lnTo>
                      <a:close/>
                      <a:moveTo>
                        <a:pt x="27752" y="22563"/>
                      </a:moveTo>
                      <a:lnTo>
                        <a:pt x="27752" y="44958"/>
                      </a:lnTo>
                      <a:lnTo>
                        <a:pt x="12683" y="22563"/>
                      </a:lnTo>
                      <a:close/>
                    </a:path>
                  </a:pathLst>
                </a:custGeom>
                <a:solidFill>
                  <a:srgbClr val="000000"/>
                </a:solidFill>
                <a:ln w="14" cap="flat">
                  <a:noFill/>
                  <a:prstDash val="solid"/>
                  <a:round/>
                </a:ln>
              </p:spPr>
              <p:txBody>
                <a:bodyPr rtlCol="0" anchor="ctr"/>
                <a:lstStyle/>
                <a:p>
                  <a:endParaRPr lang="en-US"/>
                </a:p>
              </p:txBody>
            </p:sp>
            <p:sp>
              <p:nvSpPr>
                <p:cNvPr id="1566" name="Freeform: Shape 1565">
                  <a:extLst>
                    <a:ext uri="{FF2B5EF4-FFF2-40B4-BE49-F238E27FC236}">
                      <a16:creationId xmlns:a16="http://schemas.microsoft.com/office/drawing/2014/main" id="{4D6D1CCE-B574-C070-1E37-7AE942F9D538}"/>
                    </a:ext>
                  </a:extLst>
                </p:cNvPr>
                <p:cNvSpPr/>
                <p:nvPr/>
              </p:nvSpPr>
              <p:spPr>
                <a:xfrm flipV="1">
                  <a:off x="11563499" y="4425139"/>
                  <a:ext cx="43773" cy="66941"/>
                </a:xfrm>
                <a:custGeom>
                  <a:avLst/>
                  <a:gdLst>
                    <a:gd name="connsiteX0" fmla="*/ 43469 w 43773"/>
                    <a:gd name="connsiteY0" fmla="*/ 48975 h 66941"/>
                    <a:gd name="connsiteX1" fmla="*/ 31306 w 43773"/>
                    <a:gd name="connsiteY1" fmla="*/ 47644 h 66941"/>
                    <a:gd name="connsiteX2" fmla="*/ 28973 w 43773"/>
                    <a:gd name="connsiteY2" fmla="*/ 53182 h 66941"/>
                    <a:gd name="connsiteX3" fmla="*/ 24108 w 43773"/>
                    <a:gd name="connsiteY3" fmla="*/ 54971 h 66941"/>
                    <a:gd name="connsiteX4" fmla="*/ 17368 w 43773"/>
                    <a:gd name="connsiteY4" fmla="*/ 51393 h 66941"/>
                    <a:gd name="connsiteX5" fmla="*/ 13905 w 43773"/>
                    <a:gd name="connsiteY5" fmla="*/ 36511 h 66941"/>
                    <a:gd name="connsiteX6" fmla="*/ 25582 w 43773"/>
                    <a:gd name="connsiteY6" fmla="*/ 42049 h 66941"/>
                    <a:gd name="connsiteX7" fmla="*/ 39061 w 43773"/>
                    <a:gd name="connsiteY7" fmla="*/ 36053 h 66941"/>
                    <a:gd name="connsiteX8" fmla="*/ 44671 w 43773"/>
                    <a:gd name="connsiteY8" fmla="*/ 20584 h 66941"/>
                    <a:gd name="connsiteX9" fmla="*/ 38761 w 43773"/>
                    <a:gd name="connsiteY9" fmla="*/ 4443 h 66941"/>
                    <a:gd name="connsiteX10" fmla="*/ 23607 w 43773"/>
                    <a:gd name="connsiteY10" fmla="*/ -1639 h 66941"/>
                    <a:gd name="connsiteX11" fmla="*/ 7294 w 43773"/>
                    <a:gd name="connsiteY11" fmla="*/ 6074 h 66941"/>
                    <a:gd name="connsiteX12" fmla="*/ 897 w 43773"/>
                    <a:gd name="connsiteY12" fmla="*/ 31360 h 66941"/>
                    <a:gd name="connsiteX13" fmla="*/ 7551 w 43773"/>
                    <a:gd name="connsiteY13" fmla="*/ 57346 h 66941"/>
                    <a:gd name="connsiteX14" fmla="*/ 24866 w 43773"/>
                    <a:gd name="connsiteY14" fmla="*/ 65302 h 66941"/>
                    <a:gd name="connsiteX15" fmla="*/ 37230 w 43773"/>
                    <a:gd name="connsiteY15" fmla="*/ 61124 h 66941"/>
                    <a:gd name="connsiteX16" fmla="*/ 43469 w 43773"/>
                    <a:gd name="connsiteY16" fmla="*/ 48975 h 66941"/>
                    <a:gd name="connsiteX17" fmla="*/ 14978 w 43773"/>
                    <a:gd name="connsiteY17" fmla="*/ 21572 h 66941"/>
                    <a:gd name="connsiteX18" fmla="*/ 17797 w 43773"/>
                    <a:gd name="connsiteY18" fmla="*/ 12113 h 66941"/>
                    <a:gd name="connsiteX19" fmla="*/ 24237 w 43773"/>
                    <a:gd name="connsiteY19" fmla="*/ 8779 h 66941"/>
                    <a:gd name="connsiteX20" fmla="*/ 30046 w 43773"/>
                    <a:gd name="connsiteY20" fmla="*/ 11497 h 66941"/>
                    <a:gd name="connsiteX21" fmla="*/ 32379 w 43773"/>
                    <a:gd name="connsiteY21" fmla="*/ 20455 h 66941"/>
                    <a:gd name="connsiteX22" fmla="*/ 29875 w 43773"/>
                    <a:gd name="connsiteY22" fmla="*/ 29814 h 66941"/>
                    <a:gd name="connsiteX23" fmla="*/ 23607 w 43773"/>
                    <a:gd name="connsiteY23" fmla="*/ 32790 h 66941"/>
                    <a:gd name="connsiteX24" fmla="*/ 17482 w 43773"/>
                    <a:gd name="connsiteY24" fmla="*/ 29943 h 66941"/>
                    <a:gd name="connsiteX25" fmla="*/ 14978 w 43773"/>
                    <a:gd name="connsiteY25" fmla="*/ 21572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3469" y="48975"/>
                      </a:moveTo>
                      <a:lnTo>
                        <a:pt x="31306" y="47644"/>
                      </a:lnTo>
                      <a:cubicBezTo>
                        <a:pt x="31010" y="50144"/>
                        <a:pt x="30232" y="51990"/>
                        <a:pt x="28973" y="53182"/>
                      </a:cubicBezTo>
                      <a:cubicBezTo>
                        <a:pt x="27723" y="54374"/>
                        <a:pt x="26102" y="54971"/>
                        <a:pt x="24108" y="54971"/>
                      </a:cubicBezTo>
                      <a:cubicBezTo>
                        <a:pt x="21456" y="54971"/>
                        <a:pt x="19209" y="53778"/>
                        <a:pt x="17368" y="51393"/>
                      </a:cubicBezTo>
                      <a:cubicBezTo>
                        <a:pt x="15536" y="49008"/>
                        <a:pt x="14382" y="44048"/>
                        <a:pt x="13905" y="36511"/>
                      </a:cubicBezTo>
                      <a:cubicBezTo>
                        <a:pt x="17034" y="40203"/>
                        <a:pt x="20926" y="42049"/>
                        <a:pt x="25582" y="42049"/>
                      </a:cubicBezTo>
                      <a:cubicBezTo>
                        <a:pt x="30829" y="42049"/>
                        <a:pt x="35322" y="40050"/>
                        <a:pt x="39061" y="36053"/>
                      </a:cubicBezTo>
                      <a:cubicBezTo>
                        <a:pt x="42801" y="32065"/>
                        <a:pt x="44671" y="26909"/>
                        <a:pt x="44671" y="20584"/>
                      </a:cubicBezTo>
                      <a:cubicBezTo>
                        <a:pt x="44671" y="13878"/>
                        <a:pt x="42701" y="8497"/>
                        <a:pt x="38761" y="4443"/>
                      </a:cubicBezTo>
                      <a:cubicBezTo>
                        <a:pt x="34831" y="388"/>
                        <a:pt x="29779" y="-1639"/>
                        <a:pt x="23607" y="-1639"/>
                      </a:cubicBezTo>
                      <a:cubicBezTo>
                        <a:pt x="16996" y="-1639"/>
                        <a:pt x="11558" y="932"/>
                        <a:pt x="7294" y="6074"/>
                      </a:cubicBezTo>
                      <a:cubicBezTo>
                        <a:pt x="3029" y="11216"/>
                        <a:pt x="897" y="19644"/>
                        <a:pt x="897" y="31360"/>
                      </a:cubicBezTo>
                      <a:cubicBezTo>
                        <a:pt x="897" y="43380"/>
                        <a:pt x="3115" y="52042"/>
                        <a:pt x="7551" y="57346"/>
                      </a:cubicBezTo>
                      <a:cubicBezTo>
                        <a:pt x="11997" y="62650"/>
                        <a:pt x="17768" y="65302"/>
                        <a:pt x="24866" y="65302"/>
                      </a:cubicBezTo>
                      <a:cubicBezTo>
                        <a:pt x="29846" y="65302"/>
                        <a:pt x="33967" y="63910"/>
                        <a:pt x="37230" y="61124"/>
                      </a:cubicBezTo>
                      <a:cubicBezTo>
                        <a:pt x="40492" y="58338"/>
                        <a:pt x="42572" y="54289"/>
                        <a:pt x="43469" y="48975"/>
                      </a:cubicBezTo>
                      <a:close/>
                      <a:moveTo>
                        <a:pt x="14978" y="21572"/>
                      </a:moveTo>
                      <a:cubicBezTo>
                        <a:pt x="14978" y="17489"/>
                        <a:pt x="15918" y="14336"/>
                        <a:pt x="17797" y="12113"/>
                      </a:cubicBezTo>
                      <a:cubicBezTo>
                        <a:pt x="19676" y="9890"/>
                        <a:pt x="21823" y="8779"/>
                        <a:pt x="24237" y="8779"/>
                      </a:cubicBezTo>
                      <a:cubicBezTo>
                        <a:pt x="26564" y="8779"/>
                        <a:pt x="28501" y="9685"/>
                        <a:pt x="30046" y="11497"/>
                      </a:cubicBezTo>
                      <a:cubicBezTo>
                        <a:pt x="31601" y="13320"/>
                        <a:pt x="32379" y="16306"/>
                        <a:pt x="32379" y="20455"/>
                      </a:cubicBezTo>
                      <a:cubicBezTo>
                        <a:pt x="32379" y="24720"/>
                        <a:pt x="31544" y="27839"/>
                        <a:pt x="29875" y="29814"/>
                      </a:cubicBezTo>
                      <a:cubicBezTo>
                        <a:pt x="28205" y="31798"/>
                        <a:pt x="26116" y="32790"/>
                        <a:pt x="23607" y="32790"/>
                      </a:cubicBezTo>
                      <a:cubicBezTo>
                        <a:pt x="21193" y="32790"/>
                        <a:pt x="19152" y="31841"/>
                        <a:pt x="17482" y="29943"/>
                      </a:cubicBezTo>
                      <a:cubicBezTo>
                        <a:pt x="15813" y="28054"/>
                        <a:pt x="14978" y="25264"/>
                        <a:pt x="14978" y="21572"/>
                      </a:cubicBezTo>
                      <a:close/>
                    </a:path>
                  </a:pathLst>
                </a:custGeom>
                <a:solidFill>
                  <a:srgbClr val="000000"/>
                </a:solidFill>
                <a:ln w="14" cap="flat">
                  <a:noFill/>
                  <a:prstDash val="solid"/>
                  <a:round/>
                </a:ln>
              </p:spPr>
              <p:txBody>
                <a:bodyPr rtlCol="0" anchor="ctr"/>
                <a:lstStyle/>
                <a:p>
                  <a:endParaRPr lang="en-US"/>
                </a:p>
              </p:txBody>
            </p:sp>
            <p:sp>
              <p:nvSpPr>
                <p:cNvPr id="1567" name="Freeform: Shape 1566">
                  <a:extLst>
                    <a:ext uri="{FF2B5EF4-FFF2-40B4-BE49-F238E27FC236}">
                      <a16:creationId xmlns:a16="http://schemas.microsoft.com/office/drawing/2014/main" id="{4BAFE027-59AE-696C-583B-E3F1796538D6}"/>
                    </a:ext>
                  </a:extLst>
                </p:cNvPr>
                <p:cNvSpPr/>
                <p:nvPr/>
              </p:nvSpPr>
              <p:spPr>
                <a:xfrm flipV="1">
                  <a:off x="11617110" y="4478400"/>
                  <a:ext cx="12578" cy="12564"/>
                </a:xfrm>
                <a:custGeom>
                  <a:avLst/>
                  <a:gdLst>
                    <a:gd name="connsiteX0" fmla="*/ 1809 w 12578"/>
                    <a:gd name="connsiteY0" fmla="*/ 189 h 12564"/>
                    <a:gd name="connsiteX1" fmla="*/ 1809 w 12578"/>
                    <a:gd name="connsiteY1" fmla="*/ 12753 h 12564"/>
                    <a:gd name="connsiteX2" fmla="*/ 14387 w 12578"/>
                    <a:gd name="connsiteY2" fmla="*/ 12753 h 12564"/>
                    <a:gd name="connsiteX3" fmla="*/ 14387 w 12578"/>
                    <a:gd name="connsiteY3" fmla="*/ 189 h 12564"/>
                  </a:gdLst>
                  <a:ahLst/>
                  <a:cxnLst>
                    <a:cxn ang="0">
                      <a:pos x="connsiteX0" y="connsiteY0"/>
                    </a:cxn>
                    <a:cxn ang="0">
                      <a:pos x="connsiteX1" y="connsiteY1"/>
                    </a:cxn>
                    <a:cxn ang="0">
                      <a:pos x="connsiteX2" y="connsiteY2"/>
                    </a:cxn>
                    <a:cxn ang="0">
                      <a:pos x="connsiteX3" y="connsiteY3"/>
                    </a:cxn>
                  </a:cxnLst>
                  <a:rect l="l" t="t" r="r" b="b"/>
                  <a:pathLst>
                    <a:path w="12578" h="12564">
                      <a:moveTo>
                        <a:pt x="1809" y="189"/>
                      </a:moveTo>
                      <a:lnTo>
                        <a:pt x="1809" y="12753"/>
                      </a:lnTo>
                      <a:lnTo>
                        <a:pt x="14387" y="12753"/>
                      </a:lnTo>
                      <a:lnTo>
                        <a:pt x="14387" y="189"/>
                      </a:lnTo>
                      <a:close/>
                    </a:path>
                  </a:pathLst>
                </a:custGeom>
                <a:solidFill>
                  <a:srgbClr val="000000"/>
                </a:solidFill>
                <a:ln w="14" cap="flat">
                  <a:noFill/>
                  <a:prstDash val="solid"/>
                  <a:round/>
                </a:ln>
              </p:spPr>
              <p:txBody>
                <a:bodyPr rtlCol="0" anchor="ctr"/>
                <a:lstStyle/>
                <a:p>
                  <a:endParaRPr lang="en-US"/>
                </a:p>
              </p:txBody>
            </p:sp>
            <p:sp>
              <p:nvSpPr>
                <p:cNvPr id="1568" name="Freeform: Shape 1567">
                  <a:extLst>
                    <a:ext uri="{FF2B5EF4-FFF2-40B4-BE49-F238E27FC236}">
                      <a16:creationId xmlns:a16="http://schemas.microsoft.com/office/drawing/2014/main" id="{1EA0374C-6DA0-6DCA-1C5D-8BBDDD70D6A2}"/>
                    </a:ext>
                  </a:extLst>
                </p:cNvPr>
                <p:cNvSpPr/>
                <p:nvPr/>
              </p:nvSpPr>
              <p:spPr>
                <a:xfrm flipV="1">
                  <a:off x="11643227" y="4425139"/>
                  <a:ext cx="28805" cy="65825"/>
                </a:xfrm>
                <a:custGeom>
                  <a:avLst/>
                  <a:gdLst>
                    <a:gd name="connsiteX0" fmla="*/ 30009 w 28805"/>
                    <a:gd name="connsiteY0" fmla="*/ -1678 h 65825"/>
                    <a:gd name="connsiteX1" fmla="*/ 17445 w 28805"/>
                    <a:gd name="connsiteY1" fmla="*/ -1678 h 65825"/>
                    <a:gd name="connsiteX2" fmla="*/ 17445 w 28805"/>
                    <a:gd name="connsiteY2" fmla="*/ 45673 h 65825"/>
                    <a:gd name="connsiteX3" fmla="*/ 1203 w 28805"/>
                    <a:gd name="connsiteY3" fmla="*/ 36157 h 65825"/>
                    <a:gd name="connsiteX4" fmla="*/ 1203 w 28805"/>
                    <a:gd name="connsiteY4" fmla="*/ 47562 h 65825"/>
                    <a:gd name="connsiteX5" fmla="*/ 11892 w 28805"/>
                    <a:gd name="connsiteY5" fmla="*/ 53658 h 65825"/>
                    <a:gd name="connsiteX6" fmla="*/ 19806 w 28805"/>
                    <a:gd name="connsiteY6" fmla="*/ 64147 h 65825"/>
                    <a:gd name="connsiteX7" fmla="*/ 30009 w 28805"/>
                    <a:gd name="connsiteY7" fmla="*/ 64147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30009" y="-1678"/>
                      </a:moveTo>
                      <a:lnTo>
                        <a:pt x="17445" y="-1678"/>
                      </a:lnTo>
                      <a:lnTo>
                        <a:pt x="17445" y="45673"/>
                      </a:lnTo>
                      <a:cubicBezTo>
                        <a:pt x="12846" y="41380"/>
                        <a:pt x="7433" y="38208"/>
                        <a:pt x="1203" y="36157"/>
                      </a:cubicBezTo>
                      <a:lnTo>
                        <a:pt x="1203" y="47562"/>
                      </a:lnTo>
                      <a:cubicBezTo>
                        <a:pt x="4485" y="48631"/>
                        <a:pt x="8048" y="50663"/>
                        <a:pt x="11892" y="53658"/>
                      </a:cubicBezTo>
                      <a:cubicBezTo>
                        <a:pt x="15737" y="56653"/>
                        <a:pt x="18375" y="60150"/>
                        <a:pt x="19806" y="64147"/>
                      </a:cubicBezTo>
                      <a:lnTo>
                        <a:pt x="30009" y="64147"/>
                      </a:lnTo>
                      <a:close/>
                    </a:path>
                  </a:pathLst>
                </a:custGeom>
                <a:solidFill>
                  <a:srgbClr val="000000"/>
                </a:solidFill>
                <a:ln w="14" cap="flat">
                  <a:noFill/>
                  <a:prstDash val="solid"/>
                  <a:round/>
                </a:ln>
              </p:spPr>
              <p:txBody>
                <a:bodyPr rtlCol="0" anchor="ctr"/>
                <a:lstStyle/>
                <a:p>
                  <a:endParaRPr lang="en-US"/>
                </a:p>
              </p:txBody>
            </p:sp>
          </p:grpSp>
          <p:grpSp>
            <p:nvGrpSpPr>
              <p:cNvPr id="1569" name="Graphic 3">
                <a:extLst>
                  <a:ext uri="{FF2B5EF4-FFF2-40B4-BE49-F238E27FC236}">
                    <a16:creationId xmlns:a16="http://schemas.microsoft.com/office/drawing/2014/main" id="{78B9D742-6B55-27DA-8BB6-465751CB4920}"/>
                  </a:ext>
                </a:extLst>
              </p:cNvPr>
              <p:cNvGrpSpPr/>
              <p:nvPr/>
            </p:nvGrpSpPr>
            <p:grpSpPr>
              <a:xfrm>
                <a:off x="11103197" y="4522199"/>
                <a:ext cx="664387" cy="85100"/>
                <a:chOff x="11103197" y="4522199"/>
                <a:chExt cx="664387" cy="85100"/>
              </a:xfrm>
              <a:solidFill>
                <a:srgbClr val="000000"/>
              </a:solidFill>
            </p:grpSpPr>
            <p:sp>
              <p:nvSpPr>
                <p:cNvPr id="1570" name="Freeform: Shape 1569">
                  <a:extLst>
                    <a:ext uri="{FF2B5EF4-FFF2-40B4-BE49-F238E27FC236}">
                      <a16:creationId xmlns:a16="http://schemas.microsoft.com/office/drawing/2014/main" id="{922B43A5-CE5D-856C-C322-C72DF414C771}"/>
                    </a:ext>
                  </a:extLst>
                </p:cNvPr>
                <p:cNvSpPr/>
                <p:nvPr/>
              </p:nvSpPr>
              <p:spPr>
                <a:xfrm flipV="1">
                  <a:off x="11103197" y="4539457"/>
                  <a:ext cx="44372" cy="49640"/>
                </a:xfrm>
                <a:custGeom>
                  <a:avLst/>
                  <a:gdLst>
                    <a:gd name="connsiteX0" fmla="*/ 32005 w 44372"/>
                    <a:gd name="connsiteY0" fmla="*/ 15172 h 49640"/>
                    <a:gd name="connsiteX1" fmla="*/ 44526 w 44372"/>
                    <a:gd name="connsiteY1" fmla="*/ 13068 h 49640"/>
                    <a:gd name="connsiteX2" fmla="*/ 36899 w 44372"/>
                    <a:gd name="connsiteY2" fmla="*/ 2579 h 49640"/>
                    <a:gd name="connsiteX3" fmla="*/ 23877 w 44372"/>
                    <a:gd name="connsiteY3" fmla="*/ -1013 h 49640"/>
                    <a:gd name="connsiteX4" fmla="*/ 5532 w 44372"/>
                    <a:gd name="connsiteY4" fmla="*/ 7087 h 49640"/>
                    <a:gd name="connsiteX5" fmla="*/ 838 w 44372"/>
                    <a:gd name="connsiteY5" fmla="*/ 23443 h 49640"/>
                    <a:gd name="connsiteX6" fmla="*/ 7006 w 44372"/>
                    <a:gd name="connsiteY6" fmla="*/ 41931 h 49640"/>
                    <a:gd name="connsiteX7" fmla="*/ 22618 w 44372"/>
                    <a:gd name="connsiteY7" fmla="*/ 48628 h 49640"/>
                    <a:gd name="connsiteX8" fmla="*/ 39346 w 44372"/>
                    <a:gd name="connsiteY8" fmla="*/ 41630 h 49640"/>
                    <a:gd name="connsiteX9" fmla="*/ 45199 w 44372"/>
                    <a:gd name="connsiteY9" fmla="*/ 20180 h 49640"/>
                    <a:gd name="connsiteX10" fmla="*/ 13717 w 44372"/>
                    <a:gd name="connsiteY10" fmla="*/ 20180 h 49640"/>
                    <a:gd name="connsiteX11" fmla="*/ 16765 w 44372"/>
                    <a:gd name="connsiteY11" fmla="*/ 11480 h 49640"/>
                    <a:gd name="connsiteX12" fmla="*/ 24006 w 44372"/>
                    <a:gd name="connsiteY12" fmla="*/ 8374 h 49640"/>
                    <a:gd name="connsiteX13" fmla="*/ 28957 w 44372"/>
                    <a:gd name="connsiteY13" fmla="*/ 9977 h 49640"/>
                    <a:gd name="connsiteX14" fmla="*/ 32005 w 44372"/>
                    <a:gd name="connsiteY14" fmla="*/ 15172 h 49640"/>
                    <a:gd name="connsiteX15" fmla="*/ 32720 w 44372"/>
                    <a:gd name="connsiteY15" fmla="*/ 27879 h 49640"/>
                    <a:gd name="connsiteX16" fmla="*/ 29901 w 44372"/>
                    <a:gd name="connsiteY16" fmla="*/ 36164 h 49640"/>
                    <a:gd name="connsiteX17" fmla="*/ 23376 w 44372"/>
                    <a:gd name="connsiteY17" fmla="*/ 39012 h 49640"/>
                    <a:gd name="connsiteX18" fmla="*/ 16579 w 44372"/>
                    <a:gd name="connsiteY18" fmla="*/ 36021 h 49640"/>
                    <a:gd name="connsiteX19" fmla="*/ 13946 w 44372"/>
                    <a:gd name="connsiteY19" fmla="*/ 2787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2005" y="15172"/>
                      </a:moveTo>
                      <a:lnTo>
                        <a:pt x="44526" y="13068"/>
                      </a:lnTo>
                      <a:cubicBezTo>
                        <a:pt x="42923" y="8479"/>
                        <a:pt x="40381" y="4983"/>
                        <a:pt x="36899" y="2579"/>
                      </a:cubicBezTo>
                      <a:cubicBezTo>
                        <a:pt x="33426" y="184"/>
                        <a:pt x="29086" y="-1013"/>
                        <a:pt x="23877" y="-1013"/>
                      </a:cubicBezTo>
                      <a:cubicBezTo>
                        <a:pt x="15615" y="-1013"/>
                        <a:pt x="9500" y="1687"/>
                        <a:pt x="5532" y="7087"/>
                      </a:cubicBezTo>
                      <a:cubicBezTo>
                        <a:pt x="2403" y="11408"/>
                        <a:pt x="838" y="16860"/>
                        <a:pt x="838" y="23443"/>
                      </a:cubicBezTo>
                      <a:cubicBezTo>
                        <a:pt x="838" y="31313"/>
                        <a:pt x="2894" y="37476"/>
                        <a:pt x="7006" y="41931"/>
                      </a:cubicBezTo>
                      <a:cubicBezTo>
                        <a:pt x="11127" y="46396"/>
                        <a:pt x="16331" y="48628"/>
                        <a:pt x="22618" y="48628"/>
                      </a:cubicBezTo>
                      <a:cubicBezTo>
                        <a:pt x="29687" y="48628"/>
                        <a:pt x="35263" y="46295"/>
                        <a:pt x="39346" y="41630"/>
                      </a:cubicBezTo>
                      <a:cubicBezTo>
                        <a:pt x="43429" y="36965"/>
                        <a:pt x="45380" y="29815"/>
                        <a:pt x="45199" y="20180"/>
                      </a:cubicBezTo>
                      <a:lnTo>
                        <a:pt x="13717" y="20180"/>
                      </a:lnTo>
                      <a:cubicBezTo>
                        <a:pt x="13812" y="16459"/>
                        <a:pt x="14828" y="13559"/>
                        <a:pt x="16765" y="11480"/>
                      </a:cubicBezTo>
                      <a:cubicBezTo>
                        <a:pt x="18702" y="9409"/>
                        <a:pt x="21115" y="8374"/>
                        <a:pt x="24006" y="8374"/>
                      </a:cubicBezTo>
                      <a:cubicBezTo>
                        <a:pt x="25971" y="8374"/>
                        <a:pt x="27621" y="8909"/>
                        <a:pt x="28957" y="9977"/>
                      </a:cubicBezTo>
                      <a:cubicBezTo>
                        <a:pt x="30302" y="11055"/>
                        <a:pt x="31318" y="12787"/>
                        <a:pt x="32005" y="15172"/>
                      </a:cubicBezTo>
                      <a:close/>
                      <a:moveTo>
                        <a:pt x="32720" y="27879"/>
                      </a:moveTo>
                      <a:cubicBezTo>
                        <a:pt x="32635" y="31513"/>
                        <a:pt x="31695" y="34275"/>
                        <a:pt x="29901" y="36164"/>
                      </a:cubicBezTo>
                      <a:cubicBezTo>
                        <a:pt x="28117" y="38063"/>
                        <a:pt x="25942" y="39012"/>
                        <a:pt x="23376" y="39012"/>
                      </a:cubicBezTo>
                      <a:cubicBezTo>
                        <a:pt x="20638" y="39012"/>
                        <a:pt x="18372" y="38015"/>
                        <a:pt x="16579" y="36021"/>
                      </a:cubicBezTo>
                      <a:cubicBezTo>
                        <a:pt x="14795" y="34018"/>
                        <a:pt x="13917" y="31303"/>
                        <a:pt x="13946" y="27879"/>
                      </a:cubicBezTo>
                      <a:close/>
                    </a:path>
                  </a:pathLst>
                </a:custGeom>
                <a:solidFill>
                  <a:srgbClr val="000000"/>
                </a:solidFill>
                <a:ln w="14" cap="flat">
                  <a:noFill/>
                  <a:prstDash val="solid"/>
                  <a:round/>
                </a:ln>
              </p:spPr>
              <p:txBody>
                <a:bodyPr rtlCol="0" anchor="ctr"/>
                <a:lstStyle/>
                <a:p>
                  <a:endParaRPr lang="en-US"/>
                </a:p>
              </p:txBody>
            </p:sp>
            <p:sp>
              <p:nvSpPr>
                <p:cNvPr id="1571" name="Freeform: Shape 1570">
                  <a:extLst>
                    <a:ext uri="{FF2B5EF4-FFF2-40B4-BE49-F238E27FC236}">
                      <a16:creationId xmlns:a16="http://schemas.microsoft.com/office/drawing/2014/main" id="{AC355A84-84CA-F844-ED3B-D036D1EEBFAF}"/>
                    </a:ext>
                  </a:extLst>
                </p:cNvPr>
                <p:cNvSpPr/>
                <p:nvPr/>
              </p:nvSpPr>
              <p:spPr>
                <a:xfrm flipV="1">
                  <a:off x="11157709" y="4539457"/>
                  <a:ext cx="43287" cy="48567"/>
                </a:xfrm>
                <a:custGeom>
                  <a:avLst/>
                  <a:gdLst>
                    <a:gd name="connsiteX0" fmla="*/ 43926 w 43287"/>
                    <a:gd name="connsiteY0" fmla="*/ -1050 h 48567"/>
                    <a:gd name="connsiteX1" fmla="*/ 31362 w 43287"/>
                    <a:gd name="connsiteY1" fmla="*/ -1050 h 48567"/>
                    <a:gd name="connsiteX2" fmla="*/ 31362 w 43287"/>
                    <a:gd name="connsiteY2" fmla="*/ 23190 h 48567"/>
                    <a:gd name="connsiteX3" fmla="*/ 30560 w 43287"/>
                    <a:gd name="connsiteY3" fmla="*/ 33136 h 48567"/>
                    <a:gd name="connsiteX4" fmla="*/ 27942 w 43287"/>
                    <a:gd name="connsiteY4" fmla="*/ 36642 h 48567"/>
                    <a:gd name="connsiteX5" fmla="*/ 23577 w 43287"/>
                    <a:gd name="connsiteY5" fmla="*/ 37901 h 48567"/>
                    <a:gd name="connsiteX6" fmla="*/ 17725 w 43287"/>
                    <a:gd name="connsiteY6" fmla="*/ 36112 h 48567"/>
                    <a:gd name="connsiteX7" fmla="*/ 14161 w 43287"/>
                    <a:gd name="connsiteY7" fmla="*/ 31361 h 48567"/>
                    <a:gd name="connsiteX8" fmla="*/ 13203 w 43287"/>
                    <a:gd name="connsiteY8" fmla="*/ 20457 h 48567"/>
                    <a:gd name="connsiteX9" fmla="*/ 13203 w 43287"/>
                    <a:gd name="connsiteY9" fmla="*/ -1050 h 48567"/>
                    <a:gd name="connsiteX10" fmla="*/ 639 w 43287"/>
                    <a:gd name="connsiteY10" fmla="*/ -1050 h 48567"/>
                    <a:gd name="connsiteX11" fmla="*/ 639 w 43287"/>
                    <a:gd name="connsiteY11" fmla="*/ 46444 h 48567"/>
                    <a:gd name="connsiteX12" fmla="*/ 12315 w 43287"/>
                    <a:gd name="connsiteY12" fmla="*/ 46444 h 48567"/>
                    <a:gd name="connsiteX13" fmla="*/ 12315 w 43287"/>
                    <a:gd name="connsiteY13" fmla="*/ 39461 h 48567"/>
                    <a:gd name="connsiteX14" fmla="*/ 27970 w 43287"/>
                    <a:gd name="connsiteY14" fmla="*/ 47517 h 48567"/>
                    <a:gd name="connsiteX15" fmla="*/ 35555 w 43287"/>
                    <a:gd name="connsiteY15" fmla="*/ 46015 h 48567"/>
                    <a:gd name="connsiteX16" fmla="*/ 40763 w 43287"/>
                    <a:gd name="connsiteY16" fmla="*/ 42180 h 48567"/>
                    <a:gd name="connsiteX17" fmla="*/ 43225 w 43287"/>
                    <a:gd name="connsiteY17" fmla="*/ 36913 h 48567"/>
                    <a:gd name="connsiteX18" fmla="*/ 43926 w 43287"/>
                    <a:gd name="connsiteY18" fmla="*/ 2847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3926" y="-1050"/>
                      </a:moveTo>
                      <a:lnTo>
                        <a:pt x="31362" y="-1050"/>
                      </a:lnTo>
                      <a:lnTo>
                        <a:pt x="31362" y="23190"/>
                      </a:lnTo>
                      <a:cubicBezTo>
                        <a:pt x="31362" y="28313"/>
                        <a:pt x="31095" y="31628"/>
                        <a:pt x="30560" y="33136"/>
                      </a:cubicBezTo>
                      <a:cubicBezTo>
                        <a:pt x="30026" y="34643"/>
                        <a:pt x="29153" y="35812"/>
                        <a:pt x="27942" y="36642"/>
                      </a:cubicBezTo>
                      <a:cubicBezTo>
                        <a:pt x="26730" y="37481"/>
                        <a:pt x="25275" y="37901"/>
                        <a:pt x="23577" y="37901"/>
                      </a:cubicBezTo>
                      <a:cubicBezTo>
                        <a:pt x="21402" y="37901"/>
                        <a:pt x="19451" y="37305"/>
                        <a:pt x="17725" y="36112"/>
                      </a:cubicBezTo>
                      <a:cubicBezTo>
                        <a:pt x="15998" y="34920"/>
                        <a:pt x="14810" y="33336"/>
                        <a:pt x="14161" y="31361"/>
                      </a:cubicBezTo>
                      <a:cubicBezTo>
                        <a:pt x="13522" y="29396"/>
                        <a:pt x="13203" y="25761"/>
                        <a:pt x="13203" y="20457"/>
                      </a:cubicBezTo>
                      <a:lnTo>
                        <a:pt x="13203" y="-1050"/>
                      </a:lnTo>
                      <a:lnTo>
                        <a:pt x="639" y="-1050"/>
                      </a:lnTo>
                      <a:lnTo>
                        <a:pt x="639" y="46444"/>
                      </a:lnTo>
                      <a:lnTo>
                        <a:pt x="12315" y="46444"/>
                      </a:lnTo>
                      <a:lnTo>
                        <a:pt x="12315" y="39461"/>
                      </a:lnTo>
                      <a:cubicBezTo>
                        <a:pt x="16456" y="44832"/>
                        <a:pt x="21674" y="47517"/>
                        <a:pt x="27970" y="47517"/>
                      </a:cubicBezTo>
                      <a:cubicBezTo>
                        <a:pt x="30737" y="47517"/>
                        <a:pt x="33265" y="47016"/>
                        <a:pt x="35555" y="46015"/>
                      </a:cubicBezTo>
                      <a:cubicBezTo>
                        <a:pt x="37854" y="45013"/>
                        <a:pt x="39590" y="43735"/>
                        <a:pt x="40763" y="42180"/>
                      </a:cubicBezTo>
                      <a:cubicBezTo>
                        <a:pt x="41946" y="40634"/>
                        <a:pt x="42767" y="38879"/>
                        <a:pt x="43225" y="36913"/>
                      </a:cubicBezTo>
                      <a:cubicBezTo>
                        <a:pt x="43692" y="34948"/>
                        <a:pt x="43926" y="32134"/>
                        <a:pt x="43926" y="28471"/>
                      </a:cubicBezTo>
                      <a:close/>
                    </a:path>
                  </a:pathLst>
                </a:custGeom>
                <a:solidFill>
                  <a:srgbClr val="000000"/>
                </a:solidFill>
                <a:ln w="14" cap="flat">
                  <a:noFill/>
                  <a:prstDash val="solid"/>
                  <a:round/>
                </a:ln>
              </p:spPr>
              <p:txBody>
                <a:bodyPr rtlCol="0" anchor="ctr"/>
                <a:lstStyle/>
                <a:p>
                  <a:endParaRPr lang="en-US"/>
                </a:p>
              </p:txBody>
            </p:sp>
            <p:sp>
              <p:nvSpPr>
                <p:cNvPr id="1572" name="Freeform: Shape 1571">
                  <a:extLst>
                    <a:ext uri="{FF2B5EF4-FFF2-40B4-BE49-F238E27FC236}">
                      <a16:creationId xmlns:a16="http://schemas.microsoft.com/office/drawing/2014/main" id="{A8E2A0B2-6001-47C8-9A49-EDE281DF4173}"/>
                    </a:ext>
                  </a:extLst>
                </p:cNvPr>
                <p:cNvSpPr/>
                <p:nvPr/>
              </p:nvSpPr>
              <p:spPr>
                <a:xfrm flipV="1">
                  <a:off x="11208557" y="4523759"/>
                  <a:ext cx="27990" cy="65338"/>
                </a:xfrm>
                <a:custGeom>
                  <a:avLst/>
                  <a:gdLst>
                    <a:gd name="connsiteX0" fmla="*/ 28499 w 27990"/>
                    <a:gd name="connsiteY0" fmla="*/ 47004 h 65338"/>
                    <a:gd name="connsiteX1" fmla="*/ 28499 w 27990"/>
                    <a:gd name="connsiteY1" fmla="*/ 36987 h 65338"/>
                    <a:gd name="connsiteX2" fmla="*/ 19913 w 27990"/>
                    <a:gd name="connsiteY2" fmla="*/ 36987 h 65338"/>
                    <a:gd name="connsiteX3" fmla="*/ 19913 w 27990"/>
                    <a:gd name="connsiteY3" fmla="*/ 17841 h 65338"/>
                    <a:gd name="connsiteX4" fmla="*/ 20156 w 27990"/>
                    <a:gd name="connsiteY4" fmla="*/ 11072 h 65338"/>
                    <a:gd name="connsiteX5" fmla="*/ 21287 w 27990"/>
                    <a:gd name="connsiteY5" fmla="*/ 9484 h 65338"/>
                    <a:gd name="connsiteX6" fmla="*/ 23405 w 27990"/>
                    <a:gd name="connsiteY6" fmla="*/ 8854 h 65338"/>
                    <a:gd name="connsiteX7" fmla="*/ 28456 w 27990"/>
                    <a:gd name="connsiteY7" fmla="*/ 10071 h 65338"/>
                    <a:gd name="connsiteX8" fmla="*/ 29529 w 27990"/>
                    <a:gd name="connsiteY8" fmla="*/ 311 h 65338"/>
                    <a:gd name="connsiteX9" fmla="*/ 19598 w 27990"/>
                    <a:gd name="connsiteY9" fmla="*/ -1563 h 65338"/>
                    <a:gd name="connsiteX10" fmla="*/ 13474 w 27990"/>
                    <a:gd name="connsiteY10" fmla="*/ -433 h 65338"/>
                    <a:gd name="connsiteX11" fmla="*/ 9481 w 27990"/>
                    <a:gd name="connsiteY11" fmla="*/ 2529 h 65338"/>
                    <a:gd name="connsiteX12" fmla="*/ 7707 w 27990"/>
                    <a:gd name="connsiteY12" fmla="*/ 7423 h 65338"/>
                    <a:gd name="connsiteX13" fmla="*/ 7306 w 27990"/>
                    <a:gd name="connsiteY13" fmla="*/ 16281 h 65338"/>
                    <a:gd name="connsiteX14" fmla="*/ 7306 w 27990"/>
                    <a:gd name="connsiteY14" fmla="*/ 36987 h 65338"/>
                    <a:gd name="connsiteX15" fmla="*/ 1539 w 27990"/>
                    <a:gd name="connsiteY15" fmla="*/ 36987 h 65338"/>
                    <a:gd name="connsiteX16" fmla="*/ 1539 w 27990"/>
                    <a:gd name="connsiteY16" fmla="*/ 47004 h 65338"/>
                    <a:gd name="connsiteX17" fmla="*/ 7306 w 27990"/>
                    <a:gd name="connsiteY17" fmla="*/ 47004 h 65338"/>
                    <a:gd name="connsiteX18" fmla="*/ 7306 w 27990"/>
                    <a:gd name="connsiteY18" fmla="*/ 56435 h 65338"/>
                    <a:gd name="connsiteX19" fmla="*/ 19913 w 27990"/>
                    <a:gd name="connsiteY19" fmla="*/ 63775 h 65338"/>
                    <a:gd name="connsiteX20" fmla="*/ 19913 w 27990"/>
                    <a:gd name="connsiteY20" fmla="*/ 47004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8499" y="47004"/>
                      </a:moveTo>
                      <a:lnTo>
                        <a:pt x="28499" y="36987"/>
                      </a:lnTo>
                      <a:lnTo>
                        <a:pt x="19913" y="36987"/>
                      </a:lnTo>
                      <a:lnTo>
                        <a:pt x="19913" y="17841"/>
                      </a:lnTo>
                      <a:cubicBezTo>
                        <a:pt x="19913" y="13968"/>
                        <a:pt x="19994" y="11712"/>
                        <a:pt x="20156" y="11072"/>
                      </a:cubicBezTo>
                      <a:cubicBezTo>
                        <a:pt x="20328" y="10433"/>
                        <a:pt x="20705" y="9904"/>
                        <a:pt x="21287" y="9484"/>
                      </a:cubicBezTo>
                      <a:cubicBezTo>
                        <a:pt x="21869" y="9064"/>
                        <a:pt x="22575" y="8854"/>
                        <a:pt x="23405" y="8854"/>
                      </a:cubicBezTo>
                      <a:cubicBezTo>
                        <a:pt x="24568" y="8854"/>
                        <a:pt x="26252" y="9260"/>
                        <a:pt x="28456" y="10071"/>
                      </a:cubicBezTo>
                      <a:lnTo>
                        <a:pt x="29529" y="311"/>
                      </a:lnTo>
                      <a:cubicBezTo>
                        <a:pt x="26610" y="-938"/>
                        <a:pt x="23300" y="-1563"/>
                        <a:pt x="19598" y="-1563"/>
                      </a:cubicBezTo>
                      <a:cubicBezTo>
                        <a:pt x="17337" y="-1563"/>
                        <a:pt x="15296" y="-1186"/>
                        <a:pt x="13474" y="-433"/>
                      </a:cubicBezTo>
                      <a:cubicBezTo>
                        <a:pt x="11661" y="330"/>
                        <a:pt x="10330" y="1318"/>
                        <a:pt x="9481" y="2529"/>
                      </a:cubicBezTo>
                      <a:cubicBezTo>
                        <a:pt x="8632" y="3741"/>
                        <a:pt x="8041" y="5372"/>
                        <a:pt x="7707" y="7423"/>
                      </a:cubicBezTo>
                      <a:cubicBezTo>
                        <a:pt x="7440" y="8883"/>
                        <a:pt x="7306" y="11836"/>
                        <a:pt x="7306" y="16281"/>
                      </a:cubicBezTo>
                      <a:lnTo>
                        <a:pt x="7306" y="36987"/>
                      </a:lnTo>
                      <a:lnTo>
                        <a:pt x="1539" y="36987"/>
                      </a:lnTo>
                      <a:lnTo>
                        <a:pt x="1539" y="47004"/>
                      </a:lnTo>
                      <a:lnTo>
                        <a:pt x="7306" y="47004"/>
                      </a:lnTo>
                      <a:lnTo>
                        <a:pt x="7306" y="56435"/>
                      </a:lnTo>
                      <a:lnTo>
                        <a:pt x="19913" y="63775"/>
                      </a:lnTo>
                      <a:lnTo>
                        <a:pt x="19913" y="47004"/>
                      </a:lnTo>
                      <a:close/>
                    </a:path>
                  </a:pathLst>
                </a:custGeom>
                <a:solidFill>
                  <a:srgbClr val="000000"/>
                </a:solidFill>
                <a:ln w="14" cap="flat">
                  <a:noFill/>
                  <a:prstDash val="solid"/>
                  <a:round/>
                </a:ln>
              </p:spPr>
              <p:txBody>
                <a:bodyPr rtlCol="0" anchor="ctr"/>
                <a:lstStyle/>
                <a:p>
                  <a:endParaRPr lang="en-US"/>
                </a:p>
              </p:txBody>
            </p:sp>
            <p:sp>
              <p:nvSpPr>
                <p:cNvPr id="1573" name="Freeform: Shape 1572">
                  <a:extLst>
                    <a:ext uri="{FF2B5EF4-FFF2-40B4-BE49-F238E27FC236}">
                      <a16:creationId xmlns:a16="http://schemas.microsoft.com/office/drawing/2014/main" id="{6F9EA900-B84C-5A0B-52C4-9DAC595E04D2}"/>
                    </a:ext>
                  </a:extLst>
                </p:cNvPr>
                <p:cNvSpPr/>
                <p:nvPr/>
              </p:nvSpPr>
              <p:spPr>
                <a:xfrm flipV="1">
                  <a:off x="11243705" y="4539457"/>
                  <a:ext cx="30766" cy="48567"/>
                </a:xfrm>
                <a:custGeom>
                  <a:avLst/>
                  <a:gdLst>
                    <a:gd name="connsiteX0" fmla="*/ 13690 w 30766"/>
                    <a:gd name="connsiteY0" fmla="*/ -1050 h 48567"/>
                    <a:gd name="connsiteX1" fmla="*/ 1126 w 30766"/>
                    <a:gd name="connsiteY1" fmla="*/ -1050 h 48567"/>
                    <a:gd name="connsiteX2" fmla="*/ 1126 w 30766"/>
                    <a:gd name="connsiteY2" fmla="*/ 46444 h 48567"/>
                    <a:gd name="connsiteX3" fmla="*/ 12803 w 30766"/>
                    <a:gd name="connsiteY3" fmla="*/ 46444 h 48567"/>
                    <a:gd name="connsiteX4" fmla="*/ 12803 w 30766"/>
                    <a:gd name="connsiteY4" fmla="*/ 39690 h 48567"/>
                    <a:gd name="connsiteX5" fmla="*/ 18183 w 30766"/>
                    <a:gd name="connsiteY5" fmla="*/ 45986 h 48567"/>
                    <a:gd name="connsiteX6" fmla="*/ 23621 w 30766"/>
                    <a:gd name="connsiteY6" fmla="*/ 47517 h 48567"/>
                    <a:gd name="connsiteX7" fmla="*/ 31892 w 30766"/>
                    <a:gd name="connsiteY7" fmla="*/ 45142 h 48567"/>
                    <a:gd name="connsiteX8" fmla="*/ 28000 w 30766"/>
                    <a:gd name="connsiteY8" fmla="*/ 34195 h 48567"/>
                    <a:gd name="connsiteX9" fmla="*/ 22104 w 30766"/>
                    <a:gd name="connsiteY9" fmla="*/ 36241 h 48567"/>
                    <a:gd name="connsiteX10" fmla="*/ 17625 w 30766"/>
                    <a:gd name="connsiteY10" fmla="*/ 34781 h 48567"/>
                    <a:gd name="connsiteX11" fmla="*/ 14734 w 30766"/>
                    <a:gd name="connsiteY11" fmla="*/ 29530 h 48567"/>
                    <a:gd name="connsiteX12" fmla="*/ 13690 w 30766"/>
                    <a:gd name="connsiteY12" fmla="*/ 13617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3690" y="-1050"/>
                      </a:moveTo>
                      <a:lnTo>
                        <a:pt x="1126" y="-1050"/>
                      </a:lnTo>
                      <a:lnTo>
                        <a:pt x="1126" y="46444"/>
                      </a:lnTo>
                      <a:lnTo>
                        <a:pt x="12803" y="46444"/>
                      </a:lnTo>
                      <a:lnTo>
                        <a:pt x="12803" y="39690"/>
                      </a:lnTo>
                      <a:cubicBezTo>
                        <a:pt x="14796" y="42876"/>
                        <a:pt x="16590" y="44975"/>
                        <a:pt x="18183" y="45986"/>
                      </a:cubicBezTo>
                      <a:cubicBezTo>
                        <a:pt x="19776" y="47007"/>
                        <a:pt x="21589" y="47517"/>
                        <a:pt x="23621" y="47517"/>
                      </a:cubicBezTo>
                      <a:cubicBezTo>
                        <a:pt x="26483" y="47517"/>
                        <a:pt x="29240" y="46725"/>
                        <a:pt x="31892" y="45142"/>
                      </a:cubicBezTo>
                      <a:lnTo>
                        <a:pt x="28000" y="34195"/>
                      </a:lnTo>
                      <a:cubicBezTo>
                        <a:pt x="25882" y="35559"/>
                        <a:pt x="23917" y="36241"/>
                        <a:pt x="22104" y="36241"/>
                      </a:cubicBezTo>
                      <a:cubicBezTo>
                        <a:pt x="20339" y="36241"/>
                        <a:pt x="18846" y="35754"/>
                        <a:pt x="17625" y="34781"/>
                      </a:cubicBezTo>
                      <a:cubicBezTo>
                        <a:pt x="16404" y="33818"/>
                        <a:pt x="15440" y="32067"/>
                        <a:pt x="14734" y="29530"/>
                      </a:cubicBezTo>
                      <a:cubicBezTo>
                        <a:pt x="14038" y="27002"/>
                        <a:pt x="13690" y="21697"/>
                        <a:pt x="13690" y="13617"/>
                      </a:cubicBezTo>
                      <a:close/>
                    </a:path>
                  </a:pathLst>
                </a:custGeom>
                <a:solidFill>
                  <a:srgbClr val="000000"/>
                </a:solidFill>
                <a:ln w="14" cap="flat">
                  <a:noFill/>
                  <a:prstDash val="solid"/>
                  <a:round/>
                </a:ln>
              </p:spPr>
              <p:txBody>
                <a:bodyPr rtlCol="0" anchor="ctr"/>
                <a:lstStyle/>
                <a:p>
                  <a:endParaRPr lang="en-US"/>
                </a:p>
              </p:txBody>
            </p:sp>
            <p:sp>
              <p:nvSpPr>
                <p:cNvPr id="1574" name="Freeform: Shape 1573">
                  <a:extLst>
                    <a:ext uri="{FF2B5EF4-FFF2-40B4-BE49-F238E27FC236}">
                      <a16:creationId xmlns:a16="http://schemas.microsoft.com/office/drawing/2014/main" id="{27D89661-ADFB-2563-346E-CBA6C3385047}"/>
                    </a:ext>
                  </a:extLst>
                </p:cNvPr>
                <p:cNvSpPr/>
                <p:nvPr/>
              </p:nvSpPr>
              <p:spPr>
                <a:xfrm flipV="1">
                  <a:off x="11276970" y="4539457"/>
                  <a:ext cx="49011" cy="49640"/>
                </a:xfrm>
                <a:custGeom>
                  <a:avLst/>
                  <a:gdLst>
                    <a:gd name="connsiteX0" fmla="*/ 664 w 49011"/>
                    <a:gd name="connsiteY0" fmla="*/ 24473 h 49640"/>
                    <a:gd name="connsiteX1" fmla="*/ 3755 w 49011"/>
                    <a:gd name="connsiteY1" fmla="*/ 36593 h 49640"/>
                    <a:gd name="connsiteX2" fmla="*/ 12498 w 49011"/>
                    <a:gd name="connsiteY2" fmla="*/ 45537 h 49640"/>
                    <a:gd name="connsiteX3" fmla="*/ 25134 w 49011"/>
                    <a:gd name="connsiteY3" fmla="*/ 48628 h 49640"/>
                    <a:gd name="connsiteX4" fmla="*/ 42792 w 49011"/>
                    <a:gd name="connsiteY4" fmla="*/ 41630 h 49640"/>
                    <a:gd name="connsiteX5" fmla="*/ 49675 w 49011"/>
                    <a:gd name="connsiteY5" fmla="*/ 23943 h 49640"/>
                    <a:gd name="connsiteX6" fmla="*/ 42721 w 49011"/>
                    <a:gd name="connsiteY6" fmla="*/ 6071 h 49640"/>
                    <a:gd name="connsiteX7" fmla="*/ 25220 w 49011"/>
                    <a:gd name="connsiteY7" fmla="*/ -1013 h 49640"/>
                    <a:gd name="connsiteX8" fmla="*/ 12770 w 49011"/>
                    <a:gd name="connsiteY8" fmla="*/ 1935 h 49640"/>
                    <a:gd name="connsiteX9" fmla="*/ 3755 w 49011"/>
                    <a:gd name="connsiteY9" fmla="*/ 10592 h 49640"/>
                    <a:gd name="connsiteX10" fmla="*/ 664 w 49011"/>
                    <a:gd name="connsiteY10" fmla="*/ 24473 h 49640"/>
                    <a:gd name="connsiteX11" fmla="*/ 13543 w 49011"/>
                    <a:gd name="connsiteY11" fmla="*/ 23800 h 49640"/>
                    <a:gd name="connsiteX12" fmla="*/ 16891 w 49011"/>
                    <a:gd name="connsiteY12" fmla="*/ 12982 h 49640"/>
                    <a:gd name="connsiteX13" fmla="*/ 25177 w 49011"/>
                    <a:gd name="connsiteY13" fmla="*/ 9233 h 49640"/>
                    <a:gd name="connsiteX14" fmla="*/ 33419 w 49011"/>
                    <a:gd name="connsiteY14" fmla="*/ 12982 h 49640"/>
                    <a:gd name="connsiteX15" fmla="*/ 36753 w 49011"/>
                    <a:gd name="connsiteY15" fmla="*/ 23901 h 49640"/>
                    <a:gd name="connsiteX16" fmla="*/ 33419 w 49011"/>
                    <a:gd name="connsiteY16" fmla="*/ 34619 h 49640"/>
                    <a:gd name="connsiteX17" fmla="*/ 25177 w 49011"/>
                    <a:gd name="connsiteY17" fmla="*/ 38382 h 49640"/>
                    <a:gd name="connsiteX18" fmla="*/ 16891 w 49011"/>
                    <a:gd name="connsiteY18" fmla="*/ 34619 h 49640"/>
                    <a:gd name="connsiteX19" fmla="*/ 13543 w 49011"/>
                    <a:gd name="connsiteY19" fmla="*/ 2380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664" y="24473"/>
                      </a:moveTo>
                      <a:cubicBezTo>
                        <a:pt x="664" y="28651"/>
                        <a:pt x="1694" y="32692"/>
                        <a:pt x="3755" y="36593"/>
                      </a:cubicBezTo>
                      <a:cubicBezTo>
                        <a:pt x="5816" y="40505"/>
                        <a:pt x="8730" y="43486"/>
                        <a:pt x="12498" y="45537"/>
                      </a:cubicBezTo>
                      <a:cubicBezTo>
                        <a:pt x="16266" y="47598"/>
                        <a:pt x="20478" y="48628"/>
                        <a:pt x="25134" y="48628"/>
                      </a:cubicBezTo>
                      <a:cubicBezTo>
                        <a:pt x="32317" y="48628"/>
                        <a:pt x="38203" y="46295"/>
                        <a:pt x="42792" y="41630"/>
                      </a:cubicBezTo>
                      <a:cubicBezTo>
                        <a:pt x="47381" y="36965"/>
                        <a:pt x="49675" y="31070"/>
                        <a:pt x="49675" y="23943"/>
                      </a:cubicBezTo>
                      <a:cubicBezTo>
                        <a:pt x="49675" y="16760"/>
                        <a:pt x="47357" y="10802"/>
                        <a:pt x="42721" y="6071"/>
                      </a:cubicBezTo>
                      <a:cubicBezTo>
                        <a:pt x="38084" y="1348"/>
                        <a:pt x="32251" y="-1013"/>
                        <a:pt x="25220" y="-1013"/>
                      </a:cubicBezTo>
                      <a:cubicBezTo>
                        <a:pt x="20870" y="-1013"/>
                        <a:pt x="16720" y="-30"/>
                        <a:pt x="12770" y="1935"/>
                      </a:cubicBezTo>
                      <a:cubicBezTo>
                        <a:pt x="8821" y="3910"/>
                        <a:pt x="5816" y="6796"/>
                        <a:pt x="3755" y="10592"/>
                      </a:cubicBezTo>
                      <a:cubicBezTo>
                        <a:pt x="1694" y="14389"/>
                        <a:pt x="664" y="19016"/>
                        <a:pt x="664" y="24473"/>
                      </a:cubicBezTo>
                      <a:close/>
                      <a:moveTo>
                        <a:pt x="13543" y="23800"/>
                      </a:moveTo>
                      <a:cubicBezTo>
                        <a:pt x="13543" y="19097"/>
                        <a:pt x="14659" y="15491"/>
                        <a:pt x="16891" y="12982"/>
                      </a:cubicBezTo>
                      <a:cubicBezTo>
                        <a:pt x="19133" y="10483"/>
                        <a:pt x="21895" y="9233"/>
                        <a:pt x="25177" y="9233"/>
                      </a:cubicBezTo>
                      <a:cubicBezTo>
                        <a:pt x="28458" y="9233"/>
                        <a:pt x="31206" y="10483"/>
                        <a:pt x="33419" y="12982"/>
                      </a:cubicBezTo>
                      <a:cubicBezTo>
                        <a:pt x="35642" y="15491"/>
                        <a:pt x="36753" y="19131"/>
                        <a:pt x="36753" y="23901"/>
                      </a:cubicBezTo>
                      <a:cubicBezTo>
                        <a:pt x="36753" y="28547"/>
                        <a:pt x="35642" y="32119"/>
                        <a:pt x="33419" y="34619"/>
                      </a:cubicBezTo>
                      <a:cubicBezTo>
                        <a:pt x="31206" y="37128"/>
                        <a:pt x="28458" y="38382"/>
                        <a:pt x="25177" y="38382"/>
                      </a:cubicBezTo>
                      <a:cubicBezTo>
                        <a:pt x="21895" y="38382"/>
                        <a:pt x="19133" y="37128"/>
                        <a:pt x="16891" y="34619"/>
                      </a:cubicBezTo>
                      <a:cubicBezTo>
                        <a:pt x="14659" y="32119"/>
                        <a:pt x="13543" y="28513"/>
                        <a:pt x="13543" y="23800"/>
                      </a:cubicBezTo>
                      <a:close/>
                    </a:path>
                  </a:pathLst>
                </a:custGeom>
                <a:solidFill>
                  <a:srgbClr val="000000"/>
                </a:solidFill>
                <a:ln w="14" cap="flat">
                  <a:noFill/>
                  <a:prstDash val="solid"/>
                  <a:round/>
                </a:ln>
              </p:spPr>
              <p:txBody>
                <a:bodyPr rtlCol="0" anchor="ctr"/>
                <a:lstStyle/>
                <a:p>
                  <a:endParaRPr lang="en-US"/>
                </a:p>
              </p:txBody>
            </p:sp>
            <p:sp>
              <p:nvSpPr>
                <p:cNvPr id="1575" name="Freeform: Shape 1574">
                  <a:extLst>
                    <a:ext uri="{FF2B5EF4-FFF2-40B4-BE49-F238E27FC236}">
                      <a16:creationId xmlns:a16="http://schemas.microsoft.com/office/drawing/2014/main" id="{573EB95A-27CF-7E26-22CF-5CC31BC58B8A}"/>
                    </a:ext>
                  </a:extLst>
                </p:cNvPr>
                <p:cNvSpPr/>
                <p:nvPr/>
              </p:nvSpPr>
              <p:spPr>
                <a:xfrm flipV="1">
                  <a:off x="11335460" y="4539457"/>
                  <a:ext cx="46335" cy="66640"/>
                </a:xfrm>
                <a:custGeom>
                  <a:avLst/>
                  <a:gdLst>
                    <a:gd name="connsiteX0" fmla="*/ 593 w 46335"/>
                    <a:gd name="connsiteY0" fmla="*/ 65151 h 66640"/>
                    <a:gd name="connsiteX1" fmla="*/ 12313 w 46335"/>
                    <a:gd name="connsiteY1" fmla="*/ 65151 h 66640"/>
                    <a:gd name="connsiteX2" fmla="*/ 12313 w 46335"/>
                    <a:gd name="connsiteY2" fmla="*/ 58168 h 66640"/>
                    <a:gd name="connsiteX3" fmla="*/ 18480 w 46335"/>
                    <a:gd name="connsiteY3" fmla="*/ 63977 h 66640"/>
                    <a:gd name="connsiteX4" fmla="*/ 27123 w 46335"/>
                    <a:gd name="connsiteY4" fmla="*/ 66224 h 66640"/>
                    <a:gd name="connsiteX5" fmla="*/ 41161 w 46335"/>
                    <a:gd name="connsiteY5" fmla="*/ 59742 h 66640"/>
                    <a:gd name="connsiteX6" fmla="*/ 46928 w 46335"/>
                    <a:gd name="connsiteY6" fmla="*/ 41668 h 66640"/>
                    <a:gd name="connsiteX7" fmla="*/ 41104 w 46335"/>
                    <a:gd name="connsiteY7" fmla="*/ 23180 h 66640"/>
                    <a:gd name="connsiteX8" fmla="*/ 27023 w 46335"/>
                    <a:gd name="connsiteY8" fmla="*/ 16583 h 66640"/>
                    <a:gd name="connsiteX9" fmla="*/ 19883 w 46335"/>
                    <a:gd name="connsiteY9" fmla="*/ 18143 h 66640"/>
                    <a:gd name="connsiteX10" fmla="*/ 13171 w 46335"/>
                    <a:gd name="connsiteY10" fmla="*/ 23509 h 66640"/>
                    <a:gd name="connsiteX11" fmla="*/ 13171 w 46335"/>
                    <a:gd name="connsiteY11" fmla="*/ -417 h 66640"/>
                    <a:gd name="connsiteX12" fmla="*/ 593 w 46335"/>
                    <a:gd name="connsiteY12" fmla="*/ -417 h 66640"/>
                    <a:gd name="connsiteX13" fmla="*/ 13028 w 46335"/>
                    <a:gd name="connsiteY13" fmla="*/ 42212 h 66640"/>
                    <a:gd name="connsiteX14" fmla="*/ 16205 w 46335"/>
                    <a:gd name="connsiteY14" fmla="*/ 30378 h 66640"/>
                    <a:gd name="connsiteX15" fmla="*/ 23947 w 46335"/>
                    <a:gd name="connsiteY15" fmla="*/ 26557 h 66640"/>
                    <a:gd name="connsiteX16" fmla="*/ 31230 w 46335"/>
                    <a:gd name="connsiteY16" fmla="*/ 30063 h 66640"/>
                    <a:gd name="connsiteX17" fmla="*/ 34135 w 46335"/>
                    <a:gd name="connsiteY17" fmla="*/ 41582 h 66640"/>
                    <a:gd name="connsiteX18" fmla="*/ 31130 w 46335"/>
                    <a:gd name="connsiteY18" fmla="*/ 52673 h 66640"/>
                    <a:gd name="connsiteX19" fmla="*/ 23718 w 46335"/>
                    <a:gd name="connsiteY19" fmla="*/ 56293 h 66640"/>
                    <a:gd name="connsiteX20" fmla="*/ 16062 w 46335"/>
                    <a:gd name="connsiteY20" fmla="*/ 52730 h 66640"/>
                    <a:gd name="connsiteX21" fmla="*/ 13028 w 46335"/>
                    <a:gd name="connsiteY21" fmla="*/ 42212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593" y="65151"/>
                      </a:moveTo>
                      <a:lnTo>
                        <a:pt x="12313" y="65151"/>
                      </a:lnTo>
                      <a:lnTo>
                        <a:pt x="12313" y="58168"/>
                      </a:lnTo>
                      <a:cubicBezTo>
                        <a:pt x="13839" y="60553"/>
                        <a:pt x="15895" y="62489"/>
                        <a:pt x="18480" y="63977"/>
                      </a:cubicBezTo>
                      <a:cubicBezTo>
                        <a:pt x="21075" y="65475"/>
                        <a:pt x="23956" y="66224"/>
                        <a:pt x="27123" y="66224"/>
                      </a:cubicBezTo>
                      <a:cubicBezTo>
                        <a:pt x="32637" y="66224"/>
                        <a:pt x="37317" y="64063"/>
                        <a:pt x="41161" y="59742"/>
                      </a:cubicBezTo>
                      <a:cubicBezTo>
                        <a:pt x="45006" y="55420"/>
                        <a:pt x="46928" y="49396"/>
                        <a:pt x="46928" y="41668"/>
                      </a:cubicBezTo>
                      <a:cubicBezTo>
                        <a:pt x="46928" y="33741"/>
                        <a:pt x="44987" y="27578"/>
                        <a:pt x="41104" y="23180"/>
                      </a:cubicBezTo>
                      <a:cubicBezTo>
                        <a:pt x="37231" y="18782"/>
                        <a:pt x="32537" y="16583"/>
                        <a:pt x="27023" y="16583"/>
                      </a:cubicBezTo>
                      <a:cubicBezTo>
                        <a:pt x="24400" y="16583"/>
                        <a:pt x="22019" y="17103"/>
                        <a:pt x="19883" y="18143"/>
                      </a:cubicBezTo>
                      <a:cubicBezTo>
                        <a:pt x="17755" y="19192"/>
                        <a:pt x="15518" y="20981"/>
                        <a:pt x="13171" y="23509"/>
                      </a:cubicBezTo>
                      <a:lnTo>
                        <a:pt x="13171" y="-417"/>
                      </a:lnTo>
                      <a:lnTo>
                        <a:pt x="593" y="-417"/>
                      </a:lnTo>
                      <a:close/>
                      <a:moveTo>
                        <a:pt x="13028" y="42212"/>
                      </a:moveTo>
                      <a:cubicBezTo>
                        <a:pt x="13028" y="36870"/>
                        <a:pt x="14087" y="32925"/>
                        <a:pt x="16205" y="30378"/>
                      </a:cubicBezTo>
                      <a:cubicBezTo>
                        <a:pt x="18323" y="27831"/>
                        <a:pt x="20903" y="26557"/>
                        <a:pt x="23947" y="26557"/>
                      </a:cubicBezTo>
                      <a:cubicBezTo>
                        <a:pt x="26866" y="26557"/>
                        <a:pt x="29294" y="27726"/>
                        <a:pt x="31230" y="30063"/>
                      </a:cubicBezTo>
                      <a:cubicBezTo>
                        <a:pt x="33167" y="32410"/>
                        <a:pt x="34135" y="36250"/>
                        <a:pt x="34135" y="41582"/>
                      </a:cubicBezTo>
                      <a:cubicBezTo>
                        <a:pt x="34135" y="46562"/>
                        <a:pt x="33133" y="50259"/>
                        <a:pt x="31130" y="52673"/>
                      </a:cubicBezTo>
                      <a:cubicBezTo>
                        <a:pt x="29136" y="55086"/>
                        <a:pt x="26665" y="56293"/>
                        <a:pt x="23718" y="56293"/>
                      </a:cubicBezTo>
                      <a:cubicBezTo>
                        <a:pt x="20646" y="56293"/>
                        <a:pt x="18094" y="55105"/>
                        <a:pt x="16062" y="52730"/>
                      </a:cubicBezTo>
                      <a:cubicBezTo>
                        <a:pt x="14039" y="50364"/>
                        <a:pt x="13028" y="46858"/>
                        <a:pt x="13028" y="42212"/>
                      </a:cubicBezTo>
                      <a:close/>
                    </a:path>
                  </a:pathLst>
                </a:custGeom>
                <a:solidFill>
                  <a:srgbClr val="000000"/>
                </a:solidFill>
                <a:ln w="14" cap="flat">
                  <a:noFill/>
                  <a:prstDash val="solid"/>
                  <a:round/>
                </a:ln>
              </p:spPr>
              <p:txBody>
                <a:bodyPr rtlCol="0" anchor="ctr"/>
                <a:lstStyle/>
                <a:p>
                  <a:endParaRPr lang="en-US"/>
                </a:p>
              </p:txBody>
            </p:sp>
            <p:sp>
              <p:nvSpPr>
                <p:cNvPr id="1576" name="Freeform: Shape 1575">
                  <a:extLst>
                    <a:ext uri="{FF2B5EF4-FFF2-40B4-BE49-F238E27FC236}">
                      <a16:creationId xmlns:a16="http://schemas.microsoft.com/office/drawing/2014/main" id="{A8761115-5A46-0E0F-F09C-BD27517DD7DE}"/>
                    </a:ext>
                  </a:extLst>
                </p:cNvPr>
                <p:cNvSpPr/>
                <p:nvPr/>
              </p:nvSpPr>
              <p:spPr>
                <a:xfrm flipV="1">
                  <a:off x="11385822" y="4540530"/>
                  <a:ext cx="48825" cy="66769"/>
                </a:xfrm>
                <a:custGeom>
                  <a:avLst/>
                  <a:gdLst>
                    <a:gd name="connsiteX0" fmla="*/ 908 w 48825"/>
                    <a:gd name="connsiteY0" fmla="*/ 66433 h 66769"/>
                    <a:gd name="connsiteX1" fmla="*/ 14273 w 48825"/>
                    <a:gd name="connsiteY1" fmla="*/ 66433 h 66769"/>
                    <a:gd name="connsiteX2" fmla="*/ 25635 w 48825"/>
                    <a:gd name="connsiteY2" fmla="*/ 32719 h 66769"/>
                    <a:gd name="connsiteX3" fmla="*/ 36725 w 48825"/>
                    <a:gd name="connsiteY3" fmla="*/ 66433 h 66769"/>
                    <a:gd name="connsiteX4" fmla="*/ 49733 w 48825"/>
                    <a:gd name="connsiteY4" fmla="*/ 66433 h 66769"/>
                    <a:gd name="connsiteX5" fmla="*/ 32962 w 48825"/>
                    <a:gd name="connsiteY5" fmla="*/ 20727 h 66769"/>
                    <a:gd name="connsiteX6" fmla="*/ 29971 w 48825"/>
                    <a:gd name="connsiteY6" fmla="*/ 12456 h 66769"/>
                    <a:gd name="connsiteX7" fmla="*/ 26809 w 48825"/>
                    <a:gd name="connsiteY7" fmla="*/ 6102 h 66769"/>
                    <a:gd name="connsiteX8" fmla="*/ 23374 w 48825"/>
                    <a:gd name="connsiteY8" fmla="*/ 2553 h 66769"/>
                    <a:gd name="connsiteX9" fmla="*/ 18581 w 48825"/>
                    <a:gd name="connsiteY9" fmla="*/ 421 h 66769"/>
                    <a:gd name="connsiteX10" fmla="*/ 12170 w 48825"/>
                    <a:gd name="connsiteY10" fmla="*/ -337 h 66769"/>
                    <a:gd name="connsiteX11" fmla="*/ 5058 w 48825"/>
                    <a:gd name="connsiteY11" fmla="*/ 421 h 66769"/>
                    <a:gd name="connsiteX12" fmla="*/ 3942 w 48825"/>
                    <a:gd name="connsiteY12" fmla="*/ 10266 h 66769"/>
                    <a:gd name="connsiteX13" fmla="*/ 9265 w 48825"/>
                    <a:gd name="connsiteY13" fmla="*/ 9680 h 66769"/>
                    <a:gd name="connsiteX14" fmla="*/ 15747 w 48825"/>
                    <a:gd name="connsiteY14" fmla="*/ 12256 h 66769"/>
                    <a:gd name="connsiteX15" fmla="*/ 18967 w 48825"/>
                    <a:gd name="connsiteY15" fmla="*/ 18809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908" y="66433"/>
                      </a:moveTo>
                      <a:lnTo>
                        <a:pt x="14273" y="66433"/>
                      </a:lnTo>
                      <a:lnTo>
                        <a:pt x="25635" y="32719"/>
                      </a:lnTo>
                      <a:lnTo>
                        <a:pt x="36725" y="66433"/>
                      </a:lnTo>
                      <a:lnTo>
                        <a:pt x="49733" y="66433"/>
                      </a:lnTo>
                      <a:lnTo>
                        <a:pt x="32962" y="20727"/>
                      </a:lnTo>
                      <a:lnTo>
                        <a:pt x="29971" y="12456"/>
                      </a:lnTo>
                      <a:cubicBezTo>
                        <a:pt x="28865" y="9680"/>
                        <a:pt x="27810" y="7562"/>
                        <a:pt x="26809" y="6102"/>
                      </a:cubicBezTo>
                      <a:cubicBezTo>
                        <a:pt x="25817" y="4643"/>
                        <a:pt x="24672" y="3460"/>
                        <a:pt x="23374" y="2553"/>
                      </a:cubicBezTo>
                      <a:cubicBezTo>
                        <a:pt x="22077" y="1638"/>
                        <a:pt x="20479" y="927"/>
                        <a:pt x="18581" y="421"/>
                      </a:cubicBezTo>
                      <a:cubicBezTo>
                        <a:pt x="16692" y="-84"/>
                        <a:pt x="14555" y="-337"/>
                        <a:pt x="12170" y="-337"/>
                      </a:cubicBezTo>
                      <a:cubicBezTo>
                        <a:pt x="9756" y="-337"/>
                        <a:pt x="7385" y="-84"/>
                        <a:pt x="5058" y="421"/>
                      </a:cubicBezTo>
                      <a:lnTo>
                        <a:pt x="3942" y="10266"/>
                      </a:lnTo>
                      <a:cubicBezTo>
                        <a:pt x="5916" y="9875"/>
                        <a:pt x="7691" y="9680"/>
                        <a:pt x="9265" y="9680"/>
                      </a:cubicBezTo>
                      <a:cubicBezTo>
                        <a:pt x="12184" y="9680"/>
                        <a:pt x="14345" y="10538"/>
                        <a:pt x="15747" y="12256"/>
                      </a:cubicBezTo>
                      <a:cubicBezTo>
                        <a:pt x="17150" y="13963"/>
                        <a:pt x="18223" y="16148"/>
                        <a:pt x="18967" y="18809"/>
                      </a:cubicBezTo>
                      <a:close/>
                    </a:path>
                  </a:pathLst>
                </a:custGeom>
                <a:solidFill>
                  <a:srgbClr val="000000"/>
                </a:solidFill>
                <a:ln w="14" cap="flat">
                  <a:noFill/>
                  <a:prstDash val="solid"/>
                  <a:round/>
                </a:ln>
              </p:spPr>
              <p:txBody>
                <a:bodyPr rtlCol="0" anchor="ctr"/>
                <a:lstStyle/>
                <a:p>
                  <a:endParaRPr lang="en-US"/>
                </a:p>
              </p:txBody>
            </p:sp>
            <p:sp>
              <p:nvSpPr>
                <p:cNvPr id="1577" name="Freeform: Shape 1576">
                  <a:extLst>
                    <a:ext uri="{FF2B5EF4-FFF2-40B4-BE49-F238E27FC236}">
                      <a16:creationId xmlns:a16="http://schemas.microsoft.com/office/drawing/2014/main" id="{03694DB5-58F2-2E90-1097-58617C38D09E}"/>
                    </a:ext>
                  </a:extLst>
                </p:cNvPr>
                <p:cNvSpPr/>
                <p:nvPr/>
              </p:nvSpPr>
              <p:spPr>
                <a:xfrm flipV="1">
                  <a:off x="11436126" y="458802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78" name="Freeform: Shape 1577">
                  <a:extLst>
                    <a:ext uri="{FF2B5EF4-FFF2-40B4-BE49-F238E27FC236}">
                      <a16:creationId xmlns:a16="http://schemas.microsoft.com/office/drawing/2014/main" id="{33FEFF8E-5CA3-6FEB-D993-D0126E96D34B}"/>
                    </a:ext>
                  </a:extLst>
                </p:cNvPr>
                <p:cNvSpPr/>
                <p:nvPr/>
              </p:nvSpPr>
              <p:spPr>
                <a:xfrm flipV="1">
                  <a:off x="11465377" y="4540001"/>
                  <a:ext cx="45834" cy="31381"/>
                </a:xfrm>
                <a:custGeom>
                  <a:avLst/>
                  <a:gdLst>
                    <a:gd name="connsiteX0" fmla="*/ 809 w 45834"/>
                    <a:gd name="connsiteY0" fmla="*/ 18233 h 31381"/>
                    <a:gd name="connsiteX1" fmla="*/ 809 w 45834"/>
                    <a:gd name="connsiteY1" fmla="*/ 29767 h 31381"/>
                    <a:gd name="connsiteX2" fmla="*/ 46643 w 45834"/>
                    <a:gd name="connsiteY2" fmla="*/ 29767 h 31381"/>
                    <a:gd name="connsiteX3" fmla="*/ 46643 w 45834"/>
                    <a:gd name="connsiteY3" fmla="*/ 18233 h 31381"/>
                    <a:gd name="connsiteX4" fmla="*/ 809 w 45834"/>
                    <a:gd name="connsiteY4" fmla="*/ -1615 h 31381"/>
                    <a:gd name="connsiteX5" fmla="*/ 809 w 45834"/>
                    <a:gd name="connsiteY5" fmla="*/ 9962 h 31381"/>
                    <a:gd name="connsiteX6" fmla="*/ 46643 w 45834"/>
                    <a:gd name="connsiteY6" fmla="*/ 9962 h 31381"/>
                    <a:gd name="connsiteX7" fmla="*/ 46643 w 45834"/>
                    <a:gd name="connsiteY7" fmla="*/ -1615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809" y="18233"/>
                      </a:moveTo>
                      <a:lnTo>
                        <a:pt x="809" y="29767"/>
                      </a:lnTo>
                      <a:lnTo>
                        <a:pt x="46643" y="29767"/>
                      </a:lnTo>
                      <a:lnTo>
                        <a:pt x="46643" y="18233"/>
                      </a:lnTo>
                      <a:close/>
                      <a:moveTo>
                        <a:pt x="809" y="-1615"/>
                      </a:moveTo>
                      <a:lnTo>
                        <a:pt x="809" y="9962"/>
                      </a:lnTo>
                      <a:lnTo>
                        <a:pt x="46643" y="9962"/>
                      </a:lnTo>
                      <a:lnTo>
                        <a:pt x="46643" y="-1615"/>
                      </a:lnTo>
                      <a:close/>
                    </a:path>
                  </a:pathLst>
                </a:custGeom>
                <a:solidFill>
                  <a:srgbClr val="000000"/>
                </a:solidFill>
                <a:ln w="14" cap="flat">
                  <a:noFill/>
                  <a:prstDash val="solid"/>
                  <a:round/>
                </a:ln>
              </p:spPr>
              <p:txBody>
                <a:bodyPr rtlCol="0" anchor="ctr"/>
                <a:lstStyle/>
                <a:p>
                  <a:endParaRPr lang="en-US"/>
                </a:p>
              </p:txBody>
            </p:sp>
            <p:sp>
              <p:nvSpPr>
                <p:cNvPr id="1579" name="Freeform: Shape 1578">
                  <a:extLst>
                    <a:ext uri="{FF2B5EF4-FFF2-40B4-BE49-F238E27FC236}">
                      <a16:creationId xmlns:a16="http://schemas.microsoft.com/office/drawing/2014/main" id="{245E5452-B2C8-41ED-4B41-1657A5EE065D}"/>
                    </a:ext>
                  </a:extLst>
                </p:cNvPr>
                <p:cNvSpPr/>
                <p:nvPr/>
              </p:nvSpPr>
              <p:spPr>
                <a:xfrm flipV="1">
                  <a:off x="11515054" y="4588025"/>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80" name="Freeform: Shape 1579">
                  <a:extLst>
                    <a:ext uri="{FF2B5EF4-FFF2-40B4-BE49-F238E27FC236}">
                      <a16:creationId xmlns:a16="http://schemas.microsoft.com/office/drawing/2014/main" id="{4E1D8AA1-BF5E-8293-D6DE-0F19C5B817AC}"/>
                    </a:ext>
                  </a:extLst>
                </p:cNvPr>
                <p:cNvSpPr/>
                <p:nvPr/>
              </p:nvSpPr>
              <p:spPr>
                <a:xfrm flipV="1">
                  <a:off x="11544348" y="4522199"/>
                  <a:ext cx="42571" cy="66941"/>
                </a:xfrm>
                <a:custGeom>
                  <a:avLst/>
                  <a:gdLst>
                    <a:gd name="connsiteX0" fmla="*/ 22216 w 42571"/>
                    <a:gd name="connsiteY0" fmla="*/ 65325 h 66941"/>
                    <a:gd name="connsiteX1" fmla="*/ 37113 w 42571"/>
                    <a:gd name="connsiteY1" fmla="*/ 58528 h 66941"/>
                    <a:gd name="connsiteX2" fmla="*/ 43509 w 42571"/>
                    <a:gd name="connsiteY2" fmla="*/ 31826 h 66941"/>
                    <a:gd name="connsiteX3" fmla="*/ 37070 w 42571"/>
                    <a:gd name="connsiteY3" fmla="*/ 5095 h 66941"/>
                    <a:gd name="connsiteX4" fmla="*/ 22216 w 42571"/>
                    <a:gd name="connsiteY4" fmla="*/ -1616 h 66941"/>
                    <a:gd name="connsiteX5" fmla="*/ 6790 w 42571"/>
                    <a:gd name="connsiteY5" fmla="*/ 5739 h 66941"/>
                    <a:gd name="connsiteX6" fmla="*/ 938 w 42571"/>
                    <a:gd name="connsiteY6" fmla="*/ 31969 h 66941"/>
                    <a:gd name="connsiteX7" fmla="*/ 7377 w 42571"/>
                    <a:gd name="connsiteY7" fmla="*/ 58614 h 66941"/>
                    <a:gd name="connsiteX8" fmla="*/ 22216 w 42571"/>
                    <a:gd name="connsiteY8" fmla="*/ 65325 h 66941"/>
                    <a:gd name="connsiteX9" fmla="*/ 22216 w 42571"/>
                    <a:gd name="connsiteY9" fmla="*/ 54907 h 66941"/>
                    <a:gd name="connsiteX10" fmla="*/ 18152 w 42571"/>
                    <a:gd name="connsiteY10" fmla="*/ 53448 h 66941"/>
                    <a:gd name="connsiteX11" fmla="*/ 15376 w 42571"/>
                    <a:gd name="connsiteY11" fmla="*/ 48239 h 66941"/>
                    <a:gd name="connsiteX12" fmla="*/ 14088 w 42571"/>
                    <a:gd name="connsiteY12" fmla="*/ 31826 h 66941"/>
                    <a:gd name="connsiteX13" fmla="*/ 15247 w 42571"/>
                    <a:gd name="connsiteY13" fmla="*/ 15970 h 66941"/>
                    <a:gd name="connsiteX14" fmla="*/ 18167 w 42571"/>
                    <a:gd name="connsiteY14" fmla="*/ 10232 h 66941"/>
                    <a:gd name="connsiteX15" fmla="*/ 22216 w 42571"/>
                    <a:gd name="connsiteY15" fmla="*/ 8801 h 66941"/>
                    <a:gd name="connsiteX16" fmla="*/ 26295 w 42571"/>
                    <a:gd name="connsiteY16" fmla="*/ 10246 h 66941"/>
                    <a:gd name="connsiteX17" fmla="*/ 29056 w 42571"/>
                    <a:gd name="connsiteY17" fmla="*/ 15470 h 66941"/>
                    <a:gd name="connsiteX18" fmla="*/ 30359 w 42571"/>
                    <a:gd name="connsiteY18" fmla="*/ 31826 h 66941"/>
                    <a:gd name="connsiteX19" fmla="*/ 29199 w 42571"/>
                    <a:gd name="connsiteY19" fmla="*/ 47681 h 66941"/>
                    <a:gd name="connsiteX20" fmla="*/ 26266 w 42571"/>
                    <a:gd name="connsiteY20" fmla="*/ 53448 h 66941"/>
                    <a:gd name="connsiteX21" fmla="*/ 22216 w 42571"/>
                    <a:gd name="connsiteY21" fmla="*/ 54907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2216" y="65325"/>
                      </a:moveTo>
                      <a:cubicBezTo>
                        <a:pt x="28570" y="65325"/>
                        <a:pt x="33535" y="63059"/>
                        <a:pt x="37113" y="58528"/>
                      </a:cubicBezTo>
                      <a:cubicBezTo>
                        <a:pt x="41377" y="53166"/>
                        <a:pt x="43509" y="44266"/>
                        <a:pt x="43509" y="31826"/>
                      </a:cubicBezTo>
                      <a:cubicBezTo>
                        <a:pt x="43509" y="19424"/>
                        <a:pt x="41363" y="10514"/>
                        <a:pt x="37070" y="5095"/>
                      </a:cubicBezTo>
                      <a:cubicBezTo>
                        <a:pt x="33521" y="621"/>
                        <a:pt x="28570" y="-1616"/>
                        <a:pt x="22216" y="-1616"/>
                      </a:cubicBezTo>
                      <a:cubicBezTo>
                        <a:pt x="15844" y="-1616"/>
                        <a:pt x="10702" y="835"/>
                        <a:pt x="6790" y="5739"/>
                      </a:cubicBezTo>
                      <a:cubicBezTo>
                        <a:pt x="2888" y="10642"/>
                        <a:pt x="938" y="19386"/>
                        <a:pt x="938" y="31969"/>
                      </a:cubicBezTo>
                      <a:cubicBezTo>
                        <a:pt x="938" y="44313"/>
                        <a:pt x="3084" y="53195"/>
                        <a:pt x="7377" y="58614"/>
                      </a:cubicBezTo>
                      <a:cubicBezTo>
                        <a:pt x="10926" y="63088"/>
                        <a:pt x="15872" y="65325"/>
                        <a:pt x="22216" y="65325"/>
                      </a:cubicBezTo>
                      <a:close/>
                      <a:moveTo>
                        <a:pt x="22216" y="54907"/>
                      </a:moveTo>
                      <a:cubicBezTo>
                        <a:pt x="20699" y="54907"/>
                        <a:pt x="19345" y="54421"/>
                        <a:pt x="18152" y="53448"/>
                      </a:cubicBezTo>
                      <a:cubicBezTo>
                        <a:pt x="16960" y="52484"/>
                        <a:pt x="16034" y="50748"/>
                        <a:pt x="15376" y="48239"/>
                      </a:cubicBezTo>
                      <a:cubicBezTo>
                        <a:pt x="14518" y="44995"/>
                        <a:pt x="14088" y="39524"/>
                        <a:pt x="14088" y="31826"/>
                      </a:cubicBezTo>
                      <a:cubicBezTo>
                        <a:pt x="14088" y="24137"/>
                        <a:pt x="14475" y="18851"/>
                        <a:pt x="15247" y="15970"/>
                      </a:cubicBezTo>
                      <a:cubicBezTo>
                        <a:pt x="16020" y="13099"/>
                        <a:pt x="16993" y="11186"/>
                        <a:pt x="18167" y="10232"/>
                      </a:cubicBezTo>
                      <a:cubicBezTo>
                        <a:pt x="19350" y="9278"/>
                        <a:pt x="20699" y="8801"/>
                        <a:pt x="22216" y="8801"/>
                      </a:cubicBezTo>
                      <a:cubicBezTo>
                        <a:pt x="23743" y="8801"/>
                        <a:pt x="25102" y="9283"/>
                        <a:pt x="26295" y="10246"/>
                      </a:cubicBezTo>
                      <a:cubicBezTo>
                        <a:pt x="27487" y="11220"/>
                        <a:pt x="28408" y="12961"/>
                        <a:pt x="29056" y="15470"/>
                      </a:cubicBezTo>
                      <a:cubicBezTo>
                        <a:pt x="29925" y="18685"/>
                        <a:pt x="30359" y="24137"/>
                        <a:pt x="30359" y="31826"/>
                      </a:cubicBezTo>
                      <a:cubicBezTo>
                        <a:pt x="30359" y="39524"/>
                        <a:pt x="29972" y="44809"/>
                        <a:pt x="29199" y="47681"/>
                      </a:cubicBezTo>
                      <a:cubicBezTo>
                        <a:pt x="28427" y="50562"/>
                        <a:pt x="27449" y="52484"/>
                        <a:pt x="26266" y="53448"/>
                      </a:cubicBezTo>
                      <a:cubicBezTo>
                        <a:pt x="25093" y="54421"/>
                        <a:pt x="23743" y="54907"/>
                        <a:pt x="22216" y="54907"/>
                      </a:cubicBezTo>
                      <a:close/>
                    </a:path>
                  </a:pathLst>
                </a:custGeom>
                <a:solidFill>
                  <a:srgbClr val="000000"/>
                </a:solidFill>
                <a:ln w="14" cap="flat">
                  <a:noFill/>
                  <a:prstDash val="solid"/>
                  <a:round/>
                </a:ln>
              </p:spPr>
              <p:txBody>
                <a:bodyPr rtlCol="0" anchor="ctr"/>
                <a:lstStyle/>
                <a:p>
                  <a:endParaRPr lang="en-US"/>
                </a:p>
              </p:txBody>
            </p:sp>
            <p:sp>
              <p:nvSpPr>
                <p:cNvPr id="1581" name="Freeform: Shape 1580">
                  <a:extLst>
                    <a:ext uri="{FF2B5EF4-FFF2-40B4-BE49-F238E27FC236}">
                      <a16:creationId xmlns:a16="http://schemas.microsoft.com/office/drawing/2014/main" id="{8C85E5C0-A102-1D2E-4644-52F61AF6D259}"/>
                    </a:ext>
                  </a:extLst>
                </p:cNvPr>
                <p:cNvSpPr/>
                <p:nvPr/>
              </p:nvSpPr>
              <p:spPr>
                <a:xfrm flipV="1">
                  <a:off x="11598000" y="4575460"/>
                  <a:ext cx="12578" cy="12564"/>
                </a:xfrm>
                <a:custGeom>
                  <a:avLst/>
                  <a:gdLst>
                    <a:gd name="connsiteX0" fmla="*/ 1805 w 12578"/>
                    <a:gd name="connsiteY0" fmla="*/ 212 h 12564"/>
                    <a:gd name="connsiteX1" fmla="*/ 1805 w 12578"/>
                    <a:gd name="connsiteY1" fmla="*/ 12776 h 12564"/>
                    <a:gd name="connsiteX2" fmla="*/ 14383 w 12578"/>
                    <a:gd name="connsiteY2" fmla="*/ 12776 h 12564"/>
                    <a:gd name="connsiteX3" fmla="*/ 14383 w 12578"/>
                    <a:gd name="connsiteY3" fmla="*/ 212 h 12564"/>
                  </a:gdLst>
                  <a:ahLst/>
                  <a:cxnLst>
                    <a:cxn ang="0">
                      <a:pos x="connsiteX0" y="connsiteY0"/>
                    </a:cxn>
                    <a:cxn ang="0">
                      <a:pos x="connsiteX1" y="connsiteY1"/>
                    </a:cxn>
                    <a:cxn ang="0">
                      <a:pos x="connsiteX2" y="connsiteY2"/>
                    </a:cxn>
                    <a:cxn ang="0">
                      <a:pos x="connsiteX3" y="connsiteY3"/>
                    </a:cxn>
                  </a:cxnLst>
                  <a:rect l="l" t="t" r="r" b="b"/>
                  <a:pathLst>
                    <a:path w="12578" h="12564">
                      <a:moveTo>
                        <a:pt x="1805" y="212"/>
                      </a:moveTo>
                      <a:lnTo>
                        <a:pt x="1805" y="12776"/>
                      </a:lnTo>
                      <a:lnTo>
                        <a:pt x="14383" y="12776"/>
                      </a:lnTo>
                      <a:lnTo>
                        <a:pt x="14383" y="212"/>
                      </a:lnTo>
                      <a:close/>
                    </a:path>
                  </a:pathLst>
                </a:custGeom>
                <a:solidFill>
                  <a:srgbClr val="000000"/>
                </a:solidFill>
                <a:ln w="14" cap="flat">
                  <a:noFill/>
                  <a:prstDash val="solid"/>
                  <a:round/>
                </a:ln>
              </p:spPr>
              <p:txBody>
                <a:bodyPr rtlCol="0" anchor="ctr"/>
                <a:lstStyle/>
                <a:p>
                  <a:endParaRPr lang="en-US"/>
                </a:p>
              </p:txBody>
            </p:sp>
            <p:sp>
              <p:nvSpPr>
                <p:cNvPr id="1582" name="Freeform: Shape 1581">
                  <a:extLst>
                    <a:ext uri="{FF2B5EF4-FFF2-40B4-BE49-F238E27FC236}">
                      <a16:creationId xmlns:a16="http://schemas.microsoft.com/office/drawing/2014/main" id="{3ED61629-099A-7A7B-02A6-1EF8655272D9}"/>
                    </a:ext>
                  </a:extLst>
                </p:cNvPr>
                <p:cNvSpPr/>
                <p:nvPr/>
              </p:nvSpPr>
              <p:spPr>
                <a:xfrm flipV="1">
                  <a:off x="11620942" y="4523358"/>
                  <a:ext cx="44102" cy="65782"/>
                </a:xfrm>
                <a:custGeom>
                  <a:avLst/>
                  <a:gdLst>
                    <a:gd name="connsiteX0" fmla="*/ 887 w 44102"/>
                    <a:gd name="connsiteY0" fmla="*/ 16397 h 65782"/>
                    <a:gd name="connsiteX1" fmla="*/ 13408 w 44102"/>
                    <a:gd name="connsiteY1" fmla="*/ 17700 h 65782"/>
                    <a:gd name="connsiteX2" fmla="*/ 16585 w 44102"/>
                    <a:gd name="connsiteY2" fmla="*/ 10960 h 65782"/>
                    <a:gd name="connsiteX3" fmla="*/ 22667 w 44102"/>
                    <a:gd name="connsiteY3" fmla="*/ 8484 h 65782"/>
                    <a:gd name="connsiteX4" fmla="*/ 29335 w 44102"/>
                    <a:gd name="connsiteY4" fmla="*/ 11675 h 65782"/>
                    <a:gd name="connsiteX5" fmla="*/ 32068 w 44102"/>
                    <a:gd name="connsiteY5" fmla="*/ 21320 h 65782"/>
                    <a:gd name="connsiteX6" fmla="*/ 29349 w 44102"/>
                    <a:gd name="connsiteY6" fmla="*/ 30378 h 65782"/>
                    <a:gd name="connsiteX7" fmla="*/ 22309 w 44102"/>
                    <a:gd name="connsiteY7" fmla="*/ 33398 h 65782"/>
                    <a:gd name="connsiteX8" fmla="*/ 12607 w 44102"/>
                    <a:gd name="connsiteY8" fmla="*/ 28604 h 65782"/>
                    <a:gd name="connsiteX9" fmla="*/ 2418 w 44102"/>
                    <a:gd name="connsiteY9" fmla="*/ 30078 h 65782"/>
                    <a:gd name="connsiteX10" fmla="*/ 8858 w 44102"/>
                    <a:gd name="connsiteY10" fmla="*/ 64207 h 65782"/>
                    <a:gd name="connsiteX11" fmla="*/ 42085 w 44102"/>
                    <a:gd name="connsiteY11" fmla="*/ 64207 h 65782"/>
                    <a:gd name="connsiteX12" fmla="*/ 42085 w 44102"/>
                    <a:gd name="connsiteY12" fmla="*/ 52444 h 65782"/>
                    <a:gd name="connsiteX13" fmla="*/ 18374 w 44102"/>
                    <a:gd name="connsiteY13" fmla="*/ 52444 h 65782"/>
                    <a:gd name="connsiteX14" fmla="*/ 16413 w 44102"/>
                    <a:gd name="connsiteY14" fmla="*/ 41311 h 65782"/>
                    <a:gd name="connsiteX15" fmla="*/ 24999 w 44102"/>
                    <a:gd name="connsiteY15" fmla="*/ 43414 h 65782"/>
                    <a:gd name="connsiteX16" fmla="*/ 39166 w 44102"/>
                    <a:gd name="connsiteY16" fmla="*/ 37333 h 65782"/>
                    <a:gd name="connsiteX17" fmla="*/ 44990 w 44102"/>
                    <a:gd name="connsiteY17" fmla="*/ 21549 h 65782"/>
                    <a:gd name="connsiteX18" fmla="*/ 40296 w 44102"/>
                    <a:gd name="connsiteY18" fmla="*/ 7096 h 65782"/>
                    <a:gd name="connsiteX19" fmla="*/ 22538 w 44102"/>
                    <a:gd name="connsiteY19" fmla="*/ -1576 h 65782"/>
                    <a:gd name="connsiteX20" fmla="*/ 7742 w 44102"/>
                    <a:gd name="connsiteY20" fmla="*/ 3290 h 65782"/>
                    <a:gd name="connsiteX21" fmla="*/ 887 w 44102"/>
                    <a:gd name="connsiteY21" fmla="*/ 16397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887" y="16397"/>
                      </a:moveTo>
                      <a:lnTo>
                        <a:pt x="13408" y="17700"/>
                      </a:lnTo>
                      <a:cubicBezTo>
                        <a:pt x="13771" y="14866"/>
                        <a:pt x="14830" y="12620"/>
                        <a:pt x="16585" y="10960"/>
                      </a:cubicBezTo>
                      <a:cubicBezTo>
                        <a:pt x="18350" y="9309"/>
                        <a:pt x="20377" y="8484"/>
                        <a:pt x="22667" y="8484"/>
                      </a:cubicBezTo>
                      <a:cubicBezTo>
                        <a:pt x="25290" y="8484"/>
                        <a:pt x="27513" y="9548"/>
                        <a:pt x="29335" y="11675"/>
                      </a:cubicBezTo>
                      <a:cubicBezTo>
                        <a:pt x="31157" y="13812"/>
                        <a:pt x="32068" y="17027"/>
                        <a:pt x="32068" y="21320"/>
                      </a:cubicBezTo>
                      <a:cubicBezTo>
                        <a:pt x="32068" y="25346"/>
                        <a:pt x="31162" y="28365"/>
                        <a:pt x="29349" y="30378"/>
                      </a:cubicBezTo>
                      <a:cubicBezTo>
                        <a:pt x="27546" y="32391"/>
                        <a:pt x="25200" y="33398"/>
                        <a:pt x="22309" y="33398"/>
                      </a:cubicBezTo>
                      <a:cubicBezTo>
                        <a:pt x="18703" y="33398"/>
                        <a:pt x="15469" y="31800"/>
                        <a:pt x="12607" y="28604"/>
                      </a:cubicBezTo>
                      <a:lnTo>
                        <a:pt x="2418" y="30078"/>
                      </a:lnTo>
                      <a:lnTo>
                        <a:pt x="8858" y="64207"/>
                      </a:lnTo>
                      <a:lnTo>
                        <a:pt x="42085" y="64207"/>
                      </a:lnTo>
                      <a:lnTo>
                        <a:pt x="42085" y="52444"/>
                      </a:lnTo>
                      <a:lnTo>
                        <a:pt x="18374" y="52444"/>
                      </a:lnTo>
                      <a:lnTo>
                        <a:pt x="16413" y="41311"/>
                      </a:lnTo>
                      <a:cubicBezTo>
                        <a:pt x="19218" y="42713"/>
                        <a:pt x="22080" y="43414"/>
                        <a:pt x="24999" y="43414"/>
                      </a:cubicBezTo>
                      <a:cubicBezTo>
                        <a:pt x="30570" y="43414"/>
                        <a:pt x="35293" y="41387"/>
                        <a:pt x="39166" y="37333"/>
                      </a:cubicBezTo>
                      <a:cubicBezTo>
                        <a:pt x="43049" y="33278"/>
                        <a:pt x="44990" y="28017"/>
                        <a:pt x="44990" y="21549"/>
                      </a:cubicBezTo>
                      <a:cubicBezTo>
                        <a:pt x="44990" y="16149"/>
                        <a:pt x="43425" y="11332"/>
                        <a:pt x="40296" y="7096"/>
                      </a:cubicBezTo>
                      <a:cubicBezTo>
                        <a:pt x="36032" y="1315"/>
                        <a:pt x="30112" y="-1576"/>
                        <a:pt x="22538" y="-1576"/>
                      </a:cubicBezTo>
                      <a:cubicBezTo>
                        <a:pt x="16490" y="-1576"/>
                        <a:pt x="11558" y="46"/>
                        <a:pt x="7742" y="3290"/>
                      </a:cubicBezTo>
                      <a:cubicBezTo>
                        <a:pt x="3926" y="6543"/>
                        <a:pt x="1641" y="10912"/>
                        <a:pt x="887" y="16397"/>
                      </a:cubicBezTo>
                      <a:close/>
                    </a:path>
                  </a:pathLst>
                </a:custGeom>
                <a:solidFill>
                  <a:srgbClr val="000000"/>
                </a:solidFill>
                <a:ln w="14" cap="flat">
                  <a:noFill/>
                  <a:prstDash val="solid"/>
                  <a:round/>
                </a:ln>
              </p:spPr>
              <p:txBody>
                <a:bodyPr rtlCol="0" anchor="ctr"/>
                <a:lstStyle/>
                <a:p>
                  <a:endParaRPr lang="en-US"/>
                </a:p>
              </p:txBody>
            </p:sp>
            <p:sp>
              <p:nvSpPr>
                <p:cNvPr id="1583" name="Freeform: Shape 1582">
                  <a:extLst>
                    <a:ext uri="{FF2B5EF4-FFF2-40B4-BE49-F238E27FC236}">
                      <a16:creationId xmlns:a16="http://schemas.microsoft.com/office/drawing/2014/main" id="{A52A23B6-0A06-FED8-A308-93B2C79351E0}"/>
                    </a:ext>
                  </a:extLst>
                </p:cNvPr>
                <p:cNvSpPr/>
                <p:nvPr/>
              </p:nvSpPr>
              <p:spPr>
                <a:xfrm flipV="1">
                  <a:off x="11669514" y="4522199"/>
                  <a:ext cx="47136" cy="65825"/>
                </a:xfrm>
                <a:custGeom>
                  <a:avLst/>
                  <a:gdLst>
                    <a:gd name="connsiteX0" fmla="*/ 27789 w 47136"/>
                    <a:gd name="connsiteY0" fmla="*/ -1655 h 65825"/>
                    <a:gd name="connsiteX1" fmla="*/ 27789 w 47136"/>
                    <a:gd name="connsiteY1" fmla="*/ 11538 h 65825"/>
                    <a:gd name="connsiteX2" fmla="*/ 958 w 47136"/>
                    <a:gd name="connsiteY2" fmla="*/ 11538 h 65825"/>
                    <a:gd name="connsiteX3" fmla="*/ 958 w 47136"/>
                    <a:gd name="connsiteY3" fmla="*/ 22542 h 65825"/>
                    <a:gd name="connsiteX4" fmla="*/ 29391 w 47136"/>
                    <a:gd name="connsiteY4" fmla="*/ 64170 h 65825"/>
                    <a:gd name="connsiteX5" fmla="*/ 39952 w 47136"/>
                    <a:gd name="connsiteY5" fmla="*/ 64170 h 65825"/>
                    <a:gd name="connsiteX6" fmla="*/ 39952 w 47136"/>
                    <a:gd name="connsiteY6" fmla="*/ 22585 h 65825"/>
                    <a:gd name="connsiteX7" fmla="*/ 48094 w 47136"/>
                    <a:gd name="connsiteY7" fmla="*/ 22585 h 65825"/>
                    <a:gd name="connsiteX8" fmla="*/ 48094 w 47136"/>
                    <a:gd name="connsiteY8" fmla="*/ 11538 h 65825"/>
                    <a:gd name="connsiteX9" fmla="*/ 39952 w 47136"/>
                    <a:gd name="connsiteY9" fmla="*/ 11538 h 65825"/>
                    <a:gd name="connsiteX10" fmla="*/ 39952 w 47136"/>
                    <a:gd name="connsiteY10" fmla="*/ -1655 h 65825"/>
                    <a:gd name="connsiteX11" fmla="*/ 27789 w 47136"/>
                    <a:gd name="connsiteY11" fmla="*/ 22585 h 65825"/>
                    <a:gd name="connsiteX12" fmla="*/ 27789 w 47136"/>
                    <a:gd name="connsiteY12" fmla="*/ 44980 h 65825"/>
                    <a:gd name="connsiteX13" fmla="*/ 12720 w 47136"/>
                    <a:gd name="connsiteY13" fmla="*/ 22585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7789" y="-1655"/>
                      </a:moveTo>
                      <a:lnTo>
                        <a:pt x="27789" y="11538"/>
                      </a:lnTo>
                      <a:lnTo>
                        <a:pt x="958" y="11538"/>
                      </a:lnTo>
                      <a:lnTo>
                        <a:pt x="958" y="22542"/>
                      </a:lnTo>
                      <a:lnTo>
                        <a:pt x="29391" y="64170"/>
                      </a:lnTo>
                      <a:lnTo>
                        <a:pt x="39952" y="64170"/>
                      </a:lnTo>
                      <a:lnTo>
                        <a:pt x="39952" y="22585"/>
                      </a:lnTo>
                      <a:lnTo>
                        <a:pt x="48094" y="22585"/>
                      </a:lnTo>
                      <a:lnTo>
                        <a:pt x="48094" y="11538"/>
                      </a:lnTo>
                      <a:lnTo>
                        <a:pt x="39952" y="11538"/>
                      </a:lnTo>
                      <a:lnTo>
                        <a:pt x="39952" y="-1655"/>
                      </a:lnTo>
                      <a:close/>
                      <a:moveTo>
                        <a:pt x="27789" y="22585"/>
                      </a:moveTo>
                      <a:lnTo>
                        <a:pt x="27789" y="44980"/>
                      </a:lnTo>
                      <a:lnTo>
                        <a:pt x="12720" y="22585"/>
                      </a:lnTo>
                      <a:close/>
                    </a:path>
                  </a:pathLst>
                </a:custGeom>
                <a:solidFill>
                  <a:srgbClr val="000000"/>
                </a:solidFill>
                <a:ln w="14" cap="flat">
                  <a:noFill/>
                  <a:prstDash val="solid"/>
                  <a:round/>
                </a:ln>
              </p:spPr>
              <p:txBody>
                <a:bodyPr rtlCol="0" anchor="ctr"/>
                <a:lstStyle/>
                <a:p>
                  <a:endParaRPr lang="en-US"/>
                </a:p>
              </p:txBody>
            </p:sp>
            <p:sp>
              <p:nvSpPr>
                <p:cNvPr id="1584" name="Freeform: Shape 1583">
                  <a:extLst>
                    <a:ext uri="{FF2B5EF4-FFF2-40B4-BE49-F238E27FC236}">
                      <a16:creationId xmlns:a16="http://schemas.microsoft.com/office/drawing/2014/main" id="{C5EC03DA-1829-49BA-A634-D1F056B69A5F}"/>
                    </a:ext>
                  </a:extLst>
                </p:cNvPr>
                <p:cNvSpPr/>
                <p:nvPr/>
              </p:nvSpPr>
              <p:spPr>
                <a:xfrm flipV="1">
                  <a:off x="11720448" y="4522199"/>
                  <a:ext cx="47136" cy="65825"/>
                </a:xfrm>
                <a:custGeom>
                  <a:avLst/>
                  <a:gdLst>
                    <a:gd name="connsiteX0" fmla="*/ 27801 w 47136"/>
                    <a:gd name="connsiteY0" fmla="*/ -1655 h 65825"/>
                    <a:gd name="connsiteX1" fmla="*/ 27801 w 47136"/>
                    <a:gd name="connsiteY1" fmla="*/ 11538 h 65825"/>
                    <a:gd name="connsiteX2" fmla="*/ 970 w 47136"/>
                    <a:gd name="connsiteY2" fmla="*/ 11538 h 65825"/>
                    <a:gd name="connsiteX3" fmla="*/ 970 w 47136"/>
                    <a:gd name="connsiteY3" fmla="*/ 22542 h 65825"/>
                    <a:gd name="connsiteX4" fmla="*/ 29403 w 47136"/>
                    <a:gd name="connsiteY4" fmla="*/ 64170 h 65825"/>
                    <a:gd name="connsiteX5" fmla="*/ 39964 w 47136"/>
                    <a:gd name="connsiteY5" fmla="*/ 64170 h 65825"/>
                    <a:gd name="connsiteX6" fmla="*/ 39964 w 47136"/>
                    <a:gd name="connsiteY6" fmla="*/ 22585 h 65825"/>
                    <a:gd name="connsiteX7" fmla="*/ 48106 w 47136"/>
                    <a:gd name="connsiteY7" fmla="*/ 22585 h 65825"/>
                    <a:gd name="connsiteX8" fmla="*/ 48106 w 47136"/>
                    <a:gd name="connsiteY8" fmla="*/ 11538 h 65825"/>
                    <a:gd name="connsiteX9" fmla="*/ 39964 w 47136"/>
                    <a:gd name="connsiteY9" fmla="*/ 11538 h 65825"/>
                    <a:gd name="connsiteX10" fmla="*/ 39964 w 47136"/>
                    <a:gd name="connsiteY10" fmla="*/ -1655 h 65825"/>
                    <a:gd name="connsiteX11" fmla="*/ 27801 w 47136"/>
                    <a:gd name="connsiteY11" fmla="*/ 22585 h 65825"/>
                    <a:gd name="connsiteX12" fmla="*/ 27801 w 47136"/>
                    <a:gd name="connsiteY12" fmla="*/ 44980 h 65825"/>
                    <a:gd name="connsiteX13" fmla="*/ 12732 w 47136"/>
                    <a:gd name="connsiteY13" fmla="*/ 22585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7801" y="-1655"/>
                      </a:moveTo>
                      <a:lnTo>
                        <a:pt x="27801" y="11538"/>
                      </a:lnTo>
                      <a:lnTo>
                        <a:pt x="970" y="11538"/>
                      </a:lnTo>
                      <a:lnTo>
                        <a:pt x="970" y="22542"/>
                      </a:lnTo>
                      <a:lnTo>
                        <a:pt x="29403" y="64170"/>
                      </a:lnTo>
                      <a:lnTo>
                        <a:pt x="39964" y="64170"/>
                      </a:lnTo>
                      <a:lnTo>
                        <a:pt x="39964" y="22585"/>
                      </a:lnTo>
                      <a:lnTo>
                        <a:pt x="48106" y="22585"/>
                      </a:lnTo>
                      <a:lnTo>
                        <a:pt x="48106" y="11538"/>
                      </a:lnTo>
                      <a:lnTo>
                        <a:pt x="39964" y="11538"/>
                      </a:lnTo>
                      <a:lnTo>
                        <a:pt x="39964" y="-1655"/>
                      </a:lnTo>
                      <a:close/>
                      <a:moveTo>
                        <a:pt x="27801" y="22585"/>
                      </a:moveTo>
                      <a:lnTo>
                        <a:pt x="27801" y="44980"/>
                      </a:lnTo>
                      <a:lnTo>
                        <a:pt x="12732" y="22585"/>
                      </a:lnTo>
                      <a:close/>
                    </a:path>
                  </a:pathLst>
                </a:custGeom>
                <a:solidFill>
                  <a:srgbClr val="000000"/>
                </a:solidFill>
                <a:ln w="14" cap="flat">
                  <a:noFill/>
                  <a:prstDash val="solid"/>
                  <a:round/>
                </a:ln>
              </p:spPr>
              <p:txBody>
                <a:bodyPr rtlCol="0" anchor="ctr"/>
                <a:lstStyle/>
                <a:p>
                  <a:endParaRPr lang="en-US"/>
                </a:p>
              </p:txBody>
            </p:sp>
          </p:grpSp>
          <p:grpSp>
            <p:nvGrpSpPr>
              <p:cNvPr id="1585" name="Graphic 3">
                <a:extLst>
                  <a:ext uri="{FF2B5EF4-FFF2-40B4-BE49-F238E27FC236}">
                    <a16:creationId xmlns:a16="http://schemas.microsoft.com/office/drawing/2014/main" id="{C80784D4-6C1C-7373-37A6-33E1258ABF7E}"/>
                  </a:ext>
                </a:extLst>
              </p:cNvPr>
              <p:cNvGrpSpPr/>
              <p:nvPr/>
            </p:nvGrpSpPr>
            <p:grpSpPr>
              <a:xfrm>
                <a:off x="11150692" y="4620468"/>
                <a:ext cx="566049" cy="83898"/>
                <a:chOff x="11150692" y="4620468"/>
                <a:chExt cx="566049" cy="83898"/>
              </a:xfrm>
              <a:solidFill>
                <a:srgbClr val="000000"/>
              </a:solidFill>
            </p:grpSpPr>
            <p:sp>
              <p:nvSpPr>
                <p:cNvPr id="1586" name="Freeform: Shape 1585">
                  <a:extLst>
                    <a:ext uri="{FF2B5EF4-FFF2-40B4-BE49-F238E27FC236}">
                      <a16:creationId xmlns:a16="http://schemas.microsoft.com/office/drawing/2014/main" id="{0C994B74-0BEF-D32B-6FC2-DE47F0E2D58E}"/>
                    </a:ext>
                  </a:extLst>
                </p:cNvPr>
                <p:cNvSpPr/>
                <p:nvPr/>
              </p:nvSpPr>
              <p:spPr>
                <a:xfrm flipV="1">
                  <a:off x="11150692" y="4637725"/>
                  <a:ext cx="44360" cy="49640"/>
                </a:xfrm>
                <a:custGeom>
                  <a:avLst/>
                  <a:gdLst>
                    <a:gd name="connsiteX0" fmla="*/ 903 w 44360"/>
                    <a:gd name="connsiteY0" fmla="*/ 13635 h 49640"/>
                    <a:gd name="connsiteX1" fmla="*/ 13510 w 44360"/>
                    <a:gd name="connsiteY1" fmla="*/ 15552 h 49640"/>
                    <a:gd name="connsiteX2" fmla="*/ 16772 w 44360"/>
                    <a:gd name="connsiteY2" fmla="*/ 9986 h 49640"/>
                    <a:gd name="connsiteX3" fmla="*/ 23670 w 44360"/>
                    <a:gd name="connsiteY3" fmla="*/ 8082 h 49640"/>
                    <a:gd name="connsiteX4" fmla="*/ 30996 w 44360"/>
                    <a:gd name="connsiteY4" fmla="*/ 9871 h 49640"/>
                    <a:gd name="connsiteX5" fmla="*/ 32656 w 44360"/>
                    <a:gd name="connsiteY5" fmla="*/ 13234 h 49640"/>
                    <a:gd name="connsiteX6" fmla="*/ 31755 w 44360"/>
                    <a:gd name="connsiteY6" fmla="*/ 15595 h 49640"/>
                    <a:gd name="connsiteX7" fmla="*/ 27562 w 44360"/>
                    <a:gd name="connsiteY7" fmla="*/ 17255 h 49640"/>
                    <a:gd name="connsiteX8" fmla="*/ 8286 w 44360"/>
                    <a:gd name="connsiteY8" fmla="*/ 23380 h 49640"/>
                    <a:gd name="connsiteX9" fmla="*/ 2648 w 44360"/>
                    <a:gd name="connsiteY9" fmla="*/ 34069 h 49640"/>
                    <a:gd name="connsiteX10" fmla="*/ 7514 w 44360"/>
                    <a:gd name="connsiteY10" fmla="*/ 44444 h 49640"/>
                    <a:gd name="connsiteX11" fmla="*/ 22639 w 44360"/>
                    <a:gd name="connsiteY11" fmla="*/ 48651 h 49640"/>
                    <a:gd name="connsiteX12" fmla="*/ 37121 w 44360"/>
                    <a:gd name="connsiteY12" fmla="*/ 45474 h 49640"/>
                    <a:gd name="connsiteX13" fmla="*/ 43660 w 44360"/>
                    <a:gd name="connsiteY13" fmla="*/ 36087 h 49640"/>
                    <a:gd name="connsiteX14" fmla="*/ 31798 w 44360"/>
                    <a:gd name="connsiteY14" fmla="*/ 33897 h 49640"/>
                    <a:gd name="connsiteX15" fmla="*/ 28907 w 44360"/>
                    <a:gd name="connsiteY15" fmla="*/ 38133 h 49640"/>
                    <a:gd name="connsiteX16" fmla="*/ 22854 w 44360"/>
                    <a:gd name="connsiteY16" fmla="*/ 39621 h 49640"/>
                    <a:gd name="connsiteX17" fmla="*/ 15756 w 44360"/>
                    <a:gd name="connsiteY17" fmla="*/ 38233 h 49640"/>
                    <a:gd name="connsiteX18" fmla="*/ 14325 w 44360"/>
                    <a:gd name="connsiteY18" fmla="*/ 35686 h 49640"/>
                    <a:gd name="connsiteX19" fmla="*/ 15570 w 44360"/>
                    <a:gd name="connsiteY19" fmla="*/ 33397 h 49640"/>
                    <a:gd name="connsiteX20" fmla="*/ 27304 w 44360"/>
                    <a:gd name="connsiteY20" fmla="*/ 29862 h 49640"/>
                    <a:gd name="connsiteX21" fmla="*/ 41328 w 44360"/>
                    <a:gd name="connsiteY21" fmla="*/ 24281 h 49640"/>
                    <a:gd name="connsiteX22" fmla="*/ 45263 w 44360"/>
                    <a:gd name="connsiteY22" fmla="*/ 14937 h 49640"/>
                    <a:gd name="connsiteX23" fmla="*/ 39811 w 44360"/>
                    <a:gd name="connsiteY23" fmla="*/ 3704 h 49640"/>
                    <a:gd name="connsiteX24" fmla="*/ 23670 w 44360"/>
                    <a:gd name="connsiteY24" fmla="*/ -990 h 49640"/>
                    <a:gd name="connsiteX25" fmla="*/ 8301 w 44360"/>
                    <a:gd name="connsiteY25" fmla="*/ 2945 h 49640"/>
                    <a:gd name="connsiteX26" fmla="*/ 903 w 44360"/>
                    <a:gd name="connsiteY26" fmla="*/ 1363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903" y="13635"/>
                      </a:moveTo>
                      <a:lnTo>
                        <a:pt x="13510" y="15552"/>
                      </a:lnTo>
                      <a:cubicBezTo>
                        <a:pt x="14053" y="13110"/>
                        <a:pt x="15141" y="11254"/>
                        <a:pt x="16772" y="9986"/>
                      </a:cubicBezTo>
                      <a:cubicBezTo>
                        <a:pt x="18413" y="8717"/>
                        <a:pt x="20712" y="8082"/>
                        <a:pt x="23670" y="8082"/>
                      </a:cubicBezTo>
                      <a:cubicBezTo>
                        <a:pt x="26913" y="8082"/>
                        <a:pt x="29355" y="8679"/>
                        <a:pt x="30996" y="9871"/>
                      </a:cubicBezTo>
                      <a:cubicBezTo>
                        <a:pt x="32103" y="10711"/>
                        <a:pt x="32656" y="11832"/>
                        <a:pt x="32656" y="13234"/>
                      </a:cubicBezTo>
                      <a:cubicBezTo>
                        <a:pt x="32656" y="14188"/>
                        <a:pt x="32356" y="14975"/>
                        <a:pt x="31755" y="15595"/>
                      </a:cubicBezTo>
                      <a:cubicBezTo>
                        <a:pt x="31135" y="16196"/>
                        <a:pt x="29737" y="16750"/>
                        <a:pt x="27562" y="17255"/>
                      </a:cubicBezTo>
                      <a:cubicBezTo>
                        <a:pt x="17421" y="19487"/>
                        <a:pt x="10996" y="21529"/>
                        <a:pt x="8286" y="23380"/>
                      </a:cubicBezTo>
                      <a:cubicBezTo>
                        <a:pt x="4528" y="25946"/>
                        <a:pt x="2648" y="29509"/>
                        <a:pt x="2648" y="34069"/>
                      </a:cubicBezTo>
                      <a:cubicBezTo>
                        <a:pt x="2648" y="38181"/>
                        <a:pt x="4270" y="41639"/>
                        <a:pt x="7514" y="44444"/>
                      </a:cubicBezTo>
                      <a:cubicBezTo>
                        <a:pt x="10767" y="47248"/>
                        <a:pt x="15809" y="48651"/>
                        <a:pt x="22639" y="48651"/>
                      </a:cubicBezTo>
                      <a:cubicBezTo>
                        <a:pt x="29136" y="48651"/>
                        <a:pt x="33963" y="47592"/>
                        <a:pt x="37121" y="45474"/>
                      </a:cubicBezTo>
                      <a:cubicBezTo>
                        <a:pt x="40288" y="43356"/>
                        <a:pt x="42468" y="40227"/>
                        <a:pt x="43660" y="36087"/>
                      </a:cubicBezTo>
                      <a:lnTo>
                        <a:pt x="31798" y="33897"/>
                      </a:lnTo>
                      <a:cubicBezTo>
                        <a:pt x="31292" y="35739"/>
                        <a:pt x="30328" y="37150"/>
                        <a:pt x="28907" y="38133"/>
                      </a:cubicBezTo>
                      <a:cubicBezTo>
                        <a:pt x="27495" y="39125"/>
                        <a:pt x="25477" y="39621"/>
                        <a:pt x="22854" y="39621"/>
                      </a:cubicBezTo>
                      <a:cubicBezTo>
                        <a:pt x="19553" y="39621"/>
                        <a:pt x="17187" y="39159"/>
                        <a:pt x="15756" y="38233"/>
                      </a:cubicBezTo>
                      <a:cubicBezTo>
                        <a:pt x="14802" y="37575"/>
                        <a:pt x="14325" y="36726"/>
                        <a:pt x="14325" y="35686"/>
                      </a:cubicBezTo>
                      <a:cubicBezTo>
                        <a:pt x="14325" y="34789"/>
                        <a:pt x="14740" y="34026"/>
                        <a:pt x="15570" y="33397"/>
                      </a:cubicBezTo>
                      <a:cubicBezTo>
                        <a:pt x="16705" y="32567"/>
                        <a:pt x="20617" y="31388"/>
                        <a:pt x="27304" y="29862"/>
                      </a:cubicBezTo>
                      <a:cubicBezTo>
                        <a:pt x="34001" y="28345"/>
                        <a:pt x="38676" y="26485"/>
                        <a:pt x="41328" y="24281"/>
                      </a:cubicBezTo>
                      <a:cubicBezTo>
                        <a:pt x="43951" y="22039"/>
                        <a:pt x="45263" y="18925"/>
                        <a:pt x="45263" y="14937"/>
                      </a:cubicBezTo>
                      <a:cubicBezTo>
                        <a:pt x="45263" y="10577"/>
                        <a:pt x="43446" y="6833"/>
                        <a:pt x="39811" y="3704"/>
                      </a:cubicBezTo>
                      <a:cubicBezTo>
                        <a:pt x="36176" y="575"/>
                        <a:pt x="30796" y="-990"/>
                        <a:pt x="23670" y="-990"/>
                      </a:cubicBezTo>
                      <a:cubicBezTo>
                        <a:pt x="17201" y="-990"/>
                        <a:pt x="12079" y="322"/>
                        <a:pt x="8301" y="2945"/>
                      </a:cubicBezTo>
                      <a:cubicBezTo>
                        <a:pt x="4533" y="5569"/>
                        <a:pt x="2066" y="9132"/>
                        <a:pt x="903" y="13635"/>
                      </a:cubicBezTo>
                      <a:close/>
                    </a:path>
                  </a:pathLst>
                </a:custGeom>
                <a:solidFill>
                  <a:srgbClr val="000000"/>
                </a:solidFill>
                <a:ln w="14" cap="flat">
                  <a:noFill/>
                  <a:prstDash val="solid"/>
                  <a:round/>
                </a:ln>
              </p:spPr>
              <p:txBody>
                <a:bodyPr rtlCol="0" anchor="ctr"/>
                <a:lstStyle/>
                <a:p>
                  <a:endParaRPr lang="en-US"/>
                </a:p>
              </p:txBody>
            </p:sp>
            <p:sp>
              <p:nvSpPr>
                <p:cNvPr id="1587" name="Freeform: Shape 1586">
                  <a:extLst>
                    <a:ext uri="{FF2B5EF4-FFF2-40B4-BE49-F238E27FC236}">
                      <a16:creationId xmlns:a16="http://schemas.microsoft.com/office/drawing/2014/main" id="{E7CC9388-0704-607A-2B40-2EAB77F3C0A9}"/>
                    </a:ext>
                  </a:extLst>
                </p:cNvPr>
                <p:cNvSpPr/>
                <p:nvPr/>
              </p:nvSpPr>
              <p:spPr>
                <a:xfrm flipV="1">
                  <a:off x="11202742" y="4637725"/>
                  <a:ext cx="44589" cy="49640"/>
                </a:xfrm>
                <a:custGeom>
                  <a:avLst/>
                  <a:gdLst>
                    <a:gd name="connsiteX0" fmla="*/ 13536 w 44589"/>
                    <a:gd name="connsiteY0" fmla="*/ 33082 h 49640"/>
                    <a:gd name="connsiteX1" fmla="*/ 2131 w 44589"/>
                    <a:gd name="connsiteY1" fmla="*/ 35142 h 49640"/>
                    <a:gd name="connsiteX2" fmla="*/ 8742 w 44589"/>
                    <a:gd name="connsiteY2" fmla="*/ 45331 h 49640"/>
                    <a:gd name="connsiteX3" fmla="*/ 22694 w 44589"/>
                    <a:gd name="connsiteY3" fmla="*/ 48651 h 49640"/>
                    <a:gd name="connsiteX4" fmla="*/ 35215 w 44589"/>
                    <a:gd name="connsiteY4" fmla="*/ 46662 h 49640"/>
                    <a:gd name="connsiteX5" fmla="*/ 41011 w 44589"/>
                    <a:gd name="connsiteY5" fmla="*/ 41610 h 49640"/>
                    <a:gd name="connsiteX6" fmla="*/ 42685 w 44589"/>
                    <a:gd name="connsiteY6" fmla="*/ 30363 h 49640"/>
                    <a:gd name="connsiteX7" fmla="*/ 42556 w 44589"/>
                    <a:gd name="connsiteY7" fmla="*/ 15695 h 49640"/>
                    <a:gd name="connsiteX8" fmla="*/ 43157 w 44589"/>
                    <a:gd name="connsiteY8" fmla="*/ 6451 h 49640"/>
                    <a:gd name="connsiteX9" fmla="*/ 45418 w 44589"/>
                    <a:gd name="connsiteY9" fmla="*/ 83 h 49640"/>
                    <a:gd name="connsiteX10" fmla="*/ 32983 w 44589"/>
                    <a:gd name="connsiteY10" fmla="*/ 83 h 49640"/>
                    <a:gd name="connsiteX11" fmla="*/ 31781 w 44589"/>
                    <a:gd name="connsiteY11" fmla="*/ 3790 h 49640"/>
                    <a:gd name="connsiteX12" fmla="*/ 31323 w 44589"/>
                    <a:gd name="connsiteY12" fmla="*/ 5278 h 49640"/>
                    <a:gd name="connsiteX13" fmla="*/ 24440 w 44589"/>
                    <a:gd name="connsiteY13" fmla="*/ 570 h 49640"/>
                    <a:gd name="connsiteX14" fmla="*/ 16612 w 44589"/>
                    <a:gd name="connsiteY14" fmla="*/ -990 h 49640"/>
                    <a:gd name="connsiteX15" fmla="*/ 5050 w 44589"/>
                    <a:gd name="connsiteY15" fmla="*/ 2988 h 49640"/>
                    <a:gd name="connsiteX16" fmla="*/ 829 w 44589"/>
                    <a:gd name="connsiteY16" fmla="*/ 13048 h 49640"/>
                    <a:gd name="connsiteX17" fmla="*/ 2746 w 44589"/>
                    <a:gd name="connsiteY17" fmla="*/ 20232 h 49640"/>
                    <a:gd name="connsiteX18" fmla="*/ 8141 w 44589"/>
                    <a:gd name="connsiteY18" fmla="*/ 25054 h 49640"/>
                    <a:gd name="connsiteX19" fmla="*/ 18144 w 44589"/>
                    <a:gd name="connsiteY19" fmla="*/ 27987 h 49640"/>
                    <a:gd name="connsiteX20" fmla="*/ 30350 w 44589"/>
                    <a:gd name="connsiteY20" fmla="*/ 31078 h 49640"/>
                    <a:gd name="connsiteX21" fmla="*/ 30350 w 44589"/>
                    <a:gd name="connsiteY21" fmla="*/ 32323 h 49640"/>
                    <a:gd name="connsiteX22" fmla="*/ 28561 w 44589"/>
                    <a:gd name="connsiteY22" fmla="*/ 37489 h 49640"/>
                    <a:gd name="connsiteX23" fmla="*/ 21807 w 44589"/>
                    <a:gd name="connsiteY23" fmla="*/ 39035 h 49640"/>
                    <a:gd name="connsiteX24" fmla="*/ 16570 w 44589"/>
                    <a:gd name="connsiteY24" fmla="*/ 37718 h 49640"/>
                    <a:gd name="connsiteX25" fmla="*/ 13536 w 44589"/>
                    <a:gd name="connsiteY25" fmla="*/ 33082 h 49640"/>
                    <a:gd name="connsiteX26" fmla="*/ 30350 w 44589"/>
                    <a:gd name="connsiteY26" fmla="*/ 22893 h 49640"/>
                    <a:gd name="connsiteX27" fmla="*/ 22694 w 44589"/>
                    <a:gd name="connsiteY27" fmla="*/ 20961 h 49640"/>
                    <a:gd name="connsiteX28" fmla="*/ 15854 w 44589"/>
                    <a:gd name="connsiteY28" fmla="*/ 18772 h 49640"/>
                    <a:gd name="connsiteX29" fmla="*/ 13393 w 44589"/>
                    <a:gd name="connsiteY29" fmla="*/ 14350 h 49640"/>
                    <a:gd name="connsiteX30" fmla="*/ 15353 w 44589"/>
                    <a:gd name="connsiteY30" fmla="*/ 9785 h 49640"/>
                    <a:gd name="connsiteX31" fmla="*/ 20376 w 44589"/>
                    <a:gd name="connsiteY31" fmla="*/ 7868 h 49640"/>
                    <a:gd name="connsiteX32" fmla="*/ 26858 w 44589"/>
                    <a:gd name="connsiteY32" fmla="*/ 10100 h 49640"/>
                    <a:gd name="connsiteX33" fmla="*/ 29849 w 44589"/>
                    <a:gd name="connsiteY33" fmla="*/ 14264 h 49640"/>
                    <a:gd name="connsiteX34" fmla="*/ 30350 w 44589"/>
                    <a:gd name="connsiteY34" fmla="*/ 2038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536" y="33082"/>
                      </a:moveTo>
                      <a:lnTo>
                        <a:pt x="2131" y="35142"/>
                      </a:lnTo>
                      <a:cubicBezTo>
                        <a:pt x="3409" y="39731"/>
                        <a:pt x="5613" y="43127"/>
                        <a:pt x="8742" y="45331"/>
                      </a:cubicBezTo>
                      <a:cubicBezTo>
                        <a:pt x="11871" y="47544"/>
                        <a:pt x="16522" y="48651"/>
                        <a:pt x="22694" y="48651"/>
                      </a:cubicBezTo>
                      <a:cubicBezTo>
                        <a:pt x="28304" y="48651"/>
                        <a:pt x="32477" y="47988"/>
                        <a:pt x="35215" y="46662"/>
                      </a:cubicBezTo>
                      <a:cubicBezTo>
                        <a:pt x="37963" y="45336"/>
                        <a:pt x="39895" y="43652"/>
                        <a:pt x="41011" y="41610"/>
                      </a:cubicBezTo>
                      <a:cubicBezTo>
                        <a:pt x="42127" y="39569"/>
                        <a:pt x="42685" y="35820"/>
                        <a:pt x="42685" y="30363"/>
                      </a:cubicBezTo>
                      <a:lnTo>
                        <a:pt x="42556" y="15695"/>
                      </a:lnTo>
                      <a:cubicBezTo>
                        <a:pt x="42556" y="11517"/>
                        <a:pt x="42757" y="8435"/>
                        <a:pt x="43157" y="6451"/>
                      </a:cubicBezTo>
                      <a:cubicBezTo>
                        <a:pt x="43558" y="4476"/>
                        <a:pt x="44312" y="2354"/>
                        <a:pt x="45418" y="83"/>
                      </a:cubicBezTo>
                      <a:lnTo>
                        <a:pt x="32983" y="83"/>
                      </a:lnTo>
                      <a:cubicBezTo>
                        <a:pt x="32659" y="923"/>
                        <a:pt x="32258" y="2158"/>
                        <a:pt x="31781" y="3790"/>
                      </a:cubicBezTo>
                      <a:cubicBezTo>
                        <a:pt x="31571" y="4543"/>
                        <a:pt x="31418" y="5039"/>
                        <a:pt x="31323" y="5278"/>
                      </a:cubicBezTo>
                      <a:cubicBezTo>
                        <a:pt x="29177" y="3189"/>
                        <a:pt x="26882" y="1619"/>
                        <a:pt x="24440" y="570"/>
                      </a:cubicBezTo>
                      <a:cubicBezTo>
                        <a:pt x="21998" y="-470"/>
                        <a:pt x="19389" y="-990"/>
                        <a:pt x="16612" y="-990"/>
                      </a:cubicBezTo>
                      <a:cubicBezTo>
                        <a:pt x="11728" y="-990"/>
                        <a:pt x="7874" y="336"/>
                        <a:pt x="5050" y="2988"/>
                      </a:cubicBezTo>
                      <a:cubicBezTo>
                        <a:pt x="2236" y="5640"/>
                        <a:pt x="829" y="8994"/>
                        <a:pt x="829" y="13048"/>
                      </a:cubicBezTo>
                      <a:cubicBezTo>
                        <a:pt x="829" y="15738"/>
                        <a:pt x="1468" y="18133"/>
                        <a:pt x="2746" y="20232"/>
                      </a:cubicBezTo>
                      <a:cubicBezTo>
                        <a:pt x="4034" y="22330"/>
                        <a:pt x="5832" y="23938"/>
                        <a:pt x="8141" y="25054"/>
                      </a:cubicBezTo>
                      <a:cubicBezTo>
                        <a:pt x="10450" y="26180"/>
                        <a:pt x="13784" y="27157"/>
                        <a:pt x="18144" y="27987"/>
                      </a:cubicBezTo>
                      <a:cubicBezTo>
                        <a:pt x="24011" y="29094"/>
                        <a:pt x="28079" y="30124"/>
                        <a:pt x="30350" y="31078"/>
                      </a:cubicBezTo>
                      <a:lnTo>
                        <a:pt x="30350" y="32323"/>
                      </a:lnTo>
                      <a:cubicBezTo>
                        <a:pt x="30350" y="34737"/>
                        <a:pt x="29754" y="36459"/>
                        <a:pt x="28561" y="37489"/>
                      </a:cubicBezTo>
                      <a:cubicBezTo>
                        <a:pt x="27369" y="38519"/>
                        <a:pt x="25117" y="39035"/>
                        <a:pt x="21807" y="39035"/>
                      </a:cubicBezTo>
                      <a:cubicBezTo>
                        <a:pt x="19565" y="39035"/>
                        <a:pt x="17819" y="38596"/>
                        <a:pt x="16570" y="37718"/>
                      </a:cubicBezTo>
                      <a:cubicBezTo>
                        <a:pt x="15320" y="36841"/>
                        <a:pt x="14309" y="35295"/>
                        <a:pt x="13536" y="33082"/>
                      </a:cubicBezTo>
                      <a:close/>
                      <a:moveTo>
                        <a:pt x="30350" y="22893"/>
                      </a:moveTo>
                      <a:cubicBezTo>
                        <a:pt x="28738" y="22359"/>
                        <a:pt x="26186" y="21715"/>
                        <a:pt x="22694" y="20961"/>
                      </a:cubicBezTo>
                      <a:cubicBezTo>
                        <a:pt x="19212" y="20217"/>
                        <a:pt x="16932" y="19487"/>
                        <a:pt x="15854" y="18772"/>
                      </a:cubicBezTo>
                      <a:cubicBezTo>
                        <a:pt x="14213" y="17608"/>
                        <a:pt x="13393" y="16134"/>
                        <a:pt x="13393" y="14350"/>
                      </a:cubicBezTo>
                      <a:cubicBezTo>
                        <a:pt x="13393" y="12595"/>
                        <a:pt x="14046" y="11073"/>
                        <a:pt x="15353" y="9785"/>
                      </a:cubicBezTo>
                      <a:cubicBezTo>
                        <a:pt x="16670" y="8507"/>
                        <a:pt x="18344" y="7868"/>
                        <a:pt x="20376" y="7868"/>
                      </a:cubicBezTo>
                      <a:cubicBezTo>
                        <a:pt x="22637" y="7868"/>
                        <a:pt x="24798" y="8612"/>
                        <a:pt x="26858" y="10100"/>
                      </a:cubicBezTo>
                      <a:cubicBezTo>
                        <a:pt x="28375" y="11235"/>
                        <a:pt x="29372" y="12623"/>
                        <a:pt x="29849" y="14264"/>
                      </a:cubicBezTo>
                      <a:cubicBezTo>
                        <a:pt x="30183" y="15333"/>
                        <a:pt x="30350" y="17374"/>
                        <a:pt x="30350" y="20389"/>
                      </a:cubicBezTo>
                      <a:close/>
                    </a:path>
                  </a:pathLst>
                </a:custGeom>
                <a:solidFill>
                  <a:srgbClr val="000000"/>
                </a:solidFill>
                <a:ln w="14" cap="flat">
                  <a:noFill/>
                  <a:prstDash val="solid"/>
                  <a:round/>
                </a:ln>
              </p:spPr>
              <p:txBody>
                <a:bodyPr rtlCol="0" anchor="ctr"/>
                <a:lstStyle/>
                <a:p>
                  <a:endParaRPr lang="en-US"/>
                </a:p>
              </p:txBody>
            </p:sp>
            <p:sp>
              <p:nvSpPr>
                <p:cNvPr id="1588" name="Freeform: Shape 1587">
                  <a:extLst>
                    <a:ext uri="{FF2B5EF4-FFF2-40B4-BE49-F238E27FC236}">
                      <a16:creationId xmlns:a16="http://schemas.microsoft.com/office/drawing/2014/main" id="{6FF0A13B-CFE0-7745-B358-8DCBD5BDC45C}"/>
                    </a:ext>
                  </a:extLst>
                </p:cNvPr>
                <p:cNvSpPr/>
                <p:nvPr/>
              </p:nvSpPr>
              <p:spPr>
                <a:xfrm flipV="1">
                  <a:off x="11256051" y="4637725"/>
                  <a:ext cx="69846" cy="48567"/>
                </a:xfrm>
                <a:custGeom>
                  <a:avLst/>
                  <a:gdLst>
                    <a:gd name="connsiteX0" fmla="*/ -204 w 69846"/>
                    <a:gd name="connsiteY0" fmla="*/ 46467 h 48567"/>
                    <a:gd name="connsiteX1" fmla="*/ 11372 w 69846"/>
                    <a:gd name="connsiteY1" fmla="*/ 46467 h 48567"/>
                    <a:gd name="connsiteX2" fmla="*/ 11372 w 69846"/>
                    <a:gd name="connsiteY2" fmla="*/ 39984 h 48567"/>
                    <a:gd name="connsiteX3" fmla="*/ 26183 w 69846"/>
                    <a:gd name="connsiteY3" fmla="*/ 47540 h 48567"/>
                    <a:gd name="connsiteX4" fmla="*/ 34082 w 69846"/>
                    <a:gd name="connsiteY4" fmla="*/ 45651 h 48567"/>
                    <a:gd name="connsiteX5" fmla="*/ 39591 w 69846"/>
                    <a:gd name="connsiteY5" fmla="*/ 39984 h 48567"/>
                    <a:gd name="connsiteX6" fmla="*/ 46345 w 69846"/>
                    <a:gd name="connsiteY6" fmla="*/ 45651 h 48567"/>
                    <a:gd name="connsiteX7" fmla="*/ 54087 w 69846"/>
                    <a:gd name="connsiteY7" fmla="*/ 47540 h 48567"/>
                    <a:gd name="connsiteX8" fmla="*/ 62931 w 69846"/>
                    <a:gd name="connsiteY8" fmla="*/ 45408 h 48567"/>
                    <a:gd name="connsiteX9" fmla="*/ 68340 w 69846"/>
                    <a:gd name="connsiteY9" fmla="*/ 39169 h 48567"/>
                    <a:gd name="connsiteX10" fmla="*/ 69642 w 69846"/>
                    <a:gd name="connsiteY10" fmla="*/ 29338 h 48567"/>
                    <a:gd name="connsiteX11" fmla="*/ 69642 w 69846"/>
                    <a:gd name="connsiteY11" fmla="*/ -1028 h 48567"/>
                    <a:gd name="connsiteX12" fmla="*/ 57078 w 69846"/>
                    <a:gd name="connsiteY12" fmla="*/ -1028 h 48567"/>
                    <a:gd name="connsiteX13" fmla="*/ 57078 w 69846"/>
                    <a:gd name="connsiteY13" fmla="*/ 26118 h 48567"/>
                    <a:gd name="connsiteX14" fmla="*/ 55776 w 69846"/>
                    <a:gd name="connsiteY14" fmla="*/ 35234 h 48567"/>
                    <a:gd name="connsiteX15" fmla="*/ 50409 w 69846"/>
                    <a:gd name="connsiteY15" fmla="*/ 37924 h 48567"/>
                    <a:gd name="connsiteX16" fmla="*/ 45444 w 69846"/>
                    <a:gd name="connsiteY16" fmla="*/ 36307 h 48567"/>
                    <a:gd name="connsiteX17" fmla="*/ 42095 w 69846"/>
                    <a:gd name="connsiteY17" fmla="*/ 31599 h 48567"/>
                    <a:gd name="connsiteX18" fmla="*/ 41065 w 69846"/>
                    <a:gd name="connsiteY18" fmla="*/ 21782 h 48567"/>
                    <a:gd name="connsiteX19" fmla="*/ 41065 w 69846"/>
                    <a:gd name="connsiteY19" fmla="*/ -1028 h 48567"/>
                    <a:gd name="connsiteX20" fmla="*/ 28501 w 69846"/>
                    <a:gd name="connsiteY20" fmla="*/ -1028 h 48567"/>
                    <a:gd name="connsiteX21" fmla="*/ 28501 w 69846"/>
                    <a:gd name="connsiteY21" fmla="*/ 25002 h 48567"/>
                    <a:gd name="connsiteX22" fmla="*/ 27829 w 69846"/>
                    <a:gd name="connsiteY22" fmla="*/ 33931 h 48567"/>
                    <a:gd name="connsiteX23" fmla="*/ 25739 w 69846"/>
                    <a:gd name="connsiteY23" fmla="*/ 36936 h 48567"/>
                    <a:gd name="connsiteX24" fmla="*/ 21933 w 69846"/>
                    <a:gd name="connsiteY24" fmla="*/ 37924 h 48567"/>
                    <a:gd name="connsiteX25" fmla="*/ 16696 w 69846"/>
                    <a:gd name="connsiteY25" fmla="*/ 36350 h 48567"/>
                    <a:gd name="connsiteX26" fmla="*/ 13361 w 69846"/>
                    <a:gd name="connsiteY26" fmla="*/ 31842 h 48567"/>
                    <a:gd name="connsiteX27" fmla="*/ 12360 w 69846"/>
                    <a:gd name="connsiteY27" fmla="*/ 22054 h 48567"/>
                    <a:gd name="connsiteX28" fmla="*/ 12360 w 69846"/>
                    <a:gd name="connsiteY28" fmla="*/ -1028 h 48567"/>
                    <a:gd name="connsiteX29" fmla="*/ -204 w 69846"/>
                    <a:gd name="connsiteY29" fmla="*/ -102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204" y="46467"/>
                      </a:moveTo>
                      <a:lnTo>
                        <a:pt x="11372" y="46467"/>
                      </a:lnTo>
                      <a:lnTo>
                        <a:pt x="11372" y="39984"/>
                      </a:lnTo>
                      <a:cubicBezTo>
                        <a:pt x="15522" y="45021"/>
                        <a:pt x="20459" y="47540"/>
                        <a:pt x="26183" y="47540"/>
                      </a:cubicBezTo>
                      <a:cubicBezTo>
                        <a:pt x="29217" y="47540"/>
                        <a:pt x="31850" y="46910"/>
                        <a:pt x="34082" y="45651"/>
                      </a:cubicBezTo>
                      <a:cubicBezTo>
                        <a:pt x="36324" y="44401"/>
                        <a:pt x="38160" y="42512"/>
                        <a:pt x="39591" y="39984"/>
                      </a:cubicBezTo>
                      <a:cubicBezTo>
                        <a:pt x="41680" y="42512"/>
                        <a:pt x="43932" y="44401"/>
                        <a:pt x="46345" y="45651"/>
                      </a:cubicBezTo>
                      <a:cubicBezTo>
                        <a:pt x="48759" y="46910"/>
                        <a:pt x="51340" y="47540"/>
                        <a:pt x="54087" y="47540"/>
                      </a:cubicBezTo>
                      <a:cubicBezTo>
                        <a:pt x="57569" y="47540"/>
                        <a:pt x="60517" y="46829"/>
                        <a:pt x="62931" y="45408"/>
                      </a:cubicBezTo>
                      <a:cubicBezTo>
                        <a:pt x="65344" y="43996"/>
                        <a:pt x="67147" y="41916"/>
                        <a:pt x="68340" y="39169"/>
                      </a:cubicBezTo>
                      <a:cubicBezTo>
                        <a:pt x="69208" y="37146"/>
                        <a:pt x="69642" y="33869"/>
                        <a:pt x="69642" y="29338"/>
                      </a:cubicBezTo>
                      <a:lnTo>
                        <a:pt x="69642" y="-1028"/>
                      </a:lnTo>
                      <a:lnTo>
                        <a:pt x="57078" y="-1028"/>
                      </a:lnTo>
                      <a:lnTo>
                        <a:pt x="57078" y="26118"/>
                      </a:lnTo>
                      <a:cubicBezTo>
                        <a:pt x="57078" y="30831"/>
                        <a:pt x="56644" y="33869"/>
                        <a:pt x="55776" y="35234"/>
                      </a:cubicBezTo>
                      <a:cubicBezTo>
                        <a:pt x="54612" y="37027"/>
                        <a:pt x="52823" y="37924"/>
                        <a:pt x="50409" y="37924"/>
                      </a:cubicBezTo>
                      <a:cubicBezTo>
                        <a:pt x="48654" y="37924"/>
                        <a:pt x="46999" y="37385"/>
                        <a:pt x="45444" y="36307"/>
                      </a:cubicBezTo>
                      <a:cubicBezTo>
                        <a:pt x="43898" y="35238"/>
                        <a:pt x="42782" y="33669"/>
                        <a:pt x="42095" y="31599"/>
                      </a:cubicBezTo>
                      <a:cubicBezTo>
                        <a:pt x="41409" y="29529"/>
                        <a:pt x="41065" y="26257"/>
                        <a:pt x="41065" y="21782"/>
                      </a:cubicBezTo>
                      <a:lnTo>
                        <a:pt x="41065" y="-1028"/>
                      </a:lnTo>
                      <a:lnTo>
                        <a:pt x="28501" y="-1028"/>
                      </a:lnTo>
                      <a:lnTo>
                        <a:pt x="28501" y="25002"/>
                      </a:lnTo>
                      <a:cubicBezTo>
                        <a:pt x="28501" y="29619"/>
                        <a:pt x="28277" y="32596"/>
                        <a:pt x="27829" y="33931"/>
                      </a:cubicBezTo>
                      <a:cubicBezTo>
                        <a:pt x="27380" y="35276"/>
                        <a:pt x="26684" y="36278"/>
                        <a:pt x="25739" y="36936"/>
                      </a:cubicBezTo>
                      <a:cubicBezTo>
                        <a:pt x="24804" y="37595"/>
                        <a:pt x="23536" y="37924"/>
                        <a:pt x="21933" y="37924"/>
                      </a:cubicBezTo>
                      <a:cubicBezTo>
                        <a:pt x="19996" y="37924"/>
                        <a:pt x="18251" y="37399"/>
                        <a:pt x="16696" y="36350"/>
                      </a:cubicBezTo>
                      <a:cubicBezTo>
                        <a:pt x="15150" y="35310"/>
                        <a:pt x="14039" y="33807"/>
                        <a:pt x="13361" y="31842"/>
                      </a:cubicBezTo>
                      <a:cubicBezTo>
                        <a:pt x="12693" y="29877"/>
                        <a:pt x="12360" y="26614"/>
                        <a:pt x="12360" y="22054"/>
                      </a:cubicBezTo>
                      <a:lnTo>
                        <a:pt x="12360" y="-1028"/>
                      </a:lnTo>
                      <a:lnTo>
                        <a:pt x="-204" y="-1028"/>
                      </a:lnTo>
                      <a:close/>
                    </a:path>
                  </a:pathLst>
                </a:custGeom>
                <a:solidFill>
                  <a:srgbClr val="000000"/>
                </a:solidFill>
                <a:ln w="14" cap="flat">
                  <a:noFill/>
                  <a:prstDash val="solid"/>
                  <a:round/>
                </a:ln>
              </p:spPr>
              <p:txBody>
                <a:bodyPr rtlCol="0" anchor="ctr"/>
                <a:lstStyle/>
                <a:p>
                  <a:endParaRPr lang="en-US"/>
                </a:p>
              </p:txBody>
            </p:sp>
            <p:sp>
              <p:nvSpPr>
                <p:cNvPr id="1589" name="Freeform: Shape 1588">
                  <a:extLst>
                    <a:ext uri="{FF2B5EF4-FFF2-40B4-BE49-F238E27FC236}">
                      <a16:creationId xmlns:a16="http://schemas.microsoft.com/office/drawing/2014/main" id="{27CF9A45-A646-5BCA-8DF6-1A67110D8F66}"/>
                    </a:ext>
                  </a:extLst>
                </p:cNvPr>
                <p:cNvSpPr/>
                <p:nvPr/>
              </p:nvSpPr>
              <p:spPr>
                <a:xfrm flipV="1">
                  <a:off x="11338055" y="4637725"/>
                  <a:ext cx="46335" cy="66640"/>
                </a:xfrm>
                <a:custGeom>
                  <a:avLst/>
                  <a:gdLst>
                    <a:gd name="connsiteX0" fmla="*/ 593 w 46335"/>
                    <a:gd name="connsiteY0" fmla="*/ 65174 h 66640"/>
                    <a:gd name="connsiteX1" fmla="*/ 12313 w 46335"/>
                    <a:gd name="connsiteY1" fmla="*/ 65174 h 66640"/>
                    <a:gd name="connsiteX2" fmla="*/ 12313 w 46335"/>
                    <a:gd name="connsiteY2" fmla="*/ 58190 h 66640"/>
                    <a:gd name="connsiteX3" fmla="*/ 18481 w 46335"/>
                    <a:gd name="connsiteY3" fmla="*/ 64000 h 66640"/>
                    <a:gd name="connsiteX4" fmla="*/ 27124 w 46335"/>
                    <a:gd name="connsiteY4" fmla="*/ 66247 h 66640"/>
                    <a:gd name="connsiteX5" fmla="*/ 41162 w 46335"/>
                    <a:gd name="connsiteY5" fmla="*/ 59765 h 66640"/>
                    <a:gd name="connsiteX6" fmla="*/ 46929 w 46335"/>
                    <a:gd name="connsiteY6" fmla="*/ 41691 h 66640"/>
                    <a:gd name="connsiteX7" fmla="*/ 41105 w 46335"/>
                    <a:gd name="connsiteY7" fmla="*/ 23203 h 66640"/>
                    <a:gd name="connsiteX8" fmla="*/ 27024 w 46335"/>
                    <a:gd name="connsiteY8" fmla="*/ 16606 h 66640"/>
                    <a:gd name="connsiteX9" fmla="*/ 19883 w 46335"/>
                    <a:gd name="connsiteY9" fmla="*/ 18166 h 66640"/>
                    <a:gd name="connsiteX10" fmla="*/ 13172 w 46335"/>
                    <a:gd name="connsiteY10" fmla="*/ 23532 h 66640"/>
                    <a:gd name="connsiteX11" fmla="*/ 13172 w 46335"/>
                    <a:gd name="connsiteY11" fmla="*/ -394 h 66640"/>
                    <a:gd name="connsiteX12" fmla="*/ 593 w 46335"/>
                    <a:gd name="connsiteY12" fmla="*/ -394 h 66640"/>
                    <a:gd name="connsiteX13" fmla="*/ 13029 w 46335"/>
                    <a:gd name="connsiteY13" fmla="*/ 42235 h 66640"/>
                    <a:gd name="connsiteX14" fmla="*/ 16205 w 46335"/>
                    <a:gd name="connsiteY14" fmla="*/ 30401 h 66640"/>
                    <a:gd name="connsiteX15" fmla="*/ 23947 w 46335"/>
                    <a:gd name="connsiteY15" fmla="*/ 26580 h 66640"/>
                    <a:gd name="connsiteX16" fmla="*/ 31231 w 46335"/>
                    <a:gd name="connsiteY16" fmla="*/ 30086 h 66640"/>
                    <a:gd name="connsiteX17" fmla="*/ 34136 w 46335"/>
                    <a:gd name="connsiteY17" fmla="*/ 41605 h 66640"/>
                    <a:gd name="connsiteX18" fmla="*/ 31131 w 46335"/>
                    <a:gd name="connsiteY18" fmla="*/ 52695 h 66640"/>
                    <a:gd name="connsiteX19" fmla="*/ 23718 w 46335"/>
                    <a:gd name="connsiteY19" fmla="*/ 56316 h 66640"/>
                    <a:gd name="connsiteX20" fmla="*/ 16062 w 46335"/>
                    <a:gd name="connsiteY20" fmla="*/ 52753 h 66640"/>
                    <a:gd name="connsiteX21" fmla="*/ 13029 w 46335"/>
                    <a:gd name="connsiteY21" fmla="*/ 42235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593" y="65174"/>
                      </a:moveTo>
                      <a:lnTo>
                        <a:pt x="12313" y="65174"/>
                      </a:lnTo>
                      <a:lnTo>
                        <a:pt x="12313" y="58190"/>
                      </a:lnTo>
                      <a:cubicBezTo>
                        <a:pt x="13840" y="60575"/>
                        <a:pt x="15895" y="62512"/>
                        <a:pt x="18481" y="64000"/>
                      </a:cubicBezTo>
                      <a:cubicBezTo>
                        <a:pt x="21076" y="65498"/>
                        <a:pt x="23957" y="66247"/>
                        <a:pt x="27124" y="66247"/>
                      </a:cubicBezTo>
                      <a:cubicBezTo>
                        <a:pt x="32638" y="66247"/>
                        <a:pt x="37317" y="64086"/>
                        <a:pt x="41162" y="59765"/>
                      </a:cubicBezTo>
                      <a:cubicBezTo>
                        <a:pt x="45006" y="55443"/>
                        <a:pt x="46929" y="49419"/>
                        <a:pt x="46929" y="41691"/>
                      </a:cubicBezTo>
                      <a:cubicBezTo>
                        <a:pt x="46929" y="33764"/>
                        <a:pt x="44987" y="27601"/>
                        <a:pt x="41105" y="23203"/>
                      </a:cubicBezTo>
                      <a:cubicBezTo>
                        <a:pt x="37231" y="18805"/>
                        <a:pt x="32538" y="16606"/>
                        <a:pt x="27024" y="16606"/>
                      </a:cubicBezTo>
                      <a:cubicBezTo>
                        <a:pt x="24400" y="16606"/>
                        <a:pt x="22020" y="17126"/>
                        <a:pt x="19883" y="18166"/>
                      </a:cubicBezTo>
                      <a:cubicBezTo>
                        <a:pt x="17756" y="19215"/>
                        <a:pt x="15519" y="21004"/>
                        <a:pt x="13172" y="23532"/>
                      </a:cubicBezTo>
                      <a:lnTo>
                        <a:pt x="13172" y="-394"/>
                      </a:lnTo>
                      <a:lnTo>
                        <a:pt x="593" y="-394"/>
                      </a:lnTo>
                      <a:close/>
                      <a:moveTo>
                        <a:pt x="13029" y="42235"/>
                      </a:moveTo>
                      <a:cubicBezTo>
                        <a:pt x="13029" y="36893"/>
                        <a:pt x="14088" y="32948"/>
                        <a:pt x="16205" y="30401"/>
                      </a:cubicBezTo>
                      <a:cubicBezTo>
                        <a:pt x="18323" y="27854"/>
                        <a:pt x="20904" y="26580"/>
                        <a:pt x="23947" y="26580"/>
                      </a:cubicBezTo>
                      <a:cubicBezTo>
                        <a:pt x="26866" y="26580"/>
                        <a:pt x="29294" y="27749"/>
                        <a:pt x="31231" y="30086"/>
                      </a:cubicBezTo>
                      <a:cubicBezTo>
                        <a:pt x="33167" y="32433"/>
                        <a:pt x="34136" y="36273"/>
                        <a:pt x="34136" y="41605"/>
                      </a:cubicBezTo>
                      <a:cubicBezTo>
                        <a:pt x="34136" y="46585"/>
                        <a:pt x="33134" y="50282"/>
                        <a:pt x="31131" y="52695"/>
                      </a:cubicBezTo>
                      <a:cubicBezTo>
                        <a:pt x="29137" y="55109"/>
                        <a:pt x="26666" y="56316"/>
                        <a:pt x="23718" y="56316"/>
                      </a:cubicBezTo>
                      <a:cubicBezTo>
                        <a:pt x="20646" y="56316"/>
                        <a:pt x="18094" y="55128"/>
                        <a:pt x="16062" y="52753"/>
                      </a:cubicBezTo>
                      <a:cubicBezTo>
                        <a:pt x="14040" y="50387"/>
                        <a:pt x="13029" y="46881"/>
                        <a:pt x="13029" y="42235"/>
                      </a:cubicBezTo>
                      <a:close/>
                    </a:path>
                  </a:pathLst>
                </a:custGeom>
                <a:solidFill>
                  <a:srgbClr val="000000"/>
                </a:solidFill>
                <a:ln w="14" cap="flat">
                  <a:noFill/>
                  <a:prstDash val="solid"/>
                  <a:round/>
                </a:ln>
              </p:spPr>
              <p:txBody>
                <a:bodyPr rtlCol="0" anchor="ctr"/>
                <a:lstStyle/>
                <a:p>
                  <a:endParaRPr lang="en-US"/>
                </a:p>
              </p:txBody>
            </p:sp>
            <p:sp>
              <p:nvSpPr>
                <p:cNvPr id="1590" name="Freeform: Shape 1589">
                  <a:extLst>
                    <a:ext uri="{FF2B5EF4-FFF2-40B4-BE49-F238E27FC236}">
                      <a16:creationId xmlns:a16="http://schemas.microsoft.com/office/drawing/2014/main" id="{5FE9A1DB-1B33-A2EE-8F0F-B75CF2C220FB}"/>
                    </a:ext>
                  </a:extLst>
                </p:cNvPr>
                <p:cNvSpPr/>
                <p:nvPr/>
              </p:nvSpPr>
              <p:spPr>
                <a:xfrm flipV="1">
                  <a:off x="11394355" y="4620740"/>
                  <a:ext cx="12578" cy="65553"/>
                </a:xfrm>
                <a:custGeom>
                  <a:avLst/>
                  <a:gdLst>
                    <a:gd name="connsiteX0" fmla="*/ 1757 w 12578"/>
                    <a:gd name="connsiteY0" fmla="*/ -1623 h 65553"/>
                    <a:gd name="connsiteX1" fmla="*/ 1757 w 12578"/>
                    <a:gd name="connsiteY1" fmla="*/ 63930 h 65553"/>
                    <a:gd name="connsiteX2" fmla="*/ 14335 w 12578"/>
                    <a:gd name="connsiteY2" fmla="*/ 63930 h 65553"/>
                    <a:gd name="connsiteX3" fmla="*/ 14335 w 12578"/>
                    <a:gd name="connsiteY3" fmla="*/ -1623 h 65553"/>
                  </a:gdLst>
                  <a:ahLst/>
                  <a:cxnLst>
                    <a:cxn ang="0">
                      <a:pos x="connsiteX0" y="connsiteY0"/>
                    </a:cxn>
                    <a:cxn ang="0">
                      <a:pos x="connsiteX1" y="connsiteY1"/>
                    </a:cxn>
                    <a:cxn ang="0">
                      <a:pos x="connsiteX2" y="connsiteY2"/>
                    </a:cxn>
                    <a:cxn ang="0">
                      <a:pos x="connsiteX3" y="connsiteY3"/>
                    </a:cxn>
                  </a:cxnLst>
                  <a:rect l="l" t="t" r="r" b="b"/>
                  <a:pathLst>
                    <a:path w="12578" h="65553">
                      <a:moveTo>
                        <a:pt x="1757" y="-1623"/>
                      </a:moveTo>
                      <a:lnTo>
                        <a:pt x="1757" y="63930"/>
                      </a:lnTo>
                      <a:lnTo>
                        <a:pt x="14335" y="63930"/>
                      </a:lnTo>
                      <a:lnTo>
                        <a:pt x="14335" y="-1623"/>
                      </a:lnTo>
                      <a:close/>
                    </a:path>
                  </a:pathLst>
                </a:custGeom>
                <a:solidFill>
                  <a:srgbClr val="000000"/>
                </a:solidFill>
                <a:ln w="14" cap="flat">
                  <a:noFill/>
                  <a:prstDash val="solid"/>
                  <a:round/>
                </a:ln>
              </p:spPr>
              <p:txBody>
                <a:bodyPr rtlCol="0" anchor="ctr"/>
                <a:lstStyle/>
                <a:p>
                  <a:endParaRPr lang="en-US"/>
                </a:p>
              </p:txBody>
            </p:sp>
            <p:sp>
              <p:nvSpPr>
                <p:cNvPr id="1591" name="Freeform: Shape 1590">
                  <a:extLst>
                    <a:ext uri="{FF2B5EF4-FFF2-40B4-BE49-F238E27FC236}">
                      <a16:creationId xmlns:a16="http://schemas.microsoft.com/office/drawing/2014/main" id="{A9947C57-28D1-50D2-C424-363607B67B33}"/>
                    </a:ext>
                  </a:extLst>
                </p:cNvPr>
                <p:cNvSpPr/>
                <p:nvPr/>
              </p:nvSpPr>
              <p:spPr>
                <a:xfrm flipV="1">
                  <a:off x="11416137" y="4637725"/>
                  <a:ext cx="44372" cy="49640"/>
                </a:xfrm>
                <a:custGeom>
                  <a:avLst/>
                  <a:gdLst>
                    <a:gd name="connsiteX0" fmla="*/ 32078 w 44372"/>
                    <a:gd name="connsiteY0" fmla="*/ 15194 h 49640"/>
                    <a:gd name="connsiteX1" fmla="*/ 44599 w 44372"/>
                    <a:gd name="connsiteY1" fmla="*/ 13091 h 49640"/>
                    <a:gd name="connsiteX2" fmla="*/ 36972 w 44372"/>
                    <a:gd name="connsiteY2" fmla="*/ 2602 h 49640"/>
                    <a:gd name="connsiteX3" fmla="*/ 23950 w 44372"/>
                    <a:gd name="connsiteY3" fmla="*/ -990 h 49640"/>
                    <a:gd name="connsiteX4" fmla="*/ 5605 w 44372"/>
                    <a:gd name="connsiteY4" fmla="*/ 7109 h 49640"/>
                    <a:gd name="connsiteX5" fmla="*/ 911 w 44372"/>
                    <a:gd name="connsiteY5" fmla="*/ 23466 h 49640"/>
                    <a:gd name="connsiteX6" fmla="*/ 7079 w 44372"/>
                    <a:gd name="connsiteY6" fmla="*/ 41954 h 49640"/>
                    <a:gd name="connsiteX7" fmla="*/ 22691 w 44372"/>
                    <a:gd name="connsiteY7" fmla="*/ 48651 h 49640"/>
                    <a:gd name="connsiteX8" fmla="*/ 39419 w 44372"/>
                    <a:gd name="connsiteY8" fmla="*/ 41653 h 49640"/>
                    <a:gd name="connsiteX9" fmla="*/ 45271 w 44372"/>
                    <a:gd name="connsiteY9" fmla="*/ 20203 h 49640"/>
                    <a:gd name="connsiteX10" fmla="*/ 13790 w 44372"/>
                    <a:gd name="connsiteY10" fmla="*/ 20203 h 49640"/>
                    <a:gd name="connsiteX11" fmla="*/ 16838 w 44372"/>
                    <a:gd name="connsiteY11" fmla="*/ 11503 h 49640"/>
                    <a:gd name="connsiteX12" fmla="*/ 24079 w 44372"/>
                    <a:gd name="connsiteY12" fmla="*/ 8397 h 49640"/>
                    <a:gd name="connsiteX13" fmla="*/ 29030 w 44372"/>
                    <a:gd name="connsiteY13" fmla="*/ 10000 h 49640"/>
                    <a:gd name="connsiteX14" fmla="*/ 32078 w 44372"/>
                    <a:gd name="connsiteY14" fmla="*/ 15194 h 49640"/>
                    <a:gd name="connsiteX15" fmla="*/ 32793 w 44372"/>
                    <a:gd name="connsiteY15" fmla="*/ 27902 h 49640"/>
                    <a:gd name="connsiteX16" fmla="*/ 29974 w 44372"/>
                    <a:gd name="connsiteY16" fmla="*/ 36187 h 49640"/>
                    <a:gd name="connsiteX17" fmla="*/ 23449 w 44372"/>
                    <a:gd name="connsiteY17" fmla="*/ 39035 h 49640"/>
                    <a:gd name="connsiteX18" fmla="*/ 16652 w 44372"/>
                    <a:gd name="connsiteY18" fmla="*/ 36044 h 49640"/>
                    <a:gd name="connsiteX19" fmla="*/ 14019 w 44372"/>
                    <a:gd name="connsiteY19" fmla="*/ 2790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2078" y="15194"/>
                      </a:moveTo>
                      <a:lnTo>
                        <a:pt x="44599" y="13091"/>
                      </a:lnTo>
                      <a:cubicBezTo>
                        <a:pt x="42996" y="8502"/>
                        <a:pt x="40454" y="5006"/>
                        <a:pt x="36972" y="2602"/>
                      </a:cubicBezTo>
                      <a:cubicBezTo>
                        <a:pt x="33499" y="207"/>
                        <a:pt x="29159" y="-990"/>
                        <a:pt x="23950" y="-990"/>
                      </a:cubicBezTo>
                      <a:cubicBezTo>
                        <a:pt x="15688" y="-990"/>
                        <a:pt x="9573" y="1710"/>
                        <a:pt x="5605" y="7109"/>
                      </a:cubicBezTo>
                      <a:cubicBezTo>
                        <a:pt x="2476" y="11431"/>
                        <a:pt x="911" y="16883"/>
                        <a:pt x="911" y="23466"/>
                      </a:cubicBezTo>
                      <a:cubicBezTo>
                        <a:pt x="911" y="31336"/>
                        <a:pt x="2967" y="37499"/>
                        <a:pt x="7079" y="41954"/>
                      </a:cubicBezTo>
                      <a:cubicBezTo>
                        <a:pt x="11200" y="46418"/>
                        <a:pt x="16404" y="48651"/>
                        <a:pt x="22691" y="48651"/>
                      </a:cubicBezTo>
                      <a:cubicBezTo>
                        <a:pt x="29760" y="48651"/>
                        <a:pt x="35336" y="46318"/>
                        <a:pt x="39419" y="41653"/>
                      </a:cubicBezTo>
                      <a:cubicBezTo>
                        <a:pt x="43502" y="36988"/>
                        <a:pt x="45453" y="29838"/>
                        <a:pt x="45271" y="20203"/>
                      </a:cubicBezTo>
                      <a:lnTo>
                        <a:pt x="13790" y="20203"/>
                      </a:lnTo>
                      <a:cubicBezTo>
                        <a:pt x="13885" y="16482"/>
                        <a:pt x="14901" y="13582"/>
                        <a:pt x="16838" y="11503"/>
                      </a:cubicBezTo>
                      <a:cubicBezTo>
                        <a:pt x="18774" y="9432"/>
                        <a:pt x="21188" y="8397"/>
                        <a:pt x="24079" y="8397"/>
                      </a:cubicBezTo>
                      <a:cubicBezTo>
                        <a:pt x="26044" y="8397"/>
                        <a:pt x="27694" y="8932"/>
                        <a:pt x="29030" y="10000"/>
                      </a:cubicBezTo>
                      <a:cubicBezTo>
                        <a:pt x="30375" y="11078"/>
                        <a:pt x="31391" y="12809"/>
                        <a:pt x="32078" y="15194"/>
                      </a:cubicBezTo>
                      <a:close/>
                      <a:moveTo>
                        <a:pt x="32793" y="27902"/>
                      </a:moveTo>
                      <a:cubicBezTo>
                        <a:pt x="32707" y="31536"/>
                        <a:pt x="31768" y="34298"/>
                        <a:pt x="29974" y="36187"/>
                      </a:cubicBezTo>
                      <a:cubicBezTo>
                        <a:pt x="28190" y="38085"/>
                        <a:pt x="26015" y="39035"/>
                        <a:pt x="23449" y="39035"/>
                      </a:cubicBezTo>
                      <a:cubicBezTo>
                        <a:pt x="20711" y="39035"/>
                        <a:pt x="18445" y="38038"/>
                        <a:pt x="16652" y="36044"/>
                      </a:cubicBezTo>
                      <a:cubicBezTo>
                        <a:pt x="14868" y="34041"/>
                        <a:pt x="13990" y="31326"/>
                        <a:pt x="14019" y="27902"/>
                      </a:cubicBezTo>
                      <a:close/>
                    </a:path>
                  </a:pathLst>
                </a:custGeom>
                <a:solidFill>
                  <a:srgbClr val="000000"/>
                </a:solidFill>
                <a:ln w="14" cap="flat">
                  <a:noFill/>
                  <a:prstDash val="solid"/>
                  <a:round/>
                </a:ln>
              </p:spPr>
              <p:txBody>
                <a:bodyPr rtlCol="0" anchor="ctr"/>
                <a:lstStyle/>
                <a:p>
                  <a:endParaRPr lang="en-US"/>
                </a:p>
              </p:txBody>
            </p:sp>
            <p:sp>
              <p:nvSpPr>
                <p:cNvPr id="1592" name="Freeform: Shape 1591">
                  <a:extLst>
                    <a:ext uri="{FF2B5EF4-FFF2-40B4-BE49-F238E27FC236}">
                      <a16:creationId xmlns:a16="http://schemas.microsoft.com/office/drawing/2014/main" id="{09E61071-BEE6-83B9-3938-D2C767049D71}"/>
                    </a:ext>
                  </a:extLst>
                </p:cNvPr>
                <p:cNvSpPr/>
                <p:nvPr/>
              </p:nvSpPr>
              <p:spPr>
                <a:xfrm flipV="1">
                  <a:off x="11466313" y="4637725"/>
                  <a:ext cx="44360" cy="49640"/>
                </a:xfrm>
                <a:custGeom>
                  <a:avLst/>
                  <a:gdLst>
                    <a:gd name="connsiteX0" fmla="*/ 976 w 44360"/>
                    <a:gd name="connsiteY0" fmla="*/ 13635 h 49640"/>
                    <a:gd name="connsiteX1" fmla="*/ 13583 w 44360"/>
                    <a:gd name="connsiteY1" fmla="*/ 15552 h 49640"/>
                    <a:gd name="connsiteX2" fmla="*/ 16846 w 44360"/>
                    <a:gd name="connsiteY2" fmla="*/ 9986 h 49640"/>
                    <a:gd name="connsiteX3" fmla="*/ 23743 w 44360"/>
                    <a:gd name="connsiteY3" fmla="*/ 8082 h 49640"/>
                    <a:gd name="connsiteX4" fmla="*/ 31070 w 44360"/>
                    <a:gd name="connsiteY4" fmla="*/ 9871 h 49640"/>
                    <a:gd name="connsiteX5" fmla="*/ 32730 w 44360"/>
                    <a:gd name="connsiteY5" fmla="*/ 13234 h 49640"/>
                    <a:gd name="connsiteX6" fmla="*/ 31828 w 44360"/>
                    <a:gd name="connsiteY6" fmla="*/ 15595 h 49640"/>
                    <a:gd name="connsiteX7" fmla="*/ 27635 w 44360"/>
                    <a:gd name="connsiteY7" fmla="*/ 17255 h 49640"/>
                    <a:gd name="connsiteX8" fmla="*/ 8360 w 44360"/>
                    <a:gd name="connsiteY8" fmla="*/ 23380 h 49640"/>
                    <a:gd name="connsiteX9" fmla="*/ 2722 w 44360"/>
                    <a:gd name="connsiteY9" fmla="*/ 34069 h 49640"/>
                    <a:gd name="connsiteX10" fmla="*/ 7587 w 44360"/>
                    <a:gd name="connsiteY10" fmla="*/ 44444 h 49640"/>
                    <a:gd name="connsiteX11" fmla="*/ 22713 w 44360"/>
                    <a:gd name="connsiteY11" fmla="*/ 48651 h 49640"/>
                    <a:gd name="connsiteX12" fmla="*/ 37194 w 44360"/>
                    <a:gd name="connsiteY12" fmla="*/ 45474 h 49640"/>
                    <a:gd name="connsiteX13" fmla="*/ 43734 w 44360"/>
                    <a:gd name="connsiteY13" fmla="*/ 36087 h 49640"/>
                    <a:gd name="connsiteX14" fmla="*/ 31871 w 44360"/>
                    <a:gd name="connsiteY14" fmla="*/ 33897 h 49640"/>
                    <a:gd name="connsiteX15" fmla="*/ 28980 w 44360"/>
                    <a:gd name="connsiteY15" fmla="*/ 38133 h 49640"/>
                    <a:gd name="connsiteX16" fmla="*/ 22927 w 44360"/>
                    <a:gd name="connsiteY16" fmla="*/ 39621 h 49640"/>
                    <a:gd name="connsiteX17" fmla="*/ 15830 w 44360"/>
                    <a:gd name="connsiteY17" fmla="*/ 38233 h 49640"/>
                    <a:gd name="connsiteX18" fmla="*/ 14399 w 44360"/>
                    <a:gd name="connsiteY18" fmla="*/ 35686 h 49640"/>
                    <a:gd name="connsiteX19" fmla="*/ 15644 w 44360"/>
                    <a:gd name="connsiteY19" fmla="*/ 33397 h 49640"/>
                    <a:gd name="connsiteX20" fmla="*/ 27378 w 44360"/>
                    <a:gd name="connsiteY20" fmla="*/ 29862 h 49640"/>
                    <a:gd name="connsiteX21" fmla="*/ 41401 w 44360"/>
                    <a:gd name="connsiteY21" fmla="*/ 24281 h 49640"/>
                    <a:gd name="connsiteX22" fmla="*/ 45337 w 44360"/>
                    <a:gd name="connsiteY22" fmla="*/ 14937 h 49640"/>
                    <a:gd name="connsiteX23" fmla="*/ 39885 w 44360"/>
                    <a:gd name="connsiteY23" fmla="*/ 3704 h 49640"/>
                    <a:gd name="connsiteX24" fmla="*/ 23743 w 44360"/>
                    <a:gd name="connsiteY24" fmla="*/ -990 h 49640"/>
                    <a:gd name="connsiteX25" fmla="*/ 8374 w 44360"/>
                    <a:gd name="connsiteY25" fmla="*/ 2945 h 49640"/>
                    <a:gd name="connsiteX26" fmla="*/ 976 w 44360"/>
                    <a:gd name="connsiteY26" fmla="*/ 1363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976" y="13635"/>
                      </a:moveTo>
                      <a:lnTo>
                        <a:pt x="13583" y="15552"/>
                      </a:lnTo>
                      <a:cubicBezTo>
                        <a:pt x="14127" y="13110"/>
                        <a:pt x="15214" y="11254"/>
                        <a:pt x="16846" y="9986"/>
                      </a:cubicBezTo>
                      <a:cubicBezTo>
                        <a:pt x="18487" y="8717"/>
                        <a:pt x="20786" y="8082"/>
                        <a:pt x="23743" y="8082"/>
                      </a:cubicBezTo>
                      <a:cubicBezTo>
                        <a:pt x="26987" y="8082"/>
                        <a:pt x="29429" y="8679"/>
                        <a:pt x="31070" y="9871"/>
                      </a:cubicBezTo>
                      <a:cubicBezTo>
                        <a:pt x="32176" y="10711"/>
                        <a:pt x="32730" y="11832"/>
                        <a:pt x="32730" y="13234"/>
                      </a:cubicBezTo>
                      <a:cubicBezTo>
                        <a:pt x="32730" y="14188"/>
                        <a:pt x="32429" y="14975"/>
                        <a:pt x="31828" y="15595"/>
                      </a:cubicBezTo>
                      <a:cubicBezTo>
                        <a:pt x="31208" y="16196"/>
                        <a:pt x="29810" y="16750"/>
                        <a:pt x="27635" y="17255"/>
                      </a:cubicBezTo>
                      <a:cubicBezTo>
                        <a:pt x="17494" y="19487"/>
                        <a:pt x="11069" y="21529"/>
                        <a:pt x="8360" y="23380"/>
                      </a:cubicBezTo>
                      <a:cubicBezTo>
                        <a:pt x="4601" y="25946"/>
                        <a:pt x="2722" y="29509"/>
                        <a:pt x="2722" y="34069"/>
                      </a:cubicBezTo>
                      <a:cubicBezTo>
                        <a:pt x="2722" y="38181"/>
                        <a:pt x="4344" y="41639"/>
                        <a:pt x="7587" y="44444"/>
                      </a:cubicBezTo>
                      <a:cubicBezTo>
                        <a:pt x="10840" y="47248"/>
                        <a:pt x="15882" y="48651"/>
                        <a:pt x="22713" y="48651"/>
                      </a:cubicBezTo>
                      <a:cubicBezTo>
                        <a:pt x="29209" y="48651"/>
                        <a:pt x="34037" y="47592"/>
                        <a:pt x="37194" y="45474"/>
                      </a:cubicBezTo>
                      <a:cubicBezTo>
                        <a:pt x="40361" y="43356"/>
                        <a:pt x="42541" y="40227"/>
                        <a:pt x="43734" y="36087"/>
                      </a:cubicBezTo>
                      <a:lnTo>
                        <a:pt x="31871" y="33897"/>
                      </a:lnTo>
                      <a:cubicBezTo>
                        <a:pt x="31365" y="35739"/>
                        <a:pt x="30402" y="37150"/>
                        <a:pt x="28980" y="38133"/>
                      </a:cubicBezTo>
                      <a:cubicBezTo>
                        <a:pt x="27568" y="39125"/>
                        <a:pt x="25551" y="39621"/>
                        <a:pt x="22927" y="39621"/>
                      </a:cubicBezTo>
                      <a:cubicBezTo>
                        <a:pt x="19627" y="39621"/>
                        <a:pt x="17261" y="39159"/>
                        <a:pt x="15830" y="38233"/>
                      </a:cubicBezTo>
                      <a:cubicBezTo>
                        <a:pt x="14876" y="37575"/>
                        <a:pt x="14399" y="36726"/>
                        <a:pt x="14399" y="35686"/>
                      </a:cubicBezTo>
                      <a:cubicBezTo>
                        <a:pt x="14399" y="34789"/>
                        <a:pt x="14814" y="34026"/>
                        <a:pt x="15644" y="33397"/>
                      </a:cubicBezTo>
                      <a:cubicBezTo>
                        <a:pt x="16779" y="32567"/>
                        <a:pt x="20690" y="31388"/>
                        <a:pt x="27378" y="29862"/>
                      </a:cubicBezTo>
                      <a:cubicBezTo>
                        <a:pt x="34075" y="28345"/>
                        <a:pt x="38749" y="26485"/>
                        <a:pt x="41401" y="24281"/>
                      </a:cubicBezTo>
                      <a:cubicBezTo>
                        <a:pt x="44025" y="22039"/>
                        <a:pt x="45337" y="18925"/>
                        <a:pt x="45337" y="14937"/>
                      </a:cubicBezTo>
                      <a:cubicBezTo>
                        <a:pt x="45337" y="10577"/>
                        <a:pt x="43519" y="6833"/>
                        <a:pt x="39885" y="3704"/>
                      </a:cubicBezTo>
                      <a:cubicBezTo>
                        <a:pt x="36250" y="575"/>
                        <a:pt x="30869" y="-990"/>
                        <a:pt x="23743" y="-990"/>
                      </a:cubicBezTo>
                      <a:cubicBezTo>
                        <a:pt x="17275" y="-990"/>
                        <a:pt x="12152" y="322"/>
                        <a:pt x="8374" y="2945"/>
                      </a:cubicBezTo>
                      <a:cubicBezTo>
                        <a:pt x="4606" y="5569"/>
                        <a:pt x="2140" y="9132"/>
                        <a:pt x="976" y="13635"/>
                      </a:cubicBezTo>
                      <a:close/>
                    </a:path>
                  </a:pathLst>
                </a:custGeom>
                <a:solidFill>
                  <a:srgbClr val="000000"/>
                </a:solidFill>
                <a:ln w="14" cap="flat">
                  <a:noFill/>
                  <a:prstDash val="solid"/>
                  <a:round/>
                </a:ln>
              </p:spPr>
              <p:txBody>
                <a:bodyPr rtlCol="0" anchor="ctr"/>
                <a:lstStyle/>
                <a:p>
                  <a:endParaRPr lang="en-US"/>
                </a:p>
              </p:txBody>
            </p:sp>
            <p:sp>
              <p:nvSpPr>
                <p:cNvPr id="1593" name="Freeform: Shape 1592">
                  <a:extLst>
                    <a:ext uri="{FF2B5EF4-FFF2-40B4-BE49-F238E27FC236}">
                      <a16:creationId xmlns:a16="http://schemas.microsoft.com/office/drawing/2014/main" id="{E2B9982F-F9EB-24B8-43C6-C6118F69FC49}"/>
                    </a:ext>
                  </a:extLst>
                </p:cNvPr>
                <p:cNvSpPr/>
                <p:nvPr/>
              </p:nvSpPr>
              <p:spPr>
                <a:xfrm flipV="1">
                  <a:off x="11515100" y="468629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94" name="Freeform: Shape 1593">
                  <a:extLst>
                    <a:ext uri="{FF2B5EF4-FFF2-40B4-BE49-F238E27FC236}">
                      <a16:creationId xmlns:a16="http://schemas.microsoft.com/office/drawing/2014/main" id="{526ED420-FD19-7D9D-F0CB-86B5FDC86A8E}"/>
                    </a:ext>
                  </a:extLst>
                </p:cNvPr>
                <p:cNvSpPr/>
                <p:nvPr/>
              </p:nvSpPr>
              <p:spPr>
                <a:xfrm flipV="1">
                  <a:off x="11544351" y="4638269"/>
                  <a:ext cx="45834" cy="31381"/>
                </a:xfrm>
                <a:custGeom>
                  <a:avLst/>
                  <a:gdLst>
                    <a:gd name="connsiteX0" fmla="*/ 827 w 45834"/>
                    <a:gd name="connsiteY0" fmla="*/ 18256 h 31381"/>
                    <a:gd name="connsiteX1" fmla="*/ 827 w 45834"/>
                    <a:gd name="connsiteY1" fmla="*/ 29789 h 31381"/>
                    <a:gd name="connsiteX2" fmla="*/ 46661 w 45834"/>
                    <a:gd name="connsiteY2" fmla="*/ 29789 h 31381"/>
                    <a:gd name="connsiteX3" fmla="*/ 46661 w 45834"/>
                    <a:gd name="connsiteY3" fmla="*/ 18256 h 31381"/>
                    <a:gd name="connsiteX4" fmla="*/ 827 w 45834"/>
                    <a:gd name="connsiteY4" fmla="*/ -1592 h 31381"/>
                    <a:gd name="connsiteX5" fmla="*/ 827 w 45834"/>
                    <a:gd name="connsiteY5" fmla="*/ 9985 h 31381"/>
                    <a:gd name="connsiteX6" fmla="*/ 46661 w 45834"/>
                    <a:gd name="connsiteY6" fmla="*/ 9985 h 31381"/>
                    <a:gd name="connsiteX7" fmla="*/ 46661 w 45834"/>
                    <a:gd name="connsiteY7" fmla="*/ -159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827" y="18256"/>
                      </a:moveTo>
                      <a:lnTo>
                        <a:pt x="827" y="29789"/>
                      </a:lnTo>
                      <a:lnTo>
                        <a:pt x="46661" y="29789"/>
                      </a:lnTo>
                      <a:lnTo>
                        <a:pt x="46661" y="18256"/>
                      </a:lnTo>
                      <a:close/>
                      <a:moveTo>
                        <a:pt x="827" y="-1592"/>
                      </a:moveTo>
                      <a:lnTo>
                        <a:pt x="827" y="9985"/>
                      </a:lnTo>
                      <a:lnTo>
                        <a:pt x="46661" y="9985"/>
                      </a:lnTo>
                      <a:lnTo>
                        <a:pt x="46661" y="-1592"/>
                      </a:lnTo>
                      <a:close/>
                    </a:path>
                  </a:pathLst>
                </a:custGeom>
                <a:solidFill>
                  <a:srgbClr val="000000"/>
                </a:solidFill>
                <a:ln w="14" cap="flat">
                  <a:noFill/>
                  <a:prstDash val="solid"/>
                  <a:round/>
                </a:ln>
              </p:spPr>
              <p:txBody>
                <a:bodyPr rtlCol="0" anchor="ctr"/>
                <a:lstStyle/>
                <a:p>
                  <a:endParaRPr lang="en-US"/>
                </a:p>
              </p:txBody>
            </p:sp>
            <p:sp>
              <p:nvSpPr>
                <p:cNvPr id="1595" name="Freeform: Shape 1594">
                  <a:extLst>
                    <a:ext uri="{FF2B5EF4-FFF2-40B4-BE49-F238E27FC236}">
                      <a16:creationId xmlns:a16="http://schemas.microsoft.com/office/drawing/2014/main" id="{7B190F1D-F04C-FEDA-1021-D6465172484C}"/>
                    </a:ext>
                  </a:extLst>
                </p:cNvPr>
                <p:cNvSpPr/>
                <p:nvPr/>
              </p:nvSpPr>
              <p:spPr>
                <a:xfrm flipV="1">
                  <a:off x="11594028" y="468629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596" name="Freeform: Shape 1595">
                  <a:extLst>
                    <a:ext uri="{FF2B5EF4-FFF2-40B4-BE49-F238E27FC236}">
                      <a16:creationId xmlns:a16="http://schemas.microsoft.com/office/drawing/2014/main" id="{848BB11B-7A93-555D-2F73-97194FEE94AD}"/>
                    </a:ext>
                  </a:extLst>
                </p:cNvPr>
                <p:cNvSpPr/>
                <p:nvPr/>
              </p:nvSpPr>
              <p:spPr>
                <a:xfrm flipV="1">
                  <a:off x="11623365" y="4621627"/>
                  <a:ext cx="42972" cy="64666"/>
                </a:xfrm>
                <a:custGeom>
                  <a:avLst/>
                  <a:gdLst>
                    <a:gd name="connsiteX0" fmla="*/ 939 w 42972"/>
                    <a:gd name="connsiteY0" fmla="*/ 51397 h 64666"/>
                    <a:gd name="connsiteX1" fmla="*/ 939 w 42972"/>
                    <a:gd name="connsiteY1" fmla="*/ 63074 h 64666"/>
                    <a:gd name="connsiteX2" fmla="*/ 43911 w 42972"/>
                    <a:gd name="connsiteY2" fmla="*/ 63074 h 64666"/>
                    <a:gd name="connsiteX3" fmla="*/ 43911 w 42972"/>
                    <a:gd name="connsiteY3" fmla="*/ 53944 h 64666"/>
                    <a:gd name="connsiteX4" fmla="*/ 33079 w 42972"/>
                    <a:gd name="connsiteY4" fmla="*/ 38919 h 64666"/>
                    <a:gd name="connsiteX5" fmla="*/ 24693 w 42972"/>
                    <a:gd name="connsiteY5" fmla="*/ 18098 h 64666"/>
                    <a:gd name="connsiteX6" fmla="*/ 21860 w 42972"/>
                    <a:gd name="connsiteY6" fmla="*/ -1592 h 64666"/>
                    <a:gd name="connsiteX7" fmla="*/ 9754 w 42972"/>
                    <a:gd name="connsiteY7" fmla="*/ -1592 h 64666"/>
                    <a:gd name="connsiteX8" fmla="*/ 15349 w 42972"/>
                    <a:gd name="connsiteY8" fmla="*/ 26126 h 64666"/>
                    <a:gd name="connsiteX9" fmla="*/ 29516 w 42972"/>
                    <a:gd name="connsiteY9" fmla="*/ 51397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939" y="51397"/>
                      </a:moveTo>
                      <a:lnTo>
                        <a:pt x="939" y="63074"/>
                      </a:lnTo>
                      <a:lnTo>
                        <a:pt x="43911" y="63074"/>
                      </a:lnTo>
                      <a:lnTo>
                        <a:pt x="43911" y="53944"/>
                      </a:lnTo>
                      <a:cubicBezTo>
                        <a:pt x="40363" y="50462"/>
                        <a:pt x="36752" y="45454"/>
                        <a:pt x="33079" y="38919"/>
                      </a:cubicBezTo>
                      <a:cubicBezTo>
                        <a:pt x="29416" y="32394"/>
                        <a:pt x="26620" y="25454"/>
                        <a:pt x="24693" y="18098"/>
                      </a:cubicBezTo>
                      <a:cubicBezTo>
                        <a:pt x="22776" y="10753"/>
                        <a:pt x="21831" y="4189"/>
                        <a:pt x="21860" y="-1592"/>
                      </a:cubicBezTo>
                      <a:lnTo>
                        <a:pt x="9754" y="-1592"/>
                      </a:lnTo>
                      <a:cubicBezTo>
                        <a:pt x="9954" y="7471"/>
                        <a:pt x="11819" y="16710"/>
                        <a:pt x="15349" y="26126"/>
                      </a:cubicBezTo>
                      <a:cubicBezTo>
                        <a:pt x="18888" y="35552"/>
                        <a:pt x="23611" y="43975"/>
                        <a:pt x="29516" y="51397"/>
                      </a:cubicBezTo>
                      <a:close/>
                    </a:path>
                  </a:pathLst>
                </a:custGeom>
                <a:solidFill>
                  <a:srgbClr val="000000"/>
                </a:solidFill>
                <a:ln w="14" cap="flat">
                  <a:noFill/>
                  <a:prstDash val="solid"/>
                  <a:round/>
                </a:ln>
              </p:spPr>
              <p:txBody>
                <a:bodyPr rtlCol="0" anchor="ctr"/>
                <a:lstStyle/>
                <a:p>
                  <a:endParaRPr lang="en-US"/>
                </a:p>
              </p:txBody>
            </p:sp>
            <p:sp>
              <p:nvSpPr>
                <p:cNvPr id="1597" name="Freeform: Shape 1596">
                  <a:extLst>
                    <a:ext uri="{FF2B5EF4-FFF2-40B4-BE49-F238E27FC236}">
                      <a16:creationId xmlns:a16="http://schemas.microsoft.com/office/drawing/2014/main" id="{912B6850-9153-1303-EB7A-88E4A53DFD53}"/>
                    </a:ext>
                  </a:extLst>
                </p:cNvPr>
                <p:cNvSpPr/>
                <p:nvPr/>
              </p:nvSpPr>
              <p:spPr>
                <a:xfrm flipV="1">
                  <a:off x="11672682" y="4620468"/>
                  <a:ext cx="44059" cy="65825"/>
                </a:xfrm>
                <a:custGeom>
                  <a:avLst/>
                  <a:gdLst>
                    <a:gd name="connsiteX0" fmla="*/ 45086 w 44059"/>
                    <a:gd name="connsiteY0" fmla="*/ 10044 h 65825"/>
                    <a:gd name="connsiteX1" fmla="*/ 45086 w 44059"/>
                    <a:gd name="connsiteY1" fmla="*/ -1633 h 65825"/>
                    <a:gd name="connsiteX2" fmla="*/ 1026 w 44059"/>
                    <a:gd name="connsiteY2" fmla="*/ -1633 h 65825"/>
                    <a:gd name="connsiteX3" fmla="*/ 5319 w 44059"/>
                    <a:gd name="connsiteY3" fmla="*/ 10917 h 65825"/>
                    <a:gd name="connsiteX4" fmla="*/ 19457 w 44059"/>
                    <a:gd name="connsiteY4" fmla="*/ 26629 h 65825"/>
                    <a:gd name="connsiteX5" fmla="*/ 29874 w 44059"/>
                    <a:gd name="connsiteY5" fmla="*/ 37362 h 65825"/>
                    <a:gd name="connsiteX6" fmla="*/ 32464 w 44059"/>
                    <a:gd name="connsiteY6" fmla="*/ 45060 h 65825"/>
                    <a:gd name="connsiteX7" fmla="*/ 30203 w 44059"/>
                    <a:gd name="connsiteY7" fmla="*/ 51514 h 65825"/>
                    <a:gd name="connsiteX8" fmla="*/ 23979 w 44059"/>
                    <a:gd name="connsiteY8" fmla="*/ 53775 h 65825"/>
                    <a:gd name="connsiteX9" fmla="*/ 17711 w 44059"/>
                    <a:gd name="connsiteY9" fmla="*/ 51400 h 65825"/>
                    <a:gd name="connsiteX10" fmla="*/ 15035 w 44059"/>
                    <a:gd name="connsiteY10" fmla="*/ 43529 h 65825"/>
                    <a:gd name="connsiteX11" fmla="*/ 2514 w 44059"/>
                    <a:gd name="connsiteY11" fmla="*/ 44788 h 65825"/>
                    <a:gd name="connsiteX12" fmla="*/ 9526 w 44059"/>
                    <a:gd name="connsiteY12" fmla="*/ 59671 h 65825"/>
                    <a:gd name="connsiteX13" fmla="*/ 24279 w 44059"/>
                    <a:gd name="connsiteY13" fmla="*/ 64193 h 65825"/>
                    <a:gd name="connsiteX14" fmla="*/ 39533 w 44059"/>
                    <a:gd name="connsiteY14" fmla="*/ 58955 h 65825"/>
                    <a:gd name="connsiteX15" fmla="*/ 45086 w 44059"/>
                    <a:gd name="connsiteY15" fmla="*/ 45948 h 65825"/>
                    <a:gd name="connsiteX16" fmla="*/ 43497 w 44059"/>
                    <a:gd name="connsiteY16" fmla="*/ 37519 h 65825"/>
                    <a:gd name="connsiteX17" fmla="*/ 38460 w 44059"/>
                    <a:gd name="connsiteY17" fmla="*/ 29134 h 65825"/>
                    <a:gd name="connsiteX18" fmla="*/ 30232 w 44059"/>
                    <a:gd name="connsiteY18" fmla="*/ 20762 h 65825"/>
                    <a:gd name="connsiteX19" fmla="*/ 22691 w 44059"/>
                    <a:gd name="connsiteY19" fmla="*/ 13522 h 65825"/>
                    <a:gd name="connsiteX20" fmla="*/ 20129 w 44059"/>
                    <a:gd name="connsiteY20" fmla="*/ 1004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5086" y="10044"/>
                      </a:moveTo>
                      <a:lnTo>
                        <a:pt x="45086" y="-1633"/>
                      </a:lnTo>
                      <a:lnTo>
                        <a:pt x="1026" y="-1633"/>
                      </a:lnTo>
                      <a:cubicBezTo>
                        <a:pt x="1503" y="2784"/>
                        <a:pt x="2934" y="6968"/>
                        <a:pt x="5319" y="10917"/>
                      </a:cubicBezTo>
                      <a:cubicBezTo>
                        <a:pt x="7704" y="14867"/>
                        <a:pt x="12416" y="20104"/>
                        <a:pt x="19457" y="26629"/>
                      </a:cubicBezTo>
                      <a:cubicBezTo>
                        <a:pt x="25123" y="31905"/>
                        <a:pt x="28596" y="35482"/>
                        <a:pt x="29874" y="37362"/>
                      </a:cubicBezTo>
                      <a:cubicBezTo>
                        <a:pt x="31601" y="39956"/>
                        <a:pt x="32464" y="42523"/>
                        <a:pt x="32464" y="45060"/>
                      </a:cubicBezTo>
                      <a:cubicBezTo>
                        <a:pt x="32464" y="47856"/>
                        <a:pt x="31711" y="50007"/>
                        <a:pt x="30203" y="51514"/>
                      </a:cubicBezTo>
                      <a:cubicBezTo>
                        <a:pt x="28706" y="53021"/>
                        <a:pt x="26631" y="53775"/>
                        <a:pt x="23979" y="53775"/>
                      </a:cubicBezTo>
                      <a:cubicBezTo>
                        <a:pt x="21355" y="53775"/>
                        <a:pt x="19266" y="52983"/>
                        <a:pt x="17711" y="51400"/>
                      </a:cubicBezTo>
                      <a:cubicBezTo>
                        <a:pt x="16165" y="49826"/>
                        <a:pt x="15274" y="47202"/>
                        <a:pt x="15035" y="43529"/>
                      </a:cubicBezTo>
                      <a:lnTo>
                        <a:pt x="2514" y="44788"/>
                      </a:lnTo>
                      <a:cubicBezTo>
                        <a:pt x="3258" y="51705"/>
                        <a:pt x="5595" y="56666"/>
                        <a:pt x="9526" y="59671"/>
                      </a:cubicBezTo>
                      <a:cubicBezTo>
                        <a:pt x="13466" y="62685"/>
                        <a:pt x="18383" y="64193"/>
                        <a:pt x="24279" y="64193"/>
                      </a:cubicBezTo>
                      <a:cubicBezTo>
                        <a:pt x="30757" y="64193"/>
                        <a:pt x="35841" y="62447"/>
                        <a:pt x="39533" y="58955"/>
                      </a:cubicBezTo>
                      <a:cubicBezTo>
                        <a:pt x="43235" y="55473"/>
                        <a:pt x="45086" y="51137"/>
                        <a:pt x="45086" y="45948"/>
                      </a:cubicBezTo>
                      <a:cubicBezTo>
                        <a:pt x="45086" y="43000"/>
                        <a:pt x="44556" y="40190"/>
                        <a:pt x="43497" y="37519"/>
                      </a:cubicBezTo>
                      <a:cubicBezTo>
                        <a:pt x="42438" y="34848"/>
                        <a:pt x="40759" y="32053"/>
                        <a:pt x="38460" y="29134"/>
                      </a:cubicBezTo>
                      <a:cubicBezTo>
                        <a:pt x="36943" y="27197"/>
                        <a:pt x="34201" y="24407"/>
                        <a:pt x="30232" y="20762"/>
                      </a:cubicBezTo>
                      <a:cubicBezTo>
                        <a:pt x="26263" y="17128"/>
                        <a:pt x="23750" y="14714"/>
                        <a:pt x="22691" y="13522"/>
                      </a:cubicBezTo>
                      <a:cubicBezTo>
                        <a:pt x="21641" y="12329"/>
                        <a:pt x="20788" y="11170"/>
                        <a:pt x="20129" y="10044"/>
                      </a:cubicBezTo>
                      <a:close/>
                    </a:path>
                  </a:pathLst>
                </a:custGeom>
                <a:solidFill>
                  <a:srgbClr val="000000"/>
                </a:solidFill>
                <a:ln w="14" cap="flat">
                  <a:noFill/>
                  <a:prstDash val="solid"/>
                  <a:round/>
                </a:ln>
              </p:spPr>
              <p:txBody>
                <a:bodyPr rtlCol="0" anchor="ctr"/>
                <a:lstStyle/>
                <a:p>
                  <a:endParaRPr lang="en-US"/>
                </a:p>
              </p:txBody>
            </p:sp>
          </p:grpSp>
          <p:grpSp>
            <p:nvGrpSpPr>
              <p:cNvPr id="1598" name="Graphic 3">
                <a:extLst>
                  <a:ext uri="{FF2B5EF4-FFF2-40B4-BE49-F238E27FC236}">
                    <a16:creationId xmlns:a16="http://schemas.microsoft.com/office/drawing/2014/main" id="{D10A63BE-A206-03B5-CB46-6E0F44533960}"/>
                  </a:ext>
                </a:extLst>
              </p:cNvPr>
              <p:cNvGrpSpPr/>
              <p:nvPr/>
            </p:nvGrpSpPr>
            <p:grpSpPr>
              <a:xfrm>
                <a:off x="11133806" y="4717528"/>
                <a:ext cx="596233" cy="84299"/>
                <a:chOff x="11133806" y="4717528"/>
                <a:chExt cx="596233" cy="84299"/>
              </a:xfrm>
              <a:solidFill>
                <a:srgbClr val="000000"/>
              </a:solidFill>
            </p:grpSpPr>
            <p:sp>
              <p:nvSpPr>
                <p:cNvPr id="1599" name="Freeform: Shape 1598">
                  <a:extLst>
                    <a:ext uri="{FF2B5EF4-FFF2-40B4-BE49-F238E27FC236}">
                      <a16:creationId xmlns:a16="http://schemas.microsoft.com/office/drawing/2014/main" id="{AE9F6DF8-61D9-C8C1-0405-0B890085E225}"/>
                    </a:ext>
                  </a:extLst>
                </p:cNvPr>
                <p:cNvSpPr/>
                <p:nvPr/>
              </p:nvSpPr>
              <p:spPr>
                <a:xfrm flipV="1">
                  <a:off x="11133806" y="4735859"/>
                  <a:ext cx="49325" cy="47494"/>
                </a:xfrm>
                <a:custGeom>
                  <a:avLst/>
                  <a:gdLst>
                    <a:gd name="connsiteX0" fmla="*/ 19988 w 49325"/>
                    <a:gd name="connsiteY0" fmla="*/ -967 h 47494"/>
                    <a:gd name="connsiteX1" fmla="*/ 842 w 49325"/>
                    <a:gd name="connsiteY1" fmla="*/ 46527 h 47494"/>
                    <a:gd name="connsiteX2" fmla="*/ 14035 w 49325"/>
                    <a:gd name="connsiteY2" fmla="*/ 46527 h 47494"/>
                    <a:gd name="connsiteX3" fmla="*/ 22979 w 49325"/>
                    <a:gd name="connsiteY3" fmla="*/ 22286 h 47494"/>
                    <a:gd name="connsiteX4" fmla="*/ 25583 w 49325"/>
                    <a:gd name="connsiteY4" fmla="*/ 14187 h 47494"/>
                    <a:gd name="connsiteX5" fmla="*/ 26871 w 49325"/>
                    <a:gd name="connsiteY5" fmla="*/ 18265 h 47494"/>
                    <a:gd name="connsiteX6" fmla="*/ 28216 w 49325"/>
                    <a:gd name="connsiteY6" fmla="*/ 22286 h 47494"/>
                    <a:gd name="connsiteX7" fmla="*/ 37246 w 49325"/>
                    <a:gd name="connsiteY7" fmla="*/ 46527 h 47494"/>
                    <a:gd name="connsiteX8" fmla="*/ 50168 w 49325"/>
                    <a:gd name="connsiteY8" fmla="*/ 46527 h 47494"/>
                    <a:gd name="connsiteX9" fmla="*/ 31307 w 49325"/>
                    <a:gd name="connsiteY9" fmla="*/ -967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9988" y="-967"/>
                      </a:moveTo>
                      <a:lnTo>
                        <a:pt x="842" y="46527"/>
                      </a:lnTo>
                      <a:lnTo>
                        <a:pt x="14035" y="46527"/>
                      </a:lnTo>
                      <a:lnTo>
                        <a:pt x="22979" y="22286"/>
                      </a:lnTo>
                      <a:lnTo>
                        <a:pt x="25583" y="14187"/>
                      </a:lnTo>
                      <a:cubicBezTo>
                        <a:pt x="26261" y="16247"/>
                        <a:pt x="26690" y="17607"/>
                        <a:pt x="26871" y="18265"/>
                      </a:cubicBezTo>
                      <a:cubicBezTo>
                        <a:pt x="27291" y="19601"/>
                        <a:pt x="27739" y="20941"/>
                        <a:pt x="28216" y="22286"/>
                      </a:cubicBezTo>
                      <a:lnTo>
                        <a:pt x="37246" y="46527"/>
                      </a:lnTo>
                      <a:lnTo>
                        <a:pt x="50168" y="46527"/>
                      </a:lnTo>
                      <a:lnTo>
                        <a:pt x="31307" y="-967"/>
                      </a:lnTo>
                      <a:close/>
                    </a:path>
                  </a:pathLst>
                </a:custGeom>
                <a:solidFill>
                  <a:srgbClr val="000000"/>
                </a:solidFill>
                <a:ln w="14" cap="flat">
                  <a:noFill/>
                  <a:prstDash val="solid"/>
                  <a:round/>
                </a:ln>
              </p:spPr>
              <p:txBody>
                <a:bodyPr rtlCol="0" anchor="ctr"/>
                <a:lstStyle/>
                <a:p>
                  <a:endParaRPr lang="en-US"/>
                </a:p>
              </p:txBody>
            </p:sp>
            <p:sp>
              <p:nvSpPr>
                <p:cNvPr id="1600" name="Freeform: Shape 1599">
                  <a:extLst>
                    <a:ext uri="{FF2B5EF4-FFF2-40B4-BE49-F238E27FC236}">
                      <a16:creationId xmlns:a16="http://schemas.microsoft.com/office/drawing/2014/main" id="{EFB8E3F8-6F1F-FBCD-B897-D79A5371EEC8}"/>
                    </a:ext>
                  </a:extLst>
                </p:cNvPr>
                <p:cNvSpPr/>
                <p:nvPr/>
              </p:nvSpPr>
              <p:spPr>
                <a:xfrm flipV="1">
                  <a:off x="11187516" y="4734786"/>
                  <a:ext cx="44589" cy="49640"/>
                </a:xfrm>
                <a:custGeom>
                  <a:avLst/>
                  <a:gdLst>
                    <a:gd name="connsiteX0" fmla="*/ 13532 w 44589"/>
                    <a:gd name="connsiteY0" fmla="*/ 33104 h 49640"/>
                    <a:gd name="connsiteX1" fmla="*/ 2127 w 44589"/>
                    <a:gd name="connsiteY1" fmla="*/ 35165 h 49640"/>
                    <a:gd name="connsiteX2" fmla="*/ 8739 w 44589"/>
                    <a:gd name="connsiteY2" fmla="*/ 45354 h 49640"/>
                    <a:gd name="connsiteX3" fmla="*/ 22691 w 44589"/>
                    <a:gd name="connsiteY3" fmla="*/ 48673 h 49640"/>
                    <a:gd name="connsiteX4" fmla="*/ 35212 w 44589"/>
                    <a:gd name="connsiteY4" fmla="*/ 46684 h 49640"/>
                    <a:gd name="connsiteX5" fmla="*/ 41007 w 44589"/>
                    <a:gd name="connsiteY5" fmla="*/ 41633 h 49640"/>
                    <a:gd name="connsiteX6" fmla="*/ 42681 w 44589"/>
                    <a:gd name="connsiteY6" fmla="*/ 30385 h 49640"/>
                    <a:gd name="connsiteX7" fmla="*/ 42553 w 44589"/>
                    <a:gd name="connsiteY7" fmla="*/ 15718 h 49640"/>
                    <a:gd name="connsiteX8" fmla="*/ 43154 w 44589"/>
                    <a:gd name="connsiteY8" fmla="*/ 6474 h 49640"/>
                    <a:gd name="connsiteX9" fmla="*/ 45415 w 44589"/>
                    <a:gd name="connsiteY9" fmla="*/ 106 h 49640"/>
                    <a:gd name="connsiteX10" fmla="*/ 32979 w 44589"/>
                    <a:gd name="connsiteY10" fmla="*/ 106 h 49640"/>
                    <a:gd name="connsiteX11" fmla="*/ 31777 w 44589"/>
                    <a:gd name="connsiteY11" fmla="*/ 3812 h 49640"/>
                    <a:gd name="connsiteX12" fmla="*/ 31319 w 44589"/>
                    <a:gd name="connsiteY12" fmla="*/ 5300 h 49640"/>
                    <a:gd name="connsiteX13" fmla="*/ 24436 w 44589"/>
                    <a:gd name="connsiteY13" fmla="*/ 592 h 49640"/>
                    <a:gd name="connsiteX14" fmla="*/ 16609 w 44589"/>
                    <a:gd name="connsiteY14" fmla="*/ -967 h 49640"/>
                    <a:gd name="connsiteX15" fmla="*/ 5047 w 44589"/>
                    <a:gd name="connsiteY15" fmla="*/ 3011 h 49640"/>
                    <a:gd name="connsiteX16" fmla="*/ 825 w 44589"/>
                    <a:gd name="connsiteY16" fmla="*/ 13071 h 49640"/>
                    <a:gd name="connsiteX17" fmla="*/ 2743 w 44589"/>
                    <a:gd name="connsiteY17" fmla="*/ 20254 h 49640"/>
                    <a:gd name="connsiteX18" fmla="*/ 8138 w 44589"/>
                    <a:gd name="connsiteY18" fmla="*/ 25077 h 49640"/>
                    <a:gd name="connsiteX19" fmla="*/ 18140 w 44589"/>
                    <a:gd name="connsiteY19" fmla="*/ 28010 h 49640"/>
                    <a:gd name="connsiteX20" fmla="*/ 30346 w 44589"/>
                    <a:gd name="connsiteY20" fmla="*/ 31101 h 49640"/>
                    <a:gd name="connsiteX21" fmla="*/ 30346 w 44589"/>
                    <a:gd name="connsiteY21" fmla="*/ 32346 h 49640"/>
                    <a:gd name="connsiteX22" fmla="*/ 28558 w 44589"/>
                    <a:gd name="connsiteY22" fmla="*/ 37512 h 49640"/>
                    <a:gd name="connsiteX23" fmla="*/ 21803 w 44589"/>
                    <a:gd name="connsiteY23" fmla="*/ 39057 h 49640"/>
                    <a:gd name="connsiteX24" fmla="*/ 16566 w 44589"/>
                    <a:gd name="connsiteY24" fmla="*/ 37741 h 49640"/>
                    <a:gd name="connsiteX25" fmla="*/ 13532 w 44589"/>
                    <a:gd name="connsiteY25" fmla="*/ 33104 h 49640"/>
                    <a:gd name="connsiteX26" fmla="*/ 30346 w 44589"/>
                    <a:gd name="connsiteY26" fmla="*/ 22916 h 49640"/>
                    <a:gd name="connsiteX27" fmla="*/ 22691 w 44589"/>
                    <a:gd name="connsiteY27" fmla="*/ 20984 h 49640"/>
                    <a:gd name="connsiteX28" fmla="*/ 15851 w 44589"/>
                    <a:gd name="connsiteY28" fmla="*/ 18795 h 49640"/>
                    <a:gd name="connsiteX29" fmla="*/ 13389 w 44589"/>
                    <a:gd name="connsiteY29" fmla="*/ 14373 h 49640"/>
                    <a:gd name="connsiteX30" fmla="*/ 15350 w 44589"/>
                    <a:gd name="connsiteY30" fmla="*/ 9808 h 49640"/>
                    <a:gd name="connsiteX31" fmla="*/ 20372 w 44589"/>
                    <a:gd name="connsiteY31" fmla="*/ 7890 h 49640"/>
                    <a:gd name="connsiteX32" fmla="*/ 26855 w 44589"/>
                    <a:gd name="connsiteY32" fmla="*/ 10123 h 49640"/>
                    <a:gd name="connsiteX33" fmla="*/ 29846 w 44589"/>
                    <a:gd name="connsiteY33" fmla="*/ 14287 h 49640"/>
                    <a:gd name="connsiteX34" fmla="*/ 30346 w 44589"/>
                    <a:gd name="connsiteY34" fmla="*/ 2041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532" y="33104"/>
                      </a:moveTo>
                      <a:lnTo>
                        <a:pt x="2127" y="35165"/>
                      </a:lnTo>
                      <a:cubicBezTo>
                        <a:pt x="3406" y="39754"/>
                        <a:pt x="5609" y="43150"/>
                        <a:pt x="8739" y="45354"/>
                      </a:cubicBezTo>
                      <a:cubicBezTo>
                        <a:pt x="11868" y="47567"/>
                        <a:pt x="16518" y="48673"/>
                        <a:pt x="22691" y="48673"/>
                      </a:cubicBezTo>
                      <a:cubicBezTo>
                        <a:pt x="28300" y="48673"/>
                        <a:pt x="32474" y="48010"/>
                        <a:pt x="35212" y="46684"/>
                      </a:cubicBezTo>
                      <a:cubicBezTo>
                        <a:pt x="37959" y="45358"/>
                        <a:pt x="39891" y="43675"/>
                        <a:pt x="41007" y="41633"/>
                      </a:cubicBezTo>
                      <a:cubicBezTo>
                        <a:pt x="42123" y="39591"/>
                        <a:pt x="42681" y="35842"/>
                        <a:pt x="42681" y="30385"/>
                      </a:cubicBezTo>
                      <a:lnTo>
                        <a:pt x="42553" y="15718"/>
                      </a:lnTo>
                      <a:cubicBezTo>
                        <a:pt x="42553" y="11539"/>
                        <a:pt x="42753" y="8458"/>
                        <a:pt x="43154" y="6474"/>
                      </a:cubicBezTo>
                      <a:cubicBezTo>
                        <a:pt x="43554" y="4499"/>
                        <a:pt x="44308" y="2376"/>
                        <a:pt x="45415" y="106"/>
                      </a:cubicBezTo>
                      <a:lnTo>
                        <a:pt x="32979" y="106"/>
                      </a:lnTo>
                      <a:cubicBezTo>
                        <a:pt x="32655" y="945"/>
                        <a:pt x="32254" y="2181"/>
                        <a:pt x="31777" y="3812"/>
                      </a:cubicBezTo>
                      <a:cubicBezTo>
                        <a:pt x="31567" y="4566"/>
                        <a:pt x="31415" y="5062"/>
                        <a:pt x="31319" y="5300"/>
                      </a:cubicBezTo>
                      <a:cubicBezTo>
                        <a:pt x="29173" y="3211"/>
                        <a:pt x="26879" y="1642"/>
                        <a:pt x="24436" y="592"/>
                      </a:cubicBezTo>
                      <a:cubicBezTo>
                        <a:pt x="21994" y="-447"/>
                        <a:pt x="19385" y="-967"/>
                        <a:pt x="16609" y="-967"/>
                      </a:cubicBezTo>
                      <a:cubicBezTo>
                        <a:pt x="11725" y="-967"/>
                        <a:pt x="7870" y="359"/>
                        <a:pt x="5047" y="3011"/>
                      </a:cubicBezTo>
                      <a:cubicBezTo>
                        <a:pt x="2232" y="5663"/>
                        <a:pt x="825" y="9016"/>
                        <a:pt x="825" y="13071"/>
                      </a:cubicBezTo>
                      <a:cubicBezTo>
                        <a:pt x="825" y="15761"/>
                        <a:pt x="1464" y="18155"/>
                        <a:pt x="2743" y="20254"/>
                      </a:cubicBezTo>
                      <a:cubicBezTo>
                        <a:pt x="4031" y="22353"/>
                        <a:pt x="5829" y="23960"/>
                        <a:pt x="8138" y="25077"/>
                      </a:cubicBezTo>
                      <a:cubicBezTo>
                        <a:pt x="10446" y="26202"/>
                        <a:pt x="13780" y="27180"/>
                        <a:pt x="18140" y="28010"/>
                      </a:cubicBezTo>
                      <a:cubicBezTo>
                        <a:pt x="24007" y="29117"/>
                        <a:pt x="28076" y="30147"/>
                        <a:pt x="30346" y="31101"/>
                      </a:cubicBezTo>
                      <a:lnTo>
                        <a:pt x="30346" y="32346"/>
                      </a:lnTo>
                      <a:cubicBezTo>
                        <a:pt x="30346" y="34760"/>
                        <a:pt x="29750" y="36481"/>
                        <a:pt x="28558" y="37512"/>
                      </a:cubicBezTo>
                      <a:cubicBezTo>
                        <a:pt x="27365" y="38542"/>
                        <a:pt x="25114" y="39057"/>
                        <a:pt x="21803" y="39057"/>
                      </a:cubicBezTo>
                      <a:cubicBezTo>
                        <a:pt x="19561" y="39057"/>
                        <a:pt x="17816" y="38618"/>
                        <a:pt x="16566" y="37741"/>
                      </a:cubicBezTo>
                      <a:cubicBezTo>
                        <a:pt x="15316" y="36863"/>
                        <a:pt x="14305" y="35318"/>
                        <a:pt x="13532" y="33104"/>
                      </a:cubicBezTo>
                      <a:close/>
                      <a:moveTo>
                        <a:pt x="30346" y="22916"/>
                      </a:moveTo>
                      <a:cubicBezTo>
                        <a:pt x="28734" y="22382"/>
                        <a:pt x="26182" y="21738"/>
                        <a:pt x="22691" y="20984"/>
                      </a:cubicBezTo>
                      <a:cubicBezTo>
                        <a:pt x="19209" y="20240"/>
                        <a:pt x="16928" y="19510"/>
                        <a:pt x="15851" y="18795"/>
                      </a:cubicBezTo>
                      <a:cubicBezTo>
                        <a:pt x="14210" y="17631"/>
                        <a:pt x="13389" y="16157"/>
                        <a:pt x="13389" y="14373"/>
                      </a:cubicBezTo>
                      <a:cubicBezTo>
                        <a:pt x="13389" y="12617"/>
                        <a:pt x="14043" y="11096"/>
                        <a:pt x="15350" y="9808"/>
                      </a:cubicBezTo>
                      <a:cubicBezTo>
                        <a:pt x="16666" y="8530"/>
                        <a:pt x="18340" y="7890"/>
                        <a:pt x="20372" y="7890"/>
                      </a:cubicBezTo>
                      <a:cubicBezTo>
                        <a:pt x="22633" y="7890"/>
                        <a:pt x="24794" y="8635"/>
                        <a:pt x="26855" y="10123"/>
                      </a:cubicBezTo>
                      <a:cubicBezTo>
                        <a:pt x="28372" y="11258"/>
                        <a:pt x="29369" y="12646"/>
                        <a:pt x="29846" y="14287"/>
                      </a:cubicBezTo>
                      <a:cubicBezTo>
                        <a:pt x="30179" y="15355"/>
                        <a:pt x="30346" y="17397"/>
                        <a:pt x="30346" y="20412"/>
                      </a:cubicBezTo>
                      <a:close/>
                    </a:path>
                  </a:pathLst>
                </a:custGeom>
                <a:solidFill>
                  <a:srgbClr val="000000"/>
                </a:solidFill>
                <a:ln w="14" cap="flat">
                  <a:noFill/>
                  <a:prstDash val="solid"/>
                  <a:round/>
                </a:ln>
              </p:spPr>
              <p:txBody>
                <a:bodyPr rtlCol="0" anchor="ctr"/>
                <a:lstStyle/>
                <a:p>
                  <a:endParaRPr lang="en-US"/>
                </a:p>
              </p:txBody>
            </p:sp>
            <p:sp>
              <p:nvSpPr>
                <p:cNvPr id="1601" name="Freeform: Shape 1600">
                  <a:extLst>
                    <a:ext uri="{FF2B5EF4-FFF2-40B4-BE49-F238E27FC236}">
                      <a16:creationId xmlns:a16="http://schemas.microsoft.com/office/drawing/2014/main" id="{2BD57600-F51E-EA96-A889-3BA084392EFF}"/>
                    </a:ext>
                  </a:extLst>
                </p:cNvPr>
                <p:cNvSpPr/>
                <p:nvPr/>
              </p:nvSpPr>
              <p:spPr>
                <a:xfrm flipV="1">
                  <a:off x="11241755" y="4717800"/>
                  <a:ext cx="12578" cy="65553"/>
                </a:xfrm>
                <a:custGeom>
                  <a:avLst/>
                  <a:gdLst>
                    <a:gd name="connsiteX0" fmla="*/ 1722 w 12578"/>
                    <a:gd name="connsiteY0" fmla="*/ -1600 h 65553"/>
                    <a:gd name="connsiteX1" fmla="*/ 1722 w 12578"/>
                    <a:gd name="connsiteY1" fmla="*/ 63953 h 65553"/>
                    <a:gd name="connsiteX2" fmla="*/ 14300 w 12578"/>
                    <a:gd name="connsiteY2" fmla="*/ 63953 h 65553"/>
                    <a:gd name="connsiteX3" fmla="*/ 14300 w 12578"/>
                    <a:gd name="connsiteY3" fmla="*/ -1600 h 65553"/>
                  </a:gdLst>
                  <a:ahLst/>
                  <a:cxnLst>
                    <a:cxn ang="0">
                      <a:pos x="connsiteX0" y="connsiteY0"/>
                    </a:cxn>
                    <a:cxn ang="0">
                      <a:pos x="connsiteX1" y="connsiteY1"/>
                    </a:cxn>
                    <a:cxn ang="0">
                      <a:pos x="connsiteX2" y="connsiteY2"/>
                    </a:cxn>
                    <a:cxn ang="0">
                      <a:pos x="connsiteX3" y="connsiteY3"/>
                    </a:cxn>
                  </a:cxnLst>
                  <a:rect l="l" t="t" r="r" b="b"/>
                  <a:pathLst>
                    <a:path w="12578" h="65553">
                      <a:moveTo>
                        <a:pt x="1722" y="-1600"/>
                      </a:moveTo>
                      <a:lnTo>
                        <a:pt x="1722" y="63953"/>
                      </a:lnTo>
                      <a:lnTo>
                        <a:pt x="14300" y="63953"/>
                      </a:lnTo>
                      <a:lnTo>
                        <a:pt x="14300" y="-1600"/>
                      </a:lnTo>
                      <a:close/>
                    </a:path>
                  </a:pathLst>
                </a:custGeom>
                <a:solidFill>
                  <a:srgbClr val="000000"/>
                </a:solidFill>
                <a:ln w="14" cap="flat">
                  <a:noFill/>
                  <a:prstDash val="solid"/>
                  <a:round/>
                </a:ln>
              </p:spPr>
              <p:txBody>
                <a:bodyPr rtlCol="0" anchor="ctr"/>
                <a:lstStyle/>
                <a:p>
                  <a:endParaRPr lang="en-US"/>
                </a:p>
              </p:txBody>
            </p:sp>
            <p:sp>
              <p:nvSpPr>
                <p:cNvPr id="1602" name="Freeform: Shape 1601">
                  <a:extLst>
                    <a:ext uri="{FF2B5EF4-FFF2-40B4-BE49-F238E27FC236}">
                      <a16:creationId xmlns:a16="http://schemas.microsoft.com/office/drawing/2014/main" id="{FADF4E9B-490C-8FA3-8959-E4D54E5679CB}"/>
                    </a:ext>
                  </a:extLst>
                </p:cNvPr>
                <p:cNvSpPr/>
                <p:nvPr/>
              </p:nvSpPr>
              <p:spPr>
                <a:xfrm flipV="1">
                  <a:off x="11266943" y="4735859"/>
                  <a:ext cx="43187" cy="48567"/>
                </a:xfrm>
                <a:custGeom>
                  <a:avLst/>
                  <a:gdLst>
                    <a:gd name="connsiteX0" fmla="*/ 32204 w 43187"/>
                    <a:gd name="connsiteY0" fmla="*/ 144 h 48567"/>
                    <a:gd name="connsiteX1" fmla="*/ 32204 w 43187"/>
                    <a:gd name="connsiteY1" fmla="*/ 7256 h 48567"/>
                    <a:gd name="connsiteX2" fmla="*/ 25378 w 43187"/>
                    <a:gd name="connsiteY2" fmla="*/ 1260 h 48567"/>
                    <a:gd name="connsiteX3" fmla="*/ 16463 w 43187"/>
                    <a:gd name="connsiteY3" fmla="*/ -930 h 48567"/>
                    <a:gd name="connsiteX4" fmla="*/ 7863 w 43187"/>
                    <a:gd name="connsiteY4" fmla="*/ 1174 h 48567"/>
                    <a:gd name="connsiteX5" fmla="*/ 2368 w 43187"/>
                    <a:gd name="connsiteY5" fmla="*/ 7069 h 48567"/>
                    <a:gd name="connsiteX6" fmla="*/ 680 w 43187"/>
                    <a:gd name="connsiteY6" fmla="*/ 17587 h 48567"/>
                    <a:gd name="connsiteX7" fmla="*/ 680 w 43187"/>
                    <a:gd name="connsiteY7" fmla="*/ 47638 h 48567"/>
                    <a:gd name="connsiteX8" fmla="*/ 13244 w 43187"/>
                    <a:gd name="connsiteY8" fmla="*/ 47638 h 48567"/>
                    <a:gd name="connsiteX9" fmla="*/ 13244 w 43187"/>
                    <a:gd name="connsiteY9" fmla="*/ 25815 h 48567"/>
                    <a:gd name="connsiteX10" fmla="*/ 13930 w 43187"/>
                    <a:gd name="connsiteY10" fmla="*/ 13538 h 48567"/>
                    <a:gd name="connsiteX11" fmla="*/ 16463 w 43187"/>
                    <a:gd name="connsiteY11" fmla="*/ 9960 h 48567"/>
                    <a:gd name="connsiteX12" fmla="*/ 21114 w 43187"/>
                    <a:gd name="connsiteY12" fmla="*/ 8644 h 48567"/>
                    <a:gd name="connsiteX13" fmla="*/ 26881 w 43187"/>
                    <a:gd name="connsiteY13" fmla="*/ 10404 h 48567"/>
                    <a:gd name="connsiteX14" fmla="*/ 30358 w 43187"/>
                    <a:gd name="connsiteY14" fmla="*/ 14782 h 48567"/>
                    <a:gd name="connsiteX15" fmla="*/ 31303 w 43187"/>
                    <a:gd name="connsiteY15" fmla="*/ 27604 h 48567"/>
                    <a:gd name="connsiteX16" fmla="*/ 31303 w 43187"/>
                    <a:gd name="connsiteY16" fmla="*/ 47638 h 48567"/>
                    <a:gd name="connsiteX17" fmla="*/ 43867 w 43187"/>
                    <a:gd name="connsiteY17" fmla="*/ 47638 h 48567"/>
                    <a:gd name="connsiteX18" fmla="*/ 43867 w 43187"/>
                    <a:gd name="connsiteY18" fmla="*/ 14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2204" y="144"/>
                      </a:moveTo>
                      <a:lnTo>
                        <a:pt x="32204" y="7256"/>
                      </a:lnTo>
                      <a:cubicBezTo>
                        <a:pt x="30477" y="4718"/>
                        <a:pt x="28202" y="2719"/>
                        <a:pt x="25378" y="1260"/>
                      </a:cubicBezTo>
                      <a:cubicBezTo>
                        <a:pt x="22564" y="-200"/>
                        <a:pt x="19592" y="-930"/>
                        <a:pt x="16463" y="-930"/>
                      </a:cubicBezTo>
                      <a:cubicBezTo>
                        <a:pt x="13267" y="-930"/>
                        <a:pt x="10401" y="-229"/>
                        <a:pt x="7863" y="1174"/>
                      </a:cubicBezTo>
                      <a:cubicBezTo>
                        <a:pt x="5335" y="2576"/>
                        <a:pt x="3503" y="4541"/>
                        <a:pt x="2368" y="7069"/>
                      </a:cubicBezTo>
                      <a:cubicBezTo>
                        <a:pt x="1242" y="9607"/>
                        <a:pt x="680" y="13113"/>
                        <a:pt x="680" y="17587"/>
                      </a:cubicBezTo>
                      <a:lnTo>
                        <a:pt x="680" y="47638"/>
                      </a:lnTo>
                      <a:lnTo>
                        <a:pt x="13244" y="47638"/>
                      </a:lnTo>
                      <a:lnTo>
                        <a:pt x="13244" y="25815"/>
                      </a:lnTo>
                      <a:cubicBezTo>
                        <a:pt x="13244" y="19137"/>
                        <a:pt x="13473" y="15045"/>
                        <a:pt x="13930" y="13538"/>
                      </a:cubicBezTo>
                      <a:cubicBezTo>
                        <a:pt x="14398" y="12030"/>
                        <a:pt x="15242" y="10838"/>
                        <a:pt x="16463" y="9960"/>
                      </a:cubicBezTo>
                      <a:cubicBezTo>
                        <a:pt x="17684" y="9082"/>
                        <a:pt x="19235" y="8644"/>
                        <a:pt x="21114" y="8644"/>
                      </a:cubicBezTo>
                      <a:cubicBezTo>
                        <a:pt x="23260" y="8644"/>
                        <a:pt x="25183" y="9230"/>
                        <a:pt x="26881" y="10404"/>
                      </a:cubicBezTo>
                      <a:cubicBezTo>
                        <a:pt x="28579" y="11587"/>
                        <a:pt x="29738" y="13046"/>
                        <a:pt x="30358" y="14782"/>
                      </a:cubicBezTo>
                      <a:cubicBezTo>
                        <a:pt x="30988" y="16528"/>
                        <a:pt x="31303" y="20802"/>
                        <a:pt x="31303" y="27604"/>
                      </a:cubicBezTo>
                      <a:lnTo>
                        <a:pt x="31303" y="47638"/>
                      </a:lnTo>
                      <a:lnTo>
                        <a:pt x="43867" y="47638"/>
                      </a:lnTo>
                      <a:lnTo>
                        <a:pt x="43867" y="144"/>
                      </a:lnTo>
                      <a:close/>
                    </a:path>
                  </a:pathLst>
                </a:custGeom>
                <a:solidFill>
                  <a:srgbClr val="000000"/>
                </a:solidFill>
                <a:ln w="14" cap="flat">
                  <a:noFill/>
                  <a:prstDash val="solid"/>
                  <a:round/>
                </a:ln>
              </p:spPr>
              <p:txBody>
                <a:bodyPr rtlCol="0" anchor="ctr"/>
                <a:lstStyle/>
                <a:p>
                  <a:endParaRPr lang="en-US"/>
                </a:p>
              </p:txBody>
            </p:sp>
            <p:sp>
              <p:nvSpPr>
                <p:cNvPr id="1603" name="Freeform: Shape 1602">
                  <a:extLst>
                    <a:ext uri="{FF2B5EF4-FFF2-40B4-BE49-F238E27FC236}">
                      <a16:creationId xmlns:a16="http://schemas.microsoft.com/office/drawing/2014/main" id="{DD16C330-453A-301D-30B4-AC1B42821AED}"/>
                    </a:ext>
                  </a:extLst>
                </p:cNvPr>
                <p:cNvSpPr/>
                <p:nvPr/>
              </p:nvSpPr>
              <p:spPr>
                <a:xfrm flipV="1">
                  <a:off x="11319480" y="4734786"/>
                  <a:ext cx="44372" cy="49640"/>
                </a:xfrm>
                <a:custGeom>
                  <a:avLst/>
                  <a:gdLst>
                    <a:gd name="connsiteX0" fmla="*/ 32055 w 44372"/>
                    <a:gd name="connsiteY0" fmla="*/ 15217 h 49640"/>
                    <a:gd name="connsiteX1" fmla="*/ 44576 w 44372"/>
                    <a:gd name="connsiteY1" fmla="*/ 13114 h 49640"/>
                    <a:gd name="connsiteX2" fmla="*/ 36949 w 44372"/>
                    <a:gd name="connsiteY2" fmla="*/ 2624 h 49640"/>
                    <a:gd name="connsiteX3" fmla="*/ 23927 w 44372"/>
                    <a:gd name="connsiteY3" fmla="*/ -967 h 49640"/>
                    <a:gd name="connsiteX4" fmla="*/ 5582 w 44372"/>
                    <a:gd name="connsiteY4" fmla="*/ 7132 h 49640"/>
                    <a:gd name="connsiteX5" fmla="*/ 889 w 44372"/>
                    <a:gd name="connsiteY5" fmla="*/ 23488 h 49640"/>
                    <a:gd name="connsiteX6" fmla="*/ 7056 w 44372"/>
                    <a:gd name="connsiteY6" fmla="*/ 41976 h 49640"/>
                    <a:gd name="connsiteX7" fmla="*/ 22668 w 44372"/>
                    <a:gd name="connsiteY7" fmla="*/ 48673 h 49640"/>
                    <a:gd name="connsiteX8" fmla="*/ 39396 w 44372"/>
                    <a:gd name="connsiteY8" fmla="*/ 41676 h 49640"/>
                    <a:gd name="connsiteX9" fmla="*/ 45249 w 44372"/>
                    <a:gd name="connsiteY9" fmla="*/ 20226 h 49640"/>
                    <a:gd name="connsiteX10" fmla="*/ 13767 w 44372"/>
                    <a:gd name="connsiteY10" fmla="*/ 20226 h 49640"/>
                    <a:gd name="connsiteX11" fmla="*/ 16815 w 44372"/>
                    <a:gd name="connsiteY11" fmla="*/ 11525 h 49640"/>
                    <a:gd name="connsiteX12" fmla="*/ 24056 w 44372"/>
                    <a:gd name="connsiteY12" fmla="*/ 8420 h 49640"/>
                    <a:gd name="connsiteX13" fmla="*/ 29007 w 44372"/>
                    <a:gd name="connsiteY13" fmla="*/ 10023 h 49640"/>
                    <a:gd name="connsiteX14" fmla="*/ 32055 w 44372"/>
                    <a:gd name="connsiteY14" fmla="*/ 15217 h 49640"/>
                    <a:gd name="connsiteX15" fmla="*/ 32771 w 44372"/>
                    <a:gd name="connsiteY15" fmla="*/ 27924 h 49640"/>
                    <a:gd name="connsiteX16" fmla="*/ 29952 w 44372"/>
                    <a:gd name="connsiteY16" fmla="*/ 36210 h 49640"/>
                    <a:gd name="connsiteX17" fmla="*/ 23426 w 44372"/>
                    <a:gd name="connsiteY17" fmla="*/ 39057 h 49640"/>
                    <a:gd name="connsiteX18" fmla="*/ 16629 w 44372"/>
                    <a:gd name="connsiteY18" fmla="*/ 36066 h 49640"/>
                    <a:gd name="connsiteX19" fmla="*/ 13996 w 44372"/>
                    <a:gd name="connsiteY19" fmla="*/ 2792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2055" y="15217"/>
                      </a:moveTo>
                      <a:lnTo>
                        <a:pt x="44576" y="13114"/>
                      </a:lnTo>
                      <a:cubicBezTo>
                        <a:pt x="42974" y="8525"/>
                        <a:pt x="40431" y="5028"/>
                        <a:pt x="36949" y="2624"/>
                      </a:cubicBezTo>
                      <a:cubicBezTo>
                        <a:pt x="33477" y="230"/>
                        <a:pt x="29136" y="-967"/>
                        <a:pt x="23927" y="-967"/>
                      </a:cubicBezTo>
                      <a:cubicBezTo>
                        <a:pt x="15666" y="-967"/>
                        <a:pt x="9551" y="1732"/>
                        <a:pt x="5582" y="7132"/>
                      </a:cubicBezTo>
                      <a:cubicBezTo>
                        <a:pt x="2453" y="11454"/>
                        <a:pt x="889" y="16906"/>
                        <a:pt x="889" y="23488"/>
                      </a:cubicBezTo>
                      <a:cubicBezTo>
                        <a:pt x="889" y="31359"/>
                        <a:pt x="2944" y="37521"/>
                        <a:pt x="7056" y="41976"/>
                      </a:cubicBezTo>
                      <a:cubicBezTo>
                        <a:pt x="11177" y="46441"/>
                        <a:pt x="16381" y="48673"/>
                        <a:pt x="22668" y="48673"/>
                      </a:cubicBezTo>
                      <a:cubicBezTo>
                        <a:pt x="29737" y="48673"/>
                        <a:pt x="35313" y="46341"/>
                        <a:pt x="39396" y="41676"/>
                      </a:cubicBezTo>
                      <a:cubicBezTo>
                        <a:pt x="43479" y="37011"/>
                        <a:pt x="45430" y="29861"/>
                        <a:pt x="45249" y="20226"/>
                      </a:cubicBezTo>
                      <a:lnTo>
                        <a:pt x="13767" y="20226"/>
                      </a:lnTo>
                      <a:cubicBezTo>
                        <a:pt x="13863" y="16505"/>
                        <a:pt x="14879" y="13605"/>
                        <a:pt x="16815" y="11525"/>
                      </a:cubicBezTo>
                      <a:cubicBezTo>
                        <a:pt x="18752" y="9455"/>
                        <a:pt x="21166" y="8420"/>
                        <a:pt x="24056" y="8420"/>
                      </a:cubicBezTo>
                      <a:cubicBezTo>
                        <a:pt x="26021" y="8420"/>
                        <a:pt x="27672" y="8954"/>
                        <a:pt x="29007" y="10023"/>
                      </a:cubicBezTo>
                      <a:cubicBezTo>
                        <a:pt x="30352" y="11101"/>
                        <a:pt x="31368" y="12832"/>
                        <a:pt x="32055" y="15217"/>
                      </a:cubicBezTo>
                      <a:close/>
                      <a:moveTo>
                        <a:pt x="32771" y="27924"/>
                      </a:moveTo>
                      <a:cubicBezTo>
                        <a:pt x="32685" y="31559"/>
                        <a:pt x="31745" y="34321"/>
                        <a:pt x="29952" y="36210"/>
                      </a:cubicBezTo>
                      <a:cubicBezTo>
                        <a:pt x="28168" y="38108"/>
                        <a:pt x="25993" y="39057"/>
                        <a:pt x="23426" y="39057"/>
                      </a:cubicBezTo>
                      <a:cubicBezTo>
                        <a:pt x="20689" y="39057"/>
                        <a:pt x="18423" y="38060"/>
                        <a:pt x="16629" y="36066"/>
                      </a:cubicBezTo>
                      <a:cubicBezTo>
                        <a:pt x="14845" y="34063"/>
                        <a:pt x="13968" y="31349"/>
                        <a:pt x="13996" y="27924"/>
                      </a:cubicBezTo>
                      <a:close/>
                    </a:path>
                  </a:pathLst>
                </a:custGeom>
                <a:solidFill>
                  <a:srgbClr val="000000"/>
                </a:solidFill>
                <a:ln w="14" cap="flat">
                  <a:noFill/>
                  <a:prstDash val="solid"/>
                  <a:round/>
                </a:ln>
              </p:spPr>
              <p:txBody>
                <a:bodyPr rtlCol="0" anchor="ctr"/>
                <a:lstStyle/>
                <a:p>
                  <a:endParaRPr lang="en-US"/>
                </a:p>
              </p:txBody>
            </p:sp>
            <p:sp>
              <p:nvSpPr>
                <p:cNvPr id="1604" name="Freeform: Shape 1603">
                  <a:extLst>
                    <a:ext uri="{FF2B5EF4-FFF2-40B4-BE49-F238E27FC236}">
                      <a16:creationId xmlns:a16="http://schemas.microsoft.com/office/drawing/2014/main" id="{25016601-D47E-58E8-702F-92F076711558}"/>
                    </a:ext>
                  </a:extLst>
                </p:cNvPr>
                <p:cNvSpPr/>
                <p:nvPr/>
              </p:nvSpPr>
              <p:spPr>
                <a:xfrm flipV="1">
                  <a:off x="11367509" y="478335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05" name="Freeform: Shape 1604">
                  <a:extLst>
                    <a:ext uri="{FF2B5EF4-FFF2-40B4-BE49-F238E27FC236}">
                      <a16:creationId xmlns:a16="http://schemas.microsoft.com/office/drawing/2014/main" id="{E6FDD385-B336-C980-BE8F-68FB9C2E690F}"/>
                    </a:ext>
                  </a:extLst>
                </p:cNvPr>
                <p:cNvSpPr/>
                <p:nvPr/>
              </p:nvSpPr>
              <p:spPr>
                <a:xfrm flipV="1">
                  <a:off x="11396760" y="4735330"/>
                  <a:ext cx="45834" cy="31381"/>
                </a:xfrm>
                <a:custGeom>
                  <a:avLst/>
                  <a:gdLst>
                    <a:gd name="connsiteX0" fmla="*/ 793 w 45834"/>
                    <a:gd name="connsiteY0" fmla="*/ 18278 h 31381"/>
                    <a:gd name="connsiteX1" fmla="*/ 793 w 45834"/>
                    <a:gd name="connsiteY1" fmla="*/ 29812 h 31381"/>
                    <a:gd name="connsiteX2" fmla="*/ 46627 w 45834"/>
                    <a:gd name="connsiteY2" fmla="*/ 29812 h 31381"/>
                    <a:gd name="connsiteX3" fmla="*/ 46627 w 45834"/>
                    <a:gd name="connsiteY3" fmla="*/ 18278 h 31381"/>
                    <a:gd name="connsiteX4" fmla="*/ 793 w 45834"/>
                    <a:gd name="connsiteY4" fmla="*/ -1569 h 31381"/>
                    <a:gd name="connsiteX5" fmla="*/ 793 w 45834"/>
                    <a:gd name="connsiteY5" fmla="*/ 10007 h 31381"/>
                    <a:gd name="connsiteX6" fmla="*/ 46627 w 45834"/>
                    <a:gd name="connsiteY6" fmla="*/ 10007 h 31381"/>
                    <a:gd name="connsiteX7" fmla="*/ 46627 w 45834"/>
                    <a:gd name="connsiteY7" fmla="*/ -1569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793" y="18278"/>
                      </a:moveTo>
                      <a:lnTo>
                        <a:pt x="793" y="29812"/>
                      </a:lnTo>
                      <a:lnTo>
                        <a:pt x="46627" y="29812"/>
                      </a:lnTo>
                      <a:lnTo>
                        <a:pt x="46627" y="18278"/>
                      </a:lnTo>
                      <a:close/>
                      <a:moveTo>
                        <a:pt x="793" y="-1569"/>
                      </a:moveTo>
                      <a:lnTo>
                        <a:pt x="793" y="10007"/>
                      </a:lnTo>
                      <a:lnTo>
                        <a:pt x="46627" y="10007"/>
                      </a:lnTo>
                      <a:lnTo>
                        <a:pt x="46627" y="-1569"/>
                      </a:lnTo>
                      <a:close/>
                    </a:path>
                  </a:pathLst>
                </a:custGeom>
                <a:solidFill>
                  <a:srgbClr val="000000"/>
                </a:solidFill>
                <a:ln w="14" cap="flat">
                  <a:noFill/>
                  <a:prstDash val="solid"/>
                  <a:round/>
                </a:ln>
              </p:spPr>
              <p:txBody>
                <a:bodyPr rtlCol="0" anchor="ctr"/>
                <a:lstStyle/>
                <a:p>
                  <a:endParaRPr lang="en-US"/>
                </a:p>
              </p:txBody>
            </p:sp>
            <p:sp>
              <p:nvSpPr>
                <p:cNvPr id="1606" name="Freeform: Shape 1605">
                  <a:extLst>
                    <a:ext uri="{FF2B5EF4-FFF2-40B4-BE49-F238E27FC236}">
                      <a16:creationId xmlns:a16="http://schemas.microsoft.com/office/drawing/2014/main" id="{D1EFF89E-D509-E4B3-9327-6680D780CF4D}"/>
                    </a:ext>
                  </a:extLst>
                </p:cNvPr>
                <p:cNvSpPr/>
                <p:nvPr/>
              </p:nvSpPr>
              <p:spPr>
                <a:xfrm flipV="1">
                  <a:off x="11446437" y="478335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07" name="Freeform: Shape 1606">
                  <a:extLst>
                    <a:ext uri="{FF2B5EF4-FFF2-40B4-BE49-F238E27FC236}">
                      <a16:creationId xmlns:a16="http://schemas.microsoft.com/office/drawing/2014/main" id="{BBDEB017-92AC-187E-74FB-646622CBCBCF}"/>
                    </a:ext>
                  </a:extLst>
                </p:cNvPr>
                <p:cNvSpPr/>
                <p:nvPr/>
              </p:nvSpPr>
              <p:spPr>
                <a:xfrm flipV="1">
                  <a:off x="11478407" y="4717800"/>
                  <a:ext cx="22280" cy="84027"/>
                </a:xfrm>
                <a:custGeom>
                  <a:avLst/>
                  <a:gdLst>
                    <a:gd name="connsiteX0" fmla="*/ 1442 w 22280"/>
                    <a:gd name="connsiteY0" fmla="*/ -953 h 84027"/>
                    <a:gd name="connsiteX1" fmla="*/ 1442 w 22280"/>
                    <a:gd name="connsiteY1" fmla="*/ 83074 h 84027"/>
                    <a:gd name="connsiteX2" fmla="*/ 23722 w 22280"/>
                    <a:gd name="connsiteY2" fmla="*/ 83074 h 84027"/>
                    <a:gd name="connsiteX3" fmla="*/ 23722 w 22280"/>
                    <a:gd name="connsiteY3" fmla="*/ 73201 h 84027"/>
                    <a:gd name="connsiteX4" fmla="*/ 13391 w 22280"/>
                    <a:gd name="connsiteY4" fmla="*/ 73201 h 84027"/>
                    <a:gd name="connsiteX5" fmla="*/ 13391 w 22280"/>
                    <a:gd name="connsiteY5" fmla="*/ 8935 h 84027"/>
                    <a:gd name="connsiteX6" fmla="*/ 23722 w 22280"/>
                    <a:gd name="connsiteY6" fmla="*/ 8935 h 84027"/>
                    <a:gd name="connsiteX7" fmla="*/ 23722 w 22280"/>
                    <a:gd name="connsiteY7" fmla="*/ -953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1442" y="-953"/>
                      </a:moveTo>
                      <a:lnTo>
                        <a:pt x="1442" y="83074"/>
                      </a:lnTo>
                      <a:lnTo>
                        <a:pt x="23722" y="83074"/>
                      </a:lnTo>
                      <a:lnTo>
                        <a:pt x="23722" y="73201"/>
                      </a:lnTo>
                      <a:lnTo>
                        <a:pt x="13391" y="73201"/>
                      </a:lnTo>
                      <a:lnTo>
                        <a:pt x="13391" y="8935"/>
                      </a:lnTo>
                      <a:lnTo>
                        <a:pt x="23722" y="8935"/>
                      </a:lnTo>
                      <a:lnTo>
                        <a:pt x="23722" y="-953"/>
                      </a:lnTo>
                      <a:close/>
                    </a:path>
                  </a:pathLst>
                </a:custGeom>
                <a:solidFill>
                  <a:srgbClr val="000000"/>
                </a:solidFill>
                <a:ln w="14" cap="flat">
                  <a:noFill/>
                  <a:prstDash val="solid"/>
                  <a:round/>
                </a:ln>
              </p:spPr>
              <p:txBody>
                <a:bodyPr rtlCol="0" anchor="ctr"/>
                <a:lstStyle/>
                <a:p>
                  <a:endParaRPr lang="en-US"/>
                </a:p>
              </p:txBody>
            </p:sp>
            <p:sp>
              <p:nvSpPr>
                <p:cNvPr id="1608" name="Freeform: Shape 1607">
                  <a:extLst>
                    <a:ext uri="{FF2B5EF4-FFF2-40B4-BE49-F238E27FC236}">
                      <a16:creationId xmlns:a16="http://schemas.microsoft.com/office/drawing/2014/main" id="{6E475227-C7D9-4C0D-E802-580E0C78CC39}"/>
                    </a:ext>
                  </a:extLst>
                </p:cNvPr>
                <p:cNvSpPr/>
                <p:nvPr/>
              </p:nvSpPr>
              <p:spPr>
                <a:xfrm flipV="1">
                  <a:off x="11505284" y="4717528"/>
                  <a:ext cx="43788" cy="66984"/>
                </a:xfrm>
                <a:custGeom>
                  <a:avLst/>
                  <a:gdLst>
                    <a:gd name="connsiteX0" fmla="*/ 2211 w 43788"/>
                    <a:gd name="connsiteY0" fmla="*/ 14744 h 66984"/>
                    <a:gd name="connsiteX1" fmla="*/ 14375 w 43788"/>
                    <a:gd name="connsiteY1" fmla="*/ 16089 h 66984"/>
                    <a:gd name="connsiteX2" fmla="*/ 16693 w 43788"/>
                    <a:gd name="connsiteY2" fmla="*/ 10594 h 66984"/>
                    <a:gd name="connsiteX3" fmla="*/ 21658 w 43788"/>
                    <a:gd name="connsiteY3" fmla="*/ 8805 h 66984"/>
                    <a:gd name="connsiteX4" fmla="*/ 28270 w 43788"/>
                    <a:gd name="connsiteY4" fmla="*/ 12383 h 66984"/>
                    <a:gd name="connsiteX5" fmla="*/ 31761 w 43788"/>
                    <a:gd name="connsiteY5" fmla="*/ 27222 h 66984"/>
                    <a:gd name="connsiteX6" fmla="*/ 19913 w 43788"/>
                    <a:gd name="connsiteY6" fmla="*/ 21727 h 66984"/>
                    <a:gd name="connsiteX7" fmla="*/ 6562 w 43788"/>
                    <a:gd name="connsiteY7" fmla="*/ 27694 h 66984"/>
                    <a:gd name="connsiteX8" fmla="*/ 952 w 43788"/>
                    <a:gd name="connsiteY8" fmla="*/ 43235 h 66984"/>
                    <a:gd name="connsiteX9" fmla="*/ 6876 w 43788"/>
                    <a:gd name="connsiteY9" fmla="*/ 59305 h 66984"/>
                    <a:gd name="connsiteX10" fmla="*/ 21973 w 43788"/>
                    <a:gd name="connsiteY10" fmla="*/ 65415 h 66984"/>
                    <a:gd name="connsiteX11" fmla="*/ 38344 w 43788"/>
                    <a:gd name="connsiteY11" fmla="*/ 57702 h 66984"/>
                    <a:gd name="connsiteX12" fmla="*/ 44740 w 43788"/>
                    <a:gd name="connsiteY12" fmla="*/ 32331 h 66984"/>
                    <a:gd name="connsiteX13" fmla="*/ 38072 w 43788"/>
                    <a:gd name="connsiteY13" fmla="*/ 6387 h 66984"/>
                    <a:gd name="connsiteX14" fmla="*/ 20714 w 43788"/>
                    <a:gd name="connsiteY14" fmla="*/ -1569 h 66984"/>
                    <a:gd name="connsiteX15" fmla="*/ 8279 w 43788"/>
                    <a:gd name="connsiteY15" fmla="*/ 2523 h 66984"/>
                    <a:gd name="connsiteX16" fmla="*/ 2211 w 43788"/>
                    <a:gd name="connsiteY16" fmla="*/ 14744 h 66984"/>
                    <a:gd name="connsiteX17" fmla="*/ 30645 w 43788"/>
                    <a:gd name="connsiteY17" fmla="*/ 42204 h 66984"/>
                    <a:gd name="connsiteX18" fmla="*/ 27855 w 43788"/>
                    <a:gd name="connsiteY18" fmla="*/ 51635 h 66984"/>
                    <a:gd name="connsiteX19" fmla="*/ 21387 w 43788"/>
                    <a:gd name="connsiteY19" fmla="*/ 54997 h 66984"/>
                    <a:gd name="connsiteX20" fmla="*/ 15605 w 43788"/>
                    <a:gd name="connsiteY20" fmla="*/ 52250 h 66984"/>
                    <a:gd name="connsiteX21" fmla="*/ 13302 w 43788"/>
                    <a:gd name="connsiteY21" fmla="*/ 43235 h 66984"/>
                    <a:gd name="connsiteX22" fmla="*/ 15806 w 43788"/>
                    <a:gd name="connsiteY22" fmla="*/ 33905 h 66984"/>
                    <a:gd name="connsiteX23" fmla="*/ 22059 w 43788"/>
                    <a:gd name="connsiteY23" fmla="*/ 30943 h 66984"/>
                    <a:gd name="connsiteX24" fmla="*/ 28155 w 43788"/>
                    <a:gd name="connsiteY24" fmla="*/ 33805 h 66984"/>
                    <a:gd name="connsiteX25" fmla="*/ 30645 w 43788"/>
                    <a:gd name="connsiteY25" fmla="*/ 42204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2211" y="14744"/>
                      </a:moveTo>
                      <a:lnTo>
                        <a:pt x="14375" y="16089"/>
                      </a:lnTo>
                      <a:cubicBezTo>
                        <a:pt x="14671" y="13618"/>
                        <a:pt x="15443" y="11786"/>
                        <a:pt x="16693" y="10594"/>
                      </a:cubicBezTo>
                      <a:cubicBezTo>
                        <a:pt x="17943" y="9402"/>
                        <a:pt x="19598" y="8805"/>
                        <a:pt x="21658" y="8805"/>
                      </a:cubicBezTo>
                      <a:cubicBezTo>
                        <a:pt x="24253" y="8805"/>
                        <a:pt x="26457" y="9998"/>
                        <a:pt x="28270" y="12383"/>
                      </a:cubicBezTo>
                      <a:cubicBezTo>
                        <a:pt x="30092" y="14768"/>
                        <a:pt x="31256" y="19714"/>
                        <a:pt x="31761" y="27222"/>
                      </a:cubicBezTo>
                      <a:cubicBezTo>
                        <a:pt x="28603" y="23559"/>
                        <a:pt x="24654" y="21727"/>
                        <a:pt x="19913" y="21727"/>
                      </a:cubicBezTo>
                      <a:cubicBezTo>
                        <a:pt x="14761" y="21727"/>
                        <a:pt x="10311" y="23716"/>
                        <a:pt x="6562" y="27694"/>
                      </a:cubicBezTo>
                      <a:cubicBezTo>
                        <a:pt x="2822" y="31672"/>
                        <a:pt x="952" y="36853"/>
                        <a:pt x="952" y="43235"/>
                      </a:cubicBezTo>
                      <a:cubicBezTo>
                        <a:pt x="952" y="49884"/>
                        <a:pt x="2927" y="55241"/>
                        <a:pt x="6876" y="59305"/>
                      </a:cubicBezTo>
                      <a:cubicBezTo>
                        <a:pt x="10826" y="63378"/>
                        <a:pt x="15858" y="65415"/>
                        <a:pt x="21973" y="65415"/>
                      </a:cubicBezTo>
                      <a:cubicBezTo>
                        <a:pt x="28623" y="65415"/>
                        <a:pt x="34079" y="62844"/>
                        <a:pt x="38344" y="57702"/>
                      </a:cubicBezTo>
                      <a:cubicBezTo>
                        <a:pt x="42608" y="52560"/>
                        <a:pt x="44740" y="44103"/>
                        <a:pt x="44740" y="32331"/>
                      </a:cubicBezTo>
                      <a:cubicBezTo>
                        <a:pt x="44740" y="20339"/>
                        <a:pt x="42517" y="11691"/>
                        <a:pt x="38072" y="6387"/>
                      </a:cubicBezTo>
                      <a:cubicBezTo>
                        <a:pt x="33626" y="1083"/>
                        <a:pt x="27840" y="-1569"/>
                        <a:pt x="20714" y="-1569"/>
                      </a:cubicBezTo>
                      <a:cubicBezTo>
                        <a:pt x="15591" y="-1569"/>
                        <a:pt x="11446" y="-205"/>
                        <a:pt x="8279" y="2523"/>
                      </a:cubicBezTo>
                      <a:cubicBezTo>
                        <a:pt x="5121" y="5252"/>
                        <a:pt x="3099" y="9325"/>
                        <a:pt x="2211" y="14744"/>
                      </a:cubicBezTo>
                      <a:close/>
                      <a:moveTo>
                        <a:pt x="30645" y="42204"/>
                      </a:moveTo>
                      <a:cubicBezTo>
                        <a:pt x="30645" y="46259"/>
                        <a:pt x="29715" y="49402"/>
                        <a:pt x="27855" y="51635"/>
                      </a:cubicBezTo>
                      <a:cubicBezTo>
                        <a:pt x="25994" y="53877"/>
                        <a:pt x="23838" y="54997"/>
                        <a:pt x="21387" y="54997"/>
                      </a:cubicBezTo>
                      <a:cubicBezTo>
                        <a:pt x="19068" y="54997"/>
                        <a:pt x="17141" y="54082"/>
                        <a:pt x="15605" y="52250"/>
                      </a:cubicBezTo>
                      <a:cubicBezTo>
                        <a:pt x="14070" y="50418"/>
                        <a:pt x="13302" y="47413"/>
                        <a:pt x="13302" y="43235"/>
                      </a:cubicBezTo>
                      <a:cubicBezTo>
                        <a:pt x="13302" y="38999"/>
                        <a:pt x="14136" y="35889"/>
                        <a:pt x="15806" y="33905"/>
                      </a:cubicBezTo>
                      <a:cubicBezTo>
                        <a:pt x="17475" y="31930"/>
                        <a:pt x="19560" y="30943"/>
                        <a:pt x="22059" y="30943"/>
                      </a:cubicBezTo>
                      <a:cubicBezTo>
                        <a:pt x="24473" y="30943"/>
                        <a:pt x="26505" y="31897"/>
                        <a:pt x="28155" y="33805"/>
                      </a:cubicBezTo>
                      <a:cubicBezTo>
                        <a:pt x="29815" y="35712"/>
                        <a:pt x="30645" y="38512"/>
                        <a:pt x="30645" y="42204"/>
                      </a:cubicBezTo>
                      <a:close/>
                    </a:path>
                  </a:pathLst>
                </a:custGeom>
                <a:solidFill>
                  <a:srgbClr val="000000"/>
                </a:solidFill>
                <a:ln w="14" cap="flat">
                  <a:noFill/>
                  <a:prstDash val="solid"/>
                  <a:round/>
                </a:ln>
              </p:spPr>
              <p:txBody>
                <a:bodyPr rtlCol="0" anchor="ctr"/>
                <a:lstStyle/>
                <a:p>
                  <a:endParaRPr lang="en-US"/>
                </a:p>
              </p:txBody>
            </p:sp>
            <p:sp>
              <p:nvSpPr>
                <p:cNvPr id="1609" name="Freeform: Shape 1608">
                  <a:extLst>
                    <a:ext uri="{FF2B5EF4-FFF2-40B4-BE49-F238E27FC236}">
                      <a16:creationId xmlns:a16="http://schemas.microsoft.com/office/drawing/2014/main" id="{869BA8E3-F8CC-8D10-1880-763DAF53A343}"/>
                    </a:ext>
                  </a:extLst>
                </p:cNvPr>
                <p:cNvSpPr/>
                <p:nvPr/>
              </p:nvSpPr>
              <p:spPr>
                <a:xfrm flipV="1">
                  <a:off x="11558550" y="4770790"/>
                  <a:ext cx="13594" cy="27188"/>
                </a:xfrm>
                <a:custGeom>
                  <a:avLst/>
                  <a:gdLst>
                    <a:gd name="connsiteX0" fmla="*/ 2883 w 13594"/>
                    <a:gd name="connsiteY0" fmla="*/ 27959 h 27188"/>
                    <a:gd name="connsiteX1" fmla="*/ 15447 w 13594"/>
                    <a:gd name="connsiteY1" fmla="*/ 27959 h 27188"/>
                    <a:gd name="connsiteX2" fmla="*/ 15447 w 13594"/>
                    <a:gd name="connsiteY2" fmla="*/ 18972 h 27188"/>
                    <a:gd name="connsiteX3" fmla="*/ 14503 w 13594"/>
                    <a:gd name="connsiteY3" fmla="*/ 10372 h 27188"/>
                    <a:gd name="connsiteX4" fmla="*/ 10940 w 13594"/>
                    <a:gd name="connsiteY4" fmla="*/ 4705 h 27188"/>
                    <a:gd name="connsiteX5" fmla="*/ 4314 w 13594"/>
                    <a:gd name="connsiteY5" fmla="*/ 770 h 27188"/>
                    <a:gd name="connsiteX6" fmla="*/ 1853 w 13594"/>
                    <a:gd name="connsiteY6" fmla="*/ 5964 h 27188"/>
                    <a:gd name="connsiteX7" fmla="*/ 7248 w 13594"/>
                    <a:gd name="connsiteY7" fmla="*/ 9399 h 27188"/>
                    <a:gd name="connsiteX8" fmla="*/ 8965 w 13594"/>
                    <a:gd name="connsiteY8" fmla="*/ 15395 h 27188"/>
                    <a:gd name="connsiteX9" fmla="*/ 2883 w 13594"/>
                    <a:gd name="connsiteY9" fmla="*/ 15395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2883" y="27959"/>
                      </a:moveTo>
                      <a:lnTo>
                        <a:pt x="15447" y="27959"/>
                      </a:lnTo>
                      <a:lnTo>
                        <a:pt x="15447" y="18972"/>
                      </a:lnTo>
                      <a:cubicBezTo>
                        <a:pt x="15447" y="15337"/>
                        <a:pt x="15133" y="12471"/>
                        <a:pt x="14503" y="10372"/>
                      </a:cubicBezTo>
                      <a:cubicBezTo>
                        <a:pt x="13873" y="8264"/>
                        <a:pt x="12686" y="6375"/>
                        <a:pt x="10940" y="4705"/>
                      </a:cubicBezTo>
                      <a:cubicBezTo>
                        <a:pt x="9204" y="3036"/>
                        <a:pt x="6995" y="1724"/>
                        <a:pt x="4314" y="770"/>
                      </a:cubicBezTo>
                      <a:lnTo>
                        <a:pt x="1853" y="5964"/>
                      </a:lnTo>
                      <a:cubicBezTo>
                        <a:pt x="4381" y="6794"/>
                        <a:pt x="6179" y="7939"/>
                        <a:pt x="7248" y="9399"/>
                      </a:cubicBezTo>
                      <a:cubicBezTo>
                        <a:pt x="8326" y="10858"/>
                        <a:pt x="8898" y="12857"/>
                        <a:pt x="8965" y="15395"/>
                      </a:cubicBezTo>
                      <a:lnTo>
                        <a:pt x="2883" y="15395"/>
                      </a:lnTo>
                      <a:close/>
                    </a:path>
                  </a:pathLst>
                </a:custGeom>
                <a:solidFill>
                  <a:srgbClr val="000000"/>
                </a:solidFill>
                <a:ln w="14" cap="flat">
                  <a:noFill/>
                  <a:prstDash val="solid"/>
                  <a:round/>
                </a:ln>
              </p:spPr>
              <p:txBody>
                <a:bodyPr rtlCol="0" anchor="ctr"/>
                <a:lstStyle/>
                <a:p>
                  <a:endParaRPr lang="en-US"/>
                </a:p>
              </p:txBody>
            </p:sp>
            <p:sp>
              <p:nvSpPr>
                <p:cNvPr id="1610" name="Freeform: Shape 1609">
                  <a:extLst>
                    <a:ext uri="{FF2B5EF4-FFF2-40B4-BE49-F238E27FC236}">
                      <a16:creationId xmlns:a16="http://schemas.microsoft.com/office/drawing/2014/main" id="{298E95AE-7D33-C268-2E98-FAAC09FF41C0}"/>
                    </a:ext>
                  </a:extLst>
                </p:cNvPr>
                <p:cNvSpPr/>
                <p:nvPr/>
              </p:nvSpPr>
              <p:spPr>
                <a:xfrm flipV="1">
                  <a:off x="11578758" y="478335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11" name="Freeform: Shape 1610">
                  <a:extLst>
                    <a:ext uri="{FF2B5EF4-FFF2-40B4-BE49-F238E27FC236}">
                      <a16:creationId xmlns:a16="http://schemas.microsoft.com/office/drawing/2014/main" id="{0D08CB01-8975-19DC-0833-BCCD6BB4E9C1}"/>
                    </a:ext>
                  </a:extLst>
                </p:cNvPr>
                <p:cNvSpPr/>
                <p:nvPr/>
              </p:nvSpPr>
              <p:spPr>
                <a:xfrm flipV="1">
                  <a:off x="11608094" y="4717528"/>
                  <a:ext cx="43773" cy="66941"/>
                </a:xfrm>
                <a:custGeom>
                  <a:avLst/>
                  <a:gdLst>
                    <a:gd name="connsiteX0" fmla="*/ 43479 w 43773"/>
                    <a:gd name="connsiteY0" fmla="*/ 49043 h 66941"/>
                    <a:gd name="connsiteX1" fmla="*/ 31316 w 43773"/>
                    <a:gd name="connsiteY1" fmla="*/ 47712 h 66941"/>
                    <a:gd name="connsiteX2" fmla="*/ 28983 w 43773"/>
                    <a:gd name="connsiteY2" fmla="*/ 53250 h 66941"/>
                    <a:gd name="connsiteX3" fmla="*/ 24118 w 43773"/>
                    <a:gd name="connsiteY3" fmla="*/ 55039 h 66941"/>
                    <a:gd name="connsiteX4" fmla="*/ 17378 w 43773"/>
                    <a:gd name="connsiteY4" fmla="*/ 51461 h 66941"/>
                    <a:gd name="connsiteX5" fmla="*/ 13915 w 43773"/>
                    <a:gd name="connsiteY5" fmla="*/ 36579 h 66941"/>
                    <a:gd name="connsiteX6" fmla="*/ 25592 w 43773"/>
                    <a:gd name="connsiteY6" fmla="*/ 42117 h 66941"/>
                    <a:gd name="connsiteX7" fmla="*/ 39072 w 43773"/>
                    <a:gd name="connsiteY7" fmla="*/ 36121 h 66941"/>
                    <a:gd name="connsiteX8" fmla="*/ 44681 w 43773"/>
                    <a:gd name="connsiteY8" fmla="*/ 20652 h 66941"/>
                    <a:gd name="connsiteX9" fmla="*/ 38771 w 43773"/>
                    <a:gd name="connsiteY9" fmla="*/ 4511 h 66941"/>
                    <a:gd name="connsiteX10" fmla="*/ 23617 w 43773"/>
                    <a:gd name="connsiteY10" fmla="*/ -1571 h 66941"/>
                    <a:gd name="connsiteX11" fmla="*/ 7304 w 43773"/>
                    <a:gd name="connsiteY11" fmla="*/ 6142 h 66941"/>
                    <a:gd name="connsiteX12" fmla="*/ 908 w 43773"/>
                    <a:gd name="connsiteY12" fmla="*/ 31428 h 66941"/>
                    <a:gd name="connsiteX13" fmla="*/ 7562 w 43773"/>
                    <a:gd name="connsiteY13" fmla="*/ 57414 h 66941"/>
                    <a:gd name="connsiteX14" fmla="*/ 24877 w 43773"/>
                    <a:gd name="connsiteY14" fmla="*/ 65371 h 66941"/>
                    <a:gd name="connsiteX15" fmla="*/ 37240 w 43773"/>
                    <a:gd name="connsiteY15" fmla="*/ 61192 h 66941"/>
                    <a:gd name="connsiteX16" fmla="*/ 43479 w 43773"/>
                    <a:gd name="connsiteY16" fmla="*/ 49043 h 66941"/>
                    <a:gd name="connsiteX17" fmla="*/ 14988 w 43773"/>
                    <a:gd name="connsiteY17" fmla="*/ 21640 h 66941"/>
                    <a:gd name="connsiteX18" fmla="*/ 17807 w 43773"/>
                    <a:gd name="connsiteY18" fmla="*/ 12181 h 66941"/>
                    <a:gd name="connsiteX19" fmla="*/ 24247 w 43773"/>
                    <a:gd name="connsiteY19" fmla="*/ 8847 h 66941"/>
                    <a:gd name="connsiteX20" fmla="*/ 30057 w 43773"/>
                    <a:gd name="connsiteY20" fmla="*/ 11566 h 66941"/>
                    <a:gd name="connsiteX21" fmla="*/ 32389 w 43773"/>
                    <a:gd name="connsiteY21" fmla="*/ 20524 h 66941"/>
                    <a:gd name="connsiteX22" fmla="*/ 29885 w 43773"/>
                    <a:gd name="connsiteY22" fmla="*/ 29882 h 66941"/>
                    <a:gd name="connsiteX23" fmla="*/ 23617 w 43773"/>
                    <a:gd name="connsiteY23" fmla="*/ 32859 h 66941"/>
                    <a:gd name="connsiteX24" fmla="*/ 17493 w 43773"/>
                    <a:gd name="connsiteY24" fmla="*/ 30011 h 66941"/>
                    <a:gd name="connsiteX25" fmla="*/ 14988 w 43773"/>
                    <a:gd name="connsiteY25" fmla="*/ 21640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3479" y="49043"/>
                      </a:moveTo>
                      <a:lnTo>
                        <a:pt x="31316" y="47712"/>
                      </a:lnTo>
                      <a:cubicBezTo>
                        <a:pt x="31020" y="50212"/>
                        <a:pt x="30243" y="52058"/>
                        <a:pt x="28983" y="53250"/>
                      </a:cubicBezTo>
                      <a:cubicBezTo>
                        <a:pt x="27734" y="54443"/>
                        <a:pt x="26112" y="55039"/>
                        <a:pt x="24118" y="55039"/>
                      </a:cubicBezTo>
                      <a:cubicBezTo>
                        <a:pt x="21466" y="55039"/>
                        <a:pt x="19219" y="53846"/>
                        <a:pt x="17378" y="51461"/>
                      </a:cubicBezTo>
                      <a:cubicBezTo>
                        <a:pt x="15547" y="49076"/>
                        <a:pt x="14392" y="44116"/>
                        <a:pt x="13915" y="36579"/>
                      </a:cubicBezTo>
                      <a:cubicBezTo>
                        <a:pt x="17044" y="40271"/>
                        <a:pt x="20937" y="42117"/>
                        <a:pt x="25592" y="42117"/>
                      </a:cubicBezTo>
                      <a:cubicBezTo>
                        <a:pt x="30839" y="42117"/>
                        <a:pt x="35332" y="40118"/>
                        <a:pt x="39072" y="36121"/>
                      </a:cubicBezTo>
                      <a:cubicBezTo>
                        <a:pt x="42811" y="32134"/>
                        <a:pt x="44681" y="26977"/>
                        <a:pt x="44681" y="20652"/>
                      </a:cubicBezTo>
                      <a:cubicBezTo>
                        <a:pt x="44681" y="13946"/>
                        <a:pt x="42711" y="8565"/>
                        <a:pt x="38771" y="4511"/>
                      </a:cubicBezTo>
                      <a:cubicBezTo>
                        <a:pt x="34841" y="456"/>
                        <a:pt x="29790" y="-1571"/>
                        <a:pt x="23617" y="-1571"/>
                      </a:cubicBezTo>
                      <a:cubicBezTo>
                        <a:pt x="17006" y="-1571"/>
                        <a:pt x="11568" y="1000"/>
                        <a:pt x="7304" y="6142"/>
                      </a:cubicBezTo>
                      <a:cubicBezTo>
                        <a:pt x="3040" y="11284"/>
                        <a:pt x="908" y="19713"/>
                        <a:pt x="908" y="31428"/>
                      </a:cubicBezTo>
                      <a:cubicBezTo>
                        <a:pt x="908" y="43448"/>
                        <a:pt x="3126" y="52110"/>
                        <a:pt x="7562" y="57414"/>
                      </a:cubicBezTo>
                      <a:cubicBezTo>
                        <a:pt x="12007" y="62718"/>
                        <a:pt x="17779" y="65371"/>
                        <a:pt x="24877" y="65371"/>
                      </a:cubicBezTo>
                      <a:cubicBezTo>
                        <a:pt x="29856" y="65371"/>
                        <a:pt x="33978" y="63978"/>
                        <a:pt x="37240" y="61192"/>
                      </a:cubicBezTo>
                      <a:cubicBezTo>
                        <a:pt x="40503" y="58406"/>
                        <a:pt x="42583" y="54357"/>
                        <a:pt x="43479" y="49043"/>
                      </a:cubicBezTo>
                      <a:close/>
                      <a:moveTo>
                        <a:pt x="14988" y="21640"/>
                      </a:moveTo>
                      <a:cubicBezTo>
                        <a:pt x="14988" y="17557"/>
                        <a:pt x="15928" y="14404"/>
                        <a:pt x="17807" y="12181"/>
                      </a:cubicBezTo>
                      <a:cubicBezTo>
                        <a:pt x="19687" y="9958"/>
                        <a:pt x="21833" y="8847"/>
                        <a:pt x="24247" y="8847"/>
                      </a:cubicBezTo>
                      <a:cubicBezTo>
                        <a:pt x="26575" y="8847"/>
                        <a:pt x="28511" y="9753"/>
                        <a:pt x="30057" y="11566"/>
                      </a:cubicBezTo>
                      <a:cubicBezTo>
                        <a:pt x="31612" y="13388"/>
                        <a:pt x="32389" y="16374"/>
                        <a:pt x="32389" y="20524"/>
                      </a:cubicBezTo>
                      <a:cubicBezTo>
                        <a:pt x="32389" y="24788"/>
                        <a:pt x="31555" y="27907"/>
                        <a:pt x="29885" y="29882"/>
                      </a:cubicBezTo>
                      <a:cubicBezTo>
                        <a:pt x="28215" y="31866"/>
                        <a:pt x="26126" y="32859"/>
                        <a:pt x="23617" y="32859"/>
                      </a:cubicBezTo>
                      <a:cubicBezTo>
                        <a:pt x="21204" y="32859"/>
                        <a:pt x="19162" y="31909"/>
                        <a:pt x="17493" y="30011"/>
                      </a:cubicBezTo>
                      <a:cubicBezTo>
                        <a:pt x="15823" y="28122"/>
                        <a:pt x="14988" y="25332"/>
                        <a:pt x="14988" y="21640"/>
                      </a:cubicBezTo>
                      <a:close/>
                    </a:path>
                  </a:pathLst>
                </a:custGeom>
                <a:solidFill>
                  <a:srgbClr val="000000"/>
                </a:solidFill>
                <a:ln w="14" cap="flat">
                  <a:noFill/>
                  <a:prstDash val="solid"/>
                  <a:round/>
                </a:ln>
              </p:spPr>
              <p:txBody>
                <a:bodyPr rtlCol="0" anchor="ctr"/>
                <a:lstStyle/>
                <a:p>
                  <a:endParaRPr lang="en-US"/>
                </a:p>
              </p:txBody>
            </p:sp>
            <p:sp>
              <p:nvSpPr>
                <p:cNvPr id="1612" name="Freeform: Shape 1611">
                  <a:extLst>
                    <a:ext uri="{FF2B5EF4-FFF2-40B4-BE49-F238E27FC236}">
                      <a16:creationId xmlns:a16="http://schemas.microsoft.com/office/drawing/2014/main" id="{C96E308C-325C-3516-5595-2A1F126E07F4}"/>
                    </a:ext>
                  </a:extLst>
                </p:cNvPr>
                <p:cNvSpPr/>
                <p:nvPr/>
              </p:nvSpPr>
              <p:spPr>
                <a:xfrm flipV="1">
                  <a:off x="11658584" y="4717528"/>
                  <a:ext cx="43544" cy="66941"/>
                </a:xfrm>
                <a:custGeom>
                  <a:avLst/>
                  <a:gdLst>
                    <a:gd name="connsiteX0" fmla="*/ 958 w 43544"/>
                    <a:gd name="connsiteY0" fmla="*/ 16946 h 66941"/>
                    <a:gd name="connsiteX1" fmla="*/ 13122 w 43544"/>
                    <a:gd name="connsiteY1" fmla="*/ 18420 h 66941"/>
                    <a:gd name="connsiteX2" fmla="*/ 16241 w 43544"/>
                    <a:gd name="connsiteY2" fmla="*/ 11308 h 66941"/>
                    <a:gd name="connsiteX3" fmla="*/ 22423 w 43544"/>
                    <a:gd name="connsiteY3" fmla="*/ 8847 h 66941"/>
                    <a:gd name="connsiteX4" fmla="*/ 28963 w 43544"/>
                    <a:gd name="connsiteY4" fmla="*/ 11795 h 66941"/>
                    <a:gd name="connsiteX5" fmla="*/ 31624 w 43544"/>
                    <a:gd name="connsiteY5" fmla="*/ 19765 h 66941"/>
                    <a:gd name="connsiteX6" fmla="*/ 29077 w 43544"/>
                    <a:gd name="connsiteY6" fmla="*/ 27263 h 66941"/>
                    <a:gd name="connsiteX7" fmla="*/ 22867 w 43544"/>
                    <a:gd name="connsiteY7" fmla="*/ 30040 h 66941"/>
                    <a:gd name="connsiteX8" fmla="*/ 17100 w 43544"/>
                    <a:gd name="connsiteY8" fmla="*/ 29109 h 66941"/>
                    <a:gd name="connsiteX9" fmla="*/ 18488 w 43544"/>
                    <a:gd name="connsiteY9" fmla="*/ 39341 h 66941"/>
                    <a:gd name="connsiteX10" fmla="*/ 26258 w 43544"/>
                    <a:gd name="connsiteY10" fmla="*/ 41559 h 66941"/>
                    <a:gd name="connsiteX11" fmla="*/ 28948 w 43544"/>
                    <a:gd name="connsiteY11" fmla="*/ 47798 h 66941"/>
                    <a:gd name="connsiteX12" fmla="*/ 26974 w 43544"/>
                    <a:gd name="connsiteY12" fmla="*/ 53064 h 66941"/>
                    <a:gd name="connsiteX13" fmla="*/ 21750 w 43544"/>
                    <a:gd name="connsiteY13" fmla="*/ 55039 h 66941"/>
                    <a:gd name="connsiteX14" fmla="*/ 16241 w 43544"/>
                    <a:gd name="connsiteY14" fmla="*/ 52806 h 66941"/>
                    <a:gd name="connsiteX15" fmla="*/ 13479 w 43544"/>
                    <a:gd name="connsiteY15" fmla="*/ 46281 h 66941"/>
                    <a:gd name="connsiteX16" fmla="*/ 1888 w 43544"/>
                    <a:gd name="connsiteY16" fmla="*/ 48242 h 66941"/>
                    <a:gd name="connsiteX17" fmla="*/ 5537 w 43544"/>
                    <a:gd name="connsiteY17" fmla="*/ 57743 h 66941"/>
                    <a:gd name="connsiteX18" fmla="*/ 12335 w 43544"/>
                    <a:gd name="connsiteY18" fmla="*/ 63339 h 66941"/>
                    <a:gd name="connsiteX19" fmla="*/ 22108 w 43544"/>
                    <a:gd name="connsiteY19" fmla="*/ 65371 h 66941"/>
                    <a:gd name="connsiteX20" fmla="*/ 36948 w 43544"/>
                    <a:gd name="connsiteY20" fmla="*/ 59475 h 66941"/>
                    <a:gd name="connsiteX21" fmla="*/ 41555 w 43544"/>
                    <a:gd name="connsiteY21" fmla="*/ 48556 h 66941"/>
                    <a:gd name="connsiteX22" fmla="*/ 32125 w 43544"/>
                    <a:gd name="connsiteY22" fmla="*/ 34790 h 66941"/>
                    <a:gd name="connsiteX23" fmla="*/ 41126 w 43544"/>
                    <a:gd name="connsiteY23" fmla="*/ 29367 h 66941"/>
                    <a:gd name="connsiteX24" fmla="*/ 44503 w 43544"/>
                    <a:gd name="connsiteY24" fmla="*/ 19221 h 66941"/>
                    <a:gd name="connsiteX25" fmla="*/ 38192 w 43544"/>
                    <a:gd name="connsiteY25" fmla="*/ 4511 h 66941"/>
                    <a:gd name="connsiteX26" fmla="*/ 22509 w 43544"/>
                    <a:gd name="connsiteY26" fmla="*/ -1571 h 66941"/>
                    <a:gd name="connsiteX27" fmla="*/ 7741 w 43544"/>
                    <a:gd name="connsiteY27" fmla="*/ 3552 h 66941"/>
                    <a:gd name="connsiteX28" fmla="*/ 958 w 43544"/>
                    <a:gd name="connsiteY28" fmla="*/ 16946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958" y="16946"/>
                      </a:moveTo>
                      <a:lnTo>
                        <a:pt x="13122" y="18420"/>
                      </a:lnTo>
                      <a:cubicBezTo>
                        <a:pt x="13503" y="15319"/>
                        <a:pt x="14543" y="12949"/>
                        <a:pt x="16241" y="11308"/>
                      </a:cubicBezTo>
                      <a:cubicBezTo>
                        <a:pt x="17949" y="9667"/>
                        <a:pt x="20009" y="8847"/>
                        <a:pt x="22423" y="8847"/>
                      </a:cubicBezTo>
                      <a:cubicBezTo>
                        <a:pt x="25018" y="8847"/>
                        <a:pt x="27198" y="9829"/>
                        <a:pt x="28963" y="11795"/>
                      </a:cubicBezTo>
                      <a:cubicBezTo>
                        <a:pt x="30737" y="13769"/>
                        <a:pt x="31624" y="16426"/>
                        <a:pt x="31624" y="19765"/>
                      </a:cubicBezTo>
                      <a:cubicBezTo>
                        <a:pt x="31624" y="22923"/>
                        <a:pt x="30775" y="25422"/>
                        <a:pt x="29077" y="27263"/>
                      </a:cubicBezTo>
                      <a:cubicBezTo>
                        <a:pt x="27379" y="29114"/>
                        <a:pt x="25309" y="30040"/>
                        <a:pt x="22867" y="30040"/>
                      </a:cubicBezTo>
                      <a:cubicBezTo>
                        <a:pt x="21254" y="30040"/>
                        <a:pt x="19332" y="29729"/>
                        <a:pt x="17100" y="29109"/>
                      </a:cubicBezTo>
                      <a:lnTo>
                        <a:pt x="18488" y="39341"/>
                      </a:lnTo>
                      <a:cubicBezTo>
                        <a:pt x="21884" y="39255"/>
                        <a:pt x="24474" y="39994"/>
                        <a:pt x="26258" y="41559"/>
                      </a:cubicBezTo>
                      <a:cubicBezTo>
                        <a:pt x="28052" y="43123"/>
                        <a:pt x="28948" y="45203"/>
                        <a:pt x="28948" y="47798"/>
                      </a:cubicBezTo>
                      <a:cubicBezTo>
                        <a:pt x="28948" y="50002"/>
                        <a:pt x="28290" y="51757"/>
                        <a:pt x="26974" y="53064"/>
                      </a:cubicBezTo>
                      <a:cubicBezTo>
                        <a:pt x="25667" y="54381"/>
                        <a:pt x="23926" y="55039"/>
                        <a:pt x="21750" y="55039"/>
                      </a:cubicBezTo>
                      <a:cubicBezTo>
                        <a:pt x="19604" y="55039"/>
                        <a:pt x="17768" y="54295"/>
                        <a:pt x="16241" y="52806"/>
                      </a:cubicBezTo>
                      <a:cubicBezTo>
                        <a:pt x="14724" y="51318"/>
                        <a:pt x="13804" y="49143"/>
                        <a:pt x="13479" y="46281"/>
                      </a:cubicBezTo>
                      <a:lnTo>
                        <a:pt x="1888" y="48242"/>
                      </a:lnTo>
                      <a:cubicBezTo>
                        <a:pt x="2699" y="52210"/>
                        <a:pt x="3916" y="55378"/>
                        <a:pt x="5537" y="57743"/>
                      </a:cubicBezTo>
                      <a:cubicBezTo>
                        <a:pt x="7159" y="60119"/>
                        <a:pt x="9425" y="61984"/>
                        <a:pt x="12335" y="63339"/>
                      </a:cubicBezTo>
                      <a:cubicBezTo>
                        <a:pt x="15244" y="64693"/>
                        <a:pt x="18502" y="65371"/>
                        <a:pt x="22108" y="65371"/>
                      </a:cubicBezTo>
                      <a:cubicBezTo>
                        <a:pt x="28280" y="65371"/>
                        <a:pt x="33227" y="63405"/>
                        <a:pt x="36948" y="59475"/>
                      </a:cubicBezTo>
                      <a:cubicBezTo>
                        <a:pt x="40019" y="56250"/>
                        <a:pt x="41555" y="52611"/>
                        <a:pt x="41555" y="48556"/>
                      </a:cubicBezTo>
                      <a:cubicBezTo>
                        <a:pt x="41555" y="42804"/>
                        <a:pt x="38412" y="38215"/>
                        <a:pt x="32125" y="34790"/>
                      </a:cubicBezTo>
                      <a:cubicBezTo>
                        <a:pt x="35884" y="33979"/>
                        <a:pt x="38884" y="32172"/>
                        <a:pt x="41126" y="29367"/>
                      </a:cubicBezTo>
                      <a:cubicBezTo>
                        <a:pt x="43377" y="26572"/>
                        <a:pt x="44503" y="23190"/>
                        <a:pt x="44503" y="19221"/>
                      </a:cubicBezTo>
                      <a:cubicBezTo>
                        <a:pt x="44503" y="13469"/>
                        <a:pt x="42400" y="8565"/>
                        <a:pt x="38192" y="4511"/>
                      </a:cubicBezTo>
                      <a:cubicBezTo>
                        <a:pt x="33995" y="456"/>
                        <a:pt x="28767" y="-1571"/>
                        <a:pt x="22509" y="-1571"/>
                      </a:cubicBezTo>
                      <a:cubicBezTo>
                        <a:pt x="16575" y="-1571"/>
                        <a:pt x="11653" y="137"/>
                        <a:pt x="7741" y="3552"/>
                      </a:cubicBezTo>
                      <a:cubicBezTo>
                        <a:pt x="3839" y="6967"/>
                        <a:pt x="1578" y="11432"/>
                        <a:pt x="958" y="16946"/>
                      </a:cubicBezTo>
                      <a:close/>
                    </a:path>
                  </a:pathLst>
                </a:custGeom>
                <a:solidFill>
                  <a:srgbClr val="000000"/>
                </a:solidFill>
                <a:ln w="14" cap="flat">
                  <a:noFill/>
                  <a:prstDash val="solid"/>
                  <a:round/>
                </a:ln>
              </p:spPr>
              <p:txBody>
                <a:bodyPr rtlCol="0" anchor="ctr"/>
                <a:lstStyle/>
                <a:p>
                  <a:endParaRPr lang="en-US"/>
                </a:p>
              </p:txBody>
            </p:sp>
            <p:sp>
              <p:nvSpPr>
                <p:cNvPr id="1613" name="Freeform: Shape 1612">
                  <a:extLst>
                    <a:ext uri="{FF2B5EF4-FFF2-40B4-BE49-F238E27FC236}">
                      <a16:creationId xmlns:a16="http://schemas.microsoft.com/office/drawing/2014/main" id="{0C51250C-C19F-0C52-334D-7344AD57B3E3}"/>
                    </a:ext>
                  </a:extLst>
                </p:cNvPr>
                <p:cNvSpPr/>
                <p:nvPr/>
              </p:nvSpPr>
              <p:spPr>
                <a:xfrm flipV="1">
                  <a:off x="11707773" y="4717800"/>
                  <a:ext cx="22266" cy="84027"/>
                </a:xfrm>
                <a:custGeom>
                  <a:avLst/>
                  <a:gdLst>
                    <a:gd name="connsiteX0" fmla="*/ 24099 w 22266"/>
                    <a:gd name="connsiteY0" fmla="*/ 83074 h 84027"/>
                    <a:gd name="connsiteX1" fmla="*/ 24099 w 22266"/>
                    <a:gd name="connsiteY1" fmla="*/ -953 h 84027"/>
                    <a:gd name="connsiteX2" fmla="*/ 1833 w 22266"/>
                    <a:gd name="connsiteY2" fmla="*/ -953 h 84027"/>
                    <a:gd name="connsiteX3" fmla="*/ 1833 w 22266"/>
                    <a:gd name="connsiteY3" fmla="*/ 8935 h 84027"/>
                    <a:gd name="connsiteX4" fmla="*/ 12164 w 22266"/>
                    <a:gd name="connsiteY4" fmla="*/ 8935 h 84027"/>
                    <a:gd name="connsiteX5" fmla="*/ 12164 w 22266"/>
                    <a:gd name="connsiteY5" fmla="*/ 73287 h 84027"/>
                    <a:gd name="connsiteX6" fmla="*/ 1833 w 22266"/>
                    <a:gd name="connsiteY6" fmla="*/ 73287 h 84027"/>
                    <a:gd name="connsiteX7" fmla="*/ 1833 w 22266"/>
                    <a:gd name="connsiteY7" fmla="*/ 83074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4099" y="83074"/>
                      </a:moveTo>
                      <a:lnTo>
                        <a:pt x="24099" y="-953"/>
                      </a:lnTo>
                      <a:lnTo>
                        <a:pt x="1833" y="-953"/>
                      </a:lnTo>
                      <a:lnTo>
                        <a:pt x="1833" y="8935"/>
                      </a:lnTo>
                      <a:lnTo>
                        <a:pt x="12164" y="8935"/>
                      </a:lnTo>
                      <a:lnTo>
                        <a:pt x="12164" y="73287"/>
                      </a:lnTo>
                      <a:lnTo>
                        <a:pt x="1833" y="73287"/>
                      </a:lnTo>
                      <a:lnTo>
                        <a:pt x="1833" y="83074"/>
                      </a:lnTo>
                      <a:close/>
                    </a:path>
                  </a:pathLst>
                </a:custGeom>
                <a:solidFill>
                  <a:srgbClr val="000000"/>
                </a:solidFill>
                <a:ln w="14" cap="flat">
                  <a:noFill/>
                  <a:prstDash val="solid"/>
                  <a:round/>
                </a:ln>
              </p:spPr>
              <p:txBody>
                <a:bodyPr rtlCol="0" anchor="ctr"/>
                <a:lstStyle/>
                <a:p>
                  <a:endParaRPr lang="en-US"/>
                </a:p>
              </p:txBody>
            </p:sp>
          </p:grpSp>
        </p:grpSp>
        <p:grpSp>
          <p:nvGrpSpPr>
            <p:cNvPr id="1614" name="Graphic 3">
              <a:extLst>
                <a:ext uri="{FF2B5EF4-FFF2-40B4-BE49-F238E27FC236}">
                  <a16:creationId xmlns:a16="http://schemas.microsoft.com/office/drawing/2014/main" id="{4A85937E-3800-507E-B019-90A044749DA3}"/>
                </a:ext>
              </a:extLst>
            </p:cNvPr>
            <p:cNvGrpSpPr/>
            <p:nvPr/>
          </p:nvGrpSpPr>
          <p:grpSpPr>
            <a:xfrm>
              <a:off x="1223790" y="2854441"/>
              <a:ext cx="1034949" cy="571688"/>
              <a:chOff x="1223790" y="2854441"/>
              <a:chExt cx="1034949" cy="571688"/>
            </a:xfrm>
            <a:noFill/>
          </p:grpSpPr>
          <p:sp>
            <p:nvSpPr>
              <p:cNvPr id="1615" name="Freeform: Shape 1614">
                <a:extLst>
                  <a:ext uri="{FF2B5EF4-FFF2-40B4-BE49-F238E27FC236}">
                    <a16:creationId xmlns:a16="http://schemas.microsoft.com/office/drawing/2014/main" id="{3446A2E9-244E-4D9A-F33C-1E4CA3EE624F}"/>
                  </a:ext>
                </a:extLst>
              </p:cNvPr>
              <p:cNvSpPr/>
              <p:nvPr/>
            </p:nvSpPr>
            <p:spPr>
              <a:xfrm>
                <a:off x="1223790" y="2854441"/>
                <a:ext cx="1034949" cy="571688"/>
              </a:xfrm>
              <a:custGeom>
                <a:avLst/>
                <a:gdLst>
                  <a:gd name="connsiteX0" fmla="*/ 88 w 1034949"/>
                  <a:gd name="connsiteY0" fmla="*/ 571737 h 571688"/>
                  <a:gd name="connsiteX1" fmla="*/ 1035038 w 1034949"/>
                  <a:gd name="connsiteY1" fmla="*/ 48 h 571688"/>
                </a:gdLst>
                <a:ahLst/>
                <a:cxnLst>
                  <a:cxn ang="0">
                    <a:pos x="connsiteX0" y="connsiteY0"/>
                  </a:cxn>
                  <a:cxn ang="0">
                    <a:pos x="connsiteX1" y="connsiteY1"/>
                  </a:cxn>
                </a:cxnLst>
                <a:rect l="l" t="t" r="r" b="b"/>
                <a:pathLst>
                  <a:path w="1034949" h="571688">
                    <a:moveTo>
                      <a:pt x="88" y="571737"/>
                    </a:moveTo>
                    <a:cubicBezTo>
                      <a:pt x="343203" y="382206"/>
                      <a:pt x="688185" y="191639"/>
                      <a:pt x="1035038" y="48"/>
                    </a:cubicBezTo>
                  </a:path>
                </a:pathLst>
              </a:custGeom>
              <a:noFill/>
              <a:ln w="11448" cap="rnd">
                <a:solidFill>
                  <a:srgbClr val="000000"/>
                </a:solidFill>
                <a:prstDash val="solid"/>
                <a:round/>
              </a:ln>
            </p:spPr>
            <p:txBody>
              <a:bodyPr rtlCol="0" anchor="ctr"/>
              <a:lstStyle/>
              <a:p>
                <a:endParaRPr lang="en-US"/>
              </a:p>
            </p:txBody>
          </p:sp>
          <p:sp>
            <p:nvSpPr>
              <p:cNvPr id="1616" name="Freeform: Shape 1615">
                <a:extLst>
                  <a:ext uri="{FF2B5EF4-FFF2-40B4-BE49-F238E27FC236}">
                    <a16:creationId xmlns:a16="http://schemas.microsoft.com/office/drawing/2014/main" id="{01B0F569-6A89-CAA1-EEB8-F513B6B648A9}"/>
                  </a:ext>
                </a:extLst>
              </p:cNvPr>
              <p:cNvSpPr/>
              <p:nvPr/>
            </p:nvSpPr>
            <p:spPr>
              <a:xfrm>
                <a:off x="1223790" y="3392381"/>
                <a:ext cx="40920" cy="33748"/>
              </a:xfrm>
              <a:custGeom>
                <a:avLst/>
                <a:gdLst>
                  <a:gd name="connsiteX0" fmla="*/ 40980 w 40920"/>
                  <a:gd name="connsiteY0" fmla="*/ 32129 h 33748"/>
                  <a:gd name="connsiteX1" fmla="*/ 59 w 40920"/>
                  <a:gd name="connsiteY1" fmla="*/ 33812 h 33748"/>
                  <a:gd name="connsiteX2" fmla="*/ 23270 w 40920"/>
                  <a:gd name="connsiteY2" fmla="*/ 64 h 33748"/>
                </a:gdLst>
                <a:ahLst/>
                <a:cxnLst>
                  <a:cxn ang="0">
                    <a:pos x="connsiteX0" y="connsiteY0"/>
                  </a:cxn>
                  <a:cxn ang="0">
                    <a:pos x="connsiteX1" y="connsiteY1"/>
                  </a:cxn>
                  <a:cxn ang="0">
                    <a:pos x="connsiteX2" y="connsiteY2"/>
                  </a:cxn>
                </a:cxnLst>
                <a:rect l="l" t="t" r="r" b="b"/>
                <a:pathLst>
                  <a:path w="40920" h="33748">
                    <a:moveTo>
                      <a:pt x="40980" y="32129"/>
                    </a:moveTo>
                    <a:lnTo>
                      <a:pt x="59" y="33812"/>
                    </a:lnTo>
                    <a:lnTo>
                      <a:pt x="23270" y="64"/>
                    </a:lnTo>
                  </a:path>
                </a:pathLst>
              </a:custGeom>
              <a:noFill/>
              <a:ln w="11448" cap="rnd">
                <a:solidFill>
                  <a:srgbClr val="000000"/>
                </a:solidFill>
                <a:prstDash val="solid"/>
                <a:round/>
              </a:ln>
            </p:spPr>
            <p:txBody>
              <a:bodyPr rtlCol="0" anchor="ctr"/>
              <a:lstStyle/>
              <a:p>
                <a:endParaRPr lang="en-US"/>
              </a:p>
            </p:txBody>
          </p:sp>
        </p:grpSp>
        <p:grpSp>
          <p:nvGrpSpPr>
            <p:cNvPr id="1617" name="Graphic 3">
              <a:extLst>
                <a:ext uri="{FF2B5EF4-FFF2-40B4-BE49-F238E27FC236}">
                  <a16:creationId xmlns:a16="http://schemas.microsoft.com/office/drawing/2014/main" id="{FDE43424-3D53-57FE-678A-984E96D061CB}"/>
                </a:ext>
              </a:extLst>
            </p:cNvPr>
            <p:cNvGrpSpPr/>
            <p:nvPr/>
          </p:nvGrpSpPr>
          <p:grpSpPr>
            <a:xfrm>
              <a:off x="315897" y="3437612"/>
              <a:ext cx="921383" cy="470278"/>
              <a:chOff x="315897" y="3437612"/>
              <a:chExt cx="921383" cy="470278"/>
            </a:xfrm>
          </p:grpSpPr>
          <p:sp>
            <p:nvSpPr>
              <p:cNvPr id="1618" name="Freeform: Shape 1617">
                <a:extLst>
                  <a:ext uri="{FF2B5EF4-FFF2-40B4-BE49-F238E27FC236}">
                    <a16:creationId xmlns:a16="http://schemas.microsoft.com/office/drawing/2014/main" id="{09F7E121-195A-8C38-8C40-50A9EF31F4D1}"/>
                  </a:ext>
                </a:extLst>
              </p:cNvPr>
              <p:cNvSpPr/>
              <p:nvPr/>
            </p:nvSpPr>
            <p:spPr>
              <a:xfrm>
                <a:off x="315897" y="3437612"/>
                <a:ext cx="921383" cy="470278"/>
              </a:xfrm>
              <a:custGeom>
                <a:avLst/>
                <a:gdLst>
                  <a:gd name="connsiteX0" fmla="*/ 32 w 921383"/>
                  <a:gd name="connsiteY0" fmla="*/ 470357 h 470278"/>
                  <a:gd name="connsiteX1" fmla="*/ 921416 w 921383"/>
                  <a:gd name="connsiteY1" fmla="*/ 470357 h 470278"/>
                  <a:gd name="connsiteX2" fmla="*/ 921416 w 921383"/>
                  <a:gd name="connsiteY2" fmla="*/ 79 h 470278"/>
                  <a:gd name="connsiteX3" fmla="*/ 32 w 921383"/>
                  <a:gd name="connsiteY3" fmla="*/ 79 h 470278"/>
                </a:gdLst>
                <a:ahLst/>
                <a:cxnLst>
                  <a:cxn ang="0">
                    <a:pos x="connsiteX0" y="connsiteY0"/>
                  </a:cxn>
                  <a:cxn ang="0">
                    <a:pos x="connsiteX1" y="connsiteY1"/>
                  </a:cxn>
                  <a:cxn ang="0">
                    <a:pos x="connsiteX2" y="connsiteY2"/>
                  </a:cxn>
                  <a:cxn ang="0">
                    <a:pos x="connsiteX3" y="connsiteY3"/>
                  </a:cxn>
                </a:cxnLst>
                <a:rect l="l" t="t" r="r" b="b"/>
                <a:pathLst>
                  <a:path w="921383" h="470278">
                    <a:moveTo>
                      <a:pt x="32" y="470357"/>
                    </a:moveTo>
                    <a:lnTo>
                      <a:pt x="921416" y="470357"/>
                    </a:lnTo>
                    <a:lnTo>
                      <a:pt x="921416" y="79"/>
                    </a:lnTo>
                    <a:lnTo>
                      <a:pt x="32" y="79"/>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619" name="Graphic 3">
                <a:extLst>
                  <a:ext uri="{FF2B5EF4-FFF2-40B4-BE49-F238E27FC236}">
                    <a16:creationId xmlns:a16="http://schemas.microsoft.com/office/drawing/2014/main" id="{5084CE90-E813-DC96-DC66-541826A74633}"/>
                  </a:ext>
                </a:extLst>
              </p:cNvPr>
              <p:cNvGrpSpPr/>
              <p:nvPr/>
            </p:nvGrpSpPr>
            <p:grpSpPr>
              <a:xfrm>
                <a:off x="368357" y="3484205"/>
                <a:ext cx="818654" cy="85100"/>
                <a:chOff x="368357" y="3484205"/>
                <a:chExt cx="818654" cy="85100"/>
              </a:xfrm>
              <a:solidFill>
                <a:srgbClr val="000000"/>
              </a:solidFill>
            </p:grpSpPr>
            <p:sp>
              <p:nvSpPr>
                <p:cNvPr id="1620" name="Freeform: Shape 1619">
                  <a:extLst>
                    <a:ext uri="{FF2B5EF4-FFF2-40B4-BE49-F238E27FC236}">
                      <a16:creationId xmlns:a16="http://schemas.microsoft.com/office/drawing/2014/main" id="{9DD1E261-C9D9-B978-06A2-A552B4660F75}"/>
                    </a:ext>
                  </a:extLst>
                </p:cNvPr>
                <p:cNvSpPr/>
                <p:nvPr/>
              </p:nvSpPr>
              <p:spPr>
                <a:xfrm flipV="1">
                  <a:off x="368357" y="3484477"/>
                  <a:ext cx="50213" cy="65553"/>
                </a:xfrm>
                <a:custGeom>
                  <a:avLst/>
                  <a:gdLst>
                    <a:gd name="connsiteX0" fmla="*/ -2129 w 50213"/>
                    <a:gd name="connsiteY0" fmla="*/ -1888 h 65553"/>
                    <a:gd name="connsiteX1" fmla="*/ -2129 w 50213"/>
                    <a:gd name="connsiteY1" fmla="*/ 63666 h 65553"/>
                    <a:gd name="connsiteX2" fmla="*/ 19107 w 50213"/>
                    <a:gd name="connsiteY2" fmla="*/ 63666 h 65553"/>
                    <a:gd name="connsiteX3" fmla="*/ 34848 w 50213"/>
                    <a:gd name="connsiteY3" fmla="*/ 62693 h 65553"/>
                    <a:gd name="connsiteX4" fmla="*/ 44278 w 50213"/>
                    <a:gd name="connsiteY4" fmla="*/ 56267 h 65553"/>
                    <a:gd name="connsiteX5" fmla="*/ 48084 w 50213"/>
                    <a:gd name="connsiteY5" fmla="*/ 43503 h 65553"/>
                    <a:gd name="connsiteX6" fmla="*/ 45895 w 50213"/>
                    <a:gd name="connsiteY6" fmla="*/ 33343 h 65553"/>
                    <a:gd name="connsiteX7" fmla="*/ 40328 w 50213"/>
                    <a:gd name="connsiteY7" fmla="*/ 26889 h 65553"/>
                    <a:gd name="connsiteX8" fmla="*/ 33460 w 50213"/>
                    <a:gd name="connsiteY8" fmla="*/ 23784 h 65553"/>
                    <a:gd name="connsiteX9" fmla="*/ 19737 w 50213"/>
                    <a:gd name="connsiteY9" fmla="*/ 22840 h 65553"/>
                    <a:gd name="connsiteX10" fmla="*/ 11108 w 50213"/>
                    <a:gd name="connsiteY10" fmla="*/ 22840 h 65553"/>
                    <a:gd name="connsiteX11" fmla="*/ 11108 w 50213"/>
                    <a:gd name="connsiteY11" fmla="*/ -1888 h 65553"/>
                    <a:gd name="connsiteX12" fmla="*/ 11108 w 50213"/>
                    <a:gd name="connsiteY12" fmla="*/ 52575 h 65553"/>
                    <a:gd name="connsiteX13" fmla="*/ 11108 w 50213"/>
                    <a:gd name="connsiteY13" fmla="*/ 33973 h 65553"/>
                    <a:gd name="connsiteX14" fmla="*/ 18349 w 50213"/>
                    <a:gd name="connsiteY14" fmla="*/ 33973 h 65553"/>
                    <a:gd name="connsiteX15" fmla="*/ 28809 w 50213"/>
                    <a:gd name="connsiteY15" fmla="*/ 35003 h 65553"/>
                    <a:gd name="connsiteX16" fmla="*/ 32945 w 50213"/>
                    <a:gd name="connsiteY16" fmla="*/ 38223 h 65553"/>
                    <a:gd name="connsiteX17" fmla="*/ 34447 w 50213"/>
                    <a:gd name="connsiteY17" fmla="*/ 43317 h 65553"/>
                    <a:gd name="connsiteX18" fmla="*/ 32344 w 50213"/>
                    <a:gd name="connsiteY18" fmla="*/ 49213 h 65553"/>
                    <a:gd name="connsiteX19" fmla="*/ 27020 w 50213"/>
                    <a:gd name="connsiteY19" fmla="*/ 52132 h 65553"/>
                    <a:gd name="connsiteX20" fmla="*/ 17504 w 50213"/>
                    <a:gd name="connsiteY20" fmla="*/ 52575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213" h="65553">
                      <a:moveTo>
                        <a:pt x="-2129" y="-1888"/>
                      </a:moveTo>
                      <a:lnTo>
                        <a:pt x="-2129" y="63666"/>
                      </a:lnTo>
                      <a:lnTo>
                        <a:pt x="19107" y="63666"/>
                      </a:lnTo>
                      <a:cubicBezTo>
                        <a:pt x="27159" y="63666"/>
                        <a:pt x="32405" y="63341"/>
                        <a:pt x="34848" y="62693"/>
                      </a:cubicBezTo>
                      <a:cubicBezTo>
                        <a:pt x="38606" y="61700"/>
                        <a:pt x="41750" y="59559"/>
                        <a:pt x="44278" y="56267"/>
                      </a:cubicBezTo>
                      <a:cubicBezTo>
                        <a:pt x="46815" y="52976"/>
                        <a:pt x="48084" y="48721"/>
                        <a:pt x="48084" y="43503"/>
                      </a:cubicBezTo>
                      <a:cubicBezTo>
                        <a:pt x="48084" y="39477"/>
                        <a:pt x="47355" y="36091"/>
                        <a:pt x="45895" y="33343"/>
                      </a:cubicBezTo>
                      <a:cubicBezTo>
                        <a:pt x="44435" y="30605"/>
                        <a:pt x="42580" y="28454"/>
                        <a:pt x="40328" y="26889"/>
                      </a:cubicBezTo>
                      <a:cubicBezTo>
                        <a:pt x="38077" y="25325"/>
                        <a:pt x="35787" y="24290"/>
                        <a:pt x="33460" y="23784"/>
                      </a:cubicBezTo>
                      <a:cubicBezTo>
                        <a:pt x="30302" y="23154"/>
                        <a:pt x="25728" y="22840"/>
                        <a:pt x="19737" y="22840"/>
                      </a:cubicBezTo>
                      <a:lnTo>
                        <a:pt x="11108" y="22840"/>
                      </a:lnTo>
                      <a:lnTo>
                        <a:pt x="11108" y="-1888"/>
                      </a:lnTo>
                      <a:close/>
                      <a:moveTo>
                        <a:pt x="11108" y="52575"/>
                      </a:moveTo>
                      <a:lnTo>
                        <a:pt x="11108" y="33973"/>
                      </a:lnTo>
                      <a:lnTo>
                        <a:pt x="18349" y="33973"/>
                      </a:lnTo>
                      <a:cubicBezTo>
                        <a:pt x="23567" y="33973"/>
                        <a:pt x="27054" y="34316"/>
                        <a:pt x="28809" y="35003"/>
                      </a:cubicBezTo>
                      <a:cubicBezTo>
                        <a:pt x="30574" y="35690"/>
                        <a:pt x="31952" y="36763"/>
                        <a:pt x="32945" y="38223"/>
                      </a:cubicBezTo>
                      <a:cubicBezTo>
                        <a:pt x="33946" y="39682"/>
                        <a:pt x="34447" y="41380"/>
                        <a:pt x="34447" y="43317"/>
                      </a:cubicBezTo>
                      <a:cubicBezTo>
                        <a:pt x="34447" y="45702"/>
                        <a:pt x="33746" y="47667"/>
                        <a:pt x="32344" y="49213"/>
                      </a:cubicBezTo>
                      <a:cubicBezTo>
                        <a:pt x="30941" y="50768"/>
                        <a:pt x="29167" y="51741"/>
                        <a:pt x="27020" y="52132"/>
                      </a:cubicBezTo>
                      <a:cubicBezTo>
                        <a:pt x="25446" y="52428"/>
                        <a:pt x="22274" y="52575"/>
                        <a:pt x="17504" y="52575"/>
                      </a:cubicBezTo>
                      <a:close/>
                    </a:path>
                  </a:pathLst>
                </a:custGeom>
                <a:solidFill>
                  <a:srgbClr val="000000"/>
                </a:solidFill>
                <a:ln w="14" cap="flat">
                  <a:noFill/>
                  <a:prstDash val="solid"/>
                  <a:round/>
                </a:ln>
              </p:spPr>
              <p:txBody>
                <a:bodyPr rtlCol="0" anchor="ctr"/>
                <a:lstStyle/>
                <a:p>
                  <a:endParaRPr lang="en-US"/>
                </a:p>
              </p:txBody>
            </p:sp>
            <p:sp>
              <p:nvSpPr>
                <p:cNvPr id="1621" name="Freeform: Shape 1620">
                  <a:extLst>
                    <a:ext uri="{FF2B5EF4-FFF2-40B4-BE49-F238E27FC236}">
                      <a16:creationId xmlns:a16="http://schemas.microsoft.com/office/drawing/2014/main" id="{2EE38B7B-96B5-48A1-7271-D0B1F74D221B}"/>
                    </a:ext>
                  </a:extLst>
                </p:cNvPr>
                <p:cNvSpPr/>
                <p:nvPr/>
              </p:nvSpPr>
              <p:spPr>
                <a:xfrm flipV="1">
                  <a:off x="428812" y="3501462"/>
                  <a:ext cx="30766" cy="48567"/>
                </a:xfrm>
                <a:custGeom>
                  <a:avLst/>
                  <a:gdLst>
                    <a:gd name="connsiteX0" fmla="*/ 11170 w 30766"/>
                    <a:gd name="connsiteY0" fmla="*/ -1292 h 48567"/>
                    <a:gd name="connsiteX1" fmla="*/ -1394 w 30766"/>
                    <a:gd name="connsiteY1" fmla="*/ -1292 h 48567"/>
                    <a:gd name="connsiteX2" fmla="*/ -1394 w 30766"/>
                    <a:gd name="connsiteY2" fmla="*/ 46202 h 48567"/>
                    <a:gd name="connsiteX3" fmla="*/ 10283 w 30766"/>
                    <a:gd name="connsiteY3" fmla="*/ 46202 h 48567"/>
                    <a:gd name="connsiteX4" fmla="*/ 10283 w 30766"/>
                    <a:gd name="connsiteY4" fmla="*/ 39448 h 48567"/>
                    <a:gd name="connsiteX5" fmla="*/ 15664 w 30766"/>
                    <a:gd name="connsiteY5" fmla="*/ 45744 h 48567"/>
                    <a:gd name="connsiteX6" fmla="*/ 21102 w 30766"/>
                    <a:gd name="connsiteY6" fmla="*/ 47275 h 48567"/>
                    <a:gd name="connsiteX7" fmla="*/ 29373 w 30766"/>
                    <a:gd name="connsiteY7" fmla="*/ 44900 h 48567"/>
                    <a:gd name="connsiteX8" fmla="*/ 25480 w 30766"/>
                    <a:gd name="connsiteY8" fmla="*/ 33953 h 48567"/>
                    <a:gd name="connsiteX9" fmla="*/ 19585 w 30766"/>
                    <a:gd name="connsiteY9" fmla="*/ 35999 h 48567"/>
                    <a:gd name="connsiteX10" fmla="*/ 15106 w 30766"/>
                    <a:gd name="connsiteY10" fmla="*/ 34540 h 48567"/>
                    <a:gd name="connsiteX11" fmla="*/ 12215 w 30766"/>
                    <a:gd name="connsiteY11" fmla="*/ 29288 h 48567"/>
                    <a:gd name="connsiteX12" fmla="*/ 11170 w 30766"/>
                    <a:gd name="connsiteY12" fmla="*/ 1337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1170" y="-1292"/>
                      </a:moveTo>
                      <a:lnTo>
                        <a:pt x="-1394" y="-1292"/>
                      </a:lnTo>
                      <a:lnTo>
                        <a:pt x="-1394" y="46202"/>
                      </a:lnTo>
                      <a:lnTo>
                        <a:pt x="10283" y="46202"/>
                      </a:lnTo>
                      <a:lnTo>
                        <a:pt x="10283" y="39448"/>
                      </a:lnTo>
                      <a:cubicBezTo>
                        <a:pt x="12277" y="42634"/>
                        <a:pt x="14071" y="44733"/>
                        <a:pt x="15664" y="45744"/>
                      </a:cubicBezTo>
                      <a:cubicBezTo>
                        <a:pt x="17257" y="46765"/>
                        <a:pt x="19070" y="47275"/>
                        <a:pt x="21102" y="47275"/>
                      </a:cubicBezTo>
                      <a:cubicBezTo>
                        <a:pt x="23963" y="47275"/>
                        <a:pt x="26721" y="46484"/>
                        <a:pt x="29373" y="44900"/>
                      </a:cubicBezTo>
                      <a:lnTo>
                        <a:pt x="25480" y="33953"/>
                      </a:lnTo>
                      <a:cubicBezTo>
                        <a:pt x="23362" y="35317"/>
                        <a:pt x="21397" y="35999"/>
                        <a:pt x="19585" y="35999"/>
                      </a:cubicBezTo>
                      <a:cubicBezTo>
                        <a:pt x="17820" y="35999"/>
                        <a:pt x="16327" y="35513"/>
                        <a:pt x="15106" y="34540"/>
                      </a:cubicBezTo>
                      <a:cubicBezTo>
                        <a:pt x="13885" y="33576"/>
                        <a:pt x="12921" y="31825"/>
                        <a:pt x="12215" y="29288"/>
                      </a:cubicBezTo>
                      <a:cubicBezTo>
                        <a:pt x="11519" y="26760"/>
                        <a:pt x="11170" y="21456"/>
                        <a:pt x="11170" y="13375"/>
                      </a:cubicBezTo>
                      <a:close/>
                    </a:path>
                  </a:pathLst>
                </a:custGeom>
                <a:solidFill>
                  <a:srgbClr val="000000"/>
                </a:solidFill>
                <a:ln w="14" cap="flat">
                  <a:noFill/>
                  <a:prstDash val="solid"/>
                  <a:round/>
                </a:ln>
              </p:spPr>
              <p:txBody>
                <a:bodyPr rtlCol="0" anchor="ctr"/>
                <a:lstStyle/>
                <a:p>
                  <a:endParaRPr lang="en-US"/>
                </a:p>
              </p:txBody>
            </p:sp>
            <p:sp>
              <p:nvSpPr>
                <p:cNvPr id="1622" name="Freeform: Shape 1621">
                  <a:extLst>
                    <a:ext uri="{FF2B5EF4-FFF2-40B4-BE49-F238E27FC236}">
                      <a16:creationId xmlns:a16="http://schemas.microsoft.com/office/drawing/2014/main" id="{0FED1BD4-A056-CD27-2C6C-3D12297A9B13}"/>
                    </a:ext>
                  </a:extLst>
                </p:cNvPr>
                <p:cNvSpPr/>
                <p:nvPr/>
              </p:nvSpPr>
              <p:spPr>
                <a:xfrm flipV="1">
                  <a:off x="461319" y="3501462"/>
                  <a:ext cx="44372" cy="49640"/>
                </a:xfrm>
                <a:custGeom>
                  <a:avLst/>
                  <a:gdLst>
                    <a:gd name="connsiteX0" fmla="*/ 29526 w 44372"/>
                    <a:gd name="connsiteY0" fmla="*/ 14930 h 49640"/>
                    <a:gd name="connsiteX1" fmla="*/ 42047 w 44372"/>
                    <a:gd name="connsiteY1" fmla="*/ 12826 h 49640"/>
                    <a:gd name="connsiteX2" fmla="*/ 34420 w 44372"/>
                    <a:gd name="connsiteY2" fmla="*/ 2337 h 49640"/>
                    <a:gd name="connsiteX3" fmla="*/ 21398 w 44372"/>
                    <a:gd name="connsiteY3" fmla="*/ -1255 h 49640"/>
                    <a:gd name="connsiteX4" fmla="*/ 3053 w 44372"/>
                    <a:gd name="connsiteY4" fmla="*/ 6845 h 49640"/>
                    <a:gd name="connsiteX5" fmla="*/ -1641 w 44372"/>
                    <a:gd name="connsiteY5" fmla="*/ 23201 h 49640"/>
                    <a:gd name="connsiteX6" fmla="*/ 4527 w 44372"/>
                    <a:gd name="connsiteY6" fmla="*/ 41689 h 49640"/>
                    <a:gd name="connsiteX7" fmla="*/ 20139 w 44372"/>
                    <a:gd name="connsiteY7" fmla="*/ 48386 h 49640"/>
                    <a:gd name="connsiteX8" fmla="*/ 36867 w 44372"/>
                    <a:gd name="connsiteY8" fmla="*/ 41389 h 49640"/>
                    <a:gd name="connsiteX9" fmla="*/ 42720 w 44372"/>
                    <a:gd name="connsiteY9" fmla="*/ 19938 h 49640"/>
                    <a:gd name="connsiteX10" fmla="*/ 11238 w 44372"/>
                    <a:gd name="connsiteY10" fmla="*/ 19938 h 49640"/>
                    <a:gd name="connsiteX11" fmla="*/ 14286 w 44372"/>
                    <a:gd name="connsiteY11" fmla="*/ 11238 h 49640"/>
                    <a:gd name="connsiteX12" fmla="*/ 21527 w 44372"/>
                    <a:gd name="connsiteY12" fmla="*/ 8133 h 49640"/>
                    <a:gd name="connsiteX13" fmla="*/ 26478 w 44372"/>
                    <a:gd name="connsiteY13" fmla="*/ 9735 h 49640"/>
                    <a:gd name="connsiteX14" fmla="*/ 29526 w 44372"/>
                    <a:gd name="connsiteY14" fmla="*/ 14930 h 49640"/>
                    <a:gd name="connsiteX15" fmla="*/ 30242 w 44372"/>
                    <a:gd name="connsiteY15" fmla="*/ 27637 h 49640"/>
                    <a:gd name="connsiteX16" fmla="*/ 27422 w 44372"/>
                    <a:gd name="connsiteY16" fmla="*/ 35922 h 49640"/>
                    <a:gd name="connsiteX17" fmla="*/ 20897 w 44372"/>
                    <a:gd name="connsiteY17" fmla="*/ 38770 h 49640"/>
                    <a:gd name="connsiteX18" fmla="*/ 14100 w 44372"/>
                    <a:gd name="connsiteY18" fmla="*/ 35779 h 49640"/>
                    <a:gd name="connsiteX19" fmla="*/ 11467 w 44372"/>
                    <a:gd name="connsiteY19" fmla="*/ 2763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526" y="14930"/>
                      </a:moveTo>
                      <a:lnTo>
                        <a:pt x="42047" y="12826"/>
                      </a:lnTo>
                      <a:cubicBezTo>
                        <a:pt x="40444" y="8238"/>
                        <a:pt x="37902" y="4741"/>
                        <a:pt x="34420" y="2337"/>
                      </a:cubicBezTo>
                      <a:cubicBezTo>
                        <a:pt x="30947" y="-57"/>
                        <a:pt x="26607" y="-1255"/>
                        <a:pt x="21398" y="-1255"/>
                      </a:cubicBezTo>
                      <a:cubicBezTo>
                        <a:pt x="13137" y="-1255"/>
                        <a:pt x="7021" y="1445"/>
                        <a:pt x="3053" y="6845"/>
                      </a:cubicBezTo>
                      <a:cubicBezTo>
                        <a:pt x="-76" y="11166"/>
                        <a:pt x="-1641" y="16618"/>
                        <a:pt x="-1641" y="23201"/>
                      </a:cubicBezTo>
                      <a:cubicBezTo>
                        <a:pt x="-1641" y="31071"/>
                        <a:pt x="415" y="37234"/>
                        <a:pt x="4527" y="41689"/>
                      </a:cubicBezTo>
                      <a:cubicBezTo>
                        <a:pt x="8648" y="46154"/>
                        <a:pt x="13852" y="48386"/>
                        <a:pt x="20139" y="48386"/>
                      </a:cubicBezTo>
                      <a:cubicBezTo>
                        <a:pt x="27208" y="48386"/>
                        <a:pt x="32784" y="46054"/>
                        <a:pt x="36867" y="41389"/>
                      </a:cubicBezTo>
                      <a:cubicBezTo>
                        <a:pt x="40950" y="36724"/>
                        <a:pt x="42901" y="29573"/>
                        <a:pt x="42720" y="19938"/>
                      </a:cubicBezTo>
                      <a:lnTo>
                        <a:pt x="11238" y="19938"/>
                      </a:lnTo>
                      <a:cubicBezTo>
                        <a:pt x="11334" y="16218"/>
                        <a:pt x="12350" y="13318"/>
                        <a:pt x="14286" y="11238"/>
                      </a:cubicBezTo>
                      <a:cubicBezTo>
                        <a:pt x="16223" y="9168"/>
                        <a:pt x="18636" y="8133"/>
                        <a:pt x="21527" y="8133"/>
                      </a:cubicBezTo>
                      <a:cubicBezTo>
                        <a:pt x="23492" y="8133"/>
                        <a:pt x="25142" y="8667"/>
                        <a:pt x="26478" y="9735"/>
                      </a:cubicBezTo>
                      <a:cubicBezTo>
                        <a:pt x="27823" y="10813"/>
                        <a:pt x="28839" y="12545"/>
                        <a:pt x="29526" y="14930"/>
                      </a:cubicBezTo>
                      <a:close/>
                      <a:moveTo>
                        <a:pt x="30242" y="27637"/>
                      </a:moveTo>
                      <a:cubicBezTo>
                        <a:pt x="30156" y="31272"/>
                        <a:pt x="29216" y="34033"/>
                        <a:pt x="27422" y="35922"/>
                      </a:cubicBezTo>
                      <a:cubicBezTo>
                        <a:pt x="25638" y="37821"/>
                        <a:pt x="23463" y="38770"/>
                        <a:pt x="20897" y="38770"/>
                      </a:cubicBezTo>
                      <a:cubicBezTo>
                        <a:pt x="18159" y="38770"/>
                        <a:pt x="15893" y="37773"/>
                        <a:pt x="14100" y="35779"/>
                      </a:cubicBezTo>
                      <a:cubicBezTo>
                        <a:pt x="12316" y="33776"/>
                        <a:pt x="11438" y="31062"/>
                        <a:pt x="11467" y="27637"/>
                      </a:cubicBezTo>
                      <a:close/>
                    </a:path>
                  </a:pathLst>
                </a:custGeom>
                <a:solidFill>
                  <a:srgbClr val="000000"/>
                </a:solidFill>
                <a:ln w="14" cap="flat">
                  <a:noFill/>
                  <a:prstDash val="solid"/>
                  <a:round/>
                </a:ln>
              </p:spPr>
              <p:txBody>
                <a:bodyPr rtlCol="0" anchor="ctr"/>
                <a:lstStyle/>
                <a:p>
                  <a:endParaRPr lang="en-US"/>
                </a:p>
              </p:txBody>
            </p:sp>
            <p:sp>
              <p:nvSpPr>
                <p:cNvPr id="1623" name="Freeform: Shape 1622">
                  <a:extLst>
                    <a:ext uri="{FF2B5EF4-FFF2-40B4-BE49-F238E27FC236}">
                      <a16:creationId xmlns:a16="http://schemas.microsoft.com/office/drawing/2014/main" id="{8BB5DFE5-BCD3-19D1-A675-FF4F7F09D51B}"/>
                    </a:ext>
                  </a:extLst>
                </p:cNvPr>
                <p:cNvSpPr/>
                <p:nvPr/>
              </p:nvSpPr>
              <p:spPr>
                <a:xfrm flipV="1">
                  <a:off x="513111" y="3501462"/>
                  <a:ext cx="46320" cy="67842"/>
                </a:xfrm>
                <a:custGeom>
                  <a:avLst/>
                  <a:gdLst>
                    <a:gd name="connsiteX0" fmla="*/ -111 w 46320"/>
                    <a:gd name="connsiteY0" fmla="*/ 15525 h 67842"/>
                    <a:gd name="connsiteX1" fmla="*/ 14242 w 46320"/>
                    <a:gd name="connsiteY1" fmla="*/ 13779 h 67842"/>
                    <a:gd name="connsiteX2" fmla="*/ 15902 w 46320"/>
                    <a:gd name="connsiteY2" fmla="*/ 10345 h 67842"/>
                    <a:gd name="connsiteX3" fmla="*/ 21540 w 46320"/>
                    <a:gd name="connsiteY3" fmla="*/ 9000 h 67842"/>
                    <a:gd name="connsiteX4" fmla="*/ 28909 w 46320"/>
                    <a:gd name="connsiteY4" fmla="*/ 10474 h 67842"/>
                    <a:gd name="connsiteX5" fmla="*/ 31414 w 46320"/>
                    <a:gd name="connsiteY5" fmla="*/ 13650 h 67842"/>
                    <a:gd name="connsiteX6" fmla="*/ 32000 w 46320"/>
                    <a:gd name="connsiteY6" fmla="*/ 19417 h 67842"/>
                    <a:gd name="connsiteX7" fmla="*/ 32000 w 46320"/>
                    <a:gd name="connsiteY7" fmla="*/ 26358 h 67842"/>
                    <a:gd name="connsiteX8" fmla="*/ 17776 w 46320"/>
                    <a:gd name="connsiteY8" fmla="*/ 18659 h 67842"/>
                    <a:gd name="connsiteX9" fmla="*/ 2622 w 46320"/>
                    <a:gd name="connsiteY9" fmla="*/ 26758 h 67842"/>
                    <a:gd name="connsiteX10" fmla="*/ -1757 w 46320"/>
                    <a:gd name="connsiteY10" fmla="*/ 42671 h 67842"/>
                    <a:gd name="connsiteX11" fmla="*/ 3982 w 46320"/>
                    <a:gd name="connsiteY11" fmla="*/ 60916 h 67842"/>
                    <a:gd name="connsiteX12" fmla="*/ 18277 w 46320"/>
                    <a:gd name="connsiteY12" fmla="*/ 67226 h 67842"/>
                    <a:gd name="connsiteX13" fmla="*/ 32802 w 46320"/>
                    <a:gd name="connsiteY13" fmla="*/ 59485 h 67842"/>
                    <a:gd name="connsiteX14" fmla="*/ 32802 w 46320"/>
                    <a:gd name="connsiteY14" fmla="*/ 66153 h 67842"/>
                    <a:gd name="connsiteX15" fmla="*/ 44564 w 46320"/>
                    <a:gd name="connsiteY15" fmla="*/ 66153 h 67842"/>
                    <a:gd name="connsiteX16" fmla="*/ 44564 w 46320"/>
                    <a:gd name="connsiteY16" fmla="*/ 23538 h 67842"/>
                    <a:gd name="connsiteX17" fmla="*/ 43176 w 46320"/>
                    <a:gd name="connsiteY17" fmla="*/ 10974 h 67842"/>
                    <a:gd name="connsiteX18" fmla="*/ 39284 w 46320"/>
                    <a:gd name="connsiteY18" fmla="*/ 4449 h 67842"/>
                    <a:gd name="connsiteX19" fmla="*/ 32601 w 46320"/>
                    <a:gd name="connsiteY19" fmla="*/ 729 h 67842"/>
                    <a:gd name="connsiteX20" fmla="*/ 22026 w 46320"/>
                    <a:gd name="connsiteY20" fmla="*/ -617 h 67842"/>
                    <a:gd name="connsiteX21" fmla="*/ 4897 w 46320"/>
                    <a:gd name="connsiteY21" fmla="*/ 3519 h 67842"/>
                    <a:gd name="connsiteX22" fmla="*/ -154 w 46320"/>
                    <a:gd name="connsiteY22" fmla="*/ 14008 h 67842"/>
                    <a:gd name="connsiteX23" fmla="*/ -111 w 46320"/>
                    <a:gd name="connsiteY23" fmla="*/ 15525 h 67842"/>
                    <a:gd name="connsiteX24" fmla="*/ 11122 w 46320"/>
                    <a:gd name="connsiteY24" fmla="*/ 43386 h 67842"/>
                    <a:gd name="connsiteX25" fmla="*/ 14041 w 46320"/>
                    <a:gd name="connsiteY25" fmla="*/ 32310 h 67842"/>
                    <a:gd name="connsiteX26" fmla="*/ 21268 w 46320"/>
                    <a:gd name="connsiteY26" fmla="*/ 28804 h 67842"/>
                    <a:gd name="connsiteX27" fmla="*/ 29052 w 46320"/>
                    <a:gd name="connsiteY27" fmla="*/ 32411 h 67842"/>
                    <a:gd name="connsiteX28" fmla="*/ 32229 w 46320"/>
                    <a:gd name="connsiteY28" fmla="*/ 43071 h 67842"/>
                    <a:gd name="connsiteX29" fmla="*/ 29181 w 46320"/>
                    <a:gd name="connsiteY29" fmla="*/ 54033 h 67842"/>
                    <a:gd name="connsiteX30" fmla="*/ 21497 w 46320"/>
                    <a:gd name="connsiteY30" fmla="*/ 57610 h 67842"/>
                    <a:gd name="connsiteX31" fmla="*/ 14041 w 46320"/>
                    <a:gd name="connsiteY31" fmla="*/ 54090 h 67842"/>
                    <a:gd name="connsiteX32" fmla="*/ 11122 w 46320"/>
                    <a:gd name="connsiteY32" fmla="*/ 43386 h 6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320" h="67842">
                      <a:moveTo>
                        <a:pt x="-111" y="15525"/>
                      </a:moveTo>
                      <a:lnTo>
                        <a:pt x="14242" y="13779"/>
                      </a:lnTo>
                      <a:cubicBezTo>
                        <a:pt x="14480" y="12110"/>
                        <a:pt x="15034" y="10965"/>
                        <a:pt x="15902" y="10345"/>
                      </a:cubicBezTo>
                      <a:cubicBezTo>
                        <a:pt x="17094" y="9448"/>
                        <a:pt x="18974" y="9000"/>
                        <a:pt x="21540" y="9000"/>
                      </a:cubicBezTo>
                      <a:cubicBezTo>
                        <a:pt x="24812" y="9000"/>
                        <a:pt x="27268" y="9491"/>
                        <a:pt x="28909" y="10474"/>
                      </a:cubicBezTo>
                      <a:cubicBezTo>
                        <a:pt x="30016" y="11132"/>
                        <a:pt x="30851" y="12191"/>
                        <a:pt x="31414" y="13650"/>
                      </a:cubicBezTo>
                      <a:cubicBezTo>
                        <a:pt x="31805" y="14690"/>
                        <a:pt x="32000" y="16613"/>
                        <a:pt x="32000" y="19417"/>
                      </a:cubicBezTo>
                      <a:lnTo>
                        <a:pt x="32000" y="26358"/>
                      </a:lnTo>
                      <a:cubicBezTo>
                        <a:pt x="28242" y="21225"/>
                        <a:pt x="23500" y="18659"/>
                        <a:pt x="17776" y="18659"/>
                      </a:cubicBezTo>
                      <a:cubicBezTo>
                        <a:pt x="11394" y="18659"/>
                        <a:pt x="6343" y="21359"/>
                        <a:pt x="2622" y="26758"/>
                      </a:cubicBezTo>
                      <a:cubicBezTo>
                        <a:pt x="-297" y="31023"/>
                        <a:pt x="-1757" y="36327"/>
                        <a:pt x="-1757" y="42671"/>
                      </a:cubicBezTo>
                      <a:cubicBezTo>
                        <a:pt x="-1757" y="50637"/>
                        <a:pt x="156" y="56718"/>
                        <a:pt x="3982" y="60916"/>
                      </a:cubicBezTo>
                      <a:cubicBezTo>
                        <a:pt x="7817" y="65123"/>
                        <a:pt x="12582" y="67226"/>
                        <a:pt x="18277" y="67226"/>
                      </a:cubicBezTo>
                      <a:cubicBezTo>
                        <a:pt x="24144" y="67226"/>
                        <a:pt x="28986" y="64646"/>
                        <a:pt x="32802" y="59485"/>
                      </a:cubicBezTo>
                      <a:lnTo>
                        <a:pt x="32802" y="66153"/>
                      </a:lnTo>
                      <a:lnTo>
                        <a:pt x="44564" y="66153"/>
                      </a:lnTo>
                      <a:lnTo>
                        <a:pt x="44564" y="23538"/>
                      </a:lnTo>
                      <a:cubicBezTo>
                        <a:pt x="44564" y="17929"/>
                        <a:pt x="44102" y="13741"/>
                        <a:pt x="43176" y="10974"/>
                      </a:cubicBezTo>
                      <a:cubicBezTo>
                        <a:pt x="42251" y="8198"/>
                        <a:pt x="40954" y="6023"/>
                        <a:pt x="39284" y="4449"/>
                      </a:cubicBezTo>
                      <a:cubicBezTo>
                        <a:pt x="37614" y="2865"/>
                        <a:pt x="35387" y="1625"/>
                        <a:pt x="32601" y="729"/>
                      </a:cubicBezTo>
                      <a:cubicBezTo>
                        <a:pt x="29816" y="-168"/>
                        <a:pt x="26291" y="-617"/>
                        <a:pt x="22026" y="-617"/>
                      </a:cubicBezTo>
                      <a:cubicBezTo>
                        <a:pt x="13975" y="-617"/>
                        <a:pt x="8265" y="762"/>
                        <a:pt x="4897" y="3519"/>
                      </a:cubicBezTo>
                      <a:cubicBezTo>
                        <a:pt x="1530" y="6276"/>
                        <a:pt x="-154" y="9772"/>
                        <a:pt x="-154" y="14008"/>
                      </a:cubicBezTo>
                      <a:cubicBezTo>
                        <a:pt x="-154" y="14428"/>
                        <a:pt x="-140" y="14934"/>
                        <a:pt x="-111" y="15525"/>
                      </a:cubicBezTo>
                      <a:close/>
                      <a:moveTo>
                        <a:pt x="11122" y="43386"/>
                      </a:moveTo>
                      <a:cubicBezTo>
                        <a:pt x="11122" y="38349"/>
                        <a:pt x="12095" y="34657"/>
                        <a:pt x="14041" y="32310"/>
                      </a:cubicBezTo>
                      <a:cubicBezTo>
                        <a:pt x="15997" y="29973"/>
                        <a:pt x="18406" y="28804"/>
                        <a:pt x="21268" y="28804"/>
                      </a:cubicBezTo>
                      <a:cubicBezTo>
                        <a:pt x="24340" y="28804"/>
                        <a:pt x="26935" y="30007"/>
                        <a:pt x="29052" y="32411"/>
                      </a:cubicBezTo>
                      <a:cubicBezTo>
                        <a:pt x="31170" y="34815"/>
                        <a:pt x="32229" y="38368"/>
                        <a:pt x="32229" y="43071"/>
                      </a:cubicBezTo>
                      <a:cubicBezTo>
                        <a:pt x="32229" y="47994"/>
                        <a:pt x="31213" y="51648"/>
                        <a:pt x="29181" y="54033"/>
                      </a:cubicBezTo>
                      <a:cubicBezTo>
                        <a:pt x="27159" y="56418"/>
                        <a:pt x="24597" y="57610"/>
                        <a:pt x="21497" y="57610"/>
                      </a:cubicBezTo>
                      <a:cubicBezTo>
                        <a:pt x="18482" y="57610"/>
                        <a:pt x="15997" y="56437"/>
                        <a:pt x="14041" y="54090"/>
                      </a:cubicBezTo>
                      <a:cubicBezTo>
                        <a:pt x="12095" y="51753"/>
                        <a:pt x="11122" y="48185"/>
                        <a:pt x="11122" y="43386"/>
                      </a:cubicBezTo>
                      <a:close/>
                    </a:path>
                  </a:pathLst>
                </a:custGeom>
                <a:solidFill>
                  <a:srgbClr val="000000"/>
                </a:solidFill>
                <a:ln w="14" cap="flat">
                  <a:noFill/>
                  <a:prstDash val="solid"/>
                  <a:round/>
                </a:ln>
              </p:spPr>
              <p:txBody>
                <a:bodyPr rtlCol="0" anchor="ctr"/>
                <a:lstStyle/>
                <a:p>
                  <a:endParaRPr lang="en-US"/>
                </a:p>
              </p:txBody>
            </p:sp>
            <p:sp>
              <p:nvSpPr>
                <p:cNvPr id="1624" name="Freeform: Shape 1623">
                  <a:extLst>
                    <a:ext uri="{FF2B5EF4-FFF2-40B4-BE49-F238E27FC236}">
                      <a16:creationId xmlns:a16="http://schemas.microsoft.com/office/drawing/2014/main" id="{0932A5EA-D03D-6433-6EEF-43220F434005}"/>
                    </a:ext>
                  </a:extLst>
                </p:cNvPr>
                <p:cNvSpPr/>
                <p:nvPr/>
              </p:nvSpPr>
              <p:spPr>
                <a:xfrm flipV="1">
                  <a:off x="571773" y="3501462"/>
                  <a:ext cx="43287" cy="48567"/>
                </a:xfrm>
                <a:custGeom>
                  <a:avLst/>
                  <a:gdLst>
                    <a:gd name="connsiteX0" fmla="*/ 41460 w 43287"/>
                    <a:gd name="connsiteY0" fmla="*/ -1292 h 48567"/>
                    <a:gd name="connsiteX1" fmla="*/ 28896 w 43287"/>
                    <a:gd name="connsiteY1" fmla="*/ -1292 h 48567"/>
                    <a:gd name="connsiteX2" fmla="*/ 28896 w 43287"/>
                    <a:gd name="connsiteY2" fmla="*/ 22949 h 48567"/>
                    <a:gd name="connsiteX3" fmla="*/ 28095 w 43287"/>
                    <a:gd name="connsiteY3" fmla="*/ 32894 h 48567"/>
                    <a:gd name="connsiteX4" fmla="*/ 25476 w 43287"/>
                    <a:gd name="connsiteY4" fmla="*/ 36400 h 48567"/>
                    <a:gd name="connsiteX5" fmla="*/ 21111 w 43287"/>
                    <a:gd name="connsiteY5" fmla="*/ 37659 h 48567"/>
                    <a:gd name="connsiteX6" fmla="*/ 15259 w 43287"/>
                    <a:gd name="connsiteY6" fmla="*/ 35870 h 48567"/>
                    <a:gd name="connsiteX7" fmla="*/ 11696 w 43287"/>
                    <a:gd name="connsiteY7" fmla="*/ 31119 h 48567"/>
                    <a:gd name="connsiteX8" fmla="*/ 10737 w 43287"/>
                    <a:gd name="connsiteY8" fmla="*/ 20215 h 48567"/>
                    <a:gd name="connsiteX9" fmla="*/ 10737 w 43287"/>
                    <a:gd name="connsiteY9" fmla="*/ -1292 h 48567"/>
                    <a:gd name="connsiteX10" fmla="*/ -1827 w 43287"/>
                    <a:gd name="connsiteY10" fmla="*/ -1292 h 48567"/>
                    <a:gd name="connsiteX11" fmla="*/ -1827 w 43287"/>
                    <a:gd name="connsiteY11" fmla="*/ 46202 h 48567"/>
                    <a:gd name="connsiteX12" fmla="*/ 9850 w 43287"/>
                    <a:gd name="connsiteY12" fmla="*/ 46202 h 48567"/>
                    <a:gd name="connsiteX13" fmla="*/ 9850 w 43287"/>
                    <a:gd name="connsiteY13" fmla="*/ 39219 h 48567"/>
                    <a:gd name="connsiteX14" fmla="*/ 25504 w 43287"/>
                    <a:gd name="connsiteY14" fmla="*/ 47275 h 48567"/>
                    <a:gd name="connsiteX15" fmla="*/ 33089 w 43287"/>
                    <a:gd name="connsiteY15" fmla="*/ 45773 h 48567"/>
                    <a:gd name="connsiteX16" fmla="*/ 38297 w 43287"/>
                    <a:gd name="connsiteY16" fmla="*/ 41938 h 48567"/>
                    <a:gd name="connsiteX17" fmla="*/ 40759 w 43287"/>
                    <a:gd name="connsiteY17" fmla="*/ 36672 h 48567"/>
                    <a:gd name="connsiteX18" fmla="*/ 41460 w 43287"/>
                    <a:gd name="connsiteY18" fmla="*/ 2822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1460" y="-1292"/>
                      </a:moveTo>
                      <a:lnTo>
                        <a:pt x="28896" y="-1292"/>
                      </a:lnTo>
                      <a:lnTo>
                        <a:pt x="28896" y="22949"/>
                      </a:lnTo>
                      <a:cubicBezTo>
                        <a:pt x="28896" y="28072"/>
                        <a:pt x="28629" y="31387"/>
                        <a:pt x="28095" y="32894"/>
                      </a:cubicBezTo>
                      <a:cubicBezTo>
                        <a:pt x="27560" y="34401"/>
                        <a:pt x="26687" y="35570"/>
                        <a:pt x="25476" y="36400"/>
                      </a:cubicBezTo>
                      <a:cubicBezTo>
                        <a:pt x="24264" y="37239"/>
                        <a:pt x="22810" y="37659"/>
                        <a:pt x="21111" y="37659"/>
                      </a:cubicBezTo>
                      <a:cubicBezTo>
                        <a:pt x="18936" y="37659"/>
                        <a:pt x="16985" y="37063"/>
                        <a:pt x="15259" y="35870"/>
                      </a:cubicBezTo>
                      <a:cubicBezTo>
                        <a:pt x="13532" y="34678"/>
                        <a:pt x="12344" y="33094"/>
                        <a:pt x="11696" y="31119"/>
                      </a:cubicBezTo>
                      <a:cubicBezTo>
                        <a:pt x="11056" y="29154"/>
                        <a:pt x="10737" y="25520"/>
                        <a:pt x="10737" y="20215"/>
                      </a:cubicBezTo>
                      <a:lnTo>
                        <a:pt x="10737" y="-1292"/>
                      </a:lnTo>
                      <a:lnTo>
                        <a:pt x="-1827" y="-1292"/>
                      </a:lnTo>
                      <a:lnTo>
                        <a:pt x="-1827" y="46202"/>
                      </a:lnTo>
                      <a:lnTo>
                        <a:pt x="9850" y="46202"/>
                      </a:lnTo>
                      <a:lnTo>
                        <a:pt x="9850" y="39219"/>
                      </a:lnTo>
                      <a:cubicBezTo>
                        <a:pt x="13990" y="44590"/>
                        <a:pt x="19208" y="47275"/>
                        <a:pt x="25504" y="47275"/>
                      </a:cubicBezTo>
                      <a:cubicBezTo>
                        <a:pt x="28271" y="47275"/>
                        <a:pt x="30799" y="46774"/>
                        <a:pt x="33089" y="45773"/>
                      </a:cubicBezTo>
                      <a:cubicBezTo>
                        <a:pt x="35388" y="44771"/>
                        <a:pt x="37124" y="43493"/>
                        <a:pt x="38297" y="41938"/>
                      </a:cubicBezTo>
                      <a:cubicBezTo>
                        <a:pt x="39480" y="40392"/>
                        <a:pt x="40301" y="38637"/>
                        <a:pt x="40759" y="36672"/>
                      </a:cubicBezTo>
                      <a:cubicBezTo>
                        <a:pt x="41226" y="34707"/>
                        <a:pt x="41460" y="31892"/>
                        <a:pt x="41460" y="28229"/>
                      </a:cubicBezTo>
                      <a:close/>
                    </a:path>
                  </a:pathLst>
                </a:custGeom>
                <a:solidFill>
                  <a:srgbClr val="000000"/>
                </a:solidFill>
                <a:ln w="14" cap="flat">
                  <a:noFill/>
                  <a:prstDash val="solid"/>
                  <a:round/>
                </a:ln>
              </p:spPr>
              <p:txBody>
                <a:bodyPr rtlCol="0" anchor="ctr"/>
                <a:lstStyle/>
                <a:p>
                  <a:endParaRPr lang="en-US"/>
                </a:p>
              </p:txBody>
            </p:sp>
            <p:sp>
              <p:nvSpPr>
                <p:cNvPr id="1625" name="Freeform: Shape 1624">
                  <a:extLst>
                    <a:ext uri="{FF2B5EF4-FFF2-40B4-BE49-F238E27FC236}">
                      <a16:creationId xmlns:a16="http://schemas.microsoft.com/office/drawing/2014/main" id="{3D782339-A688-6EFC-61BF-515BA814EEBD}"/>
                    </a:ext>
                  </a:extLst>
                </p:cNvPr>
                <p:cNvSpPr/>
                <p:nvPr/>
              </p:nvSpPr>
              <p:spPr>
                <a:xfrm flipV="1">
                  <a:off x="624495" y="3501462"/>
                  <a:ext cx="44589" cy="49640"/>
                </a:xfrm>
                <a:custGeom>
                  <a:avLst/>
                  <a:gdLst>
                    <a:gd name="connsiteX0" fmla="*/ 11072 w 44589"/>
                    <a:gd name="connsiteY0" fmla="*/ 32817 h 49640"/>
                    <a:gd name="connsiteX1" fmla="*/ -333 w 44589"/>
                    <a:gd name="connsiteY1" fmla="*/ 34878 h 49640"/>
                    <a:gd name="connsiteX2" fmla="*/ 6278 w 44589"/>
                    <a:gd name="connsiteY2" fmla="*/ 45066 h 49640"/>
                    <a:gd name="connsiteX3" fmla="*/ 20230 w 44589"/>
                    <a:gd name="connsiteY3" fmla="*/ 48386 h 49640"/>
                    <a:gd name="connsiteX4" fmla="*/ 32751 w 44589"/>
                    <a:gd name="connsiteY4" fmla="*/ 46397 h 49640"/>
                    <a:gd name="connsiteX5" fmla="*/ 38547 w 44589"/>
                    <a:gd name="connsiteY5" fmla="*/ 41346 h 49640"/>
                    <a:gd name="connsiteX6" fmla="*/ 40221 w 44589"/>
                    <a:gd name="connsiteY6" fmla="*/ 30098 h 49640"/>
                    <a:gd name="connsiteX7" fmla="*/ 40092 w 44589"/>
                    <a:gd name="connsiteY7" fmla="*/ 15431 h 49640"/>
                    <a:gd name="connsiteX8" fmla="*/ 40693 w 44589"/>
                    <a:gd name="connsiteY8" fmla="*/ 6186 h 49640"/>
                    <a:gd name="connsiteX9" fmla="*/ 42954 w 44589"/>
                    <a:gd name="connsiteY9" fmla="*/ -181 h 49640"/>
                    <a:gd name="connsiteX10" fmla="*/ 30519 w 44589"/>
                    <a:gd name="connsiteY10" fmla="*/ -181 h 49640"/>
                    <a:gd name="connsiteX11" fmla="*/ 29317 w 44589"/>
                    <a:gd name="connsiteY11" fmla="*/ 3525 h 49640"/>
                    <a:gd name="connsiteX12" fmla="*/ 28859 w 44589"/>
                    <a:gd name="connsiteY12" fmla="*/ 5013 h 49640"/>
                    <a:gd name="connsiteX13" fmla="*/ 21976 w 44589"/>
                    <a:gd name="connsiteY13" fmla="*/ 305 h 49640"/>
                    <a:gd name="connsiteX14" fmla="*/ 14148 w 44589"/>
                    <a:gd name="connsiteY14" fmla="*/ -1255 h 49640"/>
                    <a:gd name="connsiteX15" fmla="*/ 2586 w 44589"/>
                    <a:gd name="connsiteY15" fmla="*/ 2724 h 49640"/>
                    <a:gd name="connsiteX16" fmla="*/ -1635 w 44589"/>
                    <a:gd name="connsiteY16" fmla="*/ 12783 h 49640"/>
                    <a:gd name="connsiteX17" fmla="*/ 282 w 44589"/>
                    <a:gd name="connsiteY17" fmla="*/ 19967 h 49640"/>
                    <a:gd name="connsiteX18" fmla="*/ 5677 w 44589"/>
                    <a:gd name="connsiteY18" fmla="*/ 24789 h 49640"/>
                    <a:gd name="connsiteX19" fmla="*/ 15680 w 44589"/>
                    <a:gd name="connsiteY19" fmla="*/ 27723 h 49640"/>
                    <a:gd name="connsiteX20" fmla="*/ 27886 w 44589"/>
                    <a:gd name="connsiteY20" fmla="*/ 30814 h 49640"/>
                    <a:gd name="connsiteX21" fmla="*/ 27886 w 44589"/>
                    <a:gd name="connsiteY21" fmla="*/ 32059 h 49640"/>
                    <a:gd name="connsiteX22" fmla="*/ 26097 w 44589"/>
                    <a:gd name="connsiteY22" fmla="*/ 37224 h 49640"/>
                    <a:gd name="connsiteX23" fmla="*/ 19343 w 44589"/>
                    <a:gd name="connsiteY23" fmla="*/ 38770 h 49640"/>
                    <a:gd name="connsiteX24" fmla="*/ 14105 w 44589"/>
                    <a:gd name="connsiteY24" fmla="*/ 37453 h 49640"/>
                    <a:gd name="connsiteX25" fmla="*/ 11072 w 44589"/>
                    <a:gd name="connsiteY25" fmla="*/ 32817 h 49640"/>
                    <a:gd name="connsiteX26" fmla="*/ 27886 w 44589"/>
                    <a:gd name="connsiteY26" fmla="*/ 22628 h 49640"/>
                    <a:gd name="connsiteX27" fmla="*/ 20230 w 44589"/>
                    <a:gd name="connsiteY27" fmla="*/ 20697 h 49640"/>
                    <a:gd name="connsiteX28" fmla="*/ 13390 w 44589"/>
                    <a:gd name="connsiteY28" fmla="*/ 18507 h 49640"/>
                    <a:gd name="connsiteX29" fmla="*/ 10929 w 44589"/>
                    <a:gd name="connsiteY29" fmla="*/ 14086 h 49640"/>
                    <a:gd name="connsiteX30" fmla="*/ 12889 w 44589"/>
                    <a:gd name="connsiteY30" fmla="*/ 9521 h 49640"/>
                    <a:gd name="connsiteX31" fmla="*/ 17912 w 44589"/>
                    <a:gd name="connsiteY31" fmla="*/ 7603 h 49640"/>
                    <a:gd name="connsiteX32" fmla="*/ 24394 w 44589"/>
                    <a:gd name="connsiteY32" fmla="*/ 9835 h 49640"/>
                    <a:gd name="connsiteX33" fmla="*/ 27385 w 44589"/>
                    <a:gd name="connsiteY33" fmla="*/ 14000 h 49640"/>
                    <a:gd name="connsiteX34" fmla="*/ 27886 w 44589"/>
                    <a:gd name="connsiteY34" fmla="*/ 2012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072" y="32817"/>
                      </a:moveTo>
                      <a:lnTo>
                        <a:pt x="-333" y="34878"/>
                      </a:lnTo>
                      <a:cubicBezTo>
                        <a:pt x="945" y="39466"/>
                        <a:pt x="3149" y="42863"/>
                        <a:pt x="6278" y="45066"/>
                      </a:cubicBezTo>
                      <a:cubicBezTo>
                        <a:pt x="9407" y="47280"/>
                        <a:pt x="14058" y="48386"/>
                        <a:pt x="20230" y="48386"/>
                      </a:cubicBezTo>
                      <a:cubicBezTo>
                        <a:pt x="25840" y="48386"/>
                        <a:pt x="30013" y="47723"/>
                        <a:pt x="32751" y="46397"/>
                      </a:cubicBezTo>
                      <a:cubicBezTo>
                        <a:pt x="35499" y="45071"/>
                        <a:pt x="37430" y="43387"/>
                        <a:pt x="38547" y="41346"/>
                      </a:cubicBezTo>
                      <a:cubicBezTo>
                        <a:pt x="39663" y="39304"/>
                        <a:pt x="40221" y="35555"/>
                        <a:pt x="40221" y="30098"/>
                      </a:cubicBezTo>
                      <a:lnTo>
                        <a:pt x="40092" y="15431"/>
                      </a:lnTo>
                      <a:cubicBezTo>
                        <a:pt x="40092" y="11252"/>
                        <a:pt x="40292" y="8171"/>
                        <a:pt x="40693" y="6186"/>
                      </a:cubicBezTo>
                      <a:cubicBezTo>
                        <a:pt x="41094" y="4212"/>
                        <a:pt x="41847" y="2089"/>
                        <a:pt x="42954" y="-181"/>
                      </a:cubicBezTo>
                      <a:lnTo>
                        <a:pt x="30519" y="-181"/>
                      </a:lnTo>
                      <a:cubicBezTo>
                        <a:pt x="30194" y="658"/>
                        <a:pt x="29794" y="1894"/>
                        <a:pt x="29317" y="3525"/>
                      </a:cubicBezTo>
                      <a:cubicBezTo>
                        <a:pt x="29107" y="4279"/>
                        <a:pt x="28954" y="4775"/>
                        <a:pt x="28859" y="5013"/>
                      </a:cubicBezTo>
                      <a:cubicBezTo>
                        <a:pt x="26712" y="2924"/>
                        <a:pt x="24418" y="1355"/>
                        <a:pt x="21976" y="305"/>
                      </a:cubicBezTo>
                      <a:cubicBezTo>
                        <a:pt x="19534" y="-735"/>
                        <a:pt x="16925" y="-1255"/>
                        <a:pt x="14148" y="-1255"/>
                      </a:cubicBezTo>
                      <a:cubicBezTo>
                        <a:pt x="9264" y="-1255"/>
                        <a:pt x="5410" y="71"/>
                        <a:pt x="2586" y="2724"/>
                      </a:cubicBezTo>
                      <a:cubicBezTo>
                        <a:pt x="-228" y="5376"/>
                        <a:pt x="-1635" y="8729"/>
                        <a:pt x="-1635" y="12783"/>
                      </a:cubicBezTo>
                      <a:cubicBezTo>
                        <a:pt x="-1635" y="15474"/>
                        <a:pt x="-996" y="17868"/>
                        <a:pt x="282" y="19967"/>
                      </a:cubicBezTo>
                      <a:cubicBezTo>
                        <a:pt x="1570" y="22066"/>
                        <a:pt x="3368" y="23673"/>
                        <a:pt x="5677" y="24789"/>
                      </a:cubicBezTo>
                      <a:cubicBezTo>
                        <a:pt x="7986" y="25915"/>
                        <a:pt x="11320" y="26893"/>
                        <a:pt x="15680" y="27723"/>
                      </a:cubicBezTo>
                      <a:cubicBezTo>
                        <a:pt x="21547" y="28829"/>
                        <a:pt x="25615" y="29860"/>
                        <a:pt x="27886" y="30814"/>
                      </a:cubicBezTo>
                      <a:lnTo>
                        <a:pt x="27886" y="32059"/>
                      </a:lnTo>
                      <a:cubicBezTo>
                        <a:pt x="27886" y="34472"/>
                        <a:pt x="27290" y="36194"/>
                        <a:pt x="26097" y="37224"/>
                      </a:cubicBezTo>
                      <a:cubicBezTo>
                        <a:pt x="24905" y="38255"/>
                        <a:pt x="22653" y="38770"/>
                        <a:pt x="19343" y="38770"/>
                      </a:cubicBezTo>
                      <a:cubicBezTo>
                        <a:pt x="17101" y="38770"/>
                        <a:pt x="15355" y="38331"/>
                        <a:pt x="14105" y="37453"/>
                      </a:cubicBezTo>
                      <a:cubicBezTo>
                        <a:pt x="12856" y="36576"/>
                        <a:pt x="11845" y="35030"/>
                        <a:pt x="11072" y="32817"/>
                      </a:cubicBezTo>
                      <a:close/>
                      <a:moveTo>
                        <a:pt x="27886" y="22628"/>
                      </a:moveTo>
                      <a:cubicBezTo>
                        <a:pt x="26274" y="22094"/>
                        <a:pt x="23722" y="21450"/>
                        <a:pt x="20230" y="20697"/>
                      </a:cubicBezTo>
                      <a:cubicBezTo>
                        <a:pt x="16748" y="19953"/>
                        <a:pt x="14468" y="19223"/>
                        <a:pt x="13390" y="18507"/>
                      </a:cubicBezTo>
                      <a:cubicBezTo>
                        <a:pt x="11749" y="17343"/>
                        <a:pt x="10929" y="15870"/>
                        <a:pt x="10929" y="14086"/>
                      </a:cubicBezTo>
                      <a:cubicBezTo>
                        <a:pt x="10929" y="12330"/>
                        <a:pt x="11582" y="10809"/>
                        <a:pt x="12889" y="9521"/>
                      </a:cubicBezTo>
                      <a:cubicBezTo>
                        <a:pt x="14206" y="8242"/>
                        <a:pt x="15880" y="7603"/>
                        <a:pt x="17912" y="7603"/>
                      </a:cubicBezTo>
                      <a:cubicBezTo>
                        <a:pt x="20173" y="7603"/>
                        <a:pt x="22334" y="8347"/>
                        <a:pt x="24394" y="9835"/>
                      </a:cubicBezTo>
                      <a:cubicBezTo>
                        <a:pt x="25911" y="10971"/>
                        <a:pt x="26908" y="12359"/>
                        <a:pt x="27385" y="14000"/>
                      </a:cubicBezTo>
                      <a:cubicBezTo>
                        <a:pt x="27719" y="15068"/>
                        <a:pt x="27886" y="17110"/>
                        <a:pt x="27886" y="20124"/>
                      </a:cubicBezTo>
                      <a:close/>
                    </a:path>
                  </a:pathLst>
                </a:custGeom>
                <a:solidFill>
                  <a:srgbClr val="000000"/>
                </a:solidFill>
                <a:ln w="14" cap="flat">
                  <a:noFill/>
                  <a:prstDash val="solid"/>
                  <a:round/>
                </a:ln>
              </p:spPr>
              <p:txBody>
                <a:bodyPr rtlCol="0" anchor="ctr"/>
                <a:lstStyle/>
                <a:p>
                  <a:endParaRPr lang="en-US"/>
                </a:p>
              </p:txBody>
            </p:sp>
            <p:sp>
              <p:nvSpPr>
                <p:cNvPr id="1626" name="Freeform: Shape 1625">
                  <a:extLst>
                    <a:ext uri="{FF2B5EF4-FFF2-40B4-BE49-F238E27FC236}">
                      <a16:creationId xmlns:a16="http://schemas.microsoft.com/office/drawing/2014/main" id="{5D486DE7-99DE-2DFC-97C9-BD89DE541DF6}"/>
                    </a:ext>
                  </a:extLst>
                </p:cNvPr>
                <p:cNvSpPr/>
                <p:nvPr/>
              </p:nvSpPr>
              <p:spPr>
                <a:xfrm flipV="1">
                  <a:off x="678650" y="3501462"/>
                  <a:ext cx="43287" cy="48567"/>
                </a:xfrm>
                <a:custGeom>
                  <a:avLst/>
                  <a:gdLst>
                    <a:gd name="connsiteX0" fmla="*/ 41485 w 43287"/>
                    <a:gd name="connsiteY0" fmla="*/ -1292 h 48567"/>
                    <a:gd name="connsiteX1" fmla="*/ 28921 w 43287"/>
                    <a:gd name="connsiteY1" fmla="*/ -1292 h 48567"/>
                    <a:gd name="connsiteX2" fmla="*/ 28921 w 43287"/>
                    <a:gd name="connsiteY2" fmla="*/ 22949 h 48567"/>
                    <a:gd name="connsiteX3" fmla="*/ 28119 w 43287"/>
                    <a:gd name="connsiteY3" fmla="*/ 32894 h 48567"/>
                    <a:gd name="connsiteX4" fmla="*/ 25501 w 43287"/>
                    <a:gd name="connsiteY4" fmla="*/ 36400 h 48567"/>
                    <a:gd name="connsiteX5" fmla="*/ 21136 w 43287"/>
                    <a:gd name="connsiteY5" fmla="*/ 37659 h 48567"/>
                    <a:gd name="connsiteX6" fmla="*/ 15284 w 43287"/>
                    <a:gd name="connsiteY6" fmla="*/ 35870 h 48567"/>
                    <a:gd name="connsiteX7" fmla="*/ 11720 w 43287"/>
                    <a:gd name="connsiteY7" fmla="*/ 31119 h 48567"/>
                    <a:gd name="connsiteX8" fmla="*/ 10762 w 43287"/>
                    <a:gd name="connsiteY8" fmla="*/ 20215 h 48567"/>
                    <a:gd name="connsiteX9" fmla="*/ 10762 w 43287"/>
                    <a:gd name="connsiteY9" fmla="*/ -1292 h 48567"/>
                    <a:gd name="connsiteX10" fmla="*/ -1802 w 43287"/>
                    <a:gd name="connsiteY10" fmla="*/ -1292 h 48567"/>
                    <a:gd name="connsiteX11" fmla="*/ -1802 w 43287"/>
                    <a:gd name="connsiteY11" fmla="*/ 46202 h 48567"/>
                    <a:gd name="connsiteX12" fmla="*/ 9874 w 43287"/>
                    <a:gd name="connsiteY12" fmla="*/ 46202 h 48567"/>
                    <a:gd name="connsiteX13" fmla="*/ 9874 w 43287"/>
                    <a:gd name="connsiteY13" fmla="*/ 39219 h 48567"/>
                    <a:gd name="connsiteX14" fmla="*/ 25529 w 43287"/>
                    <a:gd name="connsiteY14" fmla="*/ 47275 h 48567"/>
                    <a:gd name="connsiteX15" fmla="*/ 33114 w 43287"/>
                    <a:gd name="connsiteY15" fmla="*/ 45773 h 48567"/>
                    <a:gd name="connsiteX16" fmla="*/ 38322 w 43287"/>
                    <a:gd name="connsiteY16" fmla="*/ 41938 h 48567"/>
                    <a:gd name="connsiteX17" fmla="*/ 40784 w 43287"/>
                    <a:gd name="connsiteY17" fmla="*/ 36672 h 48567"/>
                    <a:gd name="connsiteX18" fmla="*/ 41485 w 43287"/>
                    <a:gd name="connsiteY18" fmla="*/ 2822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1485" y="-1292"/>
                      </a:moveTo>
                      <a:lnTo>
                        <a:pt x="28921" y="-1292"/>
                      </a:lnTo>
                      <a:lnTo>
                        <a:pt x="28921" y="22949"/>
                      </a:lnTo>
                      <a:cubicBezTo>
                        <a:pt x="28921" y="28072"/>
                        <a:pt x="28654" y="31387"/>
                        <a:pt x="28119" y="32894"/>
                      </a:cubicBezTo>
                      <a:cubicBezTo>
                        <a:pt x="27585" y="34401"/>
                        <a:pt x="26712" y="35570"/>
                        <a:pt x="25501" y="36400"/>
                      </a:cubicBezTo>
                      <a:cubicBezTo>
                        <a:pt x="24289" y="37239"/>
                        <a:pt x="22834" y="37659"/>
                        <a:pt x="21136" y="37659"/>
                      </a:cubicBezTo>
                      <a:cubicBezTo>
                        <a:pt x="18961" y="37659"/>
                        <a:pt x="17010" y="37063"/>
                        <a:pt x="15284" y="35870"/>
                      </a:cubicBezTo>
                      <a:cubicBezTo>
                        <a:pt x="13557" y="34678"/>
                        <a:pt x="12369" y="33094"/>
                        <a:pt x="11720" y="31119"/>
                      </a:cubicBezTo>
                      <a:cubicBezTo>
                        <a:pt x="11081" y="29154"/>
                        <a:pt x="10762" y="25520"/>
                        <a:pt x="10762" y="20215"/>
                      </a:cubicBezTo>
                      <a:lnTo>
                        <a:pt x="10762" y="-1292"/>
                      </a:lnTo>
                      <a:lnTo>
                        <a:pt x="-1802" y="-1292"/>
                      </a:lnTo>
                      <a:lnTo>
                        <a:pt x="-1802" y="46202"/>
                      </a:lnTo>
                      <a:lnTo>
                        <a:pt x="9874" y="46202"/>
                      </a:lnTo>
                      <a:lnTo>
                        <a:pt x="9874" y="39219"/>
                      </a:lnTo>
                      <a:cubicBezTo>
                        <a:pt x="14015" y="44590"/>
                        <a:pt x="19233" y="47275"/>
                        <a:pt x="25529" y="47275"/>
                      </a:cubicBezTo>
                      <a:cubicBezTo>
                        <a:pt x="28296" y="47275"/>
                        <a:pt x="30824" y="46774"/>
                        <a:pt x="33114" y="45773"/>
                      </a:cubicBezTo>
                      <a:cubicBezTo>
                        <a:pt x="35413" y="44771"/>
                        <a:pt x="37149" y="43493"/>
                        <a:pt x="38322" y="41938"/>
                      </a:cubicBezTo>
                      <a:cubicBezTo>
                        <a:pt x="39505" y="40392"/>
                        <a:pt x="40326" y="38637"/>
                        <a:pt x="40784" y="36672"/>
                      </a:cubicBezTo>
                      <a:cubicBezTo>
                        <a:pt x="41251" y="34707"/>
                        <a:pt x="41485" y="31892"/>
                        <a:pt x="41485" y="28229"/>
                      </a:cubicBezTo>
                      <a:close/>
                    </a:path>
                  </a:pathLst>
                </a:custGeom>
                <a:solidFill>
                  <a:srgbClr val="000000"/>
                </a:solidFill>
                <a:ln w="14" cap="flat">
                  <a:noFill/>
                  <a:prstDash val="solid"/>
                  <a:round/>
                </a:ln>
              </p:spPr>
              <p:txBody>
                <a:bodyPr rtlCol="0" anchor="ctr"/>
                <a:lstStyle/>
                <a:p>
                  <a:endParaRPr lang="en-US"/>
                </a:p>
              </p:txBody>
            </p:sp>
            <p:sp>
              <p:nvSpPr>
                <p:cNvPr id="1627" name="Freeform: Shape 1626">
                  <a:extLst>
                    <a:ext uri="{FF2B5EF4-FFF2-40B4-BE49-F238E27FC236}">
                      <a16:creationId xmlns:a16="http://schemas.microsoft.com/office/drawing/2014/main" id="{9C7FCB1D-4E6A-21CA-8F6D-B3414719CE03}"/>
                    </a:ext>
                  </a:extLst>
                </p:cNvPr>
                <p:cNvSpPr/>
                <p:nvPr/>
              </p:nvSpPr>
              <p:spPr>
                <a:xfrm flipV="1">
                  <a:off x="731916" y="3501462"/>
                  <a:ext cx="44804" cy="49640"/>
                </a:xfrm>
                <a:custGeom>
                  <a:avLst/>
                  <a:gdLst>
                    <a:gd name="connsiteX0" fmla="*/ 42519 w 44804"/>
                    <a:gd name="connsiteY0" fmla="*/ 33275 h 49640"/>
                    <a:gd name="connsiteX1" fmla="*/ 30141 w 44804"/>
                    <a:gd name="connsiteY1" fmla="*/ 31028 h 49640"/>
                    <a:gd name="connsiteX2" fmla="*/ 27293 w 44804"/>
                    <a:gd name="connsiteY2" fmla="*/ 36623 h 49640"/>
                    <a:gd name="connsiteX3" fmla="*/ 21555 w 44804"/>
                    <a:gd name="connsiteY3" fmla="*/ 38498 h 49640"/>
                    <a:gd name="connsiteX4" fmla="*/ 14056 w 44804"/>
                    <a:gd name="connsiteY4" fmla="*/ 35250 h 49640"/>
                    <a:gd name="connsiteX5" fmla="*/ 11266 w 44804"/>
                    <a:gd name="connsiteY5" fmla="*/ 24417 h 49640"/>
                    <a:gd name="connsiteX6" fmla="*/ 14099 w 44804"/>
                    <a:gd name="connsiteY6" fmla="*/ 12468 h 49640"/>
                    <a:gd name="connsiteX7" fmla="*/ 21726 w 44804"/>
                    <a:gd name="connsiteY7" fmla="*/ 8991 h 49640"/>
                    <a:gd name="connsiteX8" fmla="*/ 27579 w 44804"/>
                    <a:gd name="connsiteY8" fmla="*/ 11023 h 49640"/>
                    <a:gd name="connsiteX9" fmla="*/ 30799 w 44804"/>
                    <a:gd name="connsiteY9" fmla="*/ 18021 h 49640"/>
                    <a:gd name="connsiteX10" fmla="*/ 43148 w 44804"/>
                    <a:gd name="connsiteY10" fmla="*/ 15917 h 49640"/>
                    <a:gd name="connsiteX11" fmla="*/ 35764 w 44804"/>
                    <a:gd name="connsiteY11" fmla="*/ 3081 h 49640"/>
                    <a:gd name="connsiteX12" fmla="*/ 21140 w 44804"/>
                    <a:gd name="connsiteY12" fmla="*/ -1255 h 49640"/>
                    <a:gd name="connsiteX13" fmla="*/ 4526 w 44804"/>
                    <a:gd name="connsiteY13" fmla="*/ 5314 h 49640"/>
                    <a:gd name="connsiteX14" fmla="*/ -1656 w 44804"/>
                    <a:gd name="connsiteY14" fmla="*/ 23516 h 49640"/>
                    <a:gd name="connsiteX15" fmla="*/ 4555 w 44804"/>
                    <a:gd name="connsiteY15" fmla="*/ 41832 h 49640"/>
                    <a:gd name="connsiteX16" fmla="*/ 21369 w 44804"/>
                    <a:gd name="connsiteY16" fmla="*/ 48386 h 49640"/>
                    <a:gd name="connsiteX17" fmla="*/ 35163 w 44804"/>
                    <a:gd name="connsiteY17" fmla="*/ 44651 h 49640"/>
                    <a:gd name="connsiteX18" fmla="*/ 42519 w 44804"/>
                    <a:gd name="connsiteY18" fmla="*/ 3327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804" h="49640">
                      <a:moveTo>
                        <a:pt x="42519" y="33275"/>
                      </a:moveTo>
                      <a:lnTo>
                        <a:pt x="30141" y="31028"/>
                      </a:lnTo>
                      <a:cubicBezTo>
                        <a:pt x="29721" y="33509"/>
                        <a:pt x="28772" y="35374"/>
                        <a:pt x="27293" y="36623"/>
                      </a:cubicBezTo>
                      <a:cubicBezTo>
                        <a:pt x="25814" y="37873"/>
                        <a:pt x="23902" y="38498"/>
                        <a:pt x="21555" y="38498"/>
                      </a:cubicBezTo>
                      <a:cubicBezTo>
                        <a:pt x="18416" y="38498"/>
                        <a:pt x="15917" y="37415"/>
                        <a:pt x="14056" y="35250"/>
                      </a:cubicBezTo>
                      <a:cubicBezTo>
                        <a:pt x="12196" y="33094"/>
                        <a:pt x="11266" y="29483"/>
                        <a:pt x="11266" y="24417"/>
                      </a:cubicBezTo>
                      <a:cubicBezTo>
                        <a:pt x="11266" y="18779"/>
                        <a:pt x="12210" y="14796"/>
                        <a:pt x="14099" y="12468"/>
                      </a:cubicBezTo>
                      <a:cubicBezTo>
                        <a:pt x="15998" y="10150"/>
                        <a:pt x="18540" y="8991"/>
                        <a:pt x="21726" y="8991"/>
                      </a:cubicBezTo>
                      <a:cubicBezTo>
                        <a:pt x="24111" y="8991"/>
                        <a:pt x="26062" y="9669"/>
                        <a:pt x="27579" y="11023"/>
                      </a:cubicBezTo>
                      <a:cubicBezTo>
                        <a:pt x="29106" y="12378"/>
                        <a:pt x="30179" y="14710"/>
                        <a:pt x="30799" y="18021"/>
                      </a:cubicBezTo>
                      <a:lnTo>
                        <a:pt x="43148" y="15917"/>
                      </a:lnTo>
                      <a:cubicBezTo>
                        <a:pt x="41870" y="10250"/>
                        <a:pt x="39409" y="5972"/>
                        <a:pt x="35764" y="3081"/>
                      </a:cubicBezTo>
                      <a:cubicBezTo>
                        <a:pt x="32130" y="191"/>
                        <a:pt x="27255" y="-1255"/>
                        <a:pt x="21140" y="-1255"/>
                      </a:cubicBezTo>
                      <a:cubicBezTo>
                        <a:pt x="14195" y="-1255"/>
                        <a:pt x="8657" y="935"/>
                        <a:pt x="4526" y="5314"/>
                      </a:cubicBezTo>
                      <a:cubicBezTo>
                        <a:pt x="405" y="9702"/>
                        <a:pt x="-1656" y="15769"/>
                        <a:pt x="-1656" y="23516"/>
                      </a:cubicBezTo>
                      <a:cubicBezTo>
                        <a:pt x="-1656" y="31357"/>
                        <a:pt x="414" y="37463"/>
                        <a:pt x="4555" y="41832"/>
                      </a:cubicBezTo>
                      <a:cubicBezTo>
                        <a:pt x="8695" y="46201"/>
                        <a:pt x="14300" y="48386"/>
                        <a:pt x="21369" y="48386"/>
                      </a:cubicBezTo>
                      <a:cubicBezTo>
                        <a:pt x="27150" y="48386"/>
                        <a:pt x="31748" y="47141"/>
                        <a:pt x="35163" y="44651"/>
                      </a:cubicBezTo>
                      <a:cubicBezTo>
                        <a:pt x="38579" y="42161"/>
                        <a:pt x="41030" y="38369"/>
                        <a:pt x="42519" y="33275"/>
                      </a:cubicBezTo>
                      <a:close/>
                    </a:path>
                  </a:pathLst>
                </a:custGeom>
                <a:solidFill>
                  <a:srgbClr val="000000"/>
                </a:solidFill>
                <a:ln w="14" cap="flat">
                  <a:noFill/>
                  <a:prstDash val="solid"/>
                  <a:round/>
                </a:ln>
              </p:spPr>
              <p:txBody>
                <a:bodyPr rtlCol="0" anchor="ctr"/>
                <a:lstStyle/>
                <a:p>
                  <a:endParaRPr lang="en-US"/>
                </a:p>
              </p:txBody>
            </p:sp>
            <p:sp>
              <p:nvSpPr>
                <p:cNvPr id="1628" name="Freeform: Shape 1627">
                  <a:extLst>
                    <a:ext uri="{FF2B5EF4-FFF2-40B4-BE49-F238E27FC236}">
                      <a16:creationId xmlns:a16="http://schemas.microsoft.com/office/drawing/2014/main" id="{8484EA7B-D681-8296-3906-02BC4530DC4A}"/>
                    </a:ext>
                  </a:extLst>
                </p:cNvPr>
                <p:cNvSpPr/>
                <p:nvPr/>
              </p:nvSpPr>
              <p:spPr>
                <a:xfrm flipV="1">
                  <a:off x="785612" y="3484477"/>
                  <a:ext cx="12578" cy="65553"/>
                </a:xfrm>
                <a:custGeom>
                  <a:avLst/>
                  <a:gdLst>
                    <a:gd name="connsiteX0" fmla="*/ -714 w 12578"/>
                    <a:gd name="connsiteY0" fmla="*/ 52046 h 65553"/>
                    <a:gd name="connsiteX1" fmla="*/ -714 w 12578"/>
                    <a:gd name="connsiteY1" fmla="*/ 63666 h 65553"/>
                    <a:gd name="connsiteX2" fmla="*/ 11864 w 12578"/>
                    <a:gd name="connsiteY2" fmla="*/ 63666 h 65553"/>
                    <a:gd name="connsiteX3" fmla="*/ 11864 w 12578"/>
                    <a:gd name="connsiteY3" fmla="*/ 52046 h 65553"/>
                    <a:gd name="connsiteX4" fmla="*/ -714 w 12578"/>
                    <a:gd name="connsiteY4" fmla="*/ -1888 h 65553"/>
                    <a:gd name="connsiteX5" fmla="*/ -714 w 12578"/>
                    <a:gd name="connsiteY5" fmla="*/ 45607 h 65553"/>
                    <a:gd name="connsiteX6" fmla="*/ 11864 w 12578"/>
                    <a:gd name="connsiteY6" fmla="*/ 45607 h 65553"/>
                    <a:gd name="connsiteX7" fmla="*/ 11864 w 12578"/>
                    <a:gd name="connsiteY7" fmla="*/ -1888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78" h="65553">
                      <a:moveTo>
                        <a:pt x="-714" y="52046"/>
                      </a:moveTo>
                      <a:lnTo>
                        <a:pt x="-714" y="63666"/>
                      </a:lnTo>
                      <a:lnTo>
                        <a:pt x="11864" y="63666"/>
                      </a:lnTo>
                      <a:lnTo>
                        <a:pt x="11864" y="52046"/>
                      </a:lnTo>
                      <a:close/>
                      <a:moveTo>
                        <a:pt x="-714" y="-1888"/>
                      </a:moveTo>
                      <a:lnTo>
                        <a:pt x="-714" y="45607"/>
                      </a:lnTo>
                      <a:lnTo>
                        <a:pt x="11864" y="45607"/>
                      </a:lnTo>
                      <a:lnTo>
                        <a:pt x="11864" y="-1888"/>
                      </a:lnTo>
                      <a:close/>
                    </a:path>
                  </a:pathLst>
                </a:custGeom>
                <a:solidFill>
                  <a:srgbClr val="000000"/>
                </a:solidFill>
                <a:ln w="14" cap="flat">
                  <a:noFill/>
                  <a:prstDash val="solid"/>
                  <a:round/>
                </a:ln>
              </p:spPr>
              <p:txBody>
                <a:bodyPr rtlCol="0" anchor="ctr"/>
                <a:lstStyle/>
                <a:p>
                  <a:endParaRPr lang="en-US"/>
                </a:p>
              </p:txBody>
            </p:sp>
            <p:sp>
              <p:nvSpPr>
                <p:cNvPr id="1629" name="Freeform: Shape 1628">
                  <a:extLst>
                    <a:ext uri="{FF2B5EF4-FFF2-40B4-BE49-F238E27FC236}">
                      <a16:creationId xmlns:a16="http://schemas.microsoft.com/office/drawing/2014/main" id="{EC088DF7-A5CA-70BF-CCF1-54B4B2FC5F26}"/>
                    </a:ext>
                  </a:extLst>
                </p:cNvPr>
                <p:cNvSpPr/>
                <p:nvPr/>
              </p:nvSpPr>
              <p:spPr>
                <a:xfrm flipV="1">
                  <a:off x="807393" y="3501462"/>
                  <a:ext cx="44372" cy="49640"/>
                </a:xfrm>
                <a:custGeom>
                  <a:avLst/>
                  <a:gdLst>
                    <a:gd name="connsiteX0" fmla="*/ 29607 w 44372"/>
                    <a:gd name="connsiteY0" fmla="*/ 14930 h 49640"/>
                    <a:gd name="connsiteX1" fmla="*/ 42128 w 44372"/>
                    <a:gd name="connsiteY1" fmla="*/ 12826 h 49640"/>
                    <a:gd name="connsiteX2" fmla="*/ 34501 w 44372"/>
                    <a:gd name="connsiteY2" fmla="*/ 2337 h 49640"/>
                    <a:gd name="connsiteX3" fmla="*/ 21479 w 44372"/>
                    <a:gd name="connsiteY3" fmla="*/ -1255 h 49640"/>
                    <a:gd name="connsiteX4" fmla="*/ 3133 w 44372"/>
                    <a:gd name="connsiteY4" fmla="*/ 6845 h 49640"/>
                    <a:gd name="connsiteX5" fmla="*/ -1560 w 44372"/>
                    <a:gd name="connsiteY5" fmla="*/ 23201 h 49640"/>
                    <a:gd name="connsiteX6" fmla="*/ 4607 w 44372"/>
                    <a:gd name="connsiteY6" fmla="*/ 41689 h 49640"/>
                    <a:gd name="connsiteX7" fmla="*/ 20219 w 44372"/>
                    <a:gd name="connsiteY7" fmla="*/ 48386 h 49640"/>
                    <a:gd name="connsiteX8" fmla="*/ 36948 w 44372"/>
                    <a:gd name="connsiteY8" fmla="*/ 41389 h 49640"/>
                    <a:gd name="connsiteX9" fmla="*/ 42800 w 44372"/>
                    <a:gd name="connsiteY9" fmla="*/ 19938 h 49640"/>
                    <a:gd name="connsiteX10" fmla="*/ 11319 w 44372"/>
                    <a:gd name="connsiteY10" fmla="*/ 19938 h 49640"/>
                    <a:gd name="connsiteX11" fmla="*/ 14367 w 44372"/>
                    <a:gd name="connsiteY11" fmla="*/ 11238 h 49640"/>
                    <a:gd name="connsiteX12" fmla="*/ 21607 w 44372"/>
                    <a:gd name="connsiteY12" fmla="*/ 8133 h 49640"/>
                    <a:gd name="connsiteX13" fmla="*/ 26559 w 44372"/>
                    <a:gd name="connsiteY13" fmla="*/ 9735 h 49640"/>
                    <a:gd name="connsiteX14" fmla="*/ 29607 w 44372"/>
                    <a:gd name="connsiteY14" fmla="*/ 14930 h 49640"/>
                    <a:gd name="connsiteX15" fmla="*/ 30322 w 44372"/>
                    <a:gd name="connsiteY15" fmla="*/ 27637 h 49640"/>
                    <a:gd name="connsiteX16" fmla="*/ 27503 w 44372"/>
                    <a:gd name="connsiteY16" fmla="*/ 35922 h 49640"/>
                    <a:gd name="connsiteX17" fmla="*/ 20978 w 44372"/>
                    <a:gd name="connsiteY17" fmla="*/ 38770 h 49640"/>
                    <a:gd name="connsiteX18" fmla="*/ 14181 w 44372"/>
                    <a:gd name="connsiteY18" fmla="*/ 35779 h 49640"/>
                    <a:gd name="connsiteX19" fmla="*/ 11548 w 44372"/>
                    <a:gd name="connsiteY19" fmla="*/ 2763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607" y="14930"/>
                      </a:moveTo>
                      <a:lnTo>
                        <a:pt x="42128" y="12826"/>
                      </a:lnTo>
                      <a:cubicBezTo>
                        <a:pt x="40525" y="8238"/>
                        <a:pt x="37983" y="4741"/>
                        <a:pt x="34501" y="2337"/>
                      </a:cubicBezTo>
                      <a:cubicBezTo>
                        <a:pt x="31028" y="-57"/>
                        <a:pt x="26687" y="-1255"/>
                        <a:pt x="21479" y="-1255"/>
                      </a:cubicBezTo>
                      <a:cubicBezTo>
                        <a:pt x="13217" y="-1255"/>
                        <a:pt x="7102" y="1445"/>
                        <a:pt x="3133" y="6845"/>
                      </a:cubicBezTo>
                      <a:cubicBezTo>
                        <a:pt x="4" y="11166"/>
                        <a:pt x="-1560" y="16618"/>
                        <a:pt x="-1560" y="23201"/>
                      </a:cubicBezTo>
                      <a:cubicBezTo>
                        <a:pt x="-1560" y="31071"/>
                        <a:pt x="496" y="37234"/>
                        <a:pt x="4607" y="41689"/>
                      </a:cubicBezTo>
                      <a:cubicBezTo>
                        <a:pt x="8729" y="46154"/>
                        <a:pt x="13933" y="48386"/>
                        <a:pt x="20219" y="48386"/>
                      </a:cubicBezTo>
                      <a:cubicBezTo>
                        <a:pt x="27288" y="48386"/>
                        <a:pt x="32865" y="46054"/>
                        <a:pt x="36948" y="41389"/>
                      </a:cubicBezTo>
                      <a:cubicBezTo>
                        <a:pt x="41031" y="36724"/>
                        <a:pt x="42982" y="29573"/>
                        <a:pt x="42800" y="19938"/>
                      </a:cubicBezTo>
                      <a:lnTo>
                        <a:pt x="11319" y="19938"/>
                      </a:lnTo>
                      <a:cubicBezTo>
                        <a:pt x="11414" y="16218"/>
                        <a:pt x="12430" y="13318"/>
                        <a:pt x="14367" y="11238"/>
                      </a:cubicBezTo>
                      <a:cubicBezTo>
                        <a:pt x="16303" y="9168"/>
                        <a:pt x="18717" y="8133"/>
                        <a:pt x="21607" y="8133"/>
                      </a:cubicBezTo>
                      <a:cubicBezTo>
                        <a:pt x="23573" y="8133"/>
                        <a:pt x="25223" y="8667"/>
                        <a:pt x="26559" y="9735"/>
                      </a:cubicBezTo>
                      <a:cubicBezTo>
                        <a:pt x="27904" y="10813"/>
                        <a:pt x="28920" y="12545"/>
                        <a:pt x="29607" y="14930"/>
                      </a:cubicBezTo>
                      <a:close/>
                      <a:moveTo>
                        <a:pt x="30322" y="27637"/>
                      </a:moveTo>
                      <a:cubicBezTo>
                        <a:pt x="30236" y="31272"/>
                        <a:pt x="29297" y="34033"/>
                        <a:pt x="27503" y="35922"/>
                      </a:cubicBezTo>
                      <a:cubicBezTo>
                        <a:pt x="25719" y="37821"/>
                        <a:pt x="23544" y="38770"/>
                        <a:pt x="20978" y="38770"/>
                      </a:cubicBezTo>
                      <a:cubicBezTo>
                        <a:pt x="18240" y="38770"/>
                        <a:pt x="15974" y="37773"/>
                        <a:pt x="14181" y="35779"/>
                      </a:cubicBezTo>
                      <a:cubicBezTo>
                        <a:pt x="12397" y="33776"/>
                        <a:pt x="11519" y="31062"/>
                        <a:pt x="11548" y="27637"/>
                      </a:cubicBezTo>
                      <a:close/>
                    </a:path>
                  </a:pathLst>
                </a:custGeom>
                <a:solidFill>
                  <a:srgbClr val="000000"/>
                </a:solidFill>
                <a:ln w="14" cap="flat">
                  <a:noFill/>
                  <a:prstDash val="solid"/>
                  <a:round/>
                </a:ln>
              </p:spPr>
              <p:txBody>
                <a:bodyPr rtlCol="0" anchor="ctr"/>
                <a:lstStyle/>
                <a:p>
                  <a:endParaRPr lang="en-US"/>
                </a:p>
              </p:txBody>
            </p:sp>
            <p:sp>
              <p:nvSpPr>
                <p:cNvPr id="1630" name="Freeform: Shape 1629">
                  <a:extLst>
                    <a:ext uri="{FF2B5EF4-FFF2-40B4-BE49-F238E27FC236}">
                      <a16:creationId xmlns:a16="http://schemas.microsoft.com/office/drawing/2014/main" id="{3131557D-13B3-CFBF-6966-9E311B070BED}"/>
                    </a:ext>
                  </a:extLst>
                </p:cNvPr>
                <p:cNvSpPr/>
                <p:nvPr/>
              </p:nvSpPr>
              <p:spPr>
                <a:xfrm flipV="1">
                  <a:off x="857568" y="3501462"/>
                  <a:ext cx="44360" cy="49640"/>
                </a:xfrm>
                <a:custGeom>
                  <a:avLst/>
                  <a:gdLst>
                    <a:gd name="connsiteX0" fmla="*/ -1495 w 44360"/>
                    <a:gd name="connsiteY0" fmla="*/ 13370 h 49640"/>
                    <a:gd name="connsiteX1" fmla="*/ 11112 w 44360"/>
                    <a:gd name="connsiteY1" fmla="*/ 15288 h 49640"/>
                    <a:gd name="connsiteX2" fmla="*/ 14375 w 44360"/>
                    <a:gd name="connsiteY2" fmla="*/ 9721 h 49640"/>
                    <a:gd name="connsiteX3" fmla="*/ 21272 w 44360"/>
                    <a:gd name="connsiteY3" fmla="*/ 7818 h 49640"/>
                    <a:gd name="connsiteX4" fmla="*/ 28598 w 44360"/>
                    <a:gd name="connsiteY4" fmla="*/ 9607 h 49640"/>
                    <a:gd name="connsiteX5" fmla="*/ 30258 w 44360"/>
                    <a:gd name="connsiteY5" fmla="*/ 12969 h 49640"/>
                    <a:gd name="connsiteX6" fmla="*/ 29357 w 44360"/>
                    <a:gd name="connsiteY6" fmla="*/ 15330 h 49640"/>
                    <a:gd name="connsiteX7" fmla="*/ 25164 w 44360"/>
                    <a:gd name="connsiteY7" fmla="*/ 16990 h 49640"/>
                    <a:gd name="connsiteX8" fmla="*/ 5889 w 44360"/>
                    <a:gd name="connsiteY8" fmla="*/ 23115 h 49640"/>
                    <a:gd name="connsiteX9" fmla="*/ 251 w 44360"/>
                    <a:gd name="connsiteY9" fmla="*/ 33804 h 49640"/>
                    <a:gd name="connsiteX10" fmla="*/ 5116 w 44360"/>
                    <a:gd name="connsiteY10" fmla="*/ 44179 h 49640"/>
                    <a:gd name="connsiteX11" fmla="*/ 20242 w 44360"/>
                    <a:gd name="connsiteY11" fmla="*/ 48386 h 49640"/>
                    <a:gd name="connsiteX12" fmla="*/ 34723 w 44360"/>
                    <a:gd name="connsiteY12" fmla="*/ 45209 h 49640"/>
                    <a:gd name="connsiteX13" fmla="*/ 41263 w 44360"/>
                    <a:gd name="connsiteY13" fmla="*/ 35822 h 49640"/>
                    <a:gd name="connsiteX14" fmla="*/ 29400 w 44360"/>
                    <a:gd name="connsiteY14" fmla="*/ 33633 h 49640"/>
                    <a:gd name="connsiteX15" fmla="*/ 26509 w 44360"/>
                    <a:gd name="connsiteY15" fmla="*/ 37868 h 49640"/>
                    <a:gd name="connsiteX16" fmla="*/ 20456 w 44360"/>
                    <a:gd name="connsiteY16" fmla="*/ 39357 h 49640"/>
                    <a:gd name="connsiteX17" fmla="*/ 13359 w 44360"/>
                    <a:gd name="connsiteY17" fmla="*/ 37969 h 49640"/>
                    <a:gd name="connsiteX18" fmla="*/ 11928 w 44360"/>
                    <a:gd name="connsiteY18" fmla="*/ 35421 h 49640"/>
                    <a:gd name="connsiteX19" fmla="*/ 13172 w 44360"/>
                    <a:gd name="connsiteY19" fmla="*/ 33132 h 49640"/>
                    <a:gd name="connsiteX20" fmla="*/ 24907 w 44360"/>
                    <a:gd name="connsiteY20" fmla="*/ 29597 h 49640"/>
                    <a:gd name="connsiteX21" fmla="*/ 38930 w 44360"/>
                    <a:gd name="connsiteY21" fmla="*/ 24017 h 49640"/>
                    <a:gd name="connsiteX22" fmla="*/ 42865 w 44360"/>
                    <a:gd name="connsiteY22" fmla="*/ 14672 h 49640"/>
                    <a:gd name="connsiteX23" fmla="*/ 37413 w 44360"/>
                    <a:gd name="connsiteY23" fmla="*/ 3439 h 49640"/>
                    <a:gd name="connsiteX24" fmla="*/ 21272 w 44360"/>
                    <a:gd name="connsiteY24" fmla="*/ -1255 h 49640"/>
                    <a:gd name="connsiteX25" fmla="*/ 5903 w 44360"/>
                    <a:gd name="connsiteY25" fmla="*/ 2681 h 49640"/>
                    <a:gd name="connsiteX26" fmla="*/ -1495 w 44360"/>
                    <a:gd name="connsiteY26" fmla="*/ 1337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495" y="13370"/>
                      </a:moveTo>
                      <a:lnTo>
                        <a:pt x="11112" y="15288"/>
                      </a:lnTo>
                      <a:cubicBezTo>
                        <a:pt x="11656" y="12845"/>
                        <a:pt x="12743" y="10990"/>
                        <a:pt x="14375" y="9721"/>
                      </a:cubicBezTo>
                      <a:cubicBezTo>
                        <a:pt x="16015" y="8452"/>
                        <a:pt x="18314" y="7818"/>
                        <a:pt x="21272" y="7818"/>
                      </a:cubicBezTo>
                      <a:cubicBezTo>
                        <a:pt x="24515" y="7818"/>
                        <a:pt x="26958" y="8414"/>
                        <a:pt x="28598" y="9607"/>
                      </a:cubicBezTo>
                      <a:cubicBezTo>
                        <a:pt x="29705" y="10446"/>
                        <a:pt x="30258" y="11567"/>
                        <a:pt x="30258" y="12969"/>
                      </a:cubicBezTo>
                      <a:cubicBezTo>
                        <a:pt x="30258" y="13923"/>
                        <a:pt x="29958" y="14710"/>
                        <a:pt x="29357" y="15330"/>
                      </a:cubicBezTo>
                      <a:cubicBezTo>
                        <a:pt x="28737" y="15931"/>
                        <a:pt x="27339" y="16485"/>
                        <a:pt x="25164" y="16990"/>
                      </a:cubicBezTo>
                      <a:cubicBezTo>
                        <a:pt x="15023" y="19223"/>
                        <a:pt x="8598" y="21264"/>
                        <a:pt x="5889" y="23115"/>
                      </a:cubicBezTo>
                      <a:cubicBezTo>
                        <a:pt x="2130" y="25681"/>
                        <a:pt x="251" y="29244"/>
                        <a:pt x="251" y="33804"/>
                      </a:cubicBezTo>
                      <a:cubicBezTo>
                        <a:pt x="251" y="37916"/>
                        <a:pt x="1873" y="41374"/>
                        <a:pt x="5116" y="44179"/>
                      </a:cubicBezTo>
                      <a:cubicBezTo>
                        <a:pt x="8369" y="46984"/>
                        <a:pt x="13411" y="48386"/>
                        <a:pt x="20242" y="48386"/>
                      </a:cubicBezTo>
                      <a:cubicBezTo>
                        <a:pt x="26738" y="48386"/>
                        <a:pt x="31565" y="47327"/>
                        <a:pt x="34723" y="45209"/>
                      </a:cubicBezTo>
                      <a:cubicBezTo>
                        <a:pt x="37890" y="43092"/>
                        <a:pt x="40070" y="39962"/>
                        <a:pt x="41263" y="35822"/>
                      </a:cubicBezTo>
                      <a:lnTo>
                        <a:pt x="29400" y="33633"/>
                      </a:lnTo>
                      <a:cubicBezTo>
                        <a:pt x="28894" y="35474"/>
                        <a:pt x="27931" y="36886"/>
                        <a:pt x="26509" y="37868"/>
                      </a:cubicBezTo>
                      <a:cubicBezTo>
                        <a:pt x="25097" y="38861"/>
                        <a:pt x="23080" y="39357"/>
                        <a:pt x="20456" y="39357"/>
                      </a:cubicBezTo>
                      <a:cubicBezTo>
                        <a:pt x="17155" y="39357"/>
                        <a:pt x="14790" y="38894"/>
                        <a:pt x="13359" y="37969"/>
                      </a:cubicBezTo>
                      <a:cubicBezTo>
                        <a:pt x="12404" y="37310"/>
                        <a:pt x="11928" y="36461"/>
                        <a:pt x="11928" y="35421"/>
                      </a:cubicBezTo>
                      <a:cubicBezTo>
                        <a:pt x="11928" y="34525"/>
                        <a:pt x="12343" y="33762"/>
                        <a:pt x="13172" y="33132"/>
                      </a:cubicBezTo>
                      <a:cubicBezTo>
                        <a:pt x="14308" y="32302"/>
                        <a:pt x="18219" y="31124"/>
                        <a:pt x="24907" y="29597"/>
                      </a:cubicBezTo>
                      <a:cubicBezTo>
                        <a:pt x="31604" y="28081"/>
                        <a:pt x="36278" y="26220"/>
                        <a:pt x="38930" y="24017"/>
                      </a:cubicBezTo>
                      <a:cubicBezTo>
                        <a:pt x="41554" y="21775"/>
                        <a:pt x="42865" y="18660"/>
                        <a:pt x="42865" y="14672"/>
                      </a:cubicBezTo>
                      <a:cubicBezTo>
                        <a:pt x="42865" y="10312"/>
                        <a:pt x="41048" y="6568"/>
                        <a:pt x="37413" y="3439"/>
                      </a:cubicBezTo>
                      <a:cubicBezTo>
                        <a:pt x="33779" y="310"/>
                        <a:pt x="28398" y="-1255"/>
                        <a:pt x="21272" y="-1255"/>
                      </a:cubicBezTo>
                      <a:cubicBezTo>
                        <a:pt x="14804" y="-1255"/>
                        <a:pt x="9681" y="57"/>
                        <a:pt x="5903" y="2681"/>
                      </a:cubicBezTo>
                      <a:cubicBezTo>
                        <a:pt x="2135" y="5304"/>
                        <a:pt x="-331" y="8867"/>
                        <a:pt x="-1495" y="13370"/>
                      </a:cubicBezTo>
                      <a:close/>
                    </a:path>
                  </a:pathLst>
                </a:custGeom>
                <a:solidFill>
                  <a:srgbClr val="000000"/>
                </a:solidFill>
                <a:ln w="14" cap="flat">
                  <a:noFill/>
                  <a:prstDash val="solid"/>
                  <a:round/>
                </a:ln>
              </p:spPr>
              <p:txBody>
                <a:bodyPr rtlCol="0" anchor="ctr"/>
                <a:lstStyle/>
                <a:p>
                  <a:endParaRPr lang="en-US"/>
                </a:p>
              </p:txBody>
            </p:sp>
            <p:sp>
              <p:nvSpPr>
                <p:cNvPr id="1631" name="Freeform: Shape 1630">
                  <a:extLst>
                    <a:ext uri="{FF2B5EF4-FFF2-40B4-BE49-F238E27FC236}">
                      <a16:creationId xmlns:a16="http://schemas.microsoft.com/office/drawing/2014/main" id="{693DF982-E3EA-9639-2785-1D067DE902DE}"/>
                    </a:ext>
                  </a:extLst>
                </p:cNvPr>
                <p:cNvSpPr/>
                <p:nvPr/>
              </p:nvSpPr>
              <p:spPr>
                <a:xfrm flipV="1">
                  <a:off x="906357" y="355003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32" name="Freeform: Shape 1631">
                  <a:extLst>
                    <a:ext uri="{FF2B5EF4-FFF2-40B4-BE49-F238E27FC236}">
                      <a16:creationId xmlns:a16="http://schemas.microsoft.com/office/drawing/2014/main" id="{AD01D5F2-86C1-0E1D-6FDC-E7DC6064983B}"/>
                    </a:ext>
                  </a:extLst>
                </p:cNvPr>
                <p:cNvSpPr/>
                <p:nvPr/>
              </p:nvSpPr>
              <p:spPr>
                <a:xfrm flipV="1">
                  <a:off x="936051" y="3492748"/>
                  <a:ext cx="44947" cy="49812"/>
                </a:xfrm>
                <a:custGeom>
                  <a:avLst/>
                  <a:gdLst>
                    <a:gd name="connsiteX0" fmla="*/ 43303 w 44947"/>
                    <a:gd name="connsiteY0" fmla="*/ -1860 h 49812"/>
                    <a:gd name="connsiteX1" fmla="*/ -1644 w 44947"/>
                    <a:gd name="connsiteY1" fmla="*/ 17688 h 49812"/>
                    <a:gd name="connsiteX2" fmla="*/ -1644 w 44947"/>
                    <a:gd name="connsiteY2" fmla="*/ 28506 h 49812"/>
                    <a:gd name="connsiteX3" fmla="*/ 43303 w 44947"/>
                    <a:gd name="connsiteY3" fmla="*/ 47953 h 49812"/>
                    <a:gd name="connsiteX4" fmla="*/ 43303 w 44947"/>
                    <a:gd name="connsiteY4" fmla="*/ 35217 h 49812"/>
                    <a:gd name="connsiteX5" fmla="*/ 11950 w 44947"/>
                    <a:gd name="connsiteY5" fmla="*/ 23225 h 49812"/>
                    <a:gd name="connsiteX6" fmla="*/ 43303 w 44947"/>
                    <a:gd name="connsiteY6" fmla="*/ 10790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3303" y="-1860"/>
                      </a:moveTo>
                      <a:lnTo>
                        <a:pt x="-1644" y="17688"/>
                      </a:lnTo>
                      <a:lnTo>
                        <a:pt x="-1644" y="28506"/>
                      </a:lnTo>
                      <a:lnTo>
                        <a:pt x="43303" y="47953"/>
                      </a:lnTo>
                      <a:lnTo>
                        <a:pt x="43303" y="35217"/>
                      </a:lnTo>
                      <a:lnTo>
                        <a:pt x="11950" y="23225"/>
                      </a:lnTo>
                      <a:lnTo>
                        <a:pt x="43303" y="10790"/>
                      </a:lnTo>
                      <a:close/>
                    </a:path>
                  </a:pathLst>
                </a:custGeom>
                <a:solidFill>
                  <a:srgbClr val="000000"/>
                </a:solidFill>
                <a:ln w="14" cap="flat">
                  <a:noFill/>
                  <a:prstDash val="solid"/>
                  <a:round/>
                </a:ln>
              </p:spPr>
              <p:txBody>
                <a:bodyPr rtlCol="0" anchor="ctr"/>
                <a:lstStyle/>
                <a:p>
                  <a:endParaRPr lang="en-US"/>
                </a:p>
              </p:txBody>
            </p:sp>
            <p:sp>
              <p:nvSpPr>
                <p:cNvPr id="1633" name="Freeform: Shape 1632">
                  <a:extLst>
                    <a:ext uri="{FF2B5EF4-FFF2-40B4-BE49-F238E27FC236}">
                      <a16:creationId xmlns:a16="http://schemas.microsoft.com/office/drawing/2014/main" id="{03477E18-2D3C-0941-851E-9F7ED52E58D2}"/>
                    </a:ext>
                  </a:extLst>
                </p:cNvPr>
                <p:cNvSpPr/>
                <p:nvPr/>
              </p:nvSpPr>
              <p:spPr>
                <a:xfrm flipV="1">
                  <a:off x="989090" y="3502006"/>
                  <a:ext cx="45834" cy="31381"/>
                </a:xfrm>
                <a:custGeom>
                  <a:avLst/>
                  <a:gdLst>
                    <a:gd name="connsiteX0" fmla="*/ -1632 w 45834"/>
                    <a:gd name="connsiteY0" fmla="*/ 17991 h 31381"/>
                    <a:gd name="connsiteX1" fmla="*/ -1632 w 45834"/>
                    <a:gd name="connsiteY1" fmla="*/ 29525 h 31381"/>
                    <a:gd name="connsiteX2" fmla="*/ 44203 w 45834"/>
                    <a:gd name="connsiteY2" fmla="*/ 29525 h 31381"/>
                    <a:gd name="connsiteX3" fmla="*/ 44203 w 45834"/>
                    <a:gd name="connsiteY3" fmla="*/ 17991 h 31381"/>
                    <a:gd name="connsiteX4" fmla="*/ -1632 w 45834"/>
                    <a:gd name="connsiteY4" fmla="*/ -1857 h 31381"/>
                    <a:gd name="connsiteX5" fmla="*/ -1632 w 45834"/>
                    <a:gd name="connsiteY5" fmla="*/ 9720 h 31381"/>
                    <a:gd name="connsiteX6" fmla="*/ 44203 w 45834"/>
                    <a:gd name="connsiteY6" fmla="*/ 9720 h 31381"/>
                    <a:gd name="connsiteX7" fmla="*/ 44203 w 45834"/>
                    <a:gd name="connsiteY7" fmla="*/ -1857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632" y="17991"/>
                      </a:moveTo>
                      <a:lnTo>
                        <a:pt x="-1632" y="29525"/>
                      </a:lnTo>
                      <a:lnTo>
                        <a:pt x="44203" y="29525"/>
                      </a:lnTo>
                      <a:lnTo>
                        <a:pt x="44203" y="17991"/>
                      </a:lnTo>
                      <a:close/>
                      <a:moveTo>
                        <a:pt x="-1632" y="-1857"/>
                      </a:moveTo>
                      <a:lnTo>
                        <a:pt x="-1632" y="9720"/>
                      </a:lnTo>
                      <a:lnTo>
                        <a:pt x="44203" y="9720"/>
                      </a:lnTo>
                      <a:lnTo>
                        <a:pt x="44203" y="-1857"/>
                      </a:lnTo>
                      <a:close/>
                    </a:path>
                  </a:pathLst>
                </a:custGeom>
                <a:solidFill>
                  <a:srgbClr val="000000"/>
                </a:solidFill>
                <a:ln w="14" cap="flat">
                  <a:noFill/>
                  <a:prstDash val="solid"/>
                  <a:round/>
                </a:ln>
              </p:spPr>
              <p:txBody>
                <a:bodyPr rtlCol="0" anchor="ctr"/>
                <a:lstStyle/>
                <a:p>
                  <a:endParaRPr lang="en-US"/>
                </a:p>
              </p:txBody>
            </p:sp>
            <p:sp>
              <p:nvSpPr>
                <p:cNvPr id="1634" name="Freeform: Shape 1633">
                  <a:extLst>
                    <a:ext uri="{FF2B5EF4-FFF2-40B4-BE49-F238E27FC236}">
                      <a16:creationId xmlns:a16="http://schemas.microsoft.com/office/drawing/2014/main" id="{98EE166C-B002-409C-800E-BF321B6863C7}"/>
                    </a:ext>
                  </a:extLst>
                </p:cNvPr>
                <p:cNvSpPr/>
                <p:nvPr/>
              </p:nvSpPr>
              <p:spPr>
                <a:xfrm flipV="1">
                  <a:off x="1038767" y="355003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35" name="Freeform: Shape 1634">
                  <a:extLst>
                    <a:ext uri="{FF2B5EF4-FFF2-40B4-BE49-F238E27FC236}">
                      <a16:creationId xmlns:a16="http://schemas.microsoft.com/office/drawing/2014/main" id="{E29FF590-B2C4-9F10-8812-5B6C814095D2}"/>
                    </a:ext>
                  </a:extLst>
                </p:cNvPr>
                <p:cNvSpPr/>
                <p:nvPr/>
              </p:nvSpPr>
              <p:spPr>
                <a:xfrm flipV="1">
                  <a:off x="1067117" y="3484205"/>
                  <a:ext cx="43788" cy="66984"/>
                </a:xfrm>
                <a:custGeom>
                  <a:avLst/>
                  <a:gdLst>
                    <a:gd name="connsiteX0" fmla="*/ -220 w 43788"/>
                    <a:gd name="connsiteY0" fmla="*/ 14457 h 66984"/>
                    <a:gd name="connsiteX1" fmla="*/ 11943 w 43788"/>
                    <a:gd name="connsiteY1" fmla="*/ 15802 h 66984"/>
                    <a:gd name="connsiteX2" fmla="*/ 14261 w 43788"/>
                    <a:gd name="connsiteY2" fmla="*/ 10307 h 66984"/>
                    <a:gd name="connsiteX3" fmla="*/ 19227 w 43788"/>
                    <a:gd name="connsiteY3" fmla="*/ 8518 h 66984"/>
                    <a:gd name="connsiteX4" fmla="*/ 25838 w 43788"/>
                    <a:gd name="connsiteY4" fmla="*/ 12095 h 66984"/>
                    <a:gd name="connsiteX5" fmla="*/ 29330 w 43788"/>
                    <a:gd name="connsiteY5" fmla="*/ 26935 h 66984"/>
                    <a:gd name="connsiteX6" fmla="*/ 17481 w 43788"/>
                    <a:gd name="connsiteY6" fmla="*/ 21440 h 66984"/>
                    <a:gd name="connsiteX7" fmla="*/ 4130 w 43788"/>
                    <a:gd name="connsiteY7" fmla="*/ 27407 h 66984"/>
                    <a:gd name="connsiteX8" fmla="*/ -1479 w 43788"/>
                    <a:gd name="connsiteY8" fmla="*/ 42947 h 66984"/>
                    <a:gd name="connsiteX9" fmla="*/ 4445 w 43788"/>
                    <a:gd name="connsiteY9" fmla="*/ 59017 h 66984"/>
                    <a:gd name="connsiteX10" fmla="*/ 19542 w 43788"/>
                    <a:gd name="connsiteY10" fmla="*/ 65128 h 66984"/>
                    <a:gd name="connsiteX11" fmla="*/ 35912 w 43788"/>
                    <a:gd name="connsiteY11" fmla="*/ 57415 h 66984"/>
                    <a:gd name="connsiteX12" fmla="*/ 42309 w 43788"/>
                    <a:gd name="connsiteY12" fmla="*/ 32043 h 66984"/>
                    <a:gd name="connsiteX13" fmla="*/ 35640 w 43788"/>
                    <a:gd name="connsiteY13" fmla="*/ 6100 h 66984"/>
                    <a:gd name="connsiteX14" fmla="*/ 18283 w 43788"/>
                    <a:gd name="connsiteY14" fmla="*/ -1857 h 66984"/>
                    <a:gd name="connsiteX15" fmla="*/ 5847 w 43788"/>
                    <a:gd name="connsiteY15" fmla="*/ 2236 h 66984"/>
                    <a:gd name="connsiteX16" fmla="*/ -220 w 43788"/>
                    <a:gd name="connsiteY16" fmla="*/ 14457 h 66984"/>
                    <a:gd name="connsiteX17" fmla="*/ 28214 w 43788"/>
                    <a:gd name="connsiteY17" fmla="*/ 41917 h 66984"/>
                    <a:gd name="connsiteX18" fmla="*/ 25423 w 43788"/>
                    <a:gd name="connsiteY18" fmla="*/ 51347 h 66984"/>
                    <a:gd name="connsiteX19" fmla="*/ 18955 w 43788"/>
                    <a:gd name="connsiteY19" fmla="*/ 54710 h 66984"/>
                    <a:gd name="connsiteX20" fmla="*/ 13174 w 43788"/>
                    <a:gd name="connsiteY20" fmla="*/ 51963 h 66984"/>
                    <a:gd name="connsiteX21" fmla="*/ 10870 w 43788"/>
                    <a:gd name="connsiteY21" fmla="*/ 42947 h 66984"/>
                    <a:gd name="connsiteX22" fmla="*/ 13374 w 43788"/>
                    <a:gd name="connsiteY22" fmla="*/ 33617 h 66984"/>
                    <a:gd name="connsiteX23" fmla="*/ 19628 w 43788"/>
                    <a:gd name="connsiteY23" fmla="*/ 30655 h 66984"/>
                    <a:gd name="connsiteX24" fmla="*/ 25724 w 43788"/>
                    <a:gd name="connsiteY24" fmla="*/ 33517 h 66984"/>
                    <a:gd name="connsiteX25" fmla="*/ 28214 w 43788"/>
                    <a:gd name="connsiteY25" fmla="*/ 41917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220" y="14457"/>
                      </a:moveTo>
                      <a:lnTo>
                        <a:pt x="11943" y="15802"/>
                      </a:lnTo>
                      <a:cubicBezTo>
                        <a:pt x="12239" y="13331"/>
                        <a:pt x="13012" y="11499"/>
                        <a:pt x="14261" y="10307"/>
                      </a:cubicBezTo>
                      <a:cubicBezTo>
                        <a:pt x="15511" y="9114"/>
                        <a:pt x="17166" y="8518"/>
                        <a:pt x="19227" y="8518"/>
                      </a:cubicBezTo>
                      <a:cubicBezTo>
                        <a:pt x="21822" y="8518"/>
                        <a:pt x="24026" y="9710"/>
                        <a:pt x="25838" y="12095"/>
                      </a:cubicBezTo>
                      <a:cubicBezTo>
                        <a:pt x="27660" y="14480"/>
                        <a:pt x="28824" y="19427"/>
                        <a:pt x="29330" y="26935"/>
                      </a:cubicBezTo>
                      <a:cubicBezTo>
                        <a:pt x="26172" y="23271"/>
                        <a:pt x="22222" y="21440"/>
                        <a:pt x="17481" y="21440"/>
                      </a:cubicBezTo>
                      <a:cubicBezTo>
                        <a:pt x="12330" y="21440"/>
                        <a:pt x="7879" y="23429"/>
                        <a:pt x="4130" y="27407"/>
                      </a:cubicBezTo>
                      <a:cubicBezTo>
                        <a:pt x="390" y="31385"/>
                        <a:pt x="-1479" y="36565"/>
                        <a:pt x="-1479" y="42947"/>
                      </a:cubicBezTo>
                      <a:cubicBezTo>
                        <a:pt x="-1479" y="49597"/>
                        <a:pt x="495" y="54953"/>
                        <a:pt x="4445" y="59017"/>
                      </a:cubicBezTo>
                      <a:cubicBezTo>
                        <a:pt x="8394" y="63091"/>
                        <a:pt x="13427" y="65128"/>
                        <a:pt x="19542" y="65128"/>
                      </a:cubicBezTo>
                      <a:cubicBezTo>
                        <a:pt x="26191" y="65128"/>
                        <a:pt x="31648" y="62557"/>
                        <a:pt x="35912" y="57415"/>
                      </a:cubicBezTo>
                      <a:cubicBezTo>
                        <a:pt x="40177" y="52273"/>
                        <a:pt x="42309" y="43816"/>
                        <a:pt x="42309" y="32043"/>
                      </a:cubicBezTo>
                      <a:cubicBezTo>
                        <a:pt x="42309" y="20052"/>
                        <a:pt x="40086" y="11404"/>
                        <a:pt x="35640" y="6100"/>
                      </a:cubicBezTo>
                      <a:cubicBezTo>
                        <a:pt x="31195" y="795"/>
                        <a:pt x="25409" y="-1857"/>
                        <a:pt x="18283" y="-1857"/>
                      </a:cubicBezTo>
                      <a:cubicBezTo>
                        <a:pt x="13160" y="-1857"/>
                        <a:pt x="9015" y="-492"/>
                        <a:pt x="5847" y="2236"/>
                      </a:cubicBezTo>
                      <a:cubicBezTo>
                        <a:pt x="2690" y="4964"/>
                        <a:pt x="667" y="9038"/>
                        <a:pt x="-220" y="14457"/>
                      </a:cubicBezTo>
                      <a:close/>
                      <a:moveTo>
                        <a:pt x="28214" y="41917"/>
                      </a:moveTo>
                      <a:cubicBezTo>
                        <a:pt x="28214" y="45972"/>
                        <a:pt x="27283" y="49115"/>
                        <a:pt x="25423" y="51347"/>
                      </a:cubicBezTo>
                      <a:cubicBezTo>
                        <a:pt x="23563" y="53589"/>
                        <a:pt x="21407" y="54710"/>
                        <a:pt x="18955" y="54710"/>
                      </a:cubicBezTo>
                      <a:cubicBezTo>
                        <a:pt x="16637" y="54710"/>
                        <a:pt x="14710" y="53794"/>
                        <a:pt x="13174" y="51963"/>
                      </a:cubicBezTo>
                      <a:cubicBezTo>
                        <a:pt x="11638" y="50131"/>
                        <a:pt x="10870" y="47126"/>
                        <a:pt x="10870" y="42947"/>
                      </a:cubicBezTo>
                      <a:cubicBezTo>
                        <a:pt x="10870" y="38712"/>
                        <a:pt x="11705" y="35602"/>
                        <a:pt x="13374" y="33617"/>
                      </a:cubicBezTo>
                      <a:cubicBezTo>
                        <a:pt x="15044" y="31643"/>
                        <a:pt x="17128" y="30655"/>
                        <a:pt x="19628" y="30655"/>
                      </a:cubicBezTo>
                      <a:cubicBezTo>
                        <a:pt x="22041" y="30655"/>
                        <a:pt x="24073" y="31609"/>
                        <a:pt x="25724" y="33517"/>
                      </a:cubicBezTo>
                      <a:cubicBezTo>
                        <a:pt x="27384" y="35425"/>
                        <a:pt x="28214" y="38225"/>
                        <a:pt x="28214" y="41917"/>
                      </a:cubicBezTo>
                      <a:close/>
                    </a:path>
                  </a:pathLst>
                </a:custGeom>
                <a:solidFill>
                  <a:srgbClr val="000000"/>
                </a:solidFill>
                <a:ln w="14" cap="flat">
                  <a:noFill/>
                  <a:prstDash val="solid"/>
                  <a:round/>
                </a:ln>
              </p:spPr>
              <p:txBody>
                <a:bodyPr rtlCol="0" anchor="ctr"/>
                <a:lstStyle/>
                <a:p>
                  <a:endParaRPr lang="en-US"/>
                </a:p>
              </p:txBody>
            </p:sp>
            <p:sp>
              <p:nvSpPr>
                <p:cNvPr id="1636" name="Freeform: Shape 1635">
                  <a:extLst>
                    <a:ext uri="{FF2B5EF4-FFF2-40B4-BE49-F238E27FC236}">
                      <a16:creationId xmlns:a16="http://schemas.microsoft.com/office/drawing/2014/main" id="{7EA7A2FC-0924-AB1B-60DD-7DE91BEDBC9A}"/>
                    </a:ext>
                  </a:extLst>
                </p:cNvPr>
                <p:cNvSpPr/>
                <p:nvPr/>
              </p:nvSpPr>
              <p:spPr>
                <a:xfrm flipV="1">
                  <a:off x="1121714" y="3537466"/>
                  <a:ext cx="12578" cy="12564"/>
                </a:xfrm>
                <a:custGeom>
                  <a:avLst/>
                  <a:gdLst>
                    <a:gd name="connsiteX0" fmla="*/ -636 w 12578"/>
                    <a:gd name="connsiteY0" fmla="*/ -30 h 12564"/>
                    <a:gd name="connsiteX1" fmla="*/ -636 w 12578"/>
                    <a:gd name="connsiteY1" fmla="*/ 12534 h 12564"/>
                    <a:gd name="connsiteX2" fmla="*/ 11943 w 12578"/>
                    <a:gd name="connsiteY2" fmla="*/ 12534 h 12564"/>
                    <a:gd name="connsiteX3" fmla="*/ 11943 w 12578"/>
                    <a:gd name="connsiteY3" fmla="*/ -30 h 12564"/>
                  </a:gdLst>
                  <a:ahLst/>
                  <a:cxnLst>
                    <a:cxn ang="0">
                      <a:pos x="connsiteX0" y="connsiteY0"/>
                    </a:cxn>
                    <a:cxn ang="0">
                      <a:pos x="connsiteX1" y="connsiteY1"/>
                    </a:cxn>
                    <a:cxn ang="0">
                      <a:pos x="connsiteX2" y="connsiteY2"/>
                    </a:cxn>
                    <a:cxn ang="0">
                      <a:pos x="connsiteX3" y="connsiteY3"/>
                    </a:cxn>
                  </a:cxnLst>
                  <a:rect l="l" t="t" r="r" b="b"/>
                  <a:pathLst>
                    <a:path w="12578" h="12564">
                      <a:moveTo>
                        <a:pt x="-636" y="-30"/>
                      </a:moveTo>
                      <a:lnTo>
                        <a:pt x="-636" y="12534"/>
                      </a:lnTo>
                      <a:lnTo>
                        <a:pt x="11943" y="12534"/>
                      </a:lnTo>
                      <a:lnTo>
                        <a:pt x="11943" y="-30"/>
                      </a:lnTo>
                      <a:close/>
                    </a:path>
                  </a:pathLst>
                </a:custGeom>
                <a:solidFill>
                  <a:srgbClr val="000000"/>
                </a:solidFill>
                <a:ln w="14" cap="flat">
                  <a:noFill/>
                  <a:prstDash val="solid"/>
                  <a:round/>
                </a:ln>
              </p:spPr>
              <p:txBody>
                <a:bodyPr rtlCol="0" anchor="ctr"/>
                <a:lstStyle/>
                <a:p>
                  <a:endParaRPr lang="en-US"/>
                </a:p>
              </p:txBody>
            </p:sp>
            <p:sp>
              <p:nvSpPr>
                <p:cNvPr id="1637" name="Freeform: Shape 1636">
                  <a:extLst>
                    <a:ext uri="{FF2B5EF4-FFF2-40B4-BE49-F238E27FC236}">
                      <a16:creationId xmlns:a16="http://schemas.microsoft.com/office/drawing/2014/main" id="{E363723F-682D-6F9B-BA1A-370D04E28C49}"/>
                    </a:ext>
                  </a:extLst>
                </p:cNvPr>
                <p:cNvSpPr/>
                <p:nvPr/>
              </p:nvSpPr>
              <p:spPr>
                <a:xfrm flipV="1">
                  <a:off x="1144439" y="3484205"/>
                  <a:ext cx="42571" cy="66941"/>
                </a:xfrm>
                <a:custGeom>
                  <a:avLst/>
                  <a:gdLst>
                    <a:gd name="connsiteX0" fmla="*/ 19794 w 42571"/>
                    <a:gd name="connsiteY0" fmla="*/ 65083 h 66941"/>
                    <a:gd name="connsiteX1" fmla="*/ 34690 w 42571"/>
                    <a:gd name="connsiteY1" fmla="*/ 58286 h 66941"/>
                    <a:gd name="connsiteX2" fmla="*/ 41087 w 42571"/>
                    <a:gd name="connsiteY2" fmla="*/ 31584 h 66941"/>
                    <a:gd name="connsiteX3" fmla="*/ 34647 w 42571"/>
                    <a:gd name="connsiteY3" fmla="*/ 4853 h 66941"/>
                    <a:gd name="connsiteX4" fmla="*/ 19794 w 42571"/>
                    <a:gd name="connsiteY4" fmla="*/ -1858 h 66941"/>
                    <a:gd name="connsiteX5" fmla="*/ 4368 w 42571"/>
                    <a:gd name="connsiteY5" fmla="*/ 5497 h 66941"/>
                    <a:gd name="connsiteX6" fmla="*/ -1485 w 42571"/>
                    <a:gd name="connsiteY6" fmla="*/ 31727 h 66941"/>
                    <a:gd name="connsiteX7" fmla="*/ 4954 w 42571"/>
                    <a:gd name="connsiteY7" fmla="*/ 58372 h 66941"/>
                    <a:gd name="connsiteX8" fmla="*/ 19794 w 42571"/>
                    <a:gd name="connsiteY8" fmla="*/ 65083 h 66941"/>
                    <a:gd name="connsiteX9" fmla="*/ 19794 w 42571"/>
                    <a:gd name="connsiteY9" fmla="*/ 54666 h 66941"/>
                    <a:gd name="connsiteX10" fmla="*/ 15730 w 42571"/>
                    <a:gd name="connsiteY10" fmla="*/ 53206 h 66941"/>
                    <a:gd name="connsiteX11" fmla="*/ 12954 w 42571"/>
                    <a:gd name="connsiteY11" fmla="*/ 47997 h 66941"/>
                    <a:gd name="connsiteX12" fmla="*/ 11666 w 42571"/>
                    <a:gd name="connsiteY12" fmla="*/ 31584 h 66941"/>
                    <a:gd name="connsiteX13" fmla="*/ 12825 w 42571"/>
                    <a:gd name="connsiteY13" fmla="*/ 15729 h 66941"/>
                    <a:gd name="connsiteX14" fmla="*/ 15744 w 42571"/>
                    <a:gd name="connsiteY14" fmla="*/ 9990 h 66941"/>
                    <a:gd name="connsiteX15" fmla="*/ 19794 w 42571"/>
                    <a:gd name="connsiteY15" fmla="*/ 8559 h 66941"/>
                    <a:gd name="connsiteX16" fmla="*/ 23872 w 42571"/>
                    <a:gd name="connsiteY16" fmla="*/ 10005 h 66941"/>
                    <a:gd name="connsiteX17" fmla="*/ 26634 w 42571"/>
                    <a:gd name="connsiteY17" fmla="*/ 15228 h 66941"/>
                    <a:gd name="connsiteX18" fmla="*/ 27936 w 42571"/>
                    <a:gd name="connsiteY18" fmla="*/ 31584 h 66941"/>
                    <a:gd name="connsiteX19" fmla="*/ 26777 w 42571"/>
                    <a:gd name="connsiteY19" fmla="*/ 47439 h 66941"/>
                    <a:gd name="connsiteX20" fmla="*/ 23843 w 42571"/>
                    <a:gd name="connsiteY20" fmla="*/ 53206 h 66941"/>
                    <a:gd name="connsiteX21" fmla="*/ 19794 w 42571"/>
                    <a:gd name="connsiteY21" fmla="*/ 54666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794" y="65083"/>
                      </a:moveTo>
                      <a:cubicBezTo>
                        <a:pt x="26147" y="65083"/>
                        <a:pt x="31113" y="62818"/>
                        <a:pt x="34690" y="58286"/>
                      </a:cubicBezTo>
                      <a:cubicBezTo>
                        <a:pt x="38955" y="52925"/>
                        <a:pt x="41087" y="44024"/>
                        <a:pt x="41087" y="31584"/>
                      </a:cubicBezTo>
                      <a:cubicBezTo>
                        <a:pt x="41087" y="19182"/>
                        <a:pt x="38940" y="10272"/>
                        <a:pt x="34647" y="4853"/>
                      </a:cubicBezTo>
                      <a:cubicBezTo>
                        <a:pt x="31099" y="379"/>
                        <a:pt x="26147" y="-1858"/>
                        <a:pt x="19794" y="-1858"/>
                      </a:cubicBezTo>
                      <a:cubicBezTo>
                        <a:pt x="13421" y="-1858"/>
                        <a:pt x="8279" y="594"/>
                        <a:pt x="4368" y="5497"/>
                      </a:cubicBezTo>
                      <a:cubicBezTo>
                        <a:pt x="466" y="10401"/>
                        <a:pt x="-1485" y="19144"/>
                        <a:pt x="-1485" y="31727"/>
                      </a:cubicBezTo>
                      <a:cubicBezTo>
                        <a:pt x="-1485" y="44072"/>
                        <a:pt x="662" y="52953"/>
                        <a:pt x="4954" y="58372"/>
                      </a:cubicBezTo>
                      <a:cubicBezTo>
                        <a:pt x="8503" y="62846"/>
                        <a:pt x="13450" y="65083"/>
                        <a:pt x="19794" y="65083"/>
                      </a:cubicBezTo>
                      <a:close/>
                      <a:moveTo>
                        <a:pt x="19794" y="54666"/>
                      </a:moveTo>
                      <a:cubicBezTo>
                        <a:pt x="18277" y="54666"/>
                        <a:pt x="16922" y="54179"/>
                        <a:pt x="15730" y="53206"/>
                      </a:cubicBezTo>
                      <a:cubicBezTo>
                        <a:pt x="14537" y="52243"/>
                        <a:pt x="13612" y="50506"/>
                        <a:pt x="12954" y="47997"/>
                      </a:cubicBezTo>
                      <a:cubicBezTo>
                        <a:pt x="12095" y="44754"/>
                        <a:pt x="11666" y="39283"/>
                        <a:pt x="11666" y="31584"/>
                      </a:cubicBezTo>
                      <a:cubicBezTo>
                        <a:pt x="11666" y="23895"/>
                        <a:pt x="12052" y="18610"/>
                        <a:pt x="12825" y="15729"/>
                      </a:cubicBezTo>
                      <a:cubicBezTo>
                        <a:pt x="13598" y="12857"/>
                        <a:pt x="14571" y="10944"/>
                        <a:pt x="15744" y="9990"/>
                      </a:cubicBezTo>
                      <a:cubicBezTo>
                        <a:pt x="16927" y="9036"/>
                        <a:pt x="18277" y="8559"/>
                        <a:pt x="19794" y="8559"/>
                      </a:cubicBezTo>
                      <a:cubicBezTo>
                        <a:pt x="21320" y="8559"/>
                        <a:pt x="22680" y="9041"/>
                        <a:pt x="23872" y="10005"/>
                      </a:cubicBezTo>
                      <a:cubicBezTo>
                        <a:pt x="25064" y="10978"/>
                        <a:pt x="25985" y="12719"/>
                        <a:pt x="26634" y="15228"/>
                      </a:cubicBezTo>
                      <a:cubicBezTo>
                        <a:pt x="27502" y="18443"/>
                        <a:pt x="27936" y="23895"/>
                        <a:pt x="27936" y="31584"/>
                      </a:cubicBezTo>
                      <a:cubicBezTo>
                        <a:pt x="27936" y="39283"/>
                        <a:pt x="27550" y="44568"/>
                        <a:pt x="26777" y="47439"/>
                      </a:cubicBezTo>
                      <a:cubicBezTo>
                        <a:pt x="26004" y="50320"/>
                        <a:pt x="25026" y="52243"/>
                        <a:pt x="23843" y="53206"/>
                      </a:cubicBezTo>
                      <a:cubicBezTo>
                        <a:pt x="22670" y="54179"/>
                        <a:pt x="21320" y="54666"/>
                        <a:pt x="19794" y="54666"/>
                      </a:cubicBezTo>
                      <a:close/>
                    </a:path>
                  </a:pathLst>
                </a:custGeom>
                <a:solidFill>
                  <a:srgbClr val="000000"/>
                </a:solidFill>
                <a:ln w="14" cap="flat">
                  <a:noFill/>
                  <a:prstDash val="solid"/>
                  <a:round/>
                </a:ln>
              </p:spPr>
              <p:txBody>
                <a:bodyPr rtlCol="0" anchor="ctr"/>
                <a:lstStyle/>
                <a:p>
                  <a:endParaRPr lang="en-US"/>
                </a:p>
              </p:txBody>
            </p:sp>
          </p:grpSp>
          <p:grpSp>
            <p:nvGrpSpPr>
              <p:cNvPr id="1638" name="Graphic 3">
                <a:extLst>
                  <a:ext uri="{FF2B5EF4-FFF2-40B4-BE49-F238E27FC236}">
                    <a16:creationId xmlns:a16="http://schemas.microsoft.com/office/drawing/2014/main" id="{E0534CDE-B5CE-841E-81C3-ECA0860CA8D7}"/>
                  </a:ext>
                </a:extLst>
              </p:cNvPr>
              <p:cNvGrpSpPr/>
              <p:nvPr/>
            </p:nvGrpSpPr>
            <p:grpSpPr>
              <a:xfrm>
                <a:off x="444822" y="3582473"/>
                <a:ext cx="663213" cy="85100"/>
                <a:chOff x="444822" y="3582473"/>
                <a:chExt cx="663213" cy="85100"/>
              </a:xfrm>
              <a:solidFill>
                <a:srgbClr val="000000"/>
              </a:solidFill>
            </p:grpSpPr>
            <p:sp>
              <p:nvSpPr>
                <p:cNvPr id="1639" name="Freeform: Shape 1638">
                  <a:extLst>
                    <a:ext uri="{FF2B5EF4-FFF2-40B4-BE49-F238E27FC236}">
                      <a16:creationId xmlns:a16="http://schemas.microsoft.com/office/drawing/2014/main" id="{A1902353-273F-3783-9E75-629394CF657E}"/>
                    </a:ext>
                  </a:extLst>
                </p:cNvPr>
                <p:cNvSpPr/>
                <p:nvPr/>
              </p:nvSpPr>
              <p:spPr>
                <a:xfrm flipV="1">
                  <a:off x="444822" y="3599731"/>
                  <a:ext cx="44372" cy="49640"/>
                </a:xfrm>
                <a:custGeom>
                  <a:avLst/>
                  <a:gdLst>
                    <a:gd name="connsiteX0" fmla="*/ 29522 w 44372"/>
                    <a:gd name="connsiteY0" fmla="*/ 14953 h 49640"/>
                    <a:gd name="connsiteX1" fmla="*/ 42043 w 44372"/>
                    <a:gd name="connsiteY1" fmla="*/ 12849 h 49640"/>
                    <a:gd name="connsiteX2" fmla="*/ 34416 w 44372"/>
                    <a:gd name="connsiteY2" fmla="*/ 2360 h 49640"/>
                    <a:gd name="connsiteX3" fmla="*/ 21394 w 44372"/>
                    <a:gd name="connsiteY3" fmla="*/ -1232 h 49640"/>
                    <a:gd name="connsiteX4" fmla="*/ 3049 w 44372"/>
                    <a:gd name="connsiteY4" fmla="*/ 6868 h 49640"/>
                    <a:gd name="connsiteX5" fmla="*/ -1645 w 44372"/>
                    <a:gd name="connsiteY5" fmla="*/ 23224 h 49640"/>
                    <a:gd name="connsiteX6" fmla="*/ 4523 w 44372"/>
                    <a:gd name="connsiteY6" fmla="*/ 41712 h 49640"/>
                    <a:gd name="connsiteX7" fmla="*/ 20135 w 44372"/>
                    <a:gd name="connsiteY7" fmla="*/ 48409 h 49640"/>
                    <a:gd name="connsiteX8" fmla="*/ 36863 w 44372"/>
                    <a:gd name="connsiteY8" fmla="*/ 41412 h 49640"/>
                    <a:gd name="connsiteX9" fmla="*/ 42716 w 44372"/>
                    <a:gd name="connsiteY9" fmla="*/ 19961 h 49640"/>
                    <a:gd name="connsiteX10" fmla="*/ 11234 w 44372"/>
                    <a:gd name="connsiteY10" fmla="*/ 19961 h 49640"/>
                    <a:gd name="connsiteX11" fmla="*/ 14282 w 44372"/>
                    <a:gd name="connsiteY11" fmla="*/ 11261 h 49640"/>
                    <a:gd name="connsiteX12" fmla="*/ 21523 w 44372"/>
                    <a:gd name="connsiteY12" fmla="*/ 8156 h 49640"/>
                    <a:gd name="connsiteX13" fmla="*/ 26474 w 44372"/>
                    <a:gd name="connsiteY13" fmla="*/ 9758 h 49640"/>
                    <a:gd name="connsiteX14" fmla="*/ 29522 w 44372"/>
                    <a:gd name="connsiteY14" fmla="*/ 14953 h 49640"/>
                    <a:gd name="connsiteX15" fmla="*/ 30238 w 44372"/>
                    <a:gd name="connsiteY15" fmla="*/ 27660 h 49640"/>
                    <a:gd name="connsiteX16" fmla="*/ 27419 w 44372"/>
                    <a:gd name="connsiteY16" fmla="*/ 35945 h 49640"/>
                    <a:gd name="connsiteX17" fmla="*/ 20893 w 44372"/>
                    <a:gd name="connsiteY17" fmla="*/ 38793 h 49640"/>
                    <a:gd name="connsiteX18" fmla="*/ 14096 w 44372"/>
                    <a:gd name="connsiteY18" fmla="*/ 35802 h 49640"/>
                    <a:gd name="connsiteX19" fmla="*/ 11463 w 44372"/>
                    <a:gd name="connsiteY19" fmla="*/ 2766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522" y="14953"/>
                      </a:moveTo>
                      <a:lnTo>
                        <a:pt x="42043" y="12849"/>
                      </a:lnTo>
                      <a:cubicBezTo>
                        <a:pt x="40441" y="8260"/>
                        <a:pt x="37898" y="4764"/>
                        <a:pt x="34416" y="2360"/>
                      </a:cubicBezTo>
                      <a:cubicBezTo>
                        <a:pt x="30944" y="-34"/>
                        <a:pt x="26603" y="-1232"/>
                        <a:pt x="21394" y="-1232"/>
                      </a:cubicBezTo>
                      <a:cubicBezTo>
                        <a:pt x="13133" y="-1232"/>
                        <a:pt x="7018" y="1468"/>
                        <a:pt x="3049" y="6868"/>
                      </a:cubicBezTo>
                      <a:cubicBezTo>
                        <a:pt x="-80" y="11189"/>
                        <a:pt x="-1645" y="16641"/>
                        <a:pt x="-1645" y="23224"/>
                      </a:cubicBezTo>
                      <a:cubicBezTo>
                        <a:pt x="-1645" y="31094"/>
                        <a:pt x="411" y="37257"/>
                        <a:pt x="4523" y="41712"/>
                      </a:cubicBezTo>
                      <a:cubicBezTo>
                        <a:pt x="8644" y="46177"/>
                        <a:pt x="13848" y="48409"/>
                        <a:pt x="20135" y="48409"/>
                      </a:cubicBezTo>
                      <a:cubicBezTo>
                        <a:pt x="27204" y="48409"/>
                        <a:pt x="32780" y="46077"/>
                        <a:pt x="36863" y="41412"/>
                      </a:cubicBezTo>
                      <a:cubicBezTo>
                        <a:pt x="40946" y="36747"/>
                        <a:pt x="42897" y="29596"/>
                        <a:pt x="42716" y="19961"/>
                      </a:cubicBezTo>
                      <a:lnTo>
                        <a:pt x="11234" y="19961"/>
                      </a:lnTo>
                      <a:cubicBezTo>
                        <a:pt x="11330" y="16241"/>
                        <a:pt x="12346" y="13340"/>
                        <a:pt x="14282" y="11261"/>
                      </a:cubicBezTo>
                      <a:cubicBezTo>
                        <a:pt x="16219" y="9191"/>
                        <a:pt x="18632" y="8156"/>
                        <a:pt x="21523" y="8156"/>
                      </a:cubicBezTo>
                      <a:cubicBezTo>
                        <a:pt x="23488" y="8156"/>
                        <a:pt x="25139" y="8690"/>
                        <a:pt x="26474" y="9758"/>
                      </a:cubicBezTo>
                      <a:cubicBezTo>
                        <a:pt x="27819" y="10836"/>
                        <a:pt x="28835" y="12568"/>
                        <a:pt x="29522" y="14953"/>
                      </a:cubicBezTo>
                      <a:close/>
                      <a:moveTo>
                        <a:pt x="30238" y="27660"/>
                      </a:moveTo>
                      <a:cubicBezTo>
                        <a:pt x="30152" y="31294"/>
                        <a:pt x="29212" y="34056"/>
                        <a:pt x="27419" y="35945"/>
                      </a:cubicBezTo>
                      <a:cubicBezTo>
                        <a:pt x="25635" y="37844"/>
                        <a:pt x="23460" y="38793"/>
                        <a:pt x="20893" y="38793"/>
                      </a:cubicBezTo>
                      <a:cubicBezTo>
                        <a:pt x="18155" y="38793"/>
                        <a:pt x="15890" y="37796"/>
                        <a:pt x="14096" y="35802"/>
                      </a:cubicBezTo>
                      <a:cubicBezTo>
                        <a:pt x="12312" y="33799"/>
                        <a:pt x="11435" y="31085"/>
                        <a:pt x="11463" y="27660"/>
                      </a:cubicBezTo>
                      <a:close/>
                    </a:path>
                  </a:pathLst>
                </a:custGeom>
                <a:solidFill>
                  <a:srgbClr val="000000"/>
                </a:solidFill>
                <a:ln w="14" cap="flat">
                  <a:noFill/>
                  <a:prstDash val="solid"/>
                  <a:round/>
                </a:ln>
              </p:spPr>
              <p:txBody>
                <a:bodyPr rtlCol="0" anchor="ctr"/>
                <a:lstStyle/>
                <a:p>
                  <a:endParaRPr lang="en-US"/>
                </a:p>
              </p:txBody>
            </p:sp>
            <p:sp>
              <p:nvSpPr>
                <p:cNvPr id="1640" name="Freeform: Shape 1639">
                  <a:extLst>
                    <a:ext uri="{FF2B5EF4-FFF2-40B4-BE49-F238E27FC236}">
                      <a16:creationId xmlns:a16="http://schemas.microsoft.com/office/drawing/2014/main" id="{F87A338F-01A3-0705-73AA-A8FA5D33F8A6}"/>
                    </a:ext>
                  </a:extLst>
                </p:cNvPr>
                <p:cNvSpPr/>
                <p:nvPr/>
              </p:nvSpPr>
              <p:spPr>
                <a:xfrm flipV="1">
                  <a:off x="499333" y="3599731"/>
                  <a:ext cx="43287" cy="48567"/>
                </a:xfrm>
                <a:custGeom>
                  <a:avLst/>
                  <a:gdLst>
                    <a:gd name="connsiteX0" fmla="*/ 41443 w 43287"/>
                    <a:gd name="connsiteY0" fmla="*/ -1269 h 48567"/>
                    <a:gd name="connsiteX1" fmla="*/ 28879 w 43287"/>
                    <a:gd name="connsiteY1" fmla="*/ -1269 h 48567"/>
                    <a:gd name="connsiteX2" fmla="*/ 28879 w 43287"/>
                    <a:gd name="connsiteY2" fmla="*/ 22971 h 48567"/>
                    <a:gd name="connsiteX3" fmla="*/ 28078 w 43287"/>
                    <a:gd name="connsiteY3" fmla="*/ 32917 h 48567"/>
                    <a:gd name="connsiteX4" fmla="*/ 25459 w 43287"/>
                    <a:gd name="connsiteY4" fmla="*/ 36423 h 48567"/>
                    <a:gd name="connsiteX5" fmla="*/ 21095 w 43287"/>
                    <a:gd name="connsiteY5" fmla="*/ 37682 h 48567"/>
                    <a:gd name="connsiteX6" fmla="*/ 15242 w 43287"/>
                    <a:gd name="connsiteY6" fmla="*/ 35893 h 48567"/>
                    <a:gd name="connsiteX7" fmla="*/ 11679 w 43287"/>
                    <a:gd name="connsiteY7" fmla="*/ 31142 h 48567"/>
                    <a:gd name="connsiteX8" fmla="*/ 10720 w 43287"/>
                    <a:gd name="connsiteY8" fmla="*/ 20238 h 48567"/>
                    <a:gd name="connsiteX9" fmla="*/ 10720 w 43287"/>
                    <a:gd name="connsiteY9" fmla="*/ -1269 h 48567"/>
                    <a:gd name="connsiteX10" fmla="*/ -1844 w 43287"/>
                    <a:gd name="connsiteY10" fmla="*/ -1269 h 48567"/>
                    <a:gd name="connsiteX11" fmla="*/ -1844 w 43287"/>
                    <a:gd name="connsiteY11" fmla="*/ 46225 h 48567"/>
                    <a:gd name="connsiteX12" fmla="*/ 9833 w 43287"/>
                    <a:gd name="connsiteY12" fmla="*/ 46225 h 48567"/>
                    <a:gd name="connsiteX13" fmla="*/ 9833 w 43287"/>
                    <a:gd name="connsiteY13" fmla="*/ 39242 h 48567"/>
                    <a:gd name="connsiteX14" fmla="*/ 25488 w 43287"/>
                    <a:gd name="connsiteY14" fmla="*/ 47298 h 48567"/>
                    <a:gd name="connsiteX15" fmla="*/ 33072 w 43287"/>
                    <a:gd name="connsiteY15" fmla="*/ 45796 h 48567"/>
                    <a:gd name="connsiteX16" fmla="*/ 38281 w 43287"/>
                    <a:gd name="connsiteY16" fmla="*/ 41961 h 48567"/>
                    <a:gd name="connsiteX17" fmla="*/ 40742 w 43287"/>
                    <a:gd name="connsiteY17" fmla="*/ 36695 h 48567"/>
                    <a:gd name="connsiteX18" fmla="*/ 41443 w 43287"/>
                    <a:gd name="connsiteY18" fmla="*/ 28252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1443" y="-1269"/>
                      </a:moveTo>
                      <a:lnTo>
                        <a:pt x="28879" y="-1269"/>
                      </a:lnTo>
                      <a:lnTo>
                        <a:pt x="28879" y="22971"/>
                      </a:lnTo>
                      <a:cubicBezTo>
                        <a:pt x="28879" y="28094"/>
                        <a:pt x="28612" y="31410"/>
                        <a:pt x="28078" y="32917"/>
                      </a:cubicBezTo>
                      <a:cubicBezTo>
                        <a:pt x="27544" y="34424"/>
                        <a:pt x="26671" y="35593"/>
                        <a:pt x="25459" y="36423"/>
                      </a:cubicBezTo>
                      <a:cubicBezTo>
                        <a:pt x="24247" y="37262"/>
                        <a:pt x="22793" y="37682"/>
                        <a:pt x="21095" y="37682"/>
                      </a:cubicBezTo>
                      <a:cubicBezTo>
                        <a:pt x="18919" y="37682"/>
                        <a:pt x="16969" y="37086"/>
                        <a:pt x="15242" y="35893"/>
                      </a:cubicBezTo>
                      <a:cubicBezTo>
                        <a:pt x="13515" y="34701"/>
                        <a:pt x="12327" y="33117"/>
                        <a:pt x="11679" y="31142"/>
                      </a:cubicBezTo>
                      <a:cubicBezTo>
                        <a:pt x="11039" y="29177"/>
                        <a:pt x="10720" y="25543"/>
                        <a:pt x="10720" y="20238"/>
                      </a:cubicBezTo>
                      <a:lnTo>
                        <a:pt x="10720" y="-1269"/>
                      </a:lnTo>
                      <a:lnTo>
                        <a:pt x="-1844" y="-1269"/>
                      </a:lnTo>
                      <a:lnTo>
                        <a:pt x="-1844" y="46225"/>
                      </a:lnTo>
                      <a:lnTo>
                        <a:pt x="9833" y="46225"/>
                      </a:lnTo>
                      <a:lnTo>
                        <a:pt x="9833" y="39242"/>
                      </a:lnTo>
                      <a:cubicBezTo>
                        <a:pt x="13973" y="44613"/>
                        <a:pt x="19191" y="47298"/>
                        <a:pt x="25488" y="47298"/>
                      </a:cubicBezTo>
                      <a:cubicBezTo>
                        <a:pt x="28254" y="47298"/>
                        <a:pt x="30782" y="46797"/>
                        <a:pt x="33072" y="45796"/>
                      </a:cubicBezTo>
                      <a:cubicBezTo>
                        <a:pt x="35371" y="44794"/>
                        <a:pt x="37107" y="43516"/>
                        <a:pt x="38281" y="41961"/>
                      </a:cubicBezTo>
                      <a:cubicBezTo>
                        <a:pt x="39464" y="40415"/>
                        <a:pt x="40284" y="38660"/>
                        <a:pt x="40742" y="36695"/>
                      </a:cubicBezTo>
                      <a:cubicBezTo>
                        <a:pt x="41209" y="34729"/>
                        <a:pt x="41443" y="31915"/>
                        <a:pt x="41443" y="28252"/>
                      </a:cubicBezTo>
                      <a:close/>
                    </a:path>
                  </a:pathLst>
                </a:custGeom>
                <a:solidFill>
                  <a:srgbClr val="000000"/>
                </a:solidFill>
                <a:ln w="14" cap="flat">
                  <a:noFill/>
                  <a:prstDash val="solid"/>
                  <a:round/>
                </a:ln>
              </p:spPr>
              <p:txBody>
                <a:bodyPr rtlCol="0" anchor="ctr"/>
                <a:lstStyle/>
                <a:p>
                  <a:endParaRPr lang="en-US"/>
                </a:p>
              </p:txBody>
            </p:sp>
            <p:sp>
              <p:nvSpPr>
                <p:cNvPr id="1641" name="Freeform: Shape 1640">
                  <a:extLst>
                    <a:ext uri="{FF2B5EF4-FFF2-40B4-BE49-F238E27FC236}">
                      <a16:creationId xmlns:a16="http://schemas.microsoft.com/office/drawing/2014/main" id="{8B311595-D12E-AB41-D2AA-8CD5FF0F81C3}"/>
                    </a:ext>
                  </a:extLst>
                </p:cNvPr>
                <p:cNvSpPr/>
                <p:nvPr/>
              </p:nvSpPr>
              <p:spPr>
                <a:xfrm flipV="1">
                  <a:off x="550181" y="3584033"/>
                  <a:ext cx="27990" cy="65338"/>
                </a:xfrm>
                <a:custGeom>
                  <a:avLst/>
                  <a:gdLst>
                    <a:gd name="connsiteX0" fmla="*/ 26016 w 27990"/>
                    <a:gd name="connsiteY0" fmla="*/ 46785 h 65338"/>
                    <a:gd name="connsiteX1" fmla="*/ 26016 w 27990"/>
                    <a:gd name="connsiteY1" fmla="*/ 36769 h 65338"/>
                    <a:gd name="connsiteX2" fmla="*/ 17430 w 27990"/>
                    <a:gd name="connsiteY2" fmla="*/ 36769 h 65338"/>
                    <a:gd name="connsiteX3" fmla="*/ 17430 w 27990"/>
                    <a:gd name="connsiteY3" fmla="*/ 17622 h 65338"/>
                    <a:gd name="connsiteX4" fmla="*/ 17674 w 27990"/>
                    <a:gd name="connsiteY4" fmla="*/ 10854 h 65338"/>
                    <a:gd name="connsiteX5" fmla="*/ 18804 w 27990"/>
                    <a:gd name="connsiteY5" fmla="*/ 9265 h 65338"/>
                    <a:gd name="connsiteX6" fmla="*/ 20922 w 27990"/>
                    <a:gd name="connsiteY6" fmla="*/ 8635 h 65338"/>
                    <a:gd name="connsiteX7" fmla="*/ 25973 w 27990"/>
                    <a:gd name="connsiteY7" fmla="*/ 9852 h 65338"/>
                    <a:gd name="connsiteX8" fmla="*/ 27046 w 27990"/>
                    <a:gd name="connsiteY8" fmla="*/ 93 h 65338"/>
                    <a:gd name="connsiteX9" fmla="*/ 17115 w 27990"/>
                    <a:gd name="connsiteY9" fmla="*/ -1782 h 65338"/>
                    <a:gd name="connsiteX10" fmla="*/ 10991 w 27990"/>
                    <a:gd name="connsiteY10" fmla="*/ -652 h 65338"/>
                    <a:gd name="connsiteX11" fmla="*/ 6998 w 27990"/>
                    <a:gd name="connsiteY11" fmla="*/ 2311 h 65338"/>
                    <a:gd name="connsiteX12" fmla="*/ 5224 w 27990"/>
                    <a:gd name="connsiteY12" fmla="*/ 7205 h 65338"/>
                    <a:gd name="connsiteX13" fmla="*/ 4823 w 27990"/>
                    <a:gd name="connsiteY13" fmla="*/ 16062 h 65338"/>
                    <a:gd name="connsiteX14" fmla="*/ 4823 w 27990"/>
                    <a:gd name="connsiteY14" fmla="*/ 36769 h 65338"/>
                    <a:gd name="connsiteX15" fmla="*/ -944 w 27990"/>
                    <a:gd name="connsiteY15" fmla="*/ 36769 h 65338"/>
                    <a:gd name="connsiteX16" fmla="*/ -944 w 27990"/>
                    <a:gd name="connsiteY16" fmla="*/ 46785 h 65338"/>
                    <a:gd name="connsiteX17" fmla="*/ 4823 w 27990"/>
                    <a:gd name="connsiteY17" fmla="*/ 46785 h 65338"/>
                    <a:gd name="connsiteX18" fmla="*/ 4823 w 27990"/>
                    <a:gd name="connsiteY18" fmla="*/ 56216 h 65338"/>
                    <a:gd name="connsiteX19" fmla="*/ 17430 w 27990"/>
                    <a:gd name="connsiteY19" fmla="*/ 63557 h 65338"/>
                    <a:gd name="connsiteX20" fmla="*/ 17430 w 27990"/>
                    <a:gd name="connsiteY20" fmla="*/ 46785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6016" y="46785"/>
                      </a:moveTo>
                      <a:lnTo>
                        <a:pt x="26016" y="36769"/>
                      </a:lnTo>
                      <a:lnTo>
                        <a:pt x="17430" y="36769"/>
                      </a:lnTo>
                      <a:lnTo>
                        <a:pt x="17430" y="17622"/>
                      </a:lnTo>
                      <a:cubicBezTo>
                        <a:pt x="17430" y="13749"/>
                        <a:pt x="17511" y="11493"/>
                        <a:pt x="17674" y="10854"/>
                      </a:cubicBezTo>
                      <a:cubicBezTo>
                        <a:pt x="17845" y="10214"/>
                        <a:pt x="18222" y="9685"/>
                        <a:pt x="18804" y="9265"/>
                      </a:cubicBezTo>
                      <a:cubicBezTo>
                        <a:pt x="19386" y="8845"/>
                        <a:pt x="20092" y="8635"/>
                        <a:pt x="20922" y="8635"/>
                      </a:cubicBezTo>
                      <a:cubicBezTo>
                        <a:pt x="22086" y="8635"/>
                        <a:pt x="23769" y="9041"/>
                        <a:pt x="25973" y="9852"/>
                      </a:cubicBezTo>
                      <a:lnTo>
                        <a:pt x="27046" y="93"/>
                      </a:lnTo>
                      <a:cubicBezTo>
                        <a:pt x="24127" y="-1157"/>
                        <a:pt x="20817" y="-1782"/>
                        <a:pt x="17115" y="-1782"/>
                      </a:cubicBezTo>
                      <a:cubicBezTo>
                        <a:pt x="14854" y="-1782"/>
                        <a:pt x="12813" y="-1405"/>
                        <a:pt x="10991" y="-652"/>
                      </a:cubicBezTo>
                      <a:cubicBezTo>
                        <a:pt x="9178" y="112"/>
                        <a:pt x="7847" y="1099"/>
                        <a:pt x="6998" y="2311"/>
                      </a:cubicBezTo>
                      <a:cubicBezTo>
                        <a:pt x="6149" y="3522"/>
                        <a:pt x="5558" y="5153"/>
                        <a:pt x="5224" y="7205"/>
                      </a:cubicBezTo>
                      <a:cubicBezTo>
                        <a:pt x="4957" y="8664"/>
                        <a:pt x="4823" y="11617"/>
                        <a:pt x="4823" y="16062"/>
                      </a:cubicBezTo>
                      <a:lnTo>
                        <a:pt x="4823" y="36769"/>
                      </a:lnTo>
                      <a:lnTo>
                        <a:pt x="-944" y="36769"/>
                      </a:lnTo>
                      <a:lnTo>
                        <a:pt x="-944" y="46785"/>
                      </a:lnTo>
                      <a:lnTo>
                        <a:pt x="4823" y="46785"/>
                      </a:lnTo>
                      <a:lnTo>
                        <a:pt x="4823" y="56216"/>
                      </a:lnTo>
                      <a:lnTo>
                        <a:pt x="17430" y="63557"/>
                      </a:lnTo>
                      <a:lnTo>
                        <a:pt x="17430" y="46785"/>
                      </a:lnTo>
                      <a:close/>
                    </a:path>
                  </a:pathLst>
                </a:custGeom>
                <a:solidFill>
                  <a:srgbClr val="000000"/>
                </a:solidFill>
                <a:ln w="14" cap="flat">
                  <a:noFill/>
                  <a:prstDash val="solid"/>
                  <a:round/>
                </a:ln>
              </p:spPr>
              <p:txBody>
                <a:bodyPr rtlCol="0" anchor="ctr"/>
                <a:lstStyle/>
                <a:p>
                  <a:endParaRPr lang="en-US"/>
                </a:p>
              </p:txBody>
            </p:sp>
            <p:sp>
              <p:nvSpPr>
                <p:cNvPr id="1642" name="Freeform: Shape 1641">
                  <a:extLst>
                    <a:ext uri="{FF2B5EF4-FFF2-40B4-BE49-F238E27FC236}">
                      <a16:creationId xmlns:a16="http://schemas.microsoft.com/office/drawing/2014/main" id="{2B949CBD-D60B-F3E3-3844-0C2CF8F04012}"/>
                    </a:ext>
                  </a:extLst>
                </p:cNvPr>
                <p:cNvSpPr/>
                <p:nvPr/>
              </p:nvSpPr>
              <p:spPr>
                <a:xfrm flipV="1">
                  <a:off x="585330" y="3599731"/>
                  <a:ext cx="30766" cy="48567"/>
                </a:xfrm>
                <a:custGeom>
                  <a:avLst/>
                  <a:gdLst>
                    <a:gd name="connsiteX0" fmla="*/ 11207 w 30766"/>
                    <a:gd name="connsiteY0" fmla="*/ -1269 h 48567"/>
                    <a:gd name="connsiteX1" fmla="*/ -1357 w 30766"/>
                    <a:gd name="connsiteY1" fmla="*/ -1269 h 48567"/>
                    <a:gd name="connsiteX2" fmla="*/ -1357 w 30766"/>
                    <a:gd name="connsiteY2" fmla="*/ 46225 h 48567"/>
                    <a:gd name="connsiteX3" fmla="*/ 10320 w 30766"/>
                    <a:gd name="connsiteY3" fmla="*/ 46225 h 48567"/>
                    <a:gd name="connsiteX4" fmla="*/ 10320 w 30766"/>
                    <a:gd name="connsiteY4" fmla="*/ 39471 h 48567"/>
                    <a:gd name="connsiteX5" fmla="*/ 15700 w 30766"/>
                    <a:gd name="connsiteY5" fmla="*/ 45767 h 48567"/>
                    <a:gd name="connsiteX6" fmla="*/ 21138 w 30766"/>
                    <a:gd name="connsiteY6" fmla="*/ 47298 h 48567"/>
                    <a:gd name="connsiteX7" fmla="*/ 29409 w 30766"/>
                    <a:gd name="connsiteY7" fmla="*/ 44923 h 48567"/>
                    <a:gd name="connsiteX8" fmla="*/ 25517 w 30766"/>
                    <a:gd name="connsiteY8" fmla="*/ 33976 h 48567"/>
                    <a:gd name="connsiteX9" fmla="*/ 19621 w 30766"/>
                    <a:gd name="connsiteY9" fmla="*/ 36022 h 48567"/>
                    <a:gd name="connsiteX10" fmla="*/ 15142 w 30766"/>
                    <a:gd name="connsiteY10" fmla="*/ 34562 h 48567"/>
                    <a:gd name="connsiteX11" fmla="*/ 12252 w 30766"/>
                    <a:gd name="connsiteY11" fmla="*/ 29311 h 48567"/>
                    <a:gd name="connsiteX12" fmla="*/ 11207 w 30766"/>
                    <a:gd name="connsiteY12" fmla="*/ 1339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1207" y="-1269"/>
                      </a:moveTo>
                      <a:lnTo>
                        <a:pt x="-1357" y="-1269"/>
                      </a:lnTo>
                      <a:lnTo>
                        <a:pt x="-1357" y="46225"/>
                      </a:lnTo>
                      <a:lnTo>
                        <a:pt x="10320" y="46225"/>
                      </a:lnTo>
                      <a:lnTo>
                        <a:pt x="10320" y="39471"/>
                      </a:lnTo>
                      <a:cubicBezTo>
                        <a:pt x="12314" y="42657"/>
                        <a:pt x="14107" y="44756"/>
                        <a:pt x="15700" y="45767"/>
                      </a:cubicBezTo>
                      <a:cubicBezTo>
                        <a:pt x="17293" y="46788"/>
                        <a:pt x="19106" y="47298"/>
                        <a:pt x="21138" y="47298"/>
                      </a:cubicBezTo>
                      <a:cubicBezTo>
                        <a:pt x="24000" y="47298"/>
                        <a:pt x="26757" y="46506"/>
                        <a:pt x="29409" y="44923"/>
                      </a:cubicBezTo>
                      <a:lnTo>
                        <a:pt x="25517" y="33976"/>
                      </a:lnTo>
                      <a:cubicBezTo>
                        <a:pt x="23399" y="35340"/>
                        <a:pt x="21434" y="36022"/>
                        <a:pt x="19621" y="36022"/>
                      </a:cubicBezTo>
                      <a:cubicBezTo>
                        <a:pt x="17856" y="36022"/>
                        <a:pt x="16363" y="35536"/>
                        <a:pt x="15142" y="34562"/>
                      </a:cubicBezTo>
                      <a:cubicBezTo>
                        <a:pt x="13921" y="33599"/>
                        <a:pt x="12957" y="31848"/>
                        <a:pt x="12252" y="29311"/>
                      </a:cubicBezTo>
                      <a:cubicBezTo>
                        <a:pt x="11555" y="26783"/>
                        <a:pt x="11207" y="21479"/>
                        <a:pt x="11207" y="13398"/>
                      </a:cubicBezTo>
                      <a:close/>
                    </a:path>
                  </a:pathLst>
                </a:custGeom>
                <a:solidFill>
                  <a:srgbClr val="000000"/>
                </a:solidFill>
                <a:ln w="14" cap="flat">
                  <a:noFill/>
                  <a:prstDash val="solid"/>
                  <a:round/>
                </a:ln>
              </p:spPr>
              <p:txBody>
                <a:bodyPr rtlCol="0" anchor="ctr"/>
                <a:lstStyle/>
                <a:p>
                  <a:endParaRPr lang="en-US"/>
                </a:p>
              </p:txBody>
            </p:sp>
            <p:sp>
              <p:nvSpPr>
                <p:cNvPr id="1643" name="Freeform: Shape 1642">
                  <a:extLst>
                    <a:ext uri="{FF2B5EF4-FFF2-40B4-BE49-F238E27FC236}">
                      <a16:creationId xmlns:a16="http://schemas.microsoft.com/office/drawing/2014/main" id="{395C9429-86CE-F50D-13E7-88AF7EFEEA9A}"/>
                    </a:ext>
                  </a:extLst>
                </p:cNvPr>
                <p:cNvSpPr/>
                <p:nvPr/>
              </p:nvSpPr>
              <p:spPr>
                <a:xfrm flipV="1">
                  <a:off x="618595" y="3599731"/>
                  <a:ext cx="49011" cy="49640"/>
                </a:xfrm>
                <a:custGeom>
                  <a:avLst/>
                  <a:gdLst>
                    <a:gd name="connsiteX0" fmla="*/ -1819 w 49011"/>
                    <a:gd name="connsiteY0" fmla="*/ 24254 h 49640"/>
                    <a:gd name="connsiteX1" fmla="*/ 1272 w 49011"/>
                    <a:gd name="connsiteY1" fmla="*/ 36374 h 49640"/>
                    <a:gd name="connsiteX2" fmla="*/ 10016 w 49011"/>
                    <a:gd name="connsiteY2" fmla="*/ 45318 h 49640"/>
                    <a:gd name="connsiteX3" fmla="*/ 22651 w 49011"/>
                    <a:gd name="connsiteY3" fmla="*/ 48409 h 49640"/>
                    <a:gd name="connsiteX4" fmla="*/ 40309 w 49011"/>
                    <a:gd name="connsiteY4" fmla="*/ 41412 h 49640"/>
                    <a:gd name="connsiteX5" fmla="*/ 47192 w 49011"/>
                    <a:gd name="connsiteY5" fmla="*/ 23725 h 49640"/>
                    <a:gd name="connsiteX6" fmla="*/ 40238 w 49011"/>
                    <a:gd name="connsiteY6" fmla="*/ 5852 h 49640"/>
                    <a:gd name="connsiteX7" fmla="*/ 22737 w 49011"/>
                    <a:gd name="connsiteY7" fmla="*/ -1232 h 49640"/>
                    <a:gd name="connsiteX8" fmla="*/ 10287 w 49011"/>
                    <a:gd name="connsiteY8" fmla="*/ 1716 h 49640"/>
                    <a:gd name="connsiteX9" fmla="*/ 1272 w 49011"/>
                    <a:gd name="connsiteY9" fmla="*/ 10374 h 49640"/>
                    <a:gd name="connsiteX10" fmla="*/ -1819 w 49011"/>
                    <a:gd name="connsiteY10" fmla="*/ 24254 h 49640"/>
                    <a:gd name="connsiteX11" fmla="*/ 11060 w 49011"/>
                    <a:gd name="connsiteY11" fmla="*/ 23581 h 49640"/>
                    <a:gd name="connsiteX12" fmla="*/ 14409 w 49011"/>
                    <a:gd name="connsiteY12" fmla="*/ 12763 h 49640"/>
                    <a:gd name="connsiteX13" fmla="*/ 22694 w 49011"/>
                    <a:gd name="connsiteY13" fmla="*/ 9014 h 49640"/>
                    <a:gd name="connsiteX14" fmla="*/ 30936 w 49011"/>
                    <a:gd name="connsiteY14" fmla="*/ 12763 h 49640"/>
                    <a:gd name="connsiteX15" fmla="*/ 34271 w 49011"/>
                    <a:gd name="connsiteY15" fmla="*/ 23682 h 49640"/>
                    <a:gd name="connsiteX16" fmla="*/ 30936 w 49011"/>
                    <a:gd name="connsiteY16" fmla="*/ 34400 h 49640"/>
                    <a:gd name="connsiteX17" fmla="*/ 22694 w 49011"/>
                    <a:gd name="connsiteY17" fmla="*/ 38163 h 49640"/>
                    <a:gd name="connsiteX18" fmla="*/ 14409 w 49011"/>
                    <a:gd name="connsiteY18" fmla="*/ 34400 h 49640"/>
                    <a:gd name="connsiteX19" fmla="*/ 11060 w 49011"/>
                    <a:gd name="connsiteY19" fmla="*/ 2358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819" y="24254"/>
                      </a:moveTo>
                      <a:cubicBezTo>
                        <a:pt x="-1819" y="28433"/>
                        <a:pt x="-788" y="32473"/>
                        <a:pt x="1272" y="36374"/>
                      </a:cubicBezTo>
                      <a:cubicBezTo>
                        <a:pt x="3333" y="40286"/>
                        <a:pt x="6247" y="43267"/>
                        <a:pt x="10016" y="45318"/>
                      </a:cubicBezTo>
                      <a:cubicBezTo>
                        <a:pt x="13784" y="47379"/>
                        <a:pt x="17996" y="48409"/>
                        <a:pt x="22651" y="48409"/>
                      </a:cubicBezTo>
                      <a:cubicBezTo>
                        <a:pt x="29835" y="48409"/>
                        <a:pt x="35721" y="46077"/>
                        <a:pt x="40309" y="41412"/>
                      </a:cubicBezTo>
                      <a:cubicBezTo>
                        <a:pt x="44898" y="36747"/>
                        <a:pt x="47192" y="30851"/>
                        <a:pt x="47192" y="23725"/>
                      </a:cubicBezTo>
                      <a:cubicBezTo>
                        <a:pt x="47192" y="16541"/>
                        <a:pt x="44874" y="10583"/>
                        <a:pt x="40238" y="5852"/>
                      </a:cubicBezTo>
                      <a:cubicBezTo>
                        <a:pt x="35601" y="1129"/>
                        <a:pt x="29768" y="-1232"/>
                        <a:pt x="22737" y="-1232"/>
                      </a:cubicBezTo>
                      <a:cubicBezTo>
                        <a:pt x="18387" y="-1232"/>
                        <a:pt x="14237" y="-249"/>
                        <a:pt x="10287" y="1716"/>
                      </a:cubicBezTo>
                      <a:cubicBezTo>
                        <a:pt x="6338" y="3691"/>
                        <a:pt x="3333" y="6577"/>
                        <a:pt x="1272" y="10374"/>
                      </a:cubicBezTo>
                      <a:cubicBezTo>
                        <a:pt x="-788" y="14170"/>
                        <a:pt x="-1819" y="18797"/>
                        <a:pt x="-1819" y="24254"/>
                      </a:cubicBezTo>
                      <a:close/>
                      <a:moveTo>
                        <a:pt x="11060" y="23581"/>
                      </a:moveTo>
                      <a:cubicBezTo>
                        <a:pt x="11060" y="18878"/>
                        <a:pt x="12176" y="15272"/>
                        <a:pt x="14409" y="12763"/>
                      </a:cubicBezTo>
                      <a:cubicBezTo>
                        <a:pt x="16651" y="10264"/>
                        <a:pt x="19412" y="9014"/>
                        <a:pt x="22694" y="9014"/>
                      </a:cubicBezTo>
                      <a:cubicBezTo>
                        <a:pt x="25976" y="9014"/>
                        <a:pt x="28723" y="10264"/>
                        <a:pt x="30936" y="12763"/>
                      </a:cubicBezTo>
                      <a:cubicBezTo>
                        <a:pt x="33159" y="15272"/>
                        <a:pt x="34271" y="18912"/>
                        <a:pt x="34271" y="23682"/>
                      </a:cubicBezTo>
                      <a:cubicBezTo>
                        <a:pt x="34271" y="28328"/>
                        <a:pt x="33159" y="31900"/>
                        <a:pt x="30936" y="34400"/>
                      </a:cubicBezTo>
                      <a:cubicBezTo>
                        <a:pt x="28723" y="36909"/>
                        <a:pt x="25976" y="38163"/>
                        <a:pt x="22694" y="38163"/>
                      </a:cubicBezTo>
                      <a:cubicBezTo>
                        <a:pt x="19412" y="38163"/>
                        <a:pt x="16651" y="36909"/>
                        <a:pt x="14409" y="34400"/>
                      </a:cubicBezTo>
                      <a:cubicBezTo>
                        <a:pt x="12176" y="31900"/>
                        <a:pt x="11060" y="28294"/>
                        <a:pt x="11060" y="23581"/>
                      </a:cubicBezTo>
                      <a:close/>
                    </a:path>
                  </a:pathLst>
                </a:custGeom>
                <a:solidFill>
                  <a:srgbClr val="000000"/>
                </a:solidFill>
                <a:ln w="14" cap="flat">
                  <a:noFill/>
                  <a:prstDash val="solid"/>
                  <a:round/>
                </a:ln>
              </p:spPr>
              <p:txBody>
                <a:bodyPr rtlCol="0" anchor="ctr"/>
                <a:lstStyle/>
                <a:p>
                  <a:endParaRPr lang="en-US"/>
                </a:p>
              </p:txBody>
            </p:sp>
            <p:sp>
              <p:nvSpPr>
                <p:cNvPr id="1644" name="Freeform: Shape 1643">
                  <a:extLst>
                    <a:ext uri="{FF2B5EF4-FFF2-40B4-BE49-F238E27FC236}">
                      <a16:creationId xmlns:a16="http://schemas.microsoft.com/office/drawing/2014/main" id="{C027A38F-BE27-76C8-4B16-D64C6CD7B272}"/>
                    </a:ext>
                  </a:extLst>
                </p:cNvPr>
                <p:cNvSpPr/>
                <p:nvPr/>
              </p:nvSpPr>
              <p:spPr>
                <a:xfrm flipV="1">
                  <a:off x="677085" y="3599731"/>
                  <a:ext cx="46335" cy="66640"/>
                </a:xfrm>
                <a:custGeom>
                  <a:avLst/>
                  <a:gdLst>
                    <a:gd name="connsiteX0" fmla="*/ -1890 w 46335"/>
                    <a:gd name="connsiteY0" fmla="*/ 64932 h 66640"/>
                    <a:gd name="connsiteX1" fmla="*/ 9830 w 46335"/>
                    <a:gd name="connsiteY1" fmla="*/ 64932 h 66640"/>
                    <a:gd name="connsiteX2" fmla="*/ 9830 w 46335"/>
                    <a:gd name="connsiteY2" fmla="*/ 57949 h 66640"/>
                    <a:gd name="connsiteX3" fmla="*/ 15997 w 46335"/>
                    <a:gd name="connsiteY3" fmla="*/ 63758 h 66640"/>
                    <a:gd name="connsiteX4" fmla="*/ 24641 w 46335"/>
                    <a:gd name="connsiteY4" fmla="*/ 66005 h 66640"/>
                    <a:gd name="connsiteX5" fmla="*/ 38678 w 46335"/>
                    <a:gd name="connsiteY5" fmla="*/ 59523 h 66640"/>
                    <a:gd name="connsiteX6" fmla="*/ 44445 w 46335"/>
                    <a:gd name="connsiteY6" fmla="*/ 41449 h 66640"/>
                    <a:gd name="connsiteX7" fmla="*/ 38621 w 46335"/>
                    <a:gd name="connsiteY7" fmla="*/ 22961 h 66640"/>
                    <a:gd name="connsiteX8" fmla="*/ 24540 w 46335"/>
                    <a:gd name="connsiteY8" fmla="*/ 16364 h 66640"/>
                    <a:gd name="connsiteX9" fmla="*/ 17400 w 46335"/>
                    <a:gd name="connsiteY9" fmla="*/ 17924 h 66640"/>
                    <a:gd name="connsiteX10" fmla="*/ 10688 w 46335"/>
                    <a:gd name="connsiteY10" fmla="*/ 23290 h 66640"/>
                    <a:gd name="connsiteX11" fmla="*/ 10688 w 46335"/>
                    <a:gd name="connsiteY11" fmla="*/ -636 h 66640"/>
                    <a:gd name="connsiteX12" fmla="*/ -1890 w 46335"/>
                    <a:gd name="connsiteY12" fmla="*/ -636 h 66640"/>
                    <a:gd name="connsiteX13" fmla="*/ 10545 w 46335"/>
                    <a:gd name="connsiteY13" fmla="*/ 41993 h 66640"/>
                    <a:gd name="connsiteX14" fmla="*/ 13722 w 46335"/>
                    <a:gd name="connsiteY14" fmla="*/ 30159 h 66640"/>
                    <a:gd name="connsiteX15" fmla="*/ 21464 w 46335"/>
                    <a:gd name="connsiteY15" fmla="*/ 26338 h 66640"/>
                    <a:gd name="connsiteX16" fmla="*/ 28747 w 46335"/>
                    <a:gd name="connsiteY16" fmla="*/ 29844 h 66640"/>
                    <a:gd name="connsiteX17" fmla="*/ 31652 w 46335"/>
                    <a:gd name="connsiteY17" fmla="*/ 41364 h 66640"/>
                    <a:gd name="connsiteX18" fmla="*/ 28647 w 46335"/>
                    <a:gd name="connsiteY18" fmla="*/ 52454 h 66640"/>
                    <a:gd name="connsiteX19" fmla="*/ 21235 w 46335"/>
                    <a:gd name="connsiteY19" fmla="*/ 56074 h 66640"/>
                    <a:gd name="connsiteX20" fmla="*/ 13579 w 46335"/>
                    <a:gd name="connsiteY20" fmla="*/ 52511 h 66640"/>
                    <a:gd name="connsiteX21" fmla="*/ 10545 w 46335"/>
                    <a:gd name="connsiteY21" fmla="*/ 41993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890" y="64932"/>
                      </a:moveTo>
                      <a:lnTo>
                        <a:pt x="9830" y="64932"/>
                      </a:lnTo>
                      <a:lnTo>
                        <a:pt x="9830" y="57949"/>
                      </a:lnTo>
                      <a:cubicBezTo>
                        <a:pt x="11356" y="60334"/>
                        <a:pt x="13412" y="62270"/>
                        <a:pt x="15997" y="63758"/>
                      </a:cubicBezTo>
                      <a:cubicBezTo>
                        <a:pt x="18592" y="65256"/>
                        <a:pt x="21473" y="66005"/>
                        <a:pt x="24641" y="66005"/>
                      </a:cubicBezTo>
                      <a:cubicBezTo>
                        <a:pt x="30155" y="66005"/>
                        <a:pt x="34834" y="63844"/>
                        <a:pt x="38678" y="59523"/>
                      </a:cubicBezTo>
                      <a:cubicBezTo>
                        <a:pt x="42523" y="55201"/>
                        <a:pt x="44445" y="49177"/>
                        <a:pt x="44445" y="41449"/>
                      </a:cubicBezTo>
                      <a:cubicBezTo>
                        <a:pt x="44445" y="33522"/>
                        <a:pt x="42504" y="27359"/>
                        <a:pt x="38621" y="22961"/>
                      </a:cubicBezTo>
                      <a:cubicBezTo>
                        <a:pt x="34748" y="18563"/>
                        <a:pt x="30054" y="16364"/>
                        <a:pt x="24540" y="16364"/>
                      </a:cubicBezTo>
                      <a:cubicBezTo>
                        <a:pt x="21917" y="16364"/>
                        <a:pt x="19537" y="16884"/>
                        <a:pt x="17400" y="17924"/>
                      </a:cubicBezTo>
                      <a:cubicBezTo>
                        <a:pt x="15272" y="18973"/>
                        <a:pt x="13035" y="20762"/>
                        <a:pt x="10688" y="23290"/>
                      </a:cubicBezTo>
                      <a:lnTo>
                        <a:pt x="10688" y="-636"/>
                      </a:lnTo>
                      <a:lnTo>
                        <a:pt x="-1890" y="-636"/>
                      </a:lnTo>
                      <a:close/>
                      <a:moveTo>
                        <a:pt x="10545" y="41993"/>
                      </a:moveTo>
                      <a:cubicBezTo>
                        <a:pt x="10545" y="36651"/>
                        <a:pt x="11604" y="32706"/>
                        <a:pt x="13722" y="30159"/>
                      </a:cubicBezTo>
                      <a:cubicBezTo>
                        <a:pt x="15840" y="27612"/>
                        <a:pt x="18420" y="26338"/>
                        <a:pt x="21464" y="26338"/>
                      </a:cubicBezTo>
                      <a:cubicBezTo>
                        <a:pt x="24383" y="26338"/>
                        <a:pt x="26811" y="27507"/>
                        <a:pt x="28747" y="29844"/>
                      </a:cubicBezTo>
                      <a:cubicBezTo>
                        <a:pt x="30684" y="32191"/>
                        <a:pt x="31652" y="36031"/>
                        <a:pt x="31652" y="41364"/>
                      </a:cubicBezTo>
                      <a:cubicBezTo>
                        <a:pt x="31652" y="46343"/>
                        <a:pt x="30651" y="50040"/>
                        <a:pt x="28647" y="52454"/>
                      </a:cubicBezTo>
                      <a:cubicBezTo>
                        <a:pt x="26653" y="54867"/>
                        <a:pt x="24183" y="56074"/>
                        <a:pt x="21235" y="56074"/>
                      </a:cubicBezTo>
                      <a:cubicBezTo>
                        <a:pt x="18163" y="56074"/>
                        <a:pt x="15611" y="54886"/>
                        <a:pt x="13579" y="52511"/>
                      </a:cubicBezTo>
                      <a:cubicBezTo>
                        <a:pt x="11557" y="50145"/>
                        <a:pt x="10545" y="46639"/>
                        <a:pt x="10545" y="41993"/>
                      </a:cubicBezTo>
                      <a:close/>
                    </a:path>
                  </a:pathLst>
                </a:custGeom>
                <a:solidFill>
                  <a:srgbClr val="000000"/>
                </a:solidFill>
                <a:ln w="14" cap="flat">
                  <a:noFill/>
                  <a:prstDash val="solid"/>
                  <a:round/>
                </a:ln>
              </p:spPr>
              <p:txBody>
                <a:bodyPr rtlCol="0" anchor="ctr"/>
                <a:lstStyle/>
                <a:p>
                  <a:endParaRPr lang="en-US"/>
                </a:p>
              </p:txBody>
            </p:sp>
            <p:sp>
              <p:nvSpPr>
                <p:cNvPr id="1645" name="Freeform: Shape 1644">
                  <a:extLst>
                    <a:ext uri="{FF2B5EF4-FFF2-40B4-BE49-F238E27FC236}">
                      <a16:creationId xmlns:a16="http://schemas.microsoft.com/office/drawing/2014/main" id="{01DD1ADE-3A81-8575-C8CA-324A3D629682}"/>
                    </a:ext>
                  </a:extLst>
                </p:cNvPr>
                <p:cNvSpPr/>
                <p:nvPr/>
              </p:nvSpPr>
              <p:spPr>
                <a:xfrm flipV="1">
                  <a:off x="727446" y="3600804"/>
                  <a:ext cx="48825" cy="66769"/>
                </a:xfrm>
                <a:custGeom>
                  <a:avLst/>
                  <a:gdLst>
                    <a:gd name="connsiteX0" fmla="*/ -1575 w 48825"/>
                    <a:gd name="connsiteY0" fmla="*/ 66214 h 66769"/>
                    <a:gd name="connsiteX1" fmla="*/ 11791 w 48825"/>
                    <a:gd name="connsiteY1" fmla="*/ 66214 h 66769"/>
                    <a:gd name="connsiteX2" fmla="*/ 23153 w 48825"/>
                    <a:gd name="connsiteY2" fmla="*/ 32500 h 66769"/>
                    <a:gd name="connsiteX3" fmla="*/ 34243 w 48825"/>
                    <a:gd name="connsiteY3" fmla="*/ 66214 h 66769"/>
                    <a:gd name="connsiteX4" fmla="*/ 47250 w 48825"/>
                    <a:gd name="connsiteY4" fmla="*/ 66214 h 66769"/>
                    <a:gd name="connsiteX5" fmla="*/ 30479 w 48825"/>
                    <a:gd name="connsiteY5" fmla="*/ 20508 h 66769"/>
                    <a:gd name="connsiteX6" fmla="*/ 27488 w 48825"/>
                    <a:gd name="connsiteY6" fmla="*/ 12237 h 66769"/>
                    <a:gd name="connsiteX7" fmla="*/ 24326 w 48825"/>
                    <a:gd name="connsiteY7" fmla="*/ 5883 h 66769"/>
                    <a:gd name="connsiteX8" fmla="*/ 20892 w 48825"/>
                    <a:gd name="connsiteY8" fmla="*/ 2335 h 66769"/>
                    <a:gd name="connsiteX9" fmla="*/ 16098 w 48825"/>
                    <a:gd name="connsiteY9" fmla="*/ 202 h 66769"/>
                    <a:gd name="connsiteX10" fmla="*/ 9687 w 48825"/>
                    <a:gd name="connsiteY10" fmla="*/ -556 h 66769"/>
                    <a:gd name="connsiteX11" fmla="*/ 2575 w 48825"/>
                    <a:gd name="connsiteY11" fmla="*/ 202 h 66769"/>
                    <a:gd name="connsiteX12" fmla="*/ 1459 w 48825"/>
                    <a:gd name="connsiteY12" fmla="*/ 10048 h 66769"/>
                    <a:gd name="connsiteX13" fmla="*/ 6782 w 48825"/>
                    <a:gd name="connsiteY13" fmla="*/ 9461 h 66769"/>
                    <a:gd name="connsiteX14" fmla="*/ 13264 w 48825"/>
                    <a:gd name="connsiteY14" fmla="*/ 12037 h 66769"/>
                    <a:gd name="connsiteX15" fmla="*/ 16484 w 48825"/>
                    <a:gd name="connsiteY15" fmla="*/ 18591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575" y="66214"/>
                      </a:moveTo>
                      <a:lnTo>
                        <a:pt x="11791" y="66214"/>
                      </a:lnTo>
                      <a:lnTo>
                        <a:pt x="23153" y="32500"/>
                      </a:lnTo>
                      <a:lnTo>
                        <a:pt x="34243" y="66214"/>
                      </a:lnTo>
                      <a:lnTo>
                        <a:pt x="47250" y="66214"/>
                      </a:lnTo>
                      <a:lnTo>
                        <a:pt x="30479" y="20508"/>
                      </a:lnTo>
                      <a:lnTo>
                        <a:pt x="27488" y="12237"/>
                      </a:lnTo>
                      <a:cubicBezTo>
                        <a:pt x="26382" y="9461"/>
                        <a:pt x="25328" y="7343"/>
                        <a:pt x="24326" y="5883"/>
                      </a:cubicBezTo>
                      <a:cubicBezTo>
                        <a:pt x="23334" y="4424"/>
                        <a:pt x="22189" y="3241"/>
                        <a:pt x="20892" y="2335"/>
                      </a:cubicBezTo>
                      <a:cubicBezTo>
                        <a:pt x="19594" y="1419"/>
                        <a:pt x="17996" y="708"/>
                        <a:pt x="16098" y="202"/>
                      </a:cubicBezTo>
                      <a:cubicBezTo>
                        <a:pt x="14209" y="-303"/>
                        <a:pt x="12072" y="-556"/>
                        <a:pt x="9687" y="-556"/>
                      </a:cubicBezTo>
                      <a:cubicBezTo>
                        <a:pt x="7273" y="-556"/>
                        <a:pt x="4903" y="-303"/>
                        <a:pt x="2575" y="202"/>
                      </a:cubicBezTo>
                      <a:lnTo>
                        <a:pt x="1459" y="10048"/>
                      </a:lnTo>
                      <a:cubicBezTo>
                        <a:pt x="3434" y="9656"/>
                        <a:pt x="5208" y="9461"/>
                        <a:pt x="6782" y="9461"/>
                      </a:cubicBezTo>
                      <a:cubicBezTo>
                        <a:pt x="9701" y="9461"/>
                        <a:pt x="11862" y="10319"/>
                        <a:pt x="13264" y="12037"/>
                      </a:cubicBezTo>
                      <a:cubicBezTo>
                        <a:pt x="14667" y="13744"/>
                        <a:pt x="15740" y="15929"/>
                        <a:pt x="16484" y="18591"/>
                      </a:cubicBezTo>
                      <a:close/>
                    </a:path>
                  </a:pathLst>
                </a:custGeom>
                <a:solidFill>
                  <a:srgbClr val="000000"/>
                </a:solidFill>
                <a:ln w="14" cap="flat">
                  <a:noFill/>
                  <a:prstDash val="solid"/>
                  <a:round/>
                </a:ln>
              </p:spPr>
              <p:txBody>
                <a:bodyPr rtlCol="0" anchor="ctr"/>
                <a:lstStyle/>
                <a:p>
                  <a:endParaRPr lang="en-US"/>
                </a:p>
              </p:txBody>
            </p:sp>
            <p:sp>
              <p:nvSpPr>
                <p:cNvPr id="1646" name="Freeform: Shape 1645">
                  <a:extLst>
                    <a:ext uri="{FF2B5EF4-FFF2-40B4-BE49-F238E27FC236}">
                      <a16:creationId xmlns:a16="http://schemas.microsoft.com/office/drawing/2014/main" id="{89816BB2-7638-15AD-1449-C0E8144D3F40}"/>
                    </a:ext>
                  </a:extLst>
                </p:cNvPr>
                <p:cNvSpPr/>
                <p:nvPr/>
              </p:nvSpPr>
              <p:spPr>
                <a:xfrm flipV="1">
                  <a:off x="777750" y="364829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47" name="Freeform: Shape 1646">
                  <a:extLst>
                    <a:ext uri="{FF2B5EF4-FFF2-40B4-BE49-F238E27FC236}">
                      <a16:creationId xmlns:a16="http://schemas.microsoft.com/office/drawing/2014/main" id="{D653C6B8-CA48-9383-FCCE-9B053D932F13}"/>
                    </a:ext>
                  </a:extLst>
                </p:cNvPr>
                <p:cNvSpPr/>
                <p:nvPr/>
              </p:nvSpPr>
              <p:spPr>
                <a:xfrm flipV="1">
                  <a:off x="807001" y="3600275"/>
                  <a:ext cx="45834" cy="31381"/>
                </a:xfrm>
                <a:custGeom>
                  <a:avLst/>
                  <a:gdLst>
                    <a:gd name="connsiteX0" fmla="*/ -1674 w 45834"/>
                    <a:gd name="connsiteY0" fmla="*/ 18014 h 31381"/>
                    <a:gd name="connsiteX1" fmla="*/ -1674 w 45834"/>
                    <a:gd name="connsiteY1" fmla="*/ 29548 h 31381"/>
                    <a:gd name="connsiteX2" fmla="*/ 44160 w 45834"/>
                    <a:gd name="connsiteY2" fmla="*/ 29548 h 31381"/>
                    <a:gd name="connsiteX3" fmla="*/ 44160 w 45834"/>
                    <a:gd name="connsiteY3" fmla="*/ 18014 h 31381"/>
                    <a:gd name="connsiteX4" fmla="*/ -1674 w 45834"/>
                    <a:gd name="connsiteY4" fmla="*/ -1834 h 31381"/>
                    <a:gd name="connsiteX5" fmla="*/ -1674 w 45834"/>
                    <a:gd name="connsiteY5" fmla="*/ 9743 h 31381"/>
                    <a:gd name="connsiteX6" fmla="*/ 44160 w 45834"/>
                    <a:gd name="connsiteY6" fmla="*/ 9743 h 31381"/>
                    <a:gd name="connsiteX7" fmla="*/ 44160 w 45834"/>
                    <a:gd name="connsiteY7" fmla="*/ -1834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674" y="18014"/>
                      </a:moveTo>
                      <a:lnTo>
                        <a:pt x="-1674" y="29548"/>
                      </a:lnTo>
                      <a:lnTo>
                        <a:pt x="44160" y="29548"/>
                      </a:lnTo>
                      <a:lnTo>
                        <a:pt x="44160" y="18014"/>
                      </a:lnTo>
                      <a:close/>
                      <a:moveTo>
                        <a:pt x="-1674" y="-1834"/>
                      </a:moveTo>
                      <a:lnTo>
                        <a:pt x="-1674" y="9743"/>
                      </a:lnTo>
                      <a:lnTo>
                        <a:pt x="44160" y="9743"/>
                      </a:lnTo>
                      <a:lnTo>
                        <a:pt x="44160" y="-1834"/>
                      </a:lnTo>
                      <a:close/>
                    </a:path>
                  </a:pathLst>
                </a:custGeom>
                <a:solidFill>
                  <a:srgbClr val="000000"/>
                </a:solidFill>
                <a:ln w="14" cap="flat">
                  <a:noFill/>
                  <a:prstDash val="solid"/>
                  <a:round/>
                </a:ln>
              </p:spPr>
              <p:txBody>
                <a:bodyPr rtlCol="0" anchor="ctr"/>
                <a:lstStyle/>
                <a:p>
                  <a:endParaRPr lang="en-US"/>
                </a:p>
              </p:txBody>
            </p:sp>
            <p:sp>
              <p:nvSpPr>
                <p:cNvPr id="1648" name="Freeform: Shape 1647">
                  <a:extLst>
                    <a:ext uri="{FF2B5EF4-FFF2-40B4-BE49-F238E27FC236}">
                      <a16:creationId xmlns:a16="http://schemas.microsoft.com/office/drawing/2014/main" id="{161238E8-BF1D-BE43-C049-9CA0522224C1}"/>
                    </a:ext>
                  </a:extLst>
                </p:cNvPr>
                <p:cNvSpPr/>
                <p:nvPr/>
              </p:nvSpPr>
              <p:spPr>
                <a:xfrm flipV="1">
                  <a:off x="856678" y="364829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49" name="Freeform: Shape 1648">
                  <a:extLst>
                    <a:ext uri="{FF2B5EF4-FFF2-40B4-BE49-F238E27FC236}">
                      <a16:creationId xmlns:a16="http://schemas.microsoft.com/office/drawing/2014/main" id="{ABBCBBC2-5F9D-83F3-D2E8-03E6400A573D}"/>
                    </a:ext>
                  </a:extLst>
                </p:cNvPr>
                <p:cNvSpPr/>
                <p:nvPr/>
              </p:nvSpPr>
              <p:spPr>
                <a:xfrm flipV="1">
                  <a:off x="885972" y="3582473"/>
                  <a:ext cx="42571" cy="66941"/>
                </a:xfrm>
                <a:custGeom>
                  <a:avLst/>
                  <a:gdLst>
                    <a:gd name="connsiteX0" fmla="*/ 19734 w 42571"/>
                    <a:gd name="connsiteY0" fmla="*/ 65106 h 66941"/>
                    <a:gd name="connsiteX1" fmla="*/ 34630 w 42571"/>
                    <a:gd name="connsiteY1" fmla="*/ 58309 h 66941"/>
                    <a:gd name="connsiteX2" fmla="*/ 41027 w 42571"/>
                    <a:gd name="connsiteY2" fmla="*/ 31607 h 66941"/>
                    <a:gd name="connsiteX3" fmla="*/ 34587 w 42571"/>
                    <a:gd name="connsiteY3" fmla="*/ 4876 h 66941"/>
                    <a:gd name="connsiteX4" fmla="*/ 19734 w 42571"/>
                    <a:gd name="connsiteY4" fmla="*/ -1835 h 66941"/>
                    <a:gd name="connsiteX5" fmla="*/ 4308 w 42571"/>
                    <a:gd name="connsiteY5" fmla="*/ 5520 h 66941"/>
                    <a:gd name="connsiteX6" fmla="*/ -1545 w 42571"/>
                    <a:gd name="connsiteY6" fmla="*/ 31750 h 66941"/>
                    <a:gd name="connsiteX7" fmla="*/ 4894 w 42571"/>
                    <a:gd name="connsiteY7" fmla="*/ 58395 h 66941"/>
                    <a:gd name="connsiteX8" fmla="*/ 19734 w 42571"/>
                    <a:gd name="connsiteY8" fmla="*/ 65106 h 66941"/>
                    <a:gd name="connsiteX9" fmla="*/ 19734 w 42571"/>
                    <a:gd name="connsiteY9" fmla="*/ 54689 h 66941"/>
                    <a:gd name="connsiteX10" fmla="*/ 15670 w 42571"/>
                    <a:gd name="connsiteY10" fmla="*/ 53229 h 66941"/>
                    <a:gd name="connsiteX11" fmla="*/ 12893 w 42571"/>
                    <a:gd name="connsiteY11" fmla="*/ 48020 h 66941"/>
                    <a:gd name="connsiteX12" fmla="*/ 11606 w 42571"/>
                    <a:gd name="connsiteY12" fmla="*/ 31607 h 66941"/>
                    <a:gd name="connsiteX13" fmla="*/ 12765 w 42571"/>
                    <a:gd name="connsiteY13" fmla="*/ 15752 h 66941"/>
                    <a:gd name="connsiteX14" fmla="*/ 15684 w 42571"/>
                    <a:gd name="connsiteY14" fmla="*/ 10013 h 66941"/>
                    <a:gd name="connsiteX15" fmla="*/ 19734 w 42571"/>
                    <a:gd name="connsiteY15" fmla="*/ 8582 h 66941"/>
                    <a:gd name="connsiteX16" fmla="*/ 23812 w 42571"/>
                    <a:gd name="connsiteY16" fmla="*/ 10028 h 66941"/>
                    <a:gd name="connsiteX17" fmla="*/ 26574 w 42571"/>
                    <a:gd name="connsiteY17" fmla="*/ 15251 h 66941"/>
                    <a:gd name="connsiteX18" fmla="*/ 27876 w 42571"/>
                    <a:gd name="connsiteY18" fmla="*/ 31607 h 66941"/>
                    <a:gd name="connsiteX19" fmla="*/ 26717 w 42571"/>
                    <a:gd name="connsiteY19" fmla="*/ 47462 h 66941"/>
                    <a:gd name="connsiteX20" fmla="*/ 23783 w 42571"/>
                    <a:gd name="connsiteY20" fmla="*/ 53229 h 66941"/>
                    <a:gd name="connsiteX21" fmla="*/ 19734 w 42571"/>
                    <a:gd name="connsiteY21" fmla="*/ 5468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734" y="65106"/>
                      </a:moveTo>
                      <a:cubicBezTo>
                        <a:pt x="26087" y="65106"/>
                        <a:pt x="31053" y="62840"/>
                        <a:pt x="34630" y="58309"/>
                      </a:cubicBezTo>
                      <a:cubicBezTo>
                        <a:pt x="38894" y="52947"/>
                        <a:pt x="41027" y="44047"/>
                        <a:pt x="41027" y="31607"/>
                      </a:cubicBezTo>
                      <a:cubicBezTo>
                        <a:pt x="41027" y="19205"/>
                        <a:pt x="38880" y="10295"/>
                        <a:pt x="34587" y="4876"/>
                      </a:cubicBezTo>
                      <a:cubicBezTo>
                        <a:pt x="31038" y="402"/>
                        <a:pt x="26087" y="-1835"/>
                        <a:pt x="19734" y="-1835"/>
                      </a:cubicBezTo>
                      <a:cubicBezTo>
                        <a:pt x="13361" y="-1835"/>
                        <a:pt x="8219" y="617"/>
                        <a:pt x="4308" y="5520"/>
                      </a:cubicBezTo>
                      <a:cubicBezTo>
                        <a:pt x="406" y="10424"/>
                        <a:pt x="-1545" y="19167"/>
                        <a:pt x="-1545" y="31750"/>
                      </a:cubicBezTo>
                      <a:cubicBezTo>
                        <a:pt x="-1545" y="44095"/>
                        <a:pt x="601" y="52976"/>
                        <a:pt x="4894" y="58395"/>
                      </a:cubicBezTo>
                      <a:cubicBezTo>
                        <a:pt x="8443" y="62869"/>
                        <a:pt x="13390" y="65106"/>
                        <a:pt x="19734" y="65106"/>
                      </a:cubicBezTo>
                      <a:close/>
                      <a:moveTo>
                        <a:pt x="19734" y="54689"/>
                      </a:moveTo>
                      <a:cubicBezTo>
                        <a:pt x="18217" y="54689"/>
                        <a:pt x="16862" y="54202"/>
                        <a:pt x="15670" y="53229"/>
                      </a:cubicBezTo>
                      <a:cubicBezTo>
                        <a:pt x="14477" y="52265"/>
                        <a:pt x="13552" y="50529"/>
                        <a:pt x="12893" y="48020"/>
                      </a:cubicBezTo>
                      <a:cubicBezTo>
                        <a:pt x="12035" y="44777"/>
                        <a:pt x="11606" y="39306"/>
                        <a:pt x="11606" y="31607"/>
                      </a:cubicBezTo>
                      <a:cubicBezTo>
                        <a:pt x="11606" y="23918"/>
                        <a:pt x="11992" y="18633"/>
                        <a:pt x="12765" y="15752"/>
                      </a:cubicBezTo>
                      <a:cubicBezTo>
                        <a:pt x="13537" y="12880"/>
                        <a:pt x="14510" y="10967"/>
                        <a:pt x="15684" y="10013"/>
                      </a:cubicBezTo>
                      <a:cubicBezTo>
                        <a:pt x="16867" y="9059"/>
                        <a:pt x="18217" y="8582"/>
                        <a:pt x="19734" y="8582"/>
                      </a:cubicBezTo>
                      <a:cubicBezTo>
                        <a:pt x="21260" y="8582"/>
                        <a:pt x="22619" y="9064"/>
                        <a:pt x="23812" y="10028"/>
                      </a:cubicBezTo>
                      <a:cubicBezTo>
                        <a:pt x="25004" y="11001"/>
                        <a:pt x="25925" y="12742"/>
                        <a:pt x="26574" y="15251"/>
                      </a:cubicBezTo>
                      <a:cubicBezTo>
                        <a:pt x="27442" y="18466"/>
                        <a:pt x="27876" y="23918"/>
                        <a:pt x="27876" y="31607"/>
                      </a:cubicBezTo>
                      <a:cubicBezTo>
                        <a:pt x="27876" y="39306"/>
                        <a:pt x="27489" y="44591"/>
                        <a:pt x="26717" y="47462"/>
                      </a:cubicBezTo>
                      <a:cubicBezTo>
                        <a:pt x="25944" y="50343"/>
                        <a:pt x="24966" y="52265"/>
                        <a:pt x="23783" y="53229"/>
                      </a:cubicBezTo>
                      <a:cubicBezTo>
                        <a:pt x="22610" y="54202"/>
                        <a:pt x="21260" y="54689"/>
                        <a:pt x="19734" y="54689"/>
                      </a:cubicBezTo>
                      <a:close/>
                    </a:path>
                  </a:pathLst>
                </a:custGeom>
                <a:solidFill>
                  <a:srgbClr val="000000"/>
                </a:solidFill>
                <a:ln w="14" cap="flat">
                  <a:noFill/>
                  <a:prstDash val="solid"/>
                  <a:round/>
                </a:ln>
              </p:spPr>
              <p:txBody>
                <a:bodyPr rtlCol="0" anchor="ctr"/>
                <a:lstStyle/>
                <a:p>
                  <a:endParaRPr lang="en-US"/>
                </a:p>
              </p:txBody>
            </p:sp>
            <p:sp>
              <p:nvSpPr>
                <p:cNvPr id="1650" name="Freeform: Shape 1649">
                  <a:extLst>
                    <a:ext uri="{FF2B5EF4-FFF2-40B4-BE49-F238E27FC236}">
                      <a16:creationId xmlns:a16="http://schemas.microsoft.com/office/drawing/2014/main" id="{507D044D-BEDC-041A-1D45-8256B514CB39}"/>
                    </a:ext>
                  </a:extLst>
                </p:cNvPr>
                <p:cNvSpPr/>
                <p:nvPr/>
              </p:nvSpPr>
              <p:spPr>
                <a:xfrm flipV="1">
                  <a:off x="939625" y="3635734"/>
                  <a:ext cx="12578" cy="12564"/>
                </a:xfrm>
                <a:custGeom>
                  <a:avLst/>
                  <a:gdLst>
                    <a:gd name="connsiteX0" fmla="*/ -678 w 12578"/>
                    <a:gd name="connsiteY0" fmla="*/ -7 h 12564"/>
                    <a:gd name="connsiteX1" fmla="*/ -678 w 12578"/>
                    <a:gd name="connsiteY1" fmla="*/ 12557 h 12564"/>
                    <a:gd name="connsiteX2" fmla="*/ 11900 w 12578"/>
                    <a:gd name="connsiteY2" fmla="*/ 12557 h 12564"/>
                    <a:gd name="connsiteX3" fmla="*/ 11900 w 12578"/>
                    <a:gd name="connsiteY3" fmla="*/ -7 h 12564"/>
                  </a:gdLst>
                  <a:ahLst/>
                  <a:cxnLst>
                    <a:cxn ang="0">
                      <a:pos x="connsiteX0" y="connsiteY0"/>
                    </a:cxn>
                    <a:cxn ang="0">
                      <a:pos x="connsiteX1" y="connsiteY1"/>
                    </a:cxn>
                    <a:cxn ang="0">
                      <a:pos x="connsiteX2" y="connsiteY2"/>
                    </a:cxn>
                    <a:cxn ang="0">
                      <a:pos x="connsiteX3" y="connsiteY3"/>
                    </a:cxn>
                  </a:cxnLst>
                  <a:rect l="l" t="t" r="r" b="b"/>
                  <a:pathLst>
                    <a:path w="12578" h="12564">
                      <a:moveTo>
                        <a:pt x="-678" y="-7"/>
                      </a:moveTo>
                      <a:lnTo>
                        <a:pt x="-678" y="12557"/>
                      </a:lnTo>
                      <a:lnTo>
                        <a:pt x="11900" y="12557"/>
                      </a:lnTo>
                      <a:lnTo>
                        <a:pt x="11900" y="-7"/>
                      </a:lnTo>
                      <a:close/>
                    </a:path>
                  </a:pathLst>
                </a:custGeom>
                <a:solidFill>
                  <a:srgbClr val="000000"/>
                </a:solidFill>
                <a:ln w="14" cap="flat">
                  <a:noFill/>
                  <a:prstDash val="solid"/>
                  <a:round/>
                </a:ln>
              </p:spPr>
              <p:txBody>
                <a:bodyPr rtlCol="0" anchor="ctr"/>
                <a:lstStyle/>
                <a:p>
                  <a:endParaRPr lang="en-US"/>
                </a:p>
              </p:txBody>
            </p:sp>
            <p:sp>
              <p:nvSpPr>
                <p:cNvPr id="1651" name="Freeform: Shape 1650">
                  <a:extLst>
                    <a:ext uri="{FF2B5EF4-FFF2-40B4-BE49-F238E27FC236}">
                      <a16:creationId xmlns:a16="http://schemas.microsoft.com/office/drawing/2014/main" id="{7D14DF25-5AD1-7330-4FC6-B3677DBB2D6D}"/>
                    </a:ext>
                  </a:extLst>
                </p:cNvPr>
                <p:cNvSpPr/>
                <p:nvPr/>
              </p:nvSpPr>
              <p:spPr>
                <a:xfrm flipV="1">
                  <a:off x="962351" y="3582473"/>
                  <a:ext cx="42571" cy="66941"/>
                </a:xfrm>
                <a:custGeom>
                  <a:avLst/>
                  <a:gdLst>
                    <a:gd name="connsiteX0" fmla="*/ 19751 w 42571"/>
                    <a:gd name="connsiteY0" fmla="*/ 65106 h 66941"/>
                    <a:gd name="connsiteX1" fmla="*/ 34648 w 42571"/>
                    <a:gd name="connsiteY1" fmla="*/ 58309 h 66941"/>
                    <a:gd name="connsiteX2" fmla="*/ 41044 w 42571"/>
                    <a:gd name="connsiteY2" fmla="*/ 31607 h 66941"/>
                    <a:gd name="connsiteX3" fmla="*/ 34605 w 42571"/>
                    <a:gd name="connsiteY3" fmla="*/ 4876 h 66941"/>
                    <a:gd name="connsiteX4" fmla="*/ 19751 w 42571"/>
                    <a:gd name="connsiteY4" fmla="*/ -1835 h 66941"/>
                    <a:gd name="connsiteX5" fmla="*/ 4325 w 42571"/>
                    <a:gd name="connsiteY5" fmla="*/ 5520 h 66941"/>
                    <a:gd name="connsiteX6" fmla="*/ -1527 w 42571"/>
                    <a:gd name="connsiteY6" fmla="*/ 31750 h 66941"/>
                    <a:gd name="connsiteX7" fmla="*/ 4912 w 42571"/>
                    <a:gd name="connsiteY7" fmla="*/ 58395 h 66941"/>
                    <a:gd name="connsiteX8" fmla="*/ 19751 w 42571"/>
                    <a:gd name="connsiteY8" fmla="*/ 65106 h 66941"/>
                    <a:gd name="connsiteX9" fmla="*/ 19751 w 42571"/>
                    <a:gd name="connsiteY9" fmla="*/ 54689 h 66941"/>
                    <a:gd name="connsiteX10" fmla="*/ 15687 w 42571"/>
                    <a:gd name="connsiteY10" fmla="*/ 53229 h 66941"/>
                    <a:gd name="connsiteX11" fmla="*/ 12911 w 42571"/>
                    <a:gd name="connsiteY11" fmla="*/ 48020 h 66941"/>
                    <a:gd name="connsiteX12" fmla="*/ 11623 w 42571"/>
                    <a:gd name="connsiteY12" fmla="*/ 31607 h 66941"/>
                    <a:gd name="connsiteX13" fmla="*/ 12782 w 42571"/>
                    <a:gd name="connsiteY13" fmla="*/ 15752 h 66941"/>
                    <a:gd name="connsiteX14" fmla="*/ 15702 w 42571"/>
                    <a:gd name="connsiteY14" fmla="*/ 10013 h 66941"/>
                    <a:gd name="connsiteX15" fmla="*/ 19751 w 42571"/>
                    <a:gd name="connsiteY15" fmla="*/ 8582 h 66941"/>
                    <a:gd name="connsiteX16" fmla="*/ 23830 w 42571"/>
                    <a:gd name="connsiteY16" fmla="*/ 10028 h 66941"/>
                    <a:gd name="connsiteX17" fmla="*/ 26591 w 42571"/>
                    <a:gd name="connsiteY17" fmla="*/ 15251 h 66941"/>
                    <a:gd name="connsiteX18" fmla="*/ 27894 w 42571"/>
                    <a:gd name="connsiteY18" fmla="*/ 31607 h 66941"/>
                    <a:gd name="connsiteX19" fmla="*/ 26735 w 42571"/>
                    <a:gd name="connsiteY19" fmla="*/ 47462 h 66941"/>
                    <a:gd name="connsiteX20" fmla="*/ 23801 w 42571"/>
                    <a:gd name="connsiteY20" fmla="*/ 53229 h 66941"/>
                    <a:gd name="connsiteX21" fmla="*/ 19751 w 42571"/>
                    <a:gd name="connsiteY21" fmla="*/ 5468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751" y="65106"/>
                      </a:moveTo>
                      <a:cubicBezTo>
                        <a:pt x="26105" y="65106"/>
                        <a:pt x="31070" y="62840"/>
                        <a:pt x="34648" y="58309"/>
                      </a:cubicBezTo>
                      <a:cubicBezTo>
                        <a:pt x="38912" y="52947"/>
                        <a:pt x="41044" y="44047"/>
                        <a:pt x="41044" y="31607"/>
                      </a:cubicBezTo>
                      <a:cubicBezTo>
                        <a:pt x="41044" y="19205"/>
                        <a:pt x="38898" y="10295"/>
                        <a:pt x="34605" y="4876"/>
                      </a:cubicBezTo>
                      <a:cubicBezTo>
                        <a:pt x="31056" y="402"/>
                        <a:pt x="26105" y="-1835"/>
                        <a:pt x="19751" y="-1835"/>
                      </a:cubicBezTo>
                      <a:cubicBezTo>
                        <a:pt x="13379" y="-1835"/>
                        <a:pt x="8237" y="617"/>
                        <a:pt x="4325" y="5520"/>
                      </a:cubicBezTo>
                      <a:cubicBezTo>
                        <a:pt x="424" y="10424"/>
                        <a:pt x="-1527" y="19167"/>
                        <a:pt x="-1527" y="31750"/>
                      </a:cubicBezTo>
                      <a:cubicBezTo>
                        <a:pt x="-1527" y="44095"/>
                        <a:pt x="619" y="52976"/>
                        <a:pt x="4912" y="58395"/>
                      </a:cubicBezTo>
                      <a:cubicBezTo>
                        <a:pt x="8461" y="62869"/>
                        <a:pt x="13407" y="65106"/>
                        <a:pt x="19751" y="65106"/>
                      </a:cubicBezTo>
                      <a:close/>
                      <a:moveTo>
                        <a:pt x="19751" y="54689"/>
                      </a:moveTo>
                      <a:cubicBezTo>
                        <a:pt x="18234" y="54689"/>
                        <a:pt x="16880" y="54202"/>
                        <a:pt x="15687" y="53229"/>
                      </a:cubicBezTo>
                      <a:cubicBezTo>
                        <a:pt x="14495" y="52265"/>
                        <a:pt x="13569" y="50529"/>
                        <a:pt x="12911" y="48020"/>
                      </a:cubicBezTo>
                      <a:cubicBezTo>
                        <a:pt x="12053" y="44777"/>
                        <a:pt x="11623" y="39306"/>
                        <a:pt x="11623" y="31607"/>
                      </a:cubicBezTo>
                      <a:cubicBezTo>
                        <a:pt x="11623" y="23918"/>
                        <a:pt x="12010" y="18633"/>
                        <a:pt x="12782" y="15752"/>
                      </a:cubicBezTo>
                      <a:cubicBezTo>
                        <a:pt x="13555" y="12880"/>
                        <a:pt x="14528" y="10967"/>
                        <a:pt x="15702" y="10013"/>
                      </a:cubicBezTo>
                      <a:cubicBezTo>
                        <a:pt x="16885" y="9059"/>
                        <a:pt x="18234" y="8582"/>
                        <a:pt x="19751" y="8582"/>
                      </a:cubicBezTo>
                      <a:cubicBezTo>
                        <a:pt x="21278" y="8582"/>
                        <a:pt x="22637" y="9064"/>
                        <a:pt x="23830" y="10028"/>
                      </a:cubicBezTo>
                      <a:cubicBezTo>
                        <a:pt x="25022" y="11001"/>
                        <a:pt x="25943" y="12742"/>
                        <a:pt x="26591" y="15251"/>
                      </a:cubicBezTo>
                      <a:cubicBezTo>
                        <a:pt x="27460" y="18466"/>
                        <a:pt x="27894" y="23918"/>
                        <a:pt x="27894" y="31607"/>
                      </a:cubicBezTo>
                      <a:cubicBezTo>
                        <a:pt x="27894" y="39306"/>
                        <a:pt x="27507" y="44591"/>
                        <a:pt x="26735" y="47462"/>
                      </a:cubicBezTo>
                      <a:cubicBezTo>
                        <a:pt x="25962" y="50343"/>
                        <a:pt x="24984" y="52265"/>
                        <a:pt x="23801" y="53229"/>
                      </a:cubicBezTo>
                      <a:cubicBezTo>
                        <a:pt x="22628" y="54202"/>
                        <a:pt x="21278" y="54689"/>
                        <a:pt x="19751" y="54689"/>
                      </a:cubicBezTo>
                      <a:close/>
                    </a:path>
                  </a:pathLst>
                </a:custGeom>
                <a:solidFill>
                  <a:srgbClr val="000000"/>
                </a:solidFill>
                <a:ln w="14" cap="flat">
                  <a:noFill/>
                  <a:prstDash val="solid"/>
                  <a:round/>
                </a:ln>
              </p:spPr>
              <p:txBody>
                <a:bodyPr rtlCol="0" anchor="ctr"/>
                <a:lstStyle/>
                <a:p>
                  <a:endParaRPr lang="en-US"/>
                </a:p>
              </p:txBody>
            </p:sp>
            <p:sp>
              <p:nvSpPr>
                <p:cNvPr id="1652" name="Freeform: Shape 1651">
                  <a:extLst>
                    <a:ext uri="{FF2B5EF4-FFF2-40B4-BE49-F238E27FC236}">
                      <a16:creationId xmlns:a16="http://schemas.microsoft.com/office/drawing/2014/main" id="{17F47D79-751B-0F18-1176-DDF44727E136}"/>
                    </a:ext>
                  </a:extLst>
                </p:cNvPr>
                <p:cNvSpPr/>
                <p:nvPr/>
              </p:nvSpPr>
              <p:spPr>
                <a:xfrm flipV="1">
                  <a:off x="1012341" y="3582473"/>
                  <a:ext cx="43788" cy="66984"/>
                </a:xfrm>
                <a:custGeom>
                  <a:avLst/>
                  <a:gdLst>
                    <a:gd name="connsiteX0" fmla="*/ -233 w 43788"/>
                    <a:gd name="connsiteY0" fmla="*/ 14479 h 66984"/>
                    <a:gd name="connsiteX1" fmla="*/ 11931 w 43788"/>
                    <a:gd name="connsiteY1" fmla="*/ 15825 h 66984"/>
                    <a:gd name="connsiteX2" fmla="*/ 14249 w 43788"/>
                    <a:gd name="connsiteY2" fmla="*/ 10330 h 66984"/>
                    <a:gd name="connsiteX3" fmla="*/ 19214 w 43788"/>
                    <a:gd name="connsiteY3" fmla="*/ 8541 h 66984"/>
                    <a:gd name="connsiteX4" fmla="*/ 25825 w 43788"/>
                    <a:gd name="connsiteY4" fmla="*/ 12118 h 66984"/>
                    <a:gd name="connsiteX5" fmla="*/ 29317 w 43788"/>
                    <a:gd name="connsiteY5" fmla="*/ 26958 h 66984"/>
                    <a:gd name="connsiteX6" fmla="*/ 17468 w 43788"/>
                    <a:gd name="connsiteY6" fmla="*/ 21463 h 66984"/>
                    <a:gd name="connsiteX7" fmla="*/ 4117 w 43788"/>
                    <a:gd name="connsiteY7" fmla="*/ 27430 h 66984"/>
                    <a:gd name="connsiteX8" fmla="*/ -1492 w 43788"/>
                    <a:gd name="connsiteY8" fmla="*/ 42970 h 66984"/>
                    <a:gd name="connsiteX9" fmla="*/ 4432 w 43788"/>
                    <a:gd name="connsiteY9" fmla="*/ 59040 h 66984"/>
                    <a:gd name="connsiteX10" fmla="*/ 19529 w 43788"/>
                    <a:gd name="connsiteY10" fmla="*/ 65151 h 66984"/>
                    <a:gd name="connsiteX11" fmla="*/ 35899 w 43788"/>
                    <a:gd name="connsiteY11" fmla="*/ 57438 h 66984"/>
                    <a:gd name="connsiteX12" fmla="*/ 42296 w 43788"/>
                    <a:gd name="connsiteY12" fmla="*/ 32066 h 66984"/>
                    <a:gd name="connsiteX13" fmla="*/ 35628 w 43788"/>
                    <a:gd name="connsiteY13" fmla="*/ 6123 h 66984"/>
                    <a:gd name="connsiteX14" fmla="*/ 18270 w 43788"/>
                    <a:gd name="connsiteY14" fmla="*/ -1834 h 66984"/>
                    <a:gd name="connsiteX15" fmla="*/ 5835 w 43788"/>
                    <a:gd name="connsiteY15" fmla="*/ 2259 h 66984"/>
                    <a:gd name="connsiteX16" fmla="*/ -233 w 43788"/>
                    <a:gd name="connsiteY16" fmla="*/ 14479 h 66984"/>
                    <a:gd name="connsiteX17" fmla="*/ 28201 w 43788"/>
                    <a:gd name="connsiteY17" fmla="*/ 41940 h 66984"/>
                    <a:gd name="connsiteX18" fmla="*/ 25410 w 43788"/>
                    <a:gd name="connsiteY18" fmla="*/ 51370 h 66984"/>
                    <a:gd name="connsiteX19" fmla="*/ 18942 w 43788"/>
                    <a:gd name="connsiteY19" fmla="*/ 54733 h 66984"/>
                    <a:gd name="connsiteX20" fmla="*/ 13161 w 43788"/>
                    <a:gd name="connsiteY20" fmla="*/ 51986 h 66984"/>
                    <a:gd name="connsiteX21" fmla="*/ 10857 w 43788"/>
                    <a:gd name="connsiteY21" fmla="*/ 42970 h 66984"/>
                    <a:gd name="connsiteX22" fmla="*/ 13362 w 43788"/>
                    <a:gd name="connsiteY22" fmla="*/ 33640 h 66984"/>
                    <a:gd name="connsiteX23" fmla="*/ 19615 w 43788"/>
                    <a:gd name="connsiteY23" fmla="*/ 30678 h 66984"/>
                    <a:gd name="connsiteX24" fmla="*/ 25711 w 43788"/>
                    <a:gd name="connsiteY24" fmla="*/ 33540 h 66984"/>
                    <a:gd name="connsiteX25" fmla="*/ 28201 w 43788"/>
                    <a:gd name="connsiteY25" fmla="*/ 41940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233" y="14479"/>
                      </a:moveTo>
                      <a:lnTo>
                        <a:pt x="11931" y="15825"/>
                      </a:lnTo>
                      <a:cubicBezTo>
                        <a:pt x="12226" y="13354"/>
                        <a:pt x="12999" y="11522"/>
                        <a:pt x="14249" y="10330"/>
                      </a:cubicBezTo>
                      <a:cubicBezTo>
                        <a:pt x="15498" y="9137"/>
                        <a:pt x="17154" y="8541"/>
                        <a:pt x="19214" y="8541"/>
                      </a:cubicBezTo>
                      <a:cubicBezTo>
                        <a:pt x="21809" y="8541"/>
                        <a:pt x="24013" y="9733"/>
                        <a:pt x="25825" y="12118"/>
                      </a:cubicBezTo>
                      <a:cubicBezTo>
                        <a:pt x="27647" y="14503"/>
                        <a:pt x="28811" y="19450"/>
                        <a:pt x="29317" y="26958"/>
                      </a:cubicBezTo>
                      <a:cubicBezTo>
                        <a:pt x="26159" y="23294"/>
                        <a:pt x="22210" y="21463"/>
                        <a:pt x="17468" y="21463"/>
                      </a:cubicBezTo>
                      <a:cubicBezTo>
                        <a:pt x="12317" y="21463"/>
                        <a:pt x="7867" y="23452"/>
                        <a:pt x="4117" y="27430"/>
                      </a:cubicBezTo>
                      <a:cubicBezTo>
                        <a:pt x="378" y="31408"/>
                        <a:pt x="-1492" y="36588"/>
                        <a:pt x="-1492" y="42970"/>
                      </a:cubicBezTo>
                      <a:cubicBezTo>
                        <a:pt x="-1492" y="49620"/>
                        <a:pt x="483" y="54976"/>
                        <a:pt x="4432" y="59040"/>
                      </a:cubicBezTo>
                      <a:cubicBezTo>
                        <a:pt x="8382" y="63114"/>
                        <a:pt x="13414" y="65151"/>
                        <a:pt x="19529" y="65151"/>
                      </a:cubicBezTo>
                      <a:cubicBezTo>
                        <a:pt x="26178" y="65151"/>
                        <a:pt x="31635" y="62580"/>
                        <a:pt x="35899" y="57438"/>
                      </a:cubicBezTo>
                      <a:cubicBezTo>
                        <a:pt x="40164" y="52296"/>
                        <a:pt x="42296" y="43838"/>
                        <a:pt x="42296" y="32066"/>
                      </a:cubicBezTo>
                      <a:cubicBezTo>
                        <a:pt x="42296" y="20075"/>
                        <a:pt x="40073" y="11427"/>
                        <a:pt x="35628" y="6123"/>
                      </a:cubicBezTo>
                      <a:cubicBezTo>
                        <a:pt x="31182" y="818"/>
                        <a:pt x="25396" y="-1834"/>
                        <a:pt x="18270" y="-1834"/>
                      </a:cubicBezTo>
                      <a:cubicBezTo>
                        <a:pt x="13147" y="-1834"/>
                        <a:pt x="9002" y="-470"/>
                        <a:pt x="5835" y="2259"/>
                      </a:cubicBezTo>
                      <a:cubicBezTo>
                        <a:pt x="2677" y="4987"/>
                        <a:pt x="654" y="9061"/>
                        <a:pt x="-233" y="14479"/>
                      </a:cubicBezTo>
                      <a:close/>
                      <a:moveTo>
                        <a:pt x="28201" y="41940"/>
                      </a:moveTo>
                      <a:cubicBezTo>
                        <a:pt x="28201" y="45994"/>
                        <a:pt x="27271" y="49138"/>
                        <a:pt x="25410" y="51370"/>
                      </a:cubicBezTo>
                      <a:cubicBezTo>
                        <a:pt x="23550" y="53612"/>
                        <a:pt x="21394" y="54733"/>
                        <a:pt x="18942" y="54733"/>
                      </a:cubicBezTo>
                      <a:cubicBezTo>
                        <a:pt x="16624" y="54733"/>
                        <a:pt x="14697" y="53817"/>
                        <a:pt x="13161" y="51986"/>
                      </a:cubicBezTo>
                      <a:cubicBezTo>
                        <a:pt x="11625" y="50154"/>
                        <a:pt x="10857" y="47149"/>
                        <a:pt x="10857" y="42970"/>
                      </a:cubicBezTo>
                      <a:cubicBezTo>
                        <a:pt x="10857" y="38735"/>
                        <a:pt x="11692" y="35625"/>
                        <a:pt x="13362" y="33640"/>
                      </a:cubicBezTo>
                      <a:cubicBezTo>
                        <a:pt x="15031" y="31666"/>
                        <a:pt x="17115" y="30678"/>
                        <a:pt x="19615" y="30678"/>
                      </a:cubicBezTo>
                      <a:cubicBezTo>
                        <a:pt x="22029" y="30678"/>
                        <a:pt x="24061" y="31632"/>
                        <a:pt x="25711" y="33540"/>
                      </a:cubicBezTo>
                      <a:cubicBezTo>
                        <a:pt x="27371" y="35448"/>
                        <a:pt x="28201" y="38248"/>
                        <a:pt x="28201" y="41940"/>
                      </a:cubicBezTo>
                      <a:close/>
                    </a:path>
                  </a:pathLst>
                </a:custGeom>
                <a:solidFill>
                  <a:srgbClr val="000000"/>
                </a:solidFill>
                <a:ln w="14" cap="flat">
                  <a:noFill/>
                  <a:prstDash val="solid"/>
                  <a:round/>
                </a:ln>
              </p:spPr>
              <p:txBody>
                <a:bodyPr rtlCol="0" anchor="ctr"/>
                <a:lstStyle/>
                <a:p>
                  <a:endParaRPr lang="en-US"/>
                </a:p>
              </p:txBody>
            </p:sp>
            <p:sp>
              <p:nvSpPr>
                <p:cNvPr id="1653" name="Freeform: Shape 1652">
                  <a:extLst>
                    <a:ext uri="{FF2B5EF4-FFF2-40B4-BE49-F238E27FC236}">
                      <a16:creationId xmlns:a16="http://schemas.microsoft.com/office/drawing/2014/main" id="{82F004BD-4B91-4228-FF1A-71DA298848BC}"/>
                    </a:ext>
                  </a:extLst>
                </p:cNvPr>
                <p:cNvSpPr/>
                <p:nvPr/>
              </p:nvSpPr>
              <p:spPr>
                <a:xfrm flipV="1">
                  <a:off x="1064262" y="3582473"/>
                  <a:ext cx="43773" cy="66941"/>
                </a:xfrm>
                <a:custGeom>
                  <a:avLst/>
                  <a:gdLst>
                    <a:gd name="connsiteX0" fmla="*/ 41023 w 43773"/>
                    <a:gd name="connsiteY0" fmla="*/ 48779 h 66941"/>
                    <a:gd name="connsiteX1" fmla="*/ 28860 w 43773"/>
                    <a:gd name="connsiteY1" fmla="*/ 47448 h 66941"/>
                    <a:gd name="connsiteX2" fmla="*/ 26527 w 43773"/>
                    <a:gd name="connsiteY2" fmla="*/ 52986 h 66941"/>
                    <a:gd name="connsiteX3" fmla="*/ 21662 w 43773"/>
                    <a:gd name="connsiteY3" fmla="*/ 54774 h 66941"/>
                    <a:gd name="connsiteX4" fmla="*/ 14922 w 43773"/>
                    <a:gd name="connsiteY4" fmla="*/ 51197 h 66941"/>
                    <a:gd name="connsiteX5" fmla="*/ 11459 w 43773"/>
                    <a:gd name="connsiteY5" fmla="*/ 36315 h 66941"/>
                    <a:gd name="connsiteX6" fmla="*/ 23136 w 43773"/>
                    <a:gd name="connsiteY6" fmla="*/ 41853 h 66941"/>
                    <a:gd name="connsiteX7" fmla="*/ 36616 w 43773"/>
                    <a:gd name="connsiteY7" fmla="*/ 35857 h 66941"/>
                    <a:gd name="connsiteX8" fmla="*/ 42225 w 43773"/>
                    <a:gd name="connsiteY8" fmla="*/ 20388 h 66941"/>
                    <a:gd name="connsiteX9" fmla="*/ 36315 w 43773"/>
                    <a:gd name="connsiteY9" fmla="*/ 4246 h 66941"/>
                    <a:gd name="connsiteX10" fmla="*/ 21161 w 43773"/>
                    <a:gd name="connsiteY10" fmla="*/ -1835 h 66941"/>
                    <a:gd name="connsiteX11" fmla="*/ 4848 w 43773"/>
                    <a:gd name="connsiteY11" fmla="*/ 5878 h 66941"/>
                    <a:gd name="connsiteX12" fmla="*/ -1548 w 43773"/>
                    <a:gd name="connsiteY12" fmla="*/ 31163 h 66941"/>
                    <a:gd name="connsiteX13" fmla="*/ 5106 w 43773"/>
                    <a:gd name="connsiteY13" fmla="*/ 57150 h 66941"/>
                    <a:gd name="connsiteX14" fmla="*/ 22420 w 43773"/>
                    <a:gd name="connsiteY14" fmla="*/ 65106 h 66941"/>
                    <a:gd name="connsiteX15" fmla="*/ 34784 w 43773"/>
                    <a:gd name="connsiteY15" fmla="*/ 60928 h 66941"/>
                    <a:gd name="connsiteX16" fmla="*/ 41023 w 43773"/>
                    <a:gd name="connsiteY16" fmla="*/ 48779 h 66941"/>
                    <a:gd name="connsiteX17" fmla="*/ 12532 w 43773"/>
                    <a:gd name="connsiteY17" fmla="*/ 21375 h 66941"/>
                    <a:gd name="connsiteX18" fmla="*/ 15351 w 43773"/>
                    <a:gd name="connsiteY18" fmla="*/ 11916 h 66941"/>
                    <a:gd name="connsiteX19" fmla="*/ 21791 w 43773"/>
                    <a:gd name="connsiteY19" fmla="*/ 8582 h 66941"/>
                    <a:gd name="connsiteX20" fmla="*/ 27601 w 43773"/>
                    <a:gd name="connsiteY20" fmla="*/ 11301 h 66941"/>
                    <a:gd name="connsiteX21" fmla="*/ 29933 w 43773"/>
                    <a:gd name="connsiteY21" fmla="*/ 20259 h 66941"/>
                    <a:gd name="connsiteX22" fmla="*/ 27429 w 43773"/>
                    <a:gd name="connsiteY22" fmla="*/ 29618 h 66941"/>
                    <a:gd name="connsiteX23" fmla="*/ 21161 w 43773"/>
                    <a:gd name="connsiteY23" fmla="*/ 32594 h 66941"/>
                    <a:gd name="connsiteX24" fmla="*/ 15037 w 43773"/>
                    <a:gd name="connsiteY24" fmla="*/ 29747 h 66941"/>
                    <a:gd name="connsiteX25" fmla="*/ 12532 w 43773"/>
                    <a:gd name="connsiteY25" fmla="*/ 2137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1023" y="48779"/>
                      </a:moveTo>
                      <a:lnTo>
                        <a:pt x="28860" y="47448"/>
                      </a:lnTo>
                      <a:cubicBezTo>
                        <a:pt x="28564" y="49947"/>
                        <a:pt x="27787" y="51793"/>
                        <a:pt x="26527" y="52986"/>
                      </a:cubicBezTo>
                      <a:cubicBezTo>
                        <a:pt x="25278" y="54178"/>
                        <a:pt x="23656" y="54774"/>
                        <a:pt x="21662" y="54774"/>
                      </a:cubicBezTo>
                      <a:cubicBezTo>
                        <a:pt x="19010" y="54774"/>
                        <a:pt x="16763" y="53582"/>
                        <a:pt x="14922" y="51197"/>
                      </a:cubicBezTo>
                      <a:cubicBezTo>
                        <a:pt x="13090" y="48812"/>
                        <a:pt x="11936" y="43851"/>
                        <a:pt x="11459" y="36315"/>
                      </a:cubicBezTo>
                      <a:cubicBezTo>
                        <a:pt x="14588" y="40007"/>
                        <a:pt x="18481" y="41853"/>
                        <a:pt x="23136" y="41853"/>
                      </a:cubicBezTo>
                      <a:cubicBezTo>
                        <a:pt x="28383" y="41853"/>
                        <a:pt x="32876" y="39854"/>
                        <a:pt x="36616" y="35857"/>
                      </a:cubicBezTo>
                      <a:cubicBezTo>
                        <a:pt x="40355" y="31869"/>
                        <a:pt x="42225" y="26713"/>
                        <a:pt x="42225" y="20388"/>
                      </a:cubicBezTo>
                      <a:cubicBezTo>
                        <a:pt x="42225" y="13681"/>
                        <a:pt x="40255" y="8301"/>
                        <a:pt x="36315" y="4246"/>
                      </a:cubicBezTo>
                      <a:cubicBezTo>
                        <a:pt x="32385" y="192"/>
                        <a:pt x="27333" y="-1835"/>
                        <a:pt x="21161" y="-1835"/>
                      </a:cubicBezTo>
                      <a:cubicBezTo>
                        <a:pt x="14550" y="-1835"/>
                        <a:pt x="9112" y="736"/>
                        <a:pt x="4848" y="5878"/>
                      </a:cubicBezTo>
                      <a:cubicBezTo>
                        <a:pt x="584" y="11020"/>
                        <a:pt x="-1548" y="19448"/>
                        <a:pt x="-1548" y="31163"/>
                      </a:cubicBezTo>
                      <a:cubicBezTo>
                        <a:pt x="-1548" y="43183"/>
                        <a:pt x="670" y="51846"/>
                        <a:pt x="5106" y="57150"/>
                      </a:cubicBezTo>
                      <a:cubicBezTo>
                        <a:pt x="9551" y="62454"/>
                        <a:pt x="15323" y="65106"/>
                        <a:pt x="22420" y="65106"/>
                      </a:cubicBezTo>
                      <a:cubicBezTo>
                        <a:pt x="27400" y="65106"/>
                        <a:pt x="31522" y="63713"/>
                        <a:pt x="34784" y="60928"/>
                      </a:cubicBezTo>
                      <a:cubicBezTo>
                        <a:pt x="38047" y="58142"/>
                        <a:pt x="40126" y="54092"/>
                        <a:pt x="41023" y="48779"/>
                      </a:cubicBezTo>
                      <a:close/>
                      <a:moveTo>
                        <a:pt x="12532" y="21375"/>
                      </a:moveTo>
                      <a:cubicBezTo>
                        <a:pt x="12532" y="17292"/>
                        <a:pt x="13472" y="14139"/>
                        <a:pt x="15351" y="11916"/>
                      </a:cubicBezTo>
                      <a:cubicBezTo>
                        <a:pt x="17231" y="9694"/>
                        <a:pt x="19377" y="8582"/>
                        <a:pt x="21791" y="8582"/>
                      </a:cubicBezTo>
                      <a:cubicBezTo>
                        <a:pt x="24119" y="8582"/>
                        <a:pt x="26055" y="9489"/>
                        <a:pt x="27601" y="11301"/>
                      </a:cubicBezTo>
                      <a:cubicBezTo>
                        <a:pt x="29156" y="13123"/>
                        <a:pt x="29933" y="16109"/>
                        <a:pt x="29933" y="20259"/>
                      </a:cubicBezTo>
                      <a:cubicBezTo>
                        <a:pt x="29933" y="24523"/>
                        <a:pt x="29098" y="27643"/>
                        <a:pt x="27429" y="29618"/>
                      </a:cubicBezTo>
                      <a:cubicBezTo>
                        <a:pt x="25759" y="31602"/>
                        <a:pt x="23670" y="32594"/>
                        <a:pt x="21161" y="32594"/>
                      </a:cubicBezTo>
                      <a:cubicBezTo>
                        <a:pt x="18748" y="32594"/>
                        <a:pt x="16706" y="31645"/>
                        <a:pt x="15037" y="29747"/>
                      </a:cubicBezTo>
                      <a:cubicBezTo>
                        <a:pt x="13367" y="27858"/>
                        <a:pt x="12532" y="25067"/>
                        <a:pt x="12532" y="21375"/>
                      </a:cubicBezTo>
                      <a:close/>
                    </a:path>
                  </a:pathLst>
                </a:custGeom>
                <a:solidFill>
                  <a:srgbClr val="000000"/>
                </a:solidFill>
                <a:ln w="14" cap="flat">
                  <a:noFill/>
                  <a:prstDash val="solid"/>
                  <a:round/>
                </a:ln>
              </p:spPr>
              <p:txBody>
                <a:bodyPr rtlCol="0" anchor="ctr"/>
                <a:lstStyle/>
                <a:p>
                  <a:endParaRPr lang="en-US"/>
                </a:p>
              </p:txBody>
            </p:sp>
          </p:grpSp>
          <p:grpSp>
            <p:nvGrpSpPr>
              <p:cNvPr id="1654" name="Graphic 3">
                <a:extLst>
                  <a:ext uri="{FF2B5EF4-FFF2-40B4-BE49-F238E27FC236}">
                    <a16:creationId xmlns:a16="http://schemas.microsoft.com/office/drawing/2014/main" id="{DA0CA5A4-3055-FC0A-E126-3C1F4C442B17}"/>
                  </a:ext>
                </a:extLst>
              </p:cNvPr>
              <p:cNvGrpSpPr/>
              <p:nvPr/>
            </p:nvGrpSpPr>
            <p:grpSpPr>
              <a:xfrm>
                <a:off x="492352" y="3680736"/>
                <a:ext cx="555761" cy="83898"/>
                <a:chOff x="492352" y="3680736"/>
                <a:chExt cx="555761" cy="83898"/>
              </a:xfrm>
              <a:solidFill>
                <a:srgbClr val="000000"/>
              </a:solidFill>
            </p:grpSpPr>
            <p:sp>
              <p:nvSpPr>
                <p:cNvPr id="1655" name="Freeform: Shape 1654">
                  <a:extLst>
                    <a:ext uri="{FF2B5EF4-FFF2-40B4-BE49-F238E27FC236}">
                      <a16:creationId xmlns:a16="http://schemas.microsoft.com/office/drawing/2014/main" id="{3FA9D7A9-DEFE-EE92-C823-2F5E0CAAF388}"/>
                    </a:ext>
                  </a:extLst>
                </p:cNvPr>
                <p:cNvSpPr/>
                <p:nvPr/>
              </p:nvSpPr>
              <p:spPr>
                <a:xfrm flipV="1">
                  <a:off x="492352" y="3697994"/>
                  <a:ext cx="44360" cy="49640"/>
                </a:xfrm>
                <a:custGeom>
                  <a:avLst/>
                  <a:gdLst>
                    <a:gd name="connsiteX0" fmla="*/ -1580 w 44360"/>
                    <a:gd name="connsiteY0" fmla="*/ 13416 h 49640"/>
                    <a:gd name="connsiteX1" fmla="*/ 11027 w 44360"/>
                    <a:gd name="connsiteY1" fmla="*/ 15333 h 49640"/>
                    <a:gd name="connsiteX2" fmla="*/ 14289 w 44360"/>
                    <a:gd name="connsiteY2" fmla="*/ 9767 h 49640"/>
                    <a:gd name="connsiteX3" fmla="*/ 21187 w 44360"/>
                    <a:gd name="connsiteY3" fmla="*/ 7864 h 49640"/>
                    <a:gd name="connsiteX4" fmla="*/ 28513 w 44360"/>
                    <a:gd name="connsiteY4" fmla="*/ 9652 h 49640"/>
                    <a:gd name="connsiteX5" fmla="*/ 30173 w 44360"/>
                    <a:gd name="connsiteY5" fmla="*/ 13015 h 49640"/>
                    <a:gd name="connsiteX6" fmla="*/ 29272 w 44360"/>
                    <a:gd name="connsiteY6" fmla="*/ 15376 h 49640"/>
                    <a:gd name="connsiteX7" fmla="*/ 25079 w 44360"/>
                    <a:gd name="connsiteY7" fmla="*/ 17036 h 49640"/>
                    <a:gd name="connsiteX8" fmla="*/ 5804 w 44360"/>
                    <a:gd name="connsiteY8" fmla="*/ 23161 h 49640"/>
                    <a:gd name="connsiteX9" fmla="*/ 166 w 44360"/>
                    <a:gd name="connsiteY9" fmla="*/ 33850 h 49640"/>
                    <a:gd name="connsiteX10" fmla="*/ 5031 w 44360"/>
                    <a:gd name="connsiteY10" fmla="*/ 44225 h 49640"/>
                    <a:gd name="connsiteX11" fmla="*/ 20156 w 44360"/>
                    <a:gd name="connsiteY11" fmla="*/ 48432 h 49640"/>
                    <a:gd name="connsiteX12" fmla="*/ 34638 w 44360"/>
                    <a:gd name="connsiteY12" fmla="*/ 45255 h 49640"/>
                    <a:gd name="connsiteX13" fmla="*/ 41178 w 44360"/>
                    <a:gd name="connsiteY13" fmla="*/ 35868 h 49640"/>
                    <a:gd name="connsiteX14" fmla="*/ 29315 w 44360"/>
                    <a:gd name="connsiteY14" fmla="*/ 33679 h 49640"/>
                    <a:gd name="connsiteX15" fmla="*/ 26424 w 44360"/>
                    <a:gd name="connsiteY15" fmla="*/ 37914 h 49640"/>
                    <a:gd name="connsiteX16" fmla="*/ 20371 w 44360"/>
                    <a:gd name="connsiteY16" fmla="*/ 39402 h 49640"/>
                    <a:gd name="connsiteX17" fmla="*/ 13273 w 44360"/>
                    <a:gd name="connsiteY17" fmla="*/ 38014 h 49640"/>
                    <a:gd name="connsiteX18" fmla="*/ 11842 w 44360"/>
                    <a:gd name="connsiteY18" fmla="*/ 35467 h 49640"/>
                    <a:gd name="connsiteX19" fmla="*/ 13087 w 44360"/>
                    <a:gd name="connsiteY19" fmla="*/ 33178 h 49640"/>
                    <a:gd name="connsiteX20" fmla="*/ 24821 w 44360"/>
                    <a:gd name="connsiteY20" fmla="*/ 29643 h 49640"/>
                    <a:gd name="connsiteX21" fmla="*/ 38845 w 44360"/>
                    <a:gd name="connsiteY21" fmla="*/ 24062 h 49640"/>
                    <a:gd name="connsiteX22" fmla="*/ 42780 w 44360"/>
                    <a:gd name="connsiteY22" fmla="*/ 14718 h 49640"/>
                    <a:gd name="connsiteX23" fmla="*/ 37328 w 44360"/>
                    <a:gd name="connsiteY23" fmla="*/ 3485 h 49640"/>
                    <a:gd name="connsiteX24" fmla="*/ 21187 w 44360"/>
                    <a:gd name="connsiteY24" fmla="*/ -1209 h 49640"/>
                    <a:gd name="connsiteX25" fmla="*/ 5818 w 44360"/>
                    <a:gd name="connsiteY25" fmla="*/ 2726 h 49640"/>
                    <a:gd name="connsiteX26" fmla="*/ -1580 w 44360"/>
                    <a:gd name="connsiteY26" fmla="*/ 1341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580" y="13416"/>
                      </a:moveTo>
                      <a:lnTo>
                        <a:pt x="11027" y="15333"/>
                      </a:lnTo>
                      <a:cubicBezTo>
                        <a:pt x="11571" y="12891"/>
                        <a:pt x="12658" y="11036"/>
                        <a:pt x="14289" y="9767"/>
                      </a:cubicBezTo>
                      <a:cubicBezTo>
                        <a:pt x="15930" y="8498"/>
                        <a:pt x="18229" y="7864"/>
                        <a:pt x="21187" y="7864"/>
                      </a:cubicBezTo>
                      <a:cubicBezTo>
                        <a:pt x="24430" y="7864"/>
                        <a:pt x="26873" y="8460"/>
                        <a:pt x="28513" y="9652"/>
                      </a:cubicBezTo>
                      <a:cubicBezTo>
                        <a:pt x="29620" y="10492"/>
                        <a:pt x="30173" y="11613"/>
                        <a:pt x="30173" y="13015"/>
                      </a:cubicBezTo>
                      <a:cubicBezTo>
                        <a:pt x="30173" y="13969"/>
                        <a:pt x="29873" y="14756"/>
                        <a:pt x="29272" y="15376"/>
                      </a:cubicBezTo>
                      <a:cubicBezTo>
                        <a:pt x="28652" y="15977"/>
                        <a:pt x="27254" y="16531"/>
                        <a:pt x="25079" y="17036"/>
                      </a:cubicBezTo>
                      <a:cubicBezTo>
                        <a:pt x="14938" y="19269"/>
                        <a:pt x="8513" y="21310"/>
                        <a:pt x="5804" y="23161"/>
                      </a:cubicBezTo>
                      <a:cubicBezTo>
                        <a:pt x="2045" y="25727"/>
                        <a:pt x="166" y="29290"/>
                        <a:pt x="166" y="33850"/>
                      </a:cubicBezTo>
                      <a:cubicBezTo>
                        <a:pt x="166" y="37962"/>
                        <a:pt x="1787" y="41420"/>
                        <a:pt x="5031" y="44225"/>
                      </a:cubicBezTo>
                      <a:cubicBezTo>
                        <a:pt x="8284" y="47030"/>
                        <a:pt x="13326" y="48432"/>
                        <a:pt x="20156" y="48432"/>
                      </a:cubicBezTo>
                      <a:cubicBezTo>
                        <a:pt x="26653" y="48432"/>
                        <a:pt x="31480" y="47373"/>
                        <a:pt x="34638" y="45255"/>
                      </a:cubicBezTo>
                      <a:cubicBezTo>
                        <a:pt x="37805" y="43137"/>
                        <a:pt x="39985" y="40008"/>
                        <a:pt x="41178" y="35868"/>
                      </a:cubicBezTo>
                      <a:lnTo>
                        <a:pt x="29315" y="33679"/>
                      </a:lnTo>
                      <a:cubicBezTo>
                        <a:pt x="28809" y="35520"/>
                        <a:pt x="27846" y="36932"/>
                        <a:pt x="26424" y="37914"/>
                      </a:cubicBezTo>
                      <a:cubicBezTo>
                        <a:pt x="25012" y="38906"/>
                        <a:pt x="22995" y="39402"/>
                        <a:pt x="20371" y="39402"/>
                      </a:cubicBezTo>
                      <a:cubicBezTo>
                        <a:pt x="17070" y="39402"/>
                        <a:pt x="14704" y="38940"/>
                        <a:pt x="13273" y="38014"/>
                      </a:cubicBezTo>
                      <a:cubicBezTo>
                        <a:pt x="12319" y="37356"/>
                        <a:pt x="11842" y="36507"/>
                        <a:pt x="11842" y="35467"/>
                      </a:cubicBezTo>
                      <a:cubicBezTo>
                        <a:pt x="11842" y="34570"/>
                        <a:pt x="12257" y="33807"/>
                        <a:pt x="13087" y="33178"/>
                      </a:cubicBezTo>
                      <a:cubicBezTo>
                        <a:pt x="14223" y="32348"/>
                        <a:pt x="18134" y="31170"/>
                        <a:pt x="24821" y="29643"/>
                      </a:cubicBezTo>
                      <a:cubicBezTo>
                        <a:pt x="31518" y="28126"/>
                        <a:pt x="36193" y="26266"/>
                        <a:pt x="38845" y="24062"/>
                      </a:cubicBezTo>
                      <a:cubicBezTo>
                        <a:pt x="41469" y="21820"/>
                        <a:pt x="42780" y="18706"/>
                        <a:pt x="42780" y="14718"/>
                      </a:cubicBezTo>
                      <a:cubicBezTo>
                        <a:pt x="42780" y="10358"/>
                        <a:pt x="40963" y="6614"/>
                        <a:pt x="37328" y="3485"/>
                      </a:cubicBezTo>
                      <a:cubicBezTo>
                        <a:pt x="33694" y="356"/>
                        <a:pt x="28313" y="-1209"/>
                        <a:pt x="21187" y="-1209"/>
                      </a:cubicBezTo>
                      <a:cubicBezTo>
                        <a:pt x="14719" y="-1209"/>
                        <a:pt x="9596" y="103"/>
                        <a:pt x="5818" y="2726"/>
                      </a:cubicBezTo>
                      <a:cubicBezTo>
                        <a:pt x="2050" y="5350"/>
                        <a:pt x="-416" y="8913"/>
                        <a:pt x="-1580" y="13416"/>
                      </a:cubicBezTo>
                      <a:close/>
                    </a:path>
                  </a:pathLst>
                </a:custGeom>
                <a:solidFill>
                  <a:srgbClr val="000000"/>
                </a:solidFill>
                <a:ln w="14" cap="flat">
                  <a:noFill/>
                  <a:prstDash val="solid"/>
                  <a:round/>
                </a:ln>
              </p:spPr>
              <p:txBody>
                <a:bodyPr rtlCol="0" anchor="ctr"/>
                <a:lstStyle/>
                <a:p>
                  <a:endParaRPr lang="en-US"/>
                </a:p>
              </p:txBody>
            </p:sp>
            <p:sp>
              <p:nvSpPr>
                <p:cNvPr id="1656" name="Freeform: Shape 1655">
                  <a:extLst>
                    <a:ext uri="{FF2B5EF4-FFF2-40B4-BE49-F238E27FC236}">
                      <a16:creationId xmlns:a16="http://schemas.microsoft.com/office/drawing/2014/main" id="{CC43BFA9-D93D-6902-62AF-7F6652E1BB42}"/>
                    </a:ext>
                  </a:extLst>
                </p:cNvPr>
                <p:cNvSpPr/>
                <p:nvPr/>
              </p:nvSpPr>
              <p:spPr>
                <a:xfrm flipV="1">
                  <a:off x="544402" y="3697994"/>
                  <a:ext cx="44589" cy="49640"/>
                </a:xfrm>
                <a:custGeom>
                  <a:avLst/>
                  <a:gdLst>
                    <a:gd name="connsiteX0" fmla="*/ 11053 w 44589"/>
                    <a:gd name="connsiteY0" fmla="*/ 32863 h 49640"/>
                    <a:gd name="connsiteX1" fmla="*/ -352 w 44589"/>
                    <a:gd name="connsiteY1" fmla="*/ 34923 h 49640"/>
                    <a:gd name="connsiteX2" fmla="*/ 6259 w 44589"/>
                    <a:gd name="connsiteY2" fmla="*/ 45112 h 49640"/>
                    <a:gd name="connsiteX3" fmla="*/ 20211 w 44589"/>
                    <a:gd name="connsiteY3" fmla="*/ 48432 h 49640"/>
                    <a:gd name="connsiteX4" fmla="*/ 32733 w 44589"/>
                    <a:gd name="connsiteY4" fmla="*/ 46443 h 49640"/>
                    <a:gd name="connsiteX5" fmla="*/ 38528 w 44589"/>
                    <a:gd name="connsiteY5" fmla="*/ 41391 h 49640"/>
                    <a:gd name="connsiteX6" fmla="*/ 40202 w 44589"/>
                    <a:gd name="connsiteY6" fmla="*/ 30144 h 49640"/>
                    <a:gd name="connsiteX7" fmla="*/ 40073 w 44589"/>
                    <a:gd name="connsiteY7" fmla="*/ 15476 h 49640"/>
                    <a:gd name="connsiteX8" fmla="*/ 40674 w 44589"/>
                    <a:gd name="connsiteY8" fmla="*/ 6232 h 49640"/>
                    <a:gd name="connsiteX9" fmla="*/ 42935 w 44589"/>
                    <a:gd name="connsiteY9" fmla="*/ -136 h 49640"/>
                    <a:gd name="connsiteX10" fmla="*/ 30500 w 44589"/>
                    <a:gd name="connsiteY10" fmla="*/ -136 h 49640"/>
                    <a:gd name="connsiteX11" fmla="*/ 29298 w 44589"/>
                    <a:gd name="connsiteY11" fmla="*/ 3571 h 49640"/>
                    <a:gd name="connsiteX12" fmla="*/ 28840 w 44589"/>
                    <a:gd name="connsiteY12" fmla="*/ 5059 h 49640"/>
                    <a:gd name="connsiteX13" fmla="*/ 21957 w 44589"/>
                    <a:gd name="connsiteY13" fmla="*/ 351 h 49640"/>
                    <a:gd name="connsiteX14" fmla="*/ 14130 w 44589"/>
                    <a:gd name="connsiteY14" fmla="*/ -1209 h 49640"/>
                    <a:gd name="connsiteX15" fmla="*/ 2567 w 44589"/>
                    <a:gd name="connsiteY15" fmla="*/ 2769 h 49640"/>
                    <a:gd name="connsiteX16" fmla="*/ -1654 w 44589"/>
                    <a:gd name="connsiteY16" fmla="*/ 12829 h 49640"/>
                    <a:gd name="connsiteX17" fmla="*/ 264 w 44589"/>
                    <a:gd name="connsiteY17" fmla="*/ 20013 h 49640"/>
                    <a:gd name="connsiteX18" fmla="*/ 5658 w 44589"/>
                    <a:gd name="connsiteY18" fmla="*/ 24835 h 49640"/>
                    <a:gd name="connsiteX19" fmla="*/ 15661 w 44589"/>
                    <a:gd name="connsiteY19" fmla="*/ 27769 h 49640"/>
                    <a:gd name="connsiteX20" fmla="*/ 27867 w 44589"/>
                    <a:gd name="connsiteY20" fmla="*/ 30859 h 49640"/>
                    <a:gd name="connsiteX21" fmla="*/ 27867 w 44589"/>
                    <a:gd name="connsiteY21" fmla="*/ 32104 h 49640"/>
                    <a:gd name="connsiteX22" fmla="*/ 26078 w 44589"/>
                    <a:gd name="connsiteY22" fmla="*/ 37270 h 49640"/>
                    <a:gd name="connsiteX23" fmla="*/ 19324 w 44589"/>
                    <a:gd name="connsiteY23" fmla="*/ 38816 h 49640"/>
                    <a:gd name="connsiteX24" fmla="*/ 14087 w 44589"/>
                    <a:gd name="connsiteY24" fmla="*/ 37499 h 49640"/>
                    <a:gd name="connsiteX25" fmla="*/ 11053 w 44589"/>
                    <a:gd name="connsiteY25" fmla="*/ 32863 h 49640"/>
                    <a:gd name="connsiteX26" fmla="*/ 27867 w 44589"/>
                    <a:gd name="connsiteY26" fmla="*/ 22674 h 49640"/>
                    <a:gd name="connsiteX27" fmla="*/ 20211 w 44589"/>
                    <a:gd name="connsiteY27" fmla="*/ 20742 h 49640"/>
                    <a:gd name="connsiteX28" fmla="*/ 13371 w 44589"/>
                    <a:gd name="connsiteY28" fmla="*/ 18553 h 49640"/>
                    <a:gd name="connsiteX29" fmla="*/ 10910 w 44589"/>
                    <a:gd name="connsiteY29" fmla="*/ 14131 h 49640"/>
                    <a:gd name="connsiteX30" fmla="*/ 12870 w 44589"/>
                    <a:gd name="connsiteY30" fmla="*/ 9566 h 49640"/>
                    <a:gd name="connsiteX31" fmla="*/ 17893 w 44589"/>
                    <a:gd name="connsiteY31" fmla="*/ 7649 h 49640"/>
                    <a:gd name="connsiteX32" fmla="*/ 24376 w 44589"/>
                    <a:gd name="connsiteY32" fmla="*/ 9881 h 49640"/>
                    <a:gd name="connsiteX33" fmla="*/ 27366 w 44589"/>
                    <a:gd name="connsiteY33" fmla="*/ 14045 h 49640"/>
                    <a:gd name="connsiteX34" fmla="*/ 27867 w 44589"/>
                    <a:gd name="connsiteY34" fmla="*/ 2017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053" y="32863"/>
                      </a:moveTo>
                      <a:lnTo>
                        <a:pt x="-352" y="34923"/>
                      </a:lnTo>
                      <a:cubicBezTo>
                        <a:pt x="927" y="39512"/>
                        <a:pt x="3130" y="42908"/>
                        <a:pt x="6259" y="45112"/>
                      </a:cubicBezTo>
                      <a:cubicBezTo>
                        <a:pt x="9388" y="47325"/>
                        <a:pt x="14039" y="48432"/>
                        <a:pt x="20211" y="48432"/>
                      </a:cubicBezTo>
                      <a:cubicBezTo>
                        <a:pt x="25821" y="48432"/>
                        <a:pt x="29995" y="47769"/>
                        <a:pt x="32733" y="46443"/>
                      </a:cubicBezTo>
                      <a:cubicBezTo>
                        <a:pt x="35480" y="45117"/>
                        <a:pt x="37412" y="43433"/>
                        <a:pt x="38528" y="41391"/>
                      </a:cubicBezTo>
                      <a:cubicBezTo>
                        <a:pt x="39644" y="39350"/>
                        <a:pt x="40202" y="35601"/>
                        <a:pt x="40202" y="30144"/>
                      </a:cubicBezTo>
                      <a:lnTo>
                        <a:pt x="40073" y="15476"/>
                      </a:lnTo>
                      <a:cubicBezTo>
                        <a:pt x="40073" y="11298"/>
                        <a:pt x="40274" y="8217"/>
                        <a:pt x="40674" y="6232"/>
                      </a:cubicBezTo>
                      <a:cubicBezTo>
                        <a:pt x="41075" y="4258"/>
                        <a:pt x="41829" y="2135"/>
                        <a:pt x="42935" y="-136"/>
                      </a:cubicBezTo>
                      <a:lnTo>
                        <a:pt x="30500" y="-136"/>
                      </a:lnTo>
                      <a:cubicBezTo>
                        <a:pt x="30176" y="704"/>
                        <a:pt x="29775" y="1939"/>
                        <a:pt x="29298" y="3571"/>
                      </a:cubicBezTo>
                      <a:cubicBezTo>
                        <a:pt x="29088" y="4324"/>
                        <a:pt x="28936" y="4820"/>
                        <a:pt x="28840" y="5059"/>
                      </a:cubicBezTo>
                      <a:cubicBezTo>
                        <a:pt x="26694" y="2970"/>
                        <a:pt x="24399" y="1400"/>
                        <a:pt x="21957" y="351"/>
                      </a:cubicBezTo>
                      <a:cubicBezTo>
                        <a:pt x="19515" y="-689"/>
                        <a:pt x="16906" y="-1209"/>
                        <a:pt x="14130" y="-1209"/>
                      </a:cubicBezTo>
                      <a:cubicBezTo>
                        <a:pt x="9245" y="-1209"/>
                        <a:pt x="5391" y="117"/>
                        <a:pt x="2567" y="2769"/>
                      </a:cubicBezTo>
                      <a:cubicBezTo>
                        <a:pt x="-247" y="5421"/>
                        <a:pt x="-1654" y="8775"/>
                        <a:pt x="-1654" y="12829"/>
                      </a:cubicBezTo>
                      <a:cubicBezTo>
                        <a:pt x="-1654" y="15519"/>
                        <a:pt x="-1015" y="17914"/>
                        <a:pt x="264" y="20013"/>
                      </a:cubicBezTo>
                      <a:cubicBezTo>
                        <a:pt x="1551" y="22111"/>
                        <a:pt x="3350" y="23719"/>
                        <a:pt x="5658" y="24835"/>
                      </a:cubicBezTo>
                      <a:cubicBezTo>
                        <a:pt x="7967" y="25961"/>
                        <a:pt x="11301" y="26939"/>
                        <a:pt x="15661" y="27769"/>
                      </a:cubicBezTo>
                      <a:cubicBezTo>
                        <a:pt x="21528" y="28875"/>
                        <a:pt x="25597" y="29905"/>
                        <a:pt x="27867" y="30859"/>
                      </a:cubicBezTo>
                      <a:lnTo>
                        <a:pt x="27867" y="32104"/>
                      </a:lnTo>
                      <a:cubicBezTo>
                        <a:pt x="27867" y="34518"/>
                        <a:pt x="27271" y="36240"/>
                        <a:pt x="26078" y="37270"/>
                      </a:cubicBezTo>
                      <a:cubicBezTo>
                        <a:pt x="24886" y="38301"/>
                        <a:pt x="22634" y="38816"/>
                        <a:pt x="19324" y="38816"/>
                      </a:cubicBezTo>
                      <a:cubicBezTo>
                        <a:pt x="17082" y="38816"/>
                        <a:pt x="15336" y="38377"/>
                        <a:pt x="14087" y="37499"/>
                      </a:cubicBezTo>
                      <a:cubicBezTo>
                        <a:pt x="12837" y="36622"/>
                        <a:pt x="11826" y="35076"/>
                        <a:pt x="11053" y="32863"/>
                      </a:cubicBezTo>
                      <a:close/>
                      <a:moveTo>
                        <a:pt x="27867" y="22674"/>
                      </a:moveTo>
                      <a:cubicBezTo>
                        <a:pt x="26255" y="22140"/>
                        <a:pt x="23703" y="21496"/>
                        <a:pt x="20211" y="20742"/>
                      </a:cubicBezTo>
                      <a:cubicBezTo>
                        <a:pt x="16729" y="19998"/>
                        <a:pt x="14449" y="19269"/>
                        <a:pt x="13371" y="18553"/>
                      </a:cubicBezTo>
                      <a:cubicBezTo>
                        <a:pt x="11730" y="17389"/>
                        <a:pt x="10910" y="15915"/>
                        <a:pt x="10910" y="14131"/>
                      </a:cubicBezTo>
                      <a:cubicBezTo>
                        <a:pt x="10910" y="12376"/>
                        <a:pt x="11564" y="10854"/>
                        <a:pt x="12870" y="9566"/>
                      </a:cubicBezTo>
                      <a:cubicBezTo>
                        <a:pt x="14187" y="8288"/>
                        <a:pt x="15861" y="7649"/>
                        <a:pt x="17893" y="7649"/>
                      </a:cubicBezTo>
                      <a:cubicBezTo>
                        <a:pt x="20154" y="7649"/>
                        <a:pt x="22315" y="8393"/>
                        <a:pt x="24376" y="9881"/>
                      </a:cubicBezTo>
                      <a:cubicBezTo>
                        <a:pt x="25892" y="11017"/>
                        <a:pt x="26889" y="12405"/>
                        <a:pt x="27366" y="14045"/>
                      </a:cubicBezTo>
                      <a:cubicBezTo>
                        <a:pt x="27700" y="15114"/>
                        <a:pt x="27867" y="17155"/>
                        <a:pt x="27867" y="20170"/>
                      </a:cubicBezTo>
                      <a:close/>
                    </a:path>
                  </a:pathLst>
                </a:custGeom>
                <a:solidFill>
                  <a:srgbClr val="000000"/>
                </a:solidFill>
                <a:ln w="14" cap="flat">
                  <a:noFill/>
                  <a:prstDash val="solid"/>
                  <a:round/>
                </a:ln>
              </p:spPr>
              <p:txBody>
                <a:bodyPr rtlCol="0" anchor="ctr"/>
                <a:lstStyle/>
                <a:p>
                  <a:endParaRPr lang="en-US"/>
                </a:p>
              </p:txBody>
            </p:sp>
            <p:sp>
              <p:nvSpPr>
                <p:cNvPr id="1657" name="Freeform: Shape 1656">
                  <a:extLst>
                    <a:ext uri="{FF2B5EF4-FFF2-40B4-BE49-F238E27FC236}">
                      <a16:creationId xmlns:a16="http://schemas.microsoft.com/office/drawing/2014/main" id="{8E795320-3967-A92E-ACD7-C74566595911}"/>
                    </a:ext>
                  </a:extLst>
                </p:cNvPr>
                <p:cNvSpPr/>
                <p:nvPr/>
              </p:nvSpPr>
              <p:spPr>
                <a:xfrm flipV="1">
                  <a:off x="597711" y="3697994"/>
                  <a:ext cx="69846" cy="48567"/>
                </a:xfrm>
                <a:custGeom>
                  <a:avLst/>
                  <a:gdLst>
                    <a:gd name="connsiteX0" fmla="*/ -2687 w 69846"/>
                    <a:gd name="connsiteY0" fmla="*/ 46248 h 48567"/>
                    <a:gd name="connsiteX1" fmla="*/ 8890 w 69846"/>
                    <a:gd name="connsiteY1" fmla="*/ 46248 h 48567"/>
                    <a:gd name="connsiteX2" fmla="*/ 8890 w 69846"/>
                    <a:gd name="connsiteY2" fmla="*/ 39765 h 48567"/>
                    <a:gd name="connsiteX3" fmla="*/ 23700 w 69846"/>
                    <a:gd name="connsiteY3" fmla="*/ 47321 h 48567"/>
                    <a:gd name="connsiteX4" fmla="*/ 31599 w 69846"/>
                    <a:gd name="connsiteY4" fmla="*/ 45432 h 48567"/>
                    <a:gd name="connsiteX5" fmla="*/ 37108 w 69846"/>
                    <a:gd name="connsiteY5" fmla="*/ 39765 h 48567"/>
                    <a:gd name="connsiteX6" fmla="*/ 43863 w 69846"/>
                    <a:gd name="connsiteY6" fmla="*/ 45432 h 48567"/>
                    <a:gd name="connsiteX7" fmla="*/ 51604 w 69846"/>
                    <a:gd name="connsiteY7" fmla="*/ 47321 h 48567"/>
                    <a:gd name="connsiteX8" fmla="*/ 60448 w 69846"/>
                    <a:gd name="connsiteY8" fmla="*/ 45189 h 48567"/>
                    <a:gd name="connsiteX9" fmla="*/ 65857 w 69846"/>
                    <a:gd name="connsiteY9" fmla="*/ 38950 h 48567"/>
                    <a:gd name="connsiteX10" fmla="*/ 67159 w 69846"/>
                    <a:gd name="connsiteY10" fmla="*/ 29119 h 48567"/>
                    <a:gd name="connsiteX11" fmla="*/ 67159 w 69846"/>
                    <a:gd name="connsiteY11" fmla="*/ -1246 h 48567"/>
                    <a:gd name="connsiteX12" fmla="*/ 54595 w 69846"/>
                    <a:gd name="connsiteY12" fmla="*/ -1246 h 48567"/>
                    <a:gd name="connsiteX13" fmla="*/ 54595 w 69846"/>
                    <a:gd name="connsiteY13" fmla="*/ 25899 h 48567"/>
                    <a:gd name="connsiteX14" fmla="*/ 53293 w 69846"/>
                    <a:gd name="connsiteY14" fmla="*/ 35015 h 48567"/>
                    <a:gd name="connsiteX15" fmla="*/ 47927 w 69846"/>
                    <a:gd name="connsiteY15" fmla="*/ 37705 h 48567"/>
                    <a:gd name="connsiteX16" fmla="*/ 42961 w 69846"/>
                    <a:gd name="connsiteY16" fmla="*/ 36088 h 48567"/>
                    <a:gd name="connsiteX17" fmla="*/ 39613 w 69846"/>
                    <a:gd name="connsiteY17" fmla="*/ 31380 h 48567"/>
                    <a:gd name="connsiteX18" fmla="*/ 38582 w 69846"/>
                    <a:gd name="connsiteY18" fmla="*/ 21563 h 48567"/>
                    <a:gd name="connsiteX19" fmla="*/ 38582 w 69846"/>
                    <a:gd name="connsiteY19" fmla="*/ -1246 h 48567"/>
                    <a:gd name="connsiteX20" fmla="*/ 26018 w 69846"/>
                    <a:gd name="connsiteY20" fmla="*/ -1246 h 48567"/>
                    <a:gd name="connsiteX21" fmla="*/ 26018 w 69846"/>
                    <a:gd name="connsiteY21" fmla="*/ 24783 h 48567"/>
                    <a:gd name="connsiteX22" fmla="*/ 25346 w 69846"/>
                    <a:gd name="connsiteY22" fmla="*/ 33712 h 48567"/>
                    <a:gd name="connsiteX23" fmla="*/ 23257 w 69846"/>
                    <a:gd name="connsiteY23" fmla="*/ 36717 h 48567"/>
                    <a:gd name="connsiteX24" fmla="*/ 19450 w 69846"/>
                    <a:gd name="connsiteY24" fmla="*/ 37705 h 48567"/>
                    <a:gd name="connsiteX25" fmla="*/ 14213 w 69846"/>
                    <a:gd name="connsiteY25" fmla="*/ 36131 h 48567"/>
                    <a:gd name="connsiteX26" fmla="*/ 10879 w 69846"/>
                    <a:gd name="connsiteY26" fmla="*/ 31623 h 48567"/>
                    <a:gd name="connsiteX27" fmla="*/ 9877 w 69846"/>
                    <a:gd name="connsiteY27" fmla="*/ 21835 h 48567"/>
                    <a:gd name="connsiteX28" fmla="*/ 9877 w 69846"/>
                    <a:gd name="connsiteY28" fmla="*/ -1246 h 48567"/>
                    <a:gd name="connsiteX29" fmla="*/ -2687 w 69846"/>
                    <a:gd name="connsiteY29" fmla="*/ -124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2687" y="46248"/>
                      </a:moveTo>
                      <a:lnTo>
                        <a:pt x="8890" y="46248"/>
                      </a:lnTo>
                      <a:lnTo>
                        <a:pt x="8890" y="39765"/>
                      </a:lnTo>
                      <a:cubicBezTo>
                        <a:pt x="13039" y="44803"/>
                        <a:pt x="17976" y="47321"/>
                        <a:pt x="23700" y="47321"/>
                      </a:cubicBezTo>
                      <a:cubicBezTo>
                        <a:pt x="26734" y="47321"/>
                        <a:pt x="29367" y="46691"/>
                        <a:pt x="31599" y="45432"/>
                      </a:cubicBezTo>
                      <a:cubicBezTo>
                        <a:pt x="33841" y="44182"/>
                        <a:pt x="35678" y="42294"/>
                        <a:pt x="37108" y="39765"/>
                      </a:cubicBezTo>
                      <a:cubicBezTo>
                        <a:pt x="39198" y="42294"/>
                        <a:pt x="41449" y="44182"/>
                        <a:pt x="43863" y="45432"/>
                      </a:cubicBezTo>
                      <a:cubicBezTo>
                        <a:pt x="46276" y="46691"/>
                        <a:pt x="48857" y="47321"/>
                        <a:pt x="51604" y="47321"/>
                      </a:cubicBezTo>
                      <a:cubicBezTo>
                        <a:pt x="55086" y="47321"/>
                        <a:pt x="58034" y="46610"/>
                        <a:pt x="60448" y="45189"/>
                      </a:cubicBezTo>
                      <a:cubicBezTo>
                        <a:pt x="62861" y="43777"/>
                        <a:pt x="64664" y="41697"/>
                        <a:pt x="65857" y="38950"/>
                      </a:cubicBezTo>
                      <a:cubicBezTo>
                        <a:pt x="66725" y="36927"/>
                        <a:pt x="67159" y="33650"/>
                        <a:pt x="67159" y="29119"/>
                      </a:cubicBezTo>
                      <a:lnTo>
                        <a:pt x="67159" y="-1246"/>
                      </a:lnTo>
                      <a:lnTo>
                        <a:pt x="54595" y="-1246"/>
                      </a:lnTo>
                      <a:lnTo>
                        <a:pt x="54595" y="25899"/>
                      </a:lnTo>
                      <a:cubicBezTo>
                        <a:pt x="54595" y="30612"/>
                        <a:pt x="54161" y="33650"/>
                        <a:pt x="53293" y="35015"/>
                      </a:cubicBezTo>
                      <a:cubicBezTo>
                        <a:pt x="52129" y="36808"/>
                        <a:pt x="50340" y="37705"/>
                        <a:pt x="47927" y="37705"/>
                      </a:cubicBezTo>
                      <a:cubicBezTo>
                        <a:pt x="46171" y="37705"/>
                        <a:pt x="44516" y="37166"/>
                        <a:pt x="42961" y="36088"/>
                      </a:cubicBezTo>
                      <a:cubicBezTo>
                        <a:pt x="41416" y="35019"/>
                        <a:pt x="40300" y="33450"/>
                        <a:pt x="39613" y="31380"/>
                      </a:cubicBezTo>
                      <a:cubicBezTo>
                        <a:pt x="38926" y="29310"/>
                        <a:pt x="38582" y="26038"/>
                        <a:pt x="38582" y="21563"/>
                      </a:cubicBezTo>
                      <a:lnTo>
                        <a:pt x="38582" y="-1246"/>
                      </a:lnTo>
                      <a:lnTo>
                        <a:pt x="26018" y="-1246"/>
                      </a:lnTo>
                      <a:lnTo>
                        <a:pt x="26018" y="24783"/>
                      </a:lnTo>
                      <a:cubicBezTo>
                        <a:pt x="26018" y="29400"/>
                        <a:pt x="25794" y="32377"/>
                        <a:pt x="25346" y="33712"/>
                      </a:cubicBezTo>
                      <a:cubicBezTo>
                        <a:pt x="24897" y="35058"/>
                        <a:pt x="24201" y="36059"/>
                        <a:pt x="23257" y="36717"/>
                      </a:cubicBezTo>
                      <a:cubicBezTo>
                        <a:pt x="22322" y="37376"/>
                        <a:pt x="21053" y="37705"/>
                        <a:pt x="19450" y="37705"/>
                      </a:cubicBezTo>
                      <a:cubicBezTo>
                        <a:pt x="17514" y="37705"/>
                        <a:pt x="15768" y="37180"/>
                        <a:pt x="14213" y="36131"/>
                      </a:cubicBezTo>
                      <a:cubicBezTo>
                        <a:pt x="12667" y="35091"/>
                        <a:pt x="11556" y="33588"/>
                        <a:pt x="10879" y="31623"/>
                      </a:cubicBezTo>
                      <a:cubicBezTo>
                        <a:pt x="10211" y="29658"/>
                        <a:pt x="9877" y="26395"/>
                        <a:pt x="9877" y="21835"/>
                      </a:cubicBezTo>
                      <a:lnTo>
                        <a:pt x="9877" y="-1246"/>
                      </a:lnTo>
                      <a:lnTo>
                        <a:pt x="-2687" y="-1246"/>
                      </a:lnTo>
                      <a:close/>
                    </a:path>
                  </a:pathLst>
                </a:custGeom>
                <a:solidFill>
                  <a:srgbClr val="000000"/>
                </a:solidFill>
                <a:ln w="14" cap="flat">
                  <a:noFill/>
                  <a:prstDash val="solid"/>
                  <a:round/>
                </a:ln>
              </p:spPr>
              <p:txBody>
                <a:bodyPr rtlCol="0" anchor="ctr"/>
                <a:lstStyle/>
                <a:p>
                  <a:endParaRPr lang="en-US"/>
                </a:p>
              </p:txBody>
            </p:sp>
            <p:sp>
              <p:nvSpPr>
                <p:cNvPr id="1658" name="Freeform: Shape 1657">
                  <a:extLst>
                    <a:ext uri="{FF2B5EF4-FFF2-40B4-BE49-F238E27FC236}">
                      <a16:creationId xmlns:a16="http://schemas.microsoft.com/office/drawing/2014/main" id="{AD16FCF0-CEBF-0E26-60C2-A012BD53D1D2}"/>
                    </a:ext>
                  </a:extLst>
                </p:cNvPr>
                <p:cNvSpPr/>
                <p:nvPr/>
              </p:nvSpPr>
              <p:spPr>
                <a:xfrm flipV="1">
                  <a:off x="679715" y="3697994"/>
                  <a:ext cx="46335" cy="66640"/>
                </a:xfrm>
                <a:custGeom>
                  <a:avLst/>
                  <a:gdLst>
                    <a:gd name="connsiteX0" fmla="*/ -1889 w 46335"/>
                    <a:gd name="connsiteY0" fmla="*/ 64955 h 66640"/>
                    <a:gd name="connsiteX1" fmla="*/ 9830 w 46335"/>
                    <a:gd name="connsiteY1" fmla="*/ 64955 h 66640"/>
                    <a:gd name="connsiteX2" fmla="*/ 9830 w 46335"/>
                    <a:gd name="connsiteY2" fmla="*/ 57972 h 66640"/>
                    <a:gd name="connsiteX3" fmla="*/ 15998 w 46335"/>
                    <a:gd name="connsiteY3" fmla="*/ 63781 h 66640"/>
                    <a:gd name="connsiteX4" fmla="*/ 24641 w 46335"/>
                    <a:gd name="connsiteY4" fmla="*/ 66028 h 66640"/>
                    <a:gd name="connsiteX5" fmla="*/ 38679 w 46335"/>
                    <a:gd name="connsiteY5" fmla="*/ 59546 h 66640"/>
                    <a:gd name="connsiteX6" fmla="*/ 44446 w 46335"/>
                    <a:gd name="connsiteY6" fmla="*/ 41472 h 66640"/>
                    <a:gd name="connsiteX7" fmla="*/ 38622 w 46335"/>
                    <a:gd name="connsiteY7" fmla="*/ 22984 h 66640"/>
                    <a:gd name="connsiteX8" fmla="*/ 24541 w 46335"/>
                    <a:gd name="connsiteY8" fmla="*/ 16387 h 66640"/>
                    <a:gd name="connsiteX9" fmla="*/ 17400 w 46335"/>
                    <a:gd name="connsiteY9" fmla="*/ 17947 h 66640"/>
                    <a:gd name="connsiteX10" fmla="*/ 10689 w 46335"/>
                    <a:gd name="connsiteY10" fmla="*/ 23313 h 66640"/>
                    <a:gd name="connsiteX11" fmla="*/ 10689 w 46335"/>
                    <a:gd name="connsiteY11" fmla="*/ -613 h 66640"/>
                    <a:gd name="connsiteX12" fmla="*/ -1889 w 46335"/>
                    <a:gd name="connsiteY12" fmla="*/ -613 h 66640"/>
                    <a:gd name="connsiteX13" fmla="*/ 10546 w 46335"/>
                    <a:gd name="connsiteY13" fmla="*/ 42016 h 66640"/>
                    <a:gd name="connsiteX14" fmla="*/ 13723 w 46335"/>
                    <a:gd name="connsiteY14" fmla="*/ 30182 h 66640"/>
                    <a:gd name="connsiteX15" fmla="*/ 21464 w 46335"/>
                    <a:gd name="connsiteY15" fmla="*/ 26361 h 66640"/>
                    <a:gd name="connsiteX16" fmla="*/ 28748 w 46335"/>
                    <a:gd name="connsiteY16" fmla="*/ 29867 h 66640"/>
                    <a:gd name="connsiteX17" fmla="*/ 31653 w 46335"/>
                    <a:gd name="connsiteY17" fmla="*/ 41386 h 66640"/>
                    <a:gd name="connsiteX18" fmla="*/ 28648 w 46335"/>
                    <a:gd name="connsiteY18" fmla="*/ 52477 h 66640"/>
                    <a:gd name="connsiteX19" fmla="*/ 21235 w 46335"/>
                    <a:gd name="connsiteY19" fmla="*/ 56097 h 66640"/>
                    <a:gd name="connsiteX20" fmla="*/ 13580 w 46335"/>
                    <a:gd name="connsiteY20" fmla="*/ 52534 h 66640"/>
                    <a:gd name="connsiteX21" fmla="*/ 10546 w 46335"/>
                    <a:gd name="connsiteY21" fmla="*/ 42016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889" y="64955"/>
                      </a:moveTo>
                      <a:lnTo>
                        <a:pt x="9830" y="64955"/>
                      </a:lnTo>
                      <a:lnTo>
                        <a:pt x="9830" y="57972"/>
                      </a:lnTo>
                      <a:cubicBezTo>
                        <a:pt x="11357" y="60357"/>
                        <a:pt x="13413" y="62293"/>
                        <a:pt x="15998" y="63781"/>
                      </a:cubicBezTo>
                      <a:cubicBezTo>
                        <a:pt x="18593" y="65279"/>
                        <a:pt x="21474" y="66028"/>
                        <a:pt x="24641" y="66028"/>
                      </a:cubicBezTo>
                      <a:cubicBezTo>
                        <a:pt x="30155" y="66028"/>
                        <a:pt x="34834" y="63867"/>
                        <a:pt x="38679" y="59546"/>
                      </a:cubicBezTo>
                      <a:cubicBezTo>
                        <a:pt x="42524" y="55224"/>
                        <a:pt x="44446" y="49200"/>
                        <a:pt x="44446" y="41472"/>
                      </a:cubicBezTo>
                      <a:cubicBezTo>
                        <a:pt x="44446" y="33545"/>
                        <a:pt x="42505" y="27382"/>
                        <a:pt x="38622" y="22984"/>
                      </a:cubicBezTo>
                      <a:cubicBezTo>
                        <a:pt x="34749" y="18586"/>
                        <a:pt x="30055" y="16387"/>
                        <a:pt x="24541" y="16387"/>
                      </a:cubicBezTo>
                      <a:cubicBezTo>
                        <a:pt x="21918" y="16387"/>
                        <a:pt x="19537" y="16907"/>
                        <a:pt x="17400" y="17947"/>
                      </a:cubicBezTo>
                      <a:cubicBezTo>
                        <a:pt x="15273" y="18996"/>
                        <a:pt x="13036" y="20785"/>
                        <a:pt x="10689" y="23313"/>
                      </a:cubicBezTo>
                      <a:lnTo>
                        <a:pt x="10689" y="-613"/>
                      </a:lnTo>
                      <a:lnTo>
                        <a:pt x="-1889" y="-613"/>
                      </a:lnTo>
                      <a:close/>
                      <a:moveTo>
                        <a:pt x="10546" y="42016"/>
                      </a:moveTo>
                      <a:cubicBezTo>
                        <a:pt x="10546" y="36674"/>
                        <a:pt x="11605" y="32729"/>
                        <a:pt x="13723" y="30182"/>
                      </a:cubicBezTo>
                      <a:cubicBezTo>
                        <a:pt x="15841" y="27635"/>
                        <a:pt x="18421" y="26361"/>
                        <a:pt x="21464" y="26361"/>
                      </a:cubicBezTo>
                      <a:cubicBezTo>
                        <a:pt x="24384" y="26361"/>
                        <a:pt x="26812" y="27530"/>
                        <a:pt x="28748" y="29867"/>
                      </a:cubicBezTo>
                      <a:cubicBezTo>
                        <a:pt x="30685" y="32214"/>
                        <a:pt x="31653" y="36054"/>
                        <a:pt x="31653" y="41386"/>
                      </a:cubicBezTo>
                      <a:cubicBezTo>
                        <a:pt x="31653" y="46366"/>
                        <a:pt x="30651" y="50063"/>
                        <a:pt x="28648" y="52477"/>
                      </a:cubicBezTo>
                      <a:cubicBezTo>
                        <a:pt x="26654" y="54890"/>
                        <a:pt x="24183" y="56097"/>
                        <a:pt x="21235" y="56097"/>
                      </a:cubicBezTo>
                      <a:cubicBezTo>
                        <a:pt x="18164" y="56097"/>
                        <a:pt x="15612" y="54909"/>
                        <a:pt x="13580" y="52534"/>
                      </a:cubicBezTo>
                      <a:cubicBezTo>
                        <a:pt x="11557" y="50168"/>
                        <a:pt x="10546" y="46662"/>
                        <a:pt x="10546" y="42016"/>
                      </a:cubicBezTo>
                      <a:close/>
                    </a:path>
                  </a:pathLst>
                </a:custGeom>
                <a:solidFill>
                  <a:srgbClr val="000000"/>
                </a:solidFill>
                <a:ln w="14" cap="flat">
                  <a:noFill/>
                  <a:prstDash val="solid"/>
                  <a:round/>
                </a:ln>
              </p:spPr>
              <p:txBody>
                <a:bodyPr rtlCol="0" anchor="ctr"/>
                <a:lstStyle/>
                <a:p>
                  <a:endParaRPr lang="en-US"/>
                </a:p>
              </p:txBody>
            </p:sp>
            <p:sp>
              <p:nvSpPr>
                <p:cNvPr id="1659" name="Freeform: Shape 1658">
                  <a:extLst>
                    <a:ext uri="{FF2B5EF4-FFF2-40B4-BE49-F238E27FC236}">
                      <a16:creationId xmlns:a16="http://schemas.microsoft.com/office/drawing/2014/main" id="{D88CEFFC-76DE-075B-0226-FA0FE31725C6}"/>
                    </a:ext>
                  </a:extLst>
                </p:cNvPr>
                <p:cNvSpPr/>
                <p:nvPr/>
              </p:nvSpPr>
              <p:spPr>
                <a:xfrm flipV="1">
                  <a:off x="736015" y="3681008"/>
                  <a:ext cx="12578" cy="65553"/>
                </a:xfrm>
                <a:custGeom>
                  <a:avLst/>
                  <a:gdLst>
                    <a:gd name="connsiteX0" fmla="*/ -726 w 12578"/>
                    <a:gd name="connsiteY0" fmla="*/ -1842 h 65553"/>
                    <a:gd name="connsiteX1" fmla="*/ -726 w 12578"/>
                    <a:gd name="connsiteY1" fmla="*/ 63711 h 65553"/>
                    <a:gd name="connsiteX2" fmla="*/ 11853 w 12578"/>
                    <a:gd name="connsiteY2" fmla="*/ 63711 h 65553"/>
                    <a:gd name="connsiteX3" fmla="*/ 11853 w 12578"/>
                    <a:gd name="connsiteY3" fmla="*/ -1842 h 65553"/>
                  </a:gdLst>
                  <a:ahLst/>
                  <a:cxnLst>
                    <a:cxn ang="0">
                      <a:pos x="connsiteX0" y="connsiteY0"/>
                    </a:cxn>
                    <a:cxn ang="0">
                      <a:pos x="connsiteX1" y="connsiteY1"/>
                    </a:cxn>
                    <a:cxn ang="0">
                      <a:pos x="connsiteX2" y="connsiteY2"/>
                    </a:cxn>
                    <a:cxn ang="0">
                      <a:pos x="connsiteX3" y="connsiteY3"/>
                    </a:cxn>
                  </a:cxnLst>
                  <a:rect l="l" t="t" r="r" b="b"/>
                  <a:pathLst>
                    <a:path w="12578" h="65553">
                      <a:moveTo>
                        <a:pt x="-726" y="-1842"/>
                      </a:moveTo>
                      <a:lnTo>
                        <a:pt x="-726" y="63711"/>
                      </a:lnTo>
                      <a:lnTo>
                        <a:pt x="11853" y="63711"/>
                      </a:lnTo>
                      <a:lnTo>
                        <a:pt x="11853" y="-1842"/>
                      </a:lnTo>
                      <a:close/>
                    </a:path>
                  </a:pathLst>
                </a:custGeom>
                <a:solidFill>
                  <a:srgbClr val="000000"/>
                </a:solidFill>
                <a:ln w="14" cap="flat">
                  <a:noFill/>
                  <a:prstDash val="solid"/>
                  <a:round/>
                </a:ln>
              </p:spPr>
              <p:txBody>
                <a:bodyPr rtlCol="0" anchor="ctr"/>
                <a:lstStyle/>
                <a:p>
                  <a:endParaRPr lang="en-US"/>
                </a:p>
              </p:txBody>
            </p:sp>
            <p:sp>
              <p:nvSpPr>
                <p:cNvPr id="1660" name="Freeform: Shape 1659">
                  <a:extLst>
                    <a:ext uri="{FF2B5EF4-FFF2-40B4-BE49-F238E27FC236}">
                      <a16:creationId xmlns:a16="http://schemas.microsoft.com/office/drawing/2014/main" id="{E0FB7423-54DA-F82B-795A-C33B1411B73D}"/>
                    </a:ext>
                  </a:extLst>
                </p:cNvPr>
                <p:cNvSpPr/>
                <p:nvPr/>
              </p:nvSpPr>
              <p:spPr>
                <a:xfrm flipV="1">
                  <a:off x="757797" y="3697994"/>
                  <a:ext cx="44372" cy="49640"/>
                </a:xfrm>
                <a:custGeom>
                  <a:avLst/>
                  <a:gdLst>
                    <a:gd name="connsiteX0" fmla="*/ 29595 w 44372"/>
                    <a:gd name="connsiteY0" fmla="*/ 14976 h 49640"/>
                    <a:gd name="connsiteX1" fmla="*/ 42116 w 44372"/>
                    <a:gd name="connsiteY1" fmla="*/ 12872 h 49640"/>
                    <a:gd name="connsiteX2" fmla="*/ 34489 w 44372"/>
                    <a:gd name="connsiteY2" fmla="*/ 2383 h 49640"/>
                    <a:gd name="connsiteX3" fmla="*/ 21467 w 44372"/>
                    <a:gd name="connsiteY3" fmla="*/ -1209 h 49640"/>
                    <a:gd name="connsiteX4" fmla="*/ 3122 w 44372"/>
                    <a:gd name="connsiteY4" fmla="*/ 6891 h 49640"/>
                    <a:gd name="connsiteX5" fmla="*/ -1572 w 44372"/>
                    <a:gd name="connsiteY5" fmla="*/ 23247 h 49640"/>
                    <a:gd name="connsiteX6" fmla="*/ 4596 w 44372"/>
                    <a:gd name="connsiteY6" fmla="*/ 41735 h 49640"/>
                    <a:gd name="connsiteX7" fmla="*/ 20208 w 44372"/>
                    <a:gd name="connsiteY7" fmla="*/ 48432 h 49640"/>
                    <a:gd name="connsiteX8" fmla="*/ 36936 w 44372"/>
                    <a:gd name="connsiteY8" fmla="*/ 41434 h 49640"/>
                    <a:gd name="connsiteX9" fmla="*/ 42789 w 44372"/>
                    <a:gd name="connsiteY9" fmla="*/ 19984 h 49640"/>
                    <a:gd name="connsiteX10" fmla="*/ 11307 w 44372"/>
                    <a:gd name="connsiteY10" fmla="*/ 19984 h 49640"/>
                    <a:gd name="connsiteX11" fmla="*/ 14355 w 44372"/>
                    <a:gd name="connsiteY11" fmla="*/ 11284 h 49640"/>
                    <a:gd name="connsiteX12" fmla="*/ 21596 w 44372"/>
                    <a:gd name="connsiteY12" fmla="*/ 8178 h 49640"/>
                    <a:gd name="connsiteX13" fmla="*/ 26547 w 44372"/>
                    <a:gd name="connsiteY13" fmla="*/ 9781 h 49640"/>
                    <a:gd name="connsiteX14" fmla="*/ 29595 w 44372"/>
                    <a:gd name="connsiteY14" fmla="*/ 14976 h 49640"/>
                    <a:gd name="connsiteX15" fmla="*/ 30311 w 44372"/>
                    <a:gd name="connsiteY15" fmla="*/ 27683 h 49640"/>
                    <a:gd name="connsiteX16" fmla="*/ 27492 w 44372"/>
                    <a:gd name="connsiteY16" fmla="*/ 35968 h 49640"/>
                    <a:gd name="connsiteX17" fmla="*/ 20966 w 44372"/>
                    <a:gd name="connsiteY17" fmla="*/ 38816 h 49640"/>
                    <a:gd name="connsiteX18" fmla="*/ 14169 w 44372"/>
                    <a:gd name="connsiteY18" fmla="*/ 35825 h 49640"/>
                    <a:gd name="connsiteX19" fmla="*/ 11536 w 44372"/>
                    <a:gd name="connsiteY19" fmla="*/ 2768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595" y="14976"/>
                      </a:moveTo>
                      <a:lnTo>
                        <a:pt x="42116" y="12872"/>
                      </a:lnTo>
                      <a:cubicBezTo>
                        <a:pt x="40513" y="8283"/>
                        <a:pt x="37971" y="4787"/>
                        <a:pt x="34489" y="2383"/>
                      </a:cubicBezTo>
                      <a:cubicBezTo>
                        <a:pt x="31016" y="-12"/>
                        <a:pt x="26676" y="-1209"/>
                        <a:pt x="21467" y="-1209"/>
                      </a:cubicBezTo>
                      <a:cubicBezTo>
                        <a:pt x="13206" y="-1209"/>
                        <a:pt x="7090" y="1491"/>
                        <a:pt x="3122" y="6891"/>
                      </a:cubicBezTo>
                      <a:cubicBezTo>
                        <a:pt x="-7" y="11212"/>
                        <a:pt x="-1572" y="16664"/>
                        <a:pt x="-1572" y="23247"/>
                      </a:cubicBezTo>
                      <a:cubicBezTo>
                        <a:pt x="-1572" y="31117"/>
                        <a:pt x="484" y="37280"/>
                        <a:pt x="4596" y="41735"/>
                      </a:cubicBezTo>
                      <a:cubicBezTo>
                        <a:pt x="8717" y="46200"/>
                        <a:pt x="13921" y="48432"/>
                        <a:pt x="20208" y="48432"/>
                      </a:cubicBezTo>
                      <a:cubicBezTo>
                        <a:pt x="27277" y="48432"/>
                        <a:pt x="32853" y="46099"/>
                        <a:pt x="36936" y="41434"/>
                      </a:cubicBezTo>
                      <a:cubicBezTo>
                        <a:pt x="41019" y="36769"/>
                        <a:pt x="42970" y="29619"/>
                        <a:pt x="42789" y="19984"/>
                      </a:cubicBezTo>
                      <a:lnTo>
                        <a:pt x="11307" y="19984"/>
                      </a:lnTo>
                      <a:cubicBezTo>
                        <a:pt x="11403" y="16263"/>
                        <a:pt x="12419" y="13363"/>
                        <a:pt x="14355" y="11284"/>
                      </a:cubicBezTo>
                      <a:cubicBezTo>
                        <a:pt x="16292" y="9213"/>
                        <a:pt x="18705" y="8178"/>
                        <a:pt x="21596" y="8178"/>
                      </a:cubicBezTo>
                      <a:cubicBezTo>
                        <a:pt x="23561" y="8178"/>
                        <a:pt x="25212" y="8713"/>
                        <a:pt x="26547" y="9781"/>
                      </a:cubicBezTo>
                      <a:cubicBezTo>
                        <a:pt x="27892" y="10859"/>
                        <a:pt x="28908" y="12591"/>
                        <a:pt x="29595" y="14976"/>
                      </a:cubicBezTo>
                      <a:close/>
                      <a:moveTo>
                        <a:pt x="30311" y="27683"/>
                      </a:moveTo>
                      <a:cubicBezTo>
                        <a:pt x="30225" y="31317"/>
                        <a:pt x="29285" y="34079"/>
                        <a:pt x="27492" y="35968"/>
                      </a:cubicBezTo>
                      <a:cubicBezTo>
                        <a:pt x="25708" y="37867"/>
                        <a:pt x="23532" y="38816"/>
                        <a:pt x="20966" y="38816"/>
                      </a:cubicBezTo>
                      <a:cubicBezTo>
                        <a:pt x="18228" y="38816"/>
                        <a:pt x="15963" y="37819"/>
                        <a:pt x="14169" y="35825"/>
                      </a:cubicBezTo>
                      <a:cubicBezTo>
                        <a:pt x="12385" y="33822"/>
                        <a:pt x="11507" y="31107"/>
                        <a:pt x="11536" y="27683"/>
                      </a:cubicBezTo>
                      <a:close/>
                    </a:path>
                  </a:pathLst>
                </a:custGeom>
                <a:solidFill>
                  <a:srgbClr val="000000"/>
                </a:solidFill>
                <a:ln w="14" cap="flat">
                  <a:noFill/>
                  <a:prstDash val="solid"/>
                  <a:round/>
                </a:ln>
              </p:spPr>
              <p:txBody>
                <a:bodyPr rtlCol="0" anchor="ctr"/>
                <a:lstStyle/>
                <a:p>
                  <a:endParaRPr lang="en-US"/>
                </a:p>
              </p:txBody>
            </p:sp>
            <p:sp>
              <p:nvSpPr>
                <p:cNvPr id="1661" name="Freeform: Shape 1660">
                  <a:extLst>
                    <a:ext uri="{FF2B5EF4-FFF2-40B4-BE49-F238E27FC236}">
                      <a16:creationId xmlns:a16="http://schemas.microsoft.com/office/drawing/2014/main" id="{69F4A948-AF39-1D83-2088-4EA4A34AC72D}"/>
                    </a:ext>
                  </a:extLst>
                </p:cNvPr>
                <p:cNvSpPr/>
                <p:nvPr/>
              </p:nvSpPr>
              <p:spPr>
                <a:xfrm flipV="1">
                  <a:off x="807973" y="3697994"/>
                  <a:ext cx="44360" cy="49640"/>
                </a:xfrm>
                <a:custGeom>
                  <a:avLst/>
                  <a:gdLst>
                    <a:gd name="connsiteX0" fmla="*/ -1507 w 44360"/>
                    <a:gd name="connsiteY0" fmla="*/ 13416 h 49640"/>
                    <a:gd name="connsiteX1" fmla="*/ 11100 w 44360"/>
                    <a:gd name="connsiteY1" fmla="*/ 15333 h 49640"/>
                    <a:gd name="connsiteX2" fmla="*/ 14363 w 44360"/>
                    <a:gd name="connsiteY2" fmla="*/ 9767 h 49640"/>
                    <a:gd name="connsiteX3" fmla="*/ 21260 w 44360"/>
                    <a:gd name="connsiteY3" fmla="*/ 7864 h 49640"/>
                    <a:gd name="connsiteX4" fmla="*/ 28587 w 44360"/>
                    <a:gd name="connsiteY4" fmla="*/ 9652 h 49640"/>
                    <a:gd name="connsiteX5" fmla="*/ 30247 w 44360"/>
                    <a:gd name="connsiteY5" fmla="*/ 13015 h 49640"/>
                    <a:gd name="connsiteX6" fmla="*/ 29345 w 44360"/>
                    <a:gd name="connsiteY6" fmla="*/ 15376 h 49640"/>
                    <a:gd name="connsiteX7" fmla="*/ 25153 w 44360"/>
                    <a:gd name="connsiteY7" fmla="*/ 17036 h 49640"/>
                    <a:gd name="connsiteX8" fmla="*/ 5877 w 44360"/>
                    <a:gd name="connsiteY8" fmla="*/ 23161 h 49640"/>
                    <a:gd name="connsiteX9" fmla="*/ 239 w 44360"/>
                    <a:gd name="connsiteY9" fmla="*/ 33850 h 49640"/>
                    <a:gd name="connsiteX10" fmla="*/ 5105 w 44360"/>
                    <a:gd name="connsiteY10" fmla="*/ 44225 h 49640"/>
                    <a:gd name="connsiteX11" fmla="*/ 20230 w 44360"/>
                    <a:gd name="connsiteY11" fmla="*/ 48432 h 49640"/>
                    <a:gd name="connsiteX12" fmla="*/ 34712 w 44360"/>
                    <a:gd name="connsiteY12" fmla="*/ 45255 h 49640"/>
                    <a:gd name="connsiteX13" fmla="*/ 41251 w 44360"/>
                    <a:gd name="connsiteY13" fmla="*/ 35868 h 49640"/>
                    <a:gd name="connsiteX14" fmla="*/ 29388 w 44360"/>
                    <a:gd name="connsiteY14" fmla="*/ 33679 h 49640"/>
                    <a:gd name="connsiteX15" fmla="*/ 26498 w 44360"/>
                    <a:gd name="connsiteY15" fmla="*/ 37914 h 49640"/>
                    <a:gd name="connsiteX16" fmla="*/ 20445 w 44360"/>
                    <a:gd name="connsiteY16" fmla="*/ 39402 h 49640"/>
                    <a:gd name="connsiteX17" fmla="*/ 13347 w 44360"/>
                    <a:gd name="connsiteY17" fmla="*/ 38014 h 49640"/>
                    <a:gd name="connsiteX18" fmla="*/ 11916 w 44360"/>
                    <a:gd name="connsiteY18" fmla="*/ 35467 h 49640"/>
                    <a:gd name="connsiteX19" fmla="*/ 13161 w 44360"/>
                    <a:gd name="connsiteY19" fmla="*/ 33178 h 49640"/>
                    <a:gd name="connsiteX20" fmla="*/ 24895 w 44360"/>
                    <a:gd name="connsiteY20" fmla="*/ 29643 h 49640"/>
                    <a:gd name="connsiteX21" fmla="*/ 38919 w 44360"/>
                    <a:gd name="connsiteY21" fmla="*/ 24062 h 49640"/>
                    <a:gd name="connsiteX22" fmla="*/ 42854 w 44360"/>
                    <a:gd name="connsiteY22" fmla="*/ 14718 h 49640"/>
                    <a:gd name="connsiteX23" fmla="*/ 37402 w 44360"/>
                    <a:gd name="connsiteY23" fmla="*/ 3485 h 49640"/>
                    <a:gd name="connsiteX24" fmla="*/ 21260 w 44360"/>
                    <a:gd name="connsiteY24" fmla="*/ -1209 h 49640"/>
                    <a:gd name="connsiteX25" fmla="*/ 5892 w 44360"/>
                    <a:gd name="connsiteY25" fmla="*/ 2726 h 49640"/>
                    <a:gd name="connsiteX26" fmla="*/ -1507 w 44360"/>
                    <a:gd name="connsiteY26" fmla="*/ 1341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507" y="13416"/>
                      </a:moveTo>
                      <a:lnTo>
                        <a:pt x="11100" y="15333"/>
                      </a:lnTo>
                      <a:cubicBezTo>
                        <a:pt x="11644" y="12891"/>
                        <a:pt x="12732" y="11036"/>
                        <a:pt x="14363" y="9767"/>
                      </a:cubicBezTo>
                      <a:cubicBezTo>
                        <a:pt x="16004" y="8498"/>
                        <a:pt x="18303" y="7864"/>
                        <a:pt x="21260" y="7864"/>
                      </a:cubicBezTo>
                      <a:cubicBezTo>
                        <a:pt x="24504" y="7864"/>
                        <a:pt x="26946" y="8460"/>
                        <a:pt x="28587" y="9652"/>
                      </a:cubicBezTo>
                      <a:cubicBezTo>
                        <a:pt x="29694" y="10492"/>
                        <a:pt x="30247" y="11613"/>
                        <a:pt x="30247" y="13015"/>
                      </a:cubicBezTo>
                      <a:cubicBezTo>
                        <a:pt x="30247" y="13969"/>
                        <a:pt x="29946" y="14756"/>
                        <a:pt x="29345" y="15376"/>
                      </a:cubicBezTo>
                      <a:cubicBezTo>
                        <a:pt x="28725" y="15977"/>
                        <a:pt x="27328" y="16531"/>
                        <a:pt x="25153" y="17036"/>
                      </a:cubicBezTo>
                      <a:cubicBezTo>
                        <a:pt x="15012" y="19269"/>
                        <a:pt x="8587" y="21310"/>
                        <a:pt x="5877" y="23161"/>
                      </a:cubicBezTo>
                      <a:cubicBezTo>
                        <a:pt x="2119" y="25727"/>
                        <a:pt x="239" y="29290"/>
                        <a:pt x="239" y="33850"/>
                      </a:cubicBezTo>
                      <a:cubicBezTo>
                        <a:pt x="239" y="37962"/>
                        <a:pt x="1861" y="41420"/>
                        <a:pt x="5105" y="44225"/>
                      </a:cubicBezTo>
                      <a:cubicBezTo>
                        <a:pt x="8358" y="47030"/>
                        <a:pt x="13399" y="48432"/>
                        <a:pt x="20230" y="48432"/>
                      </a:cubicBezTo>
                      <a:cubicBezTo>
                        <a:pt x="26727" y="48432"/>
                        <a:pt x="31554" y="47373"/>
                        <a:pt x="34712" y="45255"/>
                      </a:cubicBezTo>
                      <a:cubicBezTo>
                        <a:pt x="37879" y="43137"/>
                        <a:pt x="40059" y="40008"/>
                        <a:pt x="41251" y="35868"/>
                      </a:cubicBezTo>
                      <a:lnTo>
                        <a:pt x="29388" y="33679"/>
                      </a:lnTo>
                      <a:cubicBezTo>
                        <a:pt x="28883" y="35520"/>
                        <a:pt x="27919" y="36932"/>
                        <a:pt x="26498" y="37914"/>
                      </a:cubicBezTo>
                      <a:cubicBezTo>
                        <a:pt x="25086" y="38906"/>
                        <a:pt x="23068" y="39402"/>
                        <a:pt x="20445" y="39402"/>
                      </a:cubicBezTo>
                      <a:cubicBezTo>
                        <a:pt x="17144" y="39402"/>
                        <a:pt x="14778" y="38940"/>
                        <a:pt x="13347" y="38014"/>
                      </a:cubicBezTo>
                      <a:cubicBezTo>
                        <a:pt x="12393" y="37356"/>
                        <a:pt x="11916" y="36507"/>
                        <a:pt x="11916" y="35467"/>
                      </a:cubicBezTo>
                      <a:cubicBezTo>
                        <a:pt x="11916" y="34570"/>
                        <a:pt x="12331" y="33807"/>
                        <a:pt x="13161" y="33178"/>
                      </a:cubicBezTo>
                      <a:cubicBezTo>
                        <a:pt x="14296" y="32348"/>
                        <a:pt x="18208" y="31170"/>
                        <a:pt x="24895" y="29643"/>
                      </a:cubicBezTo>
                      <a:cubicBezTo>
                        <a:pt x="31592" y="28126"/>
                        <a:pt x="36267" y="26266"/>
                        <a:pt x="38919" y="24062"/>
                      </a:cubicBezTo>
                      <a:cubicBezTo>
                        <a:pt x="41542" y="21820"/>
                        <a:pt x="42854" y="18706"/>
                        <a:pt x="42854" y="14718"/>
                      </a:cubicBezTo>
                      <a:cubicBezTo>
                        <a:pt x="42854" y="10358"/>
                        <a:pt x="41036" y="6614"/>
                        <a:pt x="37402" y="3485"/>
                      </a:cubicBezTo>
                      <a:cubicBezTo>
                        <a:pt x="33767" y="356"/>
                        <a:pt x="28387" y="-1209"/>
                        <a:pt x="21260" y="-1209"/>
                      </a:cubicBezTo>
                      <a:cubicBezTo>
                        <a:pt x="14792" y="-1209"/>
                        <a:pt x="9669" y="103"/>
                        <a:pt x="5892" y="2726"/>
                      </a:cubicBezTo>
                      <a:cubicBezTo>
                        <a:pt x="2123" y="5350"/>
                        <a:pt x="-343" y="8913"/>
                        <a:pt x="-1507" y="13416"/>
                      </a:cubicBezTo>
                      <a:close/>
                    </a:path>
                  </a:pathLst>
                </a:custGeom>
                <a:solidFill>
                  <a:srgbClr val="000000"/>
                </a:solidFill>
                <a:ln w="14" cap="flat">
                  <a:noFill/>
                  <a:prstDash val="solid"/>
                  <a:round/>
                </a:ln>
              </p:spPr>
              <p:txBody>
                <a:bodyPr rtlCol="0" anchor="ctr"/>
                <a:lstStyle/>
                <a:p>
                  <a:endParaRPr lang="en-US"/>
                </a:p>
              </p:txBody>
            </p:sp>
            <p:sp>
              <p:nvSpPr>
                <p:cNvPr id="1662" name="Freeform: Shape 1661">
                  <a:extLst>
                    <a:ext uri="{FF2B5EF4-FFF2-40B4-BE49-F238E27FC236}">
                      <a16:creationId xmlns:a16="http://schemas.microsoft.com/office/drawing/2014/main" id="{AFD5BE01-AB9C-099B-71B2-236133D8897A}"/>
                    </a:ext>
                  </a:extLst>
                </p:cNvPr>
                <p:cNvSpPr/>
                <p:nvPr/>
              </p:nvSpPr>
              <p:spPr>
                <a:xfrm flipV="1">
                  <a:off x="856760" y="3746561"/>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63" name="Freeform: Shape 1662">
                  <a:extLst>
                    <a:ext uri="{FF2B5EF4-FFF2-40B4-BE49-F238E27FC236}">
                      <a16:creationId xmlns:a16="http://schemas.microsoft.com/office/drawing/2014/main" id="{F7A1F477-6791-4110-E0E0-45970F9C5A71}"/>
                    </a:ext>
                  </a:extLst>
                </p:cNvPr>
                <p:cNvSpPr/>
                <p:nvPr/>
              </p:nvSpPr>
              <p:spPr>
                <a:xfrm flipV="1">
                  <a:off x="886011" y="3698537"/>
                  <a:ext cx="45834" cy="31381"/>
                </a:xfrm>
                <a:custGeom>
                  <a:avLst/>
                  <a:gdLst>
                    <a:gd name="connsiteX0" fmla="*/ -1656 w 45834"/>
                    <a:gd name="connsiteY0" fmla="*/ 18037 h 31381"/>
                    <a:gd name="connsiteX1" fmla="*/ -1656 w 45834"/>
                    <a:gd name="connsiteY1" fmla="*/ 29571 h 31381"/>
                    <a:gd name="connsiteX2" fmla="*/ 44179 w 45834"/>
                    <a:gd name="connsiteY2" fmla="*/ 29571 h 31381"/>
                    <a:gd name="connsiteX3" fmla="*/ 44179 w 45834"/>
                    <a:gd name="connsiteY3" fmla="*/ 18037 h 31381"/>
                    <a:gd name="connsiteX4" fmla="*/ -1656 w 45834"/>
                    <a:gd name="connsiteY4" fmla="*/ -1811 h 31381"/>
                    <a:gd name="connsiteX5" fmla="*/ -1656 w 45834"/>
                    <a:gd name="connsiteY5" fmla="*/ 9766 h 31381"/>
                    <a:gd name="connsiteX6" fmla="*/ 44179 w 45834"/>
                    <a:gd name="connsiteY6" fmla="*/ 9766 h 31381"/>
                    <a:gd name="connsiteX7" fmla="*/ 44179 w 45834"/>
                    <a:gd name="connsiteY7" fmla="*/ -181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656" y="18037"/>
                      </a:moveTo>
                      <a:lnTo>
                        <a:pt x="-1656" y="29571"/>
                      </a:lnTo>
                      <a:lnTo>
                        <a:pt x="44179" y="29571"/>
                      </a:lnTo>
                      <a:lnTo>
                        <a:pt x="44179" y="18037"/>
                      </a:lnTo>
                      <a:close/>
                      <a:moveTo>
                        <a:pt x="-1656" y="-1811"/>
                      </a:moveTo>
                      <a:lnTo>
                        <a:pt x="-1656" y="9766"/>
                      </a:lnTo>
                      <a:lnTo>
                        <a:pt x="44179" y="9766"/>
                      </a:lnTo>
                      <a:lnTo>
                        <a:pt x="44179" y="-1811"/>
                      </a:lnTo>
                      <a:close/>
                    </a:path>
                  </a:pathLst>
                </a:custGeom>
                <a:solidFill>
                  <a:srgbClr val="000000"/>
                </a:solidFill>
                <a:ln w="14" cap="flat">
                  <a:noFill/>
                  <a:prstDash val="solid"/>
                  <a:round/>
                </a:ln>
              </p:spPr>
              <p:txBody>
                <a:bodyPr rtlCol="0" anchor="ctr"/>
                <a:lstStyle/>
                <a:p>
                  <a:endParaRPr lang="en-US"/>
                </a:p>
              </p:txBody>
            </p:sp>
            <p:sp>
              <p:nvSpPr>
                <p:cNvPr id="1664" name="Freeform: Shape 1663">
                  <a:extLst>
                    <a:ext uri="{FF2B5EF4-FFF2-40B4-BE49-F238E27FC236}">
                      <a16:creationId xmlns:a16="http://schemas.microsoft.com/office/drawing/2014/main" id="{3E430978-EA85-F6A2-EC3D-0DE3780961FB}"/>
                    </a:ext>
                  </a:extLst>
                </p:cNvPr>
                <p:cNvSpPr/>
                <p:nvPr/>
              </p:nvSpPr>
              <p:spPr>
                <a:xfrm flipV="1">
                  <a:off x="935688" y="3746561"/>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65" name="Freeform: Shape 1664">
                  <a:extLst>
                    <a:ext uri="{FF2B5EF4-FFF2-40B4-BE49-F238E27FC236}">
                      <a16:creationId xmlns:a16="http://schemas.microsoft.com/office/drawing/2014/main" id="{431083A0-161D-96A7-F56F-8714AF56FFA5}"/>
                    </a:ext>
                  </a:extLst>
                </p:cNvPr>
                <p:cNvSpPr/>
                <p:nvPr/>
              </p:nvSpPr>
              <p:spPr>
                <a:xfrm flipV="1">
                  <a:off x="964839" y="3680736"/>
                  <a:ext cx="43115" cy="66984"/>
                </a:xfrm>
                <a:custGeom>
                  <a:avLst/>
                  <a:gdLst>
                    <a:gd name="connsiteX0" fmla="*/ 9426 w 43115"/>
                    <a:gd name="connsiteY0" fmla="*/ 34722 h 66984"/>
                    <a:gd name="connsiteX1" fmla="*/ 2328 w 43115"/>
                    <a:gd name="connsiteY1" fmla="*/ 40375 h 66984"/>
                    <a:gd name="connsiteX2" fmla="*/ 124 w 43115"/>
                    <a:gd name="connsiteY2" fmla="*/ 48274 h 66984"/>
                    <a:gd name="connsiteX3" fmla="*/ 5247 w 43115"/>
                    <a:gd name="connsiteY3" fmla="*/ 60380 h 66984"/>
                    <a:gd name="connsiteX4" fmla="*/ 19800 w 43115"/>
                    <a:gd name="connsiteY4" fmla="*/ 65173 h 66984"/>
                    <a:gd name="connsiteX5" fmla="*/ 34310 w 43115"/>
                    <a:gd name="connsiteY5" fmla="*/ 60380 h 66984"/>
                    <a:gd name="connsiteX6" fmla="*/ 39476 w 43115"/>
                    <a:gd name="connsiteY6" fmla="*/ 48274 h 66984"/>
                    <a:gd name="connsiteX7" fmla="*/ 37101 w 43115"/>
                    <a:gd name="connsiteY7" fmla="*/ 40146 h 66984"/>
                    <a:gd name="connsiteX8" fmla="*/ 30447 w 43115"/>
                    <a:gd name="connsiteY8" fmla="*/ 34722 h 66984"/>
                    <a:gd name="connsiteX9" fmla="*/ 38732 w 43115"/>
                    <a:gd name="connsiteY9" fmla="*/ 28326 h 66984"/>
                    <a:gd name="connsiteX10" fmla="*/ 41580 w 43115"/>
                    <a:gd name="connsiteY10" fmla="*/ 18624 h 66984"/>
                    <a:gd name="connsiteX11" fmla="*/ 35784 w 43115"/>
                    <a:gd name="connsiteY11" fmla="*/ 3870 h 66984"/>
                    <a:gd name="connsiteX12" fmla="*/ 20387 w 43115"/>
                    <a:gd name="connsiteY12" fmla="*/ -1811 h 66984"/>
                    <a:gd name="connsiteX13" fmla="*/ 5490 w 43115"/>
                    <a:gd name="connsiteY13" fmla="*/ 2883 h 66984"/>
                    <a:gd name="connsiteX14" fmla="*/ -1536 w 43115"/>
                    <a:gd name="connsiteY14" fmla="*/ 18080 h 66984"/>
                    <a:gd name="connsiteX15" fmla="*/ 1097 w 43115"/>
                    <a:gd name="connsiteY15" fmla="*/ 27853 h 66984"/>
                    <a:gd name="connsiteX16" fmla="*/ 9426 w 43115"/>
                    <a:gd name="connsiteY16" fmla="*/ 34722 h 66984"/>
                    <a:gd name="connsiteX17" fmla="*/ 12016 w 43115"/>
                    <a:gd name="connsiteY17" fmla="*/ 47372 h 66984"/>
                    <a:gd name="connsiteX18" fmla="*/ 14134 w 43115"/>
                    <a:gd name="connsiteY18" fmla="*/ 41519 h 66984"/>
                    <a:gd name="connsiteX19" fmla="*/ 19800 w 43115"/>
                    <a:gd name="connsiteY19" fmla="*/ 39416 h 66984"/>
                    <a:gd name="connsiteX20" fmla="*/ 25524 w 43115"/>
                    <a:gd name="connsiteY20" fmla="*/ 41534 h 66984"/>
                    <a:gd name="connsiteX21" fmla="*/ 27671 w 43115"/>
                    <a:gd name="connsiteY21" fmla="*/ 47415 h 66984"/>
                    <a:gd name="connsiteX22" fmla="*/ 25538 w 43115"/>
                    <a:gd name="connsiteY22" fmla="*/ 53067 h 66984"/>
                    <a:gd name="connsiteX23" fmla="*/ 19929 w 43115"/>
                    <a:gd name="connsiteY23" fmla="*/ 55199 h 66984"/>
                    <a:gd name="connsiteX24" fmla="*/ 14162 w 43115"/>
                    <a:gd name="connsiteY24" fmla="*/ 53053 h 66984"/>
                    <a:gd name="connsiteX25" fmla="*/ 12016 w 43115"/>
                    <a:gd name="connsiteY25" fmla="*/ 47372 h 66984"/>
                    <a:gd name="connsiteX26" fmla="*/ 10857 w 43115"/>
                    <a:gd name="connsiteY26" fmla="*/ 19296 h 66984"/>
                    <a:gd name="connsiteX27" fmla="*/ 13518 w 43115"/>
                    <a:gd name="connsiteY27" fmla="*/ 11197 h 66984"/>
                    <a:gd name="connsiteX28" fmla="*/ 20158 w 43115"/>
                    <a:gd name="connsiteY28" fmla="*/ 8292 h 66984"/>
                    <a:gd name="connsiteX29" fmla="*/ 26597 w 43115"/>
                    <a:gd name="connsiteY29" fmla="*/ 11082 h 66984"/>
                    <a:gd name="connsiteX30" fmla="*/ 29145 w 43115"/>
                    <a:gd name="connsiteY30" fmla="*/ 19153 h 66984"/>
                    <a:gd name="connsiteX31" fmla="*/ 26554 w 43115"/>
                    <a:gd name="connsiteY31" fmla="*/ 26551 h 66984"/>
                    <a:gd name="connsiteX32" fmla="*/ 19986 w 43115"/>
                    <a:gd name="connsiteY32" fmla="*/ 29356 h 66984"/>
                    <a:gd name="connsiteX33" fmla="*/ 13118 w 43115"/>
                    <a:gd name="connsiteY33" fmla="*/ 26179 h 66984"/>
                    <a:gd name="connsiteX34" fmla="*/ 10857 w 43115"/>
                    <a:gd name="connsiteY34" fmla="*/ 19296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9426" y="34722"/>
                      </a:moveTo>
                      <a:cubicBezTo>
                        <a:pt x="6173" y="36096"/>
                        <a:pt x="3807" y="37980"/>
                        <a:pt x="2328" y="40375"/>
                      </a:cubicBezTo>
                      <a:cubicBezTo>
                        <a:pt x="859" y="42779"/>
                        <a:pt x="124" y="45412"/>
                        <a:pt x="124" y="48274"/>
                      </a:cubicBezTo>
                      <a:cubicBezTo>
                        <a:pt x="124" y="53158"/>
                        <a:pt x="1832" y="57193"/>
                        <a:pt x="5247" y="60380"/>
                      </a:cubicBezTo>
                      <a:cubicBezTo>
                        <a:pt x="8662" y="63575"/>
                        <a:pt x="13513" y="65173"/>
                        <a:pt x="19800" y="65173"/>
                      </a:cubicBezTo>
                      <a:cubicBezTo>
                        <a:pt x="26030" y="65173"/>
                        <a:pt x="30866" y="63575"/>
                        <a:pt x="34310" y="60380"/>
                      </a:cubicBezTo>
                      <a:cubicBezTo>
                        <a:pt x="37754" y="57193"/>
                        <a:pt x="39476" y="53158"/>
                        <a:pt x="39476" y="48274"/>
                      </a:cubicBezTo>
                      <a:cubicBezTo>
                        <a:pt x="39476" y="45230"/>
                        <a:pt x="38684" y="42521"/>
                        <a:pt x="37101" y="40146"/>
                      </a:cubicBezTo>
                      <a:cubicBezTo>
                        <a:pt x="35527" y="37780"/>
                        <a:pt x="33309" y="35972"/>
                        <a:pt x="30447" y="34722"/>
                      </a:cubicBezTo>
                      <a:cubicBezTo>
                        <a:pt x="34081" y="33263"/>
                        <a:pt x="36843" y="31130"/>
                        <a:pt x="38732" y="28326"/>
                      </a:cubicBezTo>
                      <a:cubicBezTo>
                        <a:pt x="40631" y="25521"/>
                        <a:pt x="41580" y="22287"/>
                        <a:pt x="41580" y="18624"/>
                      </a:cubicBezTo>
                      <a:cubicBezTo>
                        <a:pt x="41580" y="12575"/>
                        <a:pt x="39648" y="7657"/>
                        <a:pt x="35784" y="3870"/>
                      </a:cubicBezTo>
                      <a:cubicBezTo>
                        <a:pt x="31930" y="83"/>
                        <a:pt x="26798" y="-1811"/>
                        <a:pt x="20387" y="-1811"/>
                      </a:cubicBezTo>
                      <a:cubicBezTo>
                        <a:pt x="14424" y="-1811"/>
                        <a:pt x="9459" y="-246"/>
                        <a:pt x="5490" y="2883"/>
                      </a:cubicBezTo>
                      <a:cubicBezTo>
                        <a:pt x="806" y="6575"/>
                        <a:pt x="-1536" y="11640"/>
                        <a:pt x="-1536" y="18080"/>
                      </a:cubicBezTo>
                      <a:cubicBezTo>
                        <a:pt x="-1536" y="21629"/>
                        <a:pt x="-658" y="24887"/>
                        <a:pt x="1097" y="27853"/>
                      </a:cubicBezTo>
                      <a:cubicBezTo>
                        <a:pt x="2862" y="30820"/>
                        <a:pt x="5638" y="33110"/>
                        <a:pt x="9426" y="34722"/>
                      </a:cubicBezTo>
                      <a:close/>
                      <a:moveTo>
                        <a:pt x="12016" y="47372"/>
                      </a:moveTo>
                      <a:cubicBezTo>
                        <a:pt x="12016" y="44873"/>
                        <a:pt x="12722" y="42922"/>
                        <a:pt x="14134" y="41519"/>
                      </a:cubicBezTo>
                      <a:cubicBezTo>
                        <a:pt x="15555" y="40117"/>
                        <a:pt x="17444" y="39416"/>
                        <a:pt x="19800" y="39416"/>
                      </a:cubicBezTo>
                      <a:cubicBezTo>
                        <a:pt x="22185" y="39416"/>
                        <a:pt x="24093" y="40122"/>
                        <a:pt x="25524" y="41534"/>
                      </a:cubicBezTo>
                      <a:cubicBezTo>
                        <a:pt x="26955" y="42955"/>
                        <a:pt x="27671" y="44915"/>
                        <a:pt x="27671" y="47415"/>
                      </a:cubicBezTo>
                      <a:cubicBezTo>
                        <a:pt x="27671" y="49771"/>
                        <a:pt x="26960" y="51655"/>
                        <a:pt x="25538" y="53067"/>
                      </a:cubicBezTo>
                      <a:cubicBezTo>
                        <a:pt x="24127" y="54489"/>
                        <a:pt x="22257" y="55199"/>
                        <a:pt x="19929" y="55199"/>
                      </a:cubicBezTo>
                      <a:cubicBezTo>
                        <a:pt x="17515" y="55199"/>
                        <a:pt x="15593" y="54484"/>
                        <a:pt x="14162" y="53053"/>
                      </a:cubicBezTo>
                      <a:cubicBezTo>
                        <a:pt x="12731" y="51622"/>
                        <a:pt x="12016" y="49728"/>
                        <a:pt x="12016" y="47372"/>
                      </a:cubicBezTo>
                      <a:close/>
                      <a:moveTo>
                        <a:pt x="10857" y="19296"/>
                      </a:moveTo>
                      <a:cubicBezTo>
                        <a:pt x="10857" y="15833"/>
                        <a:pt x="11744" y="13133"/>
                        <a:pt x="13518" y="11197"/>
                      </a:cubicBezTo>
                      <a:cubicBezTo>
                        <a:pt x="15293" y="9260"/>
                        <a:pt x="17506" y="8292"/>
                        <a:pt x="20158" y="8292"/>
                      </a:cubicBezTo>
                      <a:cubicBezTo>
                        <a:pt x="22753" y="8292"/>
                        <a:pt x="24899" y="9222"/>
                        <a:pt x="26597" y="11082"/>
                      </a:cubicBezTo>
                      <a:cubicBezTo>
                        <a:pt x="28296" y="12952"/>
                        <a:pt x="29145" y="15642"/>
                        <a:pt x="29145" y="19153"/>
                      </a:cubicBezTo>
                      <a:cubicBezTo>
                        <a:pt x="29145" y="22225"/>
                        <a:pt x="28281" y="24691"/>
                        <a:pt x="26554" y="26551"/>
                      </a:cubicBezTo>
                      <a:cubicBezTo>
                        <a:pt x="24828" y="28421"/>
                        <a:pt x="22638" y="29356"/>
                        <a:pt x="19986" y="29356"/>
                      </a:cubicBezTo>
                      <a:cubicBezTo>
                        <a:pt x="16914" y="29356"/>
                        <a:pt x="14625" y="28297"/>
                        <a:pt x="13118" y="26179"/>
                      </a:cubicBezTo>
                      <a:cubicBezTo>
                        <a:pt x="11610" y="24061"/>
                        <a:pt x="10857" y="21767"/>
                        <a:pt x="10857" y="19296"/>
                      </a:cubicBezTo>
                      <a:close/>
                    </a:path>
                  </a:pathLst>
                </a:custGeom>
                <a:solidFill>
                  <a:srgbClr val="000000"/>
                </a:solidFill>
                <a:ln w="14" cap="flat">
                  <a:noFill/>
                  <a:prstDash val="solid"/>
                  <a:round/>
                </a:ln>
              </p:spPr>
              <p:txBody>
                <a:bodyPr rtlCol="0" anchor="ctr"/>
                <a:lstStyle/>
                <a:p>
                  <a:endParaRPr lang="en-US"/>
                </a:p>
              </p:txBody>
            </p:sp>
            <p:sp>
              <p:nvSpPr>
                <p:cNvPr id="1666" name="Freeform: Shape 1665">
                  <a:extLst>
                    <a:ext uri="{FF2B5EF4-FFF2-40B4-BE49-F238E27FC236}">
                      <a16:creationId xmlns:a16="http://schemas.microsoft.com/office/drawing/2014/main" id="{DE2B2146-8493-A8DB-5B3E-472802020258}"/>
                    </a:ext>
                  </a:extLst>
                </p:cNvPr>
                <p:cNvSpPr/>
                <p:nvPr/>
              </p:nvSpPr>
              <p:spPr>
                <a:xfrm flipV="1">
                  <a:off x="1019307" y="3680736"/>
                  <a:ext cx="28805" cy="65825"/>
                </a:xfrm>
                <a:custGeom>
                  <a:avLst/>
                  <a:gdLst>
                    <a:gd name="connsiteX0" fmla="*/ 27534 w 28805"/>
                    <a:gd name="connsiteY0" fmla="*/ -1851 h 65825"/>
                    <a:gd name="connsiteX1" fmla="*/ 14970 w 28805"/>
                    <a:gd name="connsiteY1" fmla="*/ -1851 h 65825"/>
                    <a:gd name="connsiteX2" fmla="*/ 14970 w 28805"/>
                    <a:gd name="connsiteY2" fmla="*/ 45500 h 65825"/>
                    <a:gd name="connsiteX3" fmla="*/ -1272 w 28805"/>
                    <a:gd name="connsiteY3" fmla="*/ 35984 h 65825"/>
                    <a:gd name="connsiteX4" fmla="*/ -1272 w 28805"/>
                    <a:gd name="connsiteY4" fmla="*/ 47389 h 65825"/>
                    <a:gd name="connsiteX5" fmla="*/ 9418 w 28805"/>
                    <a:gd name="connsiteY5" fmla="*/ 53485 h 65825"/>
                    <a:gd name="connsiteX6" fmla="*/ 17331 w 28805"/>
                    <a:gd name="connsiteY6" fmla="*/ 63974 h 65825"/>
                    <a:gd name="connsiteX7" fmla="*/ 27534 w 28805"/>
                    <a:gd name="connsiteY7" fmla="*/ 6397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7534" y="-1851"/>
                      </a:moveTo>
                      <a:lnTo>
                        <a:pt x="14970" y="-1851"/>
                      </a:lnTo>
                      <a:lnTo>
                        <a:pt x="14970" y="45500"/>
                      </a:lnTo>
                      <a:cubicBezTo>
                        <a:pt x="10372" y="41207"/>
                        <a:pt x="4958" y="38035"/>
                        <a:pt x="-1272" y="35984"/>
                      </a:cubicBezTo>
                      <a:lnTo>
                        <a:pt x="-1272" y="47389"/>
                      </a:lnTo>
                      <a:cubicBezTo>
                        <a:pt x="2010" y="48457"/>
                        <a:pt x="5573" y="50489"/>
                        <a:pt x="9418" y="53485"/>
                      </a:cubicBezTo>
                      <a:cubicBezTo>
                        <a:pt x="13262" y="56480"/>
                        <a:pt x="15900" y="59977"/>
                        <a:pt x="17331" y="63974"/>
                      </a:cubicBezTo>
                      <a:lnTo>
                        <a:pt x="27534" y="63974"/>
                      </a:lnTo>
                      <a:close/>
                    </a:path>
                  </a:pathLst>
                </a:custGeom>
                <a:solidFill>
                  <a:srgbClr val="000000"/>
                </a:solidFill>
                <a:ln w="14" cap="flat">
                  <a:noFill/>
                  <a:prstDash val="solid"/>
                  <a:round/>
                </a:ln>
              </p:spPr>
              <p:txBody>
                <a:bodyPr rtlCol="0" anchor="ctr"/>
                <a:lstStyle/>
                <a:p>
                  <a:endParaRPr lang="en-US"/>
                </a:p>
              </p:txBody>
            </p:sp>
          </p:grpSp>
          <p:grpSp>
            <p:nvGrpSpPr>
              <p:cNvPr id="1667" name="Graphic 3">
                <a:extLst>
                  <a:ext uri="{FF2B5EF4-FFF2-40B4-BE49-F238E27FC236}">
                    <a16:creationId xmlns:a16="http://schemas.microsoft.com/office/drawing/2014/main" id="{2E7F2C11-CAFE-5320-8E70-2D7B4B3176FE}"/>
                  </a:ext>
                </a:extLst>
              </p:cNvPr>
              <p:cNvGrpSpPr/>
              <p:nvPr/>
            </p:nvGrpSpPr>
            <p:grpSpPr>
              <a:xfrm>
                <a:off x="475474" y="3777802"/>
                <a:ext cx="596233" cy="84299"/>
                <a:chOff x="475474" y="3777802"/>
                <a:chExt cx="596233" cy="84299"/>
              </a:xfrm>
              <a:solidFill>
                <a:srgbClr val="000000"/>
              </a:solidFill>
            </p:grpSpPr>
            <p:sp>
              <p:nvSpPr>
                <p:cNvPr id="1668" name="Freeform: Shape 1667">
                  <a:extLst>
                    <a:ext uri="{FF2B5EF4-FFF2-40B4-BE49-F238E27FC236}">
                      <a16:creationId xmlns:a16="http://schemas.microsoft.com/office/drawing/2014/main" id="{964B5B7A-A43C-C085-8700-C56846174DDC}"/>
                    </a:ext>
                  </a:extLst>
                </p:cNvPr>
                <p:cNvSpPr/>
                <p:nvPr/>
              </p:nvSpPr>
              <p:spPr>
                <a:xfrm flipV="1">
                  <a:off x="475474" y="3796133"/>
                  <a:ext cx="49325" cy="47494"/>
                </a:xfrm>
                <a:custGeom>
                  <a:avLst/>
                  <a:gdLst>
                    <a:gd name="connsiteX0" fmla="*/ 17506 w 49325"/>
                    <a:gd name="connsiteY0" fmla="*/ -1186 h 47494"/>
                    <a:gd name="connsiteX1" fmla="*/ -1641 w 49325"/>
                    <a:gd name="connsiteY1" fmla="*/ 46308 h 47494"/>
                    <a:gd name="connsiteX2" fmla="*/ 11553 w 49325"/>
                    <a:gd name="connsiteY2" fmla="*/ 46308 h 47494"/>
                    <a:gd name="connsiteX3" fmla="*/ 20496 w 49325"/>
                    <a:gd name="connsiteY3" fmla="*/ 22067 h 47494"/>
                    <a:gd name="connsiteX4" fmla="*/ 23101 w 49325"/>
                    <a:gd name="connsiteY4" fmla="*/ 13968 h 47494"/>
                    <a:gd name="connsiteX5" fmla="*/ 24389 w 49325"/>
                    <a:gd name="connsiteY5" fmla="*/ 18046 h 47494"/>
                    <a:gd name="connsiteX6" fmla="*/ 25734 w 49325"/>
                    <a:gd name="connsiteY6" fmla="*/ 22067 h 47494"/>
                    <a:gd name="connsiteX7" fmla="*/ 34763 w 49325"/>
                    <a:gd name="connsiteY7" fmla="*/ 46308 h 47494"/>
                    <a:gd name="connsiteX8" fmla="*/ 47685 w 49325"/>
                    <a:gd name="connsiteY8" fmla="*/ 46308 h 47494"/>
                    <a:gd name="connsiteX9" fmla="*/ 28825 w 49325"/>
                    <a:gd name="connsiteY9" fmla="*/ -1186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7506" y="-1186"/>
                      </a:moveTo>
                      <a:lnTo>
                        <a:pt x="-1641" y="46308"/>
                      </a:lnTo>
                      <a:lnTo>
                        <a:pt x="11553" y="46308"/>
                      </a:lnTo>
                      <a:lnTo>
                        <a:pt x="20496" y="22067"/>
                      </a:lnTo>
                      <a:lnTo>
                        <a:pt x="23101" y="13968"/>
                      </a:lnTo>
                      <a:cubicBezTo>
                        <a:pt x="23778" y="16028"/>
                        <a:pt x="24207" y="17388"/>
                        <a:pt x="24389" y="18046"/>
                      </a:cubicBezTo>
                      <a:cubicBezTo>
                        <a:pt x="24808" y="19382"/>
                        <a:pt x="25257" y="20722"/>
                        <a:pt x="25734" y="22067"/>
                      </a:cubicBezTo>
                      <a:lnTo>
                        <a:pt x="34763" y="46308"/>
                      </a:lnTo>
                      <a:lnTo>
                        <a:pt x="47685" y="46308"/>
                      </a:lnTo>
                      <a:lnTo>
                        <a:pt x="28825" y="-1186"/>
                      </a:lnTo>
                      <a:close/>
                    </a:path>
                  </a:pathLst>
                </a:custGeom>
                <a:solidFill>
                  <a:srgbClr val="000000"/>
                </a:solidFill>
                <a:ln w="14" cap="flat">
                  <a:noFill/>
                  <a:prstDash val="solid"/>
                  <a:round/>
                </a:ln>
              </p:spPr>
              <p:txBody>
                <a:bodyPr rtlCol="0" anchor="ctr"/>
                <a:lstStyle/>
                <a:p>
                  <a:endParaRPr lang="en-US"/>
                </a:p>
              </p:txBody>
            </p:sp>
            <p:sp>
              <p:nvSpPr>
                <p:cNvPr id="1669" name="Freeform: Shape 1668">
                  <a:extLst>
                    <a:ext uri="{FF2B5EF4-FFF2-40B4-BE49-F238E27FC236}">
                      <a16:creationId xmlns:a16="http://schemas.microsoft.com/office/drawing/2014/main" id="{1DA1921E-E8E7-444E-F826-29B562F3B400}"/>
                    </a:ext>
                  </a:extLst>
                </p:cNvPr>
                <p:cNvSpPr/>
                <p:nvPr/>
              </p:nvSpPr>
              <p:spPr>
                <a:xfrm flipV="1">
                  <a:off x="529184" y="3795060"/>
                  <a:ext cx="44589" cy="49640"/>
                </a:xfrm>
                <a:custGeom>
                  <a:avLst/>
                  <a:gdLst>
                    <a:gd name="connsiteX0" fmla="*/ 11050 w 44589"/>
                    <a:gd name="connsiteY0" fmla="*/ 32885 h 49640"/>
                    <a:gd name="connsiteX1" fmla="*/ -355 w 44589"/>
                    <a:gd name="connsiteY1" fmla="*/ 34946 h 49640"/>
                    <a:gd name="connsiteX2" fmla="*/ 6256 w 44589"/>
                    <a:gd name="connsiteY2" fmla="*/ 45135 h 49640"/>
                    <a:gd name="connsiteX3" fmla="*/ 20208 w 44589"/>
                    <a:gd name="connsiteY3" fmla="*/ 48455 h 49640"/>
                    <a:gd name="connsiteX4" fmla="*/ 32729 w 44589"/>
                    <a:gd name="connsiteY4" fmla="*/ 46465 h 49640"/>
                    <a:gd name="connsiteX5" fmla="*/ 38524 w 44589"/>
                    <a:gd name="connsiteY5" fmla="*/ 41414 h 49640"/>
                    <a:gd name="connsiteX6" fmla="*/ 40199 w 44589"/>
                    <a:gd name="connsiteY6" fmla="*/ 30167 h 49640"/>
                    <a:gd name="connsiteX7" fmla="*/ 40070 w 44589"/>
                    <a:gd name="connsiteY7" fmla="*/ 15499 h 49640"/>
                    <a:gd name="connsiteX8" fmla="*/ 40671 w 44589"/>
                    <a:gd name="connsiteY8" fmla="*/ 6255 h 49640"/>
                    <a:gd name="connsiteX9" fmla="*/ 42932 w 44589"/>
                    <a:gd name="connsiteY9" fmla="*/ -113 h 49640"/>
                    <a:gd name="connsiteX10" fmla="*/ 30497 w 44589"/>
                    <a:gd name="connsiteY10" fmla="*/ -113 h 49640"/>
                    <a:gd name="connsiteX11" fmla="*/ 29295 w 44589"/>
                    <a:gd name="connsiteY11" fmla="*/ 3593 h 49640"/>
                    <a:gd name="connsiteX12" fmla="*/ 28837 w 44589"/>
                    <a:gd name="connsiteY12" fmla="*/ 5081 h 49640"/>
                    <a:gd name="connsiteX13" fmla="*/ 21954 w 44589"/>
                    <a:gd name="connsiteY13" fmla="*/ 374 h 49640"/>
                    <a:gd name="connsiteX14" fmla="*/ 14126 w 44589"/>
                    <a:gd name="connsiteY14" fmla="*/ -1186 h 49640"/>
                    <a:gd name="connsiteX15" fmla="*/ 2564 w 44589"/>
                    <a:gd name="connsiteY15" fmla="*/ 2792 h 49640"/>
                    <a:gd name="connsiteX16" fmla="*/ -1658 w 44589"/>
                    <a:gd name="connsiteY16" fmla="*/ 12852 h 49640"/>
                    <a:gd name="connsiteX17" fmla="*/ 260 w 44589"/>
                    <a:gd name="connsiteY17" fmla="*/ 20035 h 49640"/>
                    <a:gd name="connsiteX18" fmla="*/ 5655 w 44589"/>
                    <a:gd name="connsiteY18" fmla="*/ 24858 h 49640"/>
                    <a:gd name="connsiteX19" fmla="*/ 15657 w 44589"/>
                    <a:gd name="connsiteY19" fmla="*/ 27791 h 49640"/>
                    <a:gd name="connsiteX20" fmla="*/ 27864 w 44589"/>
                    <a:gd name="connsiteY20" fmla="*/ 30882 h 49640"/>
                    <a:gd name="connsiteX21" fmla="*/ 27864 w 44589"/>
                    <a:gd name="connsiteY21" fmla="*/ 32127 h 49640"/>
                    <a:gd name="connsiteX22" fmla="*/ 26075 w 44589"/>
                    <a:gd name="connsiteY22" fmla="*/ 37293 h 49640"/>
                    <a:gd name="connsiteX23" fmla="*/ 19321 w 44589"/>
                    <a:gd name="connsiteY23" fmla="*/ 38838 h 49640"/>
                    <a:gd name="connsiteX24" fmla="*/ 14083 w 44589"/>
                    <a:gd name="connsiteY24" fmla="*/ 37522 h 49640"/>
                    <a:gd name="connsiteX25" fmla="*/ 11050 w 44589"/>
                    <a:gd name="connsiteY25" fmla="*/ 32885 h 49640"/>
                    <a:gd name="connsiteX26" fmla="*/ 27864 w 44589"/>
                    <a:gd name="connsiteY26" fmla="*/ 22697 h 49640"/>
                    <a:gd name="connsiteX27" fmla="*/ 20208 w 44589"/>
                    <a:gd name="connsiteY27" fmla="*/ 20765 h 49640"/>
                    <a:gd name="connsiteX28" fmla="*/ 13368 w 44589"/>
                    <a:gd name="connsiteY28" fmla="*/ 18576 h 49640"/>
                    <a:gd name="connsiteX29" fmla="*/ 10906 w 44589"/>
                    <a:gd name="connsiteY29" fmla="*/ 14154 h 49640"/>
                    <a:gd name="connsiteX30" fmla="*/ 12867 w 44589"/>
                    <a:gd name="connsiteY30" fmla="*/ 9589 h 49640"/>
                    <a:gd name="connsiteX31" fmla="*/ 17890 w 44589"/>
                    <a:gd name="connsiteY31" fmla="*/ 7672 h 49640"/>
                    <a:gd name="connsiteX32" fmla="*/ 24372 w 44589"/>
                    <a:gd name="connsiteY32" fmla="*/ 9904 h 49640"/>
                    <a:gd name="connsiteX33" fmla="*/ 27363 w 44589"/>
                    <a:gd name="connsiteY33" fmla="*/ 14068 h 49640"/>
                    <a:gd name="connsiteX34" fmla="*/ 27864 w 44589"/>
                    <a:gd name="connsiteY34" fmla="*/ 2019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050" y="32885"/>
                      </a:moveTo>
                      <a:lnTo>
                        <a:pt x="-355" y="34946"/>
                      </a:lnTo>
                      <a:cubicBezTo>
                        <a:pt x="923" y="39535"/>
                        <a:pt x="3127" y="42931"/>
                        <a:pt x="6256" y="45135"/>
                      </a:cubicBezTo>
                      <a:cubicBezTo>
                        <a:pt x="9385" y="47348"/>
                        <a:pt x="14036" y="48455"/>
                        <a:pt x="20208" y="48455"/>
                      </a:cubicBezTo>
                      <a:cubicBezTo>
                        <a:pt x="25817" y="48455"/>
                        <a:pt x="29991" y="47792"/>
                        <a:pt x="32729" y="46465"/>
                      </a:cubicBezTo>
                      <a:cubicBezTo>
                        <a:pt x="35476" y="45139"/>
                        <a:pt x="37408" y="43456"/>
                        <a:pt x="38524" y="41414"/>
                      </a:cubicBezTo>
                      <a:cubicBezTo>
                        <a:pt x="39641" y="39373"/>
                        <a:pt x="40199" y="35623"/>
                        <a:pt x="40199" y="30167"/>
                      </a:cubicBezTo>
                      <a:lnTo>
                        <a:pt x="40070" y="15499"/>
                      </a:lnTo>
                      <a:cubicBezTo>
                        <a:pt x="40070" y="11321"/>
                        <a:pt x="40270" y="8239"/>
                        <a:pt x="40671" y="6255"/>
                      </a:cubicBezTo>
                      <a:cubicBezTo>
                        <a:pt x="41072" y="4280"/>
                        <a:pt x="41825" y="2157"/>
                        <a:pt x="42932" y="-113"/>
                      </a:cubicBezTo>
                      <a:lnTo>
                        <a:pt x="30497" y="-113"/>
                      </a:lnTo>
                      <a:cubicBezTo>
                        <a:pt x="30172" y="727"/>
                        <a:pt x="29772" y="1962"/>
                        <a:pt x="29295" y="3593"/>
                      </a:cubicBezTo>
                      <a:cubicBezTo>
                        <a:pt x="29085" y="4347"/>
                        <a:pt x="28932" y="4843"/>
                        <a:pt x="28837" y="5081"/>
                      </a:cubicBezTo>
                      <a:cubicBezTo>
                        <a:pt x="26690" y="2992"/>
                        <a:pt x="24396" y="1423"/>
                        <a:pt x="21954" y="374"/>
                      </a:cubicBezTo>
                      <a:cubicBezTo>
                        <a:pt x="19511" y="-666"/>
                        <a:pt x="16902" y="-1186"/>
                        <a:pt x="14126" y="-1186"/>
                      </a:cubicBezTo>
                      <a:cubicBezTo>
                        <a:pt x="9242" y="-1186"/>
                        <a:pt x="5388" y="140"/>
                        <a:pt x="2564" y="2792"/>
                      </a:cubicBezTo>
                      <a:cubicBezTo>
                        <a:pt x="-250" y="5444"/>
                        <a:pt x="-1658" y="8797"/>
                        <a:pt x="-1658" y="12852"/>
                      </a:cubicBezTo>
                      <a:cubicBezTo>
                        <a:pt x="-1658" y="15542"/>
                        <a:pt x="-1018" y="17936"/>
                        <a:pt x="260" y="20035"/>
                      </a:cubicBezTo>
                      <a:cubicBezTo>
                        <a:pt x="1548" y="22134"/>
                        <a:pt x="3346" y="23741"/>
                        <a:pt x="5655" y="24858"/>
                      </a:cubicBezTo>
                      <a:cubicBezTo>
                        <a:pt x="7963" y="25983"/>
                        <a:pt x="11298" y="26961"/>
                        <a:pt x="15657" y="27791"/>
                      </a:cubicBezTo>
                      <a:cubicBezTo>
                        <a:pt x="21524" y="28898"/>
                        <a:pt x="25593" y="29928"/>
                        <a:pt x="27864" y="30882"/>
                      </a:cubicBezTo>
                      <a:lnTo>
                        <a:pt x="27864" y="32127"/>
                      </a:lnTo>
                      <a:cubicBezTo>
                        <a:pt x="27864" y="34541"/>
                        <a:pt x="27267" y="36263"/>
                        <a:pt x="26075" y="37293"/>
                      </a:cubicBezTo>
                      <a:cubicBezTo>
                        <a:pt x="24882" y="38323"/>
                        <a:pt x="22631" y="38838"/>
                        <a:pt x="19321" y="38838"/>
                      </a:cubicBezTo>
                      <a:cubicBezTo>
                        <a:pt x="17079" y="38838"/>
                        <a:pt x="15333" y="38399"/>
                        <a:pt x="14083" y="37522"/>
                      </a:cubicBezTo>
                      <a:cubicBezTo>
                        <a:pt x="12834" y="36644"/>
                        <a:pt x="11822" y="35099"/>
                        <a:pt x="11050" y="32885"/>
                      </a:cubicBezTo>
                      <a:close/>
                      <a:moveTo>
                        <a:pt x="27864" y="22697"/>
                      </a:moveTo>
                      <a:cubicBezTo>
                        <a:pt x="26251" y="22163"/>
                        <a:pt x="23699" y="21519"/>
                        <a:pt x="20208" y="20765"/>
                      </a:cubicBezTo>
                      <a:cubicBezTo>
                        <a:pt x="16726" y="20021"/>
                        <a:pt x="14446" y="19291"/>
                        <a:pt x="13368" y="18576"/>
                      </a:cubicBezTo>
                      <a:cubicBezTo>
                        <a:pt x="11727" y="17412"/>
                        <a:pt x="10906" y="15938"/>
                        <a:pt x="10906" y="14154"/>
                      </a:cubicBezTo>
                      <a:cubicBezTo>
                        <a:pt x="10906" y="12399"/>
                        <a:pt x="11560" y="10877"/>
                        <a:pt x="12867" y="9589"/>
                      </a:cubicBezTo>
                      <a:cubicBezTo>
                        <a:pt x="14183" y="8311"/>
                        <a:pt x="15858" y="7672"/>
                        <a:pt x="17890" y="7672"/>
                      </a:cubicBezTo>
                      <a:cubicBezTo>
                        <a:pt x="20151" y="7672"/>
                        <a:pt x="22311" y="8416"/>
                        <a:pt x="24372" y="9904"/>
                      </a:cubicBezTo>
                      <a:cubicBezTo>
                        <a:pt x="25889" y="11039"/>
                        <a:pt x="26886" y="12427"/>
                        <a:pt x="27363" y="14068"/>
                      </a:cubicBezTo>
                      <a:cubicBezTo>
                        <a:pt x="27697" y="15137"/>
                        <a:pt x="27864" y="17178"/>
                        <a:pt x="27864" y="20193"/>
                      </a:cubicBezTo>
                      <a:close/>
                    </a:path>
                  </a:pathLst>
                </a:custGeom>
                <a:solidFill>
                  <a:srgbClr val="000000"/>
                </a:solidFill>
                <a:ln w="14" cap="flat">
                  <a:noFill/>
                  <a:prstDash val="solid"/>
                  <a:round/>
                </a:ln>
              </p:spPr>
              <p:txBody>
                <a:bodyPr rtlCol="0" anchor="ctr"/>
                <a:lstStyle/>
                <a:p>
                  <a:endParaRPr lang="en-US"/>
                </a:p>
              </p:txBody>
            </p:sp>
            <p:sp>
              <p:nvSpPr>
                <p:cNvPr id="1670" name="Freeform: Shape 1669">
                  <a:extLst>
                    <a:ext uri="{FF2B5EF4-FFF2-40B4-BE49-F238E27FC236}">
                      <a16:creationId xmlns:a16="http://schemas.microsoft.com/office/drawing/2014/main" id="{1F355B4E-556B-C309-E911-AEA8F5AD59B8}"/>
                    </a:ext>
                  </a:extLst>
                </p:cNvPr>
                <p:cNvSpPr/>
                <p:nvPr/>
              </p:nvSpPr>
              <p:spPr>
                <a:xfrm flipV="1">
                  <a:off x="583423" y="3778074"/>
                  <a:ext cx="12578" cy="65553"/>
                </a:xfrm>
                <a:custGeom>
                  <a:avLst/>
                  <a:gdLst>
                    <a:gd name="connsiteX0" fmla="*/ -761 w 12578"/>
                    <a:gd name="connsiteY0" fmla="*/ -1819 h 65553"/>
                    <a:gd name="connsiteX1" fmla="*/ -761 w 12578"/>
                    <a:gd name="connsiteY1" fmla="*/ 63734 h 65553"/>
                    <a:gd name="connsiteX2" fmla="*/ 11817 w 12578"/>
                    <a:gd name="connsiteY2" fmla="*/ 63734 h 65553"/>
                    <a:gd name="connsiteX3" fmla="*/ 11817 w 12578"/>
                    <a:gd name="connsiteY3" fmla="*/ -1819 h 65553"/>
                  </a:gdLst>
                  <a:ahLst/>
                  <a:cxnLst>
                    <a:cxn ang="0">
                      <a:pos x="connsiteX0" y="connsiteY0"/>
                    </a:cxn>
                    <a:cxn ang="0">
                      <a:pos x="connsiteX1" y="connsiteY1"/>
                    </a:cxn>
                    <a:cxn ang="0">
                      <a:pos x="connsiteX2" y="connsiteY2"/>
                    </a:cxn>
                    <a:cxn ang="0">
                      <a:pos x="connsiteX3" y="connsiteY3"/>
                    </a:cxn>
                  </a:cxnLst>
                  <a:rect l="l" t="t" r="r" b="b"/>
                  <a:pathLst>
                    <a:path w="12578" h="65553">
                      <a:moveTo>
                        <a:pt x="-761" y="-1819"/>
                      </a:moveTo>
                      <a:lnTo>
                        <a:pt x="-761" y="63734"/>
                      </a:lnTo>
                      <a:lnTo>
                        <a:pt x="11817" y="63734"/>
                      </a:lnTo>
                      <a:lnTo>
                        <a:pt x="11817" y="-1819"/>
                      </a:lnTo>
                      <a:close/>
                    </a:path>
                  </a:pathLst>
                </a:custGeom>
                <a:solidFill>
                  <a:srgbClr val="000000"/>
                </a:solidFill>
                <a:ln w="14" cap="flat">
                  <a:noFill/>
                  <a:prstDash val="solid"/>
                  <a:round/>
                </a:ln>
              </p:spPr>
              <p:txBody>
                <a:bodyPr rtlCol="0" anchor="ctr"/>
                <a:lstStyle/>
                <a:p>
                  <a:endParaRPr lang="en-US"/>
                </a:p>
              </p:txBody>
            </p:sp>
            <p:sp>
              <p:nvSpPr>
                <p:cNvPr id="1671" name="Freeform: Shape 1670">
                  <a:extLst>
                    <a:ext uri="{FF2B5EF4-FFF2-40B4-BE49-F238E27FC236}">
                      <a16:creationId xmlns:a16="http://schemas.microsoft.com/office/drawing/2014/main" id="{63C69280-5345-A76F-CC76-B2A6A21AAD7F}"/>
                    </a:ext>
                  </a:extLst>
                </p:cNvPr>
                <p:cNvSpPr/>
                <p:nvPr/>
              </p:nvSpPr>
              <p:spPr>
                <a:xfrm flipV="1">
                  <a:off x="608611" y="3796133"/>
                  <a:ext cx="43187" cy="48567"/>
                </a:xfrm>
                <a:custGeom>
                  <a:avLst/>
                  <a:gdLst>
                    <a:gd name="connsiteX0" fmla="*/ 29721 w 43187"/>
                    <a:gd name="connsiteY0" fmla="*/ -75 h 48567"/>
                    <a:gd name="connsiteX1" fmla="*/ 29721 w 43187"/>
                    <a:gd name="connsiteY1" fmla="*/ 7037 h 48567"/>
                    <a:gd name="connsiteX2" fmla="*/ 22896 w 43187"/>
                    <a:gd name="connsiteY2" fmla="*/ 1041 h 48567"/>
                    <a:gd name="connsiteX3" fmla="*/ 13981 w 43187"/>
                    <a:gd name="connsiteY3" fmla="*/ -1149 h 48567"/>
                    <a:gd name="connsiteX4" fmla="*/ 5380 w 43187"/>
                    <a:gd name="connsiteY4" fmla="*/ 955 h 48567"/>
                    <a:gd name="connsiteX5" fmla="*/ -115 w 43187"/>
                    <a:gd name="connsiteY5" fmla="*/ 6851 h 48567"/>
                    <a:gd name="connsiteX6" fmla="*/ -1803 w 43187"/>
                    <a:gd name="connsiteY6" fmla="*/ 17368 h 48567"/>
                    <a:gd name="connsiteX7" fmla="*/ -1803 w 43187"/>
                    <a:gd name="connsiteY7" fmla="*/ 47419 h 48567"/>
                    <a:gd name="connsiteX8" fmla="*/ 10761 w 43187"/>
                    <a:gd name="connsiteY8" fmla="*/ 47419 h 48567"/>
                    <a:gd name="connsiteX9" fmla="*/ 10761 w 43187"/>
                    <a:gd name="connsiteY9" fmla="*/ 25596 h 48567"/>
                    <a:gd name="connsiteX10" fmla="*/ 11448 w 43187"/>
                    <a:gd name="connsiteY10" fmla="*/ 13319 h 48567"/>
                    <a:gd name="connsiteX11" fmla="*/ 13981 w 43187"/>
                    <a:gd name="connsiteY11" fmla="*/ 9741 h 48567"/>
                    <a:gd name="connsiteX12" fmla="*/ 18631 w 43187"/>
                    <a:gd name="connsiteY12" fmla="*/ 8425 h 48567"/>
                    <a:gd name="connsiteX13" fmla="*/ 24398 w 43187"/>
                    <a:gd name="connsiteY13" fmla="*/ 10185 h 48567"/>
                    <a:gd name="connsiteX14" fmla="*/ 27875 w 43187"/>
                    <a:gd name="connsiteY14" fmla="*/ 14564 h 48567"/>
                    <a:gd name="connsiteX15" fmla="*/ 28820 w 43187"/>
                    <a:gd name="connsiteY15" fmla="*/ 27385 h 48567"/>
                    <a:gd name="connsiteX16" fmla="*/ 28820 w 43187"/>
                    <a:gd name="connsiteY16" fmla="*/ 47419 h 48567"/>
                    <a:gd name="connsiteX17" fmla="*/ 41384 w 43187"/>
                    <a:gd name="connsiteY17" fmla="*/ 47419 h 48567"/>
                    <a:gd name="connsiteX18" fmla="*/ 41384 w 43187"/>
                    <a:gd name="connsiteY18" fmla="*/ -7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29721" y="-75"/>
                      </a:moveTo>
                      <a:lnTo>
                        <a:pt x="29721" y="7037"/>
                      </a:lnTo>
                      <a:cubicBezTo>
                        <a:pt x="27995" y="4499"/>
                        <a:pt x="25719" y="2500"/>
                        <a:pt x="22896" y="1041"/>
                      </a:cubicBezTo>
                      <a:cubicBezTo>
                        <a:pt x="20081" y="-419"/>
                        <a:pt x="17110" y="-1149"/>
                        <a:pt x="13981" y="-1149"/>
                      </a:cubicBezTo>
                      <a:cubicBezTo>
                        <a:pt x="10785" y="-1149"/>
                        <a:pt x="7918" y="-447"/>
                        <a:pt x="5380" y="955"/>
                      </a:cubicBezTo>
                      <a:cubicBezTo>
                        <a:pt x="2852" y="2357"/>
                        <a:pt x="1021" y="4323"/>
                        <a:pt x="-115" y="6851"/>
                      </a:cubicBezTo>
                      <a:cubicBezTo>
                        <a:pt x="-1240" y="9388"/>
                        <a:pt x="-1803" y="12894"/>
                        <a:pt x="-1803" y="17368"/>
                      </a:cubicBezTo>
                      <a:lnTo>
                        <a:pt x="-1803" y="47419"/>
                      </a:lnTo>
                      <a:lnTo>
                        <a:pt x="10761" y="47419"/>
                      </a:lnTo>
                      <a:lnTo>
                        <a:pt x="10761" y="25596"/>
                      </a:lnTo>
                      <a:cubicBezTo>
                        <a:pt x="10761" y="18918"/>
                        <a:pt x="10990" y="14826"/>
                        <a:pt x="11448" y="13319"/>
                      </a:cubicBezTo>
                      <a:cubicBezTo>
                        <a:pt x="11915" y="11811"/>
                        <a:pt x="12759" y="10619"/>
                        <a:pt x="13981" y="9741"/>
                      </a:cubicBezTo>
                      <a:cubicBezTo>
                        <a:pt x="15202" y="8863"/>
                        <a:pt x="16752" y="8425"/>
                        <a:pt x="18631" y="8425"/>
                      </a:cubicBezTo>
                      <a:cubicBezTo>
                        <a:pt x="20778" y="8425"/>
                        <a:pt x="22700" y="9011"/>
                        <a:pt x="24398" y="10185"/>
                      </a:cubicBezTo>
                      <a:cubicBezTo>
                        <a:pt x="26096" y="11368"/>
                        <a:pt x="27255" y="12827"/>
                        <a:pt x="27875" y="14564"/>
                      </a:cubicBezTo>
                      <a:cubicBezTo>
                        <a:pt x="28505" y="16309"/>
                        <a:pt x="28820" y="20583"/>
                        <a:pt x="28820" y="27385"/>
                      </a:cubicBezTo>
                      <a:lnTo>
                        <a:pt x="28820" y="47419"/>
                      </a:lnTo>
                      <a:lnTo>
                        <a:pt x="41384" y="47419"/>
                      </a:lnTo>
                      <a:lnTo>
                        <a:pt x="41384" y="-75"/>
                      </a:lnTo>
                      <a:close/>
                    </a:path>
                  </a:pathLst>
                </a:custGeom>
                <a:solidFill>
                  <a:srgbClr val="000000"/>
                </a:solidFill>
                <a:ln w="14" cap="flat">
                  <a:noFill/>
                  <a:prstDash val="solid"/>
                  <a:round/>
                </a:ln>
              </p:spPr>
              <p:txBody>
                <a:bodyPr rtlCol="0" anchor="ctr"/>
                <a:lstStyle/>
                <a:p>
                  <a:endParaRPr lang="en-US"/>
                </a:p>
              </p:txBody>
            </p:sp>
            <p:sp>
              <p:nvSpPr>
                <p:cNvPr id="1672" name="Freeform: Shape 1671">
                  <a:extLst>
                    <a:ext uri="{FF2B5EF4-FFF2-40B4-BE49-F238E27FC236}">
                      <a16:creationId xmlns:a16="http://schemas.microsoft.com/office/drawing/2014/main" id="{CC698BAF-FF4F-032B-B794-9D5877616803}"/>
                    </a:ext>
                  </a:extLst>
                </p:cNvPr>
                <p:cNvSpPr/>
                <p:nvPr/>
              </p:nvSpPr>
              <p:spPr>
                <a:xfrm flipV="1">
                  <a:off x="661147" y="3795060"/>
                  <a:ext cx="44372" cy="49640"/>
                </a:xfrm>
                <a:custGeom>
                  <a:avLst/>
                  <a:gdLst>
                    <a:gd name="connsiteX0" fmla="*/ 29573 w 44372"/>
                    <a:gd name="connsiteY0" fmla="*/ 14998 h 49640"/>
                    <a:gd name="connsiteX1" fmla="*/ 42094 w 44372"/>
                    <a:gd name="connsiteY1" fmla="*/ 12895 h 49640"/>
                    <a:gd name="connsiteX2" fmla="*/ 34467 w 44372"/>
                    <a:gd name="connsiteY2" fmla="*/ 2406 h 49640"/>
                    <a:gd name="connsiteX3" fmla="*/ 21445 w 44372"/>
                    <a:gd name="connsiteY3" fmla="*/ -1186 h 49640"/>
                    <a:gd name="connsiteX4" fmla="*/ 3099 w 44372"/>
                    <a:gd name="connsiteY4" fmla="*/ 6913 h 49640"/>
                    <a:gd name="connsiteX5" fmla="*/ -1594 w 44372"/>
                    <a:gd name="connsiteY5" fmla="*/ 23269 h 49640"/>
                    <a:gd name="connsiteX6" fmla="*/ 4573 w 44372"/>
                    <a:gd name="connsiteY6" fmla="*/ 41758 h 49640"/>
                    <a:gd name="connsiteX7" fmla="*/ 20185 w 44372"/>
                    <a:gd name="connsiteY7" fmla="*/ 48455 h 49640"/>
                    <a:gd name="connsiteX8" fmla="*/ 36914 w 44372"/>
                    <a:gd name="connsiteY8" fmla="*/ 41457 h 49640"/>
                    <a:gd name="connsiteX9" fmla="*/ 42766 w 44372"/>
                    <a:gd name="connsiteY9" fmla="*/ 20007 h 49640"/>
                    <a:gd name="connsiteX10" fmla="*/ 11285 w 44372"/>
                    <a:gd name="connsiteY10" fmla="*/ 20007 h 49640"/>
                    <a:gd name="connsiteX11" fmla="*/ 14333 w 44372"/>
                    <a:gd name="connsiteY11" fmla="*/ 11306 h 49640"/>
                    <a:gd name="connsiteX12" fmla="*/ 21573 w 44372"/>
                    <a:gd name="connsiteY12" fmla="*/ 8201 h 49640"/>
                    <a:gd name="connsiteX13" fmla="*/ 26525 w 44372"/>
                    <a:gd name="connsiteY13" fmla="*/ 9804 h 49640"/>
                    <a:gd name="connsiteX14" fmla="*/ 29573 w 44372"/>
                    <a:gd name="connsiteY14" fmla="*/ 14998 h 49640"/>
                    <a:gd name="connsiteX15" fmla="*/ 30288 w 44372"/>
                    <a:gd name="connsiteY15" fmla="*/ 27705 h 49640"/>
                    <a:gd name="connsiteX16" fmla="*/ 27469 w 44372"/>
                    <a:gd name="connsiteY16" fmla="*/ 35991 h 49640"/>
                    <a:gd name="connsiteX17" fmla="*/ 20944 w 44372"/>
                    <a:gd name="connsiteY17" fmla="*/ 38838 h 49640"/>
                    <a:gd name="connsiteX18" fmla="*/ 14147 w 44372"/>
                    <a:gd name="connsiteY18" fmla="*/ 35848 h 49640"/>
                    <a:gd name="connsiteX19" fmla="*/ 11514 w 44372"/>
                    <a:gd name="connsiteY19" fmla="*/ 2770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573" y="14998"/>
                      </a:moveTo>
                      <a:lnTo>
                        <a:pt x="42094" y="12895"/>
                      </a:lnTo>
                      <a:cubicBezTo>
                        <a:pt x="40491" y="8306"/>
                        <a:pt x="37949" y="4810"/>
                        <a:pt x="34467" y="2406"/>
                      </a:cubicBezTo>
                      <a:cubicBezTo>
                        <a:pt x="30994" y="11"/>
                        <a:pt x="26653" y="-1186"/>
                        <a:pt x="21445" y="-1186"/>
                      </a:cubicBezTo>
                      <a:cubicBezTo>
                        <a:pt x="13183" y="-1186"/>
                        <a:pt x="7068" y="1514"/>
                        <a:pt x="3099" y="6913"/>
                      </a:cubicBezTo>
                      <a:cubicBezTo>
                        <a:pt x="-30" y="11235"/>
                        <a:pt x="-1594" y="16687"/>
                        <a:pt x="-1594" y="23269"/>
                      </a:cubicBezTo>
                      <a:cubicBezTo>
                        <a:pt x="-1594" y="31140"/>
                        <a:pt x="462" y="37302"/>
                        <a:pt x="4573" y="41758"/>
                      </a:cubicBezTo>
                      <a:cubicBezTo>
                        <a:pt x="8695" y="46222"/>
                        <a:pt x="13899" y="48455"/>
                        <a:pt x="20185" y="48455"/>
                      </a:cubicBezTo>
                      <a:cubicBezTo>
                        <a:pt x="27254" y="48455"/>
                        <a:pt x="32830" y="46122"/>
                        <a:pt x="36914" y="41457"/>
                      </a:cubicBezTo>
                      <a:cubicBezTo>
                        <a:pt x="40997" y="36792"/>
                        <a:pt x="42948" y="29642"/>
                        <a:pt x="42766" y="20007"/>
                      </a:cubicBezTo>
                      <a:lnTo>
                        <a:pt x="11285" y="20007"/>
                      </a:lnTo>
                      <a:cubicBezTo>
                        <a:pt x="11380" y="16286"/>
                        <a:pt x="12396" y="13386"/>
                        <a:pt x="14333" y="11306"/>
                      </a:cubicBezTo>
                      <a:cubicBezTo>
                        <a:pt x="16269" y="9236"/>
                        <a:pt x="18683" y="8201"/>
                        <a:pt x="21573" y="8201"/>
                      </a:cubicBezTo>
                      <a:cubicBezTo>
                        <a:pt x="23539" y="8201"/>
                        <a:pt x="25189" y="8735"/>
                        <a:pt x="26525" y="9804"/>
                      </a:cubicBezTo>
                      <a:cubicBezTo>
                        <a:pt x="27870" y="10882"/>
                        <a:pt x="28886" y="12613"/>
                        <a:pt x="29573" y="14998"/>
                      </a:cubicBezTo>
                      <a:close/>
                      <a:moveTo>
                        <a:pt x="30288" y="27705"/>
                      </a:moveTo>
                      <a:cubicBezTo>
                        <a:pt x="30202" y="31340"/>
                        <a:pt x="29262" y="34102"/>
                        <a:pt x="27469" y="35991"/>
                      </a:cubicBezTo>
                      <a:cubicBezTo>
                        <a:pt x="25685" y="37889"/>
                        <a:pt x="23510" y="38838"/>
                        <a:pt x="20944" y="38838"/>
                      </a:cubicBezTo>
                      <a:cubicBezTo>
                        <a:pt x="18206" y="38838"/>
                        <a:pt x="15940" y="37841"/>
                        <a:pt x="14147" y="35848"/>
                      </a:cubicBezTo>
                      <a:cubicBezTo>
                        <a:pt x="12363" y="33844"/>
                        <a:pt x="11485" y="31130"/>
                        <a:pt x="11514" y="27705"/>
                      </a:cubicBezTo>
                      <a:close/>
                    </a:path>
                  </a:pathLst>
                </a:custGeom>
                <a:solidFill>
                  <a:srgbClr val="000000"/>
                </a:solidFill>
                <a:ln w="14" cap="flat">
                  <a:noFill/>
                  <a:prstDash val="solid"/>
                  <a:round/>
                </a:ln>
              </p:spPr>
              <p:txBody>
                <a:bodyPr rtlCol="0" anchor="ctr"/>
                <a:lstStyle/>
                <a:p>
                  <a:endParaRPr lang="en-US"/>
                </a:p>
              </p:txBody>
            </p:sp>
            <p:sp>
              <p:nvSpPr>
                <p:cNvPr id="1673" name="Freeform: Shape 1672">
                  <a:extLst>
                    <a:ext uri="{FF2B5EF4-FFF2-40B4-BE49-F238E27FC236}">
                      <a16:creationId xmlns:a16="http://schemas.microsoft.com/office/drawing/2014/main" id="{34E52541-6CA0-F400-19DA-4B7DD2752831}"/>
                    </a:ext>
                  </a:extLst>
                </p:cNvPr>
                <p:cNvSpPr/>
                <p:nvPr/>
              </p:nvSpPr>
              <p:spPr>
                <a:xfrm flipV="1">
                  <a:off x="709176" y="384362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74" name="Freeform: Shape 1673">
                  <a:extLst>
                    <a:ext uri="{FF2B5EF4-FFF2-40B4-BE49-F238E27FC236}">
                      <a16:creationId xmlns:a16="http://schemas.microsoft.com/office/drawing/2014/main" id="{8476601B-7F55-A9D4-940C-06B11FCB66CF}"/>
                    </a:ext>
                  </a:extLst>
                </p:cNvPr>
                <p:cNvSpPr/>
                <p:nvPr/>
              </p:nvSpPr>
              <p:spPr>
                <a:xfrm flipV="1">
                  <a:off x="738427" y="3795604"/>
                  <a:ext cx="45834" cy="31381"/>
                </a:xfrm>
                <a:custGeom>
                  <a:avLst/>
                  <a:gdLst>
                    <a:gd name="connsiteX0" fmla="*/ -1690 w 45834"/>
                    <a:gd name="connsiteY0" fmla="*/ 18059 h 31381"/>
                    <a:gd name="connsiteX1" fmla="*/ -1690 w 45834"/>
                    <a:gd name="connsiteY1" fmla="*/ 29593 h 31381"/>
                    <a:gd name="connsiteX2" fmla="*/ 44144 w 45834"/>
                    <a:gd name="connsiteY2" fmla="*/ 29593 h 31381"/>
                    <a:gd name="connsiteX3" fmla="*/ 44144 w 45834"/>
                    <a:gd name="connsiteY3" fmla="*/ 18059 h 31381"/>
                    <a:gd name="connsiteX4" fmla="*/ -1690 w 45834"/>
                    <a:gd name="connsiteY4" fmla="*/ -1788 h 31381"/>
                    <a:gd name="connsiteX5" fmla="*/ -1690 w 45834"/>
                    <a:gd name="connsiteY5" fmla="*/ 9788 h 31381"/>
                    <a:gd name="connsiteX6" fmla="*/ 44144 w 45834"/>
                    <a:gd name="connsiteY6" fmla="*/ 9788 h 31381"/>
                    <a:gd name="connsiteX7" fmla="*/ 44144 w 45834"/>
                    <a:gd name="connsiteY7" fmla="*/ -178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690" y="18059"/>
                      </a:moveTo>
                      <a:lnTo>
                        <a:pt x="-1690" y="29593"/>
                      </a:lnTo>
                      <a:lnTo>
                        <a:pt x="44144" y="29593"/>
                      </a:lnTo>
                      <a:lnTo>
                        <a:pt x="44144" y="18059"/>
                      </a:lnTo>
                      <a:close/>
                      <a:moveTo>
                        <a:pt x="-1690" y="-1788"/>
                      </a:moveTo>
                      <a:lnTo>
                        <a:pt x="-1690" y="9788"/>
                      </a:lnTo>
                      <a:lnTo>
                        <a:pt x="44144" y="9788"/>
                      </a:lnTo>
                      <a:lnTo>
                        <a:pt x="44144" y="-1788"/>
                      </a:lnTo>
                      <a:close/>
                    </a:path>
                  </a:pathLst>
                </a:custGeom>
                <a:solidFill>
                  <a:srgbClr val="000000"/>
                </a:solidFill>
                <a:ln w="14" cap="flat">
                  <a:noFill/>
                  <a:prstDash val="solid"/>
                  <a:round/>
                </a:ln>
              </p:spPr>
              <p:txBody>
                <a:bodyPr rtlCol="0" anchor="ctr"/>
                <a:lstStyle/>
                <a:p>
                  <a:endParaRPr lang="en-US"/>
                </a:p>
              </p:txBody>
            </p:sp>
            <p:sp>
              <p:nvSpPr>
                <p:cNvPr id="1675" name="Freeform: Shape 1674">
                  <a:extLst>
                    <a:ext uri="{FF2B5EF4-FFF2-40B4-BE49-F238E27FC236}">
                      <a16:creationId xmlns:a16="http://schemas.microsoft.com/office/drawing/2014/main" id="{FC55C4D9-1141-95CC-E2B0-71372D2C4BCC}"/>
                    </a:ext>
                  </a:extLst>
                </p:cNvPr>
                <p:cNvSpPr/>
                <p:nvPr/>
              </p:nvSpPr>
              <p:spPr>
                <a:xfrm flipV="1">
                  <a:off x="788104" y="384362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76" name="Freeform: Shape 1675">
                  <a:extLst>
                    <a:ext uri="{FF2B5EF4-FFF2-40B4-BE49-F238E27FC236}">
                      <a16:creationId xmlns:a16="http://schemas.microsoft.com/office/drawing/2014/main" id="{1828886F-FAC2-3D18-ACF4-51618831E84D}"/>
                    </a:ext>
                  </a:extLst>
                </p:cNvPr>
                <p:cNvSpPr/>
                <p:nvPr/>
              </p:nvSpPr>
              <p:spPr>
                <a:xfrm flipV="1">
                  <a:off x="820074" y="3778074"/>
                  <a:ext cx="22280" cy="84027"/>
                </a:xfrm>
                <a:custGeom>
                  <a:avLst/>
                  <a:gdLst>
                    <a:gd name="connsiteX0" fmla="*/ -1041 w 22280"/>
                    <a:gd name="connsiteY0" fmla="*/ -1172 h 84027"/>
                    <a:gd name="connsiteX1" fmla="*/ -1041 w 22280"/>
                    <a:gd name="connsiteY1" fmla="*/ 82856 h 84027"/>
                    <a:gd name="connsiteX2" fmla="*/ 21240 w 22280"/>
                    <a:gd name="connsiteY2" fmla="*/ 82856 h 84027"/>
                    <a:gd name="connsiteX3" fmla="*/ 21240 w 22280"/>
                    <a:gd name="connsiteY3" fmla="*/ 72982 h 84027"/>
                    <a:gd name="connsiteX4" fmla="*/ 10908 w 22280"/>
                    <a:gd name="connsiteY4" fmla="*/ 72982 h 84027"/>
                    <a:gd name="connsiteX5" fmla="*/ 10908 w 22280"/>
                    <a:gd name="connsiteY5" fmla="*/ 8716 h 84027"/>
                    <a:gd name="connsiteX6" fmla="*/ 21240 w 22280"/>
                    <a:gd name="connsiteY6" fmla="*/ 8716 h 84027"/>
                    <a:gd name="connsiteX7" fmla="*/ 21240 w 22280"/>
                    <a:gd name="connsiteY7" fmla="*/ -1172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1041" y="-1172"/>
                      </a:moveTo>
                      <a:lnTo>
                        <a:pt x="-1041" y="82856"/>
                      </a:lnTo>
                      <a:lnTo>
                        <a:pt x="21240" y="82856"/>
                      </a:lnTo>
                      <a:lnTo>
                        <a:pt x="21240" y="72982"/>
                      </a:lnTo>
                      <a:lnTo>
                        <a:pt x="10908" y="72982"/>
                      </a:lnTo>
                      <a:lnTo>
                        <a:pt x="10908" y="8716"/>
                      </a:lnTo>
                      <a:lnTo>
                        <a:pt x="21240" y="8716"/>
                      </a:lnTo>
                      <a:lnTo>
                        <a:pt x="21240" y="-1172"/>
                      </a:lnTo>
                      <a:close/>
                    </a:path>
                  </a:pathLst>
                </a:custGeom>
                <a:solidFill>
                  <a:srgbClr val="000000"/>
                </a:solidFill>
                <a:ln w="14" cap="flat">
                  <a:noFill/>
                  <a:prstDash val="solid"/>
                  <a:round/>
                </a:ln>
              </p:spPr>
              <p:txBody>
                <a:bodyPr rtlCol="0" anchor="ctr"/>
                <a:lstStyle/>
                <a:p>
                  <a:endParaRPr lang="en-US"/>
                </a:p>
              </p:txBody>
            </p:sp>
            <p:sp>
              <p:nvSpPr>
                <p:cNvPr id="1677" name="Freeform: Shape 1676">
                  <a:extLst>
                    <a:ext uri="{FF2B5EF4-FFF2-40B4-BE49-F238E27FC236}">
                      <a16:creationId xmlns:a16="http://schemas.microsoft.com/office/drawing/2014/main" id="{4890A936-98CF-468D-D90D-899D650CA522}"/>
                    </a:ext>
                  </a:extLst>
                </p:cNvPr>
                <p:cNvSpPr/>
                <p:nvPr/>
              </p:nvSpPr>
              <p:spPr>
                <a:xfrm flipV="1">
                  <a:off x="847753" y="3777802"/>
                  <a:ext cx="43115" cy="66984"/>
                </a:xfrm>
                <a:custGeom>
                  <a:avLst/>
                  <a:gdLst>
                    <a:gd name="connsiteX0" fmla="*/ 9398 w 43115"/>
                    <a:gd name="connsiteY0" fmla="*/ 34745 h 66984"/>
                    <a:gd name="connsiteX1" fmla="*/ 2301 w 43115"/>
                    <a:gd name="connsiteY1" fmla="*/ 40397 h 66984"/>
                    <a:gd name="connsiteX2" fmla="*/ 97 w 43115"/>
                    <a:gd name="connsiteY2" fmla="*/ 48296 h 66984"/>
                    <a:gd name="connsiteX3" fmla="*/ 5220 w 43115"/>
                    <a:gd name="connsiteY3" fmla="*/ 60402 h 66984"/>
                    <a:gd name="connsiteX4" fmla="*/ 19773 w 43115"/>
                    <a:gd name="connsiteY4" fmla="*/ 65196 h 66984"/>
                    <a:gd name="connsiteX5" fmla="*/ 34283 w 43115"/>
                    <a:gd name="connsiteY5" fmla="*/ 60402 h 66984"/>
                    <a:gd name="connsiteX6" fmla="*/ 39449 w 43115"/>
                    <a:gd name="connsiteY6" fmla="*/ 48296 h 66984"/>
                    <a:gd name="connsiteX7" fmla="*/ 37074 w 43115"/>
                    <a:gd name="connsiteY7" fmla="*/ 40168 h 66984"/>
                    <a:gd name="connsiteX8" fmla="*/ 30419 w 43115"/>
                    <a:gd name="connsiteY8" fmla="*/ 34745 h 66984"/>
                    <a:gd name="connsiteX9" fmla="*/ 38705 w 43115"/>
                    <a:gd name="connsiteY9" fmla="*/ 28348 h 66984"/>
                    <a:gd name="connsiteX10" fmla="*/ 41552 w 43115"/>
                    <a:gd name="connsiteY10" fmla="*/ 18646 h 66984"/>
                    <a:gd name="connsiteX11" fmla="*/ 35757 w 43115"/>
                    <a:gd name="connsiteY11" fmla="*/ 3893 h 66984"/>
                    <a:gd name="connsiteX12" fmla="*/ 20360 w 43115"/>
                    <a:gd name="connsiteY12" fmla="*/ -1788 h 66984"/>
                    <a:gd name="connsiteX13" fmla="*/ 5463 w 43115"/>
                    <a:gd name="connsiteY13" fmla="*/ 2905 h 66984"/>
                    <a:gd name="connsiteX14" fmla="*/ -1563 w 43115"/>
                    <a:gd name="connsiteY14" fmla="*/ 18102 h 66984"/>
                    <a:gd name="connsiteX15" fmla="*/ 1070 w 43115"/>
                    <a:gd name="connsiteY15" fmla="*/ 27876 h 66984"/>
                    <a:gd name="connsiteX16" fmla="*/ 9398 w 43115"/>
                    <a:gd name="connsiteY16" fmla="*/ 34745 h 66984"/>
                    <a:gd name="connsiteX17" fmla="*/ 11988 w 43115"/>
                    <a:gd name="connsiteY17" fmla="*/ 47395 h 66984"/>
                    <a:gd name="connsiteX18" fmla="*/ 14106 w 43115"/>
                    <a:gd name="connsiteY18" fmla="*/ 41542 h 66984"/>
                    <a:gd name="connsiteX19" fmla="*/ 19773 w 43115"/>
                    <a:gd name="connsiteY19" fmla="*/ 39438 h 66984"/>
                    <a:gd name="connsiteX20" fmla="*/ 25497 w 43115"/>
                    <a:gd name="connsiteY20" fmla="*/ 41556 h 66984"/>
                    <a:gd name="connsiteX21" fmla="*/ 27643 w 43115"/>
                    <a:gd name="connsiteY21" fmla="*/ 47438 h 66984"/>
                    <a:gd name="connsiteX22" fmla="*/ 25511 w 43115"/>
                    <a:gd name="connsiteY22" fmla="*/ 53090 h 66984"/>
                    <a:gd name="connsiteX23" fmla="*/ 19902 w 43115"/>
                    <a:gd name="connsiteY23" fmla="*/ 55222 h 66984"/>
                    <a:gd name="connsiteX24" fmla="*/ 14135 w 43115"/>
                    <a:gd name="connsiteY24" fmla="*/ 53076 h 66984"/>
                    <a:gd name="connsiteX25" fmla="*/ 11988 w 43115"/>
                    <a:gd name="connsiteY25" fmla="*/ 47395 h 66984"/>
                    <a:gd name="connsiteX26" fmla="*/ 10829 w 43115"/>
                    <a:gd name="connsiteY26" fmla="*/ 19319 h 66984"/>
                    <a:gd name="connsiteX27" fmla="*/ 13491 w 43115"/>
                    <a:gd name="connsiteY27" fmla="*/ 11219 h 66984"/>
                    <a:gd name="connsiteX28" fmla="*/ 20131 w 43115"/>
                    <a:gd name="connsiteY28" fmla="*/ 8314 h 66984"/>
                    <a:gd name="connsiteX29" fmla="*/ 26570 w 43115"/>
                    <a:gd name="connsiteY29" fmla="*/ 11105 h 66984"/>
                    <a:gd name="connsiteX30" fmla="*/ 29117 w 43115"/>
                    <a:gd name="connsiteY30" fmla="*/ 19176 h 66984"/>
                    <a:gd name="connsiteX31" fmla="*/ 26527 w 43115"/>
                    <a:gd name="connsiteY31" fmla="*/ 26574 h 66984"/>
                    <a:gd name="connsiteX32" fmla="*/ 19959 w 43115"/>
                    <a:gd name="connsiteY32" fmla="*/ 29379 h 66984"/>
                    <a:gd name="connsiteX33" fmla="*/ 13090 w 43115"/>
                    <a:gd name="connsiteY33" fmla="*/ 26202 h 66984"/>
                    <a:gd name="connsiteX34" fmla="*/ 10829 w 43115"/>
                    <a:gd name="connsiteY34" fmla="*/ 19319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9398" y="34745"/>
                      </a:moveTo>
                      <a:cubicBezTo>
                        <a:pt x="6145" y="36118"/>
                        <a:pt x="3779" y="38003"/>
                        <a:pt x="2301" y="40397"/>
                      </a:cubicBezTo>
                      <a:cubicBezTo>
                        <a:pt x="832" y="42801"/>
                        <a:pt x="97" y="45434"/>
                        <a:pt x="97" y="48296"/>
                      </a:cubicBezTo>
                      <a:cubicBezTo>
                        <a:pt x="97" y="53181"/>
                        <a:pt x="1805" y="57216"/>
                        <a:pt x="5220" y="60402"/>
                      </a:cubicBezTo>
                      <a:cubicBezTo>
                        <a:pt x="8635" y="63598"/>
                        <a:pt x="13486" y="65196"/>
                        <a:pt x="19773" y="65196"/>
                      </a:cubicBezTo>
                      <a:cubicBezTo>
                        <a:pt x="26002" y="65196"/>
                        <a:pt x="30839" y="63598"/>
                        <a:pt x="34283" y="60402"/>
                      </a:cubicBezTo>
                      <a:cubicBezTo>
                        <a:pt x="37727" y="57216"/>
                        <a:pt x="39449" y="53181"/>
                        <a:pt x="39449" y="48296"/>
                      </a:cubicBezTo>
                      <a:cubicBezTo>
                        <a:pt x="39449" y="45253"/>
                        <a:pt x="38657" y="42544"/>
                        <a:pt x="37074" y="40168"/>
                      </a:cubicBezTo>
                      <a:cubicBezTo>
                        <a:pt x="35499" y="37802"/>
                        <a:pt x="33281" y="35994"/>
                        <a:pt x="30419" y="34745"/>
                      </a:cubicBezTo>
                      <a:cubicBezTo>
                        <a:pt x="34054" y="33285"/>
                        <a:pt x="36816" y="31153"/>
                        <a:pt x="38705" y="28348"/>
                      </a:cubicBezTo>
                      <a:cubicBezTo>
                        <a:pt x="40603" y="25544"/>
                        <a:pt x="41552" y="22310"/>
                        <a:pt x="41552" y="18646"/>
                      </a:cubicBezTo>
                      <a:cubicBezTo>
                        <a:pt x="41552" y="12598"/>
                        <a:pt x="39621" y="7680"/>
                        <a:pt x="35757" y="3893"/>
                      </a:cubicBezTo>
                      <a:cubicBezTo>
                        <a:pt x="31903" y="105"/>
                        <a:pt x="26770" y="-1788"/>
                        <a:pt x="20360" y="-1788"/>
                      </a:cubicBezTo>
                      <a:cubicBezTo>
                        <a:pt x="14397" y="-1788"/>
                        <a:pt x="9432" y="-224"/>
                        <a:pt x="5463" y="2905"/>
                      </a:cubicBezTo>
                      <a:cubicBezTo>
                        <a:pt x="779" y="6597"/>
                        <a:pt x="-1563" y="11663"/>
                        <a:pt x="-1563" y="18102"/>
                      </a:cubicBezTo>
                      <a:cubicBezTo>
                        <a:pt x="-1563" y="21651"/>
                        <a:pt x="-685" y="24909"/>
                        <a:pt x="1070" y="27876"/>
                      </a:cubicBezTo>
                      <a:cubicBezTo>
                        <a:pt x="2835" y="30843"/>
                        <a:pt x="5611" y="33132"/>
                        <a:pt x="9398" y="34745"/>
                      </a:cubicBezTo>
                      <a:close/>
                      <a:moveTo>
                        <a:pt x="11988" y="47395"/>
                      </a:moveTo>
                      <a:cubicBezTo>
                        <a:pt x="11988" y="44895"/>
                        <a:pt x="12694" y="42944"/>
                        <a:pt x="14106" y="41542"/>
                      </a:cubicBezTo>
                      <a:cubicBezTo>
                        <a:pt x="15528" y="40140"/>
                        <a:pt x="17417" y="39438"/>
                        <a:pt x="19773" y="39438"/>
                      </a:cubicBezTo>
                      <a:cubicBezTo>
                        <a:pt x="22158" y="39438"/>
                        <a:pt x="24066" y="40144"/>
                        <a:pt x="25497" y="41556"/>
                      </a:cubicBezTo>
                      <a:cubicBezTo>
                        <a:pt x="26928" y="42978"/>
                        <a:pt x="27643" y="44938"/>
                        <a:pt x="27643" y="47438"/>
                      </a:cubicBezTo>
                      <a:cubicBezTo>
                        <a:pt x="27643" y="49794"/>
                        <a:pt x="26933" y="51678"/>
                        <a:pt x="25511" y="53090"/>
                      </a:cubicBezTo>
                      <a:cubicBezTo>
                        <a:pt x="24099" y="54511"/>
                        <a:pt x="22230" y="55222"/>
                        <a:pt x="19902" y="55222"/>
                      </a:cubicBezTo>
                      <a:cubicBezTo>
                        <a:pt x="17488" y="55222"/>
                        <a:pt x="15566" y="54507"/>
                        <a:pt x="14135" y="53076"/>
                      </a:cubicBezTo>
                      <a:cubicBezTo>
                        <a:pt x="12704" y="51645"/>
                        <a:pt x="11988" y="49751"/>
                        <a:pt x="11988" y="47395"/>
                      </a:cubicBezTo>
                      <a:close/>
                      <a:moveTo>
                        <a:pt x="10829" y="19319"/>
                      </a:moveTo>
                      <a:cubicBezTo>
                        <a:pt x="10829" y="15856"/>
                        <a:pt x="11717" y="13156"/>
                        <a:pt x="13491" y="11219"/>
                      </a:cubicBezTo>
                      <a:cubicBezTo>
                        <a:pt x="15265" y="9283"/>
                        <a:pt x="17479" y="8314"/>
                        <a:pt x="20131" y="8314"/>
                      </a:cubicBezTo>
                      <a:cubicBezTo>
                        <a:pt x="22725" y="8314"/>
                        <a:pt x="24872" y="9245"/>
                        <a:pt x="26570" y="11105"/>
                      </a:cubicBezTo>
                      <a:cubicBezTo>
                        <a:pt x="28268" y="12975"/>
                        <a:pt x="29117" y="15665"/>
                        <a:pt x="29117" y="19176"/>
                      </a:cubicBezTo>
                      <a:cubicBezTo>
                        <a:pt x="29117" y="22248"/>
                        <a:pt x="28254" y="24714"/>
                        <a:pt x="26527" y="26574"/>
                      </a:cubicBezTo>
                      <a:cubicBezTo>
                        <a:pt x="24800" y="28444"/>
                        <a:pt x="22611" y="29379"/>
                        <a:pt x="19959" y="29379"/>
                      </a:cubicBezTo>
                      <a:cubicBezTo>
                        <a:pt x="16887" y="29379"/>
                        <a:pt x="14598" y="28320"/>
                        <a:pt x="13090" y="26202"/>
                      </a:cubicBezTo>
                      <a:cubicBezTo>
                        <a:pt x="11583" y="24084"/>
                        <a:pt x="10829" y="21790"/>
                        <a:pt x="10829" y="19319"/>
                      </a:cubicBezTo>
                      <a:close/>
                    </a:path>
                  </a:pathLst>
                </a:custGeom>
                <a:solidFill>
                  <a:srgbClr val="000000"/>
                </a:solidFill>
                <a:ln w="14" cap="flat">
                  <a:noFill/>
                  <a:prstDash val="solid"/>
                  <a:round/>
                </a:ln>
              </p:spPr>
              <p:txBody>
                <a:bodyPr rtlCol="0" anchor="ctr"/>
                <a:lstStyle/>
                <a:p>
                  <a:endParaRPr lang="en-US"/>
                </a:p>
              </p:txBody>
            </p:sp>
            <p:sp>
              <p:nvSpPr>
                <p:cNvPr id="1678" name="Freeform: Shape 1677">
                  <a:extLst>
                    <a:ext uri="{FF2B5EF4-FFF2-40B4-BE49-F238E27FC236}">
                      <a16:creationId xmlns:a16="http://schemas.microsoft.com/office/drawing/2014/main" id="{3118D287-7B21-B6E3-934A-4049608A1A86}"/>
                    </a:ext>
                  </a:extLst>
                </p:cNvPr>
                <p:cNvSpPr/>
                <p:nvPr/>
              </p:nvSpPr>
              <p:spPr>
                <a:xfrm flipV="1">
                  <a:off x="898830" y="3777802"/>
                  <a:ext cx="42571" cy="66941"/>
                </a:xfrm>
                <a:custGeom>
                  <a:avLst/>
                  <a:gdLst>
                    <a:gd name="connsiteX0" fmla="*/ 19737 w 42571"/>
                    <a:gd name="connsiteY0" fmla="*/ 65152 h 66941"/>
                    <a:gd name="connsiteX1" fmla="*/ 34633 w 42571"/>
                    <a:gd name="connsiteY1" fmla="*/ 58354 h 66941"/>
                    <a:gd name="connsiteX2" fmla="*/ 41030 w 42571"/>
                    <a:gd name="connsiteY2" fmla="*/ 31652 h 66941"/>
                    <a:gd name="connsiteX3" fmla="*/ 34590 w 42571"/>
                    <a:gd name="connsiteY3" fmla="*/ 4922 h 66941"/>
                    <a:gd name="connsiteX4" fmla="*/ 19737 w 42571"/>
                    <a:gd name="connsiteY4" fmla="*/ -1790 h 66941"/>
                    <a:gd name="connsiteX5" fmla="*/ 4311 w 42571"/>
                    <a:gd name="connsiteY5" fmla="*/ 5566 h 66941"/>
                    <a:gd name="connsiteX6" fmla="*/ -1542 w 42571"/>
                    <a:gd name="connsiteY6" fmla="*/ 31795 h 66941"/>
                    <a:gd name="connsiteX7" fmla="*/ 4897 w 42571"/>
                    <a:gd name="connsiteY7" fmla="*/ 58440 h 66941"/>
                    <a:gd name="connsiteX8" fmla="*/ 19737 w 42571"/>
                    <a:gd name="connsiteY8" fmla="*/ 65152 h 66941"/>
                    <a:gd name="connsiteX9" fmla="*/ 19737 w 42571"/>
                    <a:gd name="connsiteY9" fmla="*/ 54734 h 66941"/>
                    <a:gd name="connsiteX10" fmla="*/ 15673 w 42571"/>
                    <a:gd name="connsiteY10" fmla="*/ 53274 h 66941"/>
                    <a:gd name="connsiteX11" fmla="*/ 12896 w 42571"/>
                    <a:gd name="connsiteY11" fmla="*/ 48066 h 66941"/>
                    <a:gd name="connsiteX12" fmla="*/ 11609 w 42571"/>
                    <a:gd name="connsiteY12" fmla="*/ 31652 h 66941"/>
                    <a:gd name="connsiteX13" fmla="*/ 12768 w 42571"/>
                    <a:gd name="connsiteY13" fmla="*/ 15797 h 66941"/>
                    <a:gd name="connsiteX14" fmla="*/ 15687 w 42571"/>
                    <a:gd name="connsiteY14" fmla="*/ 10059 h 66941"/>
                    <a:gd name="connsiteX15" fmla="*/ 19737 w 42571"/>
                    <a:gd name="connsiteY15" fmla="*/ 8628 h 66941"/>
                    <a:gd name="connsiteX16" fmla="*/ 23815 w 42571"/>
                    <a:gd name="connsiteY16" fmla="*/ 10073 h 66941"/>
                    <a:gd name="connsiteX17" fmla="*/ 26577 w 42571"/>
                    <a:gd name="connsiteY17" fmla="*/ 15296 h 66941"/>
                    <a:gd name="connsiteX18" fmla="*/ 27879 w 42571"/>
                    <a:gd name="connsiteY18" fmla="*/ 31652 h 66941"/>
                    <a:gd name="connsiteX19" fmla="*/ 26720 w 42571"/>
                    <a:gd name="connsiteY19" fmla="*/ 47508 h 66941"/>
                    <a:gd name="connsiteX20" fmla="*/ 23786 w 42571"/>
                    <a:gd name="connsiteY20" fmla="*/ 53274 h 66941"/>
                    <a:gd name="connsiteX21" fmla="*/ 19737 w 42571"/>
                    <a:gd name="connsiteY21" fmla="*/ 54734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19737" y="65152"/>
                      </a:moveTo>
                      <a:cubicBezTo>
                        <a:pt x="26090" y="65152"/>
                        <a:pt x="31056" y="62886"/>
                        <a:pt x="34633" y="58354"/>
                      </a:cubicBezTo>
                      <a:cubicBezTo>
                        <a:pt x="38897" y="52993"/>
                        <a:pt x="41030" y="44092"/>
                        <a:pt x="41030" y="31652"/>
                      </a:cubicBezTo>
                      <a:cubicBezTo>
                        <a:pt x="41030" y="19250"/>
                        <a:pt x="38883" y="10340"/>
                        <a:pt x="34590" y="4922"/>
                      </a:cubicBezTo>
                      <a:cubicBezTo>
                        <a:pt x="31041" y="447"/>
                        <a:pt x="26090" y="-1790"/>
                        <a:pt x="19737" y="-1790"/>
                      </a:cubicBezTo>
                      <a:cubicBezTo>
                        <a:pt x="13364" y="-1790"/>
                        <a:pt x="8222" y="662"/>
                        <a:pt x="4311" y="5566"/>
                      </a:cubicBezTo>
                      <a:cubicBezTo>
                        <a:pt x="409" y="10469"/>
                        <a:pt x="-1542" y="19212"/>
                        <a:pt x="-1542" y="31795"/>
                      </a:cubicBezTo>
                      <a:cubicBezTo>
                        <a:pt x="-1542" y="44140"/>
                        <a:pt x="604" y="53022"/>
                        <a:pt x="4897" y="58440"/>
                      </a:cubicBezTo>
                      <a:cubicBezTo>
                        <a:pt x="8446" y="62915"/>
                        <a:pt x="13393" y="65152"/>
                        <a:pt x="19737" y="65152"/>
                      </a:cubicBezTo>
                      <a:close/>
                      <a:moveTo>
                        <a:pt x="19737" y="54734"/>
                      </a:moveTo>
                      <a:cubicBezTo>
                        <a:pt x="18220" y="54734"/>
                        <a:pt x="16865" y="54248"/>
                        <a:pt x="15673" y="53274"/>
                      </a:cubicBezTo>
                      <a:cubicBezTo>
                        <a:pt x="14480" y="52311"/>
                        <a:pt x="13555" y="50575"/>
                        <a:pt x="12896" y="48066"/>
                      </a:cubicBezTo>
                      <a:cubicBezTo>
                        <a:pt x="12038" y="44822"/>
                        <a:pt x="11609" y="39351"/>
                        <a:pt x="11609" y="31652"/>
                      </a:cubicBezTo>
                      <a:cubicBezTo>
                        <a:pt x="11609" y="23963"/>
                        <a:pt x="11995" y="18678"/>
                        <a:pt x="12768" y="15797"/>
                      </a:cubicBezTo>
                      <a:cubicBezTo>
                        <a:pt x="13540" y="12926"/>
                        <a:pt x="14513" y="11013"/>
                        <a:pt x="15687" y="10059"/>
                      </a:cubicBezTo>
                      <a:cubicBezTo>
                        <a:pt x="16870" y="9105"/>
                        <a:pt x="18220" y="8628"/>
                        <a:pt x="19737" y="8628"/>
                      </a:cubicBezTo>
                      <a:cubicBezTo>
                        <a:pt x="21263" y="8628"/>
                        <a:pt x="22622" y="9110"/>
                        <a:pt x="23815" y="10073"/>
                      </a:cubicBezTo>
                      <a:cubicBezTo>
                        <a:pt x="25007" y="11046"/>
                        <a:pt x="25928" y="12787"/>
                        <a:pt x="26577" y="15296"/>
                      </a:cubicBezTo>
                      <a:cubicBezTo>
                        <a:pt x="27445" y="18511"/>
                        <a:pt x="27879" y="23963"/>
                        <a:pt x="27879" y="31652"/>
                      </a:cubicBezTo>
                      <a:cubicBezTo>
                        <a:pt x="27879" y="39351"/>
                        <a:pt x="27492" y="44636"/>
                        <a:pt x="26720" y="47508"/>
                      </a:cubicBezTo>
                      <a:cubicBezTo>
                        <a:pt x="25947" y="50389"/>
                        <a:pt x="24969" y="52311"/>
                        <a:pt x="23786" y="53274"/>
                      </a:cubicBezTo>
                      <a:cubicBezTo>
                        <a:pt x="22613" y="54248"/>
                        <a:pt x="21263" y="54734"/>
                        <a:pt x="19737" y="54734"/>
                      </a:cubicBezTo>
                      <a:close/>
                    </a:path>
                  </a:pathLst>
                </a:custGeom>
                <a:solidFill>
                  <a:srgbClr val="000000"/>
                </a:solidFill>
                <a:ln w="14" cap="flat">
                  <a:noFill/>
                  <a:prstDash val="solid"/>
                  <a:round/>
                </a:ln>
              </p:spPr>
              <p:txBody>
                <a:bodyPr rtlCol="0" anchor="ctr"/>
                <a:lstStyle/>
                <a:p>
                  <a:endParaRPr lang="en-US"/>
                </a:p>
              </p:txBody>
            </p:sp>
            <p:sp>
              <p:nvSpPr>
                <p:cNvPr id="1679" name="Freeform: Shape 1678">
                  <a:extLst>
                    <a:ext uri="{FF2B5EF4-FFF2-40B4-BE49-F238E27FC236}">
                      <a16:creationId xmlns:a16="http://schemas.microsoft.com/office/drawing/2014/main" id="{71F161B8-40B4-BA15-F2A7-172C9FD5CAC9}"/>
                    </a:ext>
                  </a:extLst>
                </p:cNvPr>
                <p:cNvSpPr/>
                <p:nvPr/>
              </p:nvSpPr>
              <p:spPr>
                <a:xfrm flipV="1">
                  <a:off x="951152" y="3831063"/>
                  <a:ext cx="13594" cy="27188"/>
                </a:xfrm>
                <a:custGeom>
                  <a:avLst/>
                  <a:gdLst>
                    <a:gd name="connsiteX0" fmla="*/ 412 w 13594"/>
                    <a:gd name="connsiteY0" fmla="*/ 27740 h 27188"/>
                    <a:gd name="connsiteX1" fmla="*/ 12976 w 13594"/>
                    <a:gd name="connsiteY1" fmla="*/ 27740 h 27188"/>
                    <a:gd name="connsiteX2" fmla="*/ 12976 w 13594"/>
                    <a:gd name="connsiteY2" fmla="*/ 18753 h 27188"/>
                    <a:gd name="connsiteX3" fmla="*/ 12032 w 13594"/>
                    <a:gd name="connsiteY3" fmla="*/ 10153 h 27188"/>
                    <a:gd name="connsiteX4" fmla="*/ 8469 w 13594"/>
                    <a:gd name="connsiteY4" fmla="*/ 4486 h 27188"/>
                    <a:gd name="connsiteX5" fmla="*/ 1843 w 13594"/>
                    <a:gd name="connsiteY5" fmla="*/ 551 h 27188"/>
                    <a:gd name="connsiteX6" fmla="*/ -618 w 13594"/>
                    <a:gd name="connsiteY6" fmla="*/ 5745 h 27188"/>
                    <a:gd name="connsiteX7" fmla="*/ 4777 w 13594"/>
                    <a:gd name="connsiteY7" fmla="*/ 9180 h 27188"/>
                    <a:gd name="connsiteX8" fmla="*/ 6494 w 13594"/>
                    <a:gd name="connsiteY8" fmla="*/ 15176 h 27188"/>
                    <a:gd name="connsiteX9" fmla="*/ 412 w 13594"/>
                    <a:gd name="connsiteY9" fmla="*/ 15176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412" y="27740"/>
                      </a:moveTo>
                      <a:lnTo>
                        <a:pt x="12976" y="27740"/>
                      </a:lnTo>
                      <a:lnTo>
                        <a:pt x="12976" y="18753"/>
                      </a:lnTo>
                      <a:cubicBezTo>
                        <a:pt x="12976" y="15118"/>
                        <a:pt x="12662" y="12252"/>
                        <a:pt x="12032" y="10153"/>
                      </a:cubicBezTo>
                      <a:cubicBezTo>
                        <a:pt x="11402" y="8045"/>
                        <a:pt x="10215" y="6156"/>
                        <a:pt x="8469" y="4486"/>
                      </a:cubicBezTo>
                      <a:cubicBezTo>
                        <a:pt x="6733" y="2817"/>
                        <a:pt x="4524" y="1505"/>
                        <a:pt x="1843" y="551"/>
                      </a:cubicBezTo>
                      <a:lnTo>
                        <a:pt x="-618" y="5745"/>
                      </a:lnTo>
                      <a:cubicBezTo>
                        <a:pt x="1910" y="6575"/>
                        <a:pt x="3708" y="7720"/>
                        <a:pt x="4777" y="9180"/>
                      </a:cubicBezTo>
                      <a:cubicBezTo>
                        <a:pt x="5855" y="10639"/>
                        <a:pt x="6427" y="12638"/>
                        <a:pt x="6494" y="15176"/>
                      </a:cubicBezTo>
                      <a:lnTo>
                        <a:pt x="412" y="15176"/>
                      </a:lnTo>
                      <a:close/>
                    </a:path>
                  </a:pathLst>
                </a:custGeom>
                <a:solidFill>
                  <a:srgbClr val="000000"/>
                </a:solidFill>
                <a:ln w="14" cap="flat">
                  <a:noFill/>
                  <a:prstDash val="solid"/>
                  <a:round/>
                </a:ln>
              </p:spPr>
              <p:txBody>
                <a:bodyPr rtlCol="0" anchor="ctr"/>
                <a:lstStyle/>
                <a:p>
                  <a:endParaRPr lang="en-US"/>
                </a:p>
              </p:txBody>
            </p:sp>
            <p:sp>
              <p:nvSpPr>
                <p:cNvPr id="1680" name="Freeform: Shape 1679">
                  <a:extLst>
                    <a:ext uri="{FF2B5EF4-FFF2-40B4-BE49-F238E27FC236}">
                      <a16:creationId xmlns:a16="http://schemas.microsoft.com/office/drawing/2014/main" id="{586BDD34-7992-A463-9DBA-14D5D33E3D41}"/>
                    </a:ext>
                  </a:extLst>
                </p:cNvPr>
                <p:cNvSpPr/>
                <p:nvPr/>
              </p:nvSpPr>
              <p:spPr>
                <a:xfrm flipV="1">
                  <a:off x="971359" y="384362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81" name="Freeform: Shape 1680">
                  <a:extLst>
                    <a:ext uri="{FF2B5EF4-FFF2-40B4-BE49-F238E27FC236}">
                      <a16:creationId xmlns:a16="http://schemas.microsoft.com/office/drawing/2014/main" id="{1CDAC9FD-131E-F1B8-CA11-E0579C3C8E71}"/>
                    </a:ext>
                  </a:extLst>
                </p:cNvPr>
                <p:cNvSpPr/>
                <p:nvPr/>
              </p:nvSpPr>
              <p:spPr>
                <a:xfrm flipV="1">
                  <a:off x="1004044" y="3777802"/>
                  <a:ext cx="28805" cy="65825"/>
                </a:xfrm>
                <a:custGeom>
                  <a:avLst/>
                  <a:gdLst>
                    <a:gd name="connsiteX0" fmla="*/ 27530 w 28805"/>
                    <a:gd name="connsiteY0" fmla="*/ -1829 h 65825"/>
                    <a:gd name="connsiteX1" fmla="*/ 14966 w 28805"/>
                    <a:gd name="connsiteY1" fmla="*/ -1829 h 65825"/>
                    <a:gd name="connsiteX2" fmla="*/ 14966 w 28805"/>
                    <a:gd name="connsiteY2" fmla="*/ 45522 h 65825"/>
                    <a:gd name="connsiteX3" fmla="*/ -1275 w 28805"/>
                    <a:gd name="connsiteY3" fmla="*/ 36006 h 65825"/>
                    <a:gd name="connsiteX4" fmla="*/ -1275 w 28805"/>
                    <a:gd name="connsiteY4" fmla="*/ 47411 h 65825"/>
                    <a:gd name="connsiteX5" fmla="*/ 9414 w 28805"/>
                    <a:gd name="connsiteY5" fmla="*/ 53507 h 65825"/>
                    <a:gd name="connsiteX6" fmla="*/ 17328 w 28805"/>
                    <a:gd name="connsiteY6" fmla="*/ 63996 h 65825"/>
                    <a:gd name="connsiteX7" fmla="*/ 27530 w 28805"/>
                    <a:gd name="connsiteY7" fmla="*/ 63996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7530" y="-1829"/>
                      </a:moveTo>
                      <a:lnTo>
                        <a:pt x="14966" y="-1829"/>
                      </a:lnTo>
                      <a:lnTo>
                        <a:pt x="14966" y="45522"/>
                      </a:lnTo>
                      <a:cubicBezTo>
                        <a:pt x="10368" y="41229"/>
                        <a:pt x="4954" y="38057"/>
                        <a:pt x="-1275" y="36006"/>
                      </a:cubicBezTo>
                      <a:lnTo>
                        <a:pt x="-1275" y="47411"/>
                      </a:lnTo>
                      <a:cubicBezTo>
                        <a:pt x="2006" y="48480"/>
                        <a:pt x="5570" y="50512"/>
                        <a:pt x="9414" y="53507"/>
                      </a:cubicBezTo>
                      <a:cubicBezTo>
                        <a:pt x="13259" y="56503"/>
                        <a:pt x="15897" y="59999"/>
                        <a:pt x="17328" y="63996"/>
                      </a:cubicBezTo>
                      <a:lnTo>
                        <a:pt x="27530" y="63996"/>
                      </a:lnTo>
                      <a:close/>
                    </a:path>
                  </a:pathLst>
                </a:custGeom>
                <a:solidFill>
                  <a:srgbClr val="000000"/>
                </a:solidFill>
                <a:ln w="14" cap="flat">
                  <a:noFill/>
                  <a:prstDash val="solid"/>
                  <a:round/>
                </a:ln>
              </p:spPr>
              <p:txBody>
                <a:bodyPr rtlCol="0" anchor="ctr"/>
                <a:lstStyle/>
                <a:p>
                  <a:endParaRPr lang="en-US"/>
                </a:p>
              </p:txBody>
            </p:sp>
            <p:sp>
              <p:nvSpPr>
                <p:cNvPr id="1682" name="Freeform: Shape 1681">
                  <a:extLst>
                    <a:ext uri="{FF2B5EF4-FFF2-40B4-BE49-F238E27FC236}">
                      <a16:creationId xmlns:a16="http://schemas.microsoft.com/office/drawing/2014/main" id="{615257DE-253A-5DED-068B-61C8DF3F78C1}"/>
                    </a:ext>
                  </a:extLst>
                </p:cNvPr>
                <p:cNvSpPr/>
                <p:nvPr/>
              </p:nvSpPr>
              <p:spPr>
                <a:xfrm flipV="1">
                  <a:off x="1049441" y="3778074"/>
                  <a:ext cx="22266" cy="84027"/>
                </a:xfrm>
                <a:custGeom>
                  <a:avLst/>
                  <a:gdLst>
                    <a:gd name="connsiteX0" fmla="*/ 21616 w 22266"/>
                    <a:gd name="connsiteY0" fmla="*/ 82856 h 84027"/>
                    <a:gd name="connsiteX1" fmla="*/ 21616 w 22266"/>
                    <a:gd name="connsiteY1" fmla="*/ -1172 h 84027"/>
                    <a:gd name="connsiteX2" fmla="*/ -650 w 22266"/>
                    <a:gd name="connsiteY2" fmla="*/ -1172 h 84027"/>
                    <a:gd name="connsiteX3" fmla="*/ -650 w 22266"/>
                    <a:gd name="connsiteY3" fmla="*/ 8716 h 84027"/>
                    <a:gd name="connsiteX4" fmla="*/ 9682 w 22266"/>
                    <a:gd name="connsiteY4" fmla="*/ 8716 h 84027"/>
                    <a:gd name="connsiteX5" fmla="*/ 9682 w 22266"/>
                    <a:gd name="connsiteY5" fmla="*/ 73068 h 84027"/>
                    <a:gd name="connsiteX6" fmla="*/ -650 w 22266"/>
                    <a:gd name="connsiteY6" fmla="*/ 73068 h 84027"/>
                    <a:gd name="connsiteX7" fmla="*/ -650 w 22266"/>
                    <a:gd name="connsiteY7" fmla="*/ 82856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1616" y="82856"/>
                      </a:moveTo>
                      <a:lnTo>
                        <a:pt x="21616" y="-1172"/>
                      </a:lnTo>
                      <a:lnTo>
                        <a:pt x="-650" y="-1172"/>
                      </a:lnTo>
                      <a:lnTo>
                        <a:pt x="-650" y="8716"/>
                      </a:lnTo>
                      <a:lnTo>
                        <a:pt x="9682" y="8716"/>
                      </a:lnTo>
                      <a:lnTo>
                        <a:pt x="9682" y="73068"/>
                      </a:lnTo>
                      <a:lnTo>
                        <a:pt x="-650" y="73068"/>
                      </a:lnTo>
                      <a:lnTo>
                        <a:pt x="-650" y="82856"/>
                      </a:lnTo>
                      <a:close/>
                    </a:path>
                  </a:pathLst>
                </a:custGeom>
                <a:solidFill>
                  <a:srgbClr val="000000"/>
                </a:solidFill>
                <a:ln w="14" cap="flat">
                  <a:noFill/>
                  <a:prstDash val="solid"/>
                  <a:round/>
                </a:ln>
              </p:spPr>
              <p:txBody>
                <a:bodyPr rtlCol="0" anchor="ctr"/>
                <a:lstStyle/>
                <a:p>
                  <a:endParaRPr lang="en-US"/>
                </a:p>
              </p:txBody>
            </p:sp>
          </p:grpSp>
        </p:grpSp>
        <p:grpSp>
          <p:nvGrpSpPr>
            <p:cNvPr id="1683" name="Graphic 3">
              <a:extLst>
                <a:ext uri="{FF2B5EF4-FFF2-40B4-BE49-F238E27FC236}">
                  <a16:creationId xmlns:a16="http://schemas.microsoft.com/office/drawing/2014/main" id="{717194FA-659D-7561-1ECA-DBF5C64FD5BC}"/>
                </a:ext>
              </a:extLst>
            </p:cNvPr>
            <p:cNvGrpSpPr/>
            <p:nvPr/>
          </p:nvGrpSpPr>
          <p:grpSpPr>
            <a:xfrm>
              <a:off x="2278864" y="2854246"/>
              <a:ext cx="1065103" cy="562559"/>
              <a:chOff x="2278864" y="2854246"/>
              <a:chExt cx="1065103" cy="562559"/>
            </a:xfrm>
            <a:noFill/>
          </p:grpSpPr>
          <p:sp>
            <p:nvSpPr>
              <p:cNvPr id="1684" name="Freeform: Shape 1683">
                <a:extLst>
                  <a:ext uri="{FF2B5EF4-FFF2-40B4-BE49-F238E27FC236}">
                    <a16:creationId xmlns:a16="http://schemas.microsoft.com/office/drawing/2014/main" id="{C1BF1C66-03FF-0002-E9E1-16F84DAB7DA7}"/>
                  </a:ext>
                </a:extLst>
              </p:cNvPr>
              <p:cNvSpPr/>
              <p:nvPr/>
            </p:nvSpPr>
            <p:spPr>
              <a:xfrm>
                <a:off x="2278864" y="2854246"/>
                <a:ext cx="1065103" cy="562559"/>
              </a:xfrm>
              <a:custGeom>
                <a:avLst/>
                <a:gdLst>
                  <a:gd name="connsiteX0" fmla="*/ 1065254 w 1065103"/>
                  <a:gd name="connsiteY0" fmla="*/ 562607 h 562559"/>
                  <a:gd name="connsiteX1" fmla="*/ 150 w 1065103"/>
                  <a:gd name="connsiteY1" fmla="*/ 48 h 562559"/>
                </a:gdLst>
                <a:ahLst/>
                <a:cxnLst>
                  <a:cxn ang="0">
                    <a:pos x="connsiteX0" y="connsiteY0"/>
                  </a:cxn>
                  <a:cxn ang="0">
                    <a:pos x="connsiteX1" y="connsiteY1"/>
                  </a:cxn>
                </a:cxnLst>
                <a:rect l="l" t="t" r="r" b="b"/>
                <a:pathLst>
                  <a:path w="1065103" h="562559">
                    <a:moveTo>
                      <a:pt x="1065254" y="562607"/>
                    </a:moveTo>
                    <a:cubicBezTo>
                      <a:pt x="712104" y="376087"/>
                      <a:pt x="357072" y="188565"/>
                      <a:pt x="150" y="48"/>
                    </a:cubicBezTo>
                  </a:path>
                </a:pathLst>
              </a:custGeom>
              <a:noFill/>
              <a:ln w="11448" cap="rnd">
                <a:solidFill>
                  <a:srgbClr val="000000"/>
                </a:solidFill>
                <a:prstDash val="solid"/>
                <a:round/>
              </a:ln>
            </p:spPr>
            <p:txBody>
              <a:bodyPr rtlCol="0" anchor="ctr"/>
              <a:lstStyle/>
              <a:p>
                <a:endParaRPr lang="en-US"/>
              </a:p>
            </p:txBody>
          </p:sp>
          <p:sp>
            <p:nvSpPr>
              <p:cNvPr id="1685" name="Freeform: Shape 1684">
                <a:extLst>
                  <a:ext uri="{FF2B5EF4-FFF2-40B4-BE49-F238E27FC236}">
                    <a16:creationId xmlns:a16="http://schemas.microsoft.com/office/drawing/2014/main" id="{D0FBCE75-20AC-06D2-A136-AA9F82B24ABD}"/>
                  </a:ext>
                </a:extLst>
              </p:cNvPr>
              <p:cNvSpPr/>
              <p:nvPr/>
            </p:nvSpPr>
            <p:spPr>
              <a:xfrm>
                <a:off x="3303019" y="3383504"/>
                <a:ext cx="40948" cy="33301"/>
              </a:xfrm>
              <a:custGeom>
                <a:avLst/>
                <a:gdLst>
                  <a:gd name="connsiteX0" fmla="*/ 17289 w 40948"/>
                  <a:gd name="connsiteY0" fmla="*/ 63 h 33301"/>
                  <a:gd name="connsiteX1" fmla="*/ 41129 w 40948"/>
                  <a:gd name="connsiteY1" fmla="*/ 33365 h 33301"/>
                  <a:gd name="connsiteX2" fmla="*/ 180 w 40948"/>
                  <a:gd name="connsiteY2" fmla="*/ 32455 h 33301"/>
                </a:gdLst>
                <a:ahLst/>
                <a:cxnLst>
                  <a:cxn ang="0">
                    <a:pos x="connsiteX0" y="connsiteY0"/>
                  </a:cxn>
                  <a:cxn ang="0">
                    <a:pos x="connsiteX1" y="connsiteY1"/>
                  </a:cxn>
                  <a:cxn ang="0">
                    <a:pos x="connsiteX2" y="connsiteY2"/>
                  </a:cxn>
                </a:cxnLst>
                <a:rect l="l" t="t" r="r" b="b"/>
                <a:pathLst>
                  <a:path w="40948" h="33301">
                    <a:moveTo>
                      <a:pt x="17289" y="63"/>
                    </a:moveTo>
                    <a:lnTo>
                      <a:pt x="41129" y="33365"/>
                    </a:lnTo>
                    <a:lnTo>
                      <a:pt x="180" y="32455"/>
                    </a:lnTo>
                  </a:path>
                </a:pathLst>
              </a:custGeom>
              <a:noFill/>
              <a:ln w="11448" cap="rnd">
                <a:solidFill>
                  <a:srgbClr val="000000"/>
                </a:solidFill>
                <a:prstDash val="solid"/>
                <a:round/>
              </a:ln>
            </p:spPr>
            <p:txBody>
              <a:bodyPr rtlCol="0" anchor="ctr"/>
              <a:lstStyle/>
              <a:p>
                <a:endParaRPr lang="en-US"/>
              </a:p>
            </p:txBody>
          </p:sp>
        </p:grpSp>
        <p:grpSp>
          <p:nvGrpSpPr>
            <p:cNvPr id="1686" name="Graphic 3">
              <a:extLst>
                <a:ext uri="{FF2B5EF4-FFF2-40B4-BE49-F238E27FC236}">
                  <a16:creationId xmlns:a16="http://schemas.microsoft.com/office/drawing/2014/main" id="{7C0EC3AE-89CC-357E-28B0-45B944CBFEA2}"/>
                </a:ext>
              </a:extLst>
            </p:cNvPr>
            <p:cNvGrpSpPr/>
            <p:nvPr/>
          </p:nvGrpSpPr>
          <p:grpSpPr>
            <a:xfrm>
              <a:off x="3362604" y="3401494"/>
              <a:ext cx="796645" cy="470278"/>
              <a:chOff x="3362604" y="3401494"/>
              <a:chExt cx="796645" cy="470278"/>
            </a:xfrm>
          </p:grpSpPr>
          <p:sp>
            <p:nvSpPr>
              <p:cNvPr id="1687" name="Freeform: Shape 1686">
                <a:extLst>
                  <a:ext uri="{FF2B5EF4-FFF2-40B4-BE49-F238E27FC236}">
                    <a16:creationId xmlns:a16="http://schemas.microsoft.com/office/drawing/2014/main" id="{2078399E-B3E0-CDF8-C416-C9F43E5AB6F0}"/>
                  </a:ext>
                </a:extLst>
              </p:cNvPr>
              <p:cNvSpPr/>
              <p:nvPr/>
            </p:nvSpPr>
            <p:spPr>
              <a:xfrm>
                <a:off x="3362604" y="3401494"/>
                <a:ext cx="796645" cy="470278"/>
              </a:xfrm>
              <a:custGeom>
                <a:avLst/>
                <a:gdLst>
                  <a:gd name="connsiteX0" fmla="*/ 206 w 796645"/>
                  <a:gd name="connsiteY0" fmla="*/ 470355 h 470278"/>
                  <a:gd name="connsiteX1" fmla="*/ 796851 w 796645"/>
                  <a:gd name="connsiteY1" fmla="*/ 470355 h 470278"/>
                  <a:gd name="connsiteX2" fmla="*/ 796851 w 796645"/>
                  <a:gd name="connsiteY2" fmla="*/ 77 h 470278"/>
                  <a:gd name="connsiteX3" fmla="*/ 206 w 796645"/>
                  <a:gd name="connsiteY3" fmla="*/ 77 h 470278"/>
                </a:gdLst>
                <a:ahLst/>
                <a:cxnLst>
                  <a:cxn ang="0">
                    <a:pos x="connsiteX0" y="connsiteY0"/>
                  </a:cxn>
                  <a:cxn ang="0">
                    <a:pos x="connsiteX1" y="connsiteY1"/>
                  </a:cxn>
                  <a:cxn ang="0">
                    <a:pos x="connsiteX2" y="connsiteY2"/>
                  </a:cxn>
                  <a:cxn ang="0">
                    <a:pos x="connsiteX3" y="connsiteY3"/>
                  </a:cxn>
                </a:cxnLst>
                <a:rect l="l" t="t" r="r" b="b"/>
                <a:pathLst>
                  <a:path w="796645" h="470278">
                    <a:moveTo>
                      <a:pt x="206" y="470355"/>
                    </a:moveTo>
                    <a:lnTo>
                      <a:pt x="796851" y="470355"/>
                    </a:lnTo>
                    <a:lnTo>
                      <a:pt x="796851" y="77"/>
                    </a:lnTo>
                    <a:lnTo>
                      <a:pt x="206" y="77"/>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688" name="Graphic 3">
                <a:extLst>
                  <a:ext uri="{FF2B5EF4-FFF2-40B4-BE49-F238E27FC236}">
                    <a16:creationId xmlns:a16="http://schemas.microsoft.com/office/drawing/2014/main" id="{E69B84EC-A367-D25A-BA9E-736EFF2EA95C}"/>
                  </a:ext>
                </a:extLst>
              </p:cNvPr>
              <p:cNvGrpSpPr/>
              <p:nvPr/>
            </p:nvGrpSpPr>
            <p:grpSpPr>
              <a:xfrm>
                <a:off x="3506378" y="3448087"/>
                <a:ext cx="506349" cy="85100"/>
                <a:chOff x="3506378" y="3448087"/>
                <a:chExt cx="506349" cy="85100"/>
              </a:xfrm>
              <a:solidFill>
                <a:srgbClr val="000000"/>
              </a:solidFill>
            </p:grpSpPr>
            <p:sp>
              <p:nvSpPr>
                <p:cNvPr id="1689" name="Freeform: Shape 1688">
                  <a:extLst>
                    <a:ext uri="{FF2B5EF4-FFF2-40B4-BE49-F238E27FC236}">
                      <a16:creationId xmlns:a16="http://schemas.microsoft.com/office/drawing/2014/main" id="{9A1C4AFD-C969-210C-67F3-891B682FF8BF}"/>
                    </a:ext>
                  </a:extLst>
                </p:cNvPr>
                <p:cNvSpPr/>
                <p:nvPr/>
              </p:nvSpPr>
              <p:spPr>
                <a:xfrm flipV="1">
                  <a:off x="3506378" y="3448359"/>
                  <a:ext cx="65782" cy="65553"/>
                </a:xfrm>
                <a:custGeom>
                  <a:avLst/>
                  <a:gdLst>
                    <a:gd name="connsiteX0" fmla="*/ 64308 w 65782"/>
                    <a:gd name="connsiteY0" fmla="*/ -1896 h 65553"/>
                    <a:gd name="connsiteX1" fmla="*/ 49913 w 65782"/>
                    <a:gd name="connsiteY1" fmla="*/ -1896 h 65553"/>
                    <a:gd name="connsiteX2" fmla="*/ 44189 w 65782"/>
                    <a:gd name="connsiteY2" fmla="*/ 13000 h 65553"/>
                    <a:gd name="connsiteX3" fmla="*/ 17973 w 65782"/>
                    <a:gd name="connsiteY3" fmla="*/ 13000 h 65553"/>
                    <a:gd name="connsiteX4" fmla="*/ 12564 w 65782"/>
                    <a:gd name="connsiteY4" fmla="*/ -1896 h 65553"/>
                    <a:gd name="connsiteX5" fmla="*/ -1474 w 65782"/>
                    <a:gd name="connsiteY5" fmla="*/ -1896 h 65553"/>
                    <a:gd name="connsiteX6" fmla="*/ 24055 w 65782"/>
                    <a:gd name="connsiteY6" fmla="*/ 63657 h 65553"/>
                    <a:gd name="connsiteX7" fmla="*/ 38064 w 65782"/>
                    <a:gd name="connsiteY7" fmla="*/ 63657 h 65553"/>
                    <a:gd name="connsiteX8" fmla="*/ 39939 w 65782"/>
                    <a:gd name="connsiteY8" fmla="*/ 24048 h 65553"/>
                    <a:gd name="connsiteX9" fmla="*/ 30909 w 65782"/>
                    <a:gd name="connsiteY9" fmla="*/ 48374 h 65553"/>
                    <a:gd name="connsiteX10" fmla="*/ 22051 w 65782"/>
                    <a:gd name="connsiteY10" fmla="*/ 24048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82" h="65553">
                      <a:moveTo>
                        <a:pt x="64308" y="-1896"/>
                      </a:moveTo>
                      <a:lnTo>
                        <a:pt x="49913" y="-1896"/>
                      </a:lnTo>
                      <a:lnTo>
                        <a:pt x="44189" y="13000"/>
                      </a:lnTo>
                      <a:lnTo>
                        <a:pt x="17973" y="13000"/>
                      </a:lnTo>
                      <a:lnTo>
                        <a:pt x="12564" y="-1896"/>
                      </a:lnTo>
                      <a:lnTo>
                        <a:pt x="-1474" y="-1896"/>
                      </a:lnTo>
                      <a:lnTo>
                        <a:pt x="24055" y="63657"/>
                      </a:lnTo>
                      <a:lnTo>
                        <a:pt x="38064" y="63657"/>
                      </a:lnTo>
                      <a:close/>
                      <a:moveTo>
                        <a:pt x="39939" y="24048"/>
                      </a:moveTo>
                      <a:lnTo>
                        <a:pt x="30909" y="48374"/>
                      </a:lnTo>
                      <a:lnTo>
                        <a:pt x="22051" y="24048"/>
                      </a:lnTo>
                      <a:close/>
                    </a:path>
                  </a:pathLst>
                </a:custGeom>
                <a:solidFill>
                  <a:srgbClr val="000000"/>
                </a:solidFill>
                <a:ln w="14" cap="flat">
                  <a:noFill/>
                  <a:prstDash val="solid"/>
                  <a:round/>
                </a:ln>
              </p:spPr>
              <p:txBody>
                <a:bodyPr rtlCol="0" anchor="ctr"/>
                <a:lstStyle/>
                <a:p>
                  <a:endParaRPr lang="en-US"/>
                </a:p>
              </p:txBody>
            </p:sp>
            <p:sp>
              <p:nvSpPr>
                <p:cNvPr id="1690" name="Freeform: Shape 1689">
                  <a:extLst>
                    <a:ext uri="{FF2B5EF4-FFF2-40B4-BE49-F238E27FC236}">
                      <a16:creationId xmlns:a16="http://schemas.microsoft.com/office/drawing/2014/main" id="{BD8889BD-ADFD-CA77-AF5D-B6E8FC9F857F}"/>
                    </a:ext>
                  </a:extLst>
                </p:cNvPr>
                <p:cNvSpPr/>
                <p:nvPr/>
              </p:nvSpPr>
              <p:spPr>
                <a:xfrm flipV="1">
                  <a:off x="3576280" y="3465344"/>
                  <a:ext cx="46320" cy="67842"/>
                </a:xfrm>
                <a:custGeom>
                  <a:avLst/>
                  <a:gdLst>
                    <a:gd name="connsiteX0" fmla="*/ 603 w 46320"/>
                    <a:gd name="connsiteY0" fmla="*/ 15517 h 67842"/>
                    <a:gd name="connsiteX1" fmla="*/ 14955 w 46320"/>
                    <a:gd name="connsiteY1" fmla="*/ 13771 h 67842"/>
                    <a:gd name="connsiteX2" fmla="*/ 16615 w 46320"/>
                    <a:gd name="connsiteY2" fmla="*/ 10336 h 67842"/>
                    <a:gd name="connsiteX3" fmla="*/ 22253 w 46320"/>
                    <a:gd name="connsiteY3" fmla="*/ 8991 h 67842"/>
                    <a:gd name="connsiteX4" fmla="*/ 29623 w 46320"/>
                    <a:gd name="connsiteY4" fmla="*/ 10465 h 67842"/>
                    <a:gd name="connsiteX5" fmla="*/ 32127 w 46320"/>
                    <a:gd name="connsiteY5" fmla="*/ 13642 h 67842"/>
                    <a:gd name="connsiteX6" fmla="*/ 32714 w 46320"/>
                    <a:gd name="connsiteY6" fmla="*/ 19409 h 67842"/>
                    <a:gd name="connsiteX7" fmla="*/ 32714 w 46320"/>
                    <a:gd name="connsiteY7" fmla="*/ 26349 h 67842"/>
                    <a:gd name="connsiteX8" fmla="*/ 18490 w 46320"/>
                    <a:gd name="connsiteY8" fmla="*/ 18650 h 67842"/>
                    <a:gd name="connsiteX9" fmla="*/ 3336 w 46320"/>
                    <a:gd name="connsiteY9" fmla="*/ 26750 h 67842"/>
                    <a:gd name="connsiteX10" fmla="*/ -1043 w 46320"/>
                    <a:gd name="connsiteY10" fmla="*/ 42662 h 67842"/>
                    <a:gd name="connsiteX11" fmla="*/ 4695 w 46320"/>
                    <a:gd name="connsiteY11" fmla="*/ 60907 h 67842"/>
                    <a:gd name="connsiteX12" fmla="*/ 18991 w 46320"/>
                    <a:gd name="connsiteY12" fmla="*/ 67218 h 67842"/>
                    <a:gd name="connsiteX13" fmla="*/ 33515 w 46320"/>
                    <a:gd name="connsiteY13" fmla="*/ 59476 h 67842"/>
                    <a:gd name="connsiteX14" fmla="*/ 33515 w 46320"/>
                    <a:gd name="connsiteY14" fmla="*/ 66145 h 67842"/>
                    <a:gd name="connsiteX15" fmla="*/ 45278 w 46320"/>
                    <a:gd name="connsiteY15" fmla="*/ 66145 h 67842"/>
                    <a:gd name="connsiteX16" fmla="*/ 45278 w 46320"/>
                    <a:gd name="connsiteY16" fmla="*/ 23530 h 67842"/>
                    <a:gd name="connsiteX17" fmla="*/ 43890 w 46320"/>
                    <a:gd name="connsiteY17" fmla="*/ 10966 h 67842"/>
                    <a:gd name="connsiteX18" fmla="*/ 39998 w 46320"/>
                    <a:gd name="connsiteY18" fmla="*/ 4441 h 67842"/>
                    <a:gd name="connsiteX19" fmla="*/ 33315 w 46320"/>
                    <a:gd name="connsiteY19" fmla="*/ 720 h 67842"/>
                    <a:gd name="connsiteX20" fmla="*/ 22740 w 46320"/>
                    <a:gd name="connsiteY20" fmla="*/ -625 h 67842"/>
                    <a:gd name="connsiteX21" fmla="*/ 5611 w 46320"/>
                    <a:gd name="connsiteY21" fmla="*/ 3511 h 67842"/>
                    <a:gd name="connsiteX22" fmla="*/ 560 w 46320"/>
                    <a:gd name="connsiteY22" fmla="*/ 14000 h 67842"/>
                    <a:gd name="connsiteX23" fmla="*/ 603 w 46320"/>
                    <a:gd name="connsiteY23" fmla="*/ 15517 h 67842"/>
                    <a:gd name="connsiteX24" fmla="*/ 11836 w 46320"/>
                    <a:gd name="connsiteY24" fmla="*/ 43378 h 67842"/>
                    <a:gd name="connsiteX25" fmla="*/ 14755 w 46320"/>
                    <a:gd name="connsiteY25" fmla="*/ 32302 h 67842"/>
                    <a:gd name="connsiteX26" fmla="*/ 21981 w 46320"/>
                    <a:gd name="connsiteY26" fmla="*/ 28796 h 67842"/>
                    <a:gd name="connsiteX27" fmla="*/ 29766 w 46320"/>
                    <a:gd name="connsiteY27" fmla="*/ 32402 h 67842"/>
                    <a:gd name="connsiteX28" fmla="*/ 32943 w 46320"/>
                    <a:gd name="connsiteY28" fmla="*/ 43063 h 67842"/>
                    <a:gd name="connsiteX29" fmla="*/ 29895 w 46320"/>
                    <a:gd name="connsiteY29" fmla="*/ 54024 h 67842"/>
                    <a:gd name="connsiteX30" fmla="*/ 22210 w 46320"/>
                    <a:gd name="connsiteY30" fmla="*/ 57602 h 67842"/>
                    <a:gd name="connsiteX31" fmla="*/ 14755 w 46320"/>
                    <a:gd name="connsiteY31" fmla="*/ 54082 h 67842"/>
                    <a:gd name="connsiteX32" fmla="*/ 11836 w 46320"/>
                    <a:gd name="connsiteY32" fmla="*/ 43378 h 6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320" h="67842">
                      <a:moveTo>
                        <a:pt x="603" y="15517"/>
                      </a:moveTo>
                      <a:lnTo>
                        <a:pt x="14955" y="13771"/>
                      </a:lnTo>
                      <a:cubicBezTo>
                        <a:pt x="15194" y="12101"/>
                        <a:pt x="15747" y="10956"/>
                        <a:pt x="16615" y="10336"/>
                      </a:cubicBezTo>
                      <a:cubicBezTo>
                        <a:pt x="17808" y="9440"/>
                        <a:pt x="19687" y="8991"/>
                        <a:pt x="22253" y="8991"/>
                      </a:cubicBezTo>
                      <a:cubicBezTo>
                        <a:pt x="25526" y="8991"/>
                        <a:pt x="27982" y="9483"/>
                        <a:pt x="29623" y="10465"/>
                      </a:cubicBezTo>
                      <a:cubicBezTo>
                        <a:pt x="30729" y="11123"/>
                        <a:pt x="31564" y="12182"/>
                        <a:pt x="32127" y="13642"/>
                      </a:cubicBezTo>
                      <a:cubicBezTo>
                        <a:pt x="32518" y="14682"/>
                        <a:pt x="32714" y="16604"/>
                        <a:pt x="32714" y="19409"/>
                      </a:cubicBezTo>
                      <a:lnTo>
                        <a:pt x="32714" y="26349"/>
                      </a:lnTo>
                      <a:cubicBezTo>
                        <a:pt x="28955" y="21217"/>
                        <a:pt x="24214" y="18650"/>
                        <a:pt x="18490" y="18650"/>
                      </a:cubicBezTo>
                      <a:cubicBezTo>
                        <a:pt x="12108" y="18650"/>
                        <a:pt x="7056" y="21350"/>
                        <a:pt x="3336" y="26750"/>
                      </a:cubicBezTo>
                      <a:cubicBezTo>
                        <a:pt x="417" y="31014"/>
                        <a:pt x="-1043" y="36318"/>
                        <a:pt x="-1043" y="42662"/>
                      </a:cubicBezTo>
                      <a:cubicBezTo>
                        <a:pt x="-1043" y="50628"/>
                        <a:pt x="870" y="56710"/>
                        <a:pt x="4695" y="60907"/>
                      </a:cubicBezTo>
                      <a:cubicBezTo>
                        <a:pt x="8530" y="65114"/>
                        <a:pt x="13295" y="67218"/>
                        <a:pt x="18991" y="67218"/>
                      </a:cubicBezTo>
                      <a:cubicBezTo>
                        <a:pt x="24858" y="67218"/>
                        <a:pt x="29699" y="64637"/>
                        <a:pt x="33515" y="59476"/>
                      </a:cubicBezTo>
                      <a:lnTo>
                        <a:pt x="33515" y="66145"/>
                      </a:lnTo>
                      <a:lnTo>
                        <a:pt x="45278" y="66145"/>
                      </a:lnTo>
                      <a:lnTo>
                        <a:pt x="45278" y="23530"/>
                      </a:lnTo>
                      <a:cubicBezTo>
                        <a:pt x="45278" y="17921"/>
                        <a:pt x="44815" y="13733"/>
                        <a:pt x="43890" y="10966"/>
                      </a:cubicBezTo>
                      <a:cubicBezTo>
                        <a:pt x="42964" y="8190"/>
                        <a:pt x="41667" y="6015"/>
                        <a:pt x="39998" y="4441"/>
                      </a:cubicBezTo>
                      <a:cubicBezTo>
                        <a:pt x="38328" y="2857"/>
                        <a:pt x="36101" y="1617"/>
                        <a:pt x="33315" y="720"/>
                      </a:cubicBezTo>
                      <a:cubicBezTo>
                        <a:pt x="30529" y="-177"/>
                        <a:pt x="27004" y="-625"/>
                        <a:pt x="22740" y="-625"/>
                      </a:cubicBezTo>
                      <a:cubicBezTo>
                        <a:pt x="14688" y="-625"/>
                        <a:pt x="8979" y="754"/>
                        <a:pt x="5611" y="3511"/>
                      </a:cubicBezTo>
                      <a:cubicBezTo>
                        <a:pt x="2243" y="6268"/>
                        <a:pt x="560" y="9764"/>
                        <a:pt x="560" y="14000"/>
                      </a:cubicBezTo>
                      <a:cubicBezTo>
                        <a:pt x="560" y="14419"/>
                        <a:pt x="574" y="14925"/>
                        <a:pt x="603" y="15517"/>
                      </a:cubicBezTo>
                      <a:close/>
                      <a:moveTo>
                        <a:pt x="11836" y="43378"/>
                      </a:moveTo>
                      <a:cubicBezTo>
                        <a:pt x="11836" y="38341"/>
                        <a:pt x="12809" y="34649"/>
                        <a:pt x="14755" y="32302"/>
                      </a:cubicBezTo>
                      <a:cubicBezTo>
                        <a:pt x="16711" y="29965"/>
                        <a:pt x="19119" y="28796"/>
                        <a:pt x="21981" y="28796"/>
                      </a:cubicBezTo>
                      <a:cubicBezTo>
                        <a:pt x="25053" y="28796"/>
                        <a:pt x="27648" y="29998"/>
                        <a:pt x="29766" y="32402"/>
                      </a:cubicBezTo>
                      <a:cubicBezTo>
                        <a:pt x="31884" y="34806"/>
                        <a:pt x="32943" y="38360"/>
                        <a:pt x="32943" y="43063"/>
                      </a:cubicBezTo>
                      <a:cubicBezTo>
                        <a:pt x="32943" y="47986"/>
                        <a:pt x="31927" y="51639"/>
                        <a:pt x="29895" y="54024"/>
                      </a:cubicBezTo>
                      <a:cubicBezTo>
                        <a:pt x="27872" y="56409"/>
                        <a:pt x="25311" y="57602"/>
                        <a:pt x="22210" y="57602"/>
                      </a:cubicBezTo>
                      <a:cubicBezTo>
                        <a:pt x="19196" y="57602"/>
                        <a:pt x="16711" y="56428"/>
                        <a:pt x="14755" y="54082"/>
                      </a:cubicBezTo>
                      <a:cubicBezTo>
                        <a:pt x="12809" y="51744"/>
                        <a:pt x="11836" y="48176"/>
                        <a:pt x="11836" y="43378"/>
                      </a:cubicBezTo>
                      <a:close/>
                    </a:path>
                  </a:pathLst>
                </a:custGeom>
                <a:solidFill>
                  <a:srgbClr val="000000"/>
                </a:solidFill>
                <a:ln w="14" cap="flat">
                  <a:noFill/>
                  <a:prstDash val="solid"/>
                  <a:round/>
                </a:ln>
              </p:spPr>
              <p:txBody>
                <a:bodyPr rtlCol="0" anchor="ctr"/>
                <a:lstStyle/>
                <a:p>
                  <a:endParaRPr lang="en-US"/>
                </a:p>
              </p:txBody>
            </p:sp>
            <p:sp>
              <p:nvSpPr>
                <p:cNvPr id="1691" name="Freeform: Shape 1690">
                  <a:extLst>
                    <a:ext uri="{FF2B5EF4-FFF2-40B4-BE49-F238E27FC236}">
                      <a16:creationId xmlns:a16="http://schemas.microsoft.com/office/drawing/2014/main" id="{4E36217D-3785-DFF6-9FCD-8BAD274BBDA0}"/>
                    </a:ext>
                  </a:extLst>
                </p:cNvPr>
                <p:cNvSpPr/>
                <p:nvPr/>
              </p:nvSpPr>
              <p:spPr>
                <a:xfrm flipV="1">
                  <a:off x="3631364" y="3465344"/>
                  <a:ext cx="44372" cy="49640"/>
                </a:xfrm>
                <a:custGeom>
                  <a:avLst/>
                  <a:gdLst>
                    <a:gd name="connsiteX0" fmla="*/ 30264 w 44372"/>
                    <a:gd name="connsiteY0" fmla="*/ 14921 h 49640"/>
                    <a:gd name="connsiteX1" fmla="*/ 42786 w 44372"/>
                    <a:gd name="connsiteY1" fmla="*/ 12818 h 49640"/>
                    <a:gd name="connsiteX2" fmla="*/ 35158 w 44372"/>
                    <a:gd name="connsiteY2" fmla="*/ 2329 h 49640"/>
                    <a:gd name="connsiteX3" fmla="*/ 22136 w 44372"/>
                    <a:gd name="connsiteY3" fmla="*/ -1263 h 49640"/>
                    <a:gd name="connsiteX4" fmla="*/ 3791 w 44372"/>
                    <a:gd name="connsiteY4" fmla="*/ 6836 h 49640"/>
                    <a:gd name="connsiteX5" fmla="*/ -902 w 44372"/>
                    <a:gd name="connsiteY5" fmla="*/ 23192 h 49640"/>
                    <a:gd name="connsiteX6" fmla="*/ 5265 w 44372"/>
                    <a:gd name="connsiteY6" fmla="*/ 41681 h 49640"/>
                    <a:gd name="connsiteX7" fmla="*/ 20877 w 44372"/>
                    <a:gd name="connsiteY7" fmla="*/ 48378 h 49640"/>
                    <a:gd name="connsiteX8" fmla="*/ 37605 w 44372"/>
                    <a:gd name="connsiteY8" fmla="*/ 41380 h 49640"/>
                    <a:gd name="connsiteX9" fmla="*/ 43458 w 44372"/>
                    <a:gd name="connsiteY9" fmla="*/ 19930 h 49640"/>
                    <a:gd name="connsiteX10" fmla="*/ 11976 w 44372"/>
                    <a:gd name="connsiteY10" fmla="*/ 19930 h 49640"/>
                    <a:gd name="connsiteX11" fmla="*/ 15024 w 44372"/>
                    <a:gd name="connsiteY11" fmla="*/ 11229 h 49640"/>
                    <a:gd name="connsiteX12" fmla="*/ 22265 w 44372"/>
                    <a:gd name="connsiteY12" fmla="*/ 8124 h 49640"/>
                    <a:gd name="connsiteX13" fmla="*/ 27216 w 44372"/>
                    <a:gd name="connsiteY13" fmla="*/ 9727 h 49640"/>
                    <a:gd name="connsiteX14" fmla="*/ 30264 w 44372"/>
                    <a:gd name="connsiteY14" fmla="*/ 14921 h 49640"/>
                    <a:gd name="connsiteX15" fmla="*/ 30980 w 44372"/>
                    <a:gd name="connsiteY15" fmla="*/ 27628 h 49640"/>
                    <a:gd name="connsiteX16" fmla="*/ 28161 w 44372"/>
                    <a:gd name="connsiteY16" fmla="*/ 35914 h 49640"/>
                    <a:gd name="connsiteX17" fmla="*/ 21636 w 44372"/>
                    <a:gd name="connsiteY17" fmla="*/ 38762 h 49640"/>
                    <a:gd name="connsiteX18" fmla="*/ 14838 w 44372"/>
                    <a:gd name="connsiteY18" fmla="*/ 35771 h 49640"/>
                    <a:gd name="connsiteX19" fmla="*/ 12205 w 44372"/>
                    <a:gd name="connsiteY19" fmla="*/ 2762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264" y="14921"/>
                      </a:moveTo>
                      <a:lnTo>
                        <a:pt x="42786" y="12818"/>
                      </a:lnTo>
                      <a:cubicBezTo>
                        <a:pt x="41183" y="8229"/>
                        <a:pt x="38640" y="4733"/>
                        <a:pt x="35158" y="2329"/>
                      </a:cubicBezTo>
                      <a:cubicBezTo>
                        <a:pt x="31686" y="-66"/>
                        <a:pt x="27345" y="-1263"/>
                        <a:pt x="22136" y="-1263"/>
                      </a:cubicBezTo>
                      <a:cubicBezTo>
                        <a:pt x="13875" y="-1263"/>
                        <a:pt x="7760" y="1437"/>
                        <a:pt x="3791" y="6836"/>
                      </a:cubicBezTo>
                      <a:cubicBezTo>
                        <a:pt x="662" y="11158"/>
                        <a:pt x="-902" y="16610"/>
                        <a:pt x="-902" y="23192"/>
                      </a:cubicBezTo>
                      <a:cubicBezTo>
                        <a:pt x="-902" y="31063"/>
                        <a:pt x="1154" y="37226"/>
                        <a:pt x="5265" y="41681"/>
                      </a:cubicBezTo>
                      <a:cubicBezTo>
                        <a:pt x="9386" y="46145"/>
                        <a:pt x="14590" y="48378"/>
                        <a:pt x="20877" y="48378"/>
                      </a:cubicBezTo>
                      <a:cubicBezTo>
                        <a:pt x="27946" y="48378"/>
                        <a:pt x="33522" y="46045"/>
                        <a:pt x="37605" y="41380"/>
                      </a:cubicBezTo>
                      <a:cubicBezTo>
                        <a:pt x="41688" y="36715"/>
                        <a:pt x="43639" y="29565"/>
                        <a:pt x="43458" y="19930"/>
                      </a:cubicBezTo>
                      <a:lnTo>
                        <a:pt x="11976" y="19930"/>
                      </a:lnTo>
                      <a:cubicBezTo>
                        <a:pt x="12072" y="16209"/>
                        <a:pt x="13088" y="13309"/>
                        <a:pt x="15024" y="11229"/>
                      </a:cubicBezTo>
                      <a:cubicBezTo>
                        <a:pt x="16961" y="9159"/>
                        <a:pt x="19375" y="8124"/>
                        <a:pt x="22265" y="8124"/>
                      </a:cubicBezTo>
                      <a:cubicBezTo>
                        <a:pt x="24230" y="8124"/>
                        <a:pt x="25881" y="8658"/>
                        <a:pt x="27216" y="9727"/>
                      </a:cubicBezTo>
                      <a:cubicBezTo>
                        <a:pt x="28562" y="10805"/>
                        <a:pt x="29578" y="12536"/>
                        <a:pt x="30264" y="14921"/>
                      </a:cubicBezTo>
                      <a:close/>
                      <a:moveTo>
                        <a:pt x="30980" y="27628"/>
                      </a:moveTo>
                      <a:cubicBezTo>
                        <a:pt x="30894" y="31263"/>
                        <a:pt x="29954" y="34025"/>
                        <a:pt x="28161" y="35914"/>
                      </a:cubicBezTo>
                      <a:cubicBezTo>
                        <a:pt x="26377" y="37812"/>
                        <a:pt x="24202" y="38762"/>
                        <a:pt x="21636" y="38762"/>
                      </a:cubicBezTo>
                      <a:cubicBezTo>
                        <a:pt x="18898" y="38762"/>
                        <a:pt x="16632" y="37765"/>
                        <a:pt x="14838" y="35771"/>
                      </a:cubicBezTo>
                      <a:cubicBezTo>
                        <a:pt x="13054" y="33767"/>
                        <a:pt x="12177" y="31053"/>
                        <a:pt x="12205" y="27628"/>
                      </a:cubicBezTo>
                      <a:close/>
                    </a:path>
                  </a:pathLst>
                </a:custGeom>
                <a:solidFill>
                  <a:srgbClr val="000000"/>
                </a:solidFill>
                <a:ln w="14" cap="flat">
                  <a:noFill/>
                  <a:prstDash val="solid"/>
                  <a:round/>
                </a:ln>
              </p:spPr>
              <p:txBody>
                <a:bodyPr rtlCol="0" anchor="ctr"/>
                <a:lstStyle/>
                <a:p>
                  <a:endParaRPr lang="en-US"/>
                </a:p>
              </p:txBody>
            </p:sp>
            <p:sp>
              <p:nvSpPr>
                <p:cNvPr id="1692" name="Freeform: Shape 1691">
                  <a:extLst>
                    <a:ext uri="{FF2B5EF4-FFF2-40B4-BE49-F238E27FC236}">
                      <a16:creationId xmlns:a16="http://schemas.microsoft.com/office/drawing/2014/main" id="{BF45498F-AF4F-2399-5CE5-8D725EC7914B}"/>
                    </a:ext>
                  </a:extLst>
                </p:cNvPr>
                <p:cNvSpPr/>
                <p:nvPr/>
              </p:nvSpPr>
              <p:spPr>
                <a:xfrm flipV="1">
                  <a:off x="3679393" y="351391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93" name="Freeform: Shape 1692">
                  <a:extLst>
                    <a:ext uri="{FF2B5EF4-FFF2-40B4-BE49-F238E27FC236}">
                      <a16:creationId xmlns:a16="http://schemas.microsoft.com/office/drawing/2014/main" id="{99466ADF-E045-3398-3F68-3AE8187AA1D3}"/>
                    </a:ext>
                  </a:extLst>
                </p:cNvPr>
                <p:cNvSpPr/>
                <p:nvPr/>
              </p:nvSpPr>
              <p:spPr>
                <a:xfrm flipV="1">
                  <a:off x="3709087" y="3456630"/>
                  <a:ext cx="44947" cy="49812"/>
                </a:xfrm>
                <a:custGeom>
                  <a:avLst/>
                  <a:gdLst>
                    <a:gd name="connsiteX0" fmla="*/ 43949 w 44947"/>
                    <a:gd name="connsiteY0" fmla="*/ -1868 h 49812"/>
                    <a:gd name="connsiteX1" fmla="*/ -998 w 44947"/>
                    <a:gd name="connsiteY1" fmla="*/ 17679 h 49812"/>
                    <a:gd name="connsiteX2" fmla="*/ -998 w 44947"/>
                    <a:gd name="connsiteY2" fmla="*/ 28497 h 49812"/>
                    <a:gd name="connsiteX3" fmla="*/ 43949 w 44947"/>
                    <a:gd name="connsiteY3" fmla="*/ 47944 h 49812"/>
                    <a:gd name="connsiteX4" fmla="*/ 43949 w 44947"/>
                    <a:gd name="connsiteY4" fmla="*/ 35209 h 49812"/>
                    <a:gd name="connsiteX5" fmla="*/ 12596 w 44947"/>
                    <a:gd name="connsiteY5" fmla="*/ 23217 h 49812"/>
                    <a:gd name="connsiteX6" fmla="*/ 43949 w 44947"/>
                    <a:gd name="connsiteY6" fmla="*/ 10782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3949" y="-1868"/>
                      </a:moveTo>
                      <a:lnTo>
                        <a:pt x="-998" y="17679"/>
                      </a:lnTo>
                      <a:lnTo>
                        <a:pt x="-998" y="28497"/>
                      </a:lnTo>
                      <a:lnTo>
                        <a:pt x="43949" y="47944"/>
                      </a:lnTo>
                      <a:lnTo>
                        <a:pt x="43949" y="35209"/>
                      </a:lnTo>
                      <a:lnTo>
                        <a:pt x="12596" y="23217"/>
                      </a:lnTo>
                      <a:lnTo>
                        <a:pt x="43949" y="10782"/>
                      </a:lnTo>
                      <a:close/>
                    </a:path>
                  </a:pathLst>
                </a:custGeom>
                <a:solidFill>
                  <a:srgbClr val="000000"/>
                </a:solidFill>
                <a:ln w="14" cap="flat">
                  <a:noFill/>
                  <a:prstDash val="solid"/>
                  <a:round/>
                </a:ln>
              </p:spPr>
              <p:txBody>
                <a:bodyPr rtlCol="0" anchor="ctr"/>
                <a:lstStyle/>
                <a:p>
                  <a:endParaRPr lang="en-US"/>
                </a:p>
              </p:txBody>
            </p:sp>
            <p:sp>
              <p:nvSpPr>
                <p:cNvPr id="1694" name="Freeform: Shape 1693">
                  <a:extLst>
                    <a:ext uri="{FF2B5EF4-FFF2-40B4-BE49-F238E27FC236}">
                      <a16:creationId xmlns:a16="http://schemas.microsoft.com/office/drawing/2014/main" id="{0ED86185-239B-EFA5-8320-91FE9D7EA684}"/>
                    </a:ext>
                  </a:extLst>
                </p:cNvPr>
                <p:cNvSpPr/>
                <p:nvPr/>
              </p:nvSpPr>
              <p:spPr>
                <a:xfrm flipV="1">
                  <a:off x="3762127" y="3465888"/>
                  <a:ext cx="45834" cy="31381"/>
                </a:xfrm>
                <a:custGeom>
                  <a:avLst/>
                  <a:gdLst>
                    <a:gd name="connsiteX0" fmla="*/ -986 w 45834"/>
                    <a:gd name="connsiteY0" fmla="*/ 17983 h 31381"/>
                    <a:gd name="connsiteX1" fmla="*/ -986 w 45834"/>
                    <a:gd name="connsiteY1" fmla="*/ 29516 h 31381"/>
                    <a:gd name="connsiteX2" fmla="*/ 44849 w 45834"/>
                    <a:gd name="connsiteY2" fmla="*/ 29516 h 31381"/>
                    <a:gd name="connsiteX3" fmla="*/ 44849 w 45834"/>
                    <a:gd name="connsiteY3" fmla="*/ 17983 h 31381"/>
                    <a:gd name="connsiteX4" fmla="*/ -986 w 45834"/>
                    <a:gd name="connsiteY4" fmla="*/ -1865 h 31381"/>
                    <a:gd name="connsiteX5" fmla="*/ -986 w 45834"/>
                    <a:gd name="connsiteY5" fmla="*/ 9712 h 31381"/>
                    <a:gd name="connsiteX6" fmla="*/ 44849 w 45834"/>
                    <a:gd name="connsiteY6" fmla="*/ 9712 h 31381"/>
                    <a:gd name="connsiteX7" fmla="*/ 44849 w 45834"/>
                    <a:gd name="connsiteY7" fmla="*/ -1865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986" y="17983"/>
                      </a:moveTo>
                      <a:lnTo>
                        <a:pt x="-986" y="29516"/>
                      </a:lnTo>
                      <a:lnTo>
                        <a:pt x="44849" y="29516"/>
                      </a:lnTo>
                      <a:lnTo>
                        <a:pt x="44849" y="17983"/>
                      </a:lnTo>
                      <a:close/>
                      <a:moveTo>
                        <a:pt x="-986" y="-1865"/>
                      </a:moveTo>
                      <a:lnTo>
                        <a:pt x="-986" y="9712"/>
                      </a:lnTo>
                      <a:lnTo>
                        <a:pt x="44849" y="9712"/>
                      </a:lnTo>
                      <a:lnTo>
                        <a:pt x="44849" y="-1865"/>
                      </a:lnTo>
                      <a:close/>
                    </a:path>
                  </a:pathLst>
                </a:custGeom>
                <a:solidFill>
                  <a:srgbClr val="000000"/>
                </a:solidFill>
                <a:ln w="14" cap="flat">
                  <a:noFill/>
                  <a:prstDash val="solid"/>
                  <a:round/>
                </a:ln>
              </p:spPr>
              <p:txBody>
                <a:bodyPr rtlCol="0" anchor="ctr"/>
                <a:lstStyle/>
                <a:p>
                  <a:endParaRPr lang="en-US"/>
                </a:p>
              </p:txBody>
            </p:sp>
            <p:sp>
              <p:nvSpPr>
                <p:cNvPr id="1695" name="Freeform: Shape 1694">
                  <a:extLst>
                    <a:ext uri="{FF2B5EF4-FFF2-40B4-BE49-F238E27FC236}">
                      <a16:creationId xmlns:a16="http://schemas.microsoft.com/office/drawing/2014/main" id="{F0970185-DCF0-3BDF-1DB1-2B905AB4C771}"/>
                    </a:ext>
                  </a:extLst>
                </p:cNvPr>
                <p:cNvSpPr/>
                <p:nvPr/>
              </p:nvSpPr>
              <p:spPr>
                <a:xfrm flipV="1">
                  <a:off x="3811803" y="351391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696" name="Freeform: Shape 1695">
                  <a:extLst>
                    <a:ext uri="{FF2B5EF4-FFF2-40B4-BE49-F238E27FC236}">
                      <a16:creationId xmlns:a16="http://schemas.microsoft.com/office/drawing/2014/main" id="{16299828-F595-2302-7F8F-DB46B6F388B9}"/>
                    </a:ext>
                  </a:extLst>
                </p:cNvPr>
                <p:cNvSpPr/>
                <p:nvPr/>
              </p:nvSpPr>
              <p:spPr>
                <a:xfrm flipV="1">
                  <a:off x="3839523" y="3448087"/>
                  <a:ext cx="44059" cy="65825"/>
                </a:xfrm>
                <a:custGeom>
                  <a:avLst/>
                  <a:gdLst>
                    <a:gd name="connsiteX0" fmla="*/ 43261 w 44059"/>
                    <a:gd name="connsiteY0" fmla="*/ 9771 h 65825"/>
                    <a:gd name="connsiteX1" fmla="*/ 43261 w 44059"/>
                    <a:gd name="connsiteY1" fmla="*/ -1906 h 65825"/>
                    <a:gd name="connsiteX2" fmla="*/ -799 w 44059"/>
                    <a:gd name="connsiteY2" fmla="*/ -1906 h 65825"/>
                    <a:gd name="connsiteX3" fmla="*/ 3494 w 44059"/>
                    <a:gd name="connsiteY3" fmla="*/ 10644 h 65825"/>
                    <a:gd name="connsiteX4" fmla="*/ 17632 w 44059"/>
                    <a:gd name="connsiteY4" fmla="*/ 26356 h 65825"/>
                    <a:gd name="connsiteX5" fmla="*/ 28050 w 44059"/>
                    <a:gd name="connsiteY5" fmla="*/ 37089 h 65825"/>
                    <a:gd name="connsiteX6" fmla="*/ 30640 w 44059"/>
                    <a:gd name="connsiteY6" fmla="*/ 44787 h 65825"/>
                    <a:gd name="connsiteX7" fmla="*/ 28379 w 44059"/>
                    <a:gd name="connsiteY7" fmla="*/ 51241 h 65825"/>
                    <a:gd name="connsiteX8" fmla="*/ 22154 w 44059"/>
                    <a:gd name="connsiteY8" fmla="*/ 53502 h 65825"/>
                    <a:gd name="connsiteX9" fmla="*/ 15886 w 44059"/>
                    <a:gd name="connsiteY9" fmla="*/ 51127 h 65825"/>
                    <a:gd name="connsiteX10" fmla="*/ 13210 w 44059"/>
                    <a:gd name="connsiteY10" fmla="*/ 43256 h 65825"/>
                    <a:gd name="connsiteX11" fmla="*/ 689 w 44059"/>
                    <a:gd name="connsiteY11" fmla="*/ 44515 h 65825"/>
                    <a:gd name="connsiteX12" fmla="*/ 7701 w 44059"/>
                    <a:gd name="connsiteY12" fmla="*/ 59398 h 65825"/>
                    <a:gd name="connsiteX13" fmla="*/ 22454 w 44059"/>
                    <a:gd name="connsiteY13" fmla="*/ 63920 h 65825"/>
                    <a:gd name="connsiteX14" fmla="*/ 37709 w 44059"/>
                    <a:gd name="connsiteY14" fmla="*/ 58682 h 65825"/>
                    <a:gd name="connsiteX15" fmla="*/ 43261 w 44059"/>
                    <a:gd name="connsiteY15" fmla="*/ 45674 h 65825"/>
                    <a:gd name="connsiteX16" fmla="*/ 41673 w 44059"/>
                    <a:gd name="connsiteY16" fmla="*/ 37246 h 65825"/>
                    <a:gd name="connsiteX17" fmla="*/ 36636 w 44059"/>
                    <a:gd name="connsiteY17" fmla="*/ 28860 h 65825"/>
                    <a:gd name="connsiteX18" fmla="*/ 28407 w 44059"/>
                    <a:gd name="connsiteY18" fmla="*/ 20489 h 65825"/>
                    <a:gd name="connsiteX19" fmla="*/ 20866 w 44059"/>
                    <a:gd name="connsiteY19" fmla="*/ 13248 h 65825"/>
                    <a:gd name="connsiteX20" fmla="*/ 18305 w 44059"/>
                    <a:gd name="connsiteY20" fmla="*/ 9771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261" y="9771"/>
                      </a:moveTo>
                      <a:lnTo>
                        <a:pt x="43261" y="-1906"/>
                      </a:lnTo>
                      <a:lnTo>
                        <a:pt x="-799" y="-1906"/>
                      </a:lnTo>
                      <a:cubicBezTo>
                        <a:pt x="-322" y="2511"/>
                        <a:pt x="1109" y="6695"/>
                        <a:pt x="3494" y="10644"/>
                      </a:cubicBezTo>
                      <a:cubicBezTo>
                        <a:pt x="5879" y="14594"/>
                        <a:pt x="10592" y="19831"/>
                        <a:pt x="17632" y="26356"/>
                      </a:cubicBezTo>
                      <a:cubicBezTo>
                        <a:pt x="23299" y="31632"/>
                        <a:pt x="26771" y="35209"/>
                        <a:pt x="28050" y="37089"/>
                      </a:cubicBezTo>
                      <a:cubicBezTo>
                        <a:pt x="29776" y="39683"/>
                        <a:pt x="30640" y="42250"/>
                        <a:pt x="30640" y="44787"/>
                      </a:cubicBezTo>
                      <a:cubicBezTo>
                        <a:pt x="30640" y="47582"/>
                        <a:pt x="29886" y="49734"/>
                        <a:pt x="28379" y="51241"/>
                      </a:cubicBezTo>
                      <a:cubicBezTo>
                        <a:pt x="26881" y="52748"/>
                        <a:pt x="24806" y="53502"/>
                        <a:pt x="22154" y="53502"/>
                      </a:cubicBezTo>
                      <a:cubicBezTo>
                        <a:pt x="19531" y="53502"/>
                        <a:pt x="17441" y="52710"/>
                        <a:pt x="15886" y="51127"/>
                      </a:cubicBezTo>
                      <a:cubicBezTo>
                        <a:pt x="14341" y="49552"/>
                        <a:pt x="13449" y="46929"/>
                        <a:pt x="13210" y="43256"/>
                      </a:cubicBezTo>
                      <a:lnTo>
                        <a:pt x="689" y="44515"/>
                      </a:lnTo>
                      <a:cubicBezTo>
                        <a:pt x="1433" y="51432"/>
                        <a:pt x="3771" y="56393"/>
                        <a:pt x="7701" y="59398"/>
                      </a:cubicBezTo>
                      <a:cubicBezTo>
                        <a:pt x="11641" y="62412"/>
                        <a:pt x="16559" y="63920"/>
                        <a:pt x="22454" y="63920"/>
                      </a:cubicBezTo>
                      <a:cubicBezTo>
                        <a:pt x="28932" y="63920"/>
                        <a:pt x="34017" y="62174"/>
                        <a:pt x="37709" y="58682"/>
                      </a:cubicBezTo>
                      <a:cubicBezTo>
                        <a:pt x="41410" y="55200"/>
                        <a:pt x="43261" y="50864"/>
                        <a:pt x="43261" y="45674"/>
                      </a:cubicBezTo>
                      <a:cubicBezTo>
                        <a:pt x="43261" y="42727"/>
                        <a:pt x="42731" y="39917"/>
                        <a:pt x="41673" y="37246"/>
                      </a:cubicBezTo>
                      <a:cubicBezTo>
                        <a:pt x="40614" y="34575"/>
                        <a:pt x="38935" y="31780"/>
                        <a:pt x="36636" y="28860"/>
                      </a:cubicBezTo>
                      <a:cubicBezTo>
                        <a:pt x="35119" y="26924"/>
                        <a:pt x="32376" y="24133"/>
                        <a:pt x="28407" y="20489"/>
                      </a:cubicBezTo>
                      <a:cubicBezTo>
                        <a:pt x="24439" y="16855"/>
                        <a:pt x="21925" y="14441"/>
                        <a:pt x="20866" y="13248"/>
                      </a:cubicBezTo>
                      <a:cubicBezTo>
                        <a:pt x="19817" y="12056"/>
                        <a:pt x="18963" y="10897"/>
                        <a:pt x="18305" y="9771"/>
                      </a:cubicBezTo>
                      <a:close/>
                    </a:path>
                  </a:pathLst>
                </a:custGeom>
                <a:solidFill>
                  <a:srgbClr val="000000"/>
                </a:solidFill>
                <a:ln w="14" cap="flat">
                  <a:noFill/>
                  <a:prstDash val="solid"/>
                  <a:round/>
                </a:ln>
              </p:spPr>
              <p:txBody>
                <a:bodyPr rtlCol="0" anchor="ctr"/>
                <a:lstStyle/>
                <a:p>
                  <a:endParaRPr lang="en-US"/>
                </a:p>
              </p:txBody>
            </p:sp>
            <p:sp>
              <p:nvSpPr>
                <p:cNvPr id="1697" name="Freeform: Shape 1696">
                  <a:extLst>
                    <a:ext uri="{FF2B5EF4-FFF2-40B4-BE49-F238E27FC236}">
                      <a16:creationId xmlns:a16="http://schemas.microsoft.com/office/drawing/2014/main" id="{0544B210-12AB-3DA2-0C04-63E6AD2BE6A1}"/>
                    </a:ext>
                  </a:extLst>
                </p:cNvPr>
                <p:cNvSpPr/>
                <p:nvPr/>
              </p:nvSpPr>
              <p:spPr>
                <a:xfrm flipV="1">
                  <a:off x="3891889" y="3448087"/>
                  <a:ext cx="43115" cy="66984"/>
                </a:xfrm>
                <a:custGeom>
                  <a:avLst/>
                  <a:gdLst>
                    <a:gd name="connsiteX0" fmla="*/ 10107 w 43115"/>
                    <a:gd name="connsiteY0" fmla="*/ 34668 h 66984"/>
                    <a:gd name="connsiteX1" fmla="*/ 3010 w 43115"/>
                    <a:gd name="connsiteY1" fmla="*/ 40320 h 66984"/>
                    <a:gd name="connsiteX2" fmla="*/ 806 w 43115"/>
                    <a:gd name="connsiteY2" fmla="*/ 48219 h 66984"/>
                    <a:gd name="connsiteX3" fmla="*/ 5929 w 43115"/>
                    <a:gd name="connsiteY3" fmla="*/ 60325 h 66984"/>
                    <a:gd name="connsiteX4" fmla="*/ 20482 w 43115"/>
                    <a:gd name="connsiteY4" fmla="*/ 65119 h 66984"/>
                    <a:gd name="connsiteX5" fmla="*/ 34992 w 43115"/>
                    <a:gd name="connsiteY5" fmla="*/ 60325 h 66984"/>
                    <a:gd name="connsiteX6" fmla="*/ 40158 w 43115"/>
                    <a:gd name="connsiteY6" fmla="*/ 48219 h 66984"/>
                    <a:gd name="connsiteX7" fmla="*/ 37783 w 43115"/>
                    <a:gd name="connsiteY7" fmla="*/ 40091 h 66984"/>
                    <a:gd name="connsiteX8" fmla="*/ 31129 w 43115"/>
                    <a:gd name="connsiteY8" fmla="*/ 34668 h 66984"/>
                    <a:gd name="connsiteX9" fmla="*/ 39414 w 43115"/>
                    <a:gd name="connsiteY9" fmla="*/ 28271 h 66984"/>
                    <a:gd name="connsiteX10" fmla="*/ 42262 w 43115"/>
                    <a:gd name="connsiteY10" fmla="*/ 18569 h 66984"/>
                    <a:gd name="connsiteX11" fmla="*/ 36466 w 43115"/>
                    <a:gd name="connsiteY11" fmla="*/ 3816 h 66984"/>
                    <a:gd name="connsiteX12" fmla="*/ 21069 w 43115"/>
                    <a:gd name="connsiteY12" fmla="*/ -1865 h 66984"/>
                    <a:gd name="connsiteX13" fmla="*/ 6172 w 43115"/>
                    <a:gd name="connsiteY13" fmla="*/ 2829 h 66984"/>
                    <a:gd name="connsiteX14" fmla="*/ -854 w 43115"/>
                    <a:gd name="connsiteY14" fmla="*/ 18026 h 66984"/>
                    <a:gd name="connsiteX15" fmla="*/ 1779 w 43115"/>
                    <a:gd name="connsiteY15" fmla="*/ 27799 h 66984"/>
                    <a:gd name="connsiteX16" fmla="*/ 10107 w 43115"/>
                    <a:gd name="connsiteY16" fmla="*/ 34668 h 66984"/>
                    <a:gd name="connsiteX17" fmla="*/ 12698 w 43115"/>
                    <a:gd name="connsiteY17" fmla="*/ 47318 h 66984"/>
                    <a:gd name="connsiteX18" fmla="*/ 14815 w 43115"/>
                    <a:gd name="connsiteY18" fmla="*/ 41465 h 66984"/>
                    <a:gd name="connsiteX19" fmla="*/ 20482 w 43115"/>
                    <a:gd name="connsiteY19" fmla="*/ 39362 h 66984"/>
                    <a:gd name="connsiteX20" fmla="*/ 26206 w 43115"/>
                    <a:gd name="connsiteY20" fmla="*/ 41479 h 66984"/>
                    <a:gd name="connsiteX21" fmla="*/ 28352 w 43115"/>
                    <a:gd name="connsiteY21" fmla="*/ 47361 h 66984"/>
                    <a:gd name="connsiteX22" fmla="*/ 26220 w 43115"/>
                    <a:gd name="connsiteY22" fmla="*/ 53013 h 66984"/>
                    <a:gd name="connsiteX23" fmla="*/ 20611 w 43115"/>
                    <a:gd name="connsiteY23" fmla="*/ 55145 h 66984"/>
                    <a:gd name="connsiteX24" fmla="*/ 14844 w 43115"/>
                    <a:gd name="connsiteY24" fmla="*/ 52999 h 66984"/>
                    <a:gd name="connsiteX25" fmla="*/ 12698 w 43115"/>
                    <a:gd name="connsiteY25" fmla="*/ 47318 h 66984"/>
                    <a:gd name="connsiteX26" fmla="*/ 11538 w 43115"/>
                    <a:gd name="connsiteY26" fmla="*/ 19242 h 66984"/>
                    <a:gd name="connsiteX27" fmla="*/ 14200 w 43115"/>
                    <a:gd name="connsiteY27" fmla="*/ 11143 h 66984"/>
                    <a:gd name="connsiteX28" fmla="*/ 20840 w 43115"/>
                    <a:gd name="connsiteY28" fmla="*/ 8238 h 66984"/>
                    <a:gd name="connsiteX29" fmla="*/ 27279 w 43115"/>
                    <a:gd name="connsiteY29" fmla="*/ 11028 h 66984"/>
                    <a:gd name="connsiteX30" fmla="*/ 29826 w 43115"/>
                    <a:gd name="connsiteY30" fmla="*/ 19099 h 66984"/>
                    <a:gd name="connsiteX31" fmla="*/ 27236 w 43115"/>
                    <a:gd name="connsiteY31" fmla="*/ 26497 h 66984"/>
                    <a:gd name="connsiteX32" fmla="*/ 20668 w 43115"/>
                    <a:gd name="connsiteY32" fmla="*/ 29302 h 66984"/>
                    <a:gd name="connsiteX33" fmla="*/ 13799 w 43115"/>
                    <a:gd name="connsiteY33" fmla="*/ 26125 h 66984"/>
                    <a:gd name="connsiteX34" fmla="*/ 11538 w 43115"/>
                    <a:gd name="connsiteY34" fmla="*/ 19242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0107" y="34668"/>
                      </a:moveTo>
                      <a:cubicBezTo>
                        <a:pt x="6854" y="36042"/>
                        <a:pt x="4488" y="37926"/>
                        <a:pt x="3010" y="40320"/>
                      </a:cubicBezTo>
                      <a:cubicBezTo>
                        <a:pt x="1541" y="42724"/>
                        <a:pt x="806" y="45357"/>
                        <a:pt x="806" y="48219"/>
                      </a:cubicBezTo>
                      <a:cubicBezTo>
                        <a:pt x="806" y="53104"/>
                        <a:pt x="2514" y="57139"/>
                        <a:pt x="5929" y="60325"/>
                      </a:cubicBezTo>
                      <a:cubicBezTo>
                        <a:pt x="9344" y="63521"/>
                        <a:pt x="14195" y="65119"/>
                        <a:pt x="20482" y="65119"/>
                      </a:cubicBezTo>
                      <a:cubicBezTo>
                        <a:pt x="26712" y="65119"/>
                        <a:pt x="31548" y="63521"/>
                        <a:pt x="34992" y="60325"/>
                      </a:cubicBezTo>
                      <a:cubicBezTo>
                        <a:pt x="38436" y="57139"/>
                        <a:pt x="40158" y="53104"/>
                        <a:pt x="40158" y="48219"/>
                      </a:cubicBezTo>
                      <a:cubicBezTo>
                        <a:pt x="40158" y="45176"/>
                        <a:pt x="39366" y="42467"/>
                        <a:pt x="37783" y="40091"/>
                      </a:cubicBezTo>
                      <a:cubicBezTo>
                        <a:pt x="36209" y="37726"/>
                        <a:pt x="33991" y="35918"/>
                        <a:pt x="31129" y="34668"/>
                      </a:cubicBezTo>
                      <a:cubicBezTo>
                        <a:pt x="34763" y="33208"/>
                        <a:pt x="37525" y="31076"/>
                        <a:pt x="39414" y="28271"/>
                      </a:cubicBezTo>
                      <a:cubicBezTo>
                        <a:pt x="41312" y="25467"/>
                        <a:pt x="42262" y="22233"/>
                        <a:pt x="42262" y="18569"/>
                      </a:cubicBezTo>
                      <a:cubicBezTo>
                        <a:pt x="42262" y="12521"/>
                        <a:pt x="40330" y="7603"/>
                        <a:pt x="36466" y="3816"/>
                      </a:cubicBezTo>
                      <a:cubicBezTo>
                        <a:pt x="32612" y="29"/>
                        <a:pt x="27480" y="-1865"/>
                        <a:pt x="21069" y="-1865"/>
                      </a:cubicBezTo>
                      <a:cubicBezTo>
                        <a:pt x="15106" y="-1865"/>
                        <a:pt x="10141" y="-301"/>
                        <a:pt x="6172" y="2829"/>
                      </a:cubicBezTo>
                      <a:cubicBezTo>
                        <a:pt x="1488" y="6521"/>
                        <a:pt x="-854" y="11586"/>
                        <a:pt x="-854" y="18026"/>
                      </a:cubicBezTo>
                      <a:cubicBezTo>
                        <a:pt x="-854" y="21574"/>
                        <a:pt x="24" y="24832"/>
                        <a:pt x="1779" y="27799"/>
                      </a:cubicBezTo>
                      <a:cubicBezTo>
                        <a:pt x="3544" y="30766"/>
                        <a:pt x="6320" y="33056"/>
                        <a:pt x="10107" y="34668"/>
                      </a:cubicBezTo>
                      <a:close/>
                      <a:moveTo>
                        <a:pt x="12698" y="47318"/>
                      </a:moveTo>
                      <a:cubicBezTo>
                        <a:pt x="12698" y="44818"/>
                        <a:pt x="13403" y="42867"/>
                        <a:pt x="14815" y="41465"/>
                      </a:cubicBezTo>
                      <a:cubicBezTo>
                        <a:pt x="16237" y="40063"/>
                        <a:pt x="18126" y="39362"/>
                        <a:pt x="20482" y="39362"/>
                      </a:cubicBezTo>
                      <a:cubicBezTo>
                        <a:pt x="22867" y="39362"/>
                        <a:pt x="24775" y="40067"/>
                        <a:pt x="26206" y="41479"/>
                      </a:cubicBezTo>
                      <a:cubicBezTo>
                        <a:pt x="27637" y="42901"/>
                        <a:pt x="28352" y="44861"/>
                        <a:pt x="28352" y="47361"/>
                      </a:cubicBezTo>
                      <a:cubicBezTo>
                        <a:pt x="28352" y="49717"/>
                        <a:pt x="27642" y="51601"/>
                        <a:pt x="26220" y="53013"/>
                      </a:cubicBezTo>
                      <a:cubicBezTo>
                        <a:pt x="24808" y="54435"/>
                        <a:pt x="22939" y="55145"/>
                        <a:pt x="20611" y="55145"/>
                      </a:cubicBezTo>
                      <a:cubicBezTo>
                        <a:pt x="18197" y="55145"/>
                        <a:pt x="16275" y="54430"/>
                        <a:pt x="14844" y="52999"/>
                      </a:cubicBezTo>
                      <a:cubicBezTo>
                        <a:pt x="13413" y="51568"/>
                        <a:pt x="12698" y="49674"/>
                        <a:pt x="12698" y="47318"/>
                      </a:cubicBezTo>
                      <a:close/>
                      <a:moveTo>
                        <a:pt x="11538" y="19242"/>
                      </a:moveTo>
                      <a:cubicBezTo>
                        <a:pt x="11538" y="15779"/>
                        <a:pt x="12426" y="13079"/>
                        <a:pt x="14200" y="11143"/>
                      </a:cubicBezTo>
                      <a:cubicBezTo>
                        <a:pt x="15974" y="9206"/>
                        <a:pt x="18188" y="8238"/>
                        <a:pt x="20840" y="8238"/>
                      </a:cubicBezTo>
                      <a:cubicBezTo>
                        <a:pt x="23435" y="8238"/>
                        <a:pt x="25581" y="9168"/>
                        <a:pt x="27279" y="11028"/>
                      </a:cubicBezTo>
                      <a:cubicBezTo>
                        <a:pt x="28977" y="12898"/>
                        <a:pt x="29826" y="15588"/>
                        <a:pt x="29826" y="19099"/>
                      </a:cubicBezTo>
                      <a:cubicBezTo>
                        <a:pt x="29826" y="22171"/>
                        <a:pt x="28963" y="24637"/>
                        <a:pt x="27236" y="26497"/>
                      </a:cubicBezTo>
                      <a:cubicBezTo>
                        <a:pt x="25510" y="28367"/>
                        <a:pt x="23320" y="29302"/>
                        <a:pt x="20668" y="29302"/>
                      </a:cubicBezTo>
                      <a:cubicBezTo>
                        <a:pt x="17596" y="29302"/>
                        <a:pt x="15307" y="28243"/>
                        <a:pt x="13799" y="26125"/>
                      </a:cubicBezTo>
                      <a:cubicBezTo>
                        <a:pt x="12292" y="24007"/>
                        <a:pt x="11538" y="21713"/>
                        <a:pt x="11538" y="19242"/>
                      </a:cubicBezTo>
                      <a:close/>
                    </a:path>
                  </a:pathLst>
                </a:custGeom>
                <a:solidFill>
                  <a:srgbClr val="000000"/>
                </a:solidFill>
                <a:ln w="14" cap="flat">
                  <a:noFill/>
                  <a:prstDash val="solid"/>
                  <a:round/>
                </a:ln>
              </p:spPr>
              <p:txBody>
                <a:bodyPr rtlCol="0" anchor="ctr"/>
                <a:lstStyle/>
                <a:p>
                  <a:endParaRPr lang="en-US"/>
                </a:p>
              </p:txBody>
            </p:sp>
            <p:sp>
              <p:nvSpPr>
                <p:cNvPr id="1698" name="Freeform: Shape 1697">
                  <a:extLst>
                    <a:ext uri="{FF2B5EF4-FFF2-40B4-BE49-F238E27FC236}">
                      <a16:creationId xmlns:a16="http://schemas.microsoft.com/office/drawing/2014/main" id="{672ED29C-6267-D49D-3322-98EE0DE4428D}"/>
                    </a:ext>
                  </a:extLst>
                </p:cNvPr>
                <p:cNvSpPr/>
                <p:nvPr/>
              </p:nvSpPr>
              <p:spPr>
                <a:xfrm flipV="1">
                  <a:off x="3945685" y="3501348"/>
                  <a:ext cx="12578" cy="12564"/>
                </a:xfrm>
                <a:custGeom>
                  <a:avLst/>
                  <a:gdLst>
                    <a:gd name="connsiteX0" fmla="*/ 22 w 12578"/>
                    <a:gd name="connsiteY0" fmla="*/ -38 h 12564"/>
                    <a:gd name="connsiteX1" fmla="*/ 22 w 12578"/>
                    <a:gd name="connsiteY1" fmla="*/ 12526 h 12564"/>
                    <a:gd name="connsiteX2" fmla="*/ 12600 w 12578"/>
                    <a:gd name="connsiteY2" fmla="*/ 12526 h 12564"/>
                    <a:gd name="connsiteX3" fmla="*/ 12600 w 12578"/>
                    <a:gd name="connsiteY3" fmla="*/ -38 h 12564"/>
                  </a:gdLst>
                  <a:ahLst/>
                  <a:cxnLst>
                    <a:cxn ang="0">
                      <a:pos x="connsiteX0" y="connsiteY0"/>
                    </a:cxn>
                    <a:cxn ang="0">
                      <a:pos x="connsiteX1" y="connsiteY1"/>
                    </a:cxn>
                    <a:cxn ang="0">
                      <a:pos x="connsiteX2" y="connsiteY2"/>
                    </a:cxn>
                    <a:cxn ang="0">
                      <a:pos x="connsiteX3" y="connsiteY3"/>
                    </a:cxn>
                  </a:cxnLst>
                  <a:rect l="l" t="t" r="r" b="b"/>
                  <a:pathLst>
                    <a:path w="12578" h="12564">
                      <a:moveTo>
                        <a:pt x="22" y="-38"/>
                      </a:moveTo>
                      <a:lnTo>
                        <a:pt x="22" y="12526"/>
                      </a:lnTo>
                      <a:lnTo>
                        <a:pt x="12600" y="12526"/>
                      </a:lnTo>
                      <a:lnTo>
                        <a:pt x="12600" y="-38"/>
                      </a:lnTo>
                      <a:close/>
                    </a:path>
                  </a:pathLst>
                </a:custGeom>
                <a:solidFill>
                  <a:srgbClr val="000000"/>
                </a:solidFill>
                <a:ln w="14" cap="flat">
                  <a:noFill/>
                  <a:prstDash val="solid"/>
                  <a:round/>
                </a:ln>
              </p:spPr>
              <p:txBody>
                <a:bodyPr rtlCol="0" anchor="ctr"/>
                <a:lstStyle/>
                <a:p>
                  <a:endParaRPr lang="en-US"/>
                </a:p>
              </p:txBody>
            </p:sp>
            <p:sp>
              <p:nvSpPr>
                <p:cNvPr id="1699" name="Freeform: Shape 1698">
                  <a:extLst>
                    <a:ext uri="{FF2B5EF4-FFF2-40B4-BE49-F238E27FC236}">
                      <a16:creationId xmlns:a16="http://schemas.microsoft.com/office/drawing/2014/main" id="{82E81356-F2D5-FB95-E753-207A23A85DF9}"/>
                    </a:ext>
                  </a:extLst>
                </p:cNvPr>
                <p:cNvSpPr/>
                <p:nvPr/>
              </p:nvSpPr>
              <p:spPr>
                <a:xfrm flipV="1">
                  <a:off x="3968625" y="3449246"/>
                  <a:ext cx="44102" cy="65782"/>
                </a:xfrm>
                <a:custGeom>
                  <a:avLst/>
                  <a:gdLst>
                    <a:gd name="connsiteX0" fmla="*/ -895 w 44102"/>
                    <a:gd name="connsiteY0" fmla="*/ 16147 h 65782"/>
                    <a:gd name="connsiteX1" fmla="*/ 11626 w 44102"/>
                    <a:gd name="connsiteY1" fmla="*/ 17449 h 65782"/>
                    <a:gd name="connsiteX2" fmla="*/ 14802 w 44102"/>
                    <a:gd name="connsiteY2" fmla="*/ 10709 h 65782"/>
                    <a:gd name="connsiteX3" fmla="*/ 20884 w 44102"/>
                    <a:gd name="connsiteY3" fmla="*/ 8234 h 65782"/>
                    <a:gd name="connsiteX4" fmla="*/ 27553 w 44102"/>
                    <a:gd name="connsiteY4" fmla="*/ 11425 h 65782"/>
                    <a:gd name="connsiteX5" fmla="*/ 30286 w 44102"/>
                    <a:gd name="connsiteY5" fmla="*/ 21070 h 65782"/>
                    <a:gd name="connsiteX6" fmla="*/ 27567 w 44102"/>
                    <a:gd name="connsiteY6" fmla="*/ 30128 h 65782"/>
                    <a:gd name="connsiteX7" fmla="*/ 20526 w 44102"/>
                    <a:gd name="connsiteY7" fmla="*/ 33147 h 65782"/>
                    <a:gd name="connsiteX8" fmla="*/ 10824 w 44102"/>
                    <a:gd name="connsiteY8" fmla="*/ 28354 h 65782"/>
                    <a:gd name="connsiteX9" fmla="*/ 636 w 44102"/>
                    <a:gd name="connsiteY9" fmla="*/ 29827 h 65782"/>
                    <a:gd name="connsiteX10" fmla="*/ 7075 w 44102"/>
                    <a:gd name="connsiteY10" fmla="*/ 63956 h 65782"/>
                    <a:gd name="connsiteX11" fmla="*/ 40303 w 44102"/>
                    <a:gd name="connsiteY11" fmla="*/ 63956 h 65782"/>
                    <a:gd name="connsiteX12" fmla="*/ 40303 w 44102"/>
                    <a:gd name="connsiteY12" fmla="*/ 52194 h 65782"/>
                    <a:gd name="connsiteX13" fmla="*/ 16591 w 44102"/>
                    <a:gd name="connsiteY13" fmla="*/ 52194 h 65782"/>
                    <a:gd name="connsiteX14" fmla="*/ 14631 w 44102"/>
                    <a:gd name="connsiteY14" fmla="*/ 41061 h 65782"/>
                    <a:gd name="connsiteX15" fmla="*/ 23217 w 44102"/>
                    <a:gd name="connsiteY15" fmla="*/ 43164 h 65782"/>
                    <a:gd name="connsiteX16" fmla="*/ 37383 w 44102"/>
                    <a:gd name="connsiteY16" fmla="*/ 37082 h 65782"/>
                    <a:gd name="connsiteX17" fmla="*/ 43207 w 44102"/>
                    <a:gd name="connsiteY17" fmla="*/ 21299 h 65782"/>
                    <a:gd name="connsiteX18" fmla="*/ 38514 w 44102"/>
                    <a:gd name="connsiteY18" fmla="*/ 6846 h 65782"/>
                    <a:gd name="connsiteX19" fmla="*/ 20755 w 44102"/>
                    <a:gd name="connsiteY19" fmla="*/ -1826 h 65782"/>
                    <a:gd name="connsiteX20" fmla="*/ 5959 w 44102"/>
                    <a:gd name="connsiteY20" fmla="*/ 3039 h 65782"/>
                    <a:gd name="connsiteX21" fmla="*/ -895 w 44102"/>
                    <a:gd name="connsiteY21" fmla="*/ 16147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895" y="16147"/>
                      </a:moveTo>
                      <a:lnTo>
                        <a:pt x="11626" y="17449"/>
                      </a:lnTo>
                      <a:cubicBezTo>
                        <a:pt x="11988" y="14616"/>
                        <a:pt x="13047" y="12369"/>
                        <a:pt x="14802" y="10709"/>
                      </a:cubicBezTo>
                      <a:cubicBezTo>
                        <a:pt x="16567" y="9059"/>
                        <a:pt x="18595" y="8234"/>
                        <a:pt x="20884" y="8234"/>
                      </a:cubicBezTo>
                      <a:cubicBezTo>
                        <a:pt x="23508" y="8234"/>
                        <a:pt x="25730" y="9298"/>
                        <a:pt x="27553" y="11425"/>
                      </a:cubicBezTo>
                      <a:cubicBezTo>
                        <a:pt x="29375" y="13562"/>
                        <a:pt x="30286" y="16777"/>
                        <a:pt x="30286" y="21070"/>
                      </a:cubicBezTo>
                      <a:cubicBezTo>
                        <a:pt x="30286" y="25096"/>
                        <a:pt x="29379" y="28115"/>
                        <a:pt x="27567" y="30128"/>
                      </a:cubicBezTo>
                      <a:cubicBezTo>
                        <a:pt x="25764" y="32141"/>
                        <a:pt x="23417" y="33147"/>
                        <a:pt x="20526" y="33147"/>
                      </a:cubicBezTo>
                      <a:cubicBezTo>
                        <a:pt x="16920" y="33147"/>
                        <a:pt x="13686" y="31549"/>
                        <a:pt x="10824" y="28354"/>
                      </a:cubicBezTo>
                      <a:lnTo>
                        <a:pt x="636" y="29827"/>
                      </a:lnTo>
                      <a:lnTo>
                        <a:pt x="7075" y="63956"/>
                      </a:lnTo>
                      <a:lnTo>
                        <a:pt x="40303" y="63956"/>
                      </a:lnTo>
                      <a:lnTo>
                        <a:pt x="40303" y="52194"/>
                      </a:lnTo>
                      <a:lnTo>
                        <a:pt x="16591" y="52194"/>
                      </a:lnTo>
                      <a:lnTo>
                        <a:pt x="14631" y="41061"/>
                      </a:lnTo>
                      <a:cubicBezTo>
                        <a:pt x="17435" y="42463"/>
                        <a:pt x="20297" y="43164"/>
                        <a:pt x="23217" y="43164"/>
                      </a:cubicBezTo>
                      <a:cubicBezTo>
                        <a:pt x="28788" y="43164"/>
                        <a:pt x="33510" y="41137"/>
                        <a:pt x="37383" y="37082"/>
                      </a:cubicBezTo>
                      <a:cubicBezTo>
                        <a:pt x="41266" y="33028"/>
                        <a:pt x="43207" y="27767"/>
                        <a:pt x="43207" y="21299"/>
                      </a:cubicBezTo>
                      <a:cubicBezTo>
                        <a:pt x="43207" y="15899"/>
                        <a:pt x="41643" y="11082"/>
                        <a:pt x="38514" y="6846"/>
                      </a:cubicBezTo>
                      <a:cubicBezTo>
                        <a:pt x="34250" y="1065"/>
                        <a:pt x="28330" y="-1826"/>
                        <a:pt x="20755" y="-1826"/>
                      </a:cubicBezTo>
                      <a:cubicBezTo>
                        <a:pt x="14707" y="-1826"/>
                        <a:pt x="9775" y="-204"/>
                        <a:pt x="5959" y="3039"/>
                      </a:cubicBezTo>
                      <a:cubicBezTo>
                        <a:pt x="2143" y="6293"/>
                        <a:pt x="-142" y="10662"/>
                        <a:pt x="-895" y="16147"/>
                      </a:cubicBezTo>
                      <a:close/>
                    </a:path>
                  </a:pathLst>
                </a:custGeom>
                <a:solidFill>
                  <a:srgbClr val="000000"/>
                </a:solidFill>
                <a:ln w="14" cap="flat">
                  <a:noFill/>
                  <a:prstDash val="solid"/>
                  <a:round/>
                </a:ln>
              </p:spPr>
              <p:txBody>
                <a:bodyPr rtlCol="0" anchor="ctr"/>
                <a:lstStyle/>
                <a:p>
                  <a:endParaRPr lang="en-US"/>
                </a:p>
              </p:txBody>
            </p:sp>
          </p:grpSp>
          <p:grpSp>
            <p:nvGrpSpPr>
              <p:cNvPr id="1700" name="Graphic 3">
                <a:extLst>
                  <a:ext uri="{FF2B5EF4-FFF2-40B4-BE49-F238E27FC236}">
                    <a16:creationId xmlns:a16="http://schemas.microsoft.com/office/drawing/2014/main" id="{E4D8B198-2B84-E99E-99EA-3A3F021148C0}"/>
                  </a:ext>
                </a:extLst>
              </p:cNvPr>
              <p:cNvGrpSpPr/>
              <p:nvPr/>
            </p:nvGrpSpPr>
            <p:grpSpPr>
              <a:xfrm>
                <a:off x="3429160" y="3546355"/>
                <a:ext cx="662240" cy="85100"/>
                <a:chOff x="3429160" y="3546355"/>
                <a:chExt cx="662240" cy="85100"/>
              </a:xfrm>
              <a:solidFill>
                <a:srgbClr val="000000"/>
              </a:solidFill>
            </p:grpSpPr>
            <p:sp>
              <p:nvSpPr>
                <p:cNvPr id="1701" name="Freeform: Shape 1700">
                  <a:extLst>
                    <a:ext uri="{FF2B5EF4-FFF2-40B4-BE49-F238E27FC236}">
                      <a16:creationId xmlns:a16="http://schemas.microsoft.com/office/drawing/2014/main" id="{0E3B62AB-19C3-4F01-74DB-16818BB91DA1}"/>
                    </a:ext>
                  </a:extLst>
                </p:cNvPr>
                <p:cNvSpPr/>
                <p:nvPr/>
              </p:nvSpPr>
              <p:spPr>
                <a:xfrm flipV="1">
                  <a:off x="3429160" y="3563613"/>
                  <a:ext cx="44372" cy="49640"/>
                </a:xfrm>
                <a:custGeom>
                  <a:avLst/>
                  <a:gdLst>
                    <a:gd name="connsiteX0" fmla="*/ 30217 w 44372"/>
                    <a:gd name="connsiteY0" fmla="*/ 14944 h 49640"/>
                    <a:gd name="connsiteX1" fmla="*/ 42738 w 44372"/>
                    <a:gd name="connsiteY1" fmla="*/ 12841 h 49640"/>
                    <a:gd name="connsiteX2" fmla="*/ 35111 w 44372"/>
                    <a:gd name="connsiteY2" fmla="*/ 2352 h 49640"/>
                    <a:gd name="connsiteX3" fmla="*/ 22089 w 44372"/>
                    <a:gd name="connsiteY3" fmla="*/ -1240 h 49640"/>
                    <a:gd name="connsiteX4" fmla="*/ 3744 w 44372"/>
                    <a:gd name="connsiteY4" fmla="*/ 6859 h 49640"/>
                    <a:gd name="connsiteX5" fmla="*/ -949 w 44372"/>
                    <a:gd name="connsiteY5" fmla="*/ 23215 h 49640"/>
                    <a:gd name="connsiteX6" fmla="*/ 5218 w 44372"/>
                    <a:gd name="connsiteY6" fmla="*/ 41704 h 49640"/>
                    <a:gd name="connsiteX7" fmla="*/ 20830 w 44372"/>
                    <a:gd name="connsiteY7" fmla="*/ 48401 h 49640"/>
                    <a:gd name="connsiteX8" fmla="*/ 37558 w 44372"/>
                    <a:gd name="connsiteY8" fmla="*/ 41403 h 49640"/>
                    <a:gd name="connsiteX9" fmla="*/ 43411 w 44372"/>
                    <a:gd name="connsiteY9" fmla="*/ 19953 h 49640"/>
                    <a:gd name="connsiteX10" fmla="*/ 11929 w 44372"/>
                    <a:gd name="connsiteY10" fmla="*/ 19953 h 49640"/>
                    <a:gd name="connsiteX11" fmla="*/ 14977 w 44372"/>
                    <a:gd name="connsiteY11" fmla="*/ 11252 h 49640"/>
                    <a:gd name="connsiteX12" fmla="*/ 22218 w 44372"/>
                    <a:gd name="connsiteY12" fmla="*/ 8147 h 49640"/>
                    <a:gd name="connsiteX13" fmla="*/ 27169 w 44372"/>
                    <a:gd name="connsiteY13" fmla="*/ 9750 h 49640"/>
                    <a:gd name="connsiteX14" fmla="*/ 30217 w 44372"/>
                    <a:gd name="connsiteY14" fmla="*/ 14944 h 49640"/>
                    <a:gd name="connsiteX15" fmla="*/ 30933 w 44372"/>
                    <a:gd name="connsiteY15" fmla="*/ 27651 h 49640"/>
                    <a:gd name="connsiteX16" fmla="*/ 28114 w 44372"/>
                    <a:gd name="connsiteY16" fmla="*/ 35937 h 49640"/>
                    <a:gd name="connsiteX17" fmla="*/ 21589 w 44372"/>
                    <a:gd name="connsiteY17" fmla="*/ 38784 h 49640"/>
                    <a:gd name="connsiteX18" fmla="*/ 14791 w 44372"/>
                    <a:gd name="connsiteY18" fmla="*/ 35794 h 49640"/>
                    <a:gd name="connsiteX19" fmla="*/ 12158 w 44372"/>
                    <a:gd name="connsiteY19" fmla="*/ 2765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217" y="14944"/>
                      </a:moveTo>
                      <a:lnTo>
                        <a:pt x="42738" y="12841"/>
                      </a:lnTo>
                      <a:cubicBezTo>
                        <a:pt x="41136" y="8252"/>
                        <a:pt x="38593" y="4756"/>
                        <a:pt x="35111" y="2352"/>
                      </a:cubicBezTo>
                      <a:cubicBezTo>
                        <a:pt x="31639" y="-43"/>
                        <a:pt x="27298" y="-1240"/>
                        <a:pt x="22089" y="-1240"/>
                      </a:cubicBezTo>
                      <a:cubicBezTo>
                        <a:pt x="13828" y="-1240"/>
                        <a:pt x="7713" y="1460"/>
                        <a:pt x="3744" y="6859"/>
                      </a:cubicBezTo>
                      <a:cubicBezTo>
                        <a:pt x="615" y="11181"/>
                        <a:pt x="-949" y="16633"/>
                        <a:pt x="-949" y="23215"/>
                      </a:cubicBezTo>
                      <a:cubicBezTo>
                        <a:pt x="-949" y="31086"/>
                        <a:pt x="1106" y="37249"/>
                        <a:pt x="5218" y="41704"/>
                      </a:cubicBezTo>
                      <a:cubicBezTo>
                        <a:pt x="9339" y="46168"/>
                        <a:pt x="14543" y="48401"/>
                        <a:pt x="20830" y="48401"/>
                      </a:cubicBezTo>
                      <a:cubicBezTo>
                        <a:pt x="27899" y="48401"/>
                        <a:pt x="33475" y="46068"/>
                        <a:pt x="37558" y="41403"/>
                      </a:cubicBezTo>
                      <a:cubicBezTo>
                        <a:pt x="41641" y="36738"/>
                        <a:pt x="43592" y="29588"/>
                        <a:pt x="43411" y="19953"/>
                      </a:cubicBezTo>
                      <a:lnTo>
                        <a:pt x="11929" y="19953"/>
                      </a:lnTo>
                      <a:cubicBezTo>
                        <a:pt x="12025" y="16232"/>
                        <a:pt x="13041" y="13332"/>
                        <a:pt x="14977" y="11252"/>
                      </a:cubicBezTo>
                      <a:cubicBezTo>
                        <a:pt x="16914" y="9182"/>
                        <a:pt x="19328" y="8147"/>
                        <a:pt x="22218" y="8147"/>
                      </a:cubicBezTo>
                      <a:cubicBezTo>
                        <a:pt x="24183" y="8147"/>
                        <a:pt x="25834" y="8681"/>
                        <a:pt x="27169" y="9750"/>
                      </a:cubicBezTo>
                      <a:cubicBezTo>
                        <a:pt x="28514" y="10828"/>
                        <a:pt x="29530" y="12559"/>
                        <a:pt x="30217" y="14944"/>
                      </a:cubicBezTo>
                      <a:close/>
                      <a:moveTo>
                        <a:pt x="30933" y="27651"/>
                      </a:moveTo>
                      <a:cubicBezTo>
                        <a:pt x="30847" y="31286"/>
                        <a:pt x="29907" y="34048"/>
                        <a:pt x="28114" y="35937"/>
                      </a:cubicBezTo>
                      <a:cubicBezTo>
                        <a:pt x="26330" y="37835"/>
                        <a:pt x="24155" y="38784"/>
                        <a:pt x="21589" y="38784"/>
                      </a:cubicBezTo>
                      <a:cubicBezTo>
                        <a:pt x="18851" y="38784"/>
                        <a:pt x="16585" y="37787"/>
                        <a:pt x="14791" y="35794"/>
                      </a:cubicBezTo>
                      <a:cubicBezTo>
                        <a:pt x="13007" y="33790"/>
                        <a:pt x="12130" y="31076"/>
                        <a:pt x="12158" y="27651"/>
                      </a:cubicBezTo>
                      <a:close/>
                    </a:path>
                  </a:pathLst>
                </a:custGeom>
                <a:solidFill>
                  <a:srgbClr val="000000"/>
                </a:solidFill>
                <a:ln w="14" cap="flat">
                  <a:noFill/>
                  <a:prstDash val="solid"/>
                  <a:round/>
                </a:ln>
              </p:spPr>
              <p:txBody>
                <a:bodyPr rtlCol="0" anchor="ctr"/>
                <a:lstStyle/>
                <a:p>
                  <a:endParaRPr lang="en-US"/>
                </a:p>
              </p:txBody>
            </p:sp>
            <p:sp>
              <p:nvSpPr>
                <p:cNvPr id="1702" name="Freeform: Shape 1701">
                  <a:extLst>
                    <a:ext uri="{FF2B5EF4-FFF2-40B4-BE49-F238E27FC236}">
                      <a16:creationId xmlns:a16="http://schemas.microsoft.com/office/drawing/2014/main" id="{E3AD140E-A445-4A95-240C-A29F058CE717}"/>
                    </a:ext>
                  </a:extLst>
                </p:cNvPr>
                <p:cNvSpPr/>
                <p:nvPr/>
              </p:nvSpPr>
              <p:spPr>
                <a:xfrm flipV="1">
                  <a:off x="3483671" y="3563613"/>
                  <a:ext cx="43287" cy="48567"/>
                </a:xfrm>
                <a:custGeom>
                  <a:avLst/>
                  <a:gdLst>
                    <a:gd name="connsiteX0" fmla="*/ 42138 w 43287"/>
                    <a:gd name="connsiteY0" fmla="*/ -1278 h 48567"/>
                    <a:gd name="connsiteX1" fmla="*/ 29574 w 43287"/>
                    <a:gd name="connsiteY1" fmla="*/ -1278 h 48567"/>
                    <a:gd name="connsiteX2" fmla="*/ 29574 w 43287"/>
                    <a:gd name="connsiteY2" fmla="*/ 22963 h 48567"/>
                    <a:gd name="connsiteX3" fmla="*/ 28773 w 43287"/>
                    <a:gd name="connsiteY3" fmla="*/ 32908 h 48567"/>
                    <a:gd name="connsiteX4" fmla="*/ 26154 w 43287"/>
                    <a:gd name="connsiteY4" fmla="*/ 36414 h 48567"/>
                    <a:gd name="connsiteX5" fmla="*/ 21790 w 43287"/>
                    <a:gd name="connsiteY5" fmla="*/ 37674 h 48567"/>
                    <a:gd name="connsiteX6" fmla="*/ 15937 w 43287"/>
                    <a:gd name="connsiteY6" fmla="*/ 35885 h 48567"/>
                    <a:gd name="connsiteX7" fmla="*/ 12374 w 43287"/>
                    <a:gd name="connsiteY7" fmla="*/ 31134 h 48567"/>
                    <a:gd name="connsiteX8" fmla="*/ 11415 w 43287"/>
                    <a:gd name="connsiteY8" fmla="*/ 20230 h 48567"/>
                    <a:gd name="connsiteX9" fmla="*/ 11415 w 43287"/>
                    <a:gd name="connsiteY9" fmla="*/ -1278 h 48567"/>
                    <a:gd name="connsiteX10" fmla="*/ -1149 w 43287"/>
                    <a:gd name="connsiteY10" fmla="*/ -1278 h 48567"/>
                    <a:gd name="connsiteX11" fmla="*/ -1149 w 43287"/>
                    <a:gd name="connsiteY11" fmla="*/ 46217 h 48567"/>
                    <a:gd name="connsiteX12" fmla="*/ 10528 w 43287"/>
                    <a:gd name="connsiteY12" fmla="*/ 46217 h 48567"/>
                    <a:gd name="connsiteX13" fmla="*/ 10528 w 43287"/>
                    <a:gd name="connsiteY13" fmla="*/ 39233 h 48567"/>
                    <a:gd name="connsiteX14" fmla="*/ 26183 w 43287"/>
                    <a:gd name="connsiteY14" fmla="*/ 47290 h 48567"/>
                    <a:gd name="connsiteX15" fmla="*/ 33767 w 43287"/>
                    <a:gd name="connsiteY15" fmla="*/ 45787 h 48567"/>
                    <a:gd name="connsiteX16" fmla="*/ 38976 w 43287"/>
                    <a:gd name="connsiteY16" fmla="*/ 41952 h 48567"/>
                    <a:gd name="connsiteX17" fmla="*/ 41437 w 43287"/>
                    <a:gd name="connsiteY17" fmla="*/ 36686 h 48567"/>
                    <a:gd name="connsiteX18" fmla="*/ 42138 w 43287"/>
                    <a:gd name="connsiteY18" fmla="*/ 28243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138" y="-1278"/>
                      </a:moveTo>
                      <a:lnTo>
                        <a:pt x="29574" y="-1278"/>
                      </a:lnTo>
                      <a:lnTo>
                        <a:pt x="29574" y="22963"/>
                      </a:lnTo>
                      <a:cubicBezTo>
                        <a:pt x="29574" y="28086"/>
                        <a:pt x="29307" y="31401"/>
                        <a:pt x="28773" y="32908"/>
                      </a:cubicBezTo>
                      <a:cubicBezTo>
                        <a:pt x="28239" y="34416"/>
                        <a:pt x="27366" y="35584"/>
                        <a:pt x="26154" y="36414"/>
                      </a:cubicBezTo>
                      <a:cubicBezTo>
                        <a:pt x="24943" y="37254"/>
                        <a:pt x="23488" y="37674"/>
                        <a:pt x="21790" y="37674"/>
                      </a:cubicBezTo>
                      <a:cubicBezTo>
                        <a:pt x="19615" y="37674"/>
                        <a:pt x="17664" y="37077"/>
                        <a:pt x="15937" y="35885"/>
                      </a:cubicBezTo>
                      <a:cubicBezTo>
                        <a:pt x="14210" y="34692"/>
                        <a:pt x="13022" y="33109"/>
                        <a:pt x="12374" y="31134"/>
                      </a:cubicBezTo>
                      <a:cubicBezTo>
                        <a:pt x="11735" y="29169"/>
                        <a:pt x="11415" y="25534"/>
                        <a:pt x="11415" y="20230"/>
                      </a:cubicBezTo>
                      <a:lnTo>
                        <a:pt x="11415" y="-1278"/>
                      </a:lnTo>
                      <a:lnTo>
                        <a:pt x="-1149" y="-1278"/>
                      </a:lnTo>
                      <a:lnTo>
                        <a:pt x="-1149" y="46217"/>
                      </a:lnTo>
                      <a:lnTo>
                        <a:pt x="10528" y="46217"/>
                      </a:lnTo>
                      <a:lnTo>
                        <a:pt x="10528" y="39233"/>
                      </a:lnTo>
                      <a:cubicBezTo>
                        <a:pt x="14668" y="44604"/>
                        <a:pt x="19886" y="47290"/>
                        <a:pt x="26183" y="47290"/>
                      </a:cubicBezTo>
                      <a:cubicBezTo>
                        <a:pt x="28949" y="47290"/>
                        <a:pt x="31477" y="46789"/>
                        <a:pt x="33767" y="45787"/>
                      </a:cubicBezTo>
                      <a:cubicBezTo>
                        <a:pt x="36066" y="44786"/>
                        <a:pt x="37802" y="43507"/>
                        <a:pt x="38976" y="41952"/>
                      </a:cubicBezTo>
                      <a:cubicBezTo>
                        <a:pt x="40159" y="40407"/>
                        <a:pt x="40979" y="38651"/>
                        <a:pt x="41437" y="36686"/>
                      </a:cubicBezTo>
                      <a:cubicBezTo>
                        <a:pt x="41905" y="34721"/>
                        <a:pt x="42138" y="31907"/>
                        <a:pt x="42138" y="28243"/>
                      </a:cubicBezTo>
                      <a:close/>
                    </a:path>
                  </a:pathLst>
                </a:custGeom>
                <a:solidFill>
                  <a:srgbClr val="000000"/>
                </a:solidFill>
                <a:ln w="14" cap="flat">
                  <a:noFill/>
                  <a:prstDash val="solid"/>
                  <a:round/>
                </a:ln>
              </p:spPr>
              <p:txBody>
                <a:bodyPr rtlCol="0" anchor="ctr"/>
                <a:lstStyle/>
                <a:p>
                  <a:endParaRPr lang="en-US"/>
                </a:p>
              </p:txBody>
            </p:sp>
            <p:sp>
              <p:nvSpPr>
                <p:cNvPr id="1703" name="Freeform: Shape 1702">
                  <a:extLst>
                    <a:ext uri="{FF2B5EF4-FFF2-40B4-BE49-F238E27FC236}">
                      <a16:creationId xmlns:a16="http://schemas.microsoft.com/office/drawing/2014/main" id="{EB5186E5-FC2C-4095-4183-C3E304AACD74}"/>
                    </a:ext>
                  </a:extLst>
                </p:cNvPr>
                <p:cNvSpPr/>
                <p:nvPr/>
              </p:nvSpPr>
              <p:spPr>
                <a:xfrm flipV="1">
                  <a:off x="3534519" y="3547915"/>
                  <a:ext cx="27990" cy="65338"/>
                </a:xfrm>
                <a:custGeom>
                  <a:avLst/>
                  <a:gdLst>
                    <a:gd name="connsiteX0" fmla="*/ 26711 w 27990"/>
                    <a:gd name="connsiteY0" fmla="*/ 46777 h 65338"/>
                    <a:gd name="connsiteX1" fmla="*/ 26711 w 27990"/>
                    <a:gd name="connsiteY1" fmla="*/ 36760 h 65338"/>
                    <a:gd name="connsiteX2" fmla="*/ 18125 w 27990"/>
                    <a:gd name="connsiteY2" fmla="*/ 36760 h 65338"/>
                    <a:gd name="connsiteX3" fmla="*/ 18125 w 27990"/>
                    <a:gd name="connsiteY3" fmla="*/ 17614 h 65338"/>
                    <a:gd name="connsiteX4" fmla="*/ 18369 w 27990"/>
                    <a:gd name="connsiteY4" fmla="*/ 10845 h 65338"/>
                    <a:gd name="connsiteX5" fmla="*/ 19499 w 27990"/>
                    <a:gd name="connsiteY5" fmla="*/ 9257 h 65338"/>
                    <a:gd name="connsiteX6" fmla="*/ 21617 w 27990"/>
                    <a:gd name="connsiteY6" fmla="*/ 8627 h 65338"/>
                    <a:gd name="connsiteX7" fmla="*/ 26668 w 27990"/>
                    <a:gd name="connsiteY7" fmla="*/ 9843 h 65338"/>
                    <a:gd name="connsiteX8" fmla="*/ 27742 w 27990"/>
                    <a:gd name="connsiteY8" fmla="*/ 84 h 65338"/>
                    <a:gd name="connsiteX9" fmla="*/ 17811 w 27990"/>
                    <a:gd name="connsiteY9" fmla="*/ -1790 h 65338"/>
                    <a:gd name="connsiteX10" fmla="*/ 11686 w 27990"/>
                    <a:gd name="connsiteY10" fmla="*/ -660 h 65338"/>
                    <a:gd name="connsiteX11" fmla="*/ 7694 w 27990"/>
                    <a:gd name="connsiteY11" fmla="*/ 2302 h 65338"/>
                    <a:gd name="connsiteX12" fmla="*/ 5919 w 27990"/>
                    <a:gd name="connsiteY12" fmla="*/ 7196 h 65338"/>
                    <a:gd name="connsiteX13" fmla="*/ 5518 w 27990"/>
                    <a:gd name="connsiteY13" fmla="*/ 16054 h 65338"/>
                    <a:gd name="connsiteX14" fmla="*/ 5518 w 27990"/>
                    <a:gd name="connsiteY14" fmla="*/ 36760 h 65338"/>
                    <a:gd name="connsiteX15" fmla="*/ -248 w 27990"/>
                    <a:gd name="connsiteY15" fmla="*/ 36760 h 65338"/>
                    <a:gd name="connsiteX16" fmla="*/ -248 w 27990"/>
                    <a:gd name="connsiteY16" fmla="*/ 46777 h 65338"/>
                    <a:gd name="connsiteX17" fmla="*/ 5518 w 27990"/>
                    <a:gd name="connsiteY17" fmla="*/ 46777 h 65338"/>
                    <a:gd name="connsiteX18" fmla="*/ 5518 w 27990"/>
                    <a:gd name="connsiteY18" fmla="*/ 56207 h 65338"/>
                    <a:gd name="connsiteX19" fmla="*/ 18125 w 27990"/>
                    <a:gd name="connsiteY19" fmla="*/ 63548 h 65338"/>
                    <a:gd name="connsiteX20" fmla="*/ 18125 w 27990"/>
                    <a:gd name="connsiteY20" fmla="*/ 46777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6711" y="46777"/>
                      </a:moveTo>
                      <a:lnTo>
                        <a:pt x="26711" y="36760"/>
                      </a:lnTo>
                      <a:lnTo>
                        <a:pt x="18125" y="36760"/>
                      </a:lnTo>
                      <a:lnTo>
                        <a:pt x="18125" y="17614"/>
                      </a:lnTo>
                      <a:cubicBezTo>
                        <a:pt x="18125" y="13740"/>
                        <a:pt x="18207" y="11484"/>
                        <a:pt x="18369" y="10845"/>
                      </a:cubicBezTo>
                      <a:cubicBezTo>
                        <a:pt x="18540" y="10206"/>
                        <a:pt x="18917" y="9676"/>
                        <a:pt x="19499" y="9257"/>
                      </a:cubicBezTo>
                      <a:cubicBezTo>
                        <a:pt x="20081" y="8837"/>
                        <a:pt x="20787" y="8627"/>
                        <a:pt x="21617" y="8627"/>
                      </a:cubicBezTo>
                      <a:cubicBezTo>
                        <a:pt x="22781" y="8627"/>
                        <a:pt x="24465" y="9033"/>
                        <a:pt x="26668" y="9843"/>
                      </a:cubicBezTo>
                      <a:lnTo>
                        <a:pt x="27742" y="84"/>
                      </a:lnTo>
                      <a:cubicBezTo>
                        <a:pt x="24822" y="-1166"/>
                        <a:pt x="21512" y="-1790"/>
                        <a:pt x="17811" y="-1790"/>
                      </a:cubicBezTo>
                      <a:cubicBezTo>
                        <a:pt x="15550" y="-1790"/>
                        <a:pt x="13508" y="-1414"/>
                        <a:pt x="11686" y="-660"/>
                      </a:cubicBezTo>
                      <a:cubicBezTo>
                        <a:pt x="9873" y="103"/>
                        <a:pt x="8543" y="1091"/>
                        <a:pt x="7694" y="2302"/>
                      </a:cubicBezTo>
                      <a:cubicBezTo>
                        <a:pt x="6844" y="3514"/>
                        <a:pt x="6253" y="5145"/>
                        <a:pt x="5919" y="7196"/>
                      </a:cubicBezTo>
                      <a:cubicBezTo>
                        <a:pt x="5652" y="8656"/>
                        <a:pt x="5518" y="11608"/>
                        <a:pt x="5518" y="16054"/>
                      </a:cubicBezTo>
                      <a:lnTo>
                        <a:pt x="5518" y="36760"/>
                      </a:lnTo>
                      <a:lnTo>
                        <a:pt x="-248" y="36760"/>
                      </a:lnTo>
                      <a:lnTo>
                        <a:pt x="-248" y="46777"/>
                      </a:lnTo>
                      <a:lnTo>
                        <a:pt x="5518" y="46777"/>
                      </a:lnTo>
                      <a:lnTo>
                        <a:pt x="5518" y="56207"/>
                      </a:lnTo>
                      <a:lnTo>
                        <a:pt x="18125" y="63548"/>
                      </a:lnTo>
                      <a:lnTo>
                        <a:pt x="18125" y="46777"/>
                      </a:lnTo>
                      <a:close/>
                    </a:path>
                  </a:pathLst>
                </a:custGeom>
                <a:solidFill>
                  <a:srgbClr val="000000"/>
                </a:solidFill>
                <a:ln w="14" cap="flat">
                  <a:noFill/>
                  <a:prstDash val="solid"/>
                  <a:round/>
                </a:ln>
              </p:spPr>
              <p:txBody>
                <a:bodyPr rtlCol="0" anchor="ctr"/>
                <a:lstStyle/>
                <a:p>
                  <a:endParaRPr lang="en-US"/>
                </a:p>
              </p:txBody>
            </p:sp>
            <p:sp>
              <p:nvSpPr>
                <p:cNvPr id="1704" name="Freeform: Shape 1703">
                  <a:extLst>
                    <a:ext uri="{FF2B5EF4-FFF2-40B4-BE49-F238E27FC236}">
                      <a16:creationId xmlns:a16="http://schemas.microsoft.com/office/drawing/2014/main" id="{A2E5E1C4-7C55-79D3-8F0E-56D75CDC61B2}"/>
                    </a:ext>
                  </a:extLst>
                </p:cNvPr>
                <p:cNvSpPr/>
                <p:nvPr/>
              </p:nvSpPr>
              <p:spPr>
                <a:xfrm flipV="1">
                  <a:off x="3569668" y="3563613"/>
                  <a:ext cx="30766" cy="48567"/>
                </a:xfrm>
                <a:custGeom>
                  <a:avLst/>
                  <a:gdLst>
                    <a:gd name="connsiteX0" fmla="*/ 11902 w 30766"/>
                    <a:gd name="connsiteY0" fmla="*/ -1278 h 48567"/>
                    <a:gd name="connsiteX1" fmla="*/ -662 w 30766"/>
                    <a:gd name="connsiteY1" fmla="*/ -1278 h 48567"/>
                    <a:gd name="connsiteX2" fmla="*/ -662 w 30766"/>
                    <a:gd name="connsiteY2" fmla="*/ 46217 h 48567"/>
                    <a:gd name="connsiteX3" fmla="*/ 11015 w 30766"/>
                    <a:gd name="connsiteY3" fmla="*/ 46217 h 48567"/>
                    <a:gd name="connsiteX4" fmla="*/ 11015 w 30766"/>
                    <a:gd name="connsiteY4" fmla="*/ 39462 h 48567"/>
                    <a:gd name="connsiteX5" fmla="*/ 16395 w 30766"/>
                    <a:gd name="connsiteY5" fmla="*/ 45759 h 48567"/>
                    <a:gd name="connsiteX6" fmla="*/ 21833 w 30766"/>
                    <a:gd name="connsiteY6" fmla="*/ 47290 h 48567"/>
                    <a:gd name="connsiteX7" fmla="*/ 30104 w 30766"/>
                    <a:gd name="connsiteY7" fmla="*/ 44914 h 48567"/>
                    <a:gd name="connsiteX8" fmla="*/ 26212 w 30766"/>
                    <a:gd name="connsiteY8" fmla="*/ 33967 h 48567"/>
                    <a:gd name="connsiteX9" fmla="*/ 20316 w 30766"/>
                    <a:gd name="connsiteY9" fmla="*/ 36014 h 48567"/>
                    <a:gd name="connsiteX10" fmla="*/ 15837 w 30766"/>
                    <a:gd name="connsiteY10" fmla="*/ 34554 h 48567"/>
                    <a:gd name="connsiteX11" fmla="*/ 12947 w 30766"/>
                    <a:gd name="connsiteY11" fmla="*/ 29302 h 48567"/>
                    <a:gd name="connsiteX12" fmla="*/ 11902 w 30766"/>
                    <a:gd name="connsiteY12" fmla="*/ 13390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1902" y="-1278"/>
                      </a:moveTo>
                      <a:lnTo>
                        <a:pt x="-662" y="-1278"/>
                      </a:lnTo>
                      <a:lnTo>
                        <a:pt x="-662" y="46217"/>
                      </a:lnTo>
                      <a:lnTo>
                        <a:pt x="11015" y="46217"/>
                      </a:lnTo>
                      <a:lnTo>
                        <a:pt x="11015" y="39462"/>
                      </a:lnTo>
                      <a:cubicBezTo>
                        <a:pt x="13009" y="42649"/>
                        <a:pt x="14802" y="44747"/>
                        <a:pt x="16395" y="45759"/>
                      </a:cubicBezTo>
                      <a:cubicBezTo>
                        <a:pt x="17989" y="46779"/>
                        <a:pt x="19801" y="47290"/>
                        <a:pt x="21833" y="47290"/>
                      </a:cubicBezTo>
                      <a:cubicBezTo>
                        <a:pt x="24695" y="47290"/>
                        <a:pt x="27452" y="46498"/>
                        <a:pt x="30104" y="44914"/>
                      </a:cubicBezTo>
                      <a:lnTo>
                        <a:pt x="26212" y="33967"/>
                      </a:lnTo>
                      <a:cubicBezTo>
                        <a:pt x="24094" y="35331"/>
                        <a:pt x="22129" y="36014"/>
                        <a:pt x="20316" y="36014"/>
                      </a:cubicBezTo>
                      <a:cubicBezTo>
                        <a:pt x="18551" y="36014"/>
                        <a:pt x="17058" y="35527"/>
                        <a:pt x="15837" y="34554"/>
                      </a:cubicBezTo>
                      <a:cubicBezTo>
                        <a:pt x="14616" y="33591"/>
                        <a:pt x="13653" y="31840"/>
                        <a:pt x="12947" y="29302"/>
                      </a:cubicBezTo>
                      <a:cubicBezTo>
                        <a:pt x="12250" y="26774"/>
                        <a:pt x="11902" y="21470"/>
                        <a:pt x="11902" y="13390"/>
                      </a:cubicBezTo>
                      <a:close/>
                    </a:path>
                  </a:pathLst>
                </a:custGeom>
                <a:solidFill>
                  <a:srgbClr val="000000"/>
                </a:solidFill>
                <a:ln w="14" cap="flat">
                  <a:noFill/>
                  <a:prstDash val="solid"/>
                  <a:round/>
                </a:ln>
              </p:spPr>
              <p:txBody>
                <a:bodyPr rtlCol="0" anchor="ctr"/>
                <a:lstStyle/>
                <a:p>
                  <a:endParaRPr lang="en-US"/>
                </a:p>
              </p:txBody>
            </p:sp>
            <p:sp>
              <p:nvSpPr>
                <p:cNvPr id="1705" name="Freeform: Shape 1704">
                  <a:extLst>
                    <a:ext uri="{FF2B5EF4-FFF2-40B4-BE49-F238E27FC236}">
                      <a16:creationId xmlns:a16="http://schemas.microsoft.com/office/drawing/2014/main" id="{93D077CE-809B-9E04-851F-17C5EFAD3A2F}"/>
                    </a:ext>
                  </a:extLst>
                </p:cNvPr>
                <p:cNvSpPr/>
                <p:nvPr/>
              </p:nvSpPr>
              <p:spPr>
                <a:xfrm flipV="1">
                  <a:off x="3602933" y="3563613"/>
                  <a:ext cx="49011" cy="49640"/>
                </a:xfrm>
                <a:custGeom>
                  <a:avLst/>
                  <a:gdLst>
                    <a:gd name="connsiteX0" fmla="*/ -1124 w 49011"/>
                    <a:gd name="connsiteY0" fmla="*/ 24246 h 49640"/>
                    <a:gd name="connsiteX1" fmla="*/ 1967 w 49011"/>
                    <a:gd name="connsiteY1" fmla="*/ 36366 h 49640"/>
                    <a:gd name="connsiteX2" fmla="*/ 10711 w 49011"/>
                    <a:gd name="connsiteY2" fmla="*/ 45310 h 49640"/>
                    <a:gd name="connsiteX3" fmla="*/ 23346 w 49011"/>
                    <a:gd name="connsiteY3" fmla="*/ 48401 h 49640"/>
                    <a:gd name="connsiteX4" fmla="*/ 41005 w 49011"/>
                    <a:gd name="connsiteY4" fmla="*/ 41403 h 49640"/>
                    <a:gd name="connsiteX5" fmla="*/ 47888 w 49011"/>
                    <a:gd name="connsiteY5" fmla="*/ 23716 h 49640"/>
                    <a:gd name="connsiteX6" fmla="*/ 40933 w 49011"/>
                    <a:gd name="connsiteY6" fmla="*/ 5843 h 49640"/>
                    <a:gd name="connsiteX7" fmla="*/ 23432 w 49011"/>
                    <a:gd name="connsiteY7" fmla="*/ -1240 h 49640"/>
                    <a:gd name="connsiteX8" fmla="*/ 10983 w 49011"/>
                    <a:gd name="connsiteY8" fmla="*/ 1708 h 49640"/>
                    <a:gd name="connsiteX9" fmla="*/ 1967 w 49011"/>
                    <a:gd name="connsiteY9" fmla="*/ 10365 h 49640"/>
                    <a:gd name="connsiteX10" fmla="*/ -1124 w 49011"/>
                    <a:gd name="connsiteY10" fmla="*/ 24246 h 49640"/>
                    <a:gd name="connsiteX11" fmla="*/ 11755 w 49011"/>
                    <a:gd name="connsiteY11" fmla="*/ 23573 h 49640"/>
                    <a:gd name="connsiteX12" fmla="*/ 15104 w 49011"/>
                    <a:gd name="connsiteY12" fmla="*/ 12755 h 49640"/>
                    <a:gd name="connsiteX13" fmla="*/ 23389 w 49011"/>
                    <a:gd name="connsiteY13" fmla="*/ 9006 h 49640"/>
                    <a:gd name="connsiteX14" fmla="*/ 31632 w 49011"/>
                    <a:gd name="connsiteY14" fmla="*/ 12755 h 49640"/>
                    <a:gd name="connsiteX15" fmla="*/ 34966 w 49011"/>
                    <a:gd name="connsiteY15" fmla="*/ 23673 h 49640"/>
                    <a:gd name="connsiteX16" fmla="*/ 31632 w 49011"/>
                    <a:gd name="connsiteY16" fmla="*/ 34391 h 49640"/>
                    <a:gd name="connsiteX17" fmla="*/ 23389 w 49011"/>
                    <a:gd name="connsiteY17" fmla="*/ 38155 h 49640"/>
                    <a:gd name="connsiteX18" fmla="*/ 15104 w 49011"/>
                    <a:gd name="connsiteY18" fmla="*/ 34391 h 49640"/>
                    <a:gd name="connsiteX19" fmla="*/ 11755 w 49011"/>
                    <a:gd name="connsiteY19" fmla="*/ 2357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124" y="24246"/>
                      </a:moveTo>
                      <a:cubicBezTo>
                        <a:pt x="-1124" y="28424"/>
                        <a:pt x="-93" y="32464"/>
                        <a:pt x="1967" y="36366"/>
                      </a:cubicBezTo>
                      <a:cubicBezTo>
                        <a:pt x="4028" y="40277"/>
                        <a:pt x="6942" y="43259"/>
                        <a:pt x="10711" y="45310"/>
                      </a:cubicBezTo>
                      <a:cubicBezTo>
                        <a:pt x="14479" y="47370"/>
                        <a:pt x="18691" y="48401"/>
                        <a:pt x="23346" y="48401"/>
                      </a:cubicBezTo>
                      <a:cubicBezTo>
                        <a:pt x="30530" y="48401"/>
                        <a:pt x="36416" y="46068"/>
                        <a:pt x="41005" y="41403"/>
                      </a:cubicBezTo>
                      <a:cubicBezTo>
                        <a:pt x="45593" y="36738"/>
                        <a:pt x="47888" y="30842"/>
                        <a:pt x="47888" y="23716"/>
                      </a:cubicBezTo>
                      <a:cubicBezTo>
                        <a:pt x="47888" y="16533"/>
                        <a:pt x="45569" y="10575"/>
                        <a:pt x="40933" y="5843"/>
                      </a:cubicBezTo>
                      <a:cubicBezTo>
                        <a:pt x="36297" y="1121"/>
                        <a:pt x="30463" y="-1240"/>
                        <a:pt x="23432" y="-1240"/>
                      </a:cubicBezTo>
                      <a:cubicBezTo>
                        <a:pt x="19082" y="-1240"/>
                        <a:pt x="14932" y="-258"/>
                        <a:pt x="10983" y="1708"/>
                      </a:cubicBezTo>
                      <a:cubicBezTo>
                        <a:pt x="7033" y="3682"/>
                        <a:pt x="4028" y="6568"/>
                        <a:pt x="1967" y="10365"/>
                      </a:cubicBezTo>
                      <a:cubicBezTo>
                        <a:pt x="-93" y="14162"/>
                        <a:pt x="-1124" y="18789"/>
                        <a:pt x="-1124" y="24246"/>
                      </a:cubicBezTo>
                      <a:close/>
                      <a:moveTo>
                        <a:pt x="11755" y="23573"/>
                      </a:moveTo>
                      <a:cubicBezTo>
                        <a:pt x="11755" y="18870"/>
                        <a:pt x="12871" y="15264"/>
                        <a:pt x="15104" y="12755"/>
                      </a:cubicBezTo>
                      <a:cubicBezTo>
                        <a:pt x="17346" y="10255"/>
                        <a:pt x="20108" y="9006"/>
                        <a:pt x="23389" y="9006"/>
                      </a:cubicBezTo>
                      <a:cubicBezTo>
                        <a:pt x="26671" y="9006"/>
                        <a:pt x="29418" y="10255"/>
                        <a:pt x="31632" y="12755"/>
                      </a:cubicBezTo>
                      <a:cubicBezTo>
                        <a:pt x="33854" y="15264"/>
                        <a:pt x="34966" y="18903"/>
                        <a:pt x="34966" y="23673"/>
                      </a:cubicBezTo>
                      <a:cubicBezTo>
                        <a:pt x="34966" y="28319"/>
                        <a:pt x="33854" y="31892"/>
                        <a:pt x="31632" y="34391"/>
                      </a:cubicBezTo>
                      <a:cubicBezTo>
                        <a:pt x="29418" y="36900"/>
                        <a:pt x="26671" y="38155"/>
                        <a:pt x="23389" y="38155"/>
                      </a:cubicBezTo>
                      <a:cubicBezTo>
                        <a:pt x="20108" y="38155"/>
                        <a:pt x="17346" y="36900"/>
                        <a:pt x="15104" y="34391"/>
                      </a:cubicBezTo>
                      <a:cubicBezTo>
                        <a:pt x="12871" y="31892"/>
                        <a:pt x="11755" y="28286"/>
                        <a:pt x="11755" y="23573"/>
                      </a:cubicBezTo>
                      <a:close/>
                    </a:path>
                  </a:pathLst>
                </a:custGeom>
                <a:solidFill>
                  <a:srgbClr val="000000"/>
                </a:solidFill>
                <a:ln w="14" cap="flat">
                  <a:noFill/>
                  <a:prstDash val="solid"/>
                  <a:round/>
                </a:ln>
              </p:spPr>
              <p:txBody>
                <a:bodyPr rtlCol="0" anchor="ctr"/>
                <a:lstStyle/>
                <a:p>
                  <a:endParaRPr lang="en-US"/>
                </a:p>
              </p:txBody>
            </p:sp>
            <p:sp>
              <p:nvSpPr>
                <p:cNvPr id="1706" name="Freeform: Shape 1705">
                  <a:extLst>
                    <a:ext uri="{FF2B5EF4-FFF2-40B4-BE49-F238E27FC236}">
                      <a16:creationId xmlns:a16="http://schemas.microsoft.com/office/drawing/2014/main" id="{8C1ED822-9457-29A7-2821-4F4115F281A6}"/>
                    </a:ext>
                  </a:extLst>
                </p:cNvPr>
                <p:cNvSpPr/>
                <p:nvPr/>
              </p:nvSpPr>
              <p:spPr>
                <a:xfrm flipV="1">
                  <a:off x="3661422" y="3563613"/>
                  <a:ext cx="46335" cy="66640"/>
                </a:xfrm>
                <a:custGeom>
                  <a:avLst/>
                  <a:gdLst>
                    <a:gd name="connsiteX0" fmla="*/ -1195 w 46335"/>
                    <a:gd name="connsiteY0" fmla="*/ 64923 h 66640"/>
                    <a:gd name="connsiteX1" fmla="*/ 10525 w 46335"/>
                    <a:gd name="connsiteY1" fmla="*/ 64923 h 66640"/>
                    <a:gd name="connsiteX2" fmla="*/ 10525 w 46335"/>
                    <a:gd name="connsiteY2" fmla="*/ 57940 h 66640"/>
                    <a:gd name="connsiteX3" fmla="*/ 16693 w 46335"/>
                    <a:gd name="connsiteY3" fmla="*/ 63750 h 66640"/>
                    <a:gd name="connsiteX4" fmla="*/ 25336 w 46335"/>
                    <a:gd name="connsiteY4" fmla="*/ 65997 h 66640"/>
                    <a:gd name="connsiteX5" fmla="*/ 39374 w 46335"/>
                    <a:gd name="connsiteY5" fmla="*/ 59514 h 66640"/>
                    <a:gd name="connsiteX6" fmla="*/ 45140 w 46335"/>
                    <a:gd name="connsiteY6" fmla="*/ 41441 h 66640"/>
                    <a:gd name="connsiteX7" fmla="*/ 39316 w 46335"/>
                    <a:gd name="connsiteY7" fmla="*/ 22953 h 66640"/>
                    <a:gd name="connsiteX8" fmla="*/ 25236 w 46335"/>
                    <a:gd name="connsiteY8" fmla="*/ 16356 h 66640"/>
                    <a:gd name="connsiteX9" fmla="*/ 18095 w 46335"/>
                    <a:gd name="connsiteY9" fmla="*/ 17916 h 66640"/>
                    <a:gd name="connsiteX10" fmla="*/ 11384 w 46335"/>
                    <a:gd name="connsiteY10" fmla="*/ 23282 h 66640"/>
                    <a:gd name="connsiteX11" fmla="*/ 11384 w 46335"/>
                    <a:gd name="connsiteY11" fmla="*/ -644 h 66640"/>
                    <a:gd name="connsiteX12" fmla="*/ -1195 w 46335"/>
                    <a:gd name="connsiteY12" fmla="*/ -644 h 66640"/>
                    <a:gd name="connsiteX13" fmla="*/ 11241 w 46335"/>
                    <a:gd name="connsiteY13" fmla="*/ 41985 h 66640"/>
                    <a:gd name="connsiteX14" fmla="*/ 14417 w 46335"/>
                    <a:gd name="connsiteY14" fmla="*/ 30151 h 66640"/>
                    <a:gd name="connsiteX15" fmla="*/ 22159 w 46335"/>
                    <a:gd name="connsiteY15" fmla="*/ 26330 h 66640"/>
                    <a:gd name="connsiteX16" fmla="*/ 29443 w 46335"/>
                    <a:gd name="connsiteY16" fmla="*/ 29836 h 66640"/>
                    <a:gd name="connsiteX17" fmla="*/ 32348 w 46335"/>
                    <a:gd name="connsiteY17" fmla="*/ 41355 h 66640"/>
                    <a:gd name="connsiteX18" fmla="*/ 29342 w 46335"/>
                    <a:gd name="connsiteY18" fmla="*/ 52445 h 66640"/>
                    <a:gd name="connsiteX19" fmla="*/ 21930 w 46335"/>
                    <a:gd name="connsiteY19" fmla="*/ 56066 h 66640"/>
                    <a:gd name="connsiteX20" fmla="*/ 14274 w 46335"/>
                    <a:gd name="connsiteY20" fmla="*/ 52503 h 66640"/>
                    <a:gd name="connsiteX21" fmla="*/ 11241 w 46335"/>
                    <a:gd name="connsiteY21" fmla="*/ 41985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195" y="64923"/>
                      </a:moveTo>
                      <a:lnTo>
                        <a:pt x="10525" y="64923"/>
                      </a:lnTo>
                      <a:lnTo>
                        <a:pt x="10525" y="57940"/>
                      </a:lnTo>
                      <a:cubicBezTo>
                        <a:pt x="12051" y="60325"/>
                        <a:pt x="14107" y="62262"/>
                        <a:pt x="16693" y="63750"/>
                      </a:cubicBezTo>
                      <a:cubicBezTo>
                        <a:pt x="19287" y="65248"/>
                        <a:pt x="22169" y="65997"/>
                        <a:pt x="25336" y="65997"/>
                      </a:cubicBezTo>
                      <a:cubicBezTo>
                        <a:pt x="30850" y="65997"/>
                        <a:pt x="35529" y="63836"/>
                        <a:pt x="39374" y="59514"/>
                      </a:cubicBezTo>
                      <a:cubicBezTo>
                        <a:pt x="43218" y="55193"/>
                        <a:pt x="45140" y="49168"/>
                        <a:pt x="45140" y="41441"/>
                      </a:cubicBezTo>
                      <a:cubicBezTo>
                        <a:pt x="45140" y="33513"/>
                        <a:pt x="43199" y="27351"/>
                        <a:pt x="39316" y="22953"/>
                      </a:cubicBezTo>
                      <a:cubicBezTo>
                        <a:pt x="35443" y="18555"/>
                        <a:pt x="30750" y="16356"/>
                        <a:pt x="25236" y="16356"/>
                      </a:cubicBezTo>
                      <a:cubicBezTo>
                        <a:pt x="22612" y="16356"/>
                        <a:pt x="20232" y="16876"/>
                        <a:pt x="18095" y="17916"/>
                      </a:cubicBezTo>
                      <a:cubicBezTo>
                        <a:pt x="15967" y="18965"/>
                        <a:pt x="13730" y="20754"/>
                        <a:pt x="11384" y="23282"/>
                      </a:cubicBezTo>
                      <a:lnTo>
                        <a:pt x="11384" y="-644"/>
                      </a:lnTo>
                      <a:lnTo>
                        <a:pt x="-1195" y="-644"/>
                      </a:lnTo>
                      <a:close/>
                      <a:moveTo>
                        <a:pt x="11241" y="41985"/>
                      </a:moveTo>
                      <a:cubicBezTo>
                        <a:pt x="11241" y="36643"/>
                        <a:pt x="12299" y="32698"/>
                        <a:pt x="14417" y="30151"/>
                      </a:cubicBezTo>
                      <a:cubicBezTo>
                        <a:pt x="16535" y="27603"/>
                        <a:pt x="19116" y="26330"/>
                        <a:pt x="22159" y="26330"/>
                      </a:cubicBezTo>
                      <a:cubicBezTo>
                        <a:pt x="25078" y="26330"/>
                        <a:pt x="27506" y="27498"/>
                        <a:pt x="29443" y="29836"/>
                      </a:cubicBezTo>
                      <a:cubicBezTo>
                        <a:pt x="31379" y="32183"/>
                        <a:pt x="32348" y="36022"/>
                        <a:pt x="32348" y="41355"/>
                      </a:cubicBezTo>
                      <a:cubicBezTo>
                        <a:pt x="32348" y="46335"/>
                        <a:pt x="31346" y="50032"/>
                        <a:pt x="29342" y="52445"/>
                      </a:cubicBezTo>
                      <a:cubicBezTo>
                        <a:pt x="27349" y="54859"/>
                        <a:pt x="24878" y="56066"/>
                        <a:pt x="21930" y="56066"/>
                      </a:cubicBezTo>
                      <a:cubicBezTo>
                        <a:pt x="18858" y="56066"/>
                        <a:pt x="16306" y="54878"/>
                        <a:pt x="14274" y="52503"/>
                      </a:cubicBezTo>
                      <a:cubicBezTo>
                        <a:pt x="12252" y="50137"/>
                        <a:pt x="11241" y="46631"/>
                        <a:pt x="11241" y="41985"/>
                      </a:cubicBezTo>
                      <a:close/>
                    </a:path>
                  </a:pathLst>
                </a:custGeom>
                <a:solidFill>
                  <a:srgbClr val="000000"/>
                </a:solidFill>
                <a:ln w="14" cap="flat">
                  <a:noFill/>
                  <a:prstDash val="solid"/>
                  <a:round/>
                </a:ln>
              </p:spPr>
              <p:txBody>
                <a:bodyPr rtlCol="0" anchor="ctr"/>
                <a:lstStyle/>
                <a:p>
                  <a:endParaRPr lang="en-US"/>
                </a:p>
              </p:txBody>
            </p:sp>
            <p:sp>
              <p:nvSpPr>
                <p:cNvPr id="1707" name="Freeform: Shape 1706">
                  <a:extLst>
                    <a:ext uri="{FF2B5EF4-FFF2-40B4-BE49-F238E27FC236}">
                      <a16:creationId xmlns:a16="http://schemas.microsoft.com/office/drawing/2014/main" id="{8BE01D1A-912E-5607-6ADD-5692CA7134C7}"/>
                    </a:ext>
                  </a:extLst>
                </p:cNvPr>
                <p:cNvSpPr/>
                <p:nvPr/>
              </p:nvSpPr>
              <p:spPr>
                <a:xfrm flipV="1">
                  <a:off x="3711784" y="3564686"/>
                  <a:ext cx="48825" cy="66769"/>
                </a:xfrm>
                <a:custGeom>
                  <a:avLst/>
                  <a:gdLst>
                    <a:gd name="connsiteX0" fmla="*/ -880 w 48825"/>
                    <a:gd name="connsiteY0" fmla="*/ 66205 h 66769"/>
                    <a:gd name="connsiteX1" fmla="*/ 12486 w 48825"/>
                    <a:gd name="connsiteY1" fmla="*/ 66205 h 66769"/>
                    <a:gd name="connsiteX2" fmla="*/ 23848 w 48825"/>
                    <a:gd name="connsiteY2" fmla="*/ 32491 h 66769"/>
                    <a:gd name="connsiteX3" fmla="*/ 34938 w 48825"/>
                    <a:gd name="connsiteY3" fmla="*/ 66205 h 66769"/>
                    <a:gd name="connsiteX4" fmla="*/ 47945 w 48825"/>
                    <a:gd name="connsiteY4" fmla="*/ 66205 h 66769"/>
                    <a:gd name="connsiteX5" fmla="*/ 31174 w 48825"/>
                    <a:gd name="connsiteY5" fmla="*/ 20500 h 66769"/>
                    <a:gd name="connsiteX6" fmla="*/ 28184 w 48825"/>
                    <a:gd name="connsiteY6" fmla="*/ 12229 h 66769"/>
                    <a:gd name="connsiteX7" fmla="*/ 25021 w 48825"/>
                    <a:gd name="connsiteY7" fmla="*/ 5875 h 66769"/>
                    <a:gd name="connsiteX8" fmla="*/ 21587 w 48825"/>
                    <a:gd name="connsiteY8" fmla="*/ 2326 h 66769"/>
                    <a:gd name="connsiteX9" fmla="*/ 16793 w 48825"/>
                    <a:gd name="connsiteY9" fmla="*/ 194 h 66769"/>
                    <a:gd name="connsiteX10" fmla="*/ 10382 w 48825"/>
                    <a:gd name="connsiteY10" fmla="*/ -564 h 66769"/>
                    <a:gd name="connsiteX11" fmla="*/ 3270 w 48825"/>
                    <a:gd name="connsiteY11" fmla="*/ 194 h 66769"/>
                    <a:gd name="connsiteX12" fmla="*/ 2154 w 48825"/>
                    <a:gd name="connsiteY12" fmla="*/ 10039 h 66769"/>
                    <a:gd name="connsiteX13" fmla="*/ 7477 w 48825"/>
                    <a:gd name="connsiteY13" fmla="*/ 9452 h 66769"/>
                    <a:gd name="connsiteX14" fmla="*/ 13960 w 48825"/>
                    <a:gd name="connsiteY14" fmla="*/ 12028 h 66769"/>
                    <a:gd name="connsiteX15" fmla="*/ 17179 w 48825"/>
                    <a:gd name="connsiteY15" fmla="*/ 18582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880" y="66205"/>
                      </a:moveTo>
                      <a:lnTo>
                        <a:pt x="12486" y="66205"/>
                      </a:lnTo>
                      <a:lnTo>
                        <a:pt x="23848" y="32491"/>
                      </a:lnTo>
                      <a:lnTo>
                        <a:pt x="34938" y="66205"/>
                      </a:lnTo>
                      <a:lnTo>
                        <a:pt x="47945" y="66205"/>
                      </a:lnTo>
                      <a:lnTo>
                        <a:pt x="31174" y="20500"/>
                      </a:lnTo>
                      <a:lnTo>
                        <a:pt x="28184" y="12229"/>
                      </a:lnTo>
                      <a:cubicBezTo>
                        <a:pt x="27077" y="9452"/>
                        <a:pt x="26023" y="7335"/>
                        <a:pt x="25021" y="5875"/>
                      </a:cubicBezTo>
                      <a:cubicBezTo>
                        <a:pt x="24029" y="4415"/>
                        <a:pt x="22884" y="3232"/>
                        <a:pt x="21587" y="2326"/>
                      </a:cubicBezTo>
                      <a:cubicBezTo>
                        <a:pt x="20289" y="1410"/>
                        <a:pt x="18691" y="700"/>
                        <a:pt x="16793" y="194"/>
                      </a:cubicBezTo>
                      <a:cubicBezTo>
                        <a:pt x="14904" y="-312"/>
                        <a:pt x="12767" y="-564"/>
                        <a:pt x="10382" y="-564"/>
                      </a:cubicBezTo>
                      <a:cubicBezTo>
                        <a:pt x="7969" y="-564"/>
                        <a:pt x="5598" y="-312"/>
                        <a:pt x="3270" y="194"/>
                      </a:cubicBezTo>
                      <a:lnTo>
                        <a:pt x="2154" y="10039"/>
                      </a:lnTo>
                      <a:cubicBezTo>
                        <a:pt x="4129" y="9648"/>
                        <a:pt x="5903" y="9452"/>
                        <a:pt x="7477" y="9452"/>
                      </a:cubicBezTo>
                      <a:cubicBezTo>
                        <a:pt x="10396" y="9452"/>
                        <a:pt x="12557" y="10311"/>
                        <a:pt x="13960" y="12028"/>
                      </a:cubicBezTo>
                      <a:cubicBezTo>
                        <a:pt x="15362" y="13736"/>
                        <a:pt x="16435" y="15921"/>
                        <a:pt x="17179" y="18582"/>
                      </a:cubicBezTo>
                      <a:close/>
                    </a:path>
                  </a:pathLst>
                </a:custGeom>
                <a:solidFill>
                  <a:srgbClr val="000000"/>
                </a:solidFill>
                <a:ln w="14" cap="flat">
                  <a:noFill/>
                  <a:prstDash val="solid"/>
                  <a:round/>
                </a:ln>
              </p:spPr>
              <p:txBody>
                <a:bodyPr rtlCol="0" anchor="ctr"/>
                <a:lstStyle/>
                <a:p>
                  <a:endParaRPr lang="en-US"/>
                </a:p>
              </p:txBody>
            </p:sp>
            <p:sp>
              <p:nvSpPr>
                <p:cNvPr id="1708" name="Freeform: Shape 1707">
                  <a:extLst>
                    <a:ext uri="{FF2B5EF4-FFF2-40B4-BE49-F238E27FC236}">
                      <a16:creationId xmlns:a16="http://schemas.microsoft.com/office/drawing/2014/main" id="{9798627E-3BED-0EA8-8E2B-36632F0167CE}"/>
                    </a:ext>
                  </a:extLst>
                </p:cNvPr>
                <p:cNvSpPr/>
                <p:nvPr/>
              </p:nvSpPr>
              <p:spPr>
                <a:xfrm flipV="1">
                  <a:off x="3762088" y="361218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09" name="Freeform: Shape 1708">
                  <a:extLst>
                    <a:ext uri="{FF2B5EF4-FFF2-40B4-BE49-F238E27FC236}">
                      <a16:creationId xmlns:a16="http://schemas.microsoft.com/office/drawing/2014/main" id="{0C35B745-E9A0-2A72-0A50-474E57D8662E}"/>
                    </a:ext>
                  </a:extLst>
                </p:cNvPr>
                <p:cNvSpPr/>
                <p:nvPr/>
              </p:nvSpPr>
              <p:spPr>
                <a:xfrm flipV="1">
                  <a:off x="3791339" y="3564157"/>
                  <a:ext cx="45834" cy="31381"/>
                </a:xfrm>
                <a:custGeom>
                  <a:avLst/>
                  <a:gdLst>
                    <a:gd name="connsiteX0" fmla="*/ -979 w 45834"/>
                    <a:gd name="connsiteY0" fmla="*/ 18006 h 31381"/>
                    <a:gd name="connsiteX1" fmla="*/ -979 w 45834"/>
                    <a:gd name="connsiteY1" fmla="*/ 29539 h 31381"/>
                    <a:gd name="connsiteX2" fmla="*/ 44855 w 45834"/>
                    <a:gd name="connsiteY2" fmla="*/ 29539 h 31381"/>
                    <a:gd name="connsiteX3" fmla="*/ 44855 w 45834"/>
                    <a:gd name="connsiteY3" fmla="*/ 18006 h 31381"/>
                    <a:gd name="connsiteX4" fmla="*/ -979 w 45834"/>
                    <a:gd name="connsiteY4" fmla="*/ -1842 h 31381"/>
                    <a:gd name="connsiteX5" fmla="*/ -979 w 45834"/>
                    <a:gd name="connsiteY5" fmla="*/ 9734 h 31381"/>
                    <a:gd name="connsiteX6" fmla="*/ 44855 w 45834"/>
                    <a:gd name="connsiteY6" fmla="*/ 9734 h 31381"/>
                    <a:gd name="connsiteX7" fmla="*/ 44855 w 45834"/>
                    <a:gd name="connsiteY7" fmla="*/ -184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979" y="18006"/>
                      </a:moveTo>
                      <a:lnTo>
                        <a:pt x="-979" y="29539"/>
                      </a:lnTo>
                      <a:lnTo>
                        <a:pt x="44855" y="29539"/>
                      </a:lnTo>
                      <a:lnTo>
                        <a:pt x="44855" y="18006"/>
                      </a:lnTo>
                      <a:close/>
                      <a:moveTo>
                        <a:pt x="-979" y="-1842"/>
                      </a:moveTo>
                      <a:lnTo>
                        <a:pt x="-979" y="9734"/>
                      </a:lnTo>
                      <a:lnTo>
                        <a:pt x="44855" y="9734"/>
                      </a:lnTo>
                      <a:lnTo>
                        <a:pt x="44855" y="-1842"/>
                      </a:lnTo>
                      <a:close/>
                    </a:path>
                  </a:pathLst>
                </a:custGeom>
                <a:solidFill>
                  <a:srgbClr val="000000"/>
                </a:solidFill>
                <a:ln w="14" cap="flat">
                  <a:noFill/>
                  <a:prstDash val="solid"/>
                  <a:round/>
                </a:ln>
              </p:spPr>
              <p:txBody>
                <a:bodyPr rtlCol="0" anchor="ctr"/>
                <a:lstStyle/>
                <a:p>
                  <a:endParaRPr lang="en-US"/>
                </a:p>
              </p:txBody>
            </p:sp>
            <p:sp>
              <p:nvSpPr>
                <p:cNvPr id="1710" name="Freeform: Shape 1709">
                  <a:extLst>
                    <a:ext uri="{FF2B5EF4-FFF2-40B4-BE49-F238E27FC236}">
                      <a16:creationId xmlns:a16="http://schemas.microsoft.com/office/drawing/2014/main" id="{78AE7658-7749-0B67-4D6B-795608BE1E30}"/>
                    </a:ext>
                  </a:extLst>
                </p:cNvPr>
                <p:cNvSpPr/>
                <p:nvPr/>
              </p:nvSpPr>
              <p:spPr>
                <a:xfrm flipV="1">
                  <a:off x="3841016" y="361218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11" name="Freeform: Shape 1710">
                  <a:extLst>
                    <a:ext uri="{FF2B5EF4-FFF2-40B4-BE49-F238E27FC236}">
                      <a16:creationId xmlns:a16="http://schemas.microsoft.com/office/drawing/2014/main" id="{963E86A6-D070-63D5-1D18-08291D934FEA}"/>
                    </a:ext>
                  </a:extLst>
                </p:cNvPr>
                <p:cNvSpPr/>
                <p:nvPr/>
              </p:nvSpPr>
              <p:spPr>
                <a:xfrm flipV="1">
                  <a:off x="3870310" y="3546355"/>
                  <a:ext cx="42571" cy="66941"/>
                </a:xfrm>
                <a:custGeom>
                  <a:avLst/>
                  <a:gdLst>
                    <a:gd name="connsiteX0" fmla="*/ 20429 w 42571"/>
                    <a:gd name="connsiteY0" fmla="*/ 65098 h 66941"/>
                    <a:gd name="connsiteX1" fmla="*/ 35325 w 42571"/>
                    <a:gd name="connsiteY1" fmla="*/ 58301 h 66941"/>
                    <a:gd name="connsiteX2" fmla="*/ 41722 w 42571"/>
                    <a:gd name="connsiteY2" fmla="*/ 31598 h 66941"/>
                    <a:gd name="connsiteX3" fmla="*/ 35282 w 42571"/>
                    <a:gd name="connsiteY3" fmla="*/ 4868 h 66941"/>
                    <a:gd name="connsiteX4" fmla="*/ 20429 w 42571"/>
                    <a:gd name="connsiteY4" fmla="*/ -1844 h 66941"/>
                    <a:gd name="connsiteX5" fmla="*/ 5003 w 42571"/>
                    <a:gd name="connsiteY5" fmla="*/ 5512 h 66941"/>
                    <a:gd name="connsiteX6" fmla="*/ -850 w 42571"/>
                    <a:gd name="connsiteY6" fmla="*/ 31741 h 66941"/>
                    <a:gd name="connsiteX7" fmla="*/ 5589 w 42571"/>
                    <a:gd name="connsiteY7" fmla="*/ 58386 h 66941"/>
                    <a:gd name="connsiteX8" fmla="*/ 20429 w 42571"/>
                    <a:gd name="connsiteY8" fmla="*/ 65098 h 66941"/>
                    <a:gd name="connsiteX9" fmla="*/ 20429 w 42571"/>
                    <a:gd name="connsiteY9" fmla="*/ 54680 h 66941"/>
                    <a:gd name="connsiteX10" fmla="*/ 16365 w 42571"/>
                    <a:gd name="connsiteY10" fmla="*/ 53221 h 66941"/>
                    <a:gd name="connsiteX11" fmla="*/ 13589 w 42571"/>
                    <a:gd name="connsiteY11" fmla="*/ 48012 h 66941"/>
                    <a:gd name="connsiteX12" fmla="*/ 12301 w 42571"/>
                    <a:gd name="connsiteY12" fmla="*/ 31598 h 66941"/>
                    <a:gd name="connsiteX13" fmla="*/ 13460 w 42571"/>
                    <a:gd name="connsiteY13" fmla="*/ 15743 h 66941"/>
                    <a:gd name="connsiteX14" fmla="*/ 16379 w 42571"/>
                    <a:gd name="connsiteY14" fmla="*/ 10005 h 66941"/>
                    <a:gd name="connsiteX15" fmla="*/ 20429 w 42571"/>
                    <a:gd name="connsiteY15" fmla="*/ 8574 h 66941"/>
                    <a:gd name="connsiteX16" fmla="*/ 24507 w 42571"/>
                    <a:gd name="connsiteY16" fmla="*/ 10019 h 66941"/>
                    <a:gd name="connsiteX17" fmla="*/ 27269 w 42571"/>
                    <a:gd name="connsiteY17" fmla="*/ 15242 h 66941"/>
                    <a:gd name="connsiteX18" fmla="*/ 28571 w 42571"/>
                    <a:gd name="connsiteY18" fmla="*/ 31598 h 66941"/>
                    <a:gd name="connsiteX19" fmla="*/ 27412 w 42571"/>
                    <a:gd name="connsiteY19" fmla="*/ 47454 h 66941"/>
                    <a:gd name="connsiteX20" fmla="*/ 24478 w 42571"/>
                    <a:gd name="connsiteY20" fmla="*/ 53221 h 66941"/>
                    <a:gd name="connsiteX21" fmla="*/ 20429 w 42571"/>
                    <a:gd name="connsiteY21" fmla="*/ 54680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429" y="65098"/>
                      </a:moveTo>
                      <a:cubicBezTo>
                        <a:pt x="26782" y="65098"/>
                        <a:pt x="31748" y="62832"/>
                        <a:pt x="35325" y="58301"/>
                      </a:cubicBezTo>
                      <a:cubicBezTo>
                        <a:pt x="39590" y="52939"/>
                        <a:pt x="41722" y="44038"/>
                        <a:pt x="41722" y="31598"/>
                      </a:cubicBezTo>
                      <a:cubicBezTo>
                        <a:pt x="41722" y="19197"/>
                        <a:pt x="39575" y="10286"/>
                        <a:pt x="35282" y="4868"/>
                      </a:cubicBezTo>
                      <a:cubicBezTo>
                        <a:pt x="31733" y="393"/>
                        <a:pt x="26782" y="-1844"/>
                        <a:pt x="20429" y="-1844"/>
                      </a:cubicBezTo>
                      <a:cubicBezTo>
                        <a:pt x="14056" y="-1844"/>
                        <a:pt x="8914" y="608"/>
                        <a:pt x="5003" y="5512"/>
                      </a:cubicBezTo>
                      <a:cubicBezTo>
                        <a:pt x="1101" y="10415"/>
                        <a:pt x="-850" y="19158"/>
                        <a:pt x="-850" y="31741"/>
                      </a:cubicBezTo>
                      <a:cubicBezTo>
                        <a:pt x="-850" y="44086"/>
                        <a:pt x="1296" y="52968"/>
                        <a:pt x="5589" y="58386"/>
                      </a:cubicBezTo>
                      <a:cubicBezTo>
                        <a:pt x="9138" y="62861"/>
                        <a:pt x="14085" y="65098"/>
                        <a:pt x="20429" y="65098"/>
                      </a:cubicBezTo>
                      <a:close/>
                      <a:moveTo>
                        <a:pt x="20429" y="54680"/>
                      </a:moveTo>
                      <a:cubicBezTo>
                        <a:pt x="18912" y="54680"/>
                        <a:pt x="17557" y="54194"/>
                        <a:pt x="16365" y="53221"/>
                      </a:cubicBezTo>
                      <a:cubicBezTo>
                        <a:pt x="15172" y="52257"/>
                        <a:pt x="14247" y="50521"/>
                        <a:pt x="13589" y="48012"/>
                      </a:cubicBezTo>
                      <a:cubicBezTo>
                        <a:pt x="12730" y="44768"/>
                        <a:pt x="12301" y="39297"/>
                        <a:pt x="12301" y="31598"/>
                      </a:cubicBezTo>
                      <a:cubicBezTo>
                        <a:pt x="12301" y="23909"/>
                        <a:pt x="12687" y="18624"/>
                        <a:pt x="13460" y="15743"/>
                      </a:cubicBezTo>
                      <a:cubicBezTo>
                        <a:pt x="14233" y="12872"/>
                        <a:pt x="15206" y="10959"/>
                        <a:pt x="16379" y="10005"/>
                      </a:cubicBezTo>
                      <a:cubicBezTo>
                        <a:pt x="17562" y="9051"/>
                        <a:pt x="18912" y="8574"/>
                        <a:pt x="20429" y="8574"/>
                      </a:cubicBezTo>
                      <a:cubicBezTo>
                        <a:pt x="21955" y="8574"/>
                        <a:pt x="23315" y="9056"/>
                        <a:pt x="24507" y="10019"/>
                      </a:cubicBezTo>
                      <a:cubicBezTo>
                        <a:pt x="25699" y="10992"/>
                        <a:pt x="26620" y="12733"/>
                        <a:pt x="27269" y="15242"/>
                      </a:cubicBezTo>
                      <a:cubicBezTo>
                        <a:pt x="28137" y="18457"/>
                        <a:pt x="28571" y="23909"/>
                        <a:pt x="28571" y="31598"/>
                      </a:cubicBezTo>
                      <a:cubicBezTo>
                        <a:pt x="28571" y="39297"/>
                        <a:pt x="28185" y="44582"/>
                        <a:pt x="27412" y="47454"/>
                      </a:cubicBezTo>
                      <a:cubicBezTo>
                        <a:pt x="26639" y="50335"/>
                        <a:pt x="25661" y="52257"/>
                        <a:pt x="24478" y="53221"/>
                      </a:cubicBezTo>
                      <a:cubicBezTo>
                        <a:pt x="23305" y="54194"/>
                        <a:pt x="21955" y="54680"/>
                        <a:pt x="20429" y="54680"/>
                      </a:cubicBezTo>
                      <a:close/>
                    </a:path>
                  </a:pathLst>
                </a:custGeom>
                <a:solidFill>
                  <a:srgbClr val="000000"/>
                </a:solidFill>
                <a:ln w="14" cap="flat">
                  <a:noFill/>
                  <a:prstDash val="solid"/>
                  <a:round/>
                </a:ln>
              </p:spPr>
              <p:txBody>
                <a:bodyPr rtlCol="0" anchor="ctr"/>
                <a:lstStyle/>
                <a:p>
                  <a:endParaRPr lang="en-US"/>
                </a:p>
              </p:txBody>
            </p:sp>
            <p:sp>
              <p:nvSpPr>
                <p:cNvPr id="1712" name="Freeform: Shape 1711">
                  <a:extLst>
                    <a:ext uri="{FF2B5EF4-FFF2-40B4-BE49-F238E27FC236}">
                      <a16:creationId xmlns:a16="http://schemas.microsoft.com/office/drawing/2014/main" id="{C512F109-5829-9D5B-DAEC-64B4A0D5FCBE}"/>
                    </a:ext>
                  </a:extLst>
                </p:cNvPr>
                <p:cNvSpPr/>
                <p:nvPr/>
              </p:nvSpPr>
              <p:spPr>
                <a:xfrm flipV="1">
                  <a:off x="3923963" y="3599616"/>
                  <a:ext cx="12578" cy="12564"/>
                </a:xfrm>
                <a:custGeom>
                  <a:avLst/>
                  <a:gdLst>
                    <a:gd name="connsiteX0" fmla="*/ 17 w 12578"/>
                    <a:gd name="connsiteY0" fmla="*/ -16 h 12564"/>
                    <a:gd name="connsiteX1" fmla="*/ 17 w 12578"/>
                    <a:gd name="connsiteY1" fmla="*/ 12548 h 12564"/>
                    <a:gd name="connsiteX2" fmla="*/ 12595 w 12578"/>
                    <a:gd name="connsiteY2" fmla="*/ 12548 h 12564"/>
                    <a:gd name="connsiteX3" fmla="*/ 12595 w 12578"/>
                    <a:gd name="connsiteY3" fmla="*/ -16 h 12564"/>
                  </a:gdLst>
                  <a:ahLst/>
                  <a:cxnLst>
                    <a:cxn ang="0">
                      <a:pos x="connsiteX0" y="connsiteY0"/>
                    </a:cxn>
                    <a:cxn ang="0">
                      <a:pos x="connsiteX1" y="connsiteY1"/>
                    </a:cxn>
                    <a:cxn ang="0">
                      <a:pos x="connsiteX2" y="connsiteY2"/>
                    </a:cxn>
                    <a:cxn ang="0">
                      <a:pos x="connsiteX3" y="connsiteY3"/>
                    </a:cxn>
                  </a:cxnLst>
                  <a:rect l="l" t="t" r="r" b="b"/>
                  <a:pathLst>
                    <a:path w="12578" h="12564">
                      <a:moveTo>
                        <a:pt x="17" y="-16"/>
                      </a:moveTo>
                      <a:lnTo>
                        <a:pt x="17" y="12548"/>
                      </a:lnTo>
                      <a:lnTo>
                        <a:pt x="12595" y="12548"/>
                      </a:lnTo>
                      <a:lnTo>
                        <a:pt x="12595" y="-16"/>
                      </a:lnTo>
                      <a:close/>
                    </a:path>
                  </a:pathLst>
                </a:custGeom>
                <a:solidFill>
                  <a:srgbClr val="000000"/>
                </a:solidFill>
                <a:ln w="14" cap="flat">
                  <a:noFill/>
                  <a:prstDash val="solid"/>
                  <a:round/>
                </a:ln>
              </p:spPr>
              <p:txBody>
                <a:bodyPr rtlCol="0" anchor="ctr"/>
                <a:lstStyle/>
                <a:p>
                  <a:endParaRPr lang="en-US"/>
                </a:p>
              </p:txBody>
            </p:sp>
            <p:sp>
              <p:nvSpPr>
                <p:cNvPr id="1713" name="Freeform: Shape 1712">
                  <a:extLst>
                    <a:ext uri="{FF2B5EF4-FFF2-40B4-BE49-F238E27FC236}">
                      <a16:creationId xmlns:a16="http://schemas.microsoft.com/office/drawing/2014/main" id="{46D951E1-C3B8-B123-1301-3653F5804CBF}"/>
                    </a:ext>
                  </a:extLst>
                </p:cNvPr>
                <p:cNvSpPr/>
                <p:nvPr/>
              </p:nvSpPr>
              <p:spPr>
                <a:xfrm flipV="1">
                  <a:off x="3946546" y="3546355"/>
                  <a:ext cx="43115" cy="66984"/>
                </a:xfrm>
                <a:custGeom>
                  <a:avLst/>
                  <a:gdLst>
                    <a:gd name="connsiteX0" fmla="*/ 10120 w 43115"/>
                    <a:gd name="connsiteY0" fmla="*/ 34691 h 66984"/>
                    <a:gd name="connsiteX1" fmla="*/ 3022 w 43115"/>
                    <a:gd name="connsiteY1" fmla="*/ 40343 h 66984"/>
                    <a:gd name="connsiteX2" fmla="*/ 819 w 43115"/>
                    <a:gd name="connsiteY2" fmla="*/ 48242 h 66984"/>
                    <a:gd name="connsiteX3" fmla="*/ 5942 w 43115"/>
                    <a:gd name="connsiteY3" fmla="*/ 60348 h 66984"/>
                    <a:gd name="connsiteX4" fmla="*/ 20495 w 43115"/>
                    <a:gd name="connsiteY4" fmla="*/ 65142 h 66984"/>
                    <a:gd name="connsiteX5" fmla="*/ 35005 w 43115"/>
                    <a:gd name="connsiteY5" fmla="*/ 60348 h 66984"/>
                    <a:gd name="connsiteX6" fmla="*/ 40171 w 43115"/>
                    <a:gd name="connsiteY6" fmla="*/ 48242 h 66984"/>
                    <a:gd name="connsiteX7" fmla="*/ 37795 w 43115"/>
                    <a:gd name="connsiteY7" fmla="*/ 40114 h 66984"/>
                    <a:gd name="connsiteX8" fmla="*/ 31141 w 43115"/>
                    <a:gd name="connsiteY8" fmla="*/ 34691 h 66984"/>
                    <a:gd name="connsiteX9" fmla="*/ 39427 w 43115"/>
                    <a:gd name="connsiteY9" fmla="*/ 28294 h 66984"/>
                    <a:gd name="connsiteX10" fmla="*/ 42274 w 43115"/>
                    <a:gd name="connsiteY10" fmla="*/ 18592 h 66984"/>
                    <a:gd name="connsiteX11" fmla="*/ 36479 w 43115"/>
                    <a:gd name="connsiteY11" fmla="*/ 3839 h 66984"/>
                    <a:gd name="connsiteX12" fmla="*/ 21081 w 43115"/>
                    <a:gd name="connsiteY12" fmla="*/ -1842 h 66984"/>
                    <a:gd name="connsiteX13" fmla="*/ 6185 w 43115"/>
                    <a:gd name="connsiteY13" fmla="*/ 2851 h 66984"/>
                    <a:gd name="connsiteX14" fmla="*/ -841 w 43115"/>
                    <a:gd name="connsiteY14" fmla="*/ 18049 h 66984"/>
                    <a:gd name="connsiteX15" fmla="*/ 1792 w 43115"/>
                    <a:gd name="connsiteY15" fmla="*/ 27822 h 66984"/>
                    <a:gd name="connsiteX16" fmla="*/ 10120 w 43115"/>
                    <a:gd name="connsiteY16" fmla="*/ 34691 h 66984"/>
                    <a:gd name="connsiteX17" fmla="*/ 12710 w 43115"/>
                    <a:gd name="connsiteY17" fmla="*/ 47341 h 66984"/>
                    <a:gd name="connsiteX18" fmla="*/ 14828 w 43115"/>
                    <a:gd name="connsiteY18" fmla="*/ 41488 h 66984"/>
                    <a:gd name="connsiteX19" fmla="*/ 20495 w 43115"/>
                    <a:gd name="connsiteY19" fmla="*/ 39384 h 66984"/>
                    <a:gd name="connsiteX20" fmla="*/ 26219 w 43115"/>
                    <a:gd name="connsiteY20" fmla="*/ 41502 h 66984"/>
                    <a:gd name="connsiteX21" fmla="*/ 28365 w 43115"/>
                    <a:gd name="connsiteY21" fmla="*/ 47384 h 66984"/>
                    <a:gd name="connsiteX22" fmla="*/ 26233 w 43115"/>
                    <a:gd name="connsiteY22" fmla="*/ 53036 h 66984"/>
                    <a:gd name="connsiteX23" fmla="*/ 20624 w 43115"/>
                    <a:gd name="connsiteY23" fmla="*/ 55168 h 66984"/>
                    <a:gd name="connsiteX24" fmla="*/ 14857 w 43115"/>
                    <a:gd name="connsiteY24" fmla="*/ 53022 h 66984"/>
                    <a:gd name="connsiteX25" fmla="*/ 12710 w 43115"/>
                    <a:gd name="connsiteY25" fmla="*/ 47341 h 66984"/>
                    <a:gd name="connsiteX26" fmla="*/ 11551 w 43115"/>
                    <a:gd name="connsiteY26" fmla="*/ 19265 h 66984"/>
                    <a:gd name="connsiteX27" fmla="*/ 14213 w 43115"/>
                    <a:gd name="connsiteY27" fmla="*/ 11165 h 66984"/>
                    <a:gd name="connsiteX28" fmla="*/ 20853 w 43115"/>
                    <a:gd name="connsiteY28" fmla="*/ 8261 h 66984"/>
                    <a:gd name="connsiteX29" fmla="*/ 27292 w 43115"/>
                    <a:gd name="connsiteY29" fmla="*/ 11051 h 66984"/>
                    <a:gd name="connsiteX30" fmla="*/ 29839 w 43115"/>
                    <a:gd name="connsiteY30" fmla="*/ 19122 h 66984"/>
                    <a:gd name="connsiteX31" fmla="*/ 27249 w 43115"/>
                    <a:gd name="connsiteY31" fmla="*/ 26520 h 66984"/>
                    <a:gd name="connsiteX32" fmla="*/ 20681 w 43115"/>
                    <a:gd name="connsiteY32" fmla="*/ 29325 h 66984"/>
                    <a:gd name="connsiteX33" fmla="*/ 13812 w 43115"/>
                    <a:gd name="connsiteY33" fmla="*/ 26148 h 66984"/>
                    <a:gd name="connsiteX34" fmla="*/ 11551 w 43115"/>
                    <a:gd name="connsiteY34" fmla="*/ 19265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0120" y="34691"/>
                      </a:moveTo>
                      <a:cubicBezTo>
                        <a:pt x="6867" y="36065"/>
                        <a:pt x="4501" y="37949"/>
                        <a:pt x="3022" y="40343"/>
                      </a:cubicBezTo>
                      <a:cubicBezTo>
                        <a:pt x="1553" y="42747"/>
                        <a:pt x="819" y="45380"/>
                        <a:pt x="819" y="48242"/>
                      </a:cubicBezTo>
                      <a:cubicBezTo>
                        <a:pt x="819" y="53127"/>
                        <a:pt x="2526" y="57162"/>
                        <a:pt x="5942" y="60348"/>
                      </a:cubicBezTo>
                      <a:cubicBezTo>
                        <a:pt x="9357" y="63544"/>
                        <a:pt x="14208" y="65142"/>
                        <a:pt x="20495" y="65142"/>
                      </a:cubicBezTo>
                      <a:cubicBezTo>
                        <a:pt x="26724" y="65142"/>
                        <a:pt x="31561" y="63544"/>
                        <a:pt x="35005" y="60348"/>
                      </a:cubicBezTo>
                      <a:cubicBezTo>
                        <a:pt x="38449" y="57162"/>
                        <a:pt x="40171" y="53127"/>
                        <a:pt x="40171" y="48242"/>
                      </a:cubicBezTo>
                      <a:cubicBezTo>
                        <a:pt x="40171" y="45199"/>
                        <a:pt x="39379" y="42490"/>
                        <a:pt x="37795" y="40114"/>
                      </a:cubicBezTo>
                      <a:cubicBezTo>
                        <a:pt x="36221" y="37748"/>
                        <a:pt x="34003" y="35941"/>
                        <a:pt x="31141" y="34691"/>
                      </a:cubicBezTo>
                      <a:cubicBezTo>
                        <a:pt x="34776" y="33231"/>
                        <a:pt x="37538" y="31099"/>
                        <a:pt x="39427" y="28294"/>
                      </a:cubicBezTo>
                      <a:cubicBezTo>
                        <a:pt x="41325" y="25490"/>
                        <a:pt x="42274" y="22256"/>
                        <a:pt x="42274" y="18592"/>
                      </a:cubicBezTo>
                      <a:cubicBezTo>
                        <a:pt x="42274" y="12544"/>
                        <a:pt x="40343" y="7626"/>
                        <a:pt x="36479" y="3839"/>
                      </a:cubicBezTo>
                      <a:cubicBezTo>
                        <a:pt x="32625" y="52"/>
                        <a:pt x="27492" y="-1842"/>
                        <a:pt x="21081" y="-1842"/>
                      </a:cubicBezTo>
                      <a:cubicBezTo>
                        <a:pt x="15119" y="-1842"/>
                        <a:pt x="10153" y="-278"/>
                        <a:pt x="6185" y="2851"/>
                      </a:cubicBezTo>
                      <a:cubicBezTo>
                        <a:pt x="1501" y="6543"/>
                        <a:pt x="-841" y="11609"/>
                        <a:pt x="-841" y="18049"/>
                      </a:cubicBezTo>
                      <a:cubicBezTo>
                        <a:pt x="-841" y="21597"/>
                        <a:pt x="36" y="24855"/>
                        <a:pt x="1792" y="27822"/>
                      </a:cubicBezTo>
                      <a:cubicBezTo>
                        <a:pt x="3557" y="30789"/>
                        <a:pt x="6333" y="33079"/>
                        <a:pt x="10120" y="34691"/>
                      </a:cubicBezTo>
                      <a:close/>
                      <a:moveTo>
                        <a:pt x="12710" y="47341"/>
                      </a:moveTo>
                      <a:cubicBezTo>
                        <a:pt x="12710" y="44841"/>
                        <a:pt x="13416" y="42890"/>
                        <a:pt x="14828" y="41488"/>
                      </a:cubicBezTo>
                      <a:cubicBezTo>
                        <a:pt x="16249" y="40086"/>
                        <a:pt x="18138" y="39384"/>
                        <a:pt x="20495" y="39384"/>
                      </a:cubicBezTo>
                      <a:cubicBezTo>
                        <a:pt x="22880" y="39384"/>
                        <a:pt x="24788" y="40090"/>
                        <a:pt x="26219" y="41502"/>
                      </a:cubicBezTo>
                      <a:cubicBezTo>
                        <a:pt x="27650" y="42924"/>
                        <a:pt x="28365" y="44884"/>
                        <a:pt x="28365" y="47384"/>
                      </a:cubicBezTo>
                      <a:cubicBezTo>
                        <a:pt x="28365" y="49740"/>
                        <a:pt x="27654" y="51624"/>
                        <a:pt x="26233" y="53036"/>
                      </a:cubicBezTo>
                      <a:cubicBezTo>
                        <a:pt x="24821" y="54457"/>
                        <a:pt x="22951" y="55168"/>
                        <a:pt x="20624" y="55168"/>
                      </a:cubicBezTo>
                      <a:cubicBezTo>
                        <a:pt x="18210" y="55168"/>
                        <a:pt x="16288" y="54453"/>
                        <a:pt x="14857" y="53022"/>
                      </a:cubicBezTo>
                      <a:cubicBezTo>
                        <a:pt x="13426" y="51591"/>
                        <a:pt x="12710" y="49697"/>
                        <a:pt x="12710" y="47341"/>
                      </a:cubicBezTo>
                      <a:close/>
                      <a:moveTo>
                        <a:pt x="11551" y="19265"/>
                      </a:moveTo>
                      <a:cubicBezTo>
                        <a:pt x="11551" y="15802"/>
                        <a:pt x="12438" y="13102"/>
                        <a:pt x="14213" y="11165"/>
                      </a:cubicBezTo>
                      <a:cubicBezTo>
                        <a:pt x="15987" y="9229"/>
                        <a:pt x="18200" y="8261"/>
                        <a:pt x="20853" y="8261"/>
                      </a:cubicBezTo>
                      <a:cubicBezTo>
                        <a:pt x="23447" y="8261"/>
                        <a:pt x="25594" y="9191"/>
                        <a:pt x="27292" y="11051"/>
                      </a:cubicBezTo>
                      <a:cubicBezTo>
                        <a:pt x="28990" y="12921"/>
                        <a:pt x="29839" y="15611"/>
                        <a:pt x="29839" y="19122"/>
                      </a:cubicBezTo>
                      <a:cubicBezTo>
                        <a:pt x="29839" y="22194"/>
                        <a:pt x="28976" y="24660"/>
                        <a:pt x="27249" y="26520"/>
                      </a:cubicBezTo>
                      <a:cubicBezTo>
                        <a:pt x="25522" y="28390"/>
                        <a:pt x="23333" y="29325"/>
                        <a:pt x="20681" y="29325"/>
                      </a:cubicBezTo>
                      <a:cubicBezTo>
                        <a:pt x="17609" y="29325"/>
                        <a:pt x="15319" y="28266"/>
                        <a:pt x="13812" y="26148"/>
                      </a:cubicBezTo>
                      <a:cubicBezTo>
                        <a:pt x="12305" y="24030"/>
                        <a:pt x="11551" y="21736"/>
                        <a:pt x="11551" y="19265"/>
                      </a:cubicBezTo>
                      <a:close/>
                    </a:path>
                  </a:pathLst>
                </a:custGeom>
                <a:solidFill>
                  <a:srgbClr val="000000"/>
                </a:solidFill>
                <a:ln w="14" cap="flat">
                  <a:noFill/>
                  <a:prstDash val="solid"/>
                  <a:round/>
                </a:ln>
              </p:spPr>
              <p:txBody>
                <a:bodyPr rtlCol="0" anchor="ctr"/>
                <a:lstStyle/>
                <a:p>
                  <a:endParaRPr lang="en-US"/>
                </a:p>
              </p:txBody>
            </p:sp>
            <p:sp>
              <p:nvSpPr>
                <p:cNvPr id="1714" name="Freeform: Shape 1713">
                  <a:extLst>
                    <a:ext uri="{FF2B5EF4-FFF2-40B4-BE49-F238E27FC236}">
                      <a16:creationId xmlns:a16="http://schemas.microsoft.com/office/drawing/2014/main" id="{530A83F2-9DF8-9EF2-1BB2-02C24E3807C1}"/>
                    </a:ext>
                  </a:extLst>
                </p:cNvPr>
                <p:cNvSpPr/>
                <p:nvPr/>
              </p:nvSpPr>
              <p:spPr>
                <a:xfrm flipV="1">
                  <a:off x="3997222" y="3546355"/>
                  <a:ext cx="43544" cy="66941"/>
                </a:xfrm>
                <a:custGeom>
                  <a:avLst/>
                  <a:gdLst>
                    <a:gd name="connsiteX0" fmla="*/ -826 w 43544"/>
                    <a:gd name="connsiteY0" fmla="*/ 16673 h 66941"/>
                    <a:gd name="connsiteX1" fmla="*/ 11337 w 43544"/>
                    <a:gd name="connsiteY1" fmla="*/ 18147 h 66941"/>
                    <a:gd name="connsiteX2" fmla="*/ 14457 w 43544"/>
                    <a:gd name="connsiteY2" fmla="*/ 11035 h 66941"/>
                    <a:gd name="connsiteX3" fmla="*/ 20638 w 43544"/>
                    <a:gd name="connsiteY3" fmla="*/ 8574 h 66941"/>
                    <a:gd name="connsiteX4" fmla="*/ 27178 w 43544"/>
                    <a:gd name="connsiteY4" fmla="*/ 11522 h 66941"/>
                    <a:gd name="connsiteX5" fmla="*/ 29840 w 43544"/>
                    <a:gd name="connsiteY5" fmla="*/ 19492 h 66941"/>
                    <a:gd name="connsiteX6" fmla="*/ 27292 w 43544"/>
                    <a:gd name="connsiteY6" fmla="*/ 26991 h 66941"/>
                    <a:gd name="connsiteX7" fmla="*/ 21082 w 43544"/>
                    <a:gd name="connsiteY7" fmla="*/ 29767 h 66941"/>
                    <a:gd name="connsiteX8" fmla="*/ 15315 w 43544"/>
                    <a:gd name="connsiteY8" fmla="*/ 28837 h 66941"/>
                    <a:gd name="connsiteX9" fmla="*/ 16703 w 43544"/>
                    <a:gd name="connsiteY9" fmla="*/ 39068 h 66941"/>
                    <a:gd name="connsiteX10" fmla="*/ 24473 w 43544"/>
                    <a:gd name="connsiteY10" fmla="*/ 41286 h 66941"/>
                    <a:gd name="connsiteX11" fmla="*/ 27164 w 43544"/>
                    <a:gd name="connsiteY11" fmla="*/ 47525 h 66941"/>
                    <a:gd name="connsiteX12" fmla="*/ 25189 w 43544"/>
                    <a:gd name="connsiteY12" fmla="*/ 52791 h 66941"/>
                    <a:gd name="connsiteX13" fmla="*/ 19966 w 43544"/>
                    <a:gd name="connsiteY13" fmla="*/ 54766 h 66941"/>
                    <a:gd name="connsiteX14" fmla="*/ 14457 w 43544"/>
                    <a:gd name="connsiteY14" fmla="*/ 52534 h 66941"/>
                    <a:gd name="connsiteX15" fmla="*/ 11695 w 43544"/>
                    <a:gd name="connsiteY15" fmla="*/ 46008 h 66941"/>
                    <a:gd name="connsiteX16" fmla="*/ 104 w 43544"/>
                    <a:gd name="connsiteY16" fmla="*/ 47969 h 66941"/>
                    <a:gd name="connsiteX17" fmla="*/ 3753 w 43544"/>
                    <a:gd name="connsiteY17" fmla="*/ 57471 h 66941"/>
                    <a:gd name="connsiteX18" fmla="*/ 10550 w 43544"/>
                    <a:gd name="connsiteY18" fmla="*/ 63066 h 66941"/>
                    <a:gd name="connsiteX19" fmla="*/ 20324 w 43544"/>
                    <a:gd name="connsiteY19" fmla="*/ 65098 h 66941"/>
                    <a:gd name="connsiteX20" fmla="*/ 35163 w 43544"/>
                    <a:gd name="connsiteY20" fmla="*/ 59202 h 66941"/>
                    <a:gd name="connsiteX21" fmla="*/ 39771 w 43544"/>
                    <a:gd name="connsiteY21" fmla="*/ 48284 h 66941"/>
                    <a:gd name="connsiteX22" fmla="*/ 30340 w 43544"/>
                    <a:gd name="connsiteY22" fmla="*/ 34518 h 66941"/>
                    <a:gd name="connsiteX23" fmla="*/ 39341 w 43544"/>
                    <a:gd name="connsiteY23" fmla="*/ 29094 h 66941"/>
                    <a:gd name="connsiteX24" fmla="*/ 42718 w 43544"/>
                    <a:gd name="connsiteY24" fmla="*/ 18949 h 66941"/>
                    <a:gd name="connsiteX25" fmla="*/ 36408 w 43544"/>
                    <a:gd name="connsiteY25" fmla="*/ 4238 h 66941"/>
                    <a:gd name="connsiteX26" fmla="*/ 20724 w 43544"/>
                    <a:gd name="connsiteY26" fmla="*/ -1844 h 66941"/>
                    <a:gd name="connsiteX27" fmla="*/ 5957 w 43544"/>
                    <a:gd name="connsiteY27" fmla="*/ 3279 h 66941"/>
                    <a:gd name="connsiteX28" fmla="*/ -826 w 43544"/>
                    <a:gd name="connsiteY28" fmla="*/ 1667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826" y="16673"/>
                      </a:moveTo>
                      <a:lnTo>
                        <a:pt x="11337" y="18147"/>
                      </a:lnTo>
                      <a:cubicBezTo>
                        <a:pt x="11719" y="15047"/>
                        <a:pt x="12758" y="12676"/>
                        <a:pt x="14457" y="11035"/>
                      </a:cubicBezTo>
                      <a:cubicBezTo>
                        <a:pt x="16164" y="9394"/>
                        <a:pt x="18225" y="8574"/>
                        <a:pt x="20638" y="8574"/>
                      </a:cubicBezTo>
                      <a:cubicBezTo>
                        <a:pt x="23233" y="8574"/>
                        <a:pt x="25413" y="9557"/>
                        <a:pt x="27178" y="11522"/>
                      </a:cubicBezTo>
                      <a:cubicBezTo>
                        <a:pt x="28952" y="13496"/>
                        <a:pt x="29840" y="16153"/>
                        <a:pt x="29840" y="19492"/>
                      </a:cubicBezTo>
                      <a:cubicBezTo>
                        <a:pt x="29840" y="22650"/>
                        <a:pt x="28991" y="25149"/>
                        <a:pt x="27292" y="26991"/>
                      </a:cubicBezTo>
                      <a:cubicBezTo>
                        <a:pt x="25594" y="28841"/>
                        <a:pt x="23524" y="29767"/>
                        <a:pt x="21082" y="29767"/>
                      </a:cubicBezTo>
                      <a:cubicBezTo>
                        <a:pt x="19470" y="29767"/>
                        <a:pt x="17547" y="29457"/>
                        <a:pt x="15315" y="28837"/>
                      </a:cubicBezTo>
                      <a:lnTo>
                        <a:pt x="16703" y="39068"/>
                      </a:lnTo>
                      <a:cubicBezTo>
                        <a:pt x="20099" y="38982"/>
                        <a:pt x="22689" y="39722"/>
                        <a:pt x="24473" y="41286"/>
                      </a:cubicBezTo>
                      <a:cubicBezTo>
                        <a:pt x="26267" y="42851"/>
                        <a:pt x="27164" y="44930"/>
                        <a:pt x="27164" y="47525"/>
                      </a:cubicBezTo>
                      <a:cubicBezTo>
                        <a:pt x="27164" y="49729"/>
                        <a:pt x="26505" y="51484"/>
                        <a:pt x="25189" y="52791"/>
                      </a:cubicBezTo>
                      <a:cubicBezTo>
                        <a:pt x="23882" y="54108"/>
                        <a:pt x="22141" y="54766"/>
                        <a:pt x="19966" y="54766"/>
                      </a:cubicBezTo>
                      <a:cubicBezTo>
                        <a:pt x="17819" y="54766"/>
                        <a:pt x="15983" y="54022"/>
                        <a:pt x="14457" y="52534"/>
                      </a:cubicBezTo>
                      <a:cubicBezTo>
                        <a:pt x="12940" y="51045"/>
                        <a:pt x="12019" y="48870"/>
                        <a:pt x="11695" y="46008"/>
                      </a:cubicBezTo>
                      <a:lnTo>
                        <a:pt x="104" y="47969"/>
                      </a:lnTo>
                      <a:cubicBezTo>
                        <a:pt x="915" y="51937"/>
                        <a:pt x="2131" y="55105"/>
                        <a:pt x="3753" y="57471"/>
                      </a:cubicBezTo>
                      <a:cubicBezTo>
                        <a:pt x="5375" y="59846"/>
                        <a:pt x="7640" y="61711"/>
                        <a:pt x="10550" y="63066"/>
                      </a:cubicBezTo>
                      <a:cubicBezTo>
                        <a:pt x="13460" y="64420"/>
                        <a:pt x="16718" y="65098"/>
                        <a:pt x="20324" y="65098"/>
                      </a:cubicBezTo>
                      <a:cubicBezTo>
                        <a:pt x="26496" y="65098"/>
                        <a:pt x="31442" y="63133"/>
                        <a:pt x="35163" y="59202"/>
                      </a:cubicBezTo>
                      <a:cubicBezTo>
                        <a:pt x="38235" y="55978"/>
                        <a:pt x="39771" y="52338"/>
                        <a:pt x="39771" y="48284"/>
                      </a:cubicBezTo>
                      <a:cubicBezTo>
                        <a:pt x="39771" y="42531"/>
                        <a:pt x="36627" y="37942"/>
                        <a:pt x="30340" y="34518"/>
                      </a:cubicBezTo>
                      <a:cubicBezTo>
                        <a:pt x="34099" y="33707"/>
                        <a:pt x="37099" y="31899"/>
                        <a:pt x="39341" y="29094"/>
                      </a:cubicBezTo>
                      <a:cubicBezTo>
                        <a:pt x="41593" y="26299"/>
                        <a:pt x="42718" y="22917"/>
                        <a:pt x="42718" y="18949"/>
                      </a:cubicBezTo>
                      <a:cubicBezTo>
                        <a:pt x="42718" y="13196"/>
                        <a:pt x="40615" y="8292"/>
                        <a:pt x="36408" y="4238"/>
                      </a:cubicBezTo>
                      <a:cubicBezTo>
                        <a:pt x="32210" y="184"/>
                        <a:pt x="26982" y="-1844"/>
                        <a:pt x="20724" y="-1844"/>
                      </a:cubicBezTo>
                      <a:cubicBezTo>
                        <a:pt x="14790" y="-1844"/>
                        <a:pt x="9868" y="-136"/>
                        <a:pt x="5957" y="3279"/>
                      </a:cubicBezTo>
                      <a:cubicBezTo>
                        <a:pt x="2055" y="6695"/>
                        <a:pt x="-206" y="11159"/>
                        <a:pt x="-826" y="16673"/>
                      </a:cubicBezTo>
                      <a:close/>
                    </a:path>
                  </a:pathLst>
                </a:custGeom>
                <a:solidFill>
                  <a:srgbClr val="000000"/>
                </a:solidFill>
                <a:ln w="14" cap="flat">
                  <a:noFill/>
                  <a:prstDash val="solid"/>
                  <a:round/>
                </a:ln>
              </p:spPr>
              <p:txBody>
                <a:bodyPr rtlCol="0" anchor="ctr"/>
                <a:lstStyle/>
                <a:p>
                  <a:endParaRPr lang="en-US"/>
                </a:p>
              </p:txBody>
            </p:sp>
            <p:sp>
              <p:nvSpPr>
                <p:cNvPr id="1715" name="Freeform: Shape 1714">
                  <a:extLst>
                    <a:ext uri="{FF2B5EF4-FFF2-40B4-BE49-F238E27FC236}">
                      <a16:creationId xmlns:a16="http://schemas.microsoft.com/office/drawing/2014/main" id="{37945B3E-AA75-BFE9-86A6-912950228901}"/>
                    </a:ext>
                  </a:extLst>
                </p:cNvPr>
                <p:cNvSpPr/>
                <p:nvPr/>
              </p:nvSpPr>
              <p:spPr>
                <a:xfrm flipV="1">
                  <a:off x="4047612" y="3546355"/>
                  <a:ext cx="43788" cy="66984"/>
                </a:xfrm>
                <a:custGeom>
                  <a:avLst/>
                  <a:gdLst>
                    <a:gd name="connsiteX0" fmla="*/ 474 w 43788"/>
                    <a:gd name="connsiteY0" fmla="*/ 14471 h 66984"/>
                    <a:gd name="connsiteX1" fmla="*/ 12638 w 43788"/>
                    <a:gd name="connsiteY1" fmla="*/ 15816 h 66984"/>
                    <a:gd name="connsiteX2" fmla="*/ 14956 w 43788"/>
                    <a:gd name="connsiteY2" fmla="*/ 10321 h 66984"/>
                    <a:gd name="connsiteX3" fmla="*/ 19921 w 43788"/>
                    <a:gd name="connsiteY3" fmla="*/ 8532 h 66984"/>
                    <a:gd name="connsiteX4" fmla="*/ 26532 w 43788"/>
                    <a:gd name="connsiteY4" fmla="*/ 12110 h 66984"/>
                    <a:gd name="connsiteX5" fmla="*/ 30024 w 43788"/>
                    <a:gd name="connsiteY5" fmla="*/ 26949 h 66984"/>
                    <a:gd name="connsiteX6" fmla="*/ 18175 w 43788"/>
                    <a:gd name="connsiteY6" fmla="*/ 21454 h 66984"/>
                    <a:gd name="connsiteX7" fmla="*/ 4824 w 43788"/>
                    <a:gd name="connsiteY7" fmla="*/ 27421 h 66984"/>
                    <a:gd name="connsiteX8" fmla="*/ -785 w 43788"/>
                    <a:gd name="connsiteY8" fmla="*/ 42962 h 66984"/>
                    <a:gd name="connsiteX9" fmla="*/ 5139 w 43788"/>
                    <a:gd name="connsiteY9" fmla="*/ 59032 h 66984"/>
                    <a:gd name="connsiteX10" fmla="*/ 20236 w 43788"/>
                    <a:gd name="connsiteY10" fmla="*/ 65142 h 66984"/>
                    <a:gd name="connsiteX11" fmla="*/ 36607 w 43788"/>
                    <a:gd name="connsiteY11" fmla="*/ 57429 h 66984"/>
                    <a:gd name="connsiteX12" fmla="*/ 43003 w 43788"/>
                    <a:gd name="connsiteY12" fmla="*/ 32058 h 66984"/>
                    <a:gd name="connsiteX13" fmla="*/ 36335 w 43788"/>
                    <a:gd name="connsiteY13" fmla="*/ 6114 h 66984"/>
                    <a:gd name="connsiteX14" fmla="*/ 18977 w 43788"/>
                    <a:gd name="connsiteY14" fmla="*/ -1842 h 66984"/>
                    <a:gd name="connsiteX15" fmla="*/ 6542 w 43788"/>
                    <a:gd name="connsiteY15" fmla="*/ 2250 h 66984"/>
                    <a:gd name="connsiteX16" fmla="*/ 474 w 43788"/>
                    <a:gd name="connsiteY16" fmla="*/ 14471 h 66984"/>
                    <a:gd name="connsiteX17" fmla="*/ 28908 w 43788"/>
                    <a:gd name="connsiteY17" fmla="*/ 41932 h 66984"/>
                    <a:gd name="connsiteX18" fmla="*/ 26117 w 43788"/>
                    <a:gd name="connsiteY18" fmla="*/ 51362 h 66984"/>
                    <a:gd name="connsiteX19" fmla="*/ 19649 w 43788"/>
                    <a:gd name="connsiteY19" fmla="*/ 54725 h 66984"/>
                    <a:gd name="connsiteX20" fmla="*/ 13868 w 43788"/>
                    <a:gd name="connsiteY20" fmla="*/ 51977 h 66984"/>
                    <a:gd name="connsiteX21" fmla="*/ 11564 w 43788"/>
                    <a:gd name="connsiteY21" fmla="*/ 42962 h 66984"/>
                    <a:gd name="connsiteX22" fmla="*/ 14069 w 43788"/>
                    <a:gd name="connsiteY22" fmla="*/ 33632 h 66984"/>
                    <a:gd name="connsiteX23" fmla="*/ 20322 w 43788"/>
                    <a:gd name="connsiteY23" fmla="*/ 30670 h 66984"/>
                    <a:gd name="connsiteX24" fmla="*/ 26418 w 43788"/>
                    <a:gd name="connsiteY24" fmla="*/ 33532 h 66984"/>
                    <a:gd name="connsiteX25" fmla="*/ 28908 w 43788"/>
                    <a:gd name="connsiteY25" fmla="*/ 41932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474" y="14471"/>
                      </a:moveTo>
                      <a:lnTo>
                        <a:pt x="12638" y="15816"/>
                      </a:lnTo>
                      <a:cubicBezTo>
                        <a:pt x="12933" y="13345"/>
                        <a:pt x="13706" y="11514"/>
                        <a:pt x="14956" y="10321"/>
                      </a:cubicBezTo>
                      <a:cubicBezTo>
                        <a:pt x="16205" y="9129"/>
                        <a:pt x="17861" y="8532"/>
                        <a:pt x="19921" y="8532"/>
                      </a:cubicBezTo>
                      <a:cubicBezTo>
                        <a:pt x="22516" y="8532"/>
                        <a:pt x="24720" y="9725"/>
                        <a:pt x="26532" y="12110"/>
                      </a:cubicBezTo>
                      <a:cubicBezTo>
                        <a:pt x="28354" y="14495"/>
                        <a:pt x="29518" y="19441"/>
                        <a:pt x="30024" y="26949"/>
                      </a:cubicBezTo>
                      <a:cubicBezTo>
                        <a:pt x="26866" y="23286"/>
                        <a:pt x="22917" y="21454"/>
                        <a:pt x="18175" y="21454"/>
                      </a:cubicBezTo>
                      <a:cubicBezTo>
                        <a:pt x="13024" y="21454"/>
                        <a:pt x="8574" y="23443"/>
                        <a:pt x="4824" y="27421"/>
                      </a:cubicBezTo>
                      <a:cubicBezTo>
                        <a:pt x="1085" y="31400"/>
                        <a:pt x="-785" y="36580"/>
                        <a:pt x="-785" y="42962"/>
                      </a:cubicBezTo>
                      <a:cubicBezTo>
                        <a:pt x="-785" y="49611"/>
                        <a:pt x="1190" y="54968"/>
                        <a:pt x="5139" y="59032"/>
                      </a:cubicBezTo>
                      <a:cubicBezTo>
                        <a:pt x="9089" y="63105"/>
                        <a:pt x="14121" y="65142"/>
                        <a:pt x="20236" y="65142"/>
                      </a:cubicBezTo>
                      <a:cubicBezTo>
                        <a:pt x="26885" y="65142"/>
                        <a:pt x="32342" y="62571"/>
                        <a:pt x="36607" y="57429"/>
                      </a:cubicBezTo>
                      <a:cubicBezTo>
                        <a:pt x="40871" y="52287"/>
                        <a:pt x="43003" y="43830"/>
                        <a:pt x="43003" y="32058"/>
                      </a:cubicBezTo>
                      <a:cubicBezTo>
                        <a:pt x="43003" y="20066"/>
                        <a:pt x="40780" y="11418"/>
                        <a:pt x="36335" y="6114"/>
                      </a:cubicBezTo>
                      <a:cubicBezTo>
                        <a:pt x="31889" y="810"/>
                        <a:pt x="26103" y="-1842"/>
                        <a:pt x="18977" y="-1842"/>
                      </a:cubicBezTo>
                      <a:cubicBezTo>
                        <a:pt x="13854" y="-1842"/>
                        <a:pt x="9709" y="-478"/>
                        <a:pt x="6542" y="2250"/>
                      </a:cubicBezTo>
                      <a:cubicBezTo>
                        <a:pt x="3384" y="4979"/>
                        <a:pt x="1361" y="9052"/>
                        <a:pt x="474" y="14471"/>
                      </a:cubicBezTo>
                      <a:close/>
                      <a:moveTo>
                        <a:pt x="28908" y="41932"/>
                      </a:moveTo>
                      <a:cubicBezTo>
                        <a:pt x="28908" y="45986"/>
                        <a:pt x="27978" y="49129"/>
                        <a:pt x="26117" y="51362"/>
                      </a:cubicBezTo>
                      <a:cubicBezTo>
                        <a:pt x="24257" y="53604"/>
                        <a:pt x="22101" y="54725"/>
                        <a:pt x="19649" y="54725"/>
                      </a:cubicBezTo>
                      <a:cubicBezTo>
                        <a:pt x="17331" y="54725"/>
                        <a:pt x="15404" y="53809"/>
                        <a:pt x="13868" y="51977"/>
                      </a:cubicBezTo>
                      <a:cubicBezTo>
                        <a:pt x="12332" y="50145"/>
                        <a:pt x="11564" y="47140"/>
                        <a:pt x="11564" y="42962"/>
                      </a:cubicBezTo>
                      <a:cubicBezTo>
                        <a:pt x="11564" y="38726"/>
                        <a:pt x="12399" y="35616"/>
                        <a:pt x="14069" y="33632"/>
                      </a:cubicBezTo>
                      <a:cubicBezTo>
                        <a:pt x="15738" y="31657"/>
                        <a:pt x="17822" y="30670"/>
                        <a:pt x="20322" y="30670"/>
                      </a:cubicBezTo>
                      <a:cubicBezTo>
                        <a:pt x="22736" y="30670"/>
                        <a:pt x="24768" y="31624"/>
                        <a:pt x="26418" y="33532"/>
                      </a:cubicBezTo>
                      <a:cubicBezTo>
                        <a:pt x="28078" y="35440"/>
                        <a:pt x="28908" y="38240"/>
                        <a:pt x="28908" y="41932"/>
                      </a:cubicBezTo>
                      <a:close/>
                    </a:path>
                  </a:pathLst>
                </a:custGeom>
                <a:solidFill>
                  <a:srgbClr val="000000"/>
                </a:solidFill>
                <a:ln w="14" cap="flat">
                  <a:noFill/>
                  <a:prstDash val="solid"/>
                  <a:round/>
                </a:ln>
              </p:spPr>
              <p:txBody>
                <a:bodyPr rtlCol="0" anchor="ctr"/>
                <a:lstStyle/>
                <a:p>
                  <a:endParaRPr lang="en-US"/>
                </a:p>
              </p:txBody>
            </p:sp>
          </p:grpSp>
          <p:grpSp>
            <p:nvGrpSpPr>
              <p:cNvPr id="1716" name="Graphic 3">
                <a:extLst>
                  <a:ext uri="{FF2B5EF4-FFF2-40B4-BE49-F238E27FC236}">
                    <a16:creationId xmlns:a16="http://schemas.microsoft.com/office/drawing/2014/main" id="{EEA7145C-A1AE-A3DB-665F-2270C47C53E2}"/>
                  </a:ext>
                </a:extLst>
              </p:cNvPr>
              <p:cNvGrpSpPr/>
              <p:nvPr/>
            </p:nvGrpSpPr>
            <p:grpSpPr>
              <a:xfrm>
                <a:off x="3451228" y="3644618"/>
                <a:ext cx="617069" cy="83898"/>
                <a:chOff x="3451228" y="3644618"/>
                <a:chExt cx="617069" cy="83898"/>
              </a:xfrm>
              <a:solidFill>
                <a:srgbClr val="000000"/>
              </a:solidFill>
            </p:grpSpPr>
            <p:sp>
              <p:nvSpPr>
                <p:cNvPr id="1717" name="Freeform: Shape 1716">
                  <a:extLst>
                    <a:ext uri="{FF2B5EF4-FFF2-40B4-BE49-F238E27FC236}">
                      <a16:creationId xmlns:a16="http://schemas.microsoft.com/office/drawing/2014/main" id="{06325C93-9134-2BCF-C765-42676E5F687A}"/>
                    </a:ext>
                  </a:extLst>
                </p:cNvPr>
                <p:cNvSpPr/>
                <p:nvPr/>
              </p:nvSpPr>
              <p:spPr>
                <a:xfrm flipV="1">
                  <a:off x="3451228" y="3661876"/>
                  <a:ext cx="44360" cy="49640"/>
                </a:xfrm>
                <a:custGeom>
                  <a:avLst/>
                  <a:gdLst>
                    <a:gd name="connsiteX0" fmla="*/ -891 w 44360"/>
                    <a:gd name="connsiteY0" fmla="*/ 13407 h 49640"/>
                    <a:gd name="connsiteX1" fmla="*/ 11716 w 44360"/>
                    <a:gd name="connsiteY1" fmla="*/ 15325 h 49640"/>
                    <a:gd name="connsiteX2" fmla="*/ 14979 w 44360"/>
                    <a:gd name="connsiteY2" fmla="*/ 9758 h 49640"/>
                    <a:gd name="connsiteX3" fmla="*/ 21876 w 44360"/>
                    <a:gd name="connsiteY3" fmla="*/ 7855 h 49640"/>
                    <a:gd name="connsiteX4" fmla="*/ 29203 w 44360"/>
                    <a:gd name="connsiteY4" fmla="*/ 9644 h 49640"/>
                    <a:gd name="connsiteX5" fmla="*/ 30863 w 44360"/>
                    <a:gd name="connsiteY5" fmla="*/ 13007 h 49640"/>
                    <a:gd name="connsiteX6" fmla="*/ 29961 w 44360"/>
                    <a:gd name="connsiteY6" fmla="*/ 15368 h 49640"/>
                    <a:gd name="connsiteX7" fmla="*/ 25768 w 44360"/>
                    <a:gd name="connsiteY7" fmla="*/ 17028 h 49640"/>
                    <a:gd name="connsiteX8" fmla="*/ 6493 w 44360"/>
                    <a:gd name="connsiteY8" fmla="*/ 23152 h 49640"/>
                    <a:gd name="connsiteX9" fmla="*/ 855 w 44360"/>
                    <a:gd name="connsiteY9" fmla="*/ 33842 h 49640"/>
                    <a:gd name="connsiteX10" fmla="*/ 5720 w 44360"/>
                    <a:gd name="connsiteY10" fmla="*/ 44216 h 49640"/>
                    <a:gd name="connsiteX11" fmla="*/ 20846 w 44360"/>
                    <a:gd name="connsiteY11" fmla="*/ 48424 h 49640"/>
                    <a:gd name="connsiteX12" fmla="*/ 35327 w 44360"/>
                    <a:gd name="connsiteY12" fmla="*/ 45247 h 49640"/>
                    <a:gd name="connsiteX13" fmla="*/ 41867 w 44360"/>
                    <a:gd name="connsiteY13" fmla="*/ 35859 h 49640"/>
                    <a:gd name="connsiteX14" fmla="*/ 30004 w 44360"/>
                    <a:gd name="connsiteY14" fmla="*/ 33670 h 49640"/>
                    <a:gd name="connsiteX15" fmla="*/ 27113 w 44360"/>
                    <a:gd name="connsiteY15" fmla="*/ 37906 h 49640"/>
                    <a:gd name="connsiteX16" fmla="*/ 21060 w 44360"/>
                    <a:gd name="connsiteY16" fmla="*/ 39394 h 49640"/>
                    <a:gd name="connsiteX17" fmla="*/ 13963 w 44360"/>
                    <a:gd name="connsiteY17" fmla="*/ 38006 h 49640"/>
                    <a:gd name="connsiteX18" fmla="*/ 12532 w 44360"/>
                    <a:gd name="connsiteY18" fmla="*/ 35459 h 49640"/>
                    <a:gd name="connsiteX19" fmla="*/ 13777 w 44360"/>
                    <a:gd name="connsiteY19" fmla="*/ 33169 h 49640"/>
                    <a:gd name="connsiteX20" fmla="*/ 25511 w 44360"/>
                    <a:gd name="connsiteY20" fmla="*/ 29635 h 49640"/>
                    <a:gd name="connsiteX21" fmla="*/ 39534 w 44360"/>
                    <a:gd name="connsiteY21" fmla="*/ 24054 h 49640"/>
                    <a:gd name="connsiteX22" fmla="*/ 43470 w 44360"/>
                    <a:gd name="connsiteY22" fmla="*/ 14710 h 49640"/>
                    <a:gd name="connsiteX23" fmla="*/ 38018 w 44360"/>
                    <a:gd name="connsiteY23" fmla="*/ 3476 h 49640"/>
                    <a:gd name="connsiteX24" fmla="*/ 21876 w 44360"/>
                    <a:gd name="connsiteY24" fmla="*/ -1217 h 49640"/>
                    <a:gd name="connsiteX25" fmla="*/ 6507 w 44360"/>
                    <a:gd name="connsiteY25" fmla="*/ 2718 h 49640"/>
                    <a:gd name="connsiteX26" fmla="*/ -891 w 44360"/>
                    <a:gd name="connsiteY26" fmla="*/ 1340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891" y="13407"/>
                      </a:moveTo>
                      <a:lnTo>
                        <a:pt x="11716" y="15325"/>
                      </a:lnTo>
                      <a:cubicBezTo>
                        <a:pt x="12260" y="12883"/>
                        <a:pt x="13347" y="11027"/>
                        <a:pt x="14979" y="9758"/>
                      </a:cubicBezTo>
                      <a:cubicBezTo>
                        <a:pt x="16620" y="8490"/>
                        <a:pt x="18919" y="7855"/>
                        <a:pt x="21876" y="7855"/>
                      </a:cubicBezTo>
                      <a:cubicBezTo>
                        <a:pt x="25120" y="7855"/>
                        <a:pt x="27562" y="8451"/>
                        <a:pt x="29203" y="9644"/>
                      </a:cubicBezTo>
                      <a:cubicBezTo>
                        <a:pt x="30309" y="10483"/>
                        <a:pt x="30863" y="11604"/>
                        <a:pt x="30863" y="13007"/>
                      </a:cubicBezTo>
                      <a:cubicBezTo>
                        <a:pt x="30863" y="13961"/>
                        <a:pt x="30562" y="14748"/>
                        <a:pt x="29961" y="15368"/>
                      </a:cubicBezTo>
                      <a:cubicBezTo>
                        <a:pt x="29341" y="15969"/>
                        <a:pt x="27943" y="16522"/>
                        <a:pt x="25768" y="17028"/>
                      </a:cubicBezTo>
                      <a:cubicBezTo>
                        <a:pt x="15627" y="19260"/>
                        <a:pt x="9202" y="21302"/>
                        <a:pt x="6493" y="23152"/>
                      </a:cubicBezTo>
                      <a:cubicBezTo>
                        <a:pt x="2734" y="25719"/>
                        <a:pt x="855" y="29282"/>
                        <a:pt x="855" y="33842"/>
                      </a:cubicBezTo>
                      <a:cubicBezTo>
                        <a:pt x="855" y="37953"/>
                        <a:pt x="2477" y="41412"/>
                        <a:pt x="5720" y="44216"/>
                      </a:cubicBezTo>
                      <a:cubicBezTo>
                        <a:pt x="8973" y="47021"/>
                        <a:pt x="14015" y="48424"/>
                        <a:pt x="20846" y="48424"/>
                      </a:cubicBezTo>
                      <a:cubicBezTo>
                        <a:pt x="27342" y="48424"/>
                        <a:pt x="32170" y="47365"/>
                        <a:pt x="35327" y="45247"/>
                      </a:cubicBezTo>
                      <a:cubicBezTo>
                        <a:pt x="38494" y="43129"/>
                        <a:pt x="40674" y="40000"/>
                        <a:pt x="41867" y="35859"/>
                      </a:cubicBezTo>
                      <a:lnTo>
                        <a:pt x="30004" y="33670"/>
                      </a:lnTo>
                      <a:cubicBezTo>
                        <a:pt x="29498" y="35511"/>
                        <a:pt x="28535" y="36923"/>
                        <a:pt x="27113" y="37906"/>
                      </a:cubicBezTo>
                      <a:cubicBezTo>
                        <a:pt x="25701" y="38898"/>
                        <a:pt x="23684" y="39394"/>
                        <a:pt x="21060" y="39394"/>
                      </a:cubicBezTo>
                      <a:cubicBezTo>
                        <a:pt x="17760" y="39394"/>
                        <a:pt x="15394" y="38931"/>
                        <a:pt x="13963" y="38006"/>
                      </a:cubicBezTo>
                      <a:cubicBezTo>
                        <a:pt x="13009" y="37348"/>
                        <a:pt x="12532" y="36499"/>
                        <a:pt x="12532" y="35459"/>
                      </a:cubicBezTo>
                      <a:cubicBezTo>
                        <a:pt x="12532" y="34562"/>
                        <a:pt x="12947" y="33799"/>
                        <a:pt x="13777" y="33169"/>
                      </a:cubicBezTo>
                      <a:cubicBezTo>
                        <a:pt x="14912" y="32339"/>
                        <a:pt x="18823" y="31161"/>
                        <a:pt x="25511" y="29635"/>
                      </a:cubicBezTo>
                      <a:cubicBezTo>
                        <a:pt x="32208" y="28118"/>
                        <a:pt x="36882" y="26258"/>
                        <a:pt x="39534" y="24054"/>
                      </a:cubicBezTo>
                      <a:cubicBezTo>
                        <a:pt x="42158" y="21812"/>
                        <a:pt x="43470" y="18697"/>
                        <a:pt x="43470" y="14710"/>
                      </a:cubicBezTo>
                      <a:cubicBezTo>
                        <a:pt x="43470" y="10350"/>
                        <a:pt x="41652" y="6605"/>
                        <a:pt x="38018" y="3476"/>
                      </a:cubicBezTo>
                      <a:cubicBezTo>
                        <a:pt x="34383" y="347"/>
                        <a:pt x="29002" y="-1217"/>
                        <a:pt x="21876" y="-1217"/>
                      </a:cubicBezTo>
                      <a:cubicBezTo>
                        <a:pt x="15408" y="-1217"/>
                        <a:pt x="10285" y="94"/>
                        <a:pt x="6507" y="2718"/>
                      </a:cubicBezTo>
                      <a:cubicBezTo>
                        <a:pt x="2739" y="5341"/>
                        <a:pt x="273" y="8905"/>
                        <a:pt x="-891" y="13407"/>
                      </a:cubicBezTo>
                      <a:close/>
                    </a:path>
                  </a:pathLst>
                </a:custGeom>
                <a:solidFill>
                  <a:srgbClr val="000000"/>
                </a:solidFill>
                <a:ln w="14" cap="flat">
                  <a:noFill/>
                  <a:prstDash val="solid"/>
                  <a:round/>
                </a:ln>
              </p:spPr>
              <p:txBody>
                <a:bodyPr rtlCol="0" anchor="ctr"/>
                <a:lstStyle/>
                <a:p>
                  <a:endParaRPr lang="en-US"/>
                </a:p>
              </p:txBody>
            </p:sp>
            <p:sp>
              <p:nvSpPr>
                <p:cNvPr id="1718" name="Freeform: Shape 1717">
                  <a:extLst>
                    <a:ext uri="{FF2B5EF4-FFF2-40B4-BE49-F238E27FC236}">
                      <a16:creationId xmlns:a16="http://schemas.microsoft.com/office/drawing/2014/main" id="{4E122805-EE21-C436-9160-B7B9CC1C6F5E}"/>
                    </a:ext>
                  </a:extLst>
                </p:cNvPr>
                <p:cNvSpPr/>
                <p:nvPr/>
              </p:nvSpPr>
              <p:spPr>
                <a:xfrm flipV="1">
                  <a:off x="3503278" y="3661876"/>
                  <a:ext cx="44589" cy="49640"/>
                </a:xfrm>
                <a:custGeom>
                  <a:avLst/>
                  <a:gdLst>
                    <a:gd name="connsiteX0" fmla="*/ 11742 w 44589"/>
                    <a:gd name="connsiteY0" fmla="*/ 32854 h 49640"/>
                    <a:gd name="connsiteX1" fmla="*/ 337 w 44589"/>
                    <a:gd name="connsiteY1" fmla="*/ 34915 h 49640"/>
                    <a:gd name="connsiteX2" fmla="*/ 6949 w 44589"/>
                    <a:gd name="connsiteY2" fmla="*/ 45104 h 49640"/>
                    <a:gd name="connsiteX3" fmla="*/ 20901 w 44589"/>
                    <a:gd name="connsiteY3" fmla="*/ 48424 h 49640"/>
                    <a:gd name="connsiteX4" fmla="*/ 33422 w 44589"/>
                    <a:gd name="connsiteY4" fmla="*/ 46434 h 49640"/>
                    <a:gd name="connsiteX5" fmla="*/ 39217 w 44589"/>
                    <a:gd name="connsiteY5" fmla="*/ 41383 h 49640"/>
                    <a:gd name="connsiteX6" fmla="*/ 40891 w 44589"/>
                    <a:gd name="connsiteY6" fmla="*/ 30136 h 49640"/>
                    <a:gd name="connsiteX7" fmla="*/ 40763 w 44589"/>
                    <a:gd name="connsiteY7" fmla="*/ 15468 h 49640"/>
                    <a:gd name="connsiteX8" fmla="*/ 41364 w 44589"/>
                    <a:gd name="connsiteY8" fmla="*/ 6224 h 49640"/>
                    <a:gd name="connsiteX9" fmla="*/ 43625 w 44589"/>
                    <a:gd name="connsiteY9" fmla="*/ -144 h 49640"/>
                    <a:gd name="connsiteX10" fmla="*/ 31189 w 44589"/>
                    <a:gd name="connsiteY10" fmla="*/ -144 h 49640"/>
                    <a:gd name="connsiteX11" fmla="*/ 29987 w 44589"/>
                    <a:gd name="connsiteY11" fmla="*/ 3562 h 49640"/>
                    <a:gd name="connsiteX12" fmla="*/ 29529 w 44589"/>
                    <a:gd name="connsiteY12" fmla="*/ 5050 h 49640"/>
                    <a:gd name="connsiteX13" fmla="*/ 22646 w 44589"/>
                    <a:gd name="connsiteY13" fmla="*/ 343 h 49640"/>
                    <a:gd name="connsiteX14" fmla="*/ 14819 w 44589"/>
                    <a:gd name="connsiteY14" fmla="*/ -1217 h 49640"/>
                    <a:gd name="connsiteX15" fmla="*/ 3257 w 44589"/>
                    <a:gd name="connsiteY15" fmla="*/ 2761 h 49640"/>
                    <a:gd name="connsiteX16" fmla="*/ -965 w 44589"/>
                    <a:gd name="connsiteY16" fmla="*/ 12821 h 49640"/>
                    <a:gd name="connsiteX17" fmla="*/ 953 w 44589"/>
                    <a:gd name="connsiteY17" fmla="*/ 20004 h 49640"/>
                    <a:gd name="connsiteX18" fmla="*/ 6348 w 44589"/>
                    <a:gd name="connsiteY18" fmla="*/ 24827 h 49640"/>
                    <a:gd name="connsiteX19" fmla="*/ 16350 w 44589"/>
                    <a:gd name="connsiteY19" fmla="*/ 27760 h 49640"/>
                    <a:gd name="connsiteX20" fmla="*/ 28556 w 44589"/>
                    <a:gd name="connsiteY20" fmla="*/ 30851 h 49640"/>
                    <a:gd name="connsiteX21" fmla="*/ 28556 w 44589"/>
                    <a:gd name="connsiteY21" fmla="*/ 32096 h 49640"/>
                    <a:gd name="connsiteX22" fmla="*/ 26768 w 44589"/>
                    <a:gd name="connsiteY22" fmla="*/ 37262 h 49640"/>
                    <a:gd name="connsiteX23" fmla="*/ 20013 w 44589"/>
                    <a:gd name="connsiteY23" fmla="*/ 38807 h 49640"/>
                    <a:gd name="connsiteX24" fmla="*/ 14776 w 44589"/>
                    <a:gd name="connsiteY24" fmla="*/ 37491 h 49640"/>
                    <a:gd name="connsiteX25" fmla="*/ 11742 w 44589"/>
                    <a:gd name="connsiteY25" fmla="*/ 32854 h 49640"/>
                    <a:gd name="connsiteX26" fmla="*/ 28556 w 44589"/>
                    <a:gd name="connsiteY26" fmla="*/ 22666 h 49640"/>
                    <a:gd name="connsiteX27" fmla="*/ 20901 w 44589"/>
                    <a:gd name="connsiteY27" fmla="*/ 20734 h 49640"/>
                    <a:gd name="connsiteX28" fmla="*/ 14061 w 44589"/>
                    <a:gd name="connsiteY28" fmla="*/ 18545 h 49640"/>
                    <a:gd name="connsiteX29" fmla="*/ 11599 w 44589"/>
                    <a:gd name="connsiteY29" fmla="*/ 14123 h 49640"/>
                    <a:gd name="connsiteX30" fmla="*/ 13560 w 44589"/>
                    <a:gd name="connsiteY30" fmla="*/ 9558 h 49640"/>
                    <a:gd name="connsiteX31" fmla="*/ 18582 w 44589"/>
                    <a:gd name="connsiteY31" fmla="*/ 7641 h 49640"/>
                    <a:gd name="connsiteX32" fmla="*/ 25065 w 44589"/>
                    <a:gd name="connsiteY32" fmla="*/ 9873 h 49640"/>
                    <a:gd name="connsiteX33" fmla="*/ 28056 w 44589"/>
                    <a:gd name="connsiteY33" fmla="*/ 14037 h 49640"/>
                    <a:gd name="connsiteX34" fmla="*/ 28556 w 44589"/>
                    <a:gd name="connsiteY34" fmla="*/ 2016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742" y="32854"/>
                      </a:moveTo>
                      <a:lnTo>
                        <a:pt x="337" y="34915"/>
                      </a:lnTo>
                      <a:cubicBezTo>
                        <a:pt x="1616" y="39504"/>
                        <a:pt x="3819" y="42900"/>
                        <a:pt x="6949" y="45104"/>
                      </a:cubicBezTo>
                      <a:cubicBezTo>
                        <a:pt x="10078" y="47317"/>
                        <a:pt x="14728" y="48424"/>
                        <a:pt x="20901" y="48424"/>
                      </a:cubicBezTo>
                      <a:cubicBezTo>
                        <a:pt x="26510" y="48424"/>
                        <a:pt x="30684" y="47761"/>
                        <a:pt x="33422" y="46434"/>
                      </a:cubicBezTo>
                      <a:cubicBezTo>
                        <a:pt x="36169" y="45108"/>
                        <a:pt x="38101" y="43425"/>
                        <a:pt x="39217" y="41383"/>
                      </a:cubicBezTo>
                      <a:cubicBezTo>
                        <a:pt x="40333" y="39342"/>
                        <a:pt x="40891" y="35592"/>
                        <a:pt x="40891" y="30136"/>
                      </a:cubicBezTo>
                      <a:lnTo>
                        <a:pt x="40763" y="15468"/>
                      </a:lnTo>
                      <a:cubicBezTo>
                        <a:pt x="40763" y="11290"/>
                        <a:pt x="40963" y="8208"/>
                        <a:pt x="41364" y="6224"/>
                      </a:cubicBezTo>
                      <a:cubicBezTo>
                        <a:pt x="41764" y="4249"/>
                        <a:pt x="42518" y="2126"/>
                        <a:pt x="43625" y="-144"/>
                      </a:cubicBezTo>
                      <a:lnTo>
                        <a:pt x="31189" y="-144"/>
                      </a:lnTo>
                      <a:cubicBezTo>
                        <a:pt x="30865" y="695"/>
                        <a:pt x="30464" y="1931"/>
                        <a:pt x="29987" y="3562"/>
                      </a:cubicBezTo>
                      <a:cubicBezTo>
                        <a:pt x="29777" y="4316"/>
                        <a:pt x="29625" y="4812"/>
                        <a:pt x="29529" y="5050"/>
                      </a:cubicBezTo>
                      <a:cubicBezTo>
                        <a:pt x="27383" y="2961"/>
                        <a:pt x="25089" y="1392"/>
                        <a:pt x="22646" y="343"/>
                      </a:cubicBezTo>
                      <a:cubicBezTo>
                        <a:pt x="20204" y="-697"/>
                        <a:pt x="17595" y="-1217"/>
                        <a:pt x="14819" y="-1217"/>
                      </a:cubicBezTo>
                      <a:cubicBezTo>
                        <a:pt x="9935" y="-1217"/>
                        <a:pt x="6080" y="109"/>
                        <a:pt x="3257" y="2761"/>
                      </a:cubicBezTo>
                      <a:cubicBezTo>
                        <a:pt x="442" y="5413"/>
                        <a:pt x="-965" y="8766"/>
                        <a:pt x="-965" y="12821"/>
                      </a:cubicBezTo>
                      <a:cubicBezTo>
                        <a:pt x="-965" y="15511"/>
                        <a:pt x="-326" y="17905"/>
                        <a:pt x="953" y="20004"/>
                      </a:cubicBezTo>
                      <a:cubicBezTo>
                        <a:pt x="2241" y="22103"/>
                        <a:pt x="4039" y="23710"/>
                        <a:pt x="6348" y="24827"/>
                      </a:cubicBezTo>
                      <a:cubicBezTo>
                        <a:pt x="8656" y="25952"/>
                        <a:pt x="11990" y="26930"/>
                        <a:pt x="16350" y="27760"/>
                      </a:cubicBezTo>
                      <a:cubicBezTo>
                        <a:pt x="22217" y="28867"/>
                        <a:pt x="26286" y="29897"/>
                        <a:pt x="28556" y="30851"/>
                      </a:cubicBezTo>
                      <a:lnTo>
                        <a:pt x="28556" y="32096"/>
                      </a:lnTo>
                      <a:cubicBezTo>
                        <a:pt x="28556" y="34510"/>
                        <a:pt x="27960" y="36232"/>
                        <a:pt x="26768" y="37262"/>
                      </a:cubicBezTo>
                      <a:cubicBezTo>
                        <a:pt x="25575" y="38292"/>
                        <a:pt x="23324" y="38807"/>
                        <a:pt x="20013" y="38807"/>
                      </a:cubicBezTo>
                      <a:cubicBezTo>
                        <a:pt x="17772" y="38807"/>
                        <a:pt x="16026" y="38368"/>
                        <a:pt x="14776" y="37491"/>
                      </a:cubicBezTo>
                      <a:cubicBezTo>
                        <a:pt x="13526" y="36613"/>
                        <a:pt x="12515" y="35068"/>
                        <a:pt x="11742" y="32854"/>
                      </a:cubicBezTo>
                      <a:close/>
                      <a:moveTo>
                        <a:pt x="28556" y="22666"/>
                      </a:moveTo>
                      <a:cubicBezTo>
                        <a:pt x="26944" y="22132"/>
                        <a:pt x="24392" y="21488"/>
                        <a:pt x="20901" y="20734"/>
                      </a:cubicBezTo>
                      <a:cubicBezTo>
                        <a:pt x="17419" y="19990"/>
                        <a:pt x="15139" y="19260"/>
                        <a:pt x="14061" y="18545"/>
                      </a:cubicBezTo>
                      <a:cubicBezTo>
                        <a:pt x="12420" y="17381"/>
                        <a:pt x="11599" y="15907"/>
                        <a:pt x="11599" y="14123"/>
                      </a:cubicBezTo>
                      <a:cubicBezTo>
                        <a:pt x="11599" y="12368"/>
                        <a:pt x="12253" y="10846"/>
                        <a:pt x="13560" y="9558"/>
                      </a:cubicBezTo>
                      <a:cubicBezTo>
                        <a:pt x="14876" y="8280"/>
                        <a:pt x="16550" y="7641"/>
                        <a:pt x="18582" y="7641"/>
                      </a:cubicBezTo>
                      <a:cubicBezTo>
                        <a:pt x="20843" y="7641"/>
                        <a:pt x="23004" y="8385"/>
                        <a:pt x="25065" y="9873"/>
                      </a:cubicBezTo>
                      <a:cubicBezTo>
                        <a:pt x="26582" y="11008"/>
                        <a:pt x="27579" y="12396"/>
                        <a:pt x="28056" y="14037"/>
                      </a:cubicBezTo>
                      <a:cubicBezTo>
                        <a:pt x="28389" y="15106"/>
                        <a:pt x="28556" y="17147"/>
                        <a:pt x="28556" y="20162"/>
                      </a:cubicBezTo>
                      <a:close/>
                    </a:path>
                  </a:pathLst>
                </a:custGeom>
                <a:solidFill>
                  <a:srgbClr val="000000"/>
                </a:solidFill>
                <a:ln w="14" cap="flat">
                  <a:noFill/>
                  <a:prstDash val="solid"/>
                  <a:round/>
                </a:ln>
              </p:spPr>
              <p:txBody>
                <a:bodyPr rtlCol="0" anchor="ctr"/>
                <a:lstStyle/>
                <a:p>
                  <a:endParaRPr lang="en-US"/>
                </a:p>
              </p:txBody>
            </p:sp>
            <p:sp>
              <p:nvSpPr>
                <p:cNvPr id="1719" name="Freeform: Shape 1718">
                  <a:extLst>
                    <a:ext uri="{FF2B5EF4-FFF2-40B4-BE49-F238E27FC236}">
                      <a16:creationId xmlns:a16="http://schemas.microsoft.com/office/drawing/2014/main" id="{6F174694-A679-38B6-4ECF-15F94283B88B}"/>
                    </a:ext>
                  </a:extLst>
                </p:cNvPr>
                <p:cNvSpPr/>
                <p:nvPr/>
              </p:nvSpPr>
              <p:spPr>
                <a:xfrm flipV="1">
                  <a:off x="3556587" y="3661876"/>
                  <a:ext cx="69846" cy="48567"/>
                </a:xfrm>
                <a:custGeom>
                  <a:avLst/>
                  <a:gdLst>
                    <a:gd name="connsiteX0" fmla="*/ -1998 w 69846"/>
                    <a:gd name="connsiteY0" fmla="*/ 46239 h 48567"/>
                    <a:gd name="connsiteX1" fmla="*/ 9579 w 69846"/>
                    <a:gd name="connsiteY1" fmla="*/ 46239 h 48567"/>
                    <a:gd name="connsiteX2" fmla="*/ 9579 w 69846"/>
                    <a:gd name="connsiteY2" fmla="*/ 39757 h 48567"/>
                    <a:gd name="connsiteX3" fmla="*/ 24389 w 69846"/>
                    <a:gd name="connsiteY3" fmla="*/ 47313 h 48567"/>
                    <a:gd name="connsiteX4" fmla="*/ 32288 w 69846"/>
                    <a:gd name="connsiteY4" fmla="*/ 45424 h 48567"/>
                    <a:gd name="connsiteX5" fmla="*/ 37798 w 69846"/>
                    <a:gd name="connsiteY5" fmla="*/ 39757 h 48567"/>
                    <a:gd name="connsiteX6" fmla="*/ 44552 w 69846"/>
                    <a:gd name="connsiteY6" fmla="*/ 45424 h 48567"/>
                    <a:gd name="connsiteX7" fmla="*/ 52294 w 69846"/>
                    <a:gd name="connsiteY7" fmla="*/ 47313 h 48567"/>
                    <a:gd name="connsiteX8" fmla="*/ 61137 w 69846"/>
                    <a:gd name="connsiteY8" fmla="*/ 45180 h 48567"/>
                    <a:gd name="connsiteX9" fmla="*/ 66546 w 69846"/>
                    <a:gd name="connsiteY9" fmla="*/ 38941 h 48567"/>
                    <a:gd name="connsiteX10" fmla="*/ 67848 w 69846"/>
                    <a:gd name="connsiteY10" fmla="*/ 29111 h 48567"/>
                    <a:gd name="connsiteX11" fmla="*/ 67848 w 69846"/>
                    <a:gd name="connsiteY11" fmla="*/ -1255 h 48567"/>
                    <a:gd name="connsiteX12" fmla="*/ 55284 w 69846"/>
                    <a:gd name="connsiteY12" fmla="*/ -1255 h 48567"/>
                    <a:gd name="connsiteX13" fmla="*/ 55284 w 69846"/>
                    <a:gd name="connsiteY13" fmla="*/ 25891 h 48567"/>
                    <a:gd name="connsiteX14" fmla="*/ 53982 w 69846"/>
                    <a:gd name="connsiteY14" fmla="*/ 35006 h 48567"/>
                    <a:gd name="connsiteX15" fmla="*/ 48616 w 69846"/>
                    <a:gd name="connsiteY15" fmla="*/ 37696 h 48567"/>
                    <a:gd name="connsiteX16" fmla="*/ 43650 w 69846"/>
                    <a:gd name="connsiteY16" fmla="*/ 36079 h 48567"/>
                    <a:gd name="connsiteX17" fmla="*/ 40302 w 69846"/>
                    <a:gd name="connsiteY17" fmla="*/ 31372 h 48567"/>
                    <a:gd name="connsiteX18" fmla="*/ 39272 w 69846"/>
                    <a:gd name="connsiteY18" fmla="*/ 21555 h 48567"/>
                    <a:gd name="connsiteX19" fmla="*/ 39272 w 69846"/>
                    <a:gd name="connsiteY19" fmla="*/ -1255 h 48567"/>
                    <a:gd name="connsiteX20" fmla="*/ 26708 w 69846"/>
                    <a:gd name="connsiteY20" fmla="*/ -1255 h 48567"/>
                    <a:gd name="connsiteX21" fmla="*/ 26708 w 69846"/>
                    <a:gd name="connsiteY21" fmla="*/ 24775 h 48567"/>
                    <a:gd name="connsiteX22" fmla="*/ 26035 w 69846"/>
                    <a:gd name="connsiteY22" fmla="*/ 33704 h 48567"/>
                    <a:gd name="connsiteX23" fmla="*/ 23946 w 69846"/>
                    <a:gd name="connsiteY23" fmla="*/ 36709 h 48567"/>
                    <a:gd name="connsiteX24" fmla="*/ 20139 w 69846"/>
                    <a:gd name="connsiteY24" fmla="*/ 37696 h 48567"/>
                    <a:gd name="connsiteX25" fmla="*/ 14902 w 69846"/>
                    <a:gd name="connsiteY25" fmla="*/ 36122 h 48567"/>
                    <a:gd name="connsiteX26" fmla="*/ 11568 w 69846"/>
                    <a:gd name="connsiteY26" fmla="*/ 31615 h 48567"/>
                    <a:gd name="connsiteX27" fmla="*/ 10566 w 69846"/>
                    <a:gd name="connsiteY27" fmla="*/ 21827 h 48567"/>
                    <a:gd name="connsiteX28" fmla="*/ 10566 w 69846"/>
                    <a:gd name="connsiteY28" fmla="*/ -1255 h 48567"/>
                    <a:gd name="connsiteX29" fmla="*/ -1998 w 69846"/>
                    <a:gd name="connsiteY29" fmla="*/ -125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1998" y="46239"/>
                      </a:moveTo>
                      <a:lnTo>
                        <a:pt x="9579" y="46239"/>
                      </a:lnTo>
                      <a:lnTo>
                        <a:pt x="9579" y="39757"/>
                      </a:lnTo>
                      <a:cubicBezTo>
                        <a:pt x="13729" y="44794"/>
                        <a:pt x="18665" y="47313"/>
                        <a:pt x="24389" y="47313"/>
                      </a:cubicBezTo>
                      <a:cubicBezTo>
                        <a:pt x="27423" y="47313"/>
                        <a:pt x="30056" y="46683"/>
                        <a:pt x="32288" y="45424"/>
                      </a:cubicBezTo>
                      <a:cubicBezTo>
                        <a:pt x="34530" y="44174"/>
                        <a:pt x="36367" y="42285"/>
                        <a:pt x="37798" y="39757"/>
                      </a:cubicBezTo>
                      <a:cubicBezTo>
                        <a:pt x="39887" y="42285"/>
                        <a:pt x="42138" y="44174"/>
                        <a:pt x="44552" y="45424"/>
                      </a:cubicBezTo>
                      <a:cubicBezTo>
                        <a:pt x="46966" y="46683"/>
                        <a:pt x="49546" y="47313"/>
                        <a:pt x="52294" y="47313"/>
                      </a:cubicBezTo>
                      <a:cubicBezTo>
                        <a:pt x="55776" y="47313"/>
                        <a:pt x="58723" y="46602"/>
                        <a:pt x="61137" y="45180"/>
                      </a:cubicBezTo>
                      <a:cubicBezTo>
                        <a:pt x="63551" y="43769"/>
                        <a:pt x="65354" y="41689"/>
                        <a:pt x="66546" y="38941"/>
                      </a:cubicBezTo>
                      <a:cubicBezTo>
                        <a:pt x="67414" y="36919"/>
                        <a:pt x="67848" y="33642"/>
                        <a:pt x="67848" y="29111"/>
                      </a:cubicBezTo>
                      <a:lnTo>
                        <a:pt x="67848" y="-1255"/>
                      </a:lnTo>
                      <a:lnTo>
                        <a:pt x="55284" y="-1255"/>
                      </a:lnTo>
                      <a:lnTo>
                        <a:pt x="55284" y="25891"/>
                      </a:lnTo>
                      <a:cubicBezTo>
                        <a:pt x="55284" y="30604"/>
                        <a:pt x="54850" y="33642"/>
                        <a:pt x="53982" y="35006"/>
                      </a:cubicBezTo>
                      <a:cubicBezTo>
                        <a:pt x="52818" y="36800"/>
                        <a:pt x="51030" y="37696"/>
                        <a:pt x="48616" y="37696"/>
                      </a:cubicBezTo>
                      <a:cubicBezTo>
                        <a:pt x="46861" y="37696"/>
                        <a:pt x="45205" y="37157"/>
                        <a:pt x="43650" y="36079"/>
                      </a:cubicBezTo>
                      <a:cubicBezTo>
                        <a:pt x="42105" y="35011"/>
                        <a:pt x="40989" y="33442"/>
                        <a:pt x="40302" y="31372"/>
                      </a:cubicBezTo>
                      <a:cubicBezTo>
                        <a:pt x="39615" y="29301"/>
                        <a:pt x="39272" y="26029"/>
                        <a:pt x="39272" y="21555"/>
                      </a:cubicBezTo>
                      <a:lnTo>
                        <a:pt x="39272" y="-1255"/>
                      </a:lnTo>
                      <a:lnTo>
                        <a:pt x="26708" y="-1255"/>
                      </a:lnTo>
                      <a:lnTo>
                        <a:pt x="26708" y="24775"/>
                      </a:lnTo>
                      <a:cubicBezTo>
                        <a:pt x="26708" y="29392"/>
                        <a:pt x="26483" y="32368"/>
                        <a:pt x="26035" y="33704"/>
                      </a:cubicBezTo>
                      <a:cubicBezTo>
                        <a:pt x="25587" y="35049"/>
                        <a:pt x="24890" y="36051"/>
                        <a:pt x="23946" y="36709"/>
                      </a:cubicBezTo>
                      <a:cubicBezTo>
                        <a:pt x="23011" y="37367"/>
                        <a:pt x="21742" y="37696"/>
                        <a:pt x="20139" y="37696"/>
                      </a:cubicBezTo>
                      <a:cubicBezTo>
                        <a:pt x="18203" y="37696"/>
                        <a:pt x="16457" y="37172"/>
                        <a:pt x="14902" y="36122"/>
                      </a:cubicBezTo>
                      <a:cubicBezTo>
                        <a:pt x="13357" y="35082"/>
                        <a:pt x="12245" y="33580"/>
                        <a:pt x="11568" y="31615"/>
                      </a:cubicBezTo>
                      <a:cubicBezTo>
                        <a:pt x="10900" y="29650"/>
                        <a:pt x="10566" y="26387"/>
                        <a:pt x="10566" y="21827"/>
                      </a:cubicBezTo>
                      <a:lnTo>
                        <a:pt x="10566" y="-1255"/>
                      </a:lnTo>
                      <a:lnTo>
                        <a:pt x="-1998" y="-1255"/>
                      </a:lnTo>
                      <a:close/>
                    </a:path>
                  </a:pathLst>
                </a:custGeom>
                <a:solidFill>
                  <a:srgbClr val="000000"/>
                </a:solidFill>
                <a:ln w="14" cap="flat">
                  <a:noFill/>
                  <a:prstDash val="solid"/>
                  <a:round/>
                </a:ln>
              </p:spPr>
              <p:txBody>
                <a:bodyPr rtlCol="0" anchor="ctr"/>
                <a:lstStyle/>
                <a:p>
                  <a:endParaRPr lang="en-US"/>
                </a:p>
              </p:txBody>
            </p:sp>
            <p:sp>
              <p:nvSpPr>
                <p:cNvPr id="1720" name="Freeform: Shape 1719">
                  <a:extLst>
                    <a:ext uri="{FF2B5EF4-FFF2-40B4-BE49-F238E27FC236}">
                      <a16:creationId xmlns:a16="http://schemas.microsoft.com/office/drawing/2014/main" id="{96B8A79A-FEB6-E97D-B0B1-F2F8246A853A}"/>
                    </a:ext>
                  </a:extLst>
                </p:cNvPr>
                <p:cNvSpPr/>
                <p:nvPr/>
              </p:nvSpPr>
              <p:spPr>
                <a:xfrm flipV="1">
                  <a:off x="3638592" y="3661876"/>
                  <a:ext cx="46335" cy="66640"/>
                </a:xfrm>
                <a:custGeom>
                  <a:avLst/>
                  <a:gdLst>
                    <a:gd name="connsiteX0" fmla="*/ -1200 w 46335"/>
                    <a:gd name="connsiteY0" fmla="*/ 64946 h 66640"/>
                    <a:gd name="connsiteX1" fmla="*/ 10520 w 46335"/>
                    <a:gd name="connsiteY1" fmla="*/ 64946 h 66640"/>
                    <a:gd name="connsiteX2" fmla="*/ 10520 w 46335"/>
                    <a:gd name="connsiteY2" fmla="*/ 57963 h 66640"/>
                    <a:gd name="connsiteX3" fmla="*/ 16687 w 46335"/>
                    <a:gd name="connsiteY3" fmla="*/ 63773 h 66640"/>
                    <a:gd name="connsiteX4" fmla="*/ 25330 w 46335"/>
                    <a:gd name="connsiteY4" fmla="*/ 66020 h 66640"/>
                    <a:gd name="connsiteX5" fmla="*/ 39368 w 46335"/>
                    <a:gd name="connsiteY5" fmla="*/ 59537 h 66640"/>
                    <a:gd name="connsiteX6" fmla="*/ 45135 w 46335"/>
                    <a:gd name="connsiteY6" fmla="*/ 41464 h 66640"/>
                    <a:gd name="connsiteX7" fmla="*/ 39311 w 46335"/>
                    <a:gd name="connsiteY7" fmla="*/ 22976 h 66640"/>
                    <a:gd name="connsiteX8" fmla="*/ 25230 w 46335"/>
                    <a:gd name="connsiteY8" fmla="*/ 16379 h 66640"/>
                    <a:gd name="connsiteX9" fmla="*/ 18090 w 46335"/>
                    <a:gd name="connsiteY9" fmla="*/ 17939 h 66640"/>
                    <a:gd name="connsiteX10" fmla="*/ 11378 w 46335"/>
                    <a:gd name="connsiteY10" fmla="*/ 23305 h 66640"/>
                    <a:gd name="connsiteX11" fmla="*/ 11378 w 46335"/>
                    <a:gd name="connsiteY11" fmla="*/ -621 h 66640"/>
                    <a:gd name="connsiteX12" fmla="*/ -1200 w 46335"/>
                    <a:gd name="connsiteY12" fmla="*/ -621 h 66640"/>
                    <a:gd name="connsiteX13" fmla="*/ 11235 w 46335"/>
                    <a:gd name="connsiteY13" fmla="*/ 42008 h 66640"/>
                    <a:gd name="connsiteX14" fmla="*/ 14412 w 46335"/>
                    <a:gd name="connsiteY14" fmla="*/ 30173 h 66640"/>
                    <a:gd name="connsiteX15" fmla="*/ 22154 w 46335"/>
                    <a:gd name="connsiteY15" fmla="*/ 26353 h 66640"/>
                    <a:gd name="connsiteX16" fmla="*/ 29437 w 46335"/>
                    <a:gd name="connsiteY16" fmla="*/ 29859 h 66640"/>
                    <a:gd name="connsiteX17" fmla="*/ 32342 w 46335"/>
                    <a:gd name="connsiteY17" fmla="*/ 41378 h 66640"/>
                    <a:gd name="connsiteX18" fmla="*/ 29337 w 46335"/>
                    <a:gd name="connsiteY18" fmla="*/ 52468 h 66640"/>
                    <a:gd name="connsiteX19" fmla="*/ 21925 w 46335"/>
                    <a:gd name="connsiteY19" fmla="*/ 56089 h 66640"/>
                    <a:gd name="connsiteX20" fmla="*/ 14269 w 46335"/>
                    <a:gd name="connsiteY20" fmla="*/ 52525 h 66640"/>
                    <a:gd name="connsiteX21" fmla="*/ 11235 w 46335"/>
                    <a:gd name="connsiteY21" fmla="*/ 42008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200" y="64946"/>
                      </a:moveTo>
                      <a:lnTo>
                        <a:pt x="10520" y="64946"/>
                      </a:lnTo>
                      <a:lnTo>
                        <a:pt x="10520" y="57963"/>
                      </a:lnTo>
                      <a:cubicBezTo>
                        <a:pt x="12046" y="60348"/>
                        <a:pt x="14102" y="62285"/>
                        <a:pt x="16687" y="63773"/>
                      </a:cubicBezTo>
                      <a:cubicBezTo>
                        <a:pt x="19282" y="65271"/>
                        <a:pt x="22163" y="66020"/>
                        <a:pt x="25330" y="66020"/>
                      </a:cubicBezTo>
                      <a:cubicBezTo>
                        <a:pt x="30844" y="66020"/>
                        <a:pt x="35524" y="63859"/>
                        <a:pt x="39368" y="59537"/>
                      </a:cubicBezTo>
                      <a:cubicBezTo>
                        <a:pt x="43213" y="55216"/>
                        <a:pt x="45135" y="49191"/>
                        <a:pt x="45135" y="41464"/>
                      </a:cubicBezTo>
                      <a:cubicBezTo>
                        <a:pt x="45135" y="33536"/>
                        <a:pt x="43194" y="27373"/>
                        <a:pt x="39311" y="22976"/>
                      </a:cubicBezTo>
                      <a:cubicBezTo>
                        <a:pt x="35438" y="18578"/>
                        <a:pt x="30744" y="16379"/>
                        <a:pt x="25230" y="16379"/>
                      </a:cubicBezTo>
                      <a:cubicBezTo>
                        <a:pt x="22607" y="16379"/>
                        <a:pt x="20226" y="16899"/>
                        <a:pt x="18090" y="17939"/>
                      </a:cubicBezTo>
                      <a:cubicBezTo>
                        <a:pt x="15962" y="18988"/>
                        <a:pt x="13725" y="20777"/>
                        <a:pt x="11378" y="23305"/>
                      </a:cubicBezTo>
                      <a:lnTo>
                        <a:pt x="11378" y="-621"/>
                      </a:lnTo>
                      <a:lnTo>
                        <a:pt x="-1200" y="-621"/>
                      </a:lnTo>
                      <a:close/>
                      <a:moveTo>
                        <a:pt x="11235" y="42008"/>
                      </a:moveTo>
                      <a:cubicBezTo>
                        <a:pt x="11235" y="36665"/>
                        <a:pt x="12294" y="32721"/>
                        <a:pt x="14412" y="30173"/>
                      </a:cubicBezTo>
                      <a:cubicBezTo>
                        <a:pt x="16530" y="27626"/>
                        <a:pt x="19110" y="26353"/>
                        <a:pt x="22154" y="26353"/>
                      </a:cubicBezTo>
                      <a:cubicBezTo>
                        <a:pt x="25073" y="26353"/>
                        <a:pt x="27501" y="27521"/>
                        <a:pt x="29437" y="29859"/>
                      </a:cubicBezTo>
                      <a:cubicBezTo>
                        <a:pt x="31374" y="32205"/>
                        <a:pt x="32342" y="36045"/>
                        <a:pt x="32342" y="41378"/>
                      </a:cubicBezTo>
                      <a:cubicBezTo>
                        <a:pt x="32342" y="46358"/>
                        <a:pt x="31341" y="50055"/>
                        <a:pt x="29337" y="52468"/>
                      </a:cubicBezTo>
                      <a:cubicBezTo>
                        <a:pt x="27343" y="54882"/>
                        <a:pt x="24872" y="56089"/>
                        <a:pt x="21925" y="56089"/>
                      </a:cubicBezTo>
                      <a:cubicBezTo>
                        <a:pt x="18853" y="56089"/>
                        <a:pt x="16301" y="54901"/>
                        <a:pt x="14269" y="52525"/>
                      </a:cubicBezTo>
                      <a:cubicBezTo>
                        <a:pt x="12246" y="50160"/>
                        <a:pt x="11235" y="46654"/>
                        <a:pt x="11235" y="42008"/>
                      </a:cubicBezTo>
                      <a:close/>
                    </a:path>
                  </a:pathLst>
                </a:custGeom>
                <a:solidFill>
                  <a:srgbClr val="000000"/>
                </a:solidFill>
                <a:ln w="14" cap="flat">
                  <a:noFill/>
                  <a:prstDash val="solid"/>
                  <a:round/>
                </a:ln>
              </p:spPr>
              <p:txBody>
                <a:bodyPr rtlCol="0" anchor="ctr"/>
                <a:lstStyle/>
                <a:p>
                  <a:endParaRPr lang="en-US"/>
                </a:p>
              </p:txBody>
            </p:sp>
            <p:sp>
              <p:nvSpPr>
                <p:cNvPr id="1721" name="Freeform: Shape 1720">
                  <a:extLst>
                    <a:ext uri="{FF2B5EF4-FFF2-40B4-BE49-F238E27FC236}">
                      <a16:creationId xmlns:a16="http://schemas.microsoft.com/office/drawing/2014/main" id="{41A6B4B3-F8FD-601B-8A13-E015E3287CDB}"/>
                    </a:ext>
                  </a:extLst>
                </p:cNvPr>
                <p:cNvSpPr/>
                <p:nvPr/>
              </p:nvSpPr>
              <p:spPr>
                <a:xfrm flipV="1">
                  <a:off x="3694892" y="3644890"/>
                  <a:ext cx="12578" cy="65553"/>
                </a:xfrm>
                <a:custGeom>
                  <a:avLst/>
                  <a:gdLst>
                    <a:gd name="connsiteX0" fmla="*/ -36 w 12578"/>
                    <a:gd name="connsiteY0" fmla="*/ -1850 h 65553"/>
                    <a:gd name="connsiteX1" fmla="*/ -36 w 12578"/>
                    <a:gd name="connsiteY1" fmla="*/ 63703 h 65553"/>
                    <a:gd name="connsiteX2" fmla="*/ 12542 w 12578"/>
                    <a:gd name="connsiteY2" fmla="*/ 63703 h 65553"/>
                    <a:gd name="connsiteX3" fmla="*/ 12542 w 12578"/>
                    <a:gd name="connsiteY3" fmla="*/ -1850 h 65553"/>
                  </a:gdLst>
                  <a:ahLst/>
                  <a:cxnLst>
                    <a:cxn ang="0">
                      <a:pos x="connsiteX0" y="connsiteY0"/>
                    </a:cxn>
                    <a:cxn ang="0">
                      <a:pos x="connsiteX1" y="connsiteY1"/>
                    </a:cxn>
                    <a:cxn ang="0">
                      <a:pos x="connsiteX2" y="connsiteY2"/>
                    </a:cxn>
                    <a:cxn ang="0">
                      <a:pos x="connsiteX3" y="connsiteY3"/>
                    </a:cxn>
                  </a:cxnLst>
                  <a:rect l="l" t="t" r="r" b="b"/>
                  <a:pathLst>
                    <a:path w="12578" h="65553">
                      <a:moveTo>
                        <a:pt x="-36" y="-1850"/>
                      </a:moveTo>
                      <a:lnTo>
                        <a:pt x="-36" y="63703"/>
                      </a:lnTo>
                      <a:lnTo>
                        <a:pt x="12542" y="63703"/>
                      </a:lnTo>
                      <a:lnTo>
                        <a:pt x="12542" y="-1850"/>
                      </a:lnTo>
                      <a:close/>
                    </a:path>
                  </a:pathLst>
                </a:custGeom>
                <a:solidFill>
                  <a:srgbClr val="000000"/>
                </a:solidFill>
                <a:ln w="14" cap="flat">
                  <a:noFill/>
                  <a:prstDash val="solid"/>
                  <a:round/>
                </a:ln>
              </p:spPr>
              <p:txBody>
                <a:bodyPr rtlCol="0" anchor="ctr"/>
                <a:lstStyle/>
                <a:p>
                  <a:endParaRPr lang="en-US"/>
                </a:p>
              </p:txBody>
            </p:sp>
            <p:sp>
              <p:nvSpPr>
                <p:cNvPr id="1722" name="Freeform: Shape 1721">
                  <a:extLst>
                    <a:ext uri="{FF2B5EF4-FFF2-40B4-BE49-F238E27FC236}">
                      <a16:creationId xmlns:a16="http://schemas.microsoft.com/office/drawing/2014/main" id="{9224C468-75C4-5D48-82C1-B4C6B47F18CC}"/>
                    </a:ext>
                  </a:extLst>
                </p:cNvPr>
                <p:cNvSpPr/>
                <p:nvPr/>
              </p:nvSpPr>
              <p:spPr>
                <a:xfrm flipV="1">
                  <a:off x="3716674" y="3661876"/>
                  <a:ext cx="44372" cy="49640"/>
                </a:xfrm>
                <a:custGeom>
                  <a:avLst/>
                  <a:gdLst>
                    <a:gd name="connsiteX0" fmla="*/ 30284 w 44372"/>
                    <a:gd name="connsiteY0" fmla="*/ 14967 h 49640"/>
                    <a:gd name="connsiteX1" fmla="*/ 42805 w 44372"/>
                    <a:gd name="connsiteY1" fmla="*/ 12864 h 49640"/>
                    <a:gd name="connsiteX2" fmla="*/ 35178 w 44372"/>
                    <a:gd name="connsiteY2" fmla="*/ 2375 h 49640"/>
                    <a:gd name="connsiteX3" fmla="*/ 22156 w 44372"/>
                    <a:gd name="connsiteY3" fmla="*/ -1217 h 49640"/>
                    <a:gd name="connsiteX4" fmla="*/ 3811 w 44372"/>
                    <a:gd name="connsiteY4" fmla="*/ 6882 h 49640"/>
                    <a:gd name="connsiteX5" fmla="*/ -882 w 44372"/>
                    <a:gd name="connsiteY5" fmla="*/ 23238 h 49640"/>
                    <a:gd name="connsiteX6" fmla="*/ 5285 w 44372"/>
                    <a:gd name="connsiteY6" fmla="*/ 41727 h 49640"/>
                    <a:gd name="connsiteX7" fmla="*/ 20897 w 44372"/>
                    <a:gd name="connsiteY7" fmla="*/ 48424 h 49640"/>
                    <a:gd name="connsiteX8" fmla="*/ 37625 w 44372"/>
                    <a:gd name="connsiteY8" fmla="*/ 41426 h 49640"/>
                    <a:gd name="connsiteX9" fmla="*/ 43478 w 44372"/>
                    <a:gd name="connsiteY9" fmla="*/ 19976 h 49640"/>
                    <a:gd name="connsiteX10" fmla="*/ 11996 w 44372"/>
                    <a:gd name="connsiteY10" fmla="*/ 19976 h 49640"/>
                    <a:gd name="connsiteX11" fmla="*/ 15044 w 44372"/>
                    <a:gd name="connsiteY11" fmla="*/ 11275 h 49640"/>
                    <a:gd name="connsiteX12" fmla="*/ 22285 w 44372"/>
                    <a:gd name="connsiteY12" fmla="*/ 8170 h 49640"/>
                    <a:gd name="connsiteX13" fmla="*/ 27236 w 44372"/>
                    <a:gd name="connsiteY13" fmla="*/ 9773 h 49640"/>
                    <a:gd name="connsiteX14" fmla="*/ 30284 w 44372"/>
                    <a:gd name="connsiteY14" fmla="*/ 14967 h 49640"/>
                    <a:gd name="connsiteX15" fmla="*/ 31000 w 44372"/>
                    <a:gd name="connsiteY15" fmla="*/ 27674 h 49640"/>
                    <a:gd name="connsiteX16" fmla="*/ 28181 w 44372"/>
                    <a:gd name="connsiteY16" fmla="*/ 35960 h 49640"/>
                    <a:gd name="connsiteX17" fmla="*/ 21655 w 44372"/>
                    <a:gd name="connsiteY17" fmla="*/ 38807 h 49640"/>
                    <a:gd name="connsiteX18" fmla="*/ 14858 w 44372"/>
                    <a:gd name="connsiteY18" fmla="*/ 35817 h 49640"/>
                    <a:gd name="connsiteX19" fmla="*/ 12225 w 44372"/>
                    <a:gd name="connsiteY19" fmla="*/ 2767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284" y="14967"/>
                      </a:moveTo>
                      <a:lnTo>
                        <a:pt x="42805" y="12864"/>
                      </a:lnTo>
                      <a:cubicBezTo>
                        <a:pt x="41203" y="8275"/>
                        <a:pt x="38660" y="4779"/>
                        <a:pt x="35178" y="2375"/>
                      </a:cubicBezTo>
                      <a:cubicBezTo>
                        <a:pt x="31706" y="-20"/>
                        <a:pt x="27365" y="-1217"/>
                        <a:pt x="22156" y="-1217"/>
                      </a:cubicBezTo>
                      <a:cubicBezTo>
                        <a:pt x="13895" y="-1217"/>
                        <a:pt x="7780" y="1483"/>
                        <a:pt x="3811" y="6882"/>
                      </a:cubicBezTo>
                      <a:cubicBezTo>
                        <a:pt x="682" y="11204"/>
                        <a:pt x="-882" y="16656"/>
                        <a:pt x="-882" y="23238"/>
                      </a:cubicBezTo>
                      <a:cubicBezTo>
                        <a:pt x="-882" y="31109"/>
                        <a:pt x="1173" y="37271"/>
                        <a:pt x="5285" y="41727"/>
                      </a:cubicBezTo>
                      <a:cubicBezTo>
                        <a:pt x="9406" y="46191"/>
                        <a:pt x="14610" y="48424"/>
                        <a:pt x="20897" y="48424"/>
                      </a:cubicBezTo>
                      <a:cubicBezTo>
                        <a:pt x="27966" y="48424"/>
                        <a:pt x="33542" y="46091"/>
                        <a:pt x="37625" y="41426"/>
                      </a:cubicBezTo>
                      <a:cubicBezTo>
                        <a:pt x="41708" y="36761"/>
                        <a:pt x="43659" y="29611"/>
                        <a:pt x="43478" y="19976"/>
                      </a:cubicBezTo>
                      <a:lnTo>
                        <a:pt x="11996" y="19976"/>
                      </a:lnTo>
                      <a:cubicBezTo>
                        <a:pt x="12092" y="16255"/>
                        <a:pt x="13108" y="13355"/>
                        <a:pt x="15044" y="11275"/>
                      </a:cubicBezTo>
                      <a:cubicBezTo>
                        <a:pt x="16981" y="9205"/>
                        <a:pt x="19395" y="8170"/>
                        <a:pt x="22285" y="8170"/>
                      </a:cubicBezTo>
                      <a:cubicBezTo>
                        <a:pt x="24250" y="8170"/>
                        <a:pt x="25901" y="8704"/>
                        <a:pt x="27236" y="9773"/>
                      </a:cubicBezTo>
                      <a:cubicBezTo>
                        <a:pt x="28581" y="10851"/>
                        <a:pt x="29597" y="12582"/>
                        <a:pt x="30284" y="14967"/>
                      </a:cubicBezTo>
                      <a:close/>
                      <a:moveTo>
                        <a:pt x="31000" y="27674"/>
                      </a:moveTo>
                      <a:cubicBezTo>
                        <a:pt x="30914" y="31309"/>
                        <a:pt x="29974" y="34071"/>
                        <a:pt x="28181" y="35960"/>
                      </a:cubicBezTo>
                      <a:cubicBezTo>
                        <a:pt x="26397" y="37858"/>
                        <a:pt x="24222" y="38807"/>
                        <a:pt x="21655" y="38807"/>
                      </a:cubicBezTo>
                      <a:cubicBezTo>
                        <a:pt x="18918" y="38807"/>
                        <a:pt x="16652" y="37810"/>
                        <a:pt x="14858" y="35817"/>
                      </a:cubicBezTo>
                      <a:cubicBezTo>
                        <a:pt x="13074" y="33813"/>
                        <a:pt x="12197" y="31099"/>
                        <a:pt x="12225" y="27674"/>
                      </a:cubicBezTo>
                      <a:close/>
                    </a:path>
                  </a:pathLst>
                </a:custGeom>
                <a:solidFill>
                  <a:srgbClr val="000000"/>
                </a:solidFill>
                <a:ln w="14" cap="flat">
                  <a:noFill/>
                  <a:prstDash val="solid"/>
                  <a:round/>
                </a:ln>
              </p:spPr>
              <p:txBody>
                <a:bodyPr rtlCol="0" anchor="ctr"/>
                <a:lstStyle/>
                <a:p>
                  <a:endParaRPr lang="en-US"/>
                </a:p>
              </p:txBody>
            </p:sp>
            <p:sp>
              <p:nvSpPr>
                <p:cNvPr id="1723" name="Freeform: Shape 1722">
                  <a:extLst>
                    <a:ext uri="{FF2B5EF4-FFF2-40B4-BE49-F238E27FC236}">
                      <a16:creationId xmlns:a16="http://schemas.microsoft.com/office/drawing/2014/main" id="{E73A40BC-36C3-51CA-8FEC-195CEF120ADC}"/>
                    </a:ext>
                  </a:extLst>
                </p:cNvPr>
                <p:cNvSpPr/>
                <p:nvPr/>
              </p:nvSpPr>
              <p:spPr>
                <a:xfrm flipV="1">
                  <a:off x="3766849" y="3661876"/>
                  <a:ext cx="44360" cy="49640"/>
                </a:xfrm>
                <a:custGeom>
                  <a:avLst/>
                  <a:gdLst>
                    <a:gd name="connsiteX0" fmla="*/ -817 w 44360"/>
                    <a:gd name="connsiteY0" fmla="*/ 13407 h 49640"/>
                    <a:gd name="connsiteX1" fmla="*/ 11790 w 44360"/>
                    <a:gd name="connsiteY1" fmla="*/ 15325 h 49640"/>
                    <a:gd name="connsiteX2" fmla="*/ 15052 w 44360"/>
                    <a:gd name="connsiteY2" fmla="*/ 9758 h 49640"/>
                    <a:gd name="connsiteX3" fmla="*/ 21950 w 44360"/>
                    <a:gd name="connsiteY3" fmla="*/ 7855 h 49640"/>
                    <a:gd name="connsiteX4" fmla="*/ 29276 w 44360"/>
                    <a:gd name="connsiteY4" fmla="*/ 9644 h 49640"/>
                    <a:gd name="connsiteX5" fmla="*/ 30936 w 44360"/>
                    <a:gd name="connsiteY5" fmla="*/ 13007 h 49640"/>
                    <a:gd name="connsiteX6" fmla="*/ 30035 w 44360"/>
                    <a:gd name="connsiteY6" fmla="*/ 15368 h 49640"/>
                    <a:gd name="connsiteX7" fmla="*/ 25842 w 44360"/>
                    <a:gd name="connsiteY7" fmla="*/ 17028 h 49640"/>
                    <a:gd name="connsiteX8" fmla="*/ 6566 w 44360"/>
                    <a:gd name="connsiteY8" fmla="*/ 23152 h 49640"/>
                    <a:gd name="connsiteX9" fmla="*/ 928 w 44360"/>
                    <a:gd name="connsiteY9" fmla="*/ 33842 h 49640"/>
                    <a:gd name="connsiteX10" fmla="*/ 5794 w 44360"/>
                    <a:gd name="connsiteY10" fmla="*/ 44216 h 49640"/>
                    <a:gd name="connsiteX11" fmla="*/ 20919 w 44360"/>
                    <a:gd name="connsiteY11" fmla="*/ 48424 h 49640"/>
                    <a:gd name="connsiteX12" fmla="*/ 35401 w 44360"/>
                    <a:gd name="connsiteY12" fmla="*/ 45247 h 49640"/>
                    <a:gd name="connsiteX13" fmla="*/ 41940 w 44360"/>
                    <a:gd name="connsiteY13" fmla="*/ 35859 h 49640"/>
                    <a:gd name="connsiteX14" fmla="*/ 30078 w 44360"/>
                    <a:gd name="connsiteY14" fmla="*/ 33670 h 49640"/>
                    <a:gd name="connsiteX15" fmla="*/ 27187 w 44360"/>
                    <a:gd name="connsiteY15" fmla="*/ 37906 h 49640"/>
                    <a:gd name="connsiteX16" fmla="*/ 21134 w 44360"/>
                    <a:gd name="connsiteY16" fmla="*/ 39394 h 49640"/>
                    <a:gd name="connsiteX17" fmla="*/ 14036 w 44360"/>
                    <a:gd name="connsiteY17" fmla="*/ 38006 h 49640"/>
                    <a:gd name="connsiteX18" fmla="*/ 12605 w 44360"/>
                    <a:gd name="connsiteY18" fmla="*/ 35459 h 49640"/>
                    <a:gd name="connsiteX19" fmla="*/ 13850 w 44360"/>
                    <a:gd name="connsiteY19" fmla="*/ 33169 h 49640"/>
                    <a:gd name="connsiteX20" fmla="*/ 25584 w 44360"/>
                    <a:gd name="connsiteY20" fmla="*/ 29635 h 49640"/>
                    <a:gd name="connsiteX21" fmla="*/ 39608 w 44360"/>
                    <a:gd name="connsiteY21" fmla="*/ 24054 h 49640"/>
                    <a:gd name="connsiteX22" fmla="*/ 43543 w 44360"/>
                    <a:gd name="connsiteY22" fmla="*/ 14710 h 49640"/>
                    <a:gd name="connsiteX23" fmla="*/ 38091 w 44360"/>
                    <a:gd name="connsiteY23" fmla="*/ 3476 h 49640"/>
                    <a:gd name="connsiteX24" fmla="*/ 21950 w 44360"/>
                    <a:gd name="connsiteY24" fmla="*/ -1217 h 49640"/>
                    <a:gd name="connsiteX25" fmla="*/ 6581 w 44360"/>
                    <a:gd name="connsiteY25" fmla="*/ 2718 h 49640"/>
                    <a:gd name="connsiteX26" fmla="*/ -817 w 44360"/>
                    <a:gd name="connsiteY26" fmla="*/ 1340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817" y="13407"/>
                      </a:moveTo>
                      <a:lnTo>
                        <a:pt x="11790" y="15325"/>
                      </a:lnTo>
                      <a:cubicBezTo>
                        <a:pt x="12333" y="12883"/>
                        <a:pt x="13421" y="11027"/>
                        <a:pt x="15052" y="9758"/>
                      </a:cubicBezTo>
                      <a:cubicBezTo>
                        <a:pt x="16693" y="8490"/>
                        <a:pt x="18992" y="7855"/>
                        <a:pt x="21950" y="7855"/>
                      </a:cubicBezTo>
                      <a:cubicBezTo>
                        <a:pt x="25193" y="7855"/>
                        <a:pt x="27635" y="8451"/>
                        <a:pt x="29276" y="9644"/>
                      </a:cubicBezTo>
                      <a:cubicBezTo>
                        <a:pt x="30383" y="10483"/>
                        <a:pt x="30936" y="11604"/>
                        <a:pt x="30936" y="13007"/>
                      </a:cubicBezTo>
                      <a:cubicBezTo>
                        <a:pt x="30936" y="13961"/>
                        <a:pt x="30636" y="14748"/>
                        <a:pt x="30035" y="15368"/>
                      </a:cubicBezTo>
                      <a:cubicBezTo>
                        <a:pt x="29415" y="15969"/>
                        <a:pt x="28017" y="16522"/>
                        <a:pt x="25842" y="17028"/>
                      </a:cubicBezTo>
                      <a:cubicBezTo>
                        <a:pt x="15701" y="19260"/>
                        <a:pt x="9276" y="21302"/>
                        <a:pt x="6566" y="23152"/>
                      </a:cubicBezTo>
                      <a:cubicBezTo>
                        <a:pt x="2808" y="25719"/>
                        <a:pt x="928" y="29282"/>
                        <a:pt x="928" y="33842"/>
                      </a:cubicBezTo>
                      <a:cubicBezTo>
                        <a:pt x="928" y="37953"/>
                        <a:pt x="2550" y="41412"/>
                        <a:pt x="5794" y="44216"/>
                      </a:cubicBezTo>
                      <a:cubicBezTo>
                        <a:pt x="9047" y="47021"/>
                        <a:pt x="14089" y="48424"/>
                        <a:pt x="20919" y="48424"/>
                      </a:cubicBezTo>
                      <a:cubicBezTo>
                        <a:pt x="27416" y="48424"/>
                        <a:pt x="32243" y="47365"/>
                        <a:pt x="35401" y="45247"/>
                      </a:cubicBezTo>
                      <a:cubicBezTo>
                        <a:pt x="38568" y="43129"/>
                        <a:pt x="40748" y="40000"/>
                        <a:pt x="41940" y="35859"/>
                      </a:cubicBezTo>
                      <a:lnTo>
                        <a:pt x="30078" y="33670"/>
                      </a:lnTo>
                      <a:cubicBezTo>
                        <a:pt x="29572" y="35511"/>
                        <a:pt x="28608" y="36923"/>
                        <a:pt x="27187" y="37906"/>
                      </a:cubicBezTo>
                      <a:cubicBezTo>
                        <a:pt x="25775" y="38898"/>
                        <a:pt x="23757" y="39394"/>
                        <a:pt x="21134" y="39394"/>
                      </a:cubicBezTo>
                      <a:cubicBezTo>
                        <a:pt x="17833" y="39394"/>
                        <a:pt x="15467" y="38931"/>
                        <a:pt x="14036" y="38006"/>
                      </a:cubicBezTo>
                      <a:cubicBezTo>
                        <a:pt x="13082" y="37348"/>
                        <a:pt x="12605" y="36499"/>
                        <a:pt x="12605" y="35459"/>
                      </a:cubicBezTo>
                      <a:cubicBezTo>
                        <a:pt x="12605" y="34562"/>
                        <a:pt x="13020" y="33799"/>
                        <a:pt x="13850" y="33169"/>
                      </a:cubicBezTo>
                      <a:cubicBezTo>
                        <a:pt x="14985" y="32339"/>
                        <a:pt x="18897" y="31161"/>
                        <a:pt x="25584" y="29635"/>
                      </a:cubicBezTo>
                      <a:cubicBezTo>
                        <a:pt x="32281" y="28118"/>
                        <a:pt x="36956" y="26258"/>
                        <a:pt x="39608" y="24054"/>
                      </a:cubicBezTo>
                      <a:cubicBezTo>
                        <a:pt x="42231" y="21812"/>
                        <a:pt x="43543" y="18697"/>
                        <a:pt x="43543" y="14710"/>
                      </a:cubicBezTo>
                      <a:cubicBezTo>
                        <a:pt x="43543" y="10350"/>
                        <a:pt x="41726" y="6605"/>
                        <a:pt x="38091" y="3476"/>
                      </a:cubicBezTo>
                      <a:cubicBezTo>
                        <a:pt x="34456" y="347"/>
                        <a:pt x="29076" y="-1217"/>
                        <a:pt x="21950" y="-1217"/>
                      </a:cubicBezTo>
                      <a:cubicBezTo>
                        <a:pt x="15482" y="-1217"/>
                        <a:pt x="10359" y="94"/>
                        <a:pt x="6581" y="2718"/>
                      </a:cubicBezTo>
                      <a:cubicBezTo>
                        <a:pt x="2813" y="5341"/>
                        <a:pt x="346" y="8905"/>
                        <a:pt x="-817" y="13407"/>
                      </a:cubicBezTo>
                      <a:close/>
                    </a:path>
                  </a:pathLst>
                </a:custGeom>
                <a:solidFill>
                  <a:srgbClr val="000000"/>
                </a:solidFill>
                <a:ln w="14" cap="flat">
                  <a:noFill/>
                  <a:prstDash val="solid"/>
                  <a:round/>
                </a:ln>
              </p:spPr>
              <p:txBody>
                <a:bodyPr rtlCol="0" anchor="ctr"/>
                <a:lstStyle/>
                <a:p>
                  <a:endParaRPr lang="en-US"/>
                </a:p>
              </p:txBody>
            </p:sp>
            <p:sp>
              <p:nvSpPr>
                <p:cNvPr id="1724" name="Freeform: Shape 1723">
                  <a:extLst>
                    <a:ext uri="{FF2B5EF4-FFF2-40B4-BE49-F238E27FC236}">
                      <a16:creationId xmlns:a16="http://schemas.microsoft.com/office/drawing/2014/main" id="{E6649141-834D-A647-E3DA-0D08C307FAA2}"/>
                    </a:ext>
                  </a:extLst>
                </p:cNvPr>
                <p:cNvSpPr/>
                <p:nvPr/>
              </p:nvSpPr>
              <p:spPr>
                <a:xfrm flipV="1">
                  <a:off x="3815637" y="371044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25" name="Freeform: Shape 1724">
                  <a:extLst>
                    <a:ext uri="{FF2B5EF4-FFF2-40B4-BE49-F238E27FC236}">
                      <a16:creationId xmlns:a16="http://schemas.microsoft.com/office/drawing/2014/main" id="{41781ADA-D5E9-8D69-9910-507193F02E35}"/>
                    </a:ext>
                  </a:extLst>
                </p:cNvPr>
                <p:cNvSpPr/>
                <p:nvPr/>
              </p:nvSpPr>
              <p:spPr>
                <a:xfrm flipV="1">
                  <a:off x="3844888" y="3662419"/>
                  <a:ext cx="45834" cy="31381"/>
                </a:xfrm>
                <a:custGeom>
                  <a:avLst/>
                  <a:gdLst>
                    <a:gd name="connsiteX0" fmla="*/ -967 w 45834"/>
                    <a:gd name="connsiteY0" fmla="*/ 18028 h 31381"/>
                    <a:gd name="connsiteX1" fmla="*/ -967 w 45834"/>
                    <a:gd name="connsiteY1" fmla="*/ 29562 h 31381"/>
                    <a:gd name="connsiteX2" fmla="*/ 44868 w 45834"/>
                    <a:gd name="connsiteY2" fmla="*/ 29562 h 31381"/>
                    <a:gd name="connsiteX3" fmla="*/ 44868 w 45834"/>
                    <a:gd name="connsiteY3" fmla="*/ 18028 h 31381"/>
                    <a:gd name="connsiteX4" fmla="*/ -967 w 45834"/>
                    <a:gd name="connsiteY4" fmla="*/ -1819 h 31381"/>
                    <a:gd name="connsiteX5" fmla="*/ -967 w 45834"/>
                    <a:gd name="connsiteY5" fmla="*/ 9757 h 31381"/>
                    <a:gd name="connsiteX6" fmla="*/ 44868 w 45834"/>
                    <a:gd name="connsiteY6" fmla="*/ 9757 h 31381"/>
                    <a:gd name="connsiteX7" fmla="*/ 44868 w 45834"/>
                    <a:gd name="connsiteY7" fmla="*/ -1819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967" y="18028"/>
                      </a:moveTo>
                      <a:lnTo>
                        <a:pt x="-967" y="29562"/>
                      </a:lnTo>
                      <a:lnTo>
                        <a:pt x="44868" y="29562"/>
                      </a:lnTo>
                      <a:lnTo>
                        <a:pt x="44868" y="18028"/>
                      </a:lnTo>
                      <a:close/>
                      <a:moveTo>
                        <a:pt x="-967" y="-1819"/>
                      </a:moveTo>
                      <a:lnTo>
                        <a:pt x="-967" y="9757"/>
                      </a:lnTo>
                      <a:lnTo>
                        <a:pt x="44868" y="9757"/>
                      </a:lnTo>
                      <a:lnTo>
                        <a:pt x="44868" y="-1819"/>
                      </a:lnTo>
                      <a:close/>
                    </a:path>
                  </a:pathLst>
                </a:custGeom>
                <a:solidFill>
                  <a:srgbClr val="000000"/>
                </a:solidFill>
                <a:ln w="14" cap="flat">
                  <a:noFill/>
                  <a:prstDash val="solid"/>
                  <a:round/>
                </a:ln>
              </p:spPr>
              <p:txBody>
                <a:bodyPr rtlCol="0" anchor="ctr"/>
                <a:lstStyle/>
                <a:p>
                  <a:endParaRPr lang="en-US"/>
                </a:p>
              </p:txBody>
            </p:sp>
            <p:sp>
              <p:nvSpPr>
                <p:cNvPr id="1726" name="Freeform: Shape 1725">
                  <a:extLst>
                    <a:ext uri="{FF2B5EF4-FFF2-40B4-BE49-F238E27FC236}">
                      <a16:creationId xmlns:a16="http://schemas.microsoft.com/office/drawing/2014/main" id="{AC7F8BDD-268C-496D-3D6E-F255852C63F9}"/>
                    </a:ext>
                  </a:extLst>
                </p:cNvPr>
                <p:cNvSpPr/>
                <p:nvPr/>
              </p:nvSpPr>
              <p:spPr>
                <a:xfrm flipV="1">
                  <a:off x="3894565" y="371044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27" name="Freeform: Shape 1726">
                  <a:extLst>
                    <a:ext uri="{FF2B5EF4-FFF2-40B4-BE49-F238E27FC236}">
                      <a16:creationId xmlns:a16="http://schemas.microsoft.com/office/drawing/2014/main" id="{93F751C5-0299-6289-4C9A-2EE886C57934}"/>
                    </a:ext>
                  </a:extLst>
                </p:cNvPr>
                <p:cNvSpPr/>
                <p:nvPr/>
              </p:nvSpPr>
              <p:spPr>
                <a:xfrm flipV="1">
                  <a:off x="3922284" y="3644618"/>
                  <a:ext cx="44059" cy="65825"/>
                </a:xfrm>
                <a:custGeom>
                  <a:avLst/>
                  <a:gdLst>
                    <a:gd name="connsiteX0" fmla="*/ 43280 w 44059"/>
                    <a:gd name="connsiteY0" fmla="*/ 9817 h 65825"/>
                    <a:gd name="connsiteX1" fmla="*/ 43280 w 44059"/>
                    <a:gd name="connsiteY1" fmla="*/ -1860 h 65825"/>
                    <a:gd name="connsiteX2" fmla="*/ -780 w 44059"/>
                    <a:gd name="connsiteY2" fmla="*/ -1860 h 65825"/>
                    <a:gd name="connsiteX3" fmla="*/ 3513 w 44059"/>
                    <a:gd name="connsiteY3" fmla="*/ 10690 h 65825"/>
                    <a:gd name="connsiteX4" fmla="*/ 17651 w 44059"/>
                    <a:gd name="connsiteY4" fmla="*/ 26402 h 65825"/>
                    <a:gd name="connsiteX5" fmla="*/ 28069 w 44059"/>
                    <a:gd name="connsiteY5" fmla="*/ 37134 h 65825"/>
                    <a:gd name="connsiteX6" fmla="*/ 30659 w 44059"/>
                    <a:gd name="connsiteY6" fmla="*/ 44833 h 65825"/>
                    <a:gd name="connsiteX7" fmla="*/ 28398 w 44059"/>
                    <a:gd name="connsiteY7" fmla="*/ 51287 h 65825"/>
                    <a:gd name="connsiteX8" fmla="*/ 22173 w 44059"/>
                    <a:gd name="connsiteY8" fmla="*/ 53548 h 65825"/>
                    <a:gd name="connsiteX9" fmla="*/ 15906 w 44059"/>
                    <a:gd name="connsiteY9" fmla="*/ 51172 h 65825"/>
                    <a:gd name="connsiteX10" fmla="*/ 13230 w 44059"/>
                    <a:gd name="connsiteY10" fmla="*/ 43302 h 65825"/>
                    <a:gd name="connsiteX11" fmla="*/ 709 w 44059"/>
                    <a:gd name="connsiteY11" fmla="*/ 44561 h 65825"/>
                    <a:gd name="connsiteX12" fmla="*/ 7720 w 44059"/>
                    <a:gd name="connsiteY12" fmla="*/ 59443 h 65825"/>
                    <a:gd name="connsiteX13" fmla="*/ 22474 w 44059"/>
                    <a:gd name="connsiteY13" fmla="*/ 63965 h 65825"/>
                    <a:gd name="connsiteX14" fmla="*/ 37728 w 44059"/>
                    <a:gd name="connsiteY14" fmla="*/ 58728 h 65825"/>
                    <a:gd name="connsiteX15" fmla="*/ 43280 w 44059"/>
                    <a:gd name="connsiteY15" fmla="*/ 45720 h 65825"/>
                    <a:gd name="connsiteX16" fmla="*/ 41692 w 44059"/>
                    <a:gd name="connsiteY16" fmla="*/ 37292 h 65825"/>
                    <a:gd name="connsiteX17" fmla="*/ 36655 w 44059"/>
                    <a:gd name="connsiteY17" fmla="*/ 28906 h 65825"/>
                    <a:gd name="connsiteX18" fmla="*/ 28427 w 44059"/>
                    <a:gd name="connsiteY18" fmla="*/ 20535 h 65825"/>
                    <a:gd name="connsiteX19" fmla="*/ 20885 w 44059"/>
                    <a:gd name="connsiteY19" fmla="*/ 13294 h 65825"/>
                    <a:gd name="connsiteX20" fmla="*/ 18324 w 44059"/>
                    <a:gd name="connsiteY20" fmla="*/ 9817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280" y="9817"/>
                      </a:moveTo>
                      <a:lnTo>
                        <a:pt x="43280" y="-1860"/>
                      </a:lnTo>
                      <a:lnTo>
                        <a:pt x="-780" y="-1860"/>
                      </a:lnTo>
                      <a:cubicBezTo>
                        <a:pt x="-303" y="2557"/>
                        <a:pt x="1128" y="6740"/>
                        <a:pt x="3513" y="10690"/>
                      </a:cubicBezTo>
                      <a:cubicBezTo>
                        <a:pt x="5898" y="14639"/>
                        <a:pt x="10611" y="19877"/>
                        <a:pt x="17651" y="26402"/>
                      </a:cubicBezTo>
                      <a:cubicBezTo>
                        <a:pt x="23318" y="31678"/>
                        <a:pt x="26791" y="35255"/>
                        <a:pt x="28069" y="37134"/>
                      </a:cubicBezTo>
                      <a:cubicBezTo>
                        <a:pt x="29796" y="39729"/>
                        <a:pt x="30659" y="42295"/>
                        <a:pt x="30659" y="44833"/>
                      </a:cubicBezTo>
                      <a:cubicBezTo>
                        <a:pt x="30659" y="47628"/>
                        <a:pt x="29905" y="49780"/>
                        <a:pt x="28398" y="51287"/>
                      </a:cubicBezTo>
                      <a:cubicBezTo>
                        <a:pt x="26900" y="52794"/>
                        <a:pt x="24825" y="53548"/>
                        <a:pt x="22173" y="53548"/>
                      </a:cubicBezTo>
                      <a:cubicBezTo>
                        <a:pt x="19550" y="53548"/>
                        <a:pt x="17461" y="52756"/>
                        <a:pt x="15906" y="51172"/>
                      </a:cubicBezTo>
                      <a:cubicBezTo>
                        <a:pt x="14360" y="49598"/>
                        <a:pt x="13468" y="46975"/>
                        <a:pt x="13230" y="43302"/>
                      </a:cubicBezTo>
                      <a:lnTo>
                        <a:pt x="709" y="44561"/>
                      </a:lnTo>
                      <a:cubicBezTo>
                        <a:pt x="1453" y="51478"/>
                        <a:pt x="3790" y="56438"/>
                        <a:pt x="7720" y="59443"/>
                      </a:cubicBezTo>
                      <a:cubicBezTo>
                        <a:pt x="11660" y="62458"/>
                        <a:pt x="16578" y="63965"/>
                        <a:pt x="22474" y="63965"/>
                      </a:cubicBezTo>
                      <a:cubicBezTo>
                        <a:pt x="28951" y="63965"/>
                        <a:pt x="34036" y="62219"/>
                        <a:pt x="37728" y="58728"/>
                      </a:cubicBezTo>
                      <a:cubicBezTo>
                        <a:pt x="41430" y="55246"/>
                        <a:pt x="43280" y="50910"/>
                        <a:pt x="43280" y="45720"/>
                      </a:cubicBezTo>
                      <a:cubicBezTo>
                        <a:pt x="43280" y="42772"/>
                        <a:pt x="42751" y="39963"/>
                        <a:pt x="41692" y="37292"/>
                      </a:cubicBezTo>
                      <a:cubicBezTo>
                        <a:pt x="40633" y="34621"/>
                        <a:pt x="38954" y="31825"/>
                        <a:pt x="36655" y="28906"/>
                      </a:cubicBezTo>
                      <a:cubicBezTo>
                        <a:pt x="35138" y="26970"/>
                        <a:pt x="32395" y="24179"/>
                        <a:pt x="28427" y="20535"/>
                      </a:cubicBezTo>
                      <a:cubicBezTo>
                        <a:pt x="24458" y="16900"/>
                        <a:pt x="21944" y="14487"/>
                        <a:pt x="20885" y="13294"/>
                      </a:cubicBezTo>
                      <a:cubicBezTo>
                        <a:pt x="19836" y="12102"/>
                        <a:pt x="18982" y="10943"/>
                        <a:pt x="18324" y="9817"/>
                      </a:cubicBezTo>
                      <a:close/>
                    </a:path>
                  </a:pathLst>
                </a:custGeom>
                <a:solidFill>
                  <a:srgbClr val="000000"/>
                </a:solidFill>
                <a:ln w="14" cap="flat">
                  <a:noFill/>
                  <a:prstDash val="solid"/>
                  <a:round/>
                </a:ln>
              </p:spPr>
              <p:txBody>
                <a:bodyPr rtlCol="0" anchor="ctr"/>
                <a:lstStyle/>
                <a:p>
                  <a:endParaRPr lang="en-US"/>
                </a:p>
              </p:txBody>
            </p:sp>
            <p:sp>
              <p:nvSpPr>
                <p:cNvPr id="1728" name="Freeform: Shape 1727">
                  <a:extLst>
                    <a:ext uri="{FF2B5EF4-FFF2-40B4-BE49-F238E27FC236}">
                      <a16:creationId xmlns:a16="http://schemas.microsoft.com/office/drawing/2014/main" id="{0B26D085-3E36-A59E-3F75-26D433183ED6}"/>
                    </a:ext>
                  </a:extLst>
                </p:cNvPr>
                <p:cNvSpPr/>
                <p:nvPr/>
              </p:nvSpPr>
              <p:spPr>
                <a:xfrm flipV="1">
                  <a:off x="3973218" y="3644618"/>
                  <a:ext cx="44059" cy="65825"/>
                </a:xfrm>
                <a:custGeom>
                  <a:avLst/>
                  <a:gdLst>
                    <a:gd name="connsiteX0" fmla="*/ 43292 w 44059"/>
                    <a:gd name="connsiteY0" fmla="*/ 9817 h 65825"/>
                    <a:gd name="connsiteX1" fmla="*/ 43292 w 44059"/>
                    <a:gd name="connsiteY1" fmla="*/ -1860 h 65825"/>
                    <a:gd name="connsiteX2" fmla="*/ -768 w 44059"/>
                    <a:gd name="connsiteY2" fmla="*/ -1860 h 65825"/>
                    <a:gd name="connsiteX3" fmla="*/ 3525 w 44059"/>
                    <a:gd name="connsiteY3" fmla="*/ 10690 h 65825"/>
                    <a:gd name="connsiteX4" fmla="*/ 17663 w 44059"/>
                    <a:gd name="connsiteY4" fmla="*/ 26402 h 65825"/>
                    <a:gd name="connsiteX5" fmla="*/ 28081 w 44059"/>
                    <a:gd name="connsiteY5" fmla="*/ 37134 h 65825"/>
                    <a:gd name="connsiteX6" fmla="*/ 30671 w 44059"/>
                    <a:gd name="connsiteY6" fmla="*/ 44833 h 65825"/>
                    <a:gd name="connsiteX7" fmla="*/ 28410 w 44059"/>
                    <a:gd name="connsiteY7" fmla="*/ 51287 h 65825"/>
                    <a:gd name="connsiteX8" fmla="*/ 22185 w 44059"/>
                    <a:gd name="connsiteY8" fmla="*/ 53548 h 65825"/>
                    <a:gd name="connsiteX9" fmla="*/ 15917 w 44059"/>
                    <a:gd name="connsiteY9" fmla="*/ 51172 h 65825"/>
                    <a:gd name="connsiteX10" fmla="*/ 13241 w 44059"/>
                    <a:gd name="connsiteY10" fmla="*/ 43302 h 65825"/>
                    <a:gd name="connsiteX11" fmla="*/ 720 w 44059"/>
                    <a:gd name="connsiteY11" fmla="*/ 44561 h 65825"/>
                    <a:gd name="connsiteX12" fmla="*/ 7732 w 44059"/>
                    <a:gd name="connsiteY12" fmla="*/ 59443 h 65825"/>
                    <a:gd name="connsiteX13" fmla="*/ 22486 w 44059"/>
                    <a:gd name="connsiteY13" fmla="*/ 63965 h 65825"/>
                    <a:gd name="connsiteX14" fmla="*/ 37740 w 44059"/>
                    <a:gd name="connsiteY14" fmla="*/ 58728 h 65825"/>
                    <a:gd name="connsiteX15" fmla="*/ 43292 w 44059"/>
                    <a:gd name="connsiteY15" fmla="*/ 45720 h 65825"/>
                    <a:gd name="connsiteX16" fmla="*/ 41704 w 44059"/>
                    <a:gd name="connsiteY16" fmla="*/ 37292 h 65825"/>
                    <a:gd name="connsiteX17" fmla="*/ 36667 w 44059"/>
                    <a:gd name="connsiteY17" fmla="*/ 28906 h 65825"/>
                    <a:gd name="connsiteX18" fmla="*/ 28439 w 44059"/>
                    <a:gd name="connsiteY18" fmla="*/ 20535 h 65825"/>
                    <a:gd name="connsiteX19" fmla="*/ 20897 w 44059"/>
                    <a:gd name="connsiteY19" fmla="*/ 13294 h 65825"/>
                    <a:gd name="connsiteX20" fmla="*/ 18336 w 44059"/>
                    <a:gd name="connsiteY20" fmla="*/ 9817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292" y="9817"/>
                      </a:moveTo>
                      <a:lnTo>
                        <a:pt x="43292" y="-1860"/>
                      </a:lnTo>
                      <a:lnTo>
                        <a:pt x="-768" y="-1860"/>
                      </a:lnTo>
                      <a:cubicBezTo>
                        <a:pt x="-291" y="2557"/>
                        <a:pt x="1140" y="6740"/>
                        <a:pt x="3525" y="10690"/>
                      </a:cubicBezTo>
                      <a:cubicBezTo>
                        <a:pt x="5910" y="14639"/>
                        <a:pt x="10623" y="19877"/>
                        <a:pt x="17663" y="26402"/>
                      </a:cubicBezTo>
                      <a:cubicBezTo>
                        <a:pt x="23330" y="31678"/>
                        <a:pt x="26802" y="35255"/>
                        <a:pt x="28081" y="37134"/>
                      </a:cubicBezTo>
                      <a:cubicBezTo>
                        <a:pt x="29808" y="39729"/>
                        <a:pt x="30671" y="42295"/>
                        <a:pt x="30671" y="44833"/>
                      </a:cubicBezTo>
                      <a:cubicBezTo>
                        <a:pt x="30671" y="47628"/>
                        <a:pt x="29917" y="49780"/>
                        <a:pt x="28410" y="51287"/>
                      </a:cubicBezTo>
                      <a:cubicBezTo>
                        <a:pt x="26912" y="52794"/>
                        <a:pt x="24837" y="53548"/>
                        <a:pt x="22185" y="53548"/>
                      </a:cubicBezTo>
                      <a:cubicBezTo>
                        <a:pt x="19562" y="53548"/>
                        <a:pt x="17472" y="52756"/>
                        <a:pt x="15917" y="51172"/>
                      </a:cubicBezTo>
                      <a:cubicBezTo>
                        <a:pt x="14372" y="49598"/>
                        <a:pt x="13480" y="46975"/>
                        <a:pt x="13241" y="43302"/>
                      </a:cubicBezTo>
                      <a:lnTo>
                        <a:pt x="720" y="44561"/>
                      </a:lnTo>
                      <a:cubicBezTo>
                        <a:pt x="1464" y="51478"/>
                        <a:pt x="3802" y="56438"/>
                        <a:pt x="7732" y="59443"/>
                      </a:cubicBezTo>
                      <a:cubicBezTo>
                        <a:pt x="11672" y="62458"/>
                        <a:pt x="16590" y="63965"/>
                        <a:pt x="22486" y="63965"/>
                      </a:cubicBezTo>
                      <a:cubicBezTo>
                        <a:pt x="28963" y="63965"/>
                        <a:pt x="34048" y="62219"/>
                        <a:pt x="37740" y="58728"/>
                      </a:cubicBezTo>
                      <a:cubicBezTo>
                        <a:pt x="41441" y="55246"/>
                        <a:pt x="43292" y="50910"/>
                        <a:pt x="43292" y="45720"/>
                      </a:cubicBezTo>
                      <a:cubicBezTo>
                        <a:pt x="43292" y="42772"/>
                        <a:pt x="42763" y="39963"/>
                        <a:pt x="41704" y="37292"/>
                      </a:cubicBezTo>
                      <a:cubicBezTo>
                        <a:pt x="40645" y="34621"/>
                        <a:pt x="38966" y="31825"/>
                        <a:pt x="36667" y="28906"/>
                      </a:cubicBezTo>
                      <a:cubicBezTo>
                        <a:pt x="35150" y="26970"/>
                        <a:pt x="32407" y="24179"/>
                        <a:pt x="28439" y="20535"/>
                      </a:cubicBezTo>
                      <a:cubicBezTo>
                        <a:pt x="24470" y="16900"/>
                        <a:pt x="21956" y="14487"/>
                        <a:pt x="20897" y="13294"/>
                      </a:cubicBezTo>
                      <a:cubicBezTo>
                        <a:pt x="19848" y="12102"/>
                        <a:pt x="18994" y="10943"/>
                        <a:pt x="18336" y="9817"/>
                      </a:cubicBezTo>
                      <a:close/>
                    </a:path>
                  </a:pathLst>
                </a:custGeom>
                <a:solidFill>
                  <a:srgbClr val="000000"/>
                </a:solidFill>
                <a:ln w="14" cap="flat">
                  <a:noFill/>
                  <a:prstDash val="solid"/>
                  <a:round/>
                </a:ln>
              </p:spPr>
              <p:txBody>
                <a:bodyPr rtlCol="0" anchor="ctr"/>
                <a:lstStyle/>
                <a:p>
                  <a:endParaRPr lang="en-US"/>
                </a:p>
              </p:txBody>
            </p:sp>
            <p:sp>
              <p:nvSpPr>
                <p:cNvPr id="1729" name="Freeform: Shape 1728">
                  <a:extLst>
                    <a:ext uri="{FF2B5EF4-FFF2-40B4-BE49-F238E27FC236}">
                      <a16:creationId xmlns:a16="http://schemas.microsoft.com/office/drawing/2014/main" id="{2593F8B0-A695-9A9D-2F7B-D2D242C13BD3}"/>
                    </a:ext>
                  </a:extLst>
                </p:cNvPr>
                <p:cNvSpPr/>
                <p:nvPr/>
              </p:nvSpPr>
              <p:spPr>
                <a:xfrm flipV="1">
                  <a:off x="4025726" y="3644618"/>
                  <a:ext cx="42571" cy="66941"/>
                </a:xfrm>
                <a:custGeom>
                  <a:avLst/>
                  <a:gdLst>
                    <a:gd name="connsiteX0" fmla="*/ 20465 w 42571"/>
                    <a:gd name="connsiteY0" fmla="*/ 65121 h 66941"/>
                    <a:gd name="connsiteX1" fmla="*/ 35361 w 42571"/>
                    <a:gd name="connsiteY1" fmla="*/ 58323 h 66941"/>
                    <a:gd name="connsiteX2" fmla="*/ 41758 w 42571"/>
                    <a:gd name="connsiteY2" fmla="*/ 31621 h 66941"/>
                    <a:gd name="connsiteX3" fmla="*/ 35319 w 42571"/>
                    <a:gd name="connsiteY3" fmla="*/ 4891 h 66941"/>
                    <a:gd name="connsiteX4" fmla="*/ 20465 w 42571"/>
                    <a:gd name="connsiteY4" fmla="*/ -1821 h 66941"/>
                    <a:gd name="connsiteX5" fmla="*/ 5039 w 42571"/>
                    <a:gd name="connsiteY5" fmla="*/ 5534 h 66941"/>
                    <a:gd name="connsiteX6" fmla="*/ -814 w 42571"/>
                    <a:gd name="connsiteY6" fmla="*/ 31764 h 66941"/>
                    <a:gd name="connsiteX7" fmla="*/ 5626 w 42571"/>
                    <a:gd name="connsiteY7" fmla="*/ 58409 h 66941"/>
                    <a:gd name="connsiteX8" fmla="*/ 20465 w 42571"/>
                    <a:gd name="connsiteY8" fmla="*/ 65121 h 66941"/>
                    <a:gd name="connsiteX9" fmla="*/ 20465 w 42571"/>
                    <a:gd name="connsiteY9" fmla="*/ 54703 h 66941"/>
                    <a:gd name="connsiteX10" fmla="*/ 16401 w 42571"/>
                    <a:gd name="connsiteY10" fmla="*/ 53243 h 66941"/>
                    <a:gd name="connsiteX11" fmla="*/ 13625 w 42571"/>
                    <a:gd name="connsiteY11" fmla="*/ 48035 h 66941"/>
                    <a:gd name="connsiteX12" fmla="*/ 12337 w 42571"/>
                    <a:gd name="connsiteY12" fmla="*/ 31621 h 66941"/>
                    <a:gd name="connsiteX13" fmla="*/ 13496 w 42571"/>
                    <a:gd name="connsiteY13" fmla="*/ 15766 h 66941"/>
                    <a:gd name="connsiteX14" fmla="*/ 16415 w 42571"/>
                    <a:gd name="connsiteY14" fmla="*/ 10028 h 66941"/>
                    <a:gd name="connsiteX15" fmla="*/ 20465 w 42571"/>
                    <a:gd name="connsiteY15" fmla="*/ 8597 h 66941"/>
                    <a:gd name="connsiteX16" fmla="*/ 24543 w 42571"/>
                    <a:gd name="connsiteY16" fmla="*/ 10042 h 66941"/>
                    <a:gd name="connsiteX17" fmla="*/ 27305 w 42571"/>
                    <a:gd name="connsiteY17" fmla="*/ 15265 h 66941"/>
                    <a:gd name="connsiteX18" fmla="*/ 28607 w 42571"/>
                    <a:gd name="connsiteY18" fmla="*/ 31621 h 66941"/>
                    <a:gd name="connsiteX19" fmla="*/ 27448 w 42571"/>
                    <a:gd name="connsiteY19" fmla="*/ 47477 h 66941"/>
                    <a:gd name="connsiteX20" fmla="*/ 24515 w 42571"/>
                    <a:gd name="connsiteY20" fmla="*/ 53243 h 66941"/>
                    <a:gd name="connsiteX21" fmla="*/ 20465 w 42571"/>
                    <a:gd name="connsiteY21" fmla="*/ 5470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465" y="65121"/>
                      </a:moveTo>
                      <a:cubicBezTo>
                        <a:pt x="26818" y="65121"/>
                        <a:pt x="31784" y="62855"/>
                        <a:pt x="35361" y="58323"/>
                      </a:cubicBezTo>
                      <a:cubicBezTo>
                        <a:pt x="39626" y="52962"/>
                        <a:pt x="41758" y="44061"/>
                        <a:pt x="41758" y="31621"/>
                      </a:cubicBezTo>
                      <a:cubicBezTo>
                        <a:pt x="41758" y="19219"/>
                        <a:pt x="39611" y="10309"/>
                        <a:pt x="35319" y="4891"/>
                      </a:cubicBezTo>
                      <a:cubicBezTo>
                        <a:pt x="31770" y="416"/>
                        <a:pt x="26818" y="-1821"/>
                        <a:pt x="20465" y="-1821"/>
                      </a:cubicBezTo>
                      <a:cubicBezTo>
                        <a:pt x="14092" y="-1821"/>
                        <a:pt x="8950" y="631"/>
                        <a:pt x="5039" y="5534"/>
                      </a:cubicBezTo>
                      <a:cubicBezTo>
                        <a:pt x="1137" y="10438"/>
                        <a:pt x="-814" y="19181"/>
                        <a:pt x="-814" y="31764"/>
                      </a:cubicBezTo>
                      <a:cubicBezTo>
                        <a:pt x="-814" y="44109"/>
                        <a:pt x="1333" y="52991"/>
                        <a:pt x="5626" y="58409"/>
                      </a:cubicBezTo>
                      <a:cubicBezTo>
                        <a:pt x="9174" y="62884"/>
                        <a:pt x="14121" y="65121"/>
                        <a:pt x="20465" y="65121"/>
                      </a:cubicBezTo>
                      <a:close/>
                      <a:moveTo>
                        <a:pt x="20465" y="54703"/>
                      </a:moveTo>
                      <a:cubicBezTo>
                        <a:pt x="18948" y="54703"/>
                        <a:pt x="17593" y="54217"/>
                        <a:pt x="16401" y="53243"/>
                      </a:cubicBezTo>
                      <a:cubicBezTo>
                        <a:pt x="15208" y="52280"/>
                        <a:pt x="14283" y="50544"/>
                        <a:pt x="13625" y="48035"/>
                      </a:cubicBezTo>
                      <a:cubicBezTo>
                        <a:pt x="12766" y="44791"/>
                        <a:pt x="12337" y="39320"/>
                        <a:pt x="12337" y="31621"/>
                      </a:cubicBezTo>
                      <a:cubicBezTo>
                        <a:pt x="12337" y="23932"/>
                        <a:pt x="12723" y="18647"/>
                        <a:pt x="13496" y="15766"/>
                      </a:cubicBezTo>
                      <a:cubicBezTo>
                        <a:pt x="14269" y="12894"/>
                        <a:pt x="15242" y="10982"/>
                        <a:pt x="16415" y="10028"/>
                      </a:cubicBezTo>
                      <a:cubicBezTo>
                        <a:pt x="17598" y="9074"/>
                        <a:pt x="18948" y="8597"/>
                        <a:pt x="20465" y="8597"/>
                      </a:cubicBezTo>
                      <a:cubicBezTo>
                        <a:pt x="21991" y="8597"/>
                        <a:pt x="23351" y="9079"/>
                        <a:pt x="24543" y="10042"/>
                      </a:cubicBezTo>
                      <a:cubicBezTo>
                        <a:pt x="25736" y="11015"/>
                        <a:pt x="26656" y="12756"/>
                        <a:pt x="27305" y="15265"/>
                      </a:cubicBezTo>
                      <a:cubicBezTo>
                        <a:pt x="28173" y="18480"/>
                        <a:pt x="28607" y="23932"/>
                        <a:pt x="28607" y="31621"/>
                      </a:cubicBezTo>
                      <a:cubicBezTo>
                        <a:pt x="28607" y="39320"/>
                        <a:pt x="28221" y="44605"/>
                        <a:pt x="27448" y="47477"/>
                      </a:cubicBezTo>
                      <a:cubicBezTo>
                        <a:pt x="26675" y="50358"/>
                        <a:pt x="25698" y="52280"/>
                        <a:pt x="24515" y="53243"/>
                      </a:cubicBezTo>
                      <a:cubicBezTo>
                        <a:pt x="23341" y="54217"/>
                        <a:pt x="21991" y="54703"/>
                        <a:pt x="20465" y="54703"/>
                      </a:cubicBezTo>
                      <a:close/>
                    </a:path>
                  </a:pathLst>
                </a:custGeom>
                <a:solidFill>
                  <a:srgbClr val="000000"/>
                </a:solidFill>
                <a:ln w="14" cap="flat">
                  <a:noFill/>
                  <a:prstDash val="solid"/>
                  <a:round/>
                </a:ln>
              </p:spPr>
              <p:txBody>
                <a:bodyPr rtlCol="0" anchor="ctr"/>
                <a:lstStyle/>
                <a:p>
                  <a:endParaRPr lang="en-US"/>
                </a:p>
              </p:txBody>
            </p:sp>
          </p:grpSp>
          <p:grpSp>
            <p:nvGrpSpPr>
              <p:cNvPr id="1730" name="Graphic 3">
                <a:extLst>
                  <a:ext uri="{FF2B5EF4-FFF2-40B4-BE49-F238E27FC236}">
                    <a16:creationId xmlns:a16="http://schemas.microsoft.com/office/drawing/2014/main" id="{BB4B7E78-E7AB-A4CA-F04B-07B016C08E89}"/>
                  </a:ext>
                </a:extLst>
              </p:cNvPr>
              <p:cNvGrpSpPr/>
              <p:nvPr/>
            </p:nvGrpSpPr>
            <p:grpSpPr>
              <a:xfrm>
                <a:off x="3408883" y="3741684"/>
                <a:ext cx="698101" cy="84299"/>
                <a:chOff x="3408883" y="3741684"/>
                <a:chExt cx="698101" cy="84299"/>
              </a:xfrm>
              <a:solidFill>
                <a:srgbClr val="000000"/>
              </a:solidFill>
            </p:grpSpPr>
            <p:sp>
              <p:nvSpPr>
                <p:cNvPr id="1731" name="Freeform: Shape 1730">
                  <a:extLst>
                    <a:ext uri="{FF2B5EF4-FFF2-40B4-BE49-F238E27FC236}">
                      <a16:creationId xmlns:a16="http://schemas.microsoft.com/office/drawing/2014/main" id="{E957239A-65C3-6BBE-03A4-5E5BA6214432}"/>
                    </a:ext>
                  </a:extLst>
                </p:cNvPr>
                <p:cNvSpPr/>
                <p:nvPr/>
              </p:nvSpPr>
              <p:spPr>
                <a:xfrm flipV="1">
                  <a:off x="3408883" y="3760015"/>
                  <a:ext cx="49325" cy="47494"/>
                </a:xfrm>
                <a:custGeom>
                  <a:avLst/>
                  <a:gdLst>
                    <a:gd name="connsiteX0" fmla="*/ 18189 w 49325"/>
                    <a:gd name="connsiteY0" fmla="*/ -1195 h 47494"/>
                    <a:gd name="connsiteX1" fmla="*/ -958 w 49325"/>
                    <a:gd name="connsiteY1" fmla="*/ 46300 h 47494"/>
                    <a:gd name="connsiteX2" fmla="*/ 12236 w 49325"/>
                    <a:gd name="connsiteY2" fmla="*/ 46300 h 47494"/>
                    <a:gd name="connsiteX3" fmla="*/ 21180 w 49325"/>
                    <a:gd name="connsiteY3" fmla="*/ 22059 h 47494"/>
                    <a:gd name="connsiteX4" fmla="*/ 23784 w 49325"/>
                    <a:gd name="connsiteY4" fmla="*/ 13959 h 47494"/>
                    <a:gd name="connsiteX5" fmla="*/ 25072 w 49325"/>
                    <a:gd name="connsiteY5" fmla="*/ 18038 h 47494"/>
                    <a:gd name="connsiteX6" fmla="*/ 26417 w 49325"/>
                    <a:gd name="connsiteY6" fmla="*/ 22059 h 47494"/>
                    <a:gd name="connsiteX7" fmla="*/ 35447 w 49325"/>
                    <a:gd name="connsiteY7" fmla="*/ 46300 h 47494"/>
                    <a:gd name="connsiteX8" fmla="*/ 48368 w 49325"/>
                    <a:gd name="connsiteY8" fmla="*/ 46300 h 47494"/>
                    <a:gd name="connsiteX9" fmla="*/ 29508 w 49325"/>
                    <a:gd name="connsiteY9" fmla="*/ -1195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8189" y="-1195"/>
                      </a:moveTo>
                      <a:lnTo>
                        <a:pt x="-958" y="46300"/>
                      </a:lnTo>
                      <a:lnTo>
                        <a:pt x="12236" y="46300"/>
                      </a:lnTo>
                      <a:lnTo>
                        <a:pt x="21180" y="22059"/>
                      </a:lnTo>
                      <a:lnTo>
                        <a:pt x="23784" y="13959"/>
                      </a:lnTo>
                      <a:cubicBezTo>
                        <a:pt x="24461" y="16020"/>
                        <a:pt x="24891" y="17379"/>
                        <a:pt x="25072" y="18038"/>
                      </a:cubicBezTo>
                      <a:cubicBezTo>
                        <a:pt x="25492" y="19373"/>
                        <a:pt x="25940" y="20714"/>
                        <a:pt x="26417" y="22059"/>
                      </a:cubicBezTo>
                      <a:lnTo>
                        <a:pt x="35447" y="46300"/>
                      </a:lnTo>
                      <a:lnTo>
                        <a:pt x="48368" y="46300"/>
                      </a:lnTo>
                      <a:lnTo>
                        <a:pt x="29508" y="-1195"/>
                      </a:lnTo>
                      <a:close/>
                    </a:path>
                  </a:pathLst>
                </a:custGeom>
                <a:solidFill>
                  <a:srgbClr val="000000"/>
                </a:solidFill>
                <a:ln w="14" cap="flat">
                  <a:noFill/>
                  <a:prstDash val="solid"/>
                  <a:round/>
                </a:ln>
              </p:spPr>
              <p:txBody>
                <a:bodyPr rtlCol="0" anchor="ctr"/>
                <a:lstStyle/>
                <a:p>
                  <a:endParaRPr lang="en-US"/>
                </a:p>
              </p:txBody>
            </p:sp>
            <p:sp>
              <p:nvSpPr>
                <p:cNvPr id="1732" name="Freeform: Shape 1731">
                  <a:extLst>
                    <a:ext uri="{FF2B5EF4-FFF2-40B4-BE49-F238E27FC236}">
                      <a16:creationId xmlns:a16="http://schemas.microsoft.com/office/drawing/2014/main" id="{AE69FF68-A9FC-D1D9-352E-0F91F7A4451A}"/>
                    </a:ext>
                  </a:extLst>
                </p:cNvPr>
                <p:cNvSpPr/>
                <p:nvPr/>
              </p:nvSpPr>
              <p:spPr>
                <a:xfrm flipV="1">
                  <a:off x="3462593" y="3758942"/>
                  <a:ext cx="44589" cy="49640"/>
                </a:xfrm>
                <a:custGeom>
                  <a:avLst/>
                  <a:gdLst>
                    <a:gd name="connsiteX0" fmla="*/ 11733 w 44589"/>
                    <a:gd name="connsiteY0" fmla="*/ 32877 h 49640"/>
                    <a:gd name="connsiteX1" fmla="*/ 328 w 44589"/>
                    <a:gd name="connsiteY1" fmla="*/ 34938 h 49640"/>
                    <a:gd name="connsiteX2" fmla="*/ 6939 w 44589"/>
                    <a:gd name="connsiteY2" fmla="*/ 45126 h 49640"/>
                    <a:gd name="connsiteX3" fmla="*/ 20891 w 44589"/>
                    <a:gd name="connsiteY3" fmla="*/ 48446 h 49640"/>
                    <a:gd name="connsiteX4" fmla="*/ 33412 w 44589"/>
                    <a:gd name="connsiteY4" fmla="*/ 46457 h 49640"/>
                    <a:gd name="connsiteX5" fmla="*/ 39208 w 44589"/>
                    <a:gd name="connsiteY5" fmla="*/ 41406 h 49640"/>
                    <a:gd name="connsiteX6" fmla="*/ 40882 w 44589"/>
                    <a:gd name="connsiteY6" fmla="*/ 30158 h 49640"/>
                    <a:gd name="connsiteX7" fmla="*/ 40753 w 44589"/>
                    <a:gd name="connsiteY7" fmla="*/ 15491 h 49640"/>
                    <a:gd name="connsiteX8" fmla="*/ 41354 w 44589"/>
                    <a:gd name="connsiteY8" fmla="*/ 6246 h 49640"/>
                    <a:gd name="connsiteX9" fmla="*/ 43615 w 44589"/>
                    <a:gd name="connsiteY9" fmla="*/ -121 h 49640"/>
                    <a:gd name="connsiteX10" fmla="*/ 31180 w 44589"/>
                    <a:gd name="connsiteY10" fmla="*/ -121 h 49640"/>
                    <a:gd name="connsiteX11" fmla="*/ 29978 w 44589"/>
                    <a:gd name="connsiteY11" fmla="*/ 3585 h 49640"/>
                    <a:gd name="connsiteX12" fmla="*/ 29520 w 44589"/>
                    <a:gd name="connsiteY12" fmla="*/ 5073 h 49640"/>
                    <a:gd name="connsiteX13" fmla="*/ 22637 w 44589"/>
                    <a:gd name="connsiteY13" fmla="*/ 365 h 49640"/>
                    <a:gd name="connsiteX14" fmla="*/ 14810 w 44589"/>
                    <a:gd name="connsiteY14" fmla="*/ -1195 h 49640"/>
                    <a:gd name="connsiteX15" fmla="*/ 3247 w 44589"/>
                    <a:gd name="connsiteY15" fmla="*/ 2783 h 49640"/>
                    <a:gd name="connsiteX16" fmla="*/ -974 w 44589"/>
                    <a:gd name="connsiteY16" fmla="*/ 12843 h 49640"/>
                    <a:gd name="connsiteX17" fmla="*/ 943 w 44589"/>
                    <a:gd name="connsiteY17" fmla="*/ 20027 h 49640"/>
                    <a:gd name="connsiteX18" fmla="*/ 6338 w 44589"/>
                    <a:gd name="connsiteY18" fmla="*/ 24849 h 49640"/>
                    <a:gd name="connsiteX19" fmla="*/ 16341 w 44589"/>
                    <a:gd name="connsiteY19" fmla="*/ 27783 h 49640"/>
                    <a:gd name="connsiteX20" fmla="*/ 28547 w 44589"/>
                    <a:gd name="connsiteY20" fmla="*/ 30874 h 49640"/>
                    <a:gd name="connsiteX21" fmla="*/ 28547 w 44589"/>
                    <a:gd name="connsiteY21" fmla="*/ 32119 h 49640"/>
                    <a:gd name="connsiteX22" fmla="*/ 26758 w 44589"/>
                    <a:gd name="connsiteY22" fmla="*/ 37284 h 49640"/>
                    <a:gd name="connsiteX23" fmla="*/ 20004 w 44589"/>
                    <a:gd name="connsiteY23" fmla="*/ 38830 h 49640"/>
                    <a:gd name="connsiteX24" fmla="*/ 14767 w 44589"/>
                    <a:gd name="connsiteY24" fmla="*/ 37513 h 49640"/>
                    <a:gd name="connsiteX25" fmla="*/ 11733 w 44589"/>
                    <a:gd name="connsiteY25" fmla="*/ 32877 h 49640"/>
                    <a:gd name="connsiteX26" fmla="*/ 28547 w 44589"/>
                    <a:gd name="connsiteY26" fmla="*/ 22688 h 49640"/>
                    <a:gd name="connsiteX27" fmla="*/ 20891 w 44589"/>
                    <a:gd name="connsiteY27" fmla="*/ 20757 h 49640"/>
                    <a:gd name="connsiteX28" fmla="*/ 14051 w 44589"/>
                    <a:gd name="connsiteY28" fmla="*/ 18567 h 49640"/>
                    <a:gd name="connsiteX29" fmla="*/ 11590 w 44589"/>
                    <a:gd name="connsiteY29" fmla="*/ 14145 h 49640"/>
                    <a:gd name="connsiteX30" fmla="*/ 13550 w 44589"/>
                    <a:gd name="connsiteY30" fmla="*/ 9581 h 49640"/>
                    <a:gd name="connsiteX31" fmla="*/ 18573 w 44589"/>
                    <a:gd name="connsiteY31" fmla="*/ 7663 h 49640"/>
                    <a:gd name="connsiteX32" fmla="*/ 25055 w 44589"/>
                    <a:gd name="connsiteY32" fmla="*/ 9895 h 49640"/>
                    <a:gd name="connsiteX33" fmla="*/ 28046 w 44589"/>
                    <a:gd name="connsiteY33" fmla="*/ 14060 h 49640"/>
                    <a:gd name="connsiteX34" fmla="*/ 28547 w 44589"/>
                    <a:gd name="connsiteY34" fmla="*/ 2018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733" y="32877"/>
                      </a:moveTo>
                      <a:lnTo>
                        <a:pt x="328" y="34938"/>
                      </a:lnTo>
                      <a:cubicBezTo>
                        <a:pt x="1606" y="39526"/>
                        <a:pt x="3810" y="42923"/>
                        <a:pt x="6939" y="45126"/>
                      </a:cubicBezTo>
                      <a:cubicBezTo>
                        <a:pt x="10068" y="47340"/>
                        <a:pt x="14719" y="48446"/>
                        <a:pt x="20891" y="48446"/>
                      </a:cubicBezTo>
                      <a:cubicBezTo>
                        <a:pt x="26501" y="48446"/>
                        <a:pt x="30674" y="47783"/>
                        <a:pt x="33412" y="46457"/>
                      </a:cubicBezTo>
                      <a:cubicBezTo>
                        <a:pt x="36160" y="45131"/>
                        <a:pt x="38092" y="43447"/>
                        <a:pt x="39208" y="41406"/>
                      </a:cubicBezTo>
                      <a:cubicBezTo>
                        <a:pt x="40324" y="39364"/>
                        <a:pt x="40882" y="35615"/>
                        <a:pt x="40882" y="30158"/>
                      </a:cubicBezTo>
                      <a:lnTo>
                        <a:pt x="40753" y="15491"/>
                      </a:lnTo>
                      <a:cubicBezTo>
                        <a:pt x="40753" y="11312"/>
                        <a:pt x="40954" y="8231"/>
                        <a:pt x="41354" y="6246"/>
                      </a:cubicBezTo>
                      <a:cubicBezTo>
                        <a:pt x="41755" y="4272"/>
                        <a:pt x="42509" y="2149"/>
                        <a:pt x="43615" y="-121"/>
                      </a:cubicBezTo>
                      <a:lnTo>
                        <a:pt x="31180" y="-121"/>
                      </a:lnTo>
                      <a:cubicBezTo>
                        <a:pt x="30856" y="718"/>
                        <a:pt x="30455" y="1954"/>
                        <a:pt x="29978" y="3585"/>
                      </a:cubicBezTo>
                      <a:cubicBezTo>
                        <a:pt x="29768" y="4338"/>
                        <a:pt x="29615" y="4835"/>
                        <a:pt x="29520" y="5073"/>
                      </a:cubicBezTo>
                      <a:cubicBezTo>
                        <a:pt x="27374" y="2984"/>
                        <a:pt x="25079" y="1414"/>
                        <a:pt x="22637" y="365"/>
                      </a:cubicBezTo>
                      <a:cubicBezTo>
                        <a:pt x="20195" y="-675"/>
                        <a:pt x="17586" y="-1195"/>
                        <a:pt x="14810" y="-1195"/>
                      </a:cubicBezTo>
                      <a:cubicBezTo>
                        <a:pt x="9925" y="-1195"/>
                        <a:pt x="6071" y="131"/>
                        <a:pt x="3247" y="2783"/>
                      </a:cubicBezTo>
                      <a:cubicBezTo>
                        <a:pt x="433" y="5436"/>
                        <a:pt x="-974" y="8789"/>
                        <a:pt x="-974" y="12843"/>
                      </a:cubicBezTo>
                      <a:cubicBezTo>
                        <a:pt x="-974" y="15534"/>
                        <a:pt x="-335" y="17928"/>
                        <a:pt x="943" y="20027"/>
                      </a:cubicBezTo>
                      <a:cubicBezTo>
                        <a:pt x="2231" y="22126"/>
                        <a:pt x="4029" y="23733"/>
                        <a:pt x="6338" y="24849"/>
                      </a:cubicBezTo>
                      <a:cubicBezTo>
                        <a:pt x="8647" y="25975"/>
                        <a:pt x="11981" y="26953"/>
                        <a:pt x="16341" y="27783"/>
                      </a:cubicBezTo>
                      <a:cubicBezTo>
                        <a:pt x="22208" y="28889"/>
                        <a:pt x="26276" y="29920"/>
                        <a:pt x="28547" y="30874"/>
                      </a:cubicBezTo>
                      <a:lnTo>
                        <a:pt x="28547" y="32119"/>
                      </a:lnTo>
                      <a:cubicBezTo>
                        <a:pt x="28547" y="34532"/>
                        <a:pt x="27951" y="36254"/>
                        <a:pt x="26758" y="37284"/>
                      </a:cubicBezTo>
                      <a:cubicBezTo>
                        <a:pt x="25566" y="38315"/>
                        <a:pt x="23314" y="38830"/>
                        <a:pt x="20004" y="38830"/>
                      </a:cubicBezTo>
                      <a:cubicBezTo>
                        <a:pt x="17762" y="38830"/>
                        <a:pt x="16016" y="38391"/>
                        <a:pt x="14767" y="37513"/>
                      </a:cubicBezTo>
                      <a:cubicBezTo>
                        <a:pt x="13517" y="36636"/>
                        <a:pt x="12506" y="35090"/>
                        <a:pt x="11733" y="32877"/>
                      </a:cubicBezTo>
                      <a:close/>
                      <a:moveTo>
                        <a:pt x="28547" y="22688"/>
                      </a:moveTo>
                      <a:cubicBezTo>
                        <a:pt x="26935" y="22154"/>
                        <a:pt x="24383" y="21510"/>
                        <a:pt x="20891" y="20757"/>
                      </a:cubicBezTo>
                      <a:cubicBezTo>
                        <a:pt x="17409" y="20013"/>
                        <a:pt x="15129" y="19283"/>
                        <a:pt x="14051" y="18567"/>
                      </a:cubicBezTo>
                      <a:cubicBezTo>
                        <a:pt x="12410" y="17403"/>
                        <a:pt x="11590" y="15929"/>
                        <a:pt x="11590" y="14145"/>
                      </a:cubicBezTo>
                      <a:cubicBezTo>
                        <a:pt x="11590" y="12390"/>
                        <a:pt x="12243" y="10869"/>
                        <a:pt x="13550" y="9581"/>
                      </a:cubicBezTo>
                      <a:cubicBezTo>
                        <a:pt x="14867" y="8302"/>
                        <a:pt x="16541" y="7663"/>
                        <a:pt x="18573" y="7663"/>
                      </a:cubicBezTo>
                      <a:cubicBezTo>
                        <a:pt x="20834" y="7663"/>
                        <a:pt x="22995" y="8407"/>
                        <a:pt x="25055" y="9895"/>
                      </a:cubicBezTo>
                      <a:cubicBezTo>
                        <a:pt x="26572" y="11031"/>
                        <a:pt x="27569" y="12419"/>
                        <a:pt x="28046" y="14060"/>
                      </a:cubicBezTo>
                      <a:cubicBezTo>
                        <a:pt x="28380" y="15128"/>
                        <a:pt x="28547" y="17170"/>
                        <a:pt x="28547" y="20184"/>
                      </a:cubicBezTo>
                      <a:close/>
                    </a:path>
                  </a:pathLst>
                </a:custGeom>
                <a:solidFill>
                  <a:srgbClr val="000000"/>
                </a:solidFill>
                <a:ln w="14" cap="flat">
                  <a:noFill/>
                  <a:prstDash val="solid"/>
                  <a:round/>
                </a:ln>
              </p:spPr>
              <p:txBody>
                <a:bodyPr rtlCol="0" anchor="ctr"/>
                <a:lstStyle/>
                <a:p>
                  <a:endParaRPr lang="en-US"/>
                </a:p>
              </p:txBody>
            </p:sp>
            <p:sp>
              <p:nvSpPr>
                <p:cNvPr id="1733" name="Freeform: Shape 1732">
                  <a:extLst>
                    <a:ext uri="{FF2B5EF4-FFF2-40B4-BE49-F238E27FC236}">
                      <a16:creationId xmlns:a16="http://schemas.microsoft.com/office/drawing/2014/main" id="{DA5B7743-682E-E80B-C914-1E3665904B18}"/>
                    </a:ext>
                  </a:extLst>
                </p:cNvPr>
                <p:cNvSpPr/>
                <p:nvPr/>
              </p:nvSpPr>
              <p:spPr>
                <a:xfrm flipV="1">
                  <a:off x="3516832" y="3741956"/>
                  <a:ext cx="12578" cy="65553"/>
                </a:xfrm>
                <a:custGeom>
                  <a:avLst/>
                  <a:gdLst>
                    <a:gd name="connsiteX0" fmla="*/ -78 w 12578"/>
                    <a:gd name="connsiteY0" fmla="*/ -1828 h 65553"/>
                    <a:gd name="connsiteX1" fmla="*/ -78 w 12578"/>
                    <a:gd name="connsiteY1" fmla="*/ 63726 h 65553"/>
                    <a:gd name="connsiteX2" fmla="*/ 12501 w 12578"/>
                    <a:gd name="connsiteY2" fmla="*/ 63726 h 65553"/>
                    <a:gd name="connsiteX3" fmla="*/ 12501 w 12578"/>
                    <a:gd name="connsiteY3" fmla="*/ -1828 h 65553"/>
                  </a:gdLst>
                  <a:ahLst/>
                  <a:cxnLst>
                    <a:cxn ang="0">
                      <a:pos x="connsiteX0" y="connsiteY0"/>
                    </a:cxn>
                    <a:cxn ang="0">
                      <a:pos x="connsiteX1" y="connsiteY1"/>
                    </a:cxn>
                    <a:cxn ang="0">
                      <a:pos x="connsiteX2" y="connsiteY2"/>
                    </a:cxn>
                    <a:cxn ang="0">
                      <a:pos x="connsiteX3" y="connsiteY3"/>
                    </a:cxn>
                  </a:cxnLst>
                  <a:rect l="l" t="t" r="r" b="b"/>
                  <a:pathLst>
                    <a:path w="12578" h="65553">
                      <a:moveTo>
                        <a:pt x="-78" y="-1828"/>
                      </a:moveTo>
                      <a:lnTo>
                        <a:pt x="-78" y="63726"/>
                      </a:lnTo>
                      <a:lnTo>
                        <a:pt x="12501" y="63726"/>
                      </a:lnTo>
                      <a:lnTo>
                        <a:pt x="12501" y="-1828"/>
                      </a:lnTo>
                      <a:close/>
                    </a:path>
                  </a:pathLst>
                </a:custGeom>
                <a:solidFill>
                  <a:srgbClr val="000000"/>
                </a:solidFill>
                <a:ln w="14" cap="flat">
                  <a:noFill/>
                  <a:prstDash val="solid"/>
                  <a:round/>
                </a:ln>
              </p:spPr>
              <p:txBody>
                <a:bodyPr rtlCol="0" anchor="ctr"/>
                <a:lstStyle/>
                <a:p>
                  <a:endParaRPr lang="en-US"/>
                </a:p>
              </p:txBody>
            </p:sp>
            <p:sp>
              <p:nvSpPr>
                <p:cNvPr id="1734" name="Freeform: Shape 1733">
                  <a:extLst>
                    <a:ext uri="{FF2B5EF4-FFF2-40B4-BE49-F238E27FC236}">
                      <a16:creationId xmlns:a16="http://schemas.microsoft.com/office/drawing/2014/main" id="{4FFC5164-0D85-99FB-E476-3324A18B17E1}"/>
                    </a:ext>
                  </a:extLst>
                </p:cNvPr>
                <p:cNvSpPr/>
                <p:nvPr/>
              </p:nvSpPr>
              <p:spPr>
                <a:xfrm flipV="1">
                  <a:off x="3542020" y="3760015"/>
                  <a:ext cx="43187" cy="48567"/>
                </a:xfrm>
                <a:custGeom>
                  <a:avLst/>
                  <a:gdLst>
                    <a:gd name="connsiteX0" fmla="*/ 30405 w 43187"/>
                    <a:gd name="connsiteY0" fmla="*/ -84 h 48567"/>
                    <a:gd name="connsiteX1" fmla="*/ 30405 w 43187"/>
                    <a:gd name="connsiteY1" fmla="*/ 7028 h 48567"/>
                    <a:gd name="connsiteX2" fmla="*/ 23579 w 43187"/>
                    <a:gd name="connsiteY2" fmla="*/ 1032 h 48567"/>
                    <a:gd name="connsiteX3" fmla="*/ 14664 w 43187"/>
                    <a:gd name="connsiteY3" fmla="*/ -1157 h 48567"/>
                    <a:gd name="connsiteX4" fmla="*/ 6064 w 43187"/>
                    <a:gd name="connsiteY4" fmla="*/ 947 h 48567"/>
                    <a:gd name="connsiteX5" fmla="*/ 569 w 43187"/>
                    <a:gd name="connsiteY5" fmla="*/ 6842 h 48567"/>
                    <a:gd name="connsiteX6" fmla="*/ -1120 w 43187"/>
                    <a:gd name="connsiteY6" fmla="*/ 17360 h 48567"/>
                    <a:gd name="connsiteX7" fmla="*/ -1120 w 43187"/>
                    <a:gd name="connsiteY7" fmla="*/ 47411 h 48567"/>
                    <a:gd name="connsiteX8" fmla="*/ 11444 w 43187"/>
                    <a:gd name="connsiteY8" fmla="*/ 47411 h 48567"/>
                    <a:gd name="connsiteX9" fmla="*/ 11444 w 43187"/>
                    <a:gd name="connsiteY9" fmla="*/ 25588 h 48567"/>
                    <a:gd name="connsiteX10" fmla="*/ 12131 w 43187"/>
                    <a:gd name="connsiteY10" fmla="*/ 13310 h 48567"/>
                    <a:gd name="connsiteX11" fmla="*/ 14664 w 43187"/>
                    <a:gd name="connsiteY11" fmla="*/ 9733 h 48567"/>
                    <a:gd name="connsiteX12" fmla="*/ 19315 w 43187"/>
                    <a:gd name="connsiteY12" fmla="*/ 8416 h 48567"/>
                    <a:gd name="connsiteX13" fmla="*/ 25081 w 43187"/>
                    <a:gd name="connsiteY13" fmla="*/ 10176 h 48567"/>
                    <a:gd name="connsiteX14" fmla="*/ 28559 w 43187"/>
                    <a:gd name="connsiteY14" fmla="*/ 14555 h 48567"/>
                    <a:gd name="connsiteX15" fmla="*/ 29503 w 43187"/>
                    <a:gd name="connsiteY15" fmla="*/ 27377 h 48567"/>
                    <a:gd name="connsiteX16" fmla="*/ 29503 w 43187"/>
                    <a:gd name="connsiteY16" fmla="*/ 47411 h 48567"/>
                    <a:gd name="connsiteX17" fmla="*/ 42067 w 43187"/>
                    <a:gd name="connsiteY17" fmla="*/ 47411 h 48567"/>
                    <a:gd name="connsiteX18" fmla="*/ 42067 w 43187"/>
                    <a:gd name="connsiteY18" fmla="*/ -8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405" y="-84"/>
                      </a:moveTo>
                      <a:lnTo>
                        <a:pt x="30405" y="7028"/>
                      </a:lnTo>
                      <a:cubicBezTo>
                        <a:pt x="28678" y="4491"/>
                        <a:pt x="26403" y="2492"/>
                        <a:pt x="23579" y="1032"/>
                      </a:cubicBezTo>
                      <a:cubicBezTo>
                        <a:pt x="20765" y="-427"/>
                        <a:pt x="17793" y="-1157"/>
                        <a:pt x="14664" y="-1157"/>
                      </a:cubicBezTo>
                      <a:cubicBezTo>
                        <a:pt x="11468" y="-1157"/>
                        <a:pt x="8601" y="-456"/>
                        <a:pt x="6064" y="947"/>
                      </a:cubicBezTo>
                      <a:cubicBezTo>
                        <a:pt x="3536" y="2349"/>
                        <a:pt x="1704" y="4314"/>
                        <a:pt x="569" y="6842"/>
                      </a:cubicBezTo>
                      <a:cubicBezTo>
                        <a:pt x="-557" y="9380"/>
                        <a:pt x="-1120" y="12886"/>
                        <a:pt x="-1120" y="17360"/>
                      </a:cubicBezTo>
                      <a:lnTo>
                        <a:pt x="-1120" y="47411"/>
                      </a:lnTo>
                      <a:lnTo>
                        <a:pt x="11444" y="47411"/>
                      </a:lnTo>
                      <a:lnTo>
                        <a:pt x="11444" y="25588"/>
                      </a:lnTo>
                      <a:cubicBezTo>
                        <a:pt x="11444" y="18910"/>
                        <a:pt x="11673" y="14817"/>
                        <a:pt x="12131" y="13310"/>
                      </a:cubicBezTo>
                      <a:cubicBezTo>
                        <a:pt x="12599" y="11803"/>
                        <a:pt x="13443" y="10610"/>
                        <a:pt x="14664" y="9733"/>
                      </a:cubicBezTo>
                      <a:cubicBezTo>
                        <a:pt x="15885" y="8855"/>
                        <a:pt x="17435" y="8416"/>
                        <a:pt x="19315" y="8416"/>
                      </a:cubicBezTo>
                      <a:cubicBezTo>
                        <a:pt x="21461" y="8416"/>
                        <a:pt x="23383" y="9003"/>
                        <a:pt x="25081" y="10176"/>
                      </a:cubicBezTo>
                      <a:cubicBezTo>
                        <a:pt x="26780" y="11359"/>
                        <a:pt x="27939" y="12819"/>
                        <a:pt x="28559" y="14555"/>
                      </a:cubicBezTo>
                      <a:cubicBezTo>
                        <a:pt x="29188" y="16301"/>
                        <a:pt x="29503" y="20575"/>
                        <a:pt x="29503" y="27377"/>
                      </a:cubicBezTo>
                      <a:lnTo>
                        <a:pt x="29503" y="47411"/>
                      </a:lnTo>
                      <a:lnTo>
                        <a:pt x="42067" y="47411"/>
                      </a:lnTo>
                      <a:lnTo>
                        <a:pt x="42067" y="-84"/>
                      </a:lnTo>
                      <a:close/>
                    </a:path>
                  </a:pathLst>
                </a:custGeom>
                <a:solidFill>
                  <a:srgbClr val="000000"/>
                </a:solidFill>
                <a:ln w="14" cap="flat">
                  <a:noFill/>
                  <a:prstDash val="solid"/>
                  <a:round/>
                </a:ln>
              </p:spPr>
              <p:txBody>
                <a:bodyPr rtlCol="0" anchor="ctr"/>
                <a:lstStyle/>
                <a:p>
                  <a:endParaRPr lang="en-US"/>
                </a:p>
              </p:txBody>
            </p:sp>
            <p:sp>
              <p:nvSpPr>
                <p:cNvPr id="1735" name="Freeform: Shape 1734">
                  <a:extLst>
                    <a:ext uri="{FF2B5EF4-FFF2-40B4-BE49-F238E27FC236}">
                      <a16:creationId xmlns:a16="http://schemas.microsoft.com/office/drawing/2014/main" id="{B4FB9D96-11C7-30FE-FB0F-7560013CCC37}"/>
                    </a:ext>
                  </a:extLst>
                </p:cNvPr>
                <p:cNvSpPr/>
                <p:nvPr/>
              </p:nvSpPr>
              <p:spPr>
                <a:xfrm flipV="1">
                  <a:off x="3594556" y="3758942"/>
                  <a:ext cx="44372" cy="49640"/>
                </a:xfrm>
                <a:custGeom>
                  <a:avLst/>
                  <a:gdLst>
                    <a:gd name="connsiteX0" fmla="*/ 30256 w 44372"/>
                    <a:gd name="connsiteY0" fmla="*/ 14990 h 49640"/>
                    <a:gd name="connsiteX1" fmla="*/ 42777 w 44372"/>
                    <a:gd name="connsiteY1" fmla="*/ 12886 h 49640"/>
                    <a:gd name="connsiteX2" fmla="*/ 35150 w 44372"/>
                    <a:gd name="connsiteY2" fmla="*/ 2397 h 49640"/>
                    <a:gd name="connsiteX3" fmla="*/ 22128 w 44372"/>
                    <a:gd name="connsiteY3" fmla="*/ -1195 h 49640"/>
                    <a:gd name="connsiteX4" fmla="*/ 3783 w 44372"/>
                    <a:gd name="connsiteY4" fmla="*/ 6905 h 49640"/>
                    <a:gd name="connsiteX5" fmla="*/ -911 w 44372"/>
                    <a:gd name="connsiteY5" fmla="*/ 23261 h 49640"/>
                    <a:gd name="connsiteX6" fmla="*/ 5257 w 44372"/>
                    <a:gd name="connsiteY6" fmla="*/ 41749 h 49640"/>
                    <a:gd name="connsiteX7" fmla="*/ 20869 w 44372"/>
                    <a:gd name="connsiteY7" fmla="*/ 48446 h 49640"/>
                    <a:gd name="connsiteX8" fmla="*/ 37597 w 44372"/>
                    <a:gd name="connsiteY8" fmla="*/ 41449 h 49640"/>
                    <a:gd name="connsiteX9" fmla="*/ 43450 w 44372"/>
                    <a:gd name="connsiteY9" fmla="*/ 19998 h 49640"/>
                    <a:gd name="connsiteX10" fmla="*/ 11968 w 44372"/>
                    <a:gd name="connsiteY10" fmla="*/ 19998 h 49640"/>
                    <a:gd name="connsiteX11" fmla="*/ 15016 w 44372"/>
                    <a:gd name="connsiteY11" fmla="*/ 11298 h 49640"/>
                    <a:gd name="connsiteX12" fmla="*/ 22257 w 44372"/>
                    <a:gd name="connsiteY12" fmla="*/ 8193 h 49640"/>
                    <a:gd name="connsiteX13" fmla="*/ 27208 w 44372"/>
                    <a:gd name="connsiteY13" fmla="*/ 9795 h 49640"/>
                    <a:gd name="connsiteX14" fmla="*/ 30256 w 44372"/>
                    <a:gd name="connsiteY14" fmla="*/ 14990 h 49640"/>
                    <a:gd name="connsiteX15" fmla="*/ 30971 w 44372"/>
                    <a:gd name="connsiteY15" fmla="*/ 27697 h 49640"/>
                    <a:gd name="connsiteX16" fmla="*/ 28152 w 44372"/>
                    <a:gd name="connsiteY16" fmla="*/ 35982 h 49640"/>
                    <a:gd name="connsiteX17" fmla="*/ 21627 w 44372"/>
                    <a:gd name="connsiteY17" fmla="*/ 38830 h 49640"/>
                    <a:gd name="connsiteX18" fmla="*/ 14830 w 44372"/>
                    <a:gd name="connsiteY18" fmla="*/ 35839 h 49640"/>
                    <a:gd name="connsiteX19" fmla="*/ 12197 w 44372"/>
                    <a:gd name="connsiteY19" fmla="*/ 2769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256" y="14990"/>
                      </a:moveTo>
                      <a:lnTo>
                        <a:pt x="42777" y="12886"/>
                      </a:lnTo>
                      <a:cubicBezTo>
                        <a:pt x="41174" y="8298"/>
                        <a:pt x="38632" y="4801"/>
                        <a:pt x="35150" y="2397"/>
                      </a:cubicBezTo>
                      <a:cubicBezTo>
                        <a:pt x="31677" y="3"/>
                        <a:pt x="27337" y="-1195"/>
                        <a:pt x="22128" y="-1195"/>
                      </a:cubicBezTo>
                      <a:cubicBezTo>
                        <a:pt x="13866" y="-1195"/>
                        <a:pt x="7751" y="1505"/>
                        <a:pt x="3783" y="6905"/>
                      </a:cubicBezTo>
                      <a:cubicBezTo>
                        <a:pt x="654" y="11226"/>
                        <a:pt x="-911" y="16678"/>
                        <a:pt x="-911" y="23261"/>
                      </a:cubicBezTo>
                      <a:cubicBezTo>
                        <a:pt x="-911" y="31131"/>
                        <a:pt x="1145" y="37294"/>
                        <a:pt x="5257" y="41749"/>
                      </a:cubicBezTo>
                      <a:cubicBezTo>
                        <a:pt x="9378" y="46214"/>
                        <a:pt x="14582" y="48446"/>
                        <a:pt x="20869" y="48446"/>
                      </a:cubicBezTo>
                      <a:cubicBezTo>
                        <a:pt x="27938" y="48446"/>
                        <a:pt x="33514" y="46114"/>
                        <a:pt x="37597" y="41449"/>
                      </a:cubicBezTo>
                      <a:cubicBezTo>
                        <a:pt x="41680" y="36784"/>
                        <a:pt x="43631" y="29633"/>
                        <a:pt x="43450" y="19998"/>
                      </a:cubicBezTo>
                      <a:lnTo>
                        <a:pt x="11968" y="19998"/>
                      </a:lnTo>
                      <a:cubicBezTo>
                        <a:pt x="12063" y="16278"/>
                        <a:pt x="13079" y="13378"/>
                        <a:pt x="15016" y="11298"/>
                      </a:cubicBezTo>
                      <a:cubicBezTo>
                        <a:pt x="16952" y="9228"/>
                        <a:pt x="19366" y="8193"/>
                        <a:pt x="22257" y="8193"/>
                      </a:cubicBezTo>
                      <a:cubicBezTo>
                        <a:pt x="24222" y="8193"/>
                        <a:pt x="25872" y="8727"/>
                        <a:pt x="27208" y="9795"/>
                      </a:cubicBezTo>
                      <a:cubicBezTo>
                        <a:pt x="28553" y="10873"/>
                        <a:pt x="29569" y="12605"/>
                        <a:pt x="30256" y="14990"/>
                      </a:cubicBezTo>
                      <a:close/>
                      <a:moveTo>
                        <a:pt x="30971" y="27697"/>
                      </a:moveTo>
                      <a:cubicBezTo>
                        <a:pt x="30886" y="31332"/>
                        <a:pt x="29946" y="34093"/>
                        <a:pt x="28152" y="35982"/>
                      </a:cubicBezTo>
                      <a:cubicBezTo>
                        <a:pt x="26368" y="37881"/>
                        <a:pt x="24193" y="38830"/>
                        <a:pt x="21627" y="38830"/>
                      </a:cubicBezTo>
                      <a:cubicBezTo>
                        <a:pt x="18889" y="38830"/>
                        <a:pt x="16623" y="37833"/>
                        <a:pt x="14830" y="35839"/>
                      </a:cubicBezTo>
                      <a:cubicBezTo>
                        <a:pt x="13046" y="33836"/>
                        <a:pt x="12168" y="31122"/>
                        <a:pt x="12197" y="27697"/>
                      </a:cubicBezTo>
                      <a:close/>
                    </a:path>
                  </a:pathLst>
                </a:custGeom>
                <a:solidFill>
                  <a:srgbClr val="000000"/>
                </a:solidFill>
                <a:ln w="14" cap="flat">
                  <a:noFill/>
                  <a:prstDash val="solid"/>
                  <a:round/>
                </a:ln>
              </p:spPr>
              <p:txBody>
                <a:bodyPr rtlCol="0" anchor="ctr"/>
                <a:lstStyle/>
                <a:p>
                  <a:endParaRPr lang="en-US"/>
                </a:p>
              </p:txBody>
            </p:sp>
            <p:sp>
              <p:nvSpPr>
                <p:cNvPr id="1736" name="Freeform: Shape 1735">
                  <a:extLst>
                    <a:ext uri="{FF2B5EF4-FFF2-40B4-BE49-F238E27FC236}">
                      <a16:creationId xmlns:a16="http://schemas.microsoft.com/office/drawing/2014/main" id="{290EF7E1-F499-733B-891D-D4503B44B021}"/>
                    </a:ext>
                  </a:extLst>
                </p:cNvPr>
                <p:cNvSpPr/>
                <p:nvPr/>
              </p:nvSpPr>
              <p:spPr>
                <a:xfrm flipV="1">
                  <a:off x="3642585" y="380750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37" name="Freeform: Shape 1736">
                  <a:extLst>
                    <a:ext uri="{FF2B5EF4-FFF2-40B4-BE49-F238E27FC236}">
                      <a16:creationId xmlns:a16="http://schemas.microsoft.com/office/drawing/2014/main" id="{1E349869-C40E-3EEB-1A7E-0B5D5BC914DF}"/>
                    </a:ext>
                  </a:extLst>
                </p:cNvPr>
                <p:cNvSpPr/>
                <p:nvPr/>
              </p:nvSpPr>
              <p:spPr>
                <a:xfrm flipV="1">
                  <a:off x="3671836" y="3759486"/>
                  <a:ext cx="45834" cy="31381"/>
                </a:xfrm>
                <a:custGeom>
                  <a:avLst/>
                  <a:gdLst>
                    <a:gd name="connsiteX0" fmla="*/ -1007 w 45834"/>
                    <a:gd name="connsiteY0" fmla="*/ 18051 h 31381"/>
                    <a:gd name="connsiteX1" fmla="*/ -1007 w 45834"/>
                    <a:gd name="connsiteY1" fmla="*/ 29585 h 31381"/>
                    <a:gd name="connsiteX2" fmla="*/ 44828 w 45834"/>
                    <a:gd name="connsiteY2" fmla="*/ 29585 h 31381"/>
                    <a:gd name="connsiteX3" fmla="*/ 44828 w 45834"/>
                    <a:gd name="connsiteY3" fmla="*/ 18051 h 31381"/>
                    <a:gd name="connsiteX4" fmla="*/ -1007 w 45834"/>
                    <a:gd name="connsiteY4" fmla="*/ -1797 h 31381"/>
                    <a:gd name="connsiteX5" fmla="*/ -1007 w 45834"/>
                    <a:gd name="connsiteY5" fmla="*/ 9780 h 31381"/>
                    <a:gd name="connsiteX6" fmla="*/ 44828 w 45834"/>
                    <a:gd name="connsiteY6" fmla="*/ 9780 h 31381"/>
                    <a:gd name="connsiteX7" fmla="*/ 44828 w 45834"/>
                    <a:gd name="connsiteY7" fmla="*/ -1797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007" y="18051"/>
                      </a:moveTo>
                      <a:lnTo>
                        <a:pt x="-1007" y="29585"/>
                      </a:lnTo>
                      <a:lnTo>
                        <a:pt x="44828" y="29585"/>
                      </a:lnTo>
                      <a:lnTo>
                        <a:pt x="44828" y="18051"/>
                      </a:lnTo>
                      <a:close/>
                      <a:moveTo>
                        <a:pt x="-1007" y="-1797"/>
                      </a:moveTo>
                      <a:lnTo>
                        <a:pt x="-1007" y="9780"/>
                      </a:lnTo>
                      <a:lnTo>
                        <a:pt x="44828" y="9780"/>
                      </a:lnTo>
                      <a:lnTo>
                        <a:pt x="44828" y="-1797"/>
                      </a:lnTo>
                      <a:close/>
                    </a:path>
                  </a:pathLst>
                </a:custGeom>
                <a:solidFill>
                  <a:srgbClr val="000000"/>
                </a:solidFill>
                <a:ln w="14" cap="flat">
                  <a:noFill/>
                  <a:prstDash val="solid"/>
                  <a:round/>
                </a:ln>
              </p:spPr>
              <p:txBody>
                <a:bodyPr rtlCol="0" anchor="ctr"/>
                <a:lstStyle/>
                <a:p>
                  <a:endParaRPr lang="en-US"/>
                </a:p>
              </p:txBody>
            </p:sp>
            <p:sp>
              <p:nvSpPr>
                <p:cNvPr id="1738" name="Freeform: Shape 1737">
                  <a:extLst>
                    <a:ext uri="{FF2B5EF4-FFF2-40B4-BE49-F238E27FC236}">
                      <a16:creationId xmlns:a16="http://schemas.microsoft.com/office/drawing/2014/main" id="{8B672FA9-CD63-EF88-0E22-44D9AD66AC99}"/>
                    </a:ext>
                  </a:extLst>
                </p:cNvPr>
                <p:cNvSpPr/>
                <p:nvPr/>
              </p:nvSpPr>
              <p:spPr>
                <a:xfrm flipV="1">
                  <a:off x="3721513" y="380750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39" name="Freeform: Shape 1738">
                  <a:extLst>
                    <a:ext uri="{FF2B5EF4-FFF2-40B4-BE49-F238E27FC236}">
                      <a16:creationId xmlns:a16="http://schemas.microsoft.com/office/drawing/2014/main" id="{3D1D5327-3CE6-19DD-B209-B4534E0A0B28}"/>
                    </a:ext>
                  </a:extLst>
                </p:cNvPr>
                <p:cNvSpPr/>
                <p:nvPr/>
              </p:nvSpPr>
              <p:spPr>
                <a:xfrm flipV="1">
                  <a:off x="3753483" y="3741956"/>
                  <a:ext cx="22280" cy="84027"/>
                </a:xfrm>
                <a:custGeom>
                  <a:avLst/>
                  <a:gdLst>
                    <a:gd name="connsiteX0" fmla="*/ -358 w 22280"/>
                    <a:gd name="connsiteY0" fmla="*/ -1180 h 84027"/>
                    <a:gd name="connsiteX1" fmla="*/ -358 w 22280"/>
                    <a:gd name="connsiteY1" fmla="*/ 82847 h 84027"/>
                    <a:gd name="connsiteX2" fmla="*/ 21923 w 22280"/>
                    <a:gd name="connsiteY2" fmla="*/ 82847 h 84027"/>
                    <a:gd name="connsiteX3" fmla="*/ 21923 w 22280"/>
                    <a:gd name="connsiteY3" fmla="*/ 72973 h 84027"/>
                    <a:gd name="connsiteX4" fmla="*/ 11591 w 22280"/>
                    <a:gd name="connsiteY4" fmla="*/ 72973 h 84027"/>
                    <a:gd name="connsiteX5" fmla="*/ 11591 w 22280"/>
                    <a:gd name="connsiteY5" fmla="*/ 8708 h 84027"/>
                    <a:gd name="connsiteX6" fmla="*/ 21923 w 22280"/>
                    <a:gd name="connsiteY6" fmla="*/ 8708 h 84027"/>
                    <a:gd name="connsiteX7" fmla="*/ 21923 w 22280"/>
                    <a:gd name="connsiteY7" fmla="*/ -1180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358" y="-1180"/>
                      </a:moveTo>
                      <a:lnTo>
                        <a:pt x="-358" y="82847"/>
                      </a:lnTo>
                      <a:lnTo>
                        <a:pt x="21923" y="82847"/>
                      </a:lnTo>
                      <a:lnTo>
                        <a:pt x="21923" y="72973"/>
                      </a:lnTo>
                      <a:lnTo>
                        <a:pt x="11591" y="72973"/>
                      </a:lnTo>
                      <a:lnTo>
                        <a:pt x="11591" y="8708"/>
                      </a:lnTo>
                      <a:lnTo>
                        <a:pt x="21923" y="8708"/>
                      </a:lnTo>
                      <a:lnTo>
                        <a:pt x="21923" y="-1180"/>
                      </a:lnTo>
                      <a:close/>
                    </a:path>
                  </a:pathLst>
                </a:custGeom>
                <a:solidFill>
                  <a:srgbClr val="000000"/>
                </a:solidFill>
                <a:ln w="14" cap="flat">
                  <a:noFill/>
                  <a:prstDash val="solid"/>
                  <a:round/>
                </a:ln>
              </p:spPr>
              <p:txBody>
                <a:bodyPr rtlCol="0" anchor="ctr"/>
                <a:lstStyle/>
                <a:p>
                  <a:endParaRPr lang="en-US"/>
                </a:p>
              </p:txBody>
            </p:sp>
            <p:sp>
              <p:nvSpPr>
                <p:cNvPr id="1740" name="Freeform: Shape 1739">
                  <a:extLst>
                    <a:ext uri="{FF2B5EF4-FFF2-40B4-BE49-F238E27FC236}">
                      <a16:creationId xmlns:a16="http://schemas.microsoft.com/office/drawing/2014/main" id="{B6CDBB1A-D845-BA8E-464A-687A5E00EDC6}"/>
                    </a:ext>
                  </a:extLst>
                </p:cNvPr>
                <p:cNvSpPr/>
                <p:nvPr/>
              </p:nvSpPr>
              <p:spPr>
                <a:xfrm flipV="1">
                  <a:off x="3784697" y="3741684"/>
                  <a:ext cx="28805" cy="65825"/>
                </a:xfrm>
                <a:custGeom>
                  <a:avLst/>
                  <a:gdLst>
                    <a:gd name="connsiteX0" fmla="*/ 28178 w 28805"/>
                    <a:gd name="connsiteY0" fmla="*/ -1837 h 65825"/>
                    <a:gd name="connsiteX1" fmla="*/ 15614 w 28805"/>
                    <a:gd name="connsiteY1" fmla="*/ -1837 h 65825"/>
                    <a:gd name="connsiteX2" fmla="*/ 15614 w 28805"/>
                    <a:gd name="connsiteY2" fmla="*/ 45514 h 65825"/>
                    <a:gd name="connsiteX3" fmla="*/ -628 w 28805"/>
                    <a:gd name="connsiteY3" fmla="*/ 35998 h 65825"/>
                    <a:gd name="connsiteX4" fmla="*/ -628 w 28805"/>
                    <a:gd name="connsiteY4" fmla="*/ 47403 h 65825"/>
                    <a:gd name="connsiteX5" fmla="*/ 10062 w 28805"/>
                    <a:gd name="connsiteY5" fmla="*/ 53499 h 65825"/>
                    <a:gd name="connsiteX6" fmla="*/ 17975 w 28805"/>
                    <a:gd name="connsiteY6" fmla="*/ 63988 h 65825"/>
                    <a:gd name="connsiteX7" fmla="*/ 28178 w 28805"/>
                    <a:gd name="connsiteY7" fmla="*/ 63988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178" y="-1837"/>
                      </a:moveTo>
                      <a:lnTo>
                        <a:pt x="15614" y="-1837"/>
                      </a:lnTo>
                      <a:lnTo>
                        <a:pt x="15614" y="45514"/>
                      </a:lnTo>
                      <a:cubicBezTo>
                        <a:pt x="11016" y="41221"/>
                        <a:pt x="5602" y="38049"/>
                        <a:pt x="-628" y="35998"/>
                      </a:cubicBezTo>
                      <a:lnTo>
                        <a:pt x="-628" y="47403"/>
                      </a:lnTo>
                      <a:cubicBezTo>
                        <a:pt x="2654" y="48471"/>
                        <a:pt x="6217" y="50503"/>
                        <a:pt x="10062" y="53499"/>
                      </a:cubicBezTo>
                      <a:cubicBezTo>
                        <a:pt x="13907" y="56494"/>
                        <a:pt x="16544" y="59991"/>
                        <a:pt x="17975" y="63988"/>
                      </a:cubicBezTo>
                      <a:lnTo>
                        <a:pt x="28178" y="63988"/>
                      </a:lnTo>
                      <a:close/>
                    </a:path>
                  </a:pathLst>
                </a:custGeom>
                <a:solidFill>
                  <a:srgbClr val="000000"/>
                </a:solidFill>
                <a:ln w="14" cap="flat">
                  <a:noFill/>
                  <a:prstDash val="solid"/>
                  <a:round/>
                </a:ln>
              </p:spPr>
              <p:txBody>
                <a:bodyPr rtlCol="0" anchor="ctr"/>
                <a:lstStyle/>
                <a:p>
                  <a:endParaRPr lang="en-US"/>
                </a:p>
              </p:txBody>
            </p:sp>
            <p:sp>
              <p:nvSpPr>
                <p:cNvPr id="1741" name="Freeform: Shape 1740">
                  <a:extLst>
                    <a:ext uri="{FF2B5EF4-FFF2-40B4-BE49-F238E27FC236}">
                      <a16:creationId xmlns:a16="http://schemas.microsoft.com/office/drawing/2014/main" id="{E4095C5B-D1FB-7F15-7E81-C191E4144C77}"/>
                    </a:ext>
                  </a:extLst>
                </p:cNvPr>
                <p:cNvSpPr/>
                <p:nvPr/>
              </p:nvSpPr>
              <p:spPr>
                <a:xfrm flipV="1">
                  <a:off x="3832282" y="3741684"/>
                  <a:ext cx="43773" cy="66941"/>
                </a:xfrm>
                <a:custGeom>
                  <a:avLst/>
                  <a:gdLst>
                    <a:gd name="connsiteX0" fmla="*/ 41668 w 43773"/>
                    <a:gd name="connsiteY0" fmla="*/ 48816 h 66941"/>
                    <a:gd name="connsiteX1" fmla="*/ 29505 w 43773"/>
                    <a:gd name="connsiteY1" fmla="*/ 47485 h 66941"/>
                    <a:gd name="connsiteX2" fmla="*/ 27172 w 43773"/>
                    <a:gd name="connsiteY2" fmla="*/ 53023 h 66941"/>
                    <a:gd name="connsiteX3" fmla="*/ 22307 w 43773"/>
                    <a:gd name="connsiteY3" fmla="*/ 54812 h 66941"/>
                    <a:gd name="connsiteX4" fmla="*/ 15567 w 43773"/>
                    <a:gd name="connsiteY4" fmla="*/ 51234 h 66941"/>
                    <a:gd name="connsiteX5" fmla="*/ 12104 w 43773"/>
                    <a:gd name="connsiteY5" fmla="*/ 36352 h 66941"/>
                    <a:gd name="connsiteX6" fmla="*/ 23781 w 43773"/>
                    <a:gd name="connsiteY6" fmla="*/ 41890 h 66941"/>
                    <a:gd name="connsiteX7" fmla="*/ 37261 w 43773"/>
                    <a:gd name="connsiteY7" fmla="*/ 35894 h 66941"/>
                    <a:gd name="connsiteX8" fmla="*/ 42870 w 43773"/>
                    <a:gd name="connsiteY8" fmla="*/ 20425 h 66941"/>
                    <a:gd name="connsiteX9" fmla="*/ 36960 w 43773"/>
                    <a:gd name="connsiteY9" fmla="*/ 4284 h 66941"/>
                    <a:gd name="connsiteX10" fmla="*/ 21806 w 43773"/>
                    <a:gd name="connsiteY10" fmla="*/ -1798 h 66941"/>
                    <a:gd name="connsiteX11" fmla="*/ 5493 w 43773"/>
                    <a:gd name="connsiteY11" fmla="*/ 5915 h 66941"/>
                    <a:gd name="connsiteX12" fmla="*/ -904 w 43773"/>
                    <a:gd name="connsiteY12" fmla="*/ 31200 h 66941"/>
                    <a:gd name="connsiteX13" fmla="*/ 5750 w 43773"/>
                    <a:gd name="connsiteY13" fmla="*/ 57187 h 66941"/>
                    <a:gd name="connsiteX14" fmla="*/ 23065 w 43773"/>
                    <a:gd name="connsiteY14" fmla="*/ 65143 h 66941"/>
                    <a:gd name="connsiteX15" fmla="*/ 35429 w 43773"/>
                    <a:gd name="connsiteY15" fmla="*/ 60965 h 66941"/>
                    <a:gd name="connsiteX16" fmla="*/ 41668 w 43773"/>
                    <a:gd name="connsiteY16" fmla="*/ 48816 h 66941"/>
                    <a:gd name="connsiteX17" fmla="*/ 13177 w 43773"/>
                    <a:gd name="connsiteY17" fmla="*/ 21412 h 66941"/>
                    <a:gd name="connsiteX18" fmla="*/ 15996 w 43773"/>
                    <a:gd name="connsiteY18" fmla="*/ 11954 h 66941"/>
                    <a:gd name="connsiteX19" fmla="*/ 22436 w 43773"/>
                    <a:gd name="connsiteY19" fmla="*/ 8619 h 66941"/>
                    <a:gd name="connsiteX20" fmla="*/ 28245 w 43773"/>
                    <a:gd name="connsiteY20" fmla="*/ 11338 h 66941"/>
                    <a:gd name="connsiteX21" fmla="*/ 30578 w 43773"/>
                    <a:gd name="connsiteY21" fmla="*/ 20296 h 66941"/>
                    <a:gd name="connsiteX22" fmla="*/ 28074 w 43773"/>
                    <a:gd name="connsiteY22" fmla="*/ 29655 h 66941"/>
                    <a:gd name="connsiteX23" fmla="*/ 21806 w 43773"/>
                    <a:gd name="connsiteY23" fmla="*/ 32631 h 66941"/>
                    <a:gd name="connsiteX24" fmla="*/ 15681 w 43773"/>
                    <a:gd name="connsiteY24" fmla="*/ 29784 h 66941"/>
                    <a:gd name="connsiteX25" fmla="*/ 13177 w 43773"/>
                    <a:gd name="connsiteY25" fmla="*/ 21412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1668" y="48816"/>
                      </a:moveTo>
                      <a:lnTo>
                        <a:pt x="29505" y="47485"/>
                      </a:lnTo>
                      <a:cubicBezTo>
                        <a:pt x="29209" y="49984"/>
                        <a:pt x="28431" y="51830"/>
                        <a:pt x="27172" y="53023"/>
                      </a:cubicBezTo>
                      <a:cubicBezTo>
                        <a:pt x="25922" y="54215"/>
                        <a:pt x="24301" y="54812"/>
                        <a:pt x="22307" y="54812"/>
                      </a:cubicBezTo>
                      <a:cubicBezTo>
                        <a:pt x="19655" y="54812"/>
                        <a:pt x="17408" y="53619"/>
                        <a:pt x="15567" y="51234"/>
                      </a:cubicBezTo>
                      <a:cubicBezTo>
                        <a:pt x="13735" y="48849"/>
                        <a:pt x="12581" y="43888"/>
                        <a:pt x="12104" y="36352"/>
                      </a:cubicBezTo>
                      <a:cubicBezTo>
                        <a:pt x="15233" y="40044"/>
                        <a:pt x="19125" y="41890"/>
                        <a:pt x="23781" y="41890"/>
                      </a:cubicBezTo>
                      <a:cubicBezTo>
                        <a:pt x="29028" y="41890"/>
                        <a:pt x="33521" y="39891"/>
                        <a:pt x="37261" y="35894"/>
                      </a:cubicBezTo>
                      <a:cubicBezTo>
                        <a:pt x="41000" y="31906"/>
                        <a:pt x="42870" y="26750"/>
                        <a:pt x="42870" y="20425"/>
                      </a:cubicBezTo>
                      <a:cubicBezTo>
                        <a:pt x="42870" y="13718"/>
                        <a:pt x="40900" y="8338"/>
                        <a:pt x="36960" y="4284"/>
                      </a:cubicBezTo>
                      <a:cubicBezTo>
                        <a:pt x="33030" y="229"/>
                        <a:pt x="27978" y="-1798"/>
                        <a:pt x="21806" y="-1798"/>
                      </a:cubicBezTo>
                      <a:cubicBezTo>
                        <a:pt x="15195" y="-1798"/>
                        <a:pt x="9757" y="773"/>
                        <a:pt x="5493" y="5915"/>
                      </a:cubicBezTo>
                      <a:cubicBezTo>
                        <a:pt x="1228" y="11057"/>
                        <a:pt x="-904" y="19485"/>
                        <a:pt x="-904" y="31200"/>
                      </a:cubicBezTo>
                      <a:cubicBezTo>
                        <a:pt x="-904" y="43221"/>
                        <a:pt x="1314" y="51883"/>
                        <a:pt x="5750" y="57187"/>
                      </a:cubicBezTo>
                      <a:cubicBezTo>
                        <a:pt x="10196" y="62491"/>
                        <a:pt x="15968" y="65143"/>
                        <a:pt x="23065" y="65143"/>
                      </a:cubicBezTo>
                      <a:cubicBezTo>
                        <a:pt x="28045" y="65143"/>
                        <a:pt x="32166" y="63750"/>
                        <a:pt x="35429" y="60965"/>
                      </a:cubicBezTo>
                      <a:cubicBezTo>
                        <a:pt x="38692" y="58179"/>
                        <a:pt x="40771" y="54129"/>
                        <a:pt x="41668" y="48816"/>
                      </a:cubicBezTo>
                      <a:close/>
                      <a:moveTo>
                        <a:pt x="13177" y="21412"/>
                      </a:moveTo>
                      <a:cubicBezTo>
                        <a:pt x="13177" y="17329"/>
                        <a:pt x="14117" y="14176"/>
                        <a:pt x="15996" y="11954"/>
                      </a:cubicBezTo>
                      <a:cubicBezTo>
                        <a:pt x="17875" y="9731"/>
                        <a:pt x="20022" y="8619"/>
                        <a:pt x="22436" y="8619"/>
                      </a:cubicBezTo>
                      <a:cubicBezTo>
                        <a:pt x="24763" y="8619"/>
                        <a:pt x="26700" y="9526"/>
                        <a:pt x="28245" y="11338"/>
                      </a:cubicBezTo>
                      <a:cubicBezTo>
                        <a:pt x="29800" y="13160"/>
                        <a:pt x="30578" y="16146"/>
                        <a:pt x="30578" y="20296"/>
                      </a:cubicBezTo>
                      <a:cubicBezTo>
                        <a:pt x="30578" y="24561"/>
                        <a:pt x="29743" y="27680"/>
                        <a:pt x="28074" y="29655"/>
                      </a:cubicBezTo>
                      <a:cubicBezTo>
                        <a:pt x="26404" y="31639"/>
                        <a:pt x="24315" y="32631"/>
                        <a:pt x="21806" y="32631"/>
                      </a:cubicBezTo>
                      <a:cubicBezTo>
                        <a:pt x="19392" y="32631"/>
                        <a:pt x="17351" y="31682"/>
                        <a:pt x="15681" y="29784"/>
                      </a:cubicBezTo>
                      <a:cubicBezTo>
                        <a:pt x="14012" y="27895"/>
                        <a:pt x="13177" y="25104"/>
                        <a:pt x="13177" y="21412"/>
                      </a:cubicBezTo>
                      <a:close/>
                    </a:path>
                  </a:pathLst>
                </a:custGeom>
                <a:solidFill>
                  <a:srgbClr val="000000"/>
                </a:solidFill>
                <a:ln w="14" cap="flat">
                  <a:noFill/>
                  <a:prstDash val="solid"/>
                  <a:round/>
                </a:ln>
              </p:spPr>
              <p:txBody>
                <a:bodyPr rtlCol="0" anchor="ctr"/>
                <a:lstStyle/>
                <a:p>
                  <a:endParaRPr lang="en-US"/>
                </a:p>
              </p:txBody>
            </p:sp>
            <p:sp>
              <p:nvSpPr>
                <p:cNvPr id="1742" name="Freeform: Shape 1741">
                  <a:extLst>
                    <a:ext uri="{FF2B5EF4-FFF2-40B4-BE49-F238E27FC236}">
                      <a16:creationId xmlns:a16="http://schemas.microsoft.com/office/drawing/2014/main" id="{696AD45A-941B-C2E9-C6E7-C573B142E5CF}"/>
                    </a:ext>
                  </a:extLst>
                </p:cNvPr>
                <p:cNvSpPr/>
                <p:nvPr/>
              </p:nvSpPr>
              <p:spPr>
                <a:xfrm flipV="1">
                  <a:off x="3886564" y="3741684"/>
                  <a:ext cx="28805" cy="65825"/>
                </a:xfrm>
                <a:custGeom>
                  <a:avLst/>
                  <a:gdLst>
                    <a:gd name="connsiteX0" fmla="*/ 28202 w 28805"/>
                    <a:gd name="connsiteY0" fmla="*/ -1837 h 65825"/>
                    <a:gd name="connsiteX1" fmla="*/ 15638 w 28805"/>
                    <a:gd name="connsiteY1" fmla="*/ -1837 h 65825"/>
                    <a:gd name="connsiteX2" fmla="*/ 15638 w 28805"/>
                    <a:gd name="connsiteY2" fmla="*/ 45514 h 65825"/>
                    <a:gd name="connsiteX3" fmla="*/ -604 w 28805"/>
                    <a:gd name="connsiteY3" fmla="*/ 35998 h 65825"/>
                    <a:gd name="connsiteX4" fmla="*/ -604 w 28805"/>
                    <a:gd name="connsiteY4" fmla="*/ 47403 h 65825"/>
                    <a:gd name="connsiteX5" fmla="*/ 10086 w 28805"/>
                    <a:gd name="connsiteY5" fmla="*/ 53499 h 65825"/>
                    <a:gd name="connsiteX6" fmla="*/ 17999 w 28805"/>
                    <a:gd name="connsiteY6" fmla="*/ 63988 h 65825"/>
                    <a:gd name="connsiteX7" fmla="*/ 28202 w 28805"/>
                    <a:gd name="connsiteY7" fmla="*/ 63988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202" y="-1837"/>
                      </a:moveTo>
                      <a:lnTo>
                        <a:pt x="15638" y="-1837"/>
                      </a:lnTo>
                      <a:lnTo>
                        <a:pt x="15638" y="45514"/>
                      </a:lnTo>
                      <a:cubicBezTo>
                        <a:pt x="11040" y="41221"/>
                        <a:pt x="5626" y="38049"/>
                        <a:pt x="-604" y="35998"/>
                      </a:cubicBezTo>
                      <a:lnTo>
                        <a:pt x="-604" y="47403"/>
                      </a:lnTo>
                      <a:cubicBezTo>
                        <a:pt x="2678" y="48471"/>
                        <a:pt x="6241" y="50503"/>
                        <a:pt x="10086" y="53499"/>
                      </a:cubicBezTo>
                      <a:cubicBezTo>
                        <a:pt x="13930" y="56494"/>
                        <a:pt x="16568" y="59991"/>
                        <a:pt x="17999" y="63988"/>
                      </a:cubicBezTo>
                      <a:lnTo>
                        <a:pt x="28202" y="63988"/>
                      </a:lnTo>
                      <a:close/>
                    </a:path>
                  </a:pathLst>
                </a:custGeom>
                <a:solidFill>
                  <a:srgbClr val="000000"/>
                </a:solidFill>
                <a:ln w="14" cap="flat">
                  <a:noFill/>
                  <a:prstDash val="solid"/>
                  <a:round/>
                </a:ln>
              </p:spPr>
              <p:txBody>
                <a:bodyPr rtlCol="0" anchor="ctr"/>
                <a:lstStyle/>
                <a:p>
                  <a:endParaRPr lang="en-US"/>
                </a:p>
              </p:txBody>
            </p:sp>
            <p:sp>
              <p:nvSpPr>
                <p:cNvPr id="1743" name="Freeform: Shape 1742">
                  <a:extLst>
                    <a:ext uri="{FF2B5EF4-FFF2-40B4-BE49-F238E27FC236}">
                      <a16:creationId xmlns:a16="http://schemas.microsoft.com/office/drawing/2014/main" id="{89839AA5-852A-5FDE-7214-83EFEE3B3F06}"/>
                    </a:ext>
                  </a:extLst>
                </p:cNvPr>
                <p:cNvSpPr/>
                <p:nvPr/>
              </p:nvSpPr>
              <p:spPr>
                <a:xfrm flipV="1">
                  <a:off x="3935495" y="3794945"/>
                  <a:ext cx="13594" cy="27188"/>
                </a:xfrm>
                <a:custGeom>
                  <a:avLst/>
                  <a:gdLst>
                    <a:gd name="connsiteX0" fmla="*/ 1108 w 13594"/>
                    <a:gd name="connsiteY0" fmla="*/ 27731 h 27188"/>
                    <a:gd name="connsiteX1" fmla="*/ 13672 w 13594"/>
                    <a:gd name="connsiteY1" fmla="*/ 27731 h 27188"/>
                    <a:gd name="connsiteX2" fmla="*/ 13672 w 13594"/>
                    <a:gd name="connsiteY2" fmla="*/ 18745 h 27188"/>
                    <a:gd name="connsiteX3" fmla="*/ 12727 w 13594"/>
                    <a:gd name="connsiteY3" fmla="*/ 10145 h 27188"/>
                    <a:gd name="connsiteX4" fmla="*/ 9164 w 13594"/>
                    <a:gd name="connsiteY4" fmla="*/ 4478 h 27188"/>
                    <a:gd name="connsiteX5" fmla="*/ 2539 w 13594"/>
                    <a:gd name="connsiteY5" fmla="*/ 543 h 27188"/>
                    <a:gd name="connsiteX6" fmla="*/ 77 w 13594"/>
                    <a:gd name="connsiteY6" fmla="*/ 5737 h 27188"/>
                    <a:gd name="connsiteX7" fmla="*/ 5472 w 13594"/>
                    <a:gd name="connsiteY7" fmla="*/ 9171 h 27188"/>
                    <a:gd name="connsiteX8" fmla="*/ 7189 w 13594"/>
                    <a:gd name="connsiteY8" fmla="*/ 15167 h 27188"/>
                    <a:gd name="connsiteX9" fmla="*/ 1108 w 13594"/>
                    <a:gd name="connsiteY9" fmla="*/ 15167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1108" y="27731"/>
                      </a:moveTo>
                      <a:lnTo>
                        <a:pt x="13672" y="27731"/>
                      </a:lnTo>
                      <a:lnTo>
                        <a:pt x="13672" y="18745"/>
                      </a:lnTo>
                      <a:cubicBezTo>
                        <a:pt x="13672" y="15110"/>
                        <a:pt x="13357" y="12243"/>
                        <a:pt x="12727" y="10145"/>
                      </a:cubicBezTo>
                      <a:cubicBezTo>
                        <a:pt x="12098" y="8036"/>
                        <a:pt x="10910" y="6147"/>
                        <a:pt x="9164" y="4478"/>
                      </a:cubicBezTo>
                      <a:cubicBezTo>
                        <a:pt x="7428" y="2808"/>
                        <a:pt x="5219" y="1497"/>
                        <a:pt x="2539" y="543"/>
                      </a:cubicBezTo>
                      <a:lnTo>
                        <a:pt x="77" y="5737"/>
                      </a:lnTo>
                      <a:cubicBezTo>
                        <a:pt x="2605" y="6567"/>
                        <a:pt x="4404" y="7712"/>
                        <a:pt x="5472" y="9171"/>
                      </a:cubicBezTo>
                      <a:cubicBezTo>
                        <a:pt x="6550" y="10631"/>
                        <a:pt x="7123" y="12630"/>
                        <a:pt x="7189" y="15167"/>
                      </a:cubicBezTo>
                      <a:lnTo>
                        <a:pt x="1108" y="15167"/>
                      </a:lnTo>
                      <a:close/>
                    </a:path>
                  </a:pathLst>
                </a:custGeom>
                <a:solidFill>
                  <a:srgbClr val="000000"/>
                </a:solidFill>
                <a:ln w="14" cap="flat">
                  <a:noFill/>
                  <a:prstDash val="solid"/>
                  <a:round/>
                </a:ln>
              </p:spPr>
              <p:txBody>
                <a:bodyPr rtlCol="0" anchor="ctr"/>
                <a:lstStyle/>
                <a:p>
                  <a:endParaRPr lang="en-US"/>
                </a:p>
              </p:txBody>
            </p:sp>
            <p:sp>
              <p:nvSpPr>
                <p:cNvPr id="1744" name="Freeform: Shape 1743">
                  <a:extLst>
                    <a:ext uri="{FF2B5EF4-FFF2-40B4-BE49-F238E27FC236}">
                      <a16:creationId xmlns:a16="http://schemas.microsoft.com/office/drawing/2014/main" id="{8C1F4285-C756-A827-76F9-E7990C05CE9A}"/>
                    </a:ext>
                  </a:extLst>
                </p:cNvPr>
                <p:cNvSpPr/>
                <p:nvPr/>
              </p:nvSpPr>
              <p:spPr>
                <a:xfrm flipV="1">
                  <a:off x="3955702" y="3807509"/>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45" name="Freeform: Shape 1744">
                  <a:extLst>
                    <a:ext uri="{FF2B5EF4-FFF2-40B4-BE49-F238E27FC236}">
                      <a16:creationId xmlns:a16="http://schemas.microsoft.com/office/drawing/2014/main" id="{431676D2-BECF-4A59-2948-26A63914A636}"/>
                    </a:ext>
                  </a:extLst>
                </p:cNvPr>
                <p:cNvSpPr/>
                <p:nvPr/>
              </p:nvSpPr>
              <p:spPr>
                <a:xfrm flipV="1">
                  <a:off x="3985211" y="3742843"/>
                  <a:ext cx="44102" cy="65782"/>
                </a:xfrm>
                <a:custGeom>
                  <a:avLst/>
                  <a:gdLst>
                    <a:gd name="connsiteX0" fmla="*/ -892 w 44102"/>
                    <a:gd name="connsiteY0" fmla="*/ 16216 h 65782"/>
                    <a:gd name="connsiteX1" fmla="*/ 11630 w 44102"/>
                    <a:gd name="connsiteY1" fmla="*/ 17518 h 65782"/>
                    <a:gd name="connsiteX2" fmla="*/ 14806 w 44102"/>
                    <a:gd name="connsiteY2" fmla="*/ 10778 h 65782"/>
                    <a:gd name="connsiteX3" fmla="*/ 20888 w 44102"/>
                    <a:gd name="connsiteY3" fmla="*/ 8302 h 65782"/>
                    <a:gd name="connsiteX4" fmla="*/ 27556 w 44102"/>
                    <a:gd name="connsiteY4" fmla="*/ 11493 h 65782"/>
                    <a:gd name="connsiteX5" fmla="*/ 30290 w 44102"/>
                    <a:gd name="connsiteY5" fmla="*/ 21138 h 65782"/>
                    <a:gd name="connsiteX6" fmla="*/ 27571 w 44102"/>
                    <a:gd name="connsiteY6" fmla="*/ 30196 h 65782"/>
                    <a:gd name="connsiteX7" fmla="*/ 20530 w 44102"/>
                    <a:gd name="connsiteY7" fmla="*/ 33216 h 65782"/>
                    <a:gd name="connsiteX8" fmla="*/ 10828 w 44102"/>
                    <a:gd name="connsiteY8" fmla="*/ 28422 h 65782"/>
                    <a:gd name="connsiteX9" fmla="*/ 640 w 44102"/>
                    <a:gd name="connsiteY9" fmla="*/ 29896 h 65782"/>
                    <a:gd name="connsiteX10" fmla="*/ 7079 w 44102"/>
                    <a:gd name="connsiteY10" fmla="*/ 64025 h 65782"/>
                    <a:gd name="connsiteX11" fmla="*/ 40306 w 44102"/>
                    <a:gd name="connsiteY11" fmla="*/ 64025 h 65782"/>
                    <a:gd name="connsiteX12" fmla="*/ 40306 w 44102"/>
                    <a:gd name="connsiteY12" fmla="*/ 52262 h 65782"/>
                    <a:gd name="connsiteX13" fmla="*/ 16595 w 44102"/>
                    <a:gd name="connsiteY13" fmla="*/ 52262 h 65782"/>
                    <a:gd name="connsiteX14" fmla="*/ 14635 w 44102"/>
                    <a:gd name="connsiteY14" fmla="*/ 41129 h 65782"/>
                    <a:gd name="connsiteX15" fmla="*/ 23221 w 44102"/>
                    <a:gd name="connsiteY15" fmla="*/ 43233 h 65782"/>
                    <a:gd name="connsiteX16" fmla="*/ 37387 w 44102"/>
                    <a:gd name="connsiteY16" fmla="*/ 37151 h 65782"/>
                    <a:gd name="connsiteX17" fmla="*/ 43211 w 44102"/>
                    <a:gd name="connsiteY17" fmla="*/ 21367 h 65782"/>
                    <a:gd name="connsiteX18" fmla="*/ 38518 w 44102"/>
                    <a:gd name="connsiteY18" fmla="*/ 6914 h 65782"/>
                    <a:gd name="connsiteX19" fmla="*/ 20759 w 44102"/>
                    <a:gd name="connsiteY19" fmla="*/ -1758 h 65782"/>
                    <a:gd name="connsiteX20" fmla="*/ 5963 w 44102"/>
                    <a:gd name="connsiteY20" fmla="*/ 3108 h 65782"/>
                    <a:gd name="connsiteX21" fmla="*/ -892 w 44102"/>
                    <a:gd name="connsiteY21" fmla="*/ 16216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892" y="16216"/>
                      </a:moveTo>
                      <a:lnTo>
                        <a:pt x="11630" y="17518"/>
                      </a:lnTo>
                      <a:cubicBezTo>
                        <a:pt x="11992" y="14684"/>
                        <a:pt x="13051" y="12438"/>
                        <a:pt x="14806" y="10778"/>
                      </a:cubicBezTo>
                      <a:cubicBezTo>
                        <a:pt x="16571" y="9127"/>
                        <a:pt x="18598" y="8302"/>
                        <a:pt x="20888" y="8302"/>
                      </a:cubicBezTo>
                      <a:cubicBezTo>
                        <a:pt x="23511" y="8302"/>
                        <a:pt x="25734" y="9366"/>
                        <a:pt x="27556" y="11493"/>
                      </a:cubicBezTo>
                      <a:cubicBezTo>
                        <a:pt x="29378" y="13630"/>
                        <a:pt x="30290" y="16845"/>
                        <a:pt x="30290" y="21138"/>
                      </a:cubicBezTo>
                      <a:cubicBezTo>
                        <a:pt x="30290" y="25164"/>
                        <a:pt x="29383" y="28183"/>
                        <a:pt x="27571" y="30196"/>
                      </a:cubicBezTo>
                      <a:cubicBezTo>
                        <a:pt x="25768" y="32209"/>
                        <a:pt x="23421" y="33216"/>
                        <a:pt x="20530" y="33216"/>
                      </a:cubicBezTo>
                      <a:cubicBezTo>
                        <a:pt x="16924" y="33216"/>
                        <a:pt x="13690" y="31618"/>
                        <a:pt x="10828" y="28422"/>
                      </a:cubicBezTo>
                      <a:lnTo>
                        <a:pt x="640" y="29896"/>
                      </a:lnTo>
                      <a:lnTo>
                        <a:pt x="7079" y="64025"/>
                      </a:lnTo>
                      <a:lnTo>
                        <a:pt x="40306" y="64025"/>
                      </a:lnTo>
                      <a:lnTo>
                        <a:pt x="40306" y="52262"/>
                      </a:lnTo>
                      <a:lnTo>
                        <a:pt x="16595" y="52262"/>
                      </a:lnTo>
                      <a:lnTo>
                        <a:pt x="14635" y="41129"/>
                      </a:lnTo>
                      <a:cubicBezTo>
                        <a:pt x="17439" y="42531"/>
                        <a:pt x="20301" y="43233"/>
                        <a:pt x="23221" y="43233"/>
                      </a:cubicBezTo>
                      <a:cubicBezTo>
                        <a:pt x="28792" y="43233"/>
                        <a:pt x="33514" y="41205"/>
                        <a:pt x="37387" y="37151"/>
                      </a:cubicBezTo>
                      <a:cubicBezTo>
                        <a:pt x="41270" y="33096"/>
                        <a:pt x="43211" y="27835"/>
                        <a:pt x="43211" y="21367"/>
                      </a:cubicBezTo>
                      <a:cubicBezTo>
                        <a:pt x="43211" y="15968"/>
                        <a:pt x="41647" y="11150"/>
                        <a:pt x="38518" y="6914"/>
                      </a:cubicBezTo>
                      <a:cubicBezTo>
                        <a:pt x="34253" y="1133"/>
                        <a:pt x="28334" y="-1758"/>
                        <a:pt x="20759" y="-1758"/>
                      </a:cubicBezTo>
                      <a:cubicBezTo>
                        <a:pt x="14711" y="-1758"/>
                        <a:pt x="9779" y="-136"/>
                        <a:pt x="5963" y="3108"/>
                      </a:cubicBezTo>
                      <a:cubicBezTo>
                        <a:pt x="2147" y="6361"/>
                        <a:pt x="-138" y="10730"/>
                        <a:pt x="-892" y="16216"/>
                      </a:cubicBezTo>
                      <a:close/>
                    </a:path>
                  </a:pathLst>
                </a:custGeom>
                <a:solidFill>
                  <a:srgbClr val="000000"/>
                </a:solidFill>
                <a:ln w="14" cap="flat">
                  <a:noFill/>
                  <a:prstDash val="solid"/>
                  <a:round/>
                </a:ln>
              </p:spPr>
              <p:txBody>
                <a:bodyPr rtlCol="0" anchor="ctr"/>
                <a:lstStyle/>
                <a:p>
                  <a:endParaRPr lang="en-US"/>
                </a:p>
              </p:txBody>
            </p:sp>
            <p:sp>
              <p:nvSpPr>
                <p:cNvPr id="1746" name="Freeform: Shape 1745">
                  <a:extLst>
                    <a:ext uri="{FF2B5EF4-FFF2-40B4-BE49-F238E27FC236}">
                      <a16:creationId xmlns:a16="http://schemas.microsoft.com/office/drawing/2014/main" id="{0C0EB73F-1A10-4F30-AF74-F6DB59FF8AF4}"/>
                    </a:ext>
                  </a:extLst>
                </p:cNvPr>
                <p:cNvSpPr/>
                <p:nvPr/>
              </p:nvSpPr>
              <p:spPr>
                <a:xfrm flipV="1">
                  <a:off x="4034986" y="3741684"/>
                  <a:ext cx="43788" cy="66984"/>
                </a:xfrm>
                <a:custGeom>
                  <a:avLst/>
                  <a:gdLst>
                    <a:gd name="connsiteX0" fmla="*/ 471 w 43788"/>
                    <a:gd name="connsiteY0" fmla="*/ 14517 h 66984"/>
                    <a:gd name="connsiteX1" fmla="*/ 12635 w 43788"/>
                    <a:gd name="connsiteY1" fmla="*/ 15862 h 66984"/>
                    <a:gd name="connsiteX2" fmla="*/ 14953 w 43788"/>
                    <a:gd name="connsiteY2" fmla="*/ 10367 h 66984"/>
                    <a:gd name="connsiteX3" fmla="*/ 19918 w 43788"/>
                    <a:gd name="connsiteY3" fmla="*/ 8578 h 66984"/>
                    <a:gd name="connsiteX4" fmla="*/ 26529 w 43788"/>
                    <a:gd name="connsiteY4" fmla="*/ 12155 h 66984"/>
                    <a:gd name="connsiteX5" fmla="*/ 30021 w 43788"/>
                    <a:gd name="connsiteY5" fmla="*/ 26995 h 66984"/>
                    <a:gd name="connsiteX6" fmla="*/ 18173 w 43788"/>
                    <a:gd name="connsiteY6" fmla="*/ 21500 h 66984"/>
                    <a:gd name="connsiteX7" fmla="*/ 4821 w 43788"/>
                    <a:gd name="connsiteY7" fmla="*/ 27467 h 66984"/>
                    <a:gd name="connsiteX8" fmla="*/ -788 w 43788"/>
                    <a:gd name="connsiteY8" fmla="*/ 43007 h 66984"/>
                    <a:gd name="connsiteX9" fmla="*/ 5136 w 43788"/>
                    <a:gd name="connsiteY9" fmla="*/ 59077 h 66984"/>
                    <a:gd name="connsiteX10" fmla="*/ 20233 w 43788"/>
                    <a:gd name="connsiteY10" fmla="*/ 65188 h 66984"/>
                    <a:gd name="connsiteX11" fmla="*/ 36604 w 43788"/>
                    <a:gd name="connsiteY11" fmla="*/ 57475 h 66984"/>
                    <a:gd name="connsiteX12" fmla="*/ 43000 w 43788"/>
                    <a:gd name="connsiteY12" fmla="*/ 32103 h 66984"/>
                    <a:gd name="connsiteX13" fmla="*/ 36332 w 43788"/>
                    <a:gd name="connsiteY13" fmla="*/ 6160 h 66984"/>
                    <a:gd name="connsiteX14" fmla="*/ 18974 w 43788"/>
                    <a:gd name="connsiteY14" fmla="*/ -1797 h 66984"/>
                    <a:gd name="connsiteX15" fmla="*/ 6539 w 43788"/>
                    <a:gd name="connsiteY15" fmla="*/ 2296 h 66984"/>
                    <a:gd name="connsiteX16" fmla="*/ 471 w 43788"/>
                    <a:gd name="connsiteY16" fmla="*/ 14517 h 66984"/>
                    <a:gd name="connsiteX17" fmla="*/ 28905 w 43788"/>
                    <a:gd name="connsiteY17" fmla="*/ 41977 h 66984"/>
                    <a:gd name="connsiteX18" fmla="*/ 26114 w 43788"/>
                    <a:gd name="connsiteY18" fmla="*/ 51407 h 66984"/>
                    <a:gd name="connsiteX19" fmla="*/ 19646 w 43788"/>
                    <a:gd name="connsiteY19" fmla="*/ 54770 h 66984"/>
                    <a:gd name="connsiteX20" fmla="*/ 13865 w 43788"/>
                    <a:gd name="connsiteY20" fmla="*/ 52023 h 66984"/>
                    <a:gd name="connsiteX21" fmla="*/ 11561 w 43788"/>
                    <a:gd name="connsiteY21" fmla="*/ 43007 h 66984"/>
                    <a:gd name="connsiteX22" fmla="*/ 14066 w 43788"/>
                    <a:gd name="connsiteY22" fmla="*/ 33677 h 66984"/>
                    <a:gd name="connsiteX23" fmla="*/ 20319 w 43788"/>
                    <a:gd name="connsiteY23" fmla="*/ 30715 h 66984"/>
                    <a:gd name="connsiteX24" fmla="*/ 26415 w 43788"/>
                    <a:gd name="connsiteY24" fmla="*/ 33577 h 66984"/>
                    <a:gd name="connsiteX25" fmla="*/ 28905 w 43788"/>
                    <a:gd name="connsiteY25" fmla="*/ 41977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471" y="14517"/>
                      </a:moveTo>
                      <a:lnTo>
                        <a:pt x="12635" y="15862"/>
                      </a:lnTo>
                      <a:cubicBezTo>
                        <a:pt x="12930" y="13391"/>
                        <a:pt x="13703" y="11559"/>
                        <a:pt x="14953" y="10367"/>
                      </a:cubicBezTo>
                      <a:cubicBezTo>
                        <a:pt x="16202" y="9174"/>
                        <a:pt x="17858" y="8578"/>
                        <a:pt x="19918" y="8578"/>
                      </a:cubicBezTo>
                      <a:cubicBezTo>
                        <a:pt x="22513" y="8578"/>
                        <a:pt x="24717" y="9770"/>
                        <a:pt x="26529" y="12155"/>
                      </a:cubicBezTo>
                      <a:cubicBezTo>
                        <a:pt x="28352" y="14540"/>
                        <a:pt x="29515" y="19487"/>
                        <a:pt x="30021" y="26995"/>
                      </a:cubicBezTo>
                      <a:cubicBezTo>
                        <a:pt x="26863" y="23331"/>
                        <a:pt x="22914" y="21500"/>
                        <a:pt x="18173" y="21500"/>
                      </a:cubicBezTo>
                      <a:cubicBezTo>
                        <a:pt x="13021" y="21500"/>
                        <a:pt x="8571" y="23489"/>
                        <a:pt x="4821" y="27467"/>
                      </a:cubicBezTo>
                      <a:cubicBezTo>
                        <a:pt x="1082" y="31445"/>
                        <a:pt x="-788" y="36625"/>
                        <a:pt x="-788" y="43007"/>
                      </a:cubicBezTo>
                      <a:cubicBezTo>
                        <a:pt x="-788" y="49657"/>
                        <a:pt x="1187" y="55013"/>
                        <a:pt x="5136" y="59077"/>
                      </a:cubicBezTo>
                      <a:cubicBezTo>
                        <a:pt x="9086" y="63151"/>
                        <a:pt x="14118" y="65188"/>
                        <a:pt x="20233" y="65188"/>
                      </a:cubicBezTo>
                      <a:cubicBezTo>
                        <a:pt x="26882" y="65188"/>
                        <a:pt x="32339" y="62617"/>
                        <a:pt x="36604" y="57475"/>
                      </a:cubicBezTo>
                      <a:cubicBezTo>
                        <a:pt x="40868" y="52333"/>
                        <a:pt x="43000" y="43876"/>
                        <a:pt x="43000" y="32103"/>
                      </a:cubicBezTo>
                      <a:cubicBezTo>
                        <a:pt x="43000" y="20112"/>
                        <a:pt x="40777" y="11464"/>
                        <a:pt x="36332" y="6160"/>
                      </a:cubicBezTo>
                      <a:cubicBezTo>
                        <a:pt x="31886" y="855"/>
                        <a:pt x="26100" y="-1797"/>
                        <a:pt x="18974" y="-1797"/>
                      </a:cubicBezTo>
                      <a:cubicBezTo>
                        <a:pt x="13851" y="-1797"/>
                        <a:pt x="9706" y="-432"/>
                        <a:pt x="6539" y="2296"/>
                      </a:cubicBezTo>
                      <a:cubicBezTo>
                        <a:pt x="3381" y="5024"/>
                        <a:pt x="1358" y="9098"/>
                        <a:pt x="471" y="14517"/>
                      </a:cubicBezTo>
                      <a:close/>
                      <a:moveTo>
                        <a:pt x="28905" y="41977"/>
                      </a:moveTo>
                      <a:cubicBezTo>
                        <a:pt x="28905" y="46032"/>
                        <a:pt x="27975" y="49175"/>
                        <a:pt x="26114" y="51407"/>
                      </a:cubicBezTo>
                      <a:cubicBezTo>
                        <a:pt x="24254" y="53649"/>
                        <a:pt x="22098" y="54770"/>
                        <a:pt x="19646" y="54770"/>
                      </a:cubicBezTo>
                      <a:cubicBezTo>
                        <a:pt x="17328" y="54770"/>
                        <a:pt x="15401" y="53854"/>
                        <a:pt x="13865" y="52023"/>
                      </a:cubicBezTo>
                      <a:cubicBezTo>
                        <a:pt x="12329" y="50191"/>
                        <a:pt x="11561" y="47186"/>
                        <a:pt x="11561" y="43007"/>
                      </a:cubicBezTo>
                      <a:cubicBezTo>
                        <a:pt x="11561" y="38772"/>
                        <a:pt x="12396" y="35662"/>
                        <a:pt x="14066" y="33677"/>
                      </a:cubicBezTo>
                      <a:cubicBezTo>
                        <a:pt x="15735" y="31703"/>
                        <a:pt x="17820" y="30715"/>
                        <a:pt x="20319" y="30715"/>
                      </a:cubicBezTo>
                      <a:cubicBezTo>
                        <a:pt x="22733" y="30715"/>
                        <a:pt x="24765" y="31669"/>
                        <a:pt x="26415" y="33577"/>
                      </a:cubicBezTo>
                      <a:cubicBezTo>
                        <a:pt x="28075" y="35485"/>
                        <a:pt x="28905" y="38285"/>
                        <a:pt x="28905" y="41977"/>
                      </a:cubicBezTo>
                      <a:close/>
                    </a:path>
                  </a:pathLst>
                </a:custGeom>
                <a:solidFill>
                  <a:srgbClr val="000000"/>
                </a:solidFill>
                <a:ln w="14" cap="flat">
                  <a:noFill/>
                  <a:prstDash val="solid"/>
                  <a:round/>
                </a:ln>
              </p:spPr>
              <p:txBody>
                <a:bodyPr rtlCol="0" anchor="ctr"/>
                <a:lstStyle/>
                <a:p>
                  <a:endParaRPr lang="en-US"/>
                </a:p>
              </p:txBody>
            </p:sp>
            <p:sp>
              <p:nvSpPr>
                <p:cNvPr id="1747" name="Freeform: Shape 1746">
                  <a:extLst>
                    <a:ext uri="{FF2B5EF4-FFF2-40B4-BE49-F238E27FC236}">
                      <a16:creationId xmlns:a16="http://schemas.microsoft.com/office/drawing/2014/main" id="{E944F521-755D-58B2-ECE8-1DE616548174}"/>
                    </a:ext>
                  </a:extLst>
                </p:cNvPr>
                <p:cNvSpPr/>
                <p:nvPr/>
              </p:nvSpPr>
              <p:spPr>
                <a:xfrm flipV="1">
                  <a:off x="4084718" y="3741956"/>
                  <a:ext cx="22266" cy="84027"/>
                </a:xfrm>
                <a:custGeom>
                  <a:avLst/>
                  <a:gdLst>
                    <a:gd name="connsiteX0" fmla="*/ 22323 w 22266"/>
                    <a:gd name="connsiteY0" fmla="*/ 82847 h 84027"/>
                    <a:gd name="connsiteX1" fmla="*/ 22323 w 22266"/>
                    <a:gd name="connsiteY1" fmla="*/ -1180 h 84027"/>
                    <a:gd name="connsiteX2" fmla="*/ 57 w 22266"/>
                    <a:gd name="connsiteY2" fmla="*/ -1180 h 84027"/>
                    <a:gd name="connsiteX3" fmla="*/ 57 w 22266"/>
                    <a:gd name="connsiteY3" fmla="*/ 8708 h 84027"/>
                    <a:gd name="connsiteX4" fmla="*/ 10389 w 22266"/>
                    <a:gd name="connsiteY4" fmla="*/ 8708 h 84027"/>
                    <a:gd name="connsiteX5" fmla="*/ 10389 w 22266"/>
                    <a:gd name="connsiteY5" fmla="*/ 73059 h 84027"/>
                    <a:gd name="connsiteX6" fmla="*/ 57 w 22266"/>
                    <a:gd name="connsiteY6" fmla="*/ 73059 h 84027"/>
                    <a:gd name="connsiteX7" fmla="*/ 57 w 22266"/>
                    <a:gd name="connsiteY7" fmla="*/ 82847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2323" y="82847"/>
                      </a:moveTo>
                      <a:lnTo>
                        <a:pt x="22323" y="-1180"/>
                      </a:lnTo>
                      <a:lnTo>
                        <a:pt x="57" y="-1180"/>
                      </a:lnTo>
                      <a:lnTo>
                        <a:pt x="57" y="8708"/>
                      </a:lnTo>
                      <a:lnTo>
                        <a:pt x="10389" y="8708"/>
                      </a:lnTo>
                      <a:lnTo>
                        <a:pt x="10389" y="73059"/>
                      </a:lnTo>
                      <a:lnTo>
                        <a:pt x="57" y="73059"/>
                      </a:lnTo>
                      <a:lnTo>
                        <a:pt x="57" y="82847"/>
                      </a:lnTo>
                      <a:close/>
                    </a:path>
                  </a:pathLst>
                </a:custGeom>
                <a:solidFill>
                  <a:srgbClr val="000000"/>
                </a:solidFill>
                <a:ln w="14" cap="flat">
                  <a:noFill/>
                  <a:prstDash val="solid"/>
                  <a:round/>
                </a:ln>
              </p:spPr>
              <p:txBody>
                <a:bodyPr rtlCol="0" anchor="ctr"/>
                <a:lstStyle/>
                <a:p>
                  <a:endParaRPr lang="en-US"/>
                </a:p>
              </p:txBody>
            </p:sp>
          </p:grpSp>
        </p:grpSp>
        <p:grpSp>
          <p:nvGrpSpPr>
            <p:cNvPr id="1748" name="Graphic 3">
              <a:extLst>
                <a:ext uri="{FF2B5EF4-FFF2-40B4-BE49-F238E27FC236}">
                  <a16:creationId xmlns:a16="http://schemas.microsoft.com/office/drawing/2014/main" id="{A0F0FD2B-CA2E-30DA-44EC-B68E57CD20E5}"/>
                </a:ext>
              </a:extLst>
            </p:cNvPr>
            <p:cNvGrpSpPr/>
            <p:nvPr/>
          </p:nvGrpSpPr>
          <p:grpSpPr>
            <a:xfrm>
              <a:off x="7571547" y="2853050"/>
              <a:ext cx="1294695" cy="506836"/>
              <a:chOff x="7571547" y="2853050"/>
              <a:chExt cx="1294695" cy="506836"/>
            </a:xfrm>
            <a:noFill/>
          </p:grpSpPr>
          <p:sp>
            <p:nvSpPr>
              <p:cNvPr id="1749" name="Freeform: Shape 1748">
                <a:extLst>
                  <a:ext uri="{FF2B5EF4-FFF2-40B4-BE49-F238E27FC236}">
                    <a16:creationId xmlns:a16="http://schemas.microsoft.com/office/drawing/2014/main" id="{1273E0F2-769E-73C2-3EA2-DF1F033A130F}"/>
                  </a:ext>
                </a:extLst>
              </p:cNvPr>
              <p:cNvSpPr/>
              <p:nvPr/>
            </p:nvSpPr>
            <p:spPr>
              <a:xfrm>
                <a:off x="7571547" y="2853050"/>
                <a:ext cx="1294695" cy="503030"/>
              </a:xfrm>
              <a:custGeom>
                <a:avLst/>
                <a:gdLst>
                  <a:gd name="connsiteX0" fmla="*/ 465 w 1294695"/>
                  <a:gd name="connsiteY0" fmla="*/ 503076 h 503030"/>
                  <a:gd name="connsiteX1" fmla="*/ 1295161 w 1294695"/>
                  <a:gd name="connsiteY1" fmla="*/ 46 h 503030"/>
                </a:gdLst>
                <a:ahLst/>
                <a:cxnLst>
                  <a:cxn ang="0">
                    <a:pos x="connsiteX0" y="connsiteY0"/>
                  </a:cxn>
                  <a:cxn ang="0">
                    <a:pos x="connsiteX1" y="connsiteY1"/>
                  </a:cxn>
                </a:cxnLst>
                <a:rect l="l" t="t" r="r" b="b"/>
                <a:pathLst>
                  <a:path w="1294695" h="503030">
                    <a:moveTo>
                      <a:pt x="465" y="503076"/>
                    </a:moveTo>
                    <a:cubicBezTo>
                      <a:pt x="430047" y="336172"/>
                      <a:pt x="861631" y="168496"/>
                      <a:pt x="1295161" y="46"/>
                    </a:cubicBezTo>
                  </a:path>
                </a:pathLst>
              </a:custGeom>
              <a:noFill/>
              <a:ln w="11448" cap="rnd">
                <a:solidFill>
                  <a:srgbClr val="000000"/>
                </a:solidFill>
                <a:prstDash val="solid"/>
                <a:round/>
              </a:ln>
            </p:spPr>
            <p:txBody>
              <a:bodyPr rtlCol="0" anchor="ctr"/>
              <a:lstStyle/>
              <a:p>
                <a:endParaRPr lang="en-US"/>
              </a:p>
            </p:txBody>
          </p:sp>
          <p:sp>
            <p:nvSpPr>
              <p:cNvPr id="1750" name="Freeform: Shape 1749">
                <a:extLst>
                  <a:ext uri="{FF2B5EF4-FFF2-40B4-BE49-F238E27FC236}">
                    <a16:creationId xmlns:a16="http://schemas.microsoft.com/office/drawing/2014/main" id="{A5887826-4F4C-0204-D755-1355A9748A66}"/>
                  </a:ext>
                </a:extLst>
              </p:cNvPr>
              <p:cNvSpPr/>
              <p:nvPr/>
            </p:nvSpPr>
            <p:spPr>
              <a:xfrm>
                <a:off x="7571547" y="3325743"/>
                <a:ext cx="40811" cy="34143"/>
              </a:xfrm>
              <a:custGeom>
                <a:avLst/>
                <a:gdLst>
                  <a:gd name="connsiteX0" fmla="*/ 41240 w 40811"/>
                  <a:gd name="connsiteY0" fmla="*/ 34203 h 34143"/>
                  <a:gd name="connsiteX1" fmla="*/ 429 w 40811"/>
                  <a:gd name="connsiteY1" fmla="*/ 30397 h 34143"/>
                  <a:gd name="connsiteX2" fmla="*/ 27961 w 40811"/>
                  <a:gd name="connsiteY2" fmla="*/ 60 h 34143"/>
                </a:gdLst>
                <a:ahLst/>
                <a:cxnLst>
                  <a:cxn ang="0">
                    <a:pos x="connsiteX0" y="connsiteY0"/>
                  </a:cxn>
                  <a:cxn ang="0">
                    <a:pos x="connsiteX1" y="connsiteY1"/>
                  </a:cxn>
                  <a:cxn ang="0">
                    <a:pos x="connsiteX2" y="connsiteY2"/>
                  </a:cxn>
                </a:cxnLst>
                <a:rect l="l" t="t" r="r" b="b"/>
                <a:pathLst>
                  <a:path w="40811" h="34143">
                    <a:moveTo>
                      <a:pt x="41240" y="34203"/>
                    </a:moveTo>
                    <a:lnTo>
                      <a:pt x="429" y="30397"/>
                    </a:lnTo>
                    <a:lnTo>
                      <a:pt x="27961" y="60"/>
                    </a:lnTo>
                  </a:path>
                </a:pathLst>
              </a:custGeom>
              <a:noFill/>
              <a:ln w="11448" cap="rnd">
                <a:solidFill>
                  <a:srgbClr val="000000"/>
                </a:solidFill>
                <a:prstDash val="solid"/>
                <a:round/>
              </a:ln>
            </p:spPr>
            <p:txBody>
              <a:bodyPr rtlCol="0" anchor="ctr"/>
              <a:lstStyle/>
              <a:p>
                <a:endParaRPr lang="en-US"/>
              </a:p>
            </p:txBody>
          </p:sp>
        </p:grpSp>
        <p:grpSp>
          <p:nvGrpSpPr>
            <p:cNvPr id="1751" name="Graphic 3">
              <a:extLst>
                <a:ext uri="{FF2B5EF4-FFF2-40B4-BE49-F238E27FC236}">
                  <a16:creationId xmlns:a16="http://schemas.microsoft.com/office/drawing/2014/main" id="{37909E83-13B5-ECD1-312D-1A9A2E2F155C}"/>
                </a:ext>
              </a:extLst>
            </p:cNvPr>
            <p:cNvGrpSpPr/>
            <p:nvPr/>
          </p:nvGrpSpPr>
          <p:grpSpPr>
            <a:xfrm>
              <a:off x="6791147" y="3277874"/>
              <a:ext cx="760939" cy="467604"/>
              <a:chOff x="6791147" y="3277874"/>
              <a:chExt cx="760939" cy="467604"/>
            </a:xfrm>
          </p:grpSpPr>
          <p:sp>
            <p:nvSpPr>
              <p:cNvPr id="1752" name="Freeform: Shape 1751">
                <a:extLst>
                  <a:ext uri="{FF2B5EF4-FFF2-40B4-BE49-F238E27FC236}">
                    <a16:creationId xmlns:a16="http://schemas.microsoft.com/office/drawing/2014/main" id="{546DC63C-AB25-CF37-0E59-7981097422AC}"/>
                  </a:ext>
                </a:extLst>
              </p:cNvPr>
              <p:cNvSpPr/>
              <p:nvPr/>
            </p:nvSpPr>
            <p:spPr>
              <a:xfrm>
                <a:off x="6791147" y="3277874"/>
                <a:ext cx="760939" cy="467604"/>
              </a:xfrm>
              <a:custGeom>
                <a:avLst/>
                <a:gdLst>
                  <a:gd name="connsiteX0" fmla="*/ 404 w 760939"/>
                  <a:gd name="connsiteY0" fmla="*/ 467675 h 467604"/>
                  <a:gd name="connsiteX1" fmla="*/ 761344 w 760939"/>
                  <a:gd name="connsiteY1" fmla="*/ 467675 h 467604"/>
                  <a:gd name="connsiteX2" fmla="*/ 761344 w 760939"/>
                  <a:gd name="connsiteY2" fmla="*/ 70 h 467604"/>
                  <a:gd name="connsiteX3" fmla="*/ 404 w 760939"/>
                  <a:gd name="connsiteY3" fmla="*/ 70 h 467604"/>
                </a:gdLst>
                <a:ahLst/>
                <a:cxnLst>
                  <a:cxn ang="0">
                    <a:pos x="connsiteX0" y="connsiteY0"/>
                  </a:cxn>
                  <a:cxn ang="0">
                    <a:pos x="connsiteX1" y="connsiteY1"/>
                  </a:cxn>
                  <a:cxn ang="0">
                    <a:pos x="connsiteX2" y="connsiteY2"/>
                  </a:cxn>
                  <a:cxn ang="0">
                    <a:pos x="connsiteX3" y="connsiteY3"/>
                  </a:cxn>
                </a:cxnLst>
                <a:rect l="l" t="t" r="r" b="b"/>
                <a:pathLst>
                  <a:path w="760939" h="467604">
                    <a:moveTo>
                      <a:pt x="404" y="467675"/>
                    </a:moveTo>
                    <a:lnTo>
                      <a:pt x="761344" y="467675"/>
                    </a:lnTo>
                    <a:lnTo>
                      <a:pt x="761344" y="70"/>
                    </a:lnTo>
                    <a:lnTo>
                      <a:pt x="404" y="70"/>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753" name="Graphic 3">
                <a:extLst>
                  <a:ext uri="{FF2B5EF4-FFF2-40B4-BE49-F238E27FC236}">
                    <a16:creationId xmlns:a16="http://schemas.microsoft.com/office/drawing/2014/main" id="{357C4433-09D3-5E7F-CD9E-A323BDCEB91C}"/>
                  </a:ext>
                </a:extLst>
              </p:cNvPr>
              <p:cNvGrpSpPr/>
              <p:nvPr/>
            </p:nvGrpSpPr>
            <p:grpSpPr>
              <a:xfrm>
                <a:off x="6900889" y="3322996"/>
                <a:ext cx="545429" cy="66941"/>
                <a:chOff x="6900889" y="3322996"/>
                <a:chExt cx="545429" cy="66941"/>
              </a:xfrm>
              <a:solidFill>
                <a:srgbClr val="000000"/>
              </a:solidFill>
            </p:grpSpPr>
            <p:sp>
              <p:nvSpPr>
                <p:cNvPr id="1754" name="Freeform: Shape 1753">
                  <a:extLst>
                    <a:ext uri="{FF2B5EF4-FFF2-40B4-BE49-F238E27FC236}">
                      <a16:creationId xmlns:a16="http://schemas.microsoft.com/office/drawing/2014/main" id="{E2FBABE9-D156-8FA4-48D4-93B42E665306}"/>
                    </a:ext>
                  </a:extLst>
                </p:cNvPr>
                <p:cNvSpPr/>
                <p:nvPr/>
              </p:nvSpPr>
              <p:spPr>
                <a:xfrm flipV="1">
                  <a:off x="6900889" y="3323268"/>
                  <a:ext cx="54906" cy="65553"/>
                </a:xfrm>
                <a:custGeom>
                  <a:avLst/>
                  <a:gdLst>
                    <a:gd name="connsiteX0" fmla="*/ -774 w 54906"/>
                    <a:gd name="connsiteY0" fmla="*/ 63628 h 65553"/>
                    <a:gd name="connsiteX1" fmla="*/ 25428 w 54906"/>
                    <a:gd name="connsiteY1" fmla="*/ 63628 h 65553"/>
                    <a:gd name="connsiteX2" fmla="*/ 37033 w 54906"/>
                    <a:gd name="connsiteY2" fmla="*/ 62984 h 65553"/>
                    <a:gd name="connsiteX3" fmla="*/ 43873 w 54906"/>
                    <a:gd name="connsiteY3" fmla="*/ 60280 h 65553"/>
                    <a:gd name="connsiteX4" fmla="*/ 48896 w 54906"/>
                    <a:gd name="connsiteY4" fmla="*/ 54799 h 65553"/>
                    <a:gd name="connsiteX5" fmla="*/ 50913 w 54906"/>
                    <a:gd name="connsiteY5" fmla="*/ 47129 h 65553"/>
                    <a:gd name="connsiteX6" fmla="*/ 48424 w 54906"/>
                    <a:gd name="connsiteY6" fmla="*/ 38672 h 65553"/>
                    <a:gd name="connsiteX7" fmla="*/ 41712 w 54906"/>
                    <a:gd name="connsiteY7" fmla="*/ 32905 h 65553"/>
                    <a:gd name="connsiteX8" fmla="*/ 50913 w 54906"/>
                    <a:gd name="connsiteY8" fmla="*/ 26966 h 65553"/>
                    <a:gd name="connsiteX9" fmla="*/ 54133 w 54906"/>
                    <a:gd name="connsiteY9" fmla="*/ 17078 h 65553"/>
                    <a:gd name="connsiteX10" fmla="*/ 52058 w 54906"/>
                    <a:gd name="connsiteY10" fmla="*/ 8378 h 65553"/>
                    <a:gd name="connsiteX11" fmla="*/ 46377 w 54906"/>
                    <a:gd name="connsiteY11" fmla="*/ 1624 h 65553"/>
                    <a:gd name="connsiteX12" fmla="*/ 37505 w 54906"/>
                    <a:gd name="connsiteY12" fmla="*/ -1482 h 65553"/>
                    <a:gd name="connsiteX13" fmla="*/ 21535 w 54906"/>
                    <a:gd name="connsiteY13" fmla="*/ -1925 h 65553"/>
                    <a:gd name="connsiteX14" fmla="*/ -774 w 54906"/>
                    <a:gd name="connsiteY14" fmla="*/ -1925 h 65553"/>
                    <a:gd name="connsiteX15" fmla="*/ 12463 w 54906"/>
                    <a:gd name="connsiteY15" fmla="*/ 52724 h 65553"/>
                    <a:gd name="connsiteX16" fmla="*/ 12463 w 54906"/>
                    <a:gd name="connsiteY16" fmla="*/ 37556 h 65553"/>
                    <a:gd name="connsiteX17" fmla="*/ 21135 w 54906"/>
                    <a:gd name="connsiteY17" fmla="*/ 37556 h 65553"/>
                    <a:gd name="connsiteX18" fmla="*/ 30751 w 54906"/>
                    <a:gd name="connsiteY18" fmla="*/ 37784 h 65553"/>
                    <a:gd name="connsiteX19" fmla="*/ 36088 w 54906"/>
                    <a:gd name="connsiteY19" fmla="*/ 40131 h 65553"/>
                    <a:gd name="connsiteX20" fmla="*/ 38035 w 54906"/>
                    <a:gd name="connsiteY20" fmla="*/ 45254 h 65553"/>
                    <a:gd name="connsiteX21" fmla="*/ 36360 w 54906"/>
                    <a:gd name="connsiteY21" fmla="*/ 50191 h 65553"/>
                    <a:gd name="connsiteX22" fmla="*/ 31381 w 54906"/>
                    <a:gd name="connsiteY22" fmla="*/ 52495 h 65553"/>
                    <a:gd name="connsiteX23" fmla="*/ 20061 w 54906"/>
                    <a:gd name="connsiteY23" fmla="*/ 52724 h 65553"/>
                    <a:gd name="connsiteX24" fmla="*/ 12463 w 54906"/>
                    <a:gd name="connsiteY24" fmla="*/ 26651 h 65553"/>
                    <a:gd name="connsiteX25" fmla="*/ 12463 w 54906"/>
                    <a:gd name="connsiteY25" fmla="*/ 9122 h 65553"/>
                    <a:gd name="connsiteX26" fmla="*/ 24712 w 54906"/>
                    <a:gd name="connsiteY26" fmla="*/ 9122 h 65553"/>
                    <a:gd name="connsiteX27" fmla="*/ 33785 w 54906"/>
                    <a:gd name="connsiteY27" fmla="*/ 9523 h 65553"/>
                    <a:gd name="connsiteX28" fmla="*/ 38593 w 54906"/>
                    <a:gd name="connsiteY28" fmla="*/ 12141 h 65553"/>
                    <a:gd name="connsiteX29" fmla="*/ 40453 w 54906"/>
                    <a:gd name="connsiteY29" fmla="*/ 17708 h 65553"/>
                    <a:gd name="connsiteX30" fmla="*/ 39022 w 54906"/>
                    <a:gd name="connsiteY30" fmla="*/ 22716 h 65553"/>
                    <a:gd name="connsiteX31" fmla="*/ 34886 w 54906"/>
                    <a:gd name="connsiteY31" fmla="*/ 25707 h 65553"/>
                    <a:gd name="connsiteX32" fmla="*/ 23152 w 54906"/>
                    <a:gd name="connsiteY32" fmla="*/ 26651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906" h="65553">
                      <a:moveTo>
                        <a:pt x="-774" y="63628"/>
                      </a:moveTo>
                      <a:lnTo>
                        <a:pt x="25428" y="63628"/>
                      </a:lnTo>
                      <a:cubicBezTo>
                        <a:pt x="30617" y="63628"/>
                        <a:pt x="34486" y="63413"/>
                        <a:pt x="37033" y="62984"/>
                      </a:cubicBezTo>
                      <a:cubicBezTo>
                        <a:pt x="39580" y="62555"/>
                        <a:pt x="41860" y="61653"/>
                        <a:pt x="43873" y="60280"/>
                      </a:cubicBezTo>
                      <a:cubicBezTo>
                        <a:pt x="45886" y="58906"/>
                        <a:pt x="47560" y="57079"/>
                        <a:pt x="48896" y="54799"/>
                      </a:cubicBezTo>
                      <a:cubicBezTo>
                        <a:pt x="50241" y="52519"/>
                        <a:pt x="50913" y="49962"/>
                        <a:pt x="50913" y="47129"/>
                      </a:cubicBezTo>
                      <a:cubicBezTo>
                        <a:pt x="50913" y="44057"/>
                        <a:pt x="50083" y="41238"/>
                        <a:pt x="48424" y="38672"/>
                      </a:cubicBezTo>
                      <a:cubicBezTo>
                        <a:pt x="46773" y="36115"/>
                        <a:pt x="44536" y="34193"/>
                        <a:pt x="41712" y="32905"/>
                      </a:cubicBezTo>
                      <a:cubicBezTo>
                        <a:pt x="45700" y="31750"/>
                        <a:pt x="48767" y="29771"/>
                        <a:pt x="50913" y="26966"/>
                      </a:cubicBezTo>
                      <a:cubicBezTo>
                        <a:pt x="53060" y="24162"/>
                        <a:pt x="54133" y="20866"/>
                        <a:pt x="54133" y="17078"/>
                      </a:cubicBezTo>
                      <a:cubicBezTo>
                        <a:pt x="54133" y="14102"/>
                        <a:pt x="53442" y="11202"/>
                        <a:pt x="52058" y="8378"/>
                      </a:cubicBezTo>
                      <a:cubicBezTo>
                        <a:pt x="50675" y="5564"/>
                        <a:pt x="48781" y="3312"/>
                        <a:pt x="46377" y="1624"/>
                      </a:cubicBezTo>
                      <a:cubicBezTo>
                        <a:pt x="43983" y="-55"/>
                        <a:pt x="41025" y="-1091"/>
                        <a:pt x="37505" y="-1482"/>
                      </a:cubicBezTo>
                      <a:cubicBezTo>
                        <a:pt x="35301" y="-1720"/>
                        <a:pt x="29978" y="-1868"/>
                        <a:pt x="21535" y="-1925"/>
                      </a:cubicBezTo>
                      <a:lnTo>
                        <a:pt x="-774" y="-1925"/>
                      </a:lnTo>
                      <a:close/>
                      <a:moveTo>
                        <a:pt x="12463" y="52724"/>
                      </a:moveTo>
                      <a:lnTo>
                        <a:pt x="12463" y="37556"/>
                      </a:lnTo>
                      <a:lnTo>
                        <a:pt x="21135" y="37556"/>
                      </a:lnTo>
                      <a:cubicBezTo>
                        <a:pt x="26296" y="37556"/>
                        <a:pt x="29501" y="37632"/>
                        <a:pt x="30751" y="37784"/>
                      </a:cubicBezTo>
                      <a:cubicBezTo>
                        <a:pt x="33012" y="38052"/>
                        <a:pt x="34791" y="38834"/>
                        <a:pt x="36088" y="40131"/>
                      </a:cubicBezTo>
                      <a:cubicBezTo>
                        <a:pt x="37386" y="41429"/>
                        <a:pt x="38035" y="43136"/>
                        <a:pt x="38035" y="45254"/>
                      </a:cubicBezTo>
                      <a:cubicBezTo>
                        <a:pt x="38035" y="47277"/>
                        <a:pt x="37477" y="48922"/>
                        <a:pt x="36360" y="50191"/>
                      </a:cubicBezTo>
                      <a:cubicBezTo>
                        <a:pt x="35244" y="51460"/>
                        <a:pt x="33584" y="52228"/>
                        <a:pt x="31381" y="52495"/>
                      </a:cubicBezTo>
                      <a:cubicBezTo>
                        <a:pt x="30064" y="52648"/>
                        <a:pt x="26291" y="52724"/>
                        <a:pt x="20061" y="52724"/>
                      </a:cubicBezTo>
                      <a:close/>
                      <a:moveTo>
                        <a:pt x="12463" y="26651"/>
                      </a:moveTo>
                      <a:lnTo>
                        <a:pt x="12463" y="9122"/>
                      </a:lnTo>
                      <a:lnTo>
                        <a:pt x="24712" y="9122"/>
                      </a:lnTo>
                      <a:cubicBezTo>
                        <a:pt x="29482" y="9122"/>
                        <a:pt x="32506" y="9255"/>
                        <a:pt x="33785" y="9523"/>
                      </a:cubicBezTo>
                      <a:cubicBezTo>
                        <a:pt x="35759" y="9885"/>
                        <a:pt x="37362" y="10758"/>
                        <a:pt x="38593" y="12141"/>
                      </a:cubicBezTo>
                      <a:cubicBezTo>
                        <a:pt x="39833" y="13525"/>
                        <a:pt x="40453" y="15380"/>
                        <a:pt x="40453" y="17708"/>
                      </a:cubicBezTo>
                      <a:cubicBezTo>
                        <a:pt x="40453" y="19673"/>
                        <a:pt x="39976" y="21342"/>
                        <a:pt x="39022" y="22716"/>
                      </a:cubicBezTo>
                      <a:cubicBezTo>
                        <a:pt x="38068" y="24090"/>
                        <a:pt x="36690" y="25087"/>
                        <a:pt x="34886" y="25707"/>
                      </a:cubicBezTo>
                      <a:cubicBezTo>
                        <a:pt x="33083" y="26337"/>
                        <a:pt x="29172" y="26651"/>
                        <a:pt x="23152" y="26651"/>
                      </a:cubicBezTo>
                      <a:close/>
                    </a:path>
                  </a:pathLst>
                </a:custGeom>
                <a:solidFill>
                  <a:srgbClr val="000000"/>
                </a:solidFill>
                <a:ln w="14" cap="flat">
                  <a:noFill/>
                  <a:prstDash val="solid"/>
                  <a:round/>
                </a:ln>
              </p:spPr>
              <p:txBody>
                <a:bodyPr rtlCol="0" anchor="ctr"/>
                <a:lstStyle/>
                <a:p>
                  <a:endParaRPr lang="en-US"/>
                </a:p>
              </p:txBody>
            </p:sp>
            <p:sp>
              <p:nvSpPr>
                <p:cNvPr id="1755" name="Freeform: Shape 1754">
                  <a:extLst>
                    <a:ext uri="{FF2B5EF4-FFF2-40B4-BE49-F238E27FC236}">
                      <a16:creationId xmlns:a16="http://schemas.microsoft.com/office/drawing/2014/main" id="{01A99283-09CA-6BB4-EB1E-E1C42CF4AE00}"/>
                    </a:ext>
                  </a:extLst>
                </p:cNvPr>
                <p:cNvSpPr/>
                <p:nvPr/>
              </p:nvSpPr>
              <p:spPr>
                <a:xfrm flipV="1">
                  <a:off x="6966798" y="3323268"/>
                  <a:ext cx="63320" cy="65553"/>
                </a:xfrm>
                <a:custGeom>
                  <a:avLst/>
                  <a:gdLst>
                    <a:gd name="connsiteX0" fmla="*/ -1035 w 63320"/>
                    <a:gd name="connsiteY0" fmla="*/ -1925 h 65553"/>
                    <a:gd name="connsiteX1" fmla="*/ -1035 w 63320"/>
                    <a:gd name="connsiteY1" fmla="*/ 63628 h 65553"/>
                    <a:gd name="connsiteX2" fmla="*/ 18784 w 63320"/>
                    <a:gd name="connsiteY2" fmla="*/ 63628 h 65553"/>
                    <a:gd name="connsiteX3" fmla="*/ 30675 w 63320"/>
                    <a:gd name="connsiteY3" fmla="*/ 18910 h 65553"/>
                    <a:gd name="connsiteX4" fmla="*/ 42438 w 63320"/>
                    <a:gd name="connsiteY4" fmla="*/ 63628 h 65553"/>
                    <a:gd name="connsiteX5" fmla="*/ 62286 w 63320"/>
                    <a:gd name="connsiteY5" fmla="*/ 63628 h 65553"/>
                    <a:gd name="connsiteX6" fmla="*/ 62286 w 63320"/>
                    <a:gd name="connsiteY6" fmla="*/ -1925 h 65553"/>
                    <a:gd name="connsiteX7" fmla="*/ 49994 w 63320"/>
                    <a:gd name="connsiteY7" fmla="*/ -1925 h 65553"/>
                    <a:gd name="connsiteX8" fmla="*/ 49994 w 63320"/>
                    <a:gd name="connsiteY8" fmla="*/ 49676 h 65553"/>
                    <a:gd name="connsiteX9" fmla="*/ 36972 w 63320"/>
                    <a:gd name="connsiteY9" fmla="*/ -1925 h 65553"/>
                    <a:gd name="connsiteX10" fmla="*/ 24236 w 63320"/>
                    <a:gd name="connsiteY10" fmla="*/ -1925 h 65553"/>
                    <a:gd name="connsiteX11" fmla="*/ 11271 w 63320"/>
                    <a:gd name="connsiteY11" fmla="*/ 49676 h 65553"/>
                    <a:gd name="connsiteX12" fmla="*/ 11271 w 63320"/>
                    <a:gd name="connsiteY12" fmla="*/ -1925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20" h="65553">
                      <a:moveTo>
                        <a:pt x="-1035" y="-1925"/>
                      </a:moveTo>
                      <a:lnTo>
                        <a:pt x="-1035" y="63628"/>
                      </a:lnTo>
                      <a:lnTo>
                        <a:pt x="18784" y="63628"/>
                      </a:lnTo>
                      <a:lnTo>
                        <a:pt x="30675" y="18910"/>
                      </a:lnTo>
                      <a:lnTo>
                        <a:pt x="42438" y="63628"/>
                      </a:lnTo>
                      <a:lnTo>
                        <a:pt x="62286" y="63628"/>
                      </a:lnTo>
                      <a:lnTo>
                        <a:pt x="62286" y="-1925"/>
                      </a:lnTo>
                      <a:lnTo>
                        <a:pt x="49994" y="-1925"/>
                      </a:lnTo>
                      <a:lnTo>
                        <a:pt x="49994" y="49676"/>
                      </a:lnTo>
                      <a:lnTo>
                        <a:pt x="36972" y="-1925"/>
                      </a:lnTo>
                      <a:lnTo>
                        <a:pt x="24236" y="-1925"/>
                      </a:lnTo>
                      <a:lnTo>
                        <a:pt x="11271" y="49676"/>
                      </a:lnTo>
                      <a:lnTo>
                        <a:pt x="11271" y="-1925"/>
                      </a:lnTo>
                      <a:close/>
                    </a:path>
                  </a:pathLst>
                </a:custGeom>
                <a:solidFill>
                  <a:srgbClr val="000000"/>
                </a:solidFill>
                <a:ln w="14" cap="flat">
                  <a:noFill/>
                  <a:prstDash val="solid"/>
                  <a:round/>
                </a:ln>
              </p:spPr>
              <p:txBody>
                <a:bodyPr rtlCol="0" anchor="ctr"/>
                <a:lstStyle/>
                <a:p>
                  <a:endParaRPr lang="en-US"/>
                </a:p>
              </p:txBody>
            </p:sp>
            <p:sp>
              <p:nvSpPr>
                <p:cNvPr id="1756" name="Freeform: Shape 1755">
                  <a:extLst>
                    <a:ext uri="{FF2B5EF4-FFF2-40B4-BE49-F238E27FC236}">
                      <a16:creationId xmlns:a16="http://schemas.microsoft.com/office/drawing/2014/main" id="{435B0725-7DAB-29E4-4CC6-E9C3BD18CF4C}"/>
                    </a:ext>
                  </a:extLst>
                </p:cNvPr>
                <p:cNvSpPr/>
                <p:nvPr/>
              </p:nvSpPr>
              <p:spPr>
                <a:xfrm flipV="1">
                  <a:off x="7042873" y="3323268"/>
                  <a:ext cx="13236" cy="65553"/>
                </a:xfrm>
                <a:custGeom>
                  <a:avLst/>
                  <a:gdLst>
                    <a:gd name="connsiteX0" fmla="*/ 742 w 13236"/>
                    <a:gd name="connsiteY0" fmla="*/ -1925 h 65553"/>
                    <a:gd name="connsiteX1" fmla="*/ 742 w 13236"/>
                    <a:gd name="connsiteY1" fmla="*/ 63628 h 65553"/>
                    <a:gd name="connsiteX2" fmla="*/ 13978 w 13236"/>
                    <a:gd name="connsiteY2" fmla="*/ 63628 h 65553"/>
                    <a:gd name="connsiteX3" fmla="*/ 13978 w 13236"/>
                    <a:gd name="connsiteY3" fmla="*/ -1925 h 65553"/>
                  </a:gdLst>
                  <a:ahLst/>
                  <a:cxnLst>
                    <a:cxn ang="0">
                      <a:pos x="connsiteX0" y="connsiteY0"/>
                    </a:cxn>
                    <a:cxn ang="0">
                      <a:pos x="connsiteX1" y="connsiteY1"/>
                    </a:cxn>
                    <a:cxn ang="0">
                      <a:pos x="connsiteX2" y="connsiteY2"/>
                    </a:cxn>
                    <a:cxn ang="0">
                      <a:pos x="connsiteX3" y="connsiteY3"/>
                    </a:cxn>
                  </a:cxnLst>
                  <a:rect l="l" t="t" r="r" b="b"/>
                  <a:pathLst>
                    <a:path w="13236" h="65553">
                      <a:moveTo>
                        <a:pt x="742" y="-1925"/>
                      </a:moveTo>
                      <a:lnTo>
                        <a:pt x="742" y="63628"/>
                      </a:lnTo>
                      <a:lnTo>
                        <a:pt x="13978" y="63628"/>
                      </a:lnTo>
                      <a:lnTo>
                        <a:pt x="13978" y="-1925"/>
                      </a:lnTo>
                      <a:close/>
                    </a:path>
                  </a:pathLst>
                </a:custGeom>
                <a:solidFill>
                  <a:srgbClr val="000000"/>
                </a:solidFill>
                <a:ln w="14" cap="flat">
                  <a:noFill/>
                  <a:prstDash val="solid"/>
                  <a:round/>
                </a:ln>
              </p:spPr>
              <p:txBody>
                <a:bodyPr rtlCol="0" anchor="ctr"/>
                <a:lstStyle/>
                <a:p>
                  <a:endParaRPr lang="en-US"/>
                </a:p>
              </p:txBody>
            </p:sp>
            <p:sp>
              <p:nvSpPr>
                <p:cNvPr id="1757" name="Freeform: Shape 1756">
                  <a:extLst>
                    <a:ext uri="{FF2B5EF4-FFF2-40B4-BE49-F238E27FC236}">
                      <a16:creationId xmlns:a16="http://schemas.microsoft.com/office/drawing/2014/main" id="{8A75CC44-E8AD-A291-6079-BCBD7E498D96}"/>
                    </a:ext>
                  </a:extLst>
                </p:cNvPr>
                <p:cNvSpPr/>
                <p:nvPr/>
              </p:nvSpPr>
              <p:spPr>
                <a:xfrm flipV="1">
                  <a:off x="7062050" y="3388821"/>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58" name="Freeform: Shape 1757">
                  <a:extLst>
                    <a:ext uri="{FF2B5EF4-FFF2-40B4-BE49-F238E27FC236}">
                      <a16:creationId xmlns:a16="http://schemas.microsoft.com/office/drawing/2014/main" id="{12B7CB6D-2CA4-A681-5165-DB89EC30A616}"/>
                    </a:ext>
                  </a:extLst>
                </p:cNvPr>
                <p:cNvSpPr/>
                <p:nvPr/>
              </p:nvSpPr>
              <p:spPr>
                <a:xfrm flipV="1">
                  <a:off x="7091744" y="3331539"/>
                  <a:ext cx="44947" cy="49812"/>
                </a:xfrm>
                <a:custGeom>
                  <a:avLst/>
                  <a:gdLst>
                    <a:gd name="connsiteX0" fmla="*/ 44737 w 44947"/>
                    <a:gd name="connsiteY0" fmla="*/ -1897 h 49812"/>
                    <a:gd name="connsiteX1" fmla="*/ -210 w 44947"/>
                    <a:gd name="connsiteY1" fmla="*/ 17650 h 49812"/>
                    <a:gd name="connsiteX2" fmla="*/ -210 w 44947"/>
                    <a:gd name="connsiteY2" fmla="*/ 28468 h 49812"/>
                    <a:gd name="connsiteX3" fmla="*/ 44737 w 44947"/>
                    <a:gd name="connsiteY3" fmla="*/ 47915 h 49812"/>
                    <a:gd name="connsiteX4" fmla="*/ 44737 w 44947"/>
                    <a:gd name="connsiteY4" fmla="*/ 35180 h 49812"/>
                    <a:gd name="connsiteX5" fmla="*/ 13384 w 44947"/>
                    <a:gd name="connsiteY5" fmla="*/ 23188 h 49812"/>
                    <a:gd name="connsiteX6" fmla="*/ 44737 w 44947"/>
                    <a:gd name="connsiteY6" fmla="*/ 10753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4737" y="-1897"/>
                      </a:moveTo>
                      <a:lnTo>
                        <a:pt x="-210" y="17650"/>
                      </a:lnTo>
                      <a:lnTo>
                        <a:pt x="-210" y="28468"/>
                      </a:lnTo>
                      <a:lnTo>
                        <a:pt x="44737" y="47915"/>
                      </a:lnTo>
                      <a:lnTo>
                        <a:pt x="44737" y="35180"/>
                      </a:lnTo>
                      <a:lnTo>
                        <a:pt x="13384" y="23188"/>
                      </a:lnTo>
                      <a:lnTo>
                        <a:pt x="44737" y="10753"/>
                      </a:lnTo>
                      <a:close/>
                    </a:path>
                  </a:pathLst>
                </a:custGeom>
                <a:solidFill>
                  <a:srgbClr val="000000"/>
                </a:solidFill>
                <a:ln w="14" cap="flat">
                  <a:noFill/>
                  <a:prstDash val="solid"/>
                  <a:round/>
                </a:ln>
              </p:spPr>
              <p:txBody>
                <a:bodyPr rtlCol="0" anchor="ctr"/>
                <a:lstStyle/>
                <a:p>
                  <a:endParaRPr lang="en-US"/>
                </a:p>
              </p:txBody>
            </p:sp>
            <p:sp>
              <p:nvSpPr>
                <p:cNvPr id="1759" name="Freeform: Shape 1758">
                  <a:extLst>
                    <a:ext uri="{FF2B5EF4-FFF2-40B4-BE49-F238E27FC236}">
                      <a16:creationId xmlns:a16="http://schemas.microsoft.com/office/drawing/2014/main" id="{6F7DA886-5C31-12C0-B142-9BCEE0BBD334}"/>
                    </a:ext>
                  </a:extLst>
                </p:cNvPr>
                <p:cNvSpPr/>
                <p:nvPr/>
              </p:nvSpPr>
              <p:spPr>
                <a:xfrm flipV="1">
                  <a:off x="7144783" y="3340797"/>
                  <a:ext cx="45834" cy="31381"/>
                </a:xfrm>
                <a:custGeom>
                  <a:avLst/>
                  <a:gdLst>
                    <a:gd name="connsiteX0" fmla="*/ -198 w 45834"/>
                    <a:gd name="connsiteY0" fmla="*/ 17954 h 31381"/>
                    <a:gd name="connsiteX1" fmla="*/ -198 w 45834"/>
                    <a:gd name="connsiteY1" fmla="*/ 29487 h 31381"/>
                    <a:gd name="connsiteX2" fmla="*/ 45637 w 45834"/>
                    <a:gd name="connsiteY2" fmla="*/ 29487 h 31381"/>
                    <a:gd name="connsiteX3" fmla="*/ 45637 w 45834"/>
                    <a:gd name="connsiteY3" fmla="*/ 17954 h 31381"/>
                    <a:gd name="connsiteX4" fmla="*/ -198 w 45834"/>
                    <a:gd name="connsiteY4" fmla="*/ -1894 h 31381"/>
                    <a:gd name="connsiteX5" fmla="*/ -198 w 45834"/>
                    <a:gd name="connsiteY5" fmla="*/ 9682 h 31381"/>
                    <a:gd name="connsiteX6" fmla="*/ 45637 w 45834"/>
                    <a:gd name="connsiteY6" fmla="*/ 9682 h 31381"/>
                    <a:gd name="connsiteX7" fmla="*/ 45637 w 45834"/>
                    <a:gd name="connsiteY7" fmla="*/ -1894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98" y="17954"/>
                      </a:moveTo>
                      <a:lnTo>
                        <a:pt x="-198" y="29487"/>
                      </a:lnTo>
                      <a:lnTo>
                        <a:pt x="45637" y="29487"/>
                      </a:lnTo>
                      <a:lnTo>
                        <a:pt x="45637" y="17954"/>
                      </a:lnTo>
                      <a:close/>
                      <a:moveTo>
                        <a:pt x="-198" y="-1894"/>
                      </a:moveTo>
                      <a:lnTo>
                        <a:pt x="-198" y="9682"/>
                      </a:lnTo>
                      <a:lnTo>
                        <a:pt x="45637" y="9682"/>
                      </a:lnTo>
                      <a:lnTo>
                        <a:pt x="45637" y="-1894"/>
                      </a:lnTo>
                      <a:close/>
                    </a:path>
                  </a:pathLst>
                </a:custGeom>
                <a:solidFill>
                  <a:srgbClr val="000000"/>
                </a:solidFill>
                <a:ln w="14" cap="flat">
                  <a:noFill/>
                  <a:prstDash val="solid"/>
                  <a:round/>
                </a:ln>
              </p:spPr>
              <p:txBody>
                <a:bodyPr rtlCol="0" anchor="ctr"/>
                <a:lstStyle/>
                <a:p>
                  <a:endParaRPr lang="en-US"/>
                </a:p>
              </p:txBody>
            </p:sp>
            <p:sp>
              <p:nvSpPr>
                <p:cNvPr id="1760" name="Freeform: Shape 1759">
                  <a:extLst>
                    <a:ext uri="{FF2B5EF4-FFF2-40B4-BE49-F238E27FC236}">
                      <a16:creationId xmlns:a16="http://schemas.microsoft.com/office/drawing/2014/main" id="{F64D842A-A1BC-6DD7-5772-C0CECDEF794A}"/>
                    </a:ext>
                  </a:extLst>
                </p:cNvPr>
                <p:cNvSpPr/>
                <p:nvPr/>
              </p:nvSpPr>
              <p:spPr>
                <a:xfrm flipV="1">
                  <a:off x="7194460" y="3388821"/>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61" name="Freeform: Shape 1760">
                  <a:extLst>
                    <a:ext uri="{FF2B5EF4-FFF2-40B4-BE49-F238E27FC236}">
                      <a16:creationId xmlns:a16="http://schemas.microsoft.com/office/drawing/2014/main" id="{6AC133F6-5913-60DE-D9D7-064AEC2E76D7}"/>
                    </a:ext>
                  </a:extLst>
                </p:cNvPr>
                <p:cNvSpPr/>
                <p:nvPr/>
              </p:nvSpPr>
              <p:spPr>
                <a:xfrm flipV="1">
                  <a:off x="7222180" y="3322996"/>
                  <a:ext cx="44059" cy="65825"/>
                </a:xfrm>
                <a:custGeom>
                  <a:avLst/>
                  <a:gdLst>
                    <a:gd name="connsiteX0" fmla="*/ 44049 w 44059"/>
                    <a:gd name="connsiteY0" fmla="*/ 9742 h 65825"/>
                    <a:gd name="connsiteX1" fmla="*/ 44049 w 44059"/>
                    <a:gd name="connsiteY1" fmla="*/ -1935 h 65825"/>
                    <a:gd name="connsiteX2" fmla="*/ -11 w 44059"/>
                    <a:gd name="connsiteY2" fmla="*/ -1935 h 65825"/>
                    <a:gd name="connsiteX3" fmla="*/ 4282 w 44059"/>
                    <a:gd name="connsiteY3" fmla="*/ 10615 h 65825"/>
                    <a:gd name="connsiteX4" fmla="*/ 18420 w 44059"/>
                    <a:gd name="connsiteY4" fmla="*/ 26327 h 65825"/>
                    <a:gd name="connsiteX5" fmla="*/ 28838 w 44059"/>
                    <a:gd name="connsiteY5" fmla="*/ 37059 h 65825"/>
                    <a:gd name="connsiteX6" fmla="*/ 31428 w 44059"/>
                    <a:gd name="connsiteY6" fmla="*/ 44758 h 65825"/>
                    <a:gd name="connsiteX7" fmla="*/ 29167 w 44059"/>
                    <a:gd name="connsiteY7" fmla="*/ 51212 h 65825"/>
                    <a:gd name="connsiteX8" fmla="*/ 22942 w 44059"/>
                    <a:gd name="connsiteY8" fmla="*/ 53473 h 65825"/>
                    <a:gd name="connsiteX9" fmla="*/ 16674 w 44059"/>
                    <a:gd name="connsiteY9" fmla="*/ 51097 h 65825"/>
                    <a:gd name="connsiteX10" fmla="*/ 13998 w 44059"/>
                    <a:gd name="connsiteY10" fmla="*/ 43227 h 65825"/>
                    <a:gd name="connsiteX11" fmla="*/ 1477 w 44059"/>
                    <a:gd name="connsiteY11" fmla="*/ 44486 h 65825"/>
                    <a:gd name="connsiteX12" fmla="*/ 8489 w 44059"/>
                    <a:gd name="connsiteY12" fmla="*/ 59368 h 65825"/>
                    <a:gd name="connsiteX13" fmla="*/ 23242 w 44059"/>
                    <a:gd name="connsiteY13" fmla="*/ 63890 h 65825"/>
                    <a:gd name="connsiteX14" fmla="*/ 38497 w 44059"/>
                    <a:gd name="connsiteY14" fmla="*/ 58653 h 65825"/>
                    <a:gd name="connsiteX15" fmla="*/ 44049 w 44059"/>
                    <a:gd name="connsiteY15" fmla="*/ 45645 h 65825"/>
                    <a:gd name="connsiteX16" fmla="*/ 42461 w 44059"/>
                    <a:gd name="connsiteY16" fmla="*/ 37217 h 65825"/>
                    <a:gd name="connsiteX17" fmla="*/ 37423 w 44059"/>
                    <a:gd name="connsiteY17" fmla="*/ 28831 h 65825"/>
                    <a:gd name="connsiteX18" fmla="*/ 29195 w 44059"/>
                    <a:gd name="connsiteY18" fmla="*/ 20460 h 65825"/>
                    <a:gd name="connsiteX19" fmla="*/ 21654 w 44059"/>
                    <a:gd name="connsiteY19" fmla="*/ 13219 h 65825"/>
                    <a:gd name="connsiteX20" fmla="*/ 19093 w 44059"/>
                    <a:gd name="connsiteY20" fmla="*/ 9742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4049" y="9742"/>
                      </a:moveTo>
                      <a:lnTo>
                        <a:pt x="44049" y="-1935"/>
                      </a:lnTo>
                      <a:lnTo>
                        <a:pt x="-11" y="-1935"/>
                      </a:lnTo>
                      <a:cubicBezTo>
                        <a:pt x="466" y="2482"/>
                        <a:pt x="1897" y="6665"/>
                        <a:pt x="4282" y="10615"/>
                      </a:cubicBezTo>
                      <a:cubicBezTo>
                        <a:pt x="6667" y="14564"/>
                        <a:pt x="11380" y="19802"/>
                        <a:pt x="18420" y="26327"/>
                      </a:cubicBezTo>
                      <a:cubicBezTo>
                        <a:pt x="24087" y="31603"/>
                        <a:pt x="27559" y="35180"/>
                        <a:pt x="28838" y="37059"/>
                      </a:cubicBezTo>
                      <a:cubicBezTo>
                        <a:pt x="30564" y="39654"/>
                        <a:pt x="31428" y="42221"/>
                        <a:pt x="31428" y="44758"/>
                      </a:cubicBezTo>
                      <a:cubicBezTo>
                        <a:pt x="31428" y="47553"/>
                        <a:pt x="30674" y="49705"/>
                        <a:pt x="29167" y="51212"/>
                      </a:cubicBezTo>
                      <a:cubicBezTo>
                        <a:pt x="27669" y="52719"/>
                        <a:pt x="25594" y="53473"/>
                        <a:pt x="22942" y="53473"/>
                      </a:cubicBezTo>
                      <a:cubicBezTo>
                        <a:pt x="20319" y="53473"/>
                        <a:pt x="18229" y="52681"/>
                        <a:pt x="16674" y="51097"/>
                      </a:cubicBezTo>
                      <a:cubicBezTo>
                        <a:pt x="15129" y="49523"/>
                        <a:pt x="14237" y="46900"/>
                        <a:pt x="13998" y="43227"/>
                      </a:cubicBezTo>
                      <a:lnTo>
                        <a:pt x="1477" y="44486"/>
                      </a:lnTo>
                      <a:cubicBezTo>
                        <a:pt x="2221" y="51403"/>
                        <a:pt x="4559" y="56363"/>
                        <a:pt x="8489" y="59368"/>
                      </a:cubicBezTo>
                      <a:cubicBezTo>
                        <a:pt x="12429" y="62383"/>
                        <a:pt x="17347" y="63890"/>
                        <a:pt x="23242" y="63890"/>
                      </a:cubicBezTo>
                      <a:cubicBezTo>
                        <a:pt x="29720" y="63890"/>
                        <a:pt x="34805" y="62145"/>
                        <a:pt x="38497" y="58653"/>
                      </a:cubicBezTo>
                      <a:cubicBezTo>
                        <a:pt x="42198" y="55171"/>
                        <a:pt x="44049" y="50835"/>
                        <a:pt x="44049" y="45645"/>
                      </a:cubicBezTo>
                      <a:cubicBezTo>
                        <a:pt x="44049" y="42698"/>
                        <a:pt x="43519" y="39888"/>
                        <a:pt x="42461" y="37217"/>
                      </a:cubicBezTo>
                      <a:cubicBezTo>
                        <a:pt x="41402" y="34546"/>
                        <a:pt x="39723" y="31751"/>
                        <a:pt x="37423" y="28831"/>
                      </a:cubicBezTo>
                      <a:cubicBezTo>
                        <a:pt x="35907" y="26895"/>
                        <a:pt x="33164" y="24104"/>
                        <a:pt x="29195" y="20460"/>
                      </a:cubicBezTo>
                      <a:cubicBezTo>
                        <a:pt x="25227" y="16825"/>
                        <a:pt x="22713" y="14412"/>
                        <a:pt x="21654" y="13219"/>
                      </a:cubicBezTo>
                      <a:cubicBezTo>
                        <a:pt x="20605" y="12027"/>
                        <a:pt x="19751" y="10868"/>
                        <a:pt x="19093" y="9742"/>
                      </a:cubicBezTo>
                      <a:close/>
                    </a:path>
                  </a:pathLst>
                </a:custGeom>
                <a:solidFill>
                  <a:srgbClr val="000000"/>
                </a:solidFill>
                <a:ln w="14" cap="flat">
                  <a:noFill/>
                  <a:prstDash val="solid"/>
                  <a:round/>
                </a:ln>
              </p:spPr>
              <p:txBody>
                <a:bodyPr rtlCol="0" anchor="ctr"/>
                <a:lstStyle/>
                <a:p>
                  <a:endParaRPr lang="en-US"/>
                </a:p>
              </p:txBody>
            </p:sp>
            <p:sp>
              <p:nvSpPr>
                <p:cNvPr id="1762" name="Freeform: Shape 1761">
                  <a:extLst>
                    <a:ext uri="{FF2B5EF4-FFF2-40B4-BE49-F238E27FC236}">
                      <a16:creationId xmlns:a16="http://schemas.microsoft.com/office/drawing/2014/main" id="{F35CE58C-65CE-1E8C-385A-1117FAA9C73C}"/>
                    </a:ext>
                  </a:extLst>
                </p:cNvPr>
                <p:cNvSpPr/>
                <p:nvPr/>
              </p:nvSpPr>
              <p:spPr>
                <a:xfrm flipV="1">
                  <a:off x="7274731" y="3324155"/>
                  <a:ext cx="42972" cy="64666"/>
                </a:xfrm>
                <a:custGeom>
                  <a:avLst/>
                  <a:gdLst>
                    <a:gd name="connsiteX0" fmla="*/ -74 w 42972"/>
                    <a:gd name="connsiteY0" fmla="*/ 51095 h 64666"/>
                    <a:gd name="connsiteX1" fmla="*/ -74 w 42972"/>
                    <a:gd name="connsiteY1" fmla="*/ 62772 h 64666"/>
                    <a:gd name="connsiteX2" fmla="*/ 42898 w 42972"/>
                    <a:gd name="connsiteY2" fmla="*/ 62772 h 64666"/>
                    <a:gd name="connsiteX3" fmla="*/ 42898 w 42972"/>
                    <a:gd name="connsiteY3" fmla="*/ 53642 h 64666"/>
                    <a:gd name="connsiteX4" fmla="*/ 32066 w 42972"/>
                    <a:gd name="connsiteY4" fmla="*/ 38617 h 64666"/>
                    <a:gd name="connsiteX5" fmla="*/ 23680 w 42972"/>
                    <a:gd name="connsiteY5" fmla="*/ 17796 h 64666"/>
                    <a:gd name="connsiteX6" fmla="*/ 20847 w 42972"/>
                    <a:gd name="connsiteY6" fmla="*/ -1894 h 64666"/>
                    <a:gd name="connsiteX7" fmla="*/ 8741 w 42972"/>
                    <a:gd name="connsiteY7" fmla="*/ -1894 h 64666"/>
                    <a:gd name="connsiteX8" fmla="*/ 14336 w 42972"/>
                    <a:gd name="connsiteY8" fmla="*/ 25824 h 64666"/>
                    <a:gd name="connsiteX9" fmla="*/ 28503 w 42972"/>
                    <a:gd name="connsiteY9" fmla="*/ 51095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74" y="51095"/>
                      </a:moveTo>
                      <a:lnTo>
                        <a:pt x="-74" y="62772"/>
                      </a:lnTo>
                      <a:lnTo>
                        <a:pt x="42898" y="62772"/>
                      </a:lnTo>
                      <a:lnTo>
                        <a:pt x="42898" y="53642"/>
                      </a:lnTo>
                      <a:cubicBezTo>
                        <a:pt x="39350" y="50160"/>
                        <a:pt x="35739" y="45152"/>
                        <a:pt x="32066" y="38617"/>
                      </a:cubicBezTo>
                      <a:cubicBezTo>
                        <a:pt x="28403" y="32092"/>
                        <a:pt x="25607" y="25151"/>
                        <a:pt x="23680" y="17796"/>
                      </a:cubicBezTo>
                      <a:cubicBezTo>
                        <a:pt x="21763" y="10450"/>
                        <a:pt x="20818" y="3887"/>
                        <a:pt x="20847" y="-1894"/>
                      </a:cubicBezTo>
                      <a:lnTo>
                        <a:pt x="8741" y="-1894"/>
                      </a:lnTo>
                      <a:cubicBezTo>
                        <a:pt x="8941" y="7169"/>
                        <a:pt x="10806" y="16408"/>
                        <a:pt x="14336" y="25824"/>
                      </a:cubicBezTo>
                      <a:cubicBezTo>
                        <a:pt x="17875" y="35249"/>
                        <a:pt x="22598" y="43673"/>
                        <a:pt x="28503" y="51095"/>
                      </a:cubicBezTo>
                      <a:close/>
                    </a:path>
                  </a:pathLst>
                </a:custGeom>
                <a:solidFill>
                  <a:srgbClr val="000000"/>
                </a:solidFill>
                <a:ln w="14" cap="flat">
                  <a:noFill/>
                  <a:prstDash val="solid"/>
                  <a:round/>
                </a:ln>
              </p:spPr>
              <p:txBody>
                <a:bodyPr rtlCol="0" anchor="ctr"/>
                <a:lstStyle/>
                <a:p>
                  <a:endParaRPr lang="en-US"/>
                </a:p>
              </p:txBody>
            </p:sp>
            <p:sp>
              <p:nvSpPr>
                <p:cNvPr id="1763" name="Freeform: Shape 1762">
                  <a:extLst>
                    <a:ext uri="{FF2B5EF4-FFF2-40B4-BE49-F238E27FC236}">
                      <a16:creationId xmlns:a16="http://schemas.microsoft.com/office/drawing/2014/main" id="{D8869665-9B8E-8BD4-070C-760D32243932}"/>
                    </a:ext>
                  </a:extLst>
                </p:cNvPr>
                <p:cNvSpPr/>
                <p:nvPr/>
              </p:nvSpPr>
              <p:spPr>
                <a:xfrm flipV="1">
                  <a:off x="7328341" y="3376257"/>
                  <a:ext cx="12578" cy="12564"/>
                </a:xfrm>
                <a:custGeom>
                  <a:avLst/>
                  <a:gdLst>
                    <a:gd name="connsiteX0" fmla="*/ 810 w 12578"/>
                    <a:gd name="connsiteY0" fmla="*/ -68 h 12564"/>
                    <a:gd name="connsiteX1" fmla="*/ 810 w 12578"/>
                    <a:gd name="connsiteY1" fmla="*/ 12496 h 12564"/>
                    <a:gd name="connsiteX2" fmla="*/ 13388 w 12578"/>
                    <a:gd name="connsiteY2" fmla="*/ 12496 h 12564"/>
                    <a:gd name="connsiteX3" fmla="*/ 13388 w 12578"/>
                    <a:gd name="connsiteY3" fmla="*/ -68 h 12564"/>
                  </a:gdLst>
                  <a:ahLst/>
                  <a:cxnLst>
                    <a:cxn ang="0">
                      <a:pos x="connsiteX0" y="connsiteY0"/>
                    </a:cxn>
                    <a:cxn ang="0">
                      <a:pos x="connsiteX1" y="connsiteY1"/>
                    </a:cxn>
                    <a:cxn ang="0">
                      <a:pos x="connsiteX2" y="connsiteY2"/>
                    </a:cxn>
                    <a:cxn ang="0">
                      <a:pos x="connsiteX3" y="connsiteY3"/>
                    </a:cxn>
                  </a:cxnLst>
                  <a:rect l="l" t="t" r="r" b="b"/>
                  <a:pathLst>
                    <a:path w="12578" h="12564">
                      <a:moveTo>
                        <a:pt x="810" y="-68"/>
                      </a:moveTo>
                      <a:lnTo>
                        <a:pt x="810" y="12496"/>
                      </a:lnTo>
                      <a:lnTo>
                        <a:pt x="13388" y="12496"/>
                      </a:lnTo>
                      <a:lnTo>
                        <a:pt x="13388" y="-68"/>
                      </a:lnTo>
                      <a:close/>
                    </a:path>
                  </a:pathLst>
                </a:custGeom>
                <a:solidFill>
                  <a:srgbClr val="000000"/>
                </a:solidFill>
                <a:ln w="14" cap="flat">
                  <a:noFill/>
                  <a:prstDash val="solid"/>
                  <a:round/>
                </a:ln>
              </p:spPr>
              <p:txBody>
                <a:bodyPr rtlCol="0" anchor="ctr"/>
                <a:lstStyle/>
                <a:p>
                  <a:endParaRPr lang="en-US"/>
                </a:p>
              </p:txBody>
            </p:sp>
            <p:sp>
              <p:nvSpPr>
                <p:cNvPr id="1764" name="Freeform: Shape 1763">
                  <a:extLst>
                    <a:ext uri="{FF2B5EF4-FFF2-40B4-BE49-F238E27FC236}">
                      <a16:creationId xmlns:a16="http://schemas.microsoft.com/office/drawing/2014/main" id="{6BCA4D70-3614-1A3A-7004-B12995E69817}"/>
                    </a:ext>
                  </a:extLst>
                </p:cNvPr>
                <p:cNvSpPr/>
                <p:nvPr/>
              </p:nvSpPr>
              <p:spPr>
                <a:xfrm flipV="1">
                  <a:off x="7350666" y="3322996"/>
                  <a:ext cx="43544" cy="66941"/>
                </a:xfrm>
                <a:custGeom>
                  <a:avLst/>
                  <a:gdLst>
                    <a:gd name="connsiteX0" fmla="*/ -45 w 43544"/>
                    <a:gd name="connsiteY0" fmla="*/ 16621 h 66941"/>
                    <a:gd name="connsiteX1" fmla="*/ 12118 w 43544"/>
                    <a:gd name="connsiteY1" fmla="*/ 18095 h 66941"/>
                    <a:gd name="connsiteX2" fmla="*/ 15238 w 43544"/>
                    <a:gd name="connsiteY2" fmla="*/ 10983 h 66941"/>
                    <a:gd name="connsiteX3" fmla="*/ 21420 w 43544"/>
                    <a:gd name="connsiteY3" fmla="*/ 8522 h 66941"/>
                    <a:gd name="connsiteX4" fmla="*/ 27959 w 43544"/>
                    <a:gd name="connsiteY4" fmla="*/ 11470 h 66941"/>
                    <a:gd name="connsiteX5" fmla="*/ 30621 w 43544"/>
                    <a:gd name="connsiteY5" fmla="*/ 19440 h 66941"/>
                    <a:gd name="connsiteX6" fmla="*/ 28074 w 43544"/>
                    <a:gd name="connsiteY6" fmla="*/ 26939 h 66941"/>
                    <a:gd name="connsiteX7" fmla="*/ 21863 w 43544"/>
                    <a:gd name="connsiteY7" fmla="*/ 29715 h 66941"/>
                    <a:gd name="connsiteX8" fmla="*/ 16096 w 43544"/>
                    <a:gd name="connsiteY8" fmla="*/ 28785 h 66941"/>
                    <a:gd name="connsiteX9" fmla="*/ 17484 w 43544"/>
                    <a:gd name="connsiteY9" fmla="*/ 39016 h 66941"/>
                    <a:gd name="connsiteX10" fmla="*/ 25255 w 43544"/>
                    <a:gd name="connsiteY10" fmla="*/ 41234 h 66941"/>
                    <a:gd name="connsiteX11" fmla="*/ 27945 w 43544"/>
                    <a:gd name="connsiteY11" fmla="*/ 47473 h 66941"/>
                    <a:gd name="connsiteX12" fmla="*/ 25970 w 43544"/>
                    <a:gd name="connsiteY12" fmla="*/ 52739 h 66941"/>
                    <a:gd name="connsiteX13" fmla="*/ 20747 w 43544"/>
                    <a:gd name="connsiteY13" fmla="*/ 54714 h 66941"/>
                    <a:gd name="connsiteX14" fmla="*/ 15238 w 43544"/>
                    <a:gd name="connsiteY14" fmla="*/ 52482 h 66941"/>
                    <a:gd name="connsiteX15" fmla="*/ 12476 w 43544"/>
                    <a:gd name="connsiteY15" fmla="*/ 45956 h 66941"/>
                    <a:gd name="connsiteX16" fmla="*/ 885 w 43544"/>
                    <a:gd name="connsiteY16" fmla="*/ 47917 h 66941"/>
                    <a:gd name="connsiteX17" fmla="*/ 4534 w 43544"/>
                    <a:gd name="connsiteY17" fmla="*/ 57419 h 66941"/>
                    <a:gd name="connsiteX18" fmla="*/ 11331 w 43544"/>
                    <a:gd name="connsiteY18" fmla="*/ 63014 h 66941"/>
                    <a:gd name="connsiteX19" fmla="*/ 21105 w 43544"/>
                    <a:gd name="connsiteY19" fmla="*/ 65046 h 66941"/>
                    <a:gd name="connsiteX20" fmla="*/ 35944 w 43544"/>
                    <a:gd name="connsiteY20" fmla="*/ 59150 h 66941"/>
                    <a:gd name="connsiteX21" fmla="*/ 40552 w 43544"/>
                    <a:gd name="connsiteY21" fmla="*/ 48232 h 66941"/>
                    <a:gd name="connsiteX22" fmla="*/ 31122 w 43544"/>
                    <a:gd name="connsiteY22" fmla="*/ 34466 h 66941"/>
                    <a:gd name="connsiteX23" fmla="*/ 40123 w 43544"/>
                    <a:gd name="connsiteY23" fmla="*/ 29042 h 66941"/>
                    <a:gd name="connsiteX24" fmla="*/ 43500 w 43544"/>
                    <a:gd name="connsiteY24" fmla="*/ 18896 h 66941"/>
                    <a:gd name="connsiteX25" fmla="*/ 37189 w 43544"/>
                    <a:gd name="connsiteY25" fmla="*/ 4186 h 66941"/>
                    <a:gd name="connsiteX26" fmla="*/ 21505 w 43544"/>
                    <a:gd name="connsiteY26" fmla="*/ -1896 h 66941"/>
                    <a:gd name="connsiteX27" fmla="*/ 6738 w 43544"/>
                    <a:gd name="connsiteY27" fmla="*/ 3227 h 66941"/>
                    <a:gd name="connsiteX28" fmla="*/ -45 w 43544"/>
                    <a:gd name="connsiteY28" fmla="*/ 16621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45" y="16621"/>
                      </a:moveTo>
                      <a:lnTo>
                        <a:pt x="12118" y="18095"/>
                      </a:lnTo>
                      <a:cubicBezTo>
                        <a:pt x="12500" y="14995"/>
                        <a:pt x="13540" y="12624"/>
                        <a:pt x="15238" y="10983"/>
                      </a:cubicBezTo>
                      <a:cubicBezTo>
                        <a:pt x="16945" y="9342"/>
                        <a:pt x="19006" y="8522"/>
                        <a:pt x="21420" y="8522"/>
                      </a:cubicBezTo>
                      <a:cubicBezTo>
                        <a:pt x="24014" y="8522"/>
                        <a:pt x="26194" y="9504"/>
                        <a:pt x="27959" y="11470"/>
                      </a:cubicBezTo>
                      <a:cubicBezTo>
                        <a:pt x="29734" y="13444"/>
                        <a:pt x="30621" y="16101"/>
                        <a:pt x="30621" y="19440"/>
                      </a:cubicBezTo>
                      <a:cubicBezTo>
                        <a:pt x="30621" y="22598"/>
                        <a:pt x="29772" y="25097"/>
                        <a:pt x="28074" y="26939"/>
                      </a:cubicBezTo>
                      <a:cubicBezTo>
                        <a:pt x="26375" y="28789"/>
                        <a:pt x="24305" y="29715"/>
                        <a:pt x="21863" y="29715"/>
                      </a:cubicBezTo>
                      <a:cubicBezTo>
                        <a:pt x="20251" y="29715"/>
                        <a:pt x="18329" y="29405"/>
                        <a:pt x="16096" y="28785"/>
                      </a:cubicBezTo>
                      <a:lnTo>
                        <a:pt x="17484" y="39016"/>
                      </a:lnTo>
                      <a:cubicBezTo>
                        <a:pt x="20881" y="38930"/>
                        <a:pt x="23471" y="39670"/>
                        <a:pt x="25255" y="41234"/>
                      </a:cubicBezTo>
                      <a:cubicBezTo>
                        <a:pt x="27048" y="42799"/>
                        <a:pt x="27945" y="44878"/>
                        <a:pt x="27945" y="47473"/>
                      </a:cubicBezTo>
                      <a:cubicBezTo>
                        <a:pt x="27945" y="49677"/>
                        <a:pt x="27287" y="51432"/>
                        <a:pt x="25970" y="52739"/>
                      </a:cubicBezTo>
                      <a:cubicBezTo>
                        <a:pt x="24663" y="54056"/>
                        <a:pt x="22922" y="54714"/>
                        <a:pt x="20747" y="54714"/>
                      </a:cubicBezTo>
                      <a:cubicBezTo>
                        <a:pt x="18601" y="54714"/>
                        <a:pt x="16764" y="53970"/>
                        <a:pt x="15238" y="52482"/>
                      </a:cubicBezTo>
                      <a:cubicBezTo>
                        <a:pt x="13721" y="50993"/>
                        <a:pt x="12800" y="48818"/>
                        <a:pt x="12476" y="45956"/>
                      </a:cubicBezTo>
                      <a:lnTo>
                        <a:pt x="885" y="47917"/>
                      </a:lnTo>
                      <a:cubicBezTo>
                        <a:pt x="1696" y="51885"/>
                        <a:pt x="2912" y="55053"/>
                        <a:pt x="4534" y="57419"/>
                      </a:cubicBezTo>
                      <a:cubicBezTo>
                        <a:pt x="6156" y="59794"/>
                        <a:pt x="8421" y="61659"/>
                        <a:pt x="11331" y="63014"/>
                      </a:cubicBezTo>
                      <a:cubicBezTo>
                        <a:pt x="14241" y="64368"/>
                        <a:pt x="17499" y="65046"/>
                        <a:pt x="21105" y="65046"/>
                      </a:cubicBezTo>
                      <a:cubicBezTo>
                        <a:pt x="27277" y="65046"/>
                        <a:pt x="32223" y="63081"/>
                        <a:pt x="35944" y="59150"/>
                      </a:cubicBezTo>
                      <a:cubicBezTo>
                        <a:pt x="39016" y="55926"/>
                        <a:pt x="40552" y="52286"/>
                        <a:pt x="40552" y="48232"/>
                      </a:cubicBezTo>
                      <a:cubicBezTo>
                        <a:pt x="40552" y="42479"/>
                        <a:pt x="37408" y="37890"/>
                        <a:pt x="31122" y="34466"/>
                      </a:cubicBezTo>
                      <a:cubicBezTo>
                        <a:pt x="34880" y="33655"/>
                        <a:pt x="37881" y="31847"/>
                        <a:pt x="40123" y="29042"/>
                      </a:cubicBezTo>
                      <a:cubicBezTo>
                        <a:pt x="42374" y="26247"/>
                        <a:pt x="43500" y="22865"/>
                        <a:pt x="43500" y="18896"/>
                      </a:cubicBezTo>
                      <a:cubicBezTo>
                        <a:pt x="43500" y="13144"/>
                        <a:pt x="41396" y="8240"/>
                        <a:pt x="37189" y="4186"/>
                      </a:cubicBezTo>
                      <a:cubicBezTo>
                        <a:pt x="32991" y="132"/>
                        <a:pt x="27764" y="-1896"/>
                        <a:pt x="21505" y="-1896"/>
                      </a:cubicBezTo>
                      <a:cubicBezTo>
                        <a:pt x="15572" y="-1896"/>
                        <a:pt x="10649" y="-188"/>
                        <a:pt x="6738" y="3227"/>
                      </a:cubicBezTo>
                      <a:cubicBezTo>
                        <a:pt x="2836" y="6643"/>
                        <a:pt x="575" y="11107"/>
                        <a:pt x="-45" y="16621"/>
                      </a:cubicBezTo>
                      <a:close/>
                    </a:path>
                  </a:pathLst>
                </a:custGeom>
                <a:solidFill>
                  <a:srgbClr val="000000"/>
                </a:solidFill>
                <a:ln w="14" cap="flat">
                  <a:noFill/>
                  <a:prstDash val="solid"/>
                  <a:round/>
                </a:ln>
              </p:spPr>
              <p:txBody>
                <a:bodyPr rtlCol="0" anchor="ctr"/>
                <a:lstStyle/>
                <a:p>
                  <a:endParaRPr lang="en-US"/>
                </a:p>
              </p:txBody>
            </p:sp>
            <p:sp>
              <p:nvSpPr>
                <p:cNvPr id="1765" name="Freeform: Shape 1764">
                  <a:extLst>
                    <a:ext uri="{FF2B5EF4-FFF2-40B4-BE49-F238E27FC236}">
                      <a16:creationId xmlns:a16="http://schemas.microsoft.com/office/drawing/2014/main" id="{9F342FF0-0741-DF08-CD05-E9DB34F30970}"/>
                    </a:ext>
                  </a:extLst>
                </p:cNvPr>
                <p:cNvSpPr/>
                <p:nvPr/>
              </p:nvSpPr>
              <p:spPr>
                <a:xfrm flipV="1">
                  <a:off x="7402216" y="3324155"/>
                  <a:ext cx="44102" cy="65782"/>
                </a:xfrm>
                <a:custGeom>
                  <a:avLst/>
                  <a:gdLst>
                    <a:gd name="connsiteX0" fmla="*/ -96 w 44102"/>
                    <a:gd name="connsiteY0" fmla="*/ 16118 h 65782"/>
                    <a:gd name="connsiteX1" fmla="*/ 12426 w 44102"/>
                    <a:gd name="connsiteY1" fmla="*/ 17420 h 65782"/>
                    <a:gd name="connsiteX2" fmla="*/ 15602 w 44102"/>
                    <a:gd name="connsiteY2" fmla="*/ 10680 h 65782"/>
                    <a:gd name="connsiteX3" fmla="*/ 21684 w 44102"/>
                    <a:gd name="connsiteY3" fmla="*/ 8205 h 65782"/>
                    <a:gd name="connsiteX4" fmla="*/ 28352 w 44102"/>
                    <a:gd name="connsiteY4" fmla="*/ 11396 h 65782"/>
                    <a:gd name="connsiteX5" fmla="*/ 31086 w 44102"/>
                    <a:gd name="connsiteY5" fmla="*/ 21041 h 65782"/>
                    <a:gd name="connsiteX6" fmla="*/ 28367 w 44102"/>
                    <a:gd name="connsiteY6" fmla="*/ 30099 h 65782"/>
                    <a:gd name="connsiteX7" fmla="*/ 21326 w 44102"/>
                    <a:gd name="connsiteY7" fmla="*/ 33118 h 65782"/>
                    <a:gd name="connsiteX8" fmla="*/ 11624 w 44102"/>
                    <a:gd name="connsiteY8" fmla="*/ 28324 h 65782"/>
                    <a:gd name="connsiteX9" fmla="*/ 1436 w 44102"/>
                    <a:gd name="connsiteY9" fmla="*/ 29798 h 65782"/>
                    <a:gd name="connsiteX10" fmla="*/ 7875 w 44102"/>
                    <a:gd name="connsiteY10" fmla="*/ 63927 h 65782"/>
                    <a:gd name="connsiteX11" fmla="*/ 41102 w 44102"/>
                    <a:gd name="connsiteY11" fmla="*/ 63927 h 65782"/>
                    <a:gd name="connsiteX12" fmla="*/ 41102 w 44102"/>
                    <a:gd name="connsiteY12" fmla="*/ 52165 h 65782"/>
                    <a:gd name="connsiteX13" fmla="*/ 17391 w 44102"/>
                    <a:gd name="connsiteY13" fmla="*/ 52165 h 65782"/>
                    <a:gd name="connsiteX14" fmla="*/ 15431 w 44102"/>
                    <a:gd name="connsiteY14" fmla="*/ 41031 h 65782"/>
                    <a:gd name="connsiteX15" fmla="*/ 24016 w 44102"/>
                    <a:gd name="connsiteY15" fmla="*/ 43135 h 65782"/>
                    <a:gd name="connsiteX16" fmla="*/ 38183 w 44102"/>
                    <a:gd name="connsiteY16" fmla="*/ 37053 h 65782"/>
                    <a:gd name="connsiteX17" fmla="*/ 44007 w 44102"/>
                    <a:gd name="connsiteY17" fmla="*/ 21270 h 65782"/>
                    <a:gd name="connsiteX18" fmla="*/ 39314 w 44102"/>
                    <a:gd name="connsiteY18" fmla="*/ 6817 h 65782"/>
                    <a:gd name="connsiteX19" fmla="*/ 21555 w 44102"/>
                    <a:gd name="connsiteY19" fmla="*/ -1855 h 65782"/>
                    <a:gd name="connsiteX20" fmla="*/ 6759 w 44102"/>
                    <a:gd name="connsiteY20" fmla="*/ 3010 h 65782"/>
                    <a:gd name="connsiteX21" fmla="*/ -96 w 44102"/>
                    <a:gd name="connsiteY21" fmla="*/ 16118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96" y="16118"/>
                      </a:moveTo>
                      <a:lnTo>
                        <a:pt x="12426" y="17420"/>
                      </a:lnTo>
                      <a:cubicBezTo>
                        <a:pt x="12788" y="14587"/>
                        <a:pt x="13847" y="12340"/>
                        <a:pt x="15602" y="10680"/>
                      </a:cubicBezTo>
                      <a:cubicBezTo>
                        <a:pt x="17367" y="9030"/>
                        <a:pt x="19394" y="8205"/>
                        <a:pt x="21684" y="8205"/>
                      </a:cubicBezTo>
                      <a:cubicBezTo>
                        <a:pt x="24307" y="8205"/>
                        <a:pt x="26530" y="9268"/>
                        <a:pt x="28352" y="11396"/>
                      </a:cubicBezTo>
                      <a:cubicBezTo>
                        <a:pt x="30174" y="13533"/>
                        <a:pt x="31086" y="16748"/>
                        <a:pt x="31086" y="21041"/>
                      </a:cubicBezTo>
                      <a:cubicBezTo>
                        <a:pt x="31086" y="25066"/>
                        <a:pt x="30179" y="28086"/>
                        <a:pt x="28367" y="30099"/>
                      </a:cubicBezTo>
                      <a:cubicBezTo>
                        <a:pt x="26564" y="32112"/>
                        <a:pt x="24217" y="33118"/>
                        <a:pt x="21326" y="33118"/>
                      </a:cubicBezTo>
                      <a:cubicBezTo>
                        <a:pt x="17720" y="33118"/>
                        <a:pt x="14486" y="31520"/>
                        <a:pt x="11624" y="28324"/>
                      </a:cubicBezTo>
                      <a:lnTo>
                        <a:pt x="1436" y="29798"/>
                      </a:lnTo>
                      <a:lnTo>
                        <a:pt x="7875" y="63927"/>
                      </a:lnTo>
                      <a:lnTo>
                        <a:pt x="41102" y="63927"/>
                      </a:lnTo>
                      <a:lnTo>
                        <a:pt x="41102" y="52165"/>
                      </a:lnTo>
                      <a:lnTo>
                        <a:pt x="17391" y="52165"/>
                      </a:lnTo>
                      <a:lnTo>
                        <a:pt x="15431" y="41031"/>
                      </a:lnTo>
                      <a:cubicBezTo>
                        <a:pt x="18235" y="42434"/>
                        <a:pt x="21097" y="43135"/>
                        <a:pt x="24016" y="43135"/>
                      </a:cubicBezTo>
                      <a:cubicBezTo>
                        <a:pt x="29588" y="43135"/>
                        <a:pt x="34310" y="41108"/>
                        <a:pt x="38183" y="37053"/>
                      </a:cubicBezTo>
                      <a:cubicBezTo>
                        <a:pt x="42066" y="32999"/>
                        <a:pt x="44007" y="27738"/>
                        <a:pt x="44007" y="21270"/>
                      </a:cubicBezTo>
                      <a:cubicBezTo>
                        <a:pt x="44007" y="15870"/>
                        <a:pt x="42443" y="11052"/>
                        <a:pt x="39314" y="6817"/>
                      </a:cubicBezTo>
                      <a:cubicBezTo>
                        <a:pt x="35049" y="1036"/>
                        <a:pt x="29130" y="-1855"/>
                        <a:pt x="21555" y="-1855"/>
                      </a:cubicBezTo>
                      <a:cubicBezTo>
                        <a:pt x="15507" y="-1855"/>
                        <a:pt x="10575" y="-233"/>
                        <a:pt x="6759" y="3010"/>
                      </a:cubicBezTo>
                      <a:cubicBezTo>
                        <a:pt x="2943" y="6263"/>
                        <a:pt x="658" y="10633"/>
                        <a:pt x="-96" y="16118"/>
                      </a:cubicBezTo>
                      <a:close/>
                    </a:path>
                  </a:pathLst>
                </a:custGeom>
                <a:solidFill>
                  <a:srgbClr val="000000"/>
                </a:solidFill>
                <a:ln w="14" cap="flat">
                  <a:noFill/>
                  <a:prstDash val="solid"/>
                  <a:round/>
                </a:ln>
              </p:spPr>
              <p:txBody>
                <a:bodyPr rtlCol="0" anchor="ctr"/>
                <a:lstStyle/>
                <a:p>
                  <a:endParaRPr lang="en-US"/>
                </a:p>
              </p:txBody>
            </p:sp>
          </p:grpSp>
          <p:grpSp>
            <p:nvGrpSpPr>
              <p:cNvPr id="1766" name="Graphic 3">
                <a:extLst>
                  <a:ext uri="{FF2B5EF4-FFF2-40B4-BE49-F238E27FC236}">
                    <a16:creationId xmlns:a16="http://schemas.microsoft.com/office/drawing/2014/main" id="{DB9C0C4B-B20F-4282-18D9-7710E5F1AD2F}"/>
                  </a:ext>
                </a:extLst>
              </p:cNvPr>
              <p:cNvGrpSpPr/>
              <p:nvPr/>
            </p:nvGrpSpPr>
            <p:grpSpPr>
              <a:xfrm>
                <a:off x="6839843" y="3420057"/>
                <a:ext cx="662412" cy="85100"/>
                <a:chOff x="6839843" y="3420057"/>
                <a:chExt cx="662412" cy="85100"/>
              </a:xfrm>
              <a:solidFill>
                <a:srgbClr val="000000"/>
              </a:solidFill>
            </p:grpSpPr>
            <p:sp>
              <p:nvSpPr>
                <p:cNvPr id="1767" name="Freeform: Shape 1766">
                  <a:extLst>
                    <a:ext uri="{FF2B5EF4-FFF2-40B4-BE49-F238E27FC236}">
                      <a16:creationId xmlns:a16="http://schemas.microsoft.com/office/drawing/2014/main" id="{7EF46FA1-4220-83F1-CCC9-D0847C908A56}"/>
                    </a:ext>
                  </a:extLst>
                </p:cNvPr>
                <p:cNvSpPr/>
                <p:nvPr/>
              </p:nvSpPr>
              <p:spPr>
                <a:xfrm flipV="1">
                  <a:off x="6839843" y="3437314"/>
                  <a:ext cx="44372" cy="49640"/>
                </a:xfrm>
                <a:custGeom>
                  <a:avLst/>
                  <a:gdLst>
                    <a:gd name="connsiteX0" fmla="*/ 31012 w 44372"/>
                    <a:gd name="connsiteY0" fmla="*/ 14915 h 49640"/>
                    <a:gd name="connsiteX1" fmla="*/ 43533 w 44372"/>
                    <a:gd name="connsiteY1" fmla="*/ 12811 h 49640"/>
                    <a:gd name="connsiteX2" fmla="*/ 35906 w 44372"/>
                    <a:gd name="connsiteY2" fmla="*/ 2322 h 49640"/>
                    <a:gd name="connsiteX3" fmla="*/ 22884 w 44372"/>
                    <a:gd name="connsiteY3" fmla="*/ -1270 h 49640"/>
                    <a:gd name="connsiteX4" fmla="*/ 4539 w 44372"/>
                    <a:gd name="connsiteY4" fmla="*/ 6830 h 49640"/>
                    <a:gd name="connsiteX5" fmla="*/ -155 w 44372"/>
                    <a:gd name="connsiteY5" fmla="*/ 23186 h 49640"/>
                    <a:gd name="connsiteX6" fmla="*/ 6013 w 44372"/>
                    <a:gd name="connsiteY6" fmla="*/ 41674 h 49640"/>
                    <a:gd name="connsiteX7" fmla="*/ 21625 w 44372"/>
                    <a:gd name="connsiteY7" fmla="*/ 48371 h 49640"/>
                    <a:gd name="connsiteX8" fmla="*/ 38353 w 44372"/>
                    <a:gd name="connsiteY8" fmla="*/ 41374 h 49640"/>
                    <a:gd name="connsiteX9" fmla="*/ 44205 w 44372"/>
                    <a:gd name="connsiteY9" fmla="*/ 19923 h 49640"/>
                    <a:gd name="connsiteX10" fmla="*/ 12724 w 44372"/>
                    <a:gd name="connsiteY10" fmla="*/ 19923 h 49640"/>
                    <a:gd name="connsiteX11" fmla="*/ 15772 w 44372"/>
                    <a:gd name="connsiteY11" fmla="*/ 11223 h 49640"/>
                    <a:gd name="connsiteX12" fmla="*/ 23013 w 44372"/>
                    <a:gd name="connsiteY12" fmla="*/ 8118 h 49640"/>
                    <a:gd name="connsiteX13" fmla="*/ 27964 w 44372"/>
                    <a:gd name="connsiteY13" fmla="*/ 9720 h 49640"/>
                    <a:gd name="connsiteX14" fmla="*/ 31012 w 44372"/>
                    <a:gd name="connsiteY14" fmla="*/ 14915 h 49640"/>
                    <a:gd name="connsiteX15" fmla="*/ 31727 w 44372"/>
                    <a:gd name="connsiteY15" fmla="*/ 27622 h 49640"/>
                    <a:gd name="connsiteX16" fmla="*/ 28908 w 44372"/>
                    <a:gd name="connsiteY16" fmla="*/ 35907 h 49640"/>
                    <a:gd name="connsiteX17" fmla="*/ 22383 w 44372"/>
                    <a:gd name="connsiteY17" fmla="*/ 38755 h 49640"/>
                    <a:gd name="connsiteX18" fmla="*/ 15586 w 44372"/>
                    <a:gd name="connsiteY18" fmla="*/ 35764 h 49640"/>
                    <a:gd name="connsiteX19" fmla="*/ 12953 w 44372"/>
                    <a:gd name="connsiteY19" fmla="*/ 2762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012" y="14915"/>
                      </a:moveTo>
                      <a:lnTo>
                        <a:pt x="43533" y="12811"/>
                      </a:lnTo>
                      <a:cubicBezTo>
                        <a:pt x="41930" y="8223"/>
                        <a:pt x="39388" y="4726"/>
                        <a:pt x="35906" y="2322"/>
                      </a:cubicBezTo>
                      <a:cubicBezTo>
                        <a:pt x="32433" y="-72"/>
                        <a:pt x="28093" y="-1270"/>
                        <a:pt x="22884" y="-1270"/>
                      </a:cubicBezTo>
                      <a:cubicBezTo>
                        <a:pt x="14622" y="-1270"/>
                        <a:pt x="8507" y="1430"/>
                        <a:pt x="4539" y="6830"/>
                      </a:cubicBezTo>
                      <a:cubicBezTo>
                        <a:pt x="1410" y="11151"/>
                        <a:pt x="-155" y="16603"/>
                        <a:pt x="-155" y="23186"/>
                      </a:cubicBezTo>
                      <a:cubicBezTo>
                        <a:pt x="-155" y="31056"/>
                        <a:pt x="1901" y="37219"/>
                        <a:pt x="6013" y="41674"/>
                      </a:cubicBezTo>
                      <a:cubicBezTo>
                        <a:pt x="10134" y="46139"/>
                        <a:pt x="15338" y="48371"/>
                        <a:pt x="21625" y="48371"/>
                      </a:cubicBezTo>
                      <a:cubicBezTo>
                        <a:pt x="28694" y="48371"/>
                        <a:pt x="34270" y="46039"/>
                        <a:pt x="38353" y="41374"/>
                      </a:cubicBezTo>
                      <a:cubicBezTo>
                        <a:pt x="42436" y="36709"/>
                        <a:pt x="44387" y="29559"/>
                        <a:pt x="44205" y="19923"/>
                      </a:cubicBezTo>
                      <a:lnTo>
                        <a:pt x="12724" y="19923"/>
                      </a:lnTo>
                      <a:cubicBezTo>
                        <a:pt x="12819" y="16203"/>
                        <a:pt x="13835" y="13303"/>
                        <a:pt x="15772" y="11223"/>
                      </a:cubicBezTo>
                      <a:cubicBezTo>
                        <a:pt x="17708" y="9153"/>
                        <a:pt x="20122" y="8118"/>
                        <a:pt x="23013" y="8118"/>
                      </a:cubicBezTo>
                      <a:cubicBezTo>
                        <a:pt x="24978" y="8118"/>
                        <a:pt x="26628" y="8652"/>
                        <a:pt x="27964" y="9720"/>
                      </a:cubicBezTo>
                      <a:cubicBezTo>
                        <a:pt x="29309" y="10798"/>
                        <a:pt x="30325" y="12530"/>
                        <a:pt x="31012" y="14915"/>
                      </a:cubicBezTo>
                      <a:close/>
                      <a:moveTo>
                        <a:pt x="31727" y="27622"/>
                      </a:moveTo>
                      <a:cubicBezTo>
                        <a:pt x="31641" y="31257"/>
                        <a:pt x="30702" y="34018"/>
                        <a:pt x="28908" y="35907"/>
                      </a:cubicBezTo>
                      <a:cubicBezTo>
                        <a:pt x="27124" y="37806"/>
                        <a:pt x="24949" y="38755"/>
                        <a:pt x="22383" y="38755"/>
                      </a:cubicBezTo>
                      <a:cubicBezTo>
                        <a:pt x="19645" y="38755"/>
                        <a:pt x="17379" y="37758"/>
                        <a:pt x="15586" y="35764"/>
                      </a:cubicBezTo>
                      <a:cubicBezTo>
                        <a:pt x="13802" y="33761"/>
                        <a:pt x="12924" y="31047"/>
                        <a:pt x="12953" y="27622"/>
                      </a:cubicBezTo>
                      <a:close/>
                    </a:path>
                  </a:pathLst>
                </a:custGeom>
                <a:solidFill>
                  <a:srgbClr val="000000"/>
                </a:solidFill>
                <a:ln w="14" cap="flat">
                  <a:noFill/>
                  <a:prstDash val="solid"/>
                  <a:round/>
                </a:ln>
              </p:spPr>
              <p:txBody>
                <a:bodyPr rtlCol="0" anchor="ctr"/>
                <a:lstStyle/>
                <a:p>
                  <a:endParaRPr lang="en-US"/>
                </a:p>
              </p:txBody>
            </p:sp>
            <p:sp>
              <p:nvSpPr>
                <p:cNvPr id="1768" name="Freeform: Shape 1767">
                  <a:extLst>
                    <a:ext uri="{FF2B5EF4-FFF2-40B4-BE49-F238E27FC236}">
                      <a16:creationId xmlns:a16="http://schemas.microsoft.com/office/drawing/2014/main" id="{0453B63B-50A4-3DC9-3B42-A0F39F578C3D}"/>
                    </a:ext>
                  </a:extLst>
                </p:cNvPr>
                <p:cNvSpPr/>
                <p:nvPr/>
              </p:nvSpPr>
              <p:spPr>
                <a:xfrm flipV="1">
                  <a:off x="6894354" y="3437314"/>
                  <a:ext cx="43287" cy="48567"/>
                </a:xfrm>
                <a:custGeom>
                  <a:avLst/>
                  <a:gdLst>
                    <a:gd name="connsiteX0" fmla="*/ 42933 w 43287"/>
                    <a:gd name="connsiteY0" fmla="*/ -1307 h 48567"/>
                    <a:gd name="connsiteX1" fmla="*/ 30369 w 43287"/>
                    <a:gd name="connsiteY1" fmla="*/ -1307 h 48567"/>
                    <a:gd name="connsiteX2" fmla="*/ 30369 w 43287"/>
                    <a:gd name="connsiteY2" fmla="*/ 22934 h 48567"/>
                    <a:gd name="connsiteX3" fmla="*/ 29567 w 43287"/>
                    <a:gd name="connsiteY3" fmla="*/ 32879 h 48567"/>
                    <a:gd name="connsiteX4" fmla="*/ 26949 w 43287"/>
                    <a:gd name="connsiteY4" fmla="*/ 36385 h 48567"/>
                    <a:gd name="connsiteX5" fmla="*/ 22584 w 43287"/>
                    <a:gd name="connsiteY5" fmla="*/ 37644 h 48567"/>
                    <a:gd name="connsiteX6" fmla="*/ 16731 w 43287"/>
                    <a:gd name="connsiteY6" fmla="*/ 35855 h 48567"/>
                    <a:gd name="connsiteX7" fmla="*/ 13168 w 43287"/>
                    <a:gd name="connsiteY7" fmla="*/ 31105 h 48567"/>
                    <a:gd name="connsiteX8" fmla="*/ 12210 w 43287"/>
                    <a:gd name="connsiteY8" fmla="*/ 20200 h 48567"/>
                    <a:gd name="connsiteX9" fmla="*/ 12210 w 43287"/>
                    <a:gd name="connsiteY9" fmla="*/ -1307 h 48567"/>
                    <a:gd name="connsiteX10" fmla="*/ -354 w 43287"/>
                    <a:gd name="connsiteY10" fmla="*/ -1307 h 48567"/>
                    <a:gd name="connsiteX11" fmla="*/ -354 w 43287"/>
                    <a:gd name="connsiteY11" fmla="*/ 46187 h 48567"/>
                    <a:gd name="connsiteX12" fmla="*/ 11322 w 43287"/>
                    <a:gd name="connsiteY12" fmla="*/ 46187 h 48567"/>
                    <a:gd name="connsiteX13" fmla="*/ 11322 w 43287"/>
                    <a:gd name="connsiteY13" fmla="*/ 39204 h 48567"/>
                    <a:gd name="connsiteX14" fmla="*/ 26977 w 43287"/>
                    <a:gd name="connsiteY14" fmla="*/ 47260 h 48567"/>
                    <a:gd name="connsiteX15" fmla="*/ 34561 w 43287"/>
                    <a:gd name="connsiteY15" fmla="*/ 45758 h 48567"/>
                    <a:gd name="connsiteX16" fmla="*/ 39770 w 43287"/>
                    <a:gd name="connsiteY16" fmla="*/ 41923 h 48567"/>
                    <a:gd name="connsiteX17" fmla="*/ 42232 w 43287"/>
                    <a:gd name="connsiteY17" fmla="*/ 36657 h 48567"/>
                    <a:gd name="connsiteX18" fmla="*/ 42933 w 43287"/>
                    <a:gd name="connsiteY18" fmla="*/ 2821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933" y="-1307"/>
                      </a:moveTo>
                      <a:lnTo>
                        <a:pt x="30369" y="-1307"/>
                      </a:lnTo>
                      <a:lnTo>
                        <a:pt x="30369" y="22934"/>
                      </a:lnTo>
                      <a:cubicBezTo>
                        <a:pt x="30369" y="28057"/>
                        <a:pt x="30102" y="31372"/>
                        <a:pt x="29567" y="32879"/>
                      </a:cubicBezTo>
                      <a:cubicBezTo>
                        <a:pt x="29033" y="34386"/>
                        <a:pt x="28160" y="35555"/>
                        <a:pt x="26949" y="36385"/>
                      </a:cubicBezTo>
                      <a:cubicBezTo>
                        <a:pt x="25737" y="37224"/>
                        <a:pt x="24282" y="37644"/>
                        <a:pt x="22584" y="37644"/>
                      </a:cubicBezTo>
                      <a:cubicBezTo>
                        <a:pt x="20409" y="37644"/>
                        <a:pt x="18458" y="37048"/>
                        <a:pt x="16731" y="35855"/>
                      </a:cubicBezTo>
                      <a:cubicBezTo>
                        <a:pt x="15005" y="34663"/>
                        <a:pt x="13817" y="33079"/>
                        <a:pt x="13168" y="31105"/>
                      </a:cubicBezTo>
                      <a:cubicBezTo>
                        <a:pt x="12529" y="29139"/>
                        <a:pt x="12210" y="25505"/>
                        <a:pt x="12210" y="20200"/>
                      </a:cubicBezTo>
                      <a:lnTo>
                        <a:pt x="12210" y="-1307"/>
                      </a:lnTo>
                      <a:lnTo>
                        <a:pt x="-354" y="-1307"/>
                      </a:lnTo>
                      <a:lnTo>
                        <a:pt x="-354" y="46187"/>
                      </a:lnTo>
                      <a:lnTo>
                        <a:pt x="11322" y="46187"/>
                      </a:lnTo>
                      <a:lnTo>
                        <a:pt x="11322" y="39204"/>
                      </a:lnTo>
                      <a:cubicBezTo>
                        <a:pt x="15463" y="44575"/>
                        <a:pt x="20681" y="47260"/>
                        <a:pt x="26977" y="47260"/>
                      </a:cubicBezTo>
                      <a:cubicBezTo>
                        <a:pt x="29744" y="47260"/>
                        <a:pt x="32272" y="46760"/>
                        <a:pt x="34561" y="45758"/>
                      </a:cubicBezTo>
                      <a:cubicBezTo>
                        <a:pt x="36861" y="44756"/>
                        <a:pt x="38597" y="43478"/>
                        <a:pt x="39770" y="41923"/>
                      </a:cubicBezTo>
                      <a:cubicBezTo>
                        <a:pt x="40953" y="40377"/>
                        <a:pt x="41774" y="38622"/>
                        <a:pt x="42232" y="36657"/>
                      </a:cubicBezTo>
                      <a:cubicBezTo>
                        <a:pt x="42699" y="34692"/>
                        <a:pt x="42933" y="31877"/>
                        <a:pt x="42933" y="28214"/>
                      </a:cubicBezTo>
                      <a:close/>
                    </a:path>
                  </a:pathLst>
                </a:custGeom>
                <a:solidFill>
                  <a:srgbClr val="000000"/>
                </a:solidFill>
                <a:ln w="14" cap="flat">
                  <a:noFill/>
                  <a:prstDash val="solid"/>
                  <a:round/>
                </a:ln>
              </p:spPr>
              <p:txBody>
                <a:bodyPr rtlCol="0" anchor="ctr"/>
                <a:lstStyle/>
                <a:p>
                  <a:endParaRPr lang="en-US"/>
                </a:p>
              </p:txBody>
            </p:sp>
            <p:sp>
              <p:nvSpPr>
                <p:cNvPr id="1769" name="Freeform: Shape 1768">
                  <a:extLst>
                    <a:ext uri="{FF2B5EF4-FFF2-40B4-BE49-F238E27FC236}">
                      <a16:creationId xmlns:a16="http://schemas.microsoft.com/office/drawing/2014/main" id="{7A9413D7-8E6A-E7DE-0883-4E98591771C9}"/>
                    </a:ext>
                  </a:extLst>
                </p:cNvPr>
                <p:cNvSpPr/>
                <p:nvPr/>
              </p:nvSpPr>
              <p:spPr>
                <a:xfrm flipV="1">
                  <a:off x="6945202" y="3421616"/>
                  <a:ext cx="27990" cy="65338"/>
                </a:xfrm>
                <a:custGeom>
                  <a:avLst/>
                  <a:gdLst>
                    <a:gd name="connsiteX0" fmla="*/ 27506 w 27990"/>
                    <a:gd name="connsiteY0" fmla="*/ 46748 h 65338"/>
                    <a:gd name="connsiteX1" fmla="*/ 27506 w 27990"/>
                    <a:gd name="connsiteY1" fmla="*/ 36731 h 65338"/>
                    <a:gd name="connsiteX2" fmla="*/ 18920 w 27990"/>
                    <a:gd name="connsiteY2" fmla="*/ 36731 h 65338"/>
                    <a:gd name="connsiteX3" fmla="*/ 18920 w 27990"/>
                    <a:gd name="connsiteY3" fmla="*/ 17584 h 65338"/>
                    <a:gd name="connsiteX4" fmla="*/ 19163 w 27990"/>
                    <a:gd name="connsiteY4" fmla="*/ 10816 h 65338"/>
                    <a:gd name="connsiteX5" fmla="*/ 20294 w 27990"/>
                    <a:gd name="connsiteY5" fmla="*/ 9227 h 65338"/>
                    <a:gd name="connsiteX6" fmla="*/ 22411 w 27990"/>
                    <a:gd name="connsiteY6" fmla="*/ 8598 h 65338"/>
                    <a:gd name="connsiteX7" fmla="*/ 27463 w 27990"/>
                    <a:gd name="connsiteY7" fmla="*/ 9814 h 65338"/>
                    <a:gd name="connsiteX8" fmla="*/ 28536 w 27990"/>
                    <a:gd name="connsiteY8" fmla="*/ 55 h 65338"/>
                    <a:gd name="connsiteX9" fmla="*/ 18605 w 27990"/>
                    <a:gd name="connsiteY9" fmla="*/ -1820 h 65338"/>
                    <a:gd name="connsiteX10" fmla="*/ 12480 w 27990"/>
                    <a:gd name="connsiteY10" fmla="*/ -689 h 65338"/>
                    <a:gd name="connsiteX11" fmla="*/ 8488 w 27990"/>
                    <a:gd name="connsiteY11" fmla="*/ 2273 h 65338"/>
                    <a:gd name="connsiteX12" fmla="*/ 6714 w 27990"/>
                    <a:gd name="connsiteY12" fmla="*/ 7167 h 65338"/>
                    <a:gd name="connsiteX13" fmla="*/ 6313 w 27990"/>
                    <a:gd name="connsiteY13" fmla="*/ 16024 h 65338"/>
                    <a:gd name="connsiteX14" fmla="*/ 6313 w 27990"/>
                    <a:gd name="connsiteY14" fmla="*/ 36731 h 65338"/>
                    <a:gd name="connsiteX15" fmla="*/ 546 w 27990"/>
                    <a:gd name="connsiteY15" fmla="*/ 36731 h 65338"/>
                    <a:gd name="connsiteX16" fmla="*/ 546 w 27990"/>
                    <a:gd name="connsiteY16" fmla="*/ 46748 h 65338"/>
                    <a:gd name="connsiteX17" fmla="*/ 6313 w 27990"/>
                    <a:gd name="connsiteY17" fmla="*/ 46748 h 65338"/>
                    <a:gd name="connsiteX18" fmla="*/ 6313 w 27990"/>
                    <a:gd name="connsiteY18" fmla="*/ 56178 h 65338"/>
                    <a:gd name="connsiteX19" fmla="*/ 18920 w 27990"/>
                    <a:gd name="connsiteY19" fmla="*/ 63519 h 65338"/>
                    <a:gd name="connsiteX20" fmla="*/ 18920 w 27990"/>
                    <a:gd name="connsiteY20" fmla="*/ 46748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7506" y="46748"/>
                      </a:moveTo>
                      <a:lnTo>
                        <a:pt x="27506" y="36731"/>
                      </a:lnTo>
                      <a:lnTo>
                        <a:pt x="18920" y="36731"/>
                      </a:lnTo>
                      <a:lnTo>
                        <a:pt x="18920" y="17584"/>
                      </a:lnTo>
                      <a:cubicBezTo>
                        <a:pt x="18920" y="13711"/>
                        <a:pt x="19001" y="11455"/>
                        <a:pt x="19163" y="10816"/>
                      </a:cubicBezTo>
                      <a:cubicBezTo>
                        <a:pt x="19335" y="10176"/>
                        <a:pt x="19712" y="9647"/>
                        <a:pt x="20294" y="9227"/>
                      </a:cubicBezTo>
                      <a:cubicBezTo>
                        <a:pt x="20876" y="8808"/>
                        <a:pt x="21582" y="8598"/>
                        <a:pt x="22411" y="8598"/>
                      </a:cubicBezTo>
                      <a:cubicBezTo>
                        <a:pt x="23575" y="8598"/>
                        <a:pt x="25259" y="9003"/>
                        <a:pt x="27463" y="9814"/>
                      </a:cubicBezTo>
                      <a:lnTo>
                        <a:pt x="28536" y="55"/>
                      </a:lnTo>
                      <a:cubicBezTo>
                        <a:pt x="25617" y="-1195"/>
                        <a:pt x="22307" y="-1820"/>
                        <a:pt x="18605" y="-1820"/>
                      </a:cubicBezTo>
                      <a:cubicBezTo>
                        <a:pt x="16344" y="-1820"/>
                        <a:pt x="14303" y="-1443"/>
                        <a:pt x="12480" y="-689"/>
                      </a:cubicBezTo>
                      <a:cubicBezTo>
                        <a:pt x="10668" y="74"/>
                        <a:pt x="9337" y="1061"/>
                        <a:pt x="8488" y="2273"/>
                      </a:cubicBezTo>
                      <a:cubicBezTo>
                        <a:pt x="7639" y="3484"/>
                        <a:pt x="7047" y="5116"/>
                        <a:pt x="6714" y="7167"/>
                      </a:cubicBezTo>
                      <a:cubicBezTo>
                        <a:pt x="6446" y="8626"/>
                        <a:pt x="6313" y="11579"/>
                        <a:pt x="6313" y="16024"/>
                      </a:cubicBezTo>
                      <a:lnTo>
                        <a:pt x="6313" y="36731"/>
                      </a:lnTo>
                      <a:lnTo>
                        <a:pt x="546" y="36731"/>
                      </a:lnTo>
                      <a:lnTo>
                        <a:pt x="546" y="46748"/>
                      </a:lnTo>
                      <a:lnTo>
                        <a:pt x="6313" y="46748"/>
                      </a:lnTo>
                      <a:lnTo>
                        <a:pt x="6313" y="56178"/>
                      </a:lnTo>
                      <a:lnTo>
                        <a:pt x="18920" y="63519"/>
                      </a:lnTo>
                      <a:lnTo>
                        <a:pt x="18920" y="46748"/>
                      </a:lnTo>
                      <a:close/>
                    </a:path>
                  </a:pathLst>
                </a:custGeom>
                <a:solidFill>
                  <a:srgbClr val="000000"/>
                </a:solidFill>
                <a:ln w="14" cap="flat">
                  <a:noFill/>
                  <a:prstDash val="solid"/>
                  <a:round/>
                </a:ln>
              </p:spPr>
              <p:txBody>
                <a:bodyPr rtlCol="0" anchor="ctr"/>
                <a:lstStyle/>
                <a:p>
                  <a:endParaRPr lang="en-US"/>
                </a:p>
              </p:txBody>
            </p:sp>
            <p:sp>
              <p:nvSpPr>
                <p:cNvPr id="1770" name="Freeform: Shape 1769">
                  <a:extLst>
                    <a:ext uri="{FF2B5EF4-FFF2-40B4-BE49-F238E27FC236}">
                      <a16:creationId xmlns:a16="http://schemas.microsoft.com/office/drawing/2014/main" id="{460DDE0C-5E2D-23F3-8B2C-6842E539726D}"/>
                    </a:ext>
                  </a:extLst>
                </p:cNvPr>
                <p:cNvSpPr/>
                <p:nvPr/>
              </p:nvSpPr>
              <p:spPr>
                <a:xfrm flipV="1">
                  <a:off x="6980351" y="3437314"/>
                  <a:ext cx="30766" cy="48567"/>
                </a:xfrm>
                <a:custGeom>
                  <a:avLst/>
                  <a:gdLst>
                    <a:gd name="connsiteX0" fmla="*/ 12697 w 30766"/>
                    <a:gd name="connsiteY0" fmla="*/ -1307 h 48567"/>
                    <a:gd name="connsiteX1" fmla="*/ 133 w 30766"/>
                    <a:gd name="connsiteY1" fmla="*/ -1307 h 48567"/>
                    <a:gd name="connsiteX2" fmla="*/ 133 w 30766"/>
                    <a:gd name="connsiteY2" fmla="*/ 46187 h 48567"/>
                    <a:gd name="connsiteX3" fmla="*/ 11809 w 30766"/>
                    <a:gd name="connsiteY3" fmla="*/ 46187 h 48567"/>
                    <a:gd name="connsiteX4" fmla="*/ 11809 w 30766"/>
                    <a:gd name="connsiteY4" fmla="*/ 39433 h 48567"/>
                    <a:gd name="connsiteX5" fmla="*/ 17190 w 30766"/>
                    <a:gd name="connsiteY5" fmla="*/ 45729 h 48567"/>
                    <a:gd name="connsiteX6" fmla="*/ 22628 w 30766"/>
                    <a:gd name="connsiteY6" fmla="*/ 47260 h 48567"/>
                    <a:gd name="connsiteX7" fmla="*/ 30899 w 30766"/>
                    <a:gd name="connsiteY7" fmla="*/ 44885 h 48567"/>
                    <a:gd name="connsiteX8" fmla="*/ 27006 w 30766"/>
                    <a:gd name="connsiteY8" fmla="*/ 33938 h 48567"/>
                    <a:gd name="connsiteX9" fmla="*/ 21111 w 30766"/>
                    <a:gd name="connsiteY9" fmla="*/ 35984 h 48567"/>
                    <a:gd name="connsiteX10" fmla="*/ 16632 w 30766"/>
                    <a:gd name="connsiteY10" fmla="*/ 34525 h 48567"/>
                    <a:gd name="connsiteX11" fmla="*/ 13741 w 30766"/>
                    <a:gd name="connsiteY11" fmla="*/ 29273 h 48567"/>
                    <a:gd name="connsiteX12" fmla="*/ 12697 w 30766"/>
                    <a:gd name="connsiteY12" fmla="*/ 13360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2697" y="-1307"/>
                      </a:moveTo>
                      <a:lnTo>
                        <a:pt x="133" y="-1307"/>
                      </a:lnTo>
                      <a:lnTo>
                        <a:pt x="133" y="46187"/>
                      </a:lnTo>
                      <a:lnTo>
                        <a:pt x="11809" y="46187"/>
                      </a:lnTo>
                      <a:lnTo>
                        <a:pt x="11809" y="39433"/>
                      </a:lnTo>
                      <a:cubicBezTo>
                        <a:pt x="13803" y="42619"/>
                        <a:pt x="15597" y="44718"/>
                        <a:pt x="17190" y="45729"/>
                      </a:cubicBezTo>
                      <a:cubicBezTo>
                        <a:pt x="18783" y="46750"/>
                        <a:pt x="20596" y="47260"/>
                        <a:pt x="22628" y="47260"/>
                      </a:cubicBezTo>
                      <a:cubicBezTo>
                        <a:pt x="25490" y="47260"/>
                        <a:pt x="28247" y="46469"/>
                        <a:pt x="30899" y="44885"/>
                      </a:cubicBezTo>
                      <a:lnTo>
                        <a:pt x="27006" y="33938"/>
                      </a:lnTo>
                      <a:cubicBezTo>
                        <a:pt x="24889" y="35302"/>
                        <a:pt x="22923" y="35984"/>
                        <a:pt x="21111" y="35984"/>
                      </a:cubicBezTo>
                      <a:cubicBezTo>
                        <a:pt x="19346" y="35984"/>
                        <a:pt x="17853" y="35498"/>
                        <a:pt x="16632" y="34525"/>
                      </a:cubicBezTo>
                      <a:cubicBezTo>
                        <a:pt x="15411" y="33561"/>
                        <a:pt x="14447" y="31810"/>
                        <a:pt x="13741" y="29273"/>
                      </a:cubicBezTo>
                      <a:cubicBezTo>
                        <a:pt x="13045" y="26745"/>
                        <a:pt x="12697" y="21441"/>
                        <a:pt x="12697" y="13360"/>
                      </a:cubicBezTo>
                      <a:close/>
                    </a:path>
                  </a:pathLst>
                </a:custGeom>
                <a:solidFill>
                  <a:srgbClr val="000000"/>
                </a:solidFill>
                <a:ln w="14" cap="flat">
                  <a:noFill/>
                  <a:prstDash val="solid"/>
                  <a:round/>
                </a:ln>
              </p:spPr>
              <p:txBody>
                <a:bodyPr rtlCol="0" anchor="ctr"/>
                <a:lstStyle/>
                <a:p>
                  <a:endParaRPr lang="en-US"/>
                </a:p>
              </p:txBody>
            </p:sp>
            <p:sp>
              <p:nvSpPr>
                <p:cNvPr id="1771" name="Freeform: Shape 1770">
                  <a:extLst>
                    <a:ext uri="{FF2B5EF4-FFF2-40B4-BE49-F238E27FC236}">
                      <a16:creationId xmlns:a16="http://schemas.microsoft.com/office/drawing/2014/main" id="{7E8D78D0-962A-6587-3F16-4029833BE9F0}"/>
                    </a:ext>
                  </a:extLst>
                </p:cNvPr>
                <p:cNvSpPr/>
                <p:nvPr/>
              </p:nvSpPr>
              <p:spPr>
                <a:xfrm flipV="1">
                  <a:off x="7013616" y="3437314"/>
                  <a:ext cx="49011" cy="49640"/>
                </a:xfrm>
                <a:custGeom>
                  <a:avLst/>
                  <a:gdLst>
                    <a:gd name="connsiteX0" fmla="*/ -329 w 49011"/>
                    <a:gd name="connsiteY0" fmla="*/ 24216 h 49640"/>
                    <a:gd name="connsiteX1" fmla="*/ 2762 w 49011"/>
                    <a:gd name="connsiteY1" fmla="*/ 36337 h 49640"/>
                    <a:gd name="connsiteX2" fmla="*/ 11505 w 49011"/>
                    <a:gd name="connsiteY2" fmla="*/ 45280 h 49640"/>
                    <a:gd name="connsiteX3" fmla="*/ 24141 w 49011"/>
                    <a:gd name="connsiteY3" fmla="*/ 48371 h 49640"/>
                    <a:gd name="connsiteX4" fmla="*/ 41799 w 49011"/>
                    <a:gd name="connsiteY4" fmla="*/ 41374 h 49640"/>
                    <a:gd name="connsiteX5" fmla="*/ 48682 w 49011"/>
                    <a:gd name="connsiteY5" fmla="*/ 23687 h 49640"/>
                    <a:gd name="connsiteX6" fmla="*/ 41728 w 49011"/>
                    <a:gd name="connsiteY6" fmla="*/ 5814 h 49640"/>
                    <a:gd name="connsiteX7" fmla="*/ 24227 w 49011"/>
                    <a:gd name="connsiteY7" fmla="*/ -1270 h 49640"/>
                    <a:gd name="connsiteX8" fmla="*/ 11777 w 49011"/>
                    <a:gd name="connsiteY8" fmla="*/ 1678 h 49640"/>
                    <a:gd name="connsiteX9" fmla="*/ 2762 w 49011"/>
                    <a:gd name="connsiteY9" fmla="*/ 10336 h 49640"/>
                    <a:gd name="connsiteX10" fmla="*/ -329 w 49011"/>
                    <a:gd name="connsiteY10" fmla="*/ 24216 h 49640"/>
                    <a:gd name="connsiteX11" fmla="*/ 12550 w 49011"/>
                    <a:gd name="connsiteY11" fmla="*/ 23544 h 49640"/>
                    <a:gd name="connsiteX12" fmla="*/ 15898 w 49011"/>
                    <a:gd name="connsiteY12" fmla="*/ 12725 h 49640"/>
                    <a:gd name="connsiteX13" fmla="*/ 24184 w 49011"/>
                    <a:gd name="connsiteY13" fmla="*/ 8976 h 49640"/>
                    <a:gd name="connsiteX14" fmla="*/ 32426 w 49011"/>
                    <a:gd name="connsiteY14" fmla="*/ 12725 h 49640"/>
                    <a:gd name="connsiteX15" fmla="*/ 35760 w 49011"/>
                    <a:gd name="connsiteY15" fmla="*/ 23644 h 49640"/>
                    <a:gd name="connsiteX16" fmla="*/ 32426 w 49011"/>
                    <a:gd name="connsiteY16" fmla="*/ 34362 h 49640"/>
                    <a:gd name="connsiteX17" fmla="*/ 24184 w 49011"/>
                    <a:gd name="connsiteY17" fmla="*/ 38125 h 49640"/>
                    <a:gd name="connsiteX18" fmla="*/ 15898 w 49011"/>
                    <a:gd name="connsiteY18" fmla="*/ 34362 h 49640"/>
                    <a:gd name="connsiteX19" fmla="*/ 12550 w 49011"/>
                    <a:gd name="connsiteY19" fmla="*/ 2354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329" y="24216"/>
                      </a:moveTo>
                      <a:cubicBezTo>
                        <a:pt x="-329" y="28395"/>
                        <a:pt x="701" y="32435"/>
                        <a:pt x="2762" y="36337"/>
                      </a:cubicBezTo>
                      <a:cubicBezTo>
                        <a:pt x="4822" y="40248"/>
                        <a:pt x="7737" y="43229"/>
                        <a:pt x="11505" y="45280"/>
                      </a:cubicBezTo>
                      <a:cubicBezTo>
                        <a:pt x="15273" y="47341"/>
                        <a:pt x="19485" y="48371"/>
                        <a:pt x="24141" y="48371"/>
                      </a:cubicBezTo>
                      <a:cubicBezTo>
                        <a:pt x="31324" y="48371"/>
                        <a:pt x="37210" y="46039"/>
                        <a:pt x="41799" y="41374"/>
                      </a:cubicBezTo>
                      <a:cubicBezTo>
                        <a:pt x="46388" y="36709"/>
                        <a:pt x="48682" y="30813"/>
                        <a:pt x="48682" y="23687"/>
                      </a:cubicBezTo>
                      <a:cubicBezTo>
                        <a:pt x="48682" y="16503"/>
                        <a:pt x="46364" y="10546"/>
                        <a:pt x="41728" y="5814"/>
                      </a:cubicBezTo>
                      <a:cubicBezTo>
                        <a:pt x="37091" y="1092"/>
                        <a:pt x="31257" y="-1270"/>
                        <a:pt x="24227" y="-1270"/>
                      </a:cubicBezTo>
                      <a:cubicBezTo>
                        <a:pt x="19876" y="-1270"/>
                        <a:pt x="15727" y="-287"/>
                        <a:pt x="11777" y="1678"/>
                      </a:cubicBezTo>
                      <a:cubicBezTo>
                        <a:pt x="7828" y="3653"/>
                        <a:pt x="4822" y="6539"/>
                        <a:pt x="2762" y="10336"/>
                      </a:cubicBezTo>
                      <a:cubicBezTo>
                        <a:pt x="701" y="14133"/>
                        <a:pt x="-329" y="18759"/>
                        <a:pt x="-329" y="24216"/>
                      </a:cubicBezTo>
                      <a:close/>
                      <a:moveTo>
                        <a:pt x="12550" y="23544"/>
                      </a:moveTo>
                      <a:cubicBezTo>
                        <a:pt x="12550" y="18840"/>
                        <a:pt x="13666" y="15234"/>
                        <a:pt x="15898" y="12725"/>
                      </a:cubicBezTo>
                      <a:cubicBezTo>
                        <a:pt x="18140" y="10226"/>
                        <a:pt x="20902" y="8976"/>
                        <a:pt x="24184" y="8976"/>
                      </a:cubicBezTo>
                      <a:cubicBezTo>
                        <a:pt x="27465" y="8976"/>
                        <a:pt x="30213" y="10226"/>
                        <a:pt x="32426" y="12725"/>
                      </a:cubicBezTo>
                      <a:cubicBezTo>
                        <a:pt x="34649" y="15234"/>
                        <a:pt x="35760" y="18874"/>
                        <a:pt x="35760" y="23644"/>
                      </a:cubicBezTo>
                      <a:cubicBezTo>
                        <a:pt x="35760" y="28290"/>
                        <a:pt x="34649" y="31862"/>
                        <a:pt x="32426" y="34362"/>
                      </a:cubicBezTo>
                      <a:cubicBezTo>
                        <a:pt x="30213" y="36871"/>
                        <a:pt x="27465" y="38125"/>
                        <a:pt x="24184" y="38125"/>
                      </a:cubicBezTo>
                      <a:cubicBezTo>
                        <a:pt x="20902" y="38125"/>
                        <a:pt x="18140" y="36871"/>
                        <a:pt x="15898" y="34362"/>
                      </a:cubicBezTo>
                      <a:cubicBezTo>
                        <a:pt x="13666" y="31862"/>
                        <a:pt x="12550" y="28256"/>
                        <a:pt x="12550" y="23544"/>
                      </a:cubicBezTo>
                      <a:close/>
                    </a:path>
                  </a:pathLst>
                </a:custGeom>
                <a:solidFill>
                  <a:srgbClr val="000000"/>
                </a:solidFill>
                <a:ln w="14" cap="flat">
                  <a:noFill/>
                  <a:prstDash val="solid"/>
                  <a:round/>
                </a:ln>
              </p:spPr>
              <p:txBody>
                <a:bodyPr rtlCol="0" anchor="ctr"/>
                <a:lstStyle/>
                <a:p>
                  <a:endParaRPr lang="en-US"/>
                </a:p>
              </p:txBody>
            </p:sp>
            <p:sp>
              <p:nvSpPr>
                <p:cNvPr id="1772" name="Freeform: Shape 1771">
                  <a:extLst>
                    <a:ext uri="{FF2B5EF4-FFF2-40B4-BE49-F238E27FC236}">
                      <a16:creationId xmlns:a16="http://schemas.microsoft.com/office/drawing/2014/main" id="{D868429E-31E9-5236-60D1-167716AC4F97}"/>
                    </a:ext>
                  </a:extLst>
                </p:cNvPr>
                <p:cNvSpPr/>
                <p:nvPr/>
              </p:nvSpPr>
              <p:spPr>
                <a:xfrm flipV="1">
                  <a:off x="7072106" y="3437314"/>
                  <a:ext cx="46335" cy="66640"/>
                </a:xfrm>
                <a:custGeom>
                  <a:avLst/>
                  <a:gdLst>
                    <a:gd name="connsiteX0" fmla="*/ -400 w 46335"/>
                    <a:gd name="connsiteY0" fmla="*/ 64894 h 66640"/>
                    <a:gd name="connsiteX1" fmla="*/ 11320 w 46335"/>
                    <a:gd name="connsiteY1" fmla="*/ 64894 h 66640"/>
                    <a:gd name="connsiteX2" fmla="*/ 11320 w 46335"/>
                    <a:gd name="connsiteY2" fmla="*/ 57911 h 66640"/>
                    <a:gd name="connsiteX3" fmla="*/ 17487 w 46335"/>
                    <a:gd name="connsiteY3" fmla="*/ 63721 h 66640"/>
                    <a:gd name="connsiteX4" fmla="*/ 26130 w 46335"/>
                    <a:gd name="connsiteY4" fmla="*/ 65967 h 66640"/>
                    <a:gd name="connsiteX5" fmla="*/ 40168 w 46335"/>
                    <a:gd name="connsiteY5" fmla="*/ 59485 h 66640"/>
                    <a:gd name="connsiteX6" fmla="*/ 45935 w 46335"/>
                    <a:gd name="connsiteY6" fmla="*/ 41412 h 66640"/>
                    <a:gd name="connsiteX7" fmla="*/ 40111 w 46335"/>
                    <a:gd name="connsiteY7" fmla="*/ 22923 h 66640"/>
                    <a:gd name="connsiteX8" fmla="*/ 26030 w 46335"/>
                    <a:gd name="connsiteY8" fmla="*/ 16326 h 66640"/>
                    <a:gd name="connsiteX9" fmla="*/ 18889 w 46335"/>
                    <a:gd name="connsiteY9" fmla="*/ 17886 h 66640"/>
                    <a:gd name="connsiteX10" fmla="*/ 12178 w 46335"/>
                    <a:gd name="connsiteY10" fmla="*/ 23252 h 66640"/>
                    <a:gd name="connsiteX11" fmla="*/ 12178 w 46335"/>
                    <a:gd name="connsiteY11" fmla="*/ -674 h 66640"/>
                    <a:gd name="connsiteX12" fmla="*/ -400 w 46335"/>
                    <a:gd name="connsiteY12" fmla="*/ -674 h 66640"/>
                    <a:gd name="connsiteX13" fmla="*/ 12035 w 46335"/>
                    <a:gd name="connsiteY13" fmla="*/ 41955 h 66640"/>
                    <a:gd name="connsiteX14" fmla="*/ 15212 w 46335"/>
                    <a:gd name="connsiteY14" fmla="*/ 30121 h 66640"/>
                    <a:gd name="connsiteX15" fmla="*/ 22953 w 46335"/>
                    <a:gd name="connsiteY15" fmla="*/ 26300 h 66640"/>
                    <a:gd name="connsiteX16" fmla="*/ 30237 w 46335"/>
                    <a:gd name="connsiteY16" fmla="*/ 29806 h 66640"/>
                    <a:gd name="connsiteX17" fmla="*/ 33142 w 46335"/>
                    <a:gd name="connsiteY17" fmla="*/ 41326 h 66640"/>
                    <a:gd name="connsiteX18" fmla="*/ 30137 w 46335"/>
                    <a:gd name="connsiteY18" fmla="*/ 52416 h 66640"/>
                    <a:gd name="connsiteX19" fmla="*/ 22724 w 46335"/>
                    <a:gd name="connsiteY19" fmla="*/ 56036 h 66640"/>
                    <a:gd name="connsiteX20" fmla="*/ 15069 w 46335"/>
                    <a:gd name="connsiteY20" fmla="*/ 52473 h 66640"/>
                    <a:gd name="connsiteX21" fmla="*/ 12035 w 46335"/>
                    <a:gd name="connsiteY21" fmla="*/ 41955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400" y="64894"/>
                      </a:moveTo>
                      <a:lnTo>
                        <a:pt x="11320" y="64894"/>
                      </a:lnTo>
                      <a:lnTo>
                        <a:pt x="11320" y="57911"/>
                      </a:lnTo>
                      <a:cubicBezTo>
                        <a:pt x="12846" y="60296"/>
                        <a:pt x="14902" y="62232"/>
                        <a:pt x="17487" y="63721"/>
                      </a:cubicBezTo>
                      <a:cubicBezTo>
                        <a:pt x="20082" y="65218"/>
                        <a:pt x="22963" y="65967"/>
                        <a:pt x="26130" y="65967"/>
                      </a:cubicBezTo>
                      <a:cubicBezTo>
                        <a:pt x="31644" y="65967"/>
                        <a:pt x="36324" y="63806"/>
                        <a:pt x="40168" y="59485"/>
                      </a:cubicBezTo>
                      <a:cubicBezTo>
                        <a:pt x="44013" y="55163"/>
                        <a:pt x="45935" y="49139"/>
                        <a:pt x="45935" y="41412"/>
                      </a:cubicBezTo>
                      <a:cubicBezTo>
                        <a:pt x="45935" y="33484"/>
                        <a:pt x="43994" y="27321"/>
                        <a:pt x="40111" y="22923"/>
                      </a:cubicBezTo>
                      <a:cubicBezTo>
                        <a:pt x="36238" y="18525"/>
                        <a:pt x="31544" y="16326"/>
                        <a:pt x="26030" y="16326"/>
                      </a:cubicBezTo>
                      <a:cubicBezTo>
                        <a:pt x="23407" y="16326"/>
                        <a:pt x="21026" y="16846"/>
                        <a:pt x="18889" y="17886"/>
                      </a:cubicBezTo>
                      <a:cubicBezTo>
                        <a:pt x="16762" y="18936"/>
                        <a:pt x="14525" y="20724"/>
                        <a:pt x="12178" y="23252"/>
                      </a:cubicBezTo>
                      <a:lnTo>
                        <a:pt x="12178" y="-674"/>
                      </a:lnTo>
                      <a:lnTo>
                        <a:pt x="-400" y="-674"/>
                      </a:lnTo>
                      <a:close/>
                      <a:moveTo>
                        <a:pt x="12035" y="41955"/>
                      </a:moveTo>
                      <a:cubicBezTo>
                        <a:pt x="12035" y="36613"/>
                        <a:pt x="13094" y="32668"/>
                        <a:pt x="15212" y="30121"/>
                      </a:cubicBezTo>
                      <a:cubicBezTo>
                        <a:pt x="17330" y="27574"/>
                        <a:pt x="19910" y="26300"/>
                        <a:pt x="22953" y="26300"/>
                      </a:cubicBezTo>
                      <a:cubicBezTo>
                        <a:pt x="25873" y="26300"/>
                        <a:pt x="28301" y="27469"/>
                        <a:pt x="30237" y="29806"/>
                      </a:cubicBezTo>
                      <a:cubicBezTo>
                        <a:pt x="32174" y="32153"/>
                        <a:pt x="33142" y="35993"/>
                        <a:pt x="33142" y="41326"/>
                      </a:cubicBezTo>
                      <a:cubicBezTo>
                        <a:pt x="33142" y="46306"/>
                        <a:pt x="32140" y="50002"/>
                        <a:pt x="30137" y="52416"/>
                      </a:cubicBezTo>
                      <a:cubicBezTo>
                        <a:pt x="28143" y="54829"/>
                        <a:pt x="25672" y="56036"/>
                        <a:pt x="22724" y="56036"/>
                      </a:cubicBezTo>
                      <a:cubicBezTo>
                        <a:pt x="19653" y="56036"/>
                        <a:pt x="17101" y="54849"/>
                        <a:pt x="15069" y="52473"/>
                      </a:cubicBezTo>
                      <a:cubicBezTo>
                        <a:pt x="13046" y="50107"/>
                        <a:pt x="12035" y="46601"/>
                        <a:pt x="12035" y="41955"/>
                      </a:cubicBezTo>
                      <a:close/>
                    </a:path>
                  </a:pathLst>
                </a:custGeom>
                <a:solidFill>
                  <a:srgbClr val="000000"/>
                </a:solidFill>
                <a:ln w="14" cap="flat">
                  <a:noFill/>
                  <a:prstDash val="solid"/>
                  <a:round/>
                </a:ln>
              </p:spPr>
              <p:txBody>
                <a:bodyPr rtlCol="0" anchor="ctr"/>
                <a:lstStyle/>
                <a:p>
                  <a:endParaRPr lang="en-US"/>
                </a:p>
              </p:txBody>
            </p:sp>
            <p:sp>
              <p:nvSpPr>
                <p:cNvPr id="1773" name="Freeform: Shape 1772">
                  <a:extLst>
                    <a:ext uri="{FF2B5EF4-FFF2-40B4-BE49-F238E27FC236}">
                      <a16:creationId xmlns:a16="http://schemas.microsoft.com/office/drawing/2014/main" id="{904C9B29-0AD9-D467-4FC7-63DD6513576A}"/>
                    </a:ext>
                  </a:extLst>
                </p:cNvPr>
                <p:cNvSpPr/>
                <p:nvPr/>
              </p:nvSpPr>
              <p:spPr>
                <a:xfrm flipV="1">
                  <a:off x="7122467" y="3438388"/>
                  <a:ext cx="48825" cy="66769"/>
                </a:xfrm>
                <a:custGeom>
                  <a:avLst/>
                  <a:gdLst>
                    <a:gd name="connsiteX0" fmla="*/ -85 w 48825"/>
                    <a:gd name="connsiteY0" fmla="*/ 66176 h 66769"/>
                    <a:gd name="connsiteX1" fmla="*/ 13280 w 48825"/>
                    <a:gd name="connsiteY1" fmla="*/ 66176 h 66769"/>
                    <a:gd name="connsiteX2" fmla="*/ 24642 w 48825"/>
                    <a:gd name="connsiteY2" fmla="*/ 32462 h 66769"/>
                    <a:gd name="connsiteX3" fmla="*/ 35732 w 48825"/>
                    <a:gd name="connsiteY3" fmla="*/ 66176 h 66769"/>
                    <a:gd name="connsiteX4" fmla="*/ 48740 w 48825"/>
                    <a:gd name="connsiteY4" fmla="*/ 66176 h 66769"/>
                    <a:gd name="connsiteX5" fmla="*/ 31969 w 48825"/>
                    <a:gd name="connsiteY5" fmla="*/ 20470 h 66769"/>
                    <a:gd name="connsiteX6" fmla="*/ 28978 w 48825"/>
                    <a:gd name="connsiteY6" fmla="*/ 12199 h 66769"/>
                    <a:gd name="connsiteX7" fmla="*/ 25816 w 48825"/>
                    <a:gd name="connsiteY7" fmla="*/ 5846 h 66769"/>
                    <a:gd name="connsiteX8" fmla="*/ 22381 w 48825"/>
                    <a:gd name="connsiteY8" fmla="*/ 2297 h 66769"/>
                    <a:gd name="connsiteX9" fmla="*/ 17587 w 48825"/>
                    <a:gd name="connsiteY9" fmla="*/ 165 h 66769"/>
                    <a:gd name="connsiteX10" fmla="*/ 11177 w 48825"/>
                    <a:gd name="connsiteY10" fmla="*/ -594 h 66769"/>
                    <a:gd name="connsiteX11" fmla="*/ 4065 w 48825"/>
                    <a:gd name="connsiteY11" fmla="*/ 165 h 66769"/>
                    <a:gd name="connsiteX12" fmla="*/ 2948 w 48825"/>
                    <a:gd name="connsiteY12" fmla="*/ 10010 h 66769"/>
                    <a:gd name="connsiteX13" fmla="*/ 8272 w 48825"/>
                    <a:gd name="connsiteY13" fmla="*/ 9423 h 66769"/>
                    <a:gd name="connsiteX14" fmla="*/ 14754 w 48825"/>
                    <a:gd name="connsiteY14" fmla="*/ 11999 h 66769"/>
                    <a:gd name="connsiteX15" fmla="*/ 17974 w 48825"/>
                    <a:gd name="connsiteY15" fmla="*/ 18553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85" y="66176"/>
                      </a:moveTo>
                      <a:lnTo>
                        <a:pt x="13280" y="66176"/>
                      </a:lnTo>
                      <a:lnTo>
                        <a:pt x="24642" y="32462"/>
                      </a:lnTo>
                      <a:lnTo>
                        <a:pt x="35732" y="66176"/>
                      </a:lnTo>
                      <a:lnTo>
                        <a:pt x="48740" y="66176"/>
                      </a:lnTo>
                      <a:lnTo>
                        <a:pt x="31969" y="20470"/>
                      </a:lnTo>
                      <a:lnTo>
                        <a:pt x="28978" y="12199"/>
                      </a:lnTo>
                      <a:cubicBezTo>
                        <a:pt x="27871" y="9423"/>
                        <a:pt x="26817" y="7305"/>
                        <a:pt x="25816" y="5846"/>
                      </a:cubicBezTo>
                      <a:cubicBezTo>
                        <a:pt x="24823" y="4386"/>
                        <a:pt x="23679" y="3203"/>
                        <a:pt x="22381" y="2297"/>
                      </a:cubicBezTo>
                      <a:cubicBezTo>
                        <a:pt x="21084" y="1381"/>
                        <a:pt x="19486" y="670"/>
                        <a:pt x="17587" y="165"/>
                      </a:cubicBezTo>
                      <a:cubicBezTo>
                        <a:pt x="15699" y="-341"/>
                        <a:pt x="13562" y="-594"/>
                        <a:pt x="11177" y="-594"/>
                      </a:cubicBezTo>
                      <a:cubicBezTo>
                        <a:pt x="8763" y="-594"/>
                        <a:pt x="6392" y="-341"/>
                        <a:pt x="4065" y="165"/>
                      </a:cubicBezTo>
                      <a:lnTo>
                        <a:pt x="2948" y="10010"/>
                      </a:lnTo>
                      <a:cubicBezTo>
                        <a:pt x="4923" y="9619"/>
                        <a:pt x="6698" y="9423"/>
                        <a:pt x="8272" y="9423"/>
                      </a:cubicBezTo>
                      <a:cubicBezTo>
                        <a:pt x="11191" y="9423"/>
                        <a:pt x="13352" y="10282"/>
                        <a:pt x="14754" y="11999"/>
                      </a:cubicBezTo>
                      <a:cubicBezTo>
                        <a:pt x="16156" y="13706"/>
                        <a:pt x="17230" y="15891"/>
                        <a:pt x="17974" y="18553"/>
                      </a:cubicBezTo>
                      <a:close/>
                    </a:path>
                  </a:pathLst>
                </a:custGeom>
                <a:solidFill>
                  <a:srgbClr val="000000"/>
                </a:solidFill>
                <a:ln w="14" cap="flat">
                  <a:noFill/>
                  <a:prstDash val="solid"/>
                  <a:round/>
                </a:ln>
              </p:spPr>
              <p:txBody>
                <a:bodyPr rtlCol="0" anchor="ctr"/>
                <a:lstStyle/>
                <a:p>
                  <a:endParaRPr lang="en-US"/>
                </a:p>
              </p:txBody>
            </p:sp>
            <p:sp>
              <p:nvSpPr>
                <p:cNvPr id="1774" name="Freeform: Shape 1773">
                  <a:extLst>
                    <a:ext uri="{FF2B5EF4-FFF2-40B4-BE49-F238E27FC236}">
                      <a16:creationId xmlns:a16="http://schemas.microsoft.com/office/drawing/2014/main" id="{D07D812F-19EB-0674-F401-74657C9AF85C}"/>
                    </a:ext>
                  </a:extLst>
                </p:cNvPr>
                <p:cNvSpPr/>
                <p:nvPr/>
              </p:nvSpPr>
              <p:spPr>
                <a:xfrm flipV="1">
                  <a:off x="7172772" y="348588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75" name="Freeform: Shape 1774">
                  <a:extLst>
                    <a:ext uri="{FF2B5EF4-FFF2-40B4-BE49-F238E27FC236}">
                      <a16:creationId xmlns:a16="http://schemas.microsoft.com/office/drawing/2014/main" id="{C19EE60F-9A68-092F-FC8E-CF7139B4B1A6}"/>
                    </a:ext>
                  </a:extLst>
                </p:cNvPr>
                <p:cNvSpPr/>
                <p:nvPr/>
              </p:nvSpPr>
              <p:spPr>
                <a:xfrm flipV="1">
                  <a:off x="7202022" y="3437858"/>
                  <a:ext cx="45834" cy="31381"/>
                </a:xfrm>
                <a:custGeom>
                  <a:avLst/>
                  <a:gdLst>
                    <a:gd name="connsiteX0" fmla="*/ -185 w 45834"/>
                    <a:gd name="connsiteY0" fmla="*/ 17976 h 31381"/>
                    <a:gd name="connsiteX1" fmla="*/ -185 w 45834"/>
                    <a:gd name="connsiteY1" fmla="*/ 29510 h 31381"/>
                    <a:gd name="connsiteX2" fmla="*/ 45650 w 45834"/>
                    <a:gd name="connsiteY2" fmla="*/ 29510 h 31381"/>
                    <a:gd name="connsiteX3" fmla="*/ 45650 w 45834"/>
                    <a:gd name="connsiteY3" fmla="*/ 17976 h 31381"/>
                    <a:gd name="connsiteX4" fmla="*/ -185 w 45834"/>
                    <a:gd name="connsiteY4" fmla="*/ -1872 h 31381"/>
                    <a:gd name="connsiteX5" fmla="*/ -185 w 45834"/>
                    <a:gd name="connsiteY5" fmla="*/ 9705 h 31381"/>
                    <a:gd name="connsiteX6" fmla="*/ 45650 w 45834"/>
                    <a:gd name="connsiteY6" fmla="*/ 9705 h 31381"/>
                    <a:gd name="connsiteX7" fmla="*/ 45650 w 45834"/>
                    <a:gd name="connsiteY7" fmla="*/ -187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85" y="17976"/>
                      </a:moveTo>
                      <a:lnTo>
                        <a:pt x="-185" y="29510"/>
                      </a:lnTo>
                      <a:lnTo>
                        <a:pt x="45650" y="29510"/>
                      </a:lnTo>
                      <a:lnTo>
                        <a:pt x="45650" y="17976"/>
                      </a:lnTo>
                      <a:close/>
                      <a:moveTo>
                        <a:pt x="-185" y="-1872"/>
                      </a:moveTo>
                      <a:lnTo>
                        <a:pt x="-185" y="9705"/>
                      </a:lnTo>
                      <a:lnTo>
                        <a:pt x="45650" y="9705"/>
                      </a:lnTo>
                      <a:lnTo>
                        <a:pt x="45650" y="-1872"/>
                      </a:lnTo>
                      <a:close/>
                    </a:path>
                  </a:pathLst>
                </a:custGeom>
                <a:solidFill>
                  <a:srgbClr val="000000"/>
                </a:solidFill>
                <a:ln w="14" cap="flat">
                  <a:noFill/>
                  <a:prstDash val="solid"/>
                  <a:round/>
                </a:ln>
              </p:spPr>
              <p:txBody>
                <a:bodyPr rtlCol="0" anchor="ctr"/>
                <a:lstStyle/>
                <a:p>
                  <a:endParaRPr lang="en-US"/>
                </a:p>
              </p:txBody>
            </p:sp>
            <p:sp>
              <p:nvSpPr>
                <p:cNvPr id="1776" name="Freeform: Shape 1775">
                  <a:extLst>
                    <a:ext uri="{FF2B5EF4-FFF2-40B4-BE49-F238E27FC236}">
                      <a16:creationId xmlns:a16="http://schemas.microsoft.com/office/drawing/2014/main" id="{EA652E32-AFED-4C92-6C57-3DDB604CB326}"/>
                    </a:ext>
                  </a:extLst>
                </p:cNvPr>
                <p:cNvSpPr/>
                <p:nvPr/>
              </p:nvSpPr>
              <p:spPr>
                <a:xfrm flipV="1">
                  <a:off x="7251700" y="3485882"/>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77" name="Freeform: Shape 1776">
                  <a:extLst>
                    <a:ext uri="{FF2B5EF4-FFF2-40B4-BE49-F238E27FC236}">
                      <a16:creationId xmlns:a16="http://schemas.microsoft.com/office/drawing/2014/main" id="{DF2B3535-75DE-E47A-9346-2F89C0782E00}"/>
                    </a:ext>
                  </a:extLst>
                </p:cNvPr>
                <p:cNvSpPr/>
                <p:nvPr/>
              </p:nvSpPr>
              <p:spPr>
                <a:xfrm flipV="1">
                  <a:off x="7280993" y="3420057"/>
                  <a:ext cx="42571" cy="66941"/>
                </a:xfrm>
                <a:custGeom>
                  <a:avLst/>
                  <a:gdLst>
                    <a:gd name="connsiteX0" fmla="*/ 21223 w 42571"/>
                    <a:gd name="connsiteY0" fmla="*/ 65068 h 66941"/>
                    <a:gd name="connsiteX1" fmla="*/ 36120 w 42571"/>
                    <a:gd name="connsiteY1" fmla="*/ 58271 h 66941"/>
                    <a:gd name="connsiteX2" fmla="*/ 42516 w 42571"/>
                    <a:gd name="connsiteY2" fmla="*/ 31569 h 66941"/>
                    <a:gd name="connsiteX3" fmla="*/ 36077 w 42571"/>
                    <a:gd name="connsiteY3" fmla="*/ 4838 h 66941"/>
                    <a:gd name="connsiteX4" fmla="*/ 21223 w 42571"/>
                    <a:gd name="connsiteY4" fmla="*/ -1873 h 66941"/>
                    <a:gd name="connsiteX5" fmla="*/ 5797 w 42571"/>
                    <a:gd name="connsiteY5" fmla="*/ 5482 h 66941"/>
                    <a:gd name="connsiteX6" fmla="*/ -56 w 42571"/>
                    <a:gd name="connsiteY6" fmla="*/ 31712 h 66941"/>
                    <a:gd name="connsiteX7" fmla="*/ 6384 w 42571"/>
                    <a:gd name="connsiteY7" fmla="*/ 58357 h 66941"/>
                    <a:gd name="connsiteX8" fmla="*/ 21223 w 42571"/>
                    <a:gd name="connsiteY8" fmla="*/ 65068 h 66941"/>
                    <a:gd name="connsiteX9" fmla="*/ 21223 w 42571"/>
                    <a:gd name="connsiteY9" fmla="*/ 54651 h 66941"/>
                    <a:gd name="connsiteX10" fmla="*/ 17159 w 42571"/>
                    <a:gd name="connsiteY10" fmla="*/ 53191 h 66941"/>
                    <a:gd name="connsiteX11" fmla="*/ 14383 w 42571"/>
                    <a:gd name="connsiteY11" fmla="*/ 47982 h 66941"/>
                    <a:gd name="connsiteX12" fmla="*/ 13095 w 42571"/>
                    <a:gd name="connsiteY12" fmla="*/ 31569 h 66941"/>
                    <a:gd name="connsiteX13" fmla="*/ 14254 w 42571"/>
                    <a:gd name="connsiteY13" fmla="*/ 15714 h 66941"/>
                    <a:gd name="connsiteX14" fmla="*/ 17174 w 42571"/>
                    <a:gd name="connsiteY14" fmla="*/ 9975 h 66941"/>
                    <a:gd name="connsiteX15" fmla="*/ 21223 w 42571"/>
                    <a:gd name="connsiteY15" fmla="*/ 8544 h 66941"/>
                    <a:gd name="connsiteX16" fmla="*/ 25301 w 42571"/>
                    <a:gd name="connsiteY16" fmla="*/ 9990 h 66941"/>
                    <a:gd name="connsiteX17" fmla="*/ 28063 w 42571"/>
                    <a:gd name="connsiteY17" fmla="*/ 15213 h 66941"/>
                    <a:gd name="connsiteX18" fmla="*/ 29365 w 42571"/>
                    <a:gd name="connsiteY18" fmla="*/ 31569 h 66941"/>
                    <a:gd name="connsiteX19" fmla="*/ 28206 w 42571"/>
                    <a:gd name="connsiteY19" fmla="*/ 47424 h 66941"/>
                    <a:gd name="connsiteX20" fmla="*/ 25273 w 42571"/>
                    <a:gd name="connsiteY20" fmla="*/ 53191 h 66941"/>
                    <a:gd name="connsiteX21" fmla="*/ 21223 w 42571"/>
                    <a:gd name="connsiteY21" fmla="*/ 54651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223" y="65068"/>
                      </a:moveTo>
                      <a:cubicBezTo>
                        <a:pt x="27577" y="65068"/>
                        <a:pt x="32542" y="62803"/>
                        <a:pt x="36120" y="58271"/>
                      </a:cubicBezTo>
                      <a:cubicBezTo>
                        <a:pt x="40384" y="52910"/>
                        <a:pt x="42516" y="44009"/>
                        <a:pt x="42516" y="31569"/>
                      </a:cubicBezTo>
                      <a:cubicBezTo>
                        <a:pt x="42516" y="19167"/>
                        <a:pt x="40370" y="10257"/>
                        <a:pt x="36077" y="4838"/>
                      </a:cubicBezTo>
                      <a:cubicBezTo>
                        <a:pt x="32528" y="364"/>
                        <a:pt x="27577" y="-1873"/>
                        <a:pt x="21223" y="-1873"/>
                      </a:cubicBezTo>
                      <a:cubicBezTo>
                        <a:pt x="14851" y="-1873"/>
                        <a:pt x="9709" y="579"/>
                        <a:pt x="5797" y="5482"/>
                      </a:cubicBezTo>
                      <a:cubicBezTo>
                        <a:pt x="1895" y="10386"/>
                        <a:pt x="-56" y="19129"/>
                        <a:pt x="-56" y="31712"/>
                      </a:cubicBezTo>
                      <a:cubicBezTo>
                        <a:pt x="-56" y="44057"/>
                        <a:pt x="2091" y="52938"/>
                        <a:pt x="6384" y="58357"/>
                      </a:cubicBezTo>
                      <a:cubicBezTo>
                        <a:pt x="9933" y="62831"/>
                        <a:pt x="14879" y="65068"/>
                        <a:pt x="21223" y="65068"/>
                      </a:cubicBezTo>
                      <a:close/>
                      <a:moveTo>
                        <a:pt x="21223" y="54651"/>
                      </a:moveTo>
                      <a:cubicBezTo>
                        <a:pt x="19706" y="54651"/>
                        <a:pt x="18352" y="54164"/>
                        <a:pt x="17159" y="53191"/>
                      </a:cubicBezTo>
                      <a:cubicBezTo>
                        <a:pt x="15967" y="52228"/>
                        <a:pt x="15041" y="50491"/>
                        <a:pt x="14383" y="47982"/>
                      </a:cubicBezTo>
                      <a:cubicBezTo>
                        <a:pt x="13525" y="44739"/>
                        <a:pt x="13095" y="39268"/>
                        <a:pt x="13095" y="31569"/>
                      </a:cubicBezTo>
                      <a:cubicBezTo>
                        <a:pt x="13095" y="23880"/>
                        <a:pt x="13482" y="18595"/>
                        <a:pt x="14254" y="15714"/>
                      </a:cubicBezTo>
                      <a:cubicBezTo>
                        <a:pt x="15027" y="12842"/>
                        <a:pt x="16000" y="10929"/>
                        <a:pt x="17174" y="9975"/>
                      </a:cubicBezTo>
                      <a:cubicBezTo>
                        <a:pt x="18357" y="9021"/>
                        <a:pt x="19706" y="8544"/>
                        <a:pt x="21223" y="8544"/>
                      </a:cubicBezTo>
                      <a:cubicBezTo>
                        <a:pt x="22750" y="8544"/>
                        <a:pt x="24109" y="9026"/>
                        <a:pt x="25301" y="9990"/>
                      </a:cubicBezTo>
                      <a:cubicBezTo>
                        <a:pt x="26494" y="10963"/>
                        <a:pt x="27415" y="12704"/>
                        <a:pt x="28063" y="15213"/>
                      </a:cubicBezTo>
                      <a:cubicBezTo>
                        <a:pt x="28931" y="18428"/>
                        <a:pt x="29365" y="23880"/>
                        <a:pt x="29365" y="31569"/>
                      </a:cubicBezTo>
                      <a:cubicBezTo>
                        <a:pt x="29365" y="39268"/>
                        <a:pt x="28979" y="44553"/>
                        <a:pt x="28206" y="47424"/>
                      </a:cubicBezTo>
                      <a:cubicBezTo>
                        <a:pt x="27434" y="50305"/>
                        <a:pt x="26456" y="52228"/>
                        <a:pt x="25273" y="53191"/>
                      </a:cubicBezTo>
                      <a:cubicBezTo>
                        <a:pt x="24099" y="54164"/>
                        <a:pt x="22750" y="54651"/>
                        <a:pt x="21223" y="54651"/>
                      </a:cubicBezTo>
                      <a:close/>
                    </a:path>
                  </a:pathLst>
                </a:custGeom>
                <a:solidFill>
                  <a:srgbClr val="000000"/>
                </a:solidFill>
                <a:ln w="14" cap="flat">
                  <a:noFill/>
                  <a:prstDash val="solid"/>
                  <a:round/>
                </a:ln>
              </p:spPr>
              <p:txBody>
                <a:bodyPr rtlCol="0" anchor="ctr"/>
                <a:lstStyle/>
                <a:p>
                  <a:endParaRPr lang="en-US"/>
                </a:p>
              </p:txBody>
            </p:sp>
            <p:sp>
              <p:nvSpPr>
                <p:cNvPr id="1778" name="Freeform: Shape 1777">
                  <a:extLst>
                    <a:ext uri="{FF2B5EF4-FFF2-40B4-BE49-F238E27FC236}">
                      <a16:creationId xmlns:a16="http://schemas.microsoft.com/office/drawing/2014/main" id="{1C5432A0-BA50-99F1-AD8F-506E76C8953E}"/>
                    </a:ext>
                  </a:extLst>
                </p:cNvPr>
                <p:cNvSpPr/>
                <p:nvPr/>
              </p:nvSpPr>
              <p:spPr>
                <a:xfrm flipV="1">
                  <a:off x="7334646" y="3473318"/>
                  <a:ext cx="12578" cy="12564"/>
                </a:xfrm>
                <a:custGeom>
                  <a:avLst/>
                  <a:gdLst>
                    <a:gd name="connsiteX0" fmla="*/ 811 w 12578"/>
                    <a:gd name="connsiteY0" fmla="*/ -45 h 12564"/>
                    <a:gd name="connsiteX1" fmla="*/ 811 w 12578"/>
                    <a:gd name="connsiteY1" fmla="*/ 12519 h 12564"/>
                    <a:gd name="connsiteX2" fmla="*/ 13390 w 12578"/>
                    <a:gd name="connsiteY2" fmla="*/ 12519 h 12564"/>
                    <a:gd name="connsiteX3" fmla="*/ 13390 w 12578"/>
                    <a:gd name="connsiteY3" fmla="*/ -45 h 12564"/>
                  </a:gdLst>
                  <a:ahLst/>
                  <a:cxnLst>
                    <a:cxn ang="0">
                      <a:pos x="connsiteX0" y="connsiteY0"/>
                    </a:cxn>
                    <a:cxn ang="0">
                      <a:pos x="connsiteX1" y="connsiteY1"/>
                    </a:cxn>
                    <a:cxn ang="0">
                      <a:pos x="connsiteX2" y="connsiteY2"/>
                    </a:cxn>
                    <a:cxn ang="0">
                      <a:pos x="connsiteX3" y="connsiteY3"/>
                    </a:cxn>
                  </a:cxnLst>
                  <a:rect l="l" t="t" r="r" b="b"/>
                  <a:pathLst>
                    <a:path w="12578" h="12564">
                      <a:moveTo>
                        <a:pt x="811" y="-45"/>
                      </a:moveTo>
                      <a:lnTo>
                        <a:pt x="811" y="12519"/>
                      </a:lnTo>
                      <a:lnTo>
                        <a:pt x="13390" y="12519"/>
                      </a:lnTo>
                      <a:lnTo>
                        <a:pt x="13390" y="-45"/>
                      </a:lnTo>
                      <a:close/>
                    </a:path>
                  </a:pathLst>
                </a:custGeom>
                <a:solidFill>
                  <a:srgbClr val="000000"/>
                </a:solidFill>
                <a:ln w="14" cap="flat">
                  <a:noFill/>
                  <a:prstDash val="solid"/>
                  <a:round/>
                </a:ln>
              </p:spPr>
              <p:txBody>
                <a:bodyPr rtlCol="0" anchor="ctr"/>
                <a:lstStyle/>
                <a:p>
                  <a:endParaRPr lang="en-US"/>
                </a:p>
              </p:txBody>
            </p:sp>
            <p:sp>
              <p:nvSpPr>
                <p:cNvPr id="1779" name="Freeform: Shape 1778">
                  <a:extLst>
                    <a:ext uri="{FF2B5EF4-FFF2-40B4-BE49-F238E27FC236}">
                      <a16:creationId xmlns:a16="http://schemas.microsoft.com/office/drawing/2014/main" id="{A38ADB07-1CD9-B66C-8ACB-84246D3C0437}"/>
                    </a:ext>
                  </a:extLst>
                </p:cNvPr>
                <p:cNvSpPr/>
                <p:nvPr/>
              </p:nvSpPr>
              <p:spPr>
                <a:xfrm flipV="1">
                  <a:off x="7356428" y="3420057"/>
                  <a:ext cx="43788" cy="66984"/>
                </a:xfrm>
                <a:custGeom>
                  <a:avLst/>
                  <a:gdLst>
                    <a:gd name="connsiteX0" fmla="*/ 1245 w 43788"/>
                    <a:gd name="connsiteY0" fmla="*/ 14442 h 66984"/>
                    <a:gd name="connsiteX1" fmla="*/ 13408 w 43788"/>
                    <a:gd name="connsiteY1" fmla="*/ 15787 h 66984"/>
                    <a:gd name="connsiteX2" fmla="*/ 15727 w 43788"/>
                    <a:gd name="connsiteY2" fmla="*/ 10292 h 66984"/>
                    <a:gd name="connsiteX3" fmla="*/ 20692 w 43788"/>
                    <a:gd name="connsiteY3" fmla="*/ 8503 h 66984"/>
                    <a:gd name="connsiteX4" fmla="*/ 27303 w 43788"/>
                    <a:gd name="connsiteY4" fmla="*/ 12081 h 66984"/>
                    <a:gd name="connsiteX5" fmla="*/ 30795 w 43788"/>
                    <a:gd name="connsiteY5" fmla="*/ 26920 h 66984"/>
                    <a:gd name="connsiteX6" fmla="*/ 18946 w 43788"/>
                    <a:gd name="connsiteY6" fmla="*/ 21425 h 66984"/>
                    <a:gd name="connsiteX7" fmla="*/ 5595 w 43788"/>
                    <a:gd name="connsiteY7" fmla="*/ 27392 h 66984"/>
                    <a:gd name="connsiteX8" fmla="*/ -14 w 43788"/>
                    <a:gd name="connsiteY8" fmla="*/ 42932 h 66984"/>
                    <a:gd name="connsiteX9" fmla="*/ 5910 w 43788"/>
                    <a:gd name="connsiteY9" fmla="*/ 59002 h 66984"/>
                    <a:gd name="connsiteX10" fmla="*/ 21007 w 43788"/>
                    <a:gd name="connsiteY10" fmla="*/ 65113 h 66984"/>
                    <a:gd name="connsiteX11" fmla="*/ 37377 w 43788"/>
                    <a:gd name="connsiteY11" fmla="*/ 57400 h 66984"/>
                    <a:gd name="connsiteX12" fmla="*/ 43774 w 43788"/>
                    <a:gd name="connsiteY12" fmla="*/ 32028 h 66984"/>
                    <a:gd name="connsiteX13" fmla="*/ 37105 w 43788"/>
                    <a:gd name="connsiteY13" fmla="*/ 6085 h 66984"/>
                    <a:gd name="connsiteX14" fmla="*/ 19748 w 43788"/>
                    <a:gd name="connsiteY14" fmla="*/ -1872 h 66984"/>
                    <a:gd name="connsiteX15" fmla="*/ 7312 w 43788"/>
                    <a:gd name="connsiteY15" fmla="*/ 2221 h 66984"/>
                    <a:gd name="connsiteX16" fmla="*/ 1245 w 43788"/>
                    <a:gd name="connsiteY16" fmla="*/ 14442 h 66984"/>
                    <a:gd name="connsiteX17" fmla="*/ 29679 w 43788"/>
                    <a:gd name="connsiteY17" fmla="*/ 41902 h 66984"/>
                    <a:gd name="connsiteX18" fmla="*/ 26888 w 43788"/>
                    <a:gd name="connsiteY18" fmla="*/ 51332 h 66984"/>
                    <a:gd name="connsiteX19" fmla="*/ 20420 w 43788"/>
                    <a:gd name="connsiteY19" fmla="*/ 54695 h 66984"/>
                    <a:gd name="connsiteX20" fmla="*/ 14639 w 43788"/>
                    <a:gd name="connsiteY20" fmla="*/ 51948 h 66984"/>
                    <a:gd name="connsiteX21" fmla="*/ 12335 w 43788"/>
                    <a:gd name="connsiteY21" fmla="*/ 42932 h 66984"/>
                    <a:gd name="connsiteX22" fmla="*/ 14839 w 43788"/>
                    <a:gd name="connsiteY22" fmla="*/ 33602 h 66984"/>
                    <a:gd name="connsiteX23" fmla="*/ 21093 w 43788"/>
                    <a:gd name="connsiteY23" fmla="*/ 30640 h 66984"/>
                    <a:gd name="connsiteX24" fmla="*/ 27189 w 43788"/>
                    <a:gd name="connsiteY24" fmla="*/ 33502 h 66984"/>
                    <a:gd name="connsiteX25" fmla="*/ 29679 w 43788"/>
                    <a:gd name="connsiteY25" fmla="*/ 41902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245" y="14442"/>
                      </a:moveTo>
                      <a:lnTo>
                        <a:pt x="13408" y="15787"/>
                      </a:lnTo>
                      <a:cubicBezTo>
                        <a:pt x="13704" y="13316"/>
                        <a:pt x="14477" y="11484"/>
                        <a:pt x="15727" y="10292"/>
                      </a:cubicBezTo>
                      <a:cubicBezTo>
                        <a:pt x="16976" y="9099"/>
                        <a:pt x="18631" y="8503"/>
                        <a:pt x="20692" y="8503"/>
                      </a:cubicBezTo>
                      <a:cubicBezTo>
                        <a:pt x="23287" y="8503"/>
                        <a:pt x="25491" y="9696"/>
                        <a:pt x="27303" y="12081"/>
                      </a:cubicBezTo>
                      <a:cubicBezTo>
                        <a:pt x="29125" y="14466"/>
                        <a:pt x="30289" y="19412"/>
                        <a:pt x="30795" y="26920"/>
                      </a:cubicBezTo>
                      <a:cubicBezTo>
                        <a:pt x="27637" y="23256"/>
                        <a:pt x="23687" y="21425"/>
                        <a:pt x="18946" y="21425"/>
                      </a:cubicBezTo>
                      <a:cubicBezTo>
                        <a:pt x="13795" y="21425"/>
                        <a:pt x="9344" y="23414"/>
                        <a:pt x="5595" y="27392"/>
                      </a:cubicBezTo>
                      <a:cubicBezTo>
                        <a:pt x="1856" y="31370"/>
                        <a:pt x="-14" y="36550"/>
                        <a:pt x="-14" y="42932"/>
                      </a:cubicBezTo>
                      <a:cubicBezTo>
                        <a:pt x="-14" y="49582"/>
                        <a:pt x="1960" y="54938"/>
                        <a:pt x="5910" y="59002"/>
                      </a:cubicBezTo>
                      <a:cubicBezTo>
                        <a:pt x="9859" y="63076"/>
                        <a:pt x="14892" y="65113"/>
                        <a:pt x="21007" y="65113"/>
                      </a:cubicBezTo>
                      <a:cubicBezTo>
                        <a:pt x="27656" y="65113"/>
                        <a:pt x="33113" y="62542"/>
                        <a:pt x="37377" y="57400"/>
                      </a:cubicBezTo>
                      <a:cubicBezTo>
                        <a:pt x="41642" y="52258"/>
                        <a:pt x="43774" y="43801"/>
                        <a:pt x="43774" y="32028"/>
                      </a:cubicBezTo>
                      <a:cubicBezTo>
                        <a:pt x="43774" y="20037"/>
                        <a:pt x="41551" y="11389"/>
                        <a:pt x="37105" y="6085"/>
                      </a:cubicBezTo>
                      <a:cubicBezTo>
                        <a:pt x="32660" y="781"/>
                        <a:pt x="26874" y="-1872"/>
                        <a:pt x="19748" y="-1872"/>
                      </a:cubicBezTo>
                      <a:cubicBezTo>
                        <a:pt x="14625" y="-1872"/>
                        <a:pt x="10480" y="-507"/>
                        <a:pt x="7312" y="2221"/>
                      </a:cubicBezTo>
                      <a:cubicBezTo>
                        <a:pt x="4155" y="4949"/>
                        <a:pt x="2132" y="9023"/>
                        <a:pt x="1245" y="14442"/>
                      </a:cubicBezTo>
                      <a:close/>
                      <a:moveTo>
                        <a:pt x="29679" y="41902"/>
                      </a:moveTo>
                      <a:cubicBezTo>
                        <a:pt x="29679" y="45957"/>
                        <a:pt x="28748" y="49100"/>
                        <a:pt x="26888" y="51332"/>
                      </a:cubicBezTo>
                      <a:cubicBezTo>
                        <a:pt x="25028" y="53574"/>
                        <a:pt x="22872" y="54695"/>
                        <a:pt x="20420" y="54695"/>
                      </a:cubicBezTo>
                      <a:cubicBezTo>
                        <a:pt x="18102" y="54695"/>
                        <a:pt x="16175" y="53779"/>
                        <a:pt x="14639" y="51948"/>
                      </a:cubicBezTo>
                      <a:cubicBezTo>
                        <a:pt x="13103" y="50116"/>
                        <a:pt x="12335" y="47111"/>
                        <a:pt x="12335" y="42932"/>
                      </a:cubicBezTo>
                      <a:cubicBezTo>
                        <a:pt x="12335" y="38697"/>
                        <a:pt x="13170" y="35587"/>
                        <a:pt x="14839" y="33602"/>
                      </a:cubicBezTo>
                      <a:cubicBezTo>
                        <a:pt x="16509" y="31628"/>
                        <a:pt x="18593" y="30640"/>
                        <a:pt x="21093" y="30640"/>
                      </a:cubicBezTo>
                      <a:cubicBezTo>
                        <a:pt x="23506" y="30640"/>
                        <a:pt x="25538" y="31594"/>
                        <a:pt x="27189" y="33502"/>
                      </a:cubicBezTo>
                      <a:cubicBezTo>
                        <a:pt x="28849" y="35410"/>
                        <a:pt x="29679" y="38210"/>
                        <a:pt x="29679" y="41902"/>
                      </a:cubicBezTo>
                      <a:close/>
                    </a:path>
                  </a:pathLst>
                </a:custGeom>
                <a:solidFill>
                  <a:srgbClr val="000000"/>
                </a:solidFill>
                <a:ln w="14" cap="flat">
                  <a:noFill/>
                  <a:prstDash val="solid"/>
                  <a:round/>
                </a:ln>
              </p:spPr>
              <p:txBody>
                <a:bodyPr rtlCol="0" anchor="ctr"/>
                <a:lstStyle/>
                <a:p>
                  <a:endParaRPr lang="en-US"/>
                </a:p>
              </p:txBody>
            </p:sp>
            <p:sp>
              <p:nvSpPr>
                <p:cNvPr id="1780" name="Freeform: Shape 1779">
                  <a:extLst>
                    <a:ext uri="{FF2B5EF4-FFF2-40B4-BE49-F238E27FC236}">
                      <a16:creationId xmlns:a16="http://schemas.microsoft.com/office/drawing/2014/main" id="{2BE23619-1CAB-78EE-9197-296905833752}"/>
                    </a:ext>
                  </a:extLst>
                </p:cNvPr>
                <p:cNvSpPr/>
                <p:nvPr/>
              </p:nvSpPr>
              <p:spPr>
                <a:xfrm flipV="1">
                  <a:off x="7407362" y="3420057"/>
                  <a:ext cx="43788" cy="66984"/>
                </a:xfrm>
                <a:custGeom>
                  <a:avLst/>
                  <a:gdLst>
                    <a:gd name="connsiteX0" fmla="*/ 1257 w 43788"/>
                    <a:gd name="connsiteY0" fmla="*/ 14442 h 66984"/>
                    <a:gd name="connsiteX1" fmla="*/ 13420 w 43788"/>
                    <a:gd name="connsiteY1" fmla="*/ 15787 h 66984"/>
                    <a:gd name="connsiteX2" fmla="*/ 15738 w 43788"/>
                    <a:gd name="connsiteY2" fmla="*/ 10292 h 66984"/>
                    <a:gd name="connsiteX3" fmla="*/ 20704 w 43788"/>
                    <a:gd name="connsiteY3" fmla="*/ 8503 h 66984"/>
                    <a:gd name="connsiteX4" fmla="*/ 27315 w 43788"/>
                    <a:gd name="connsiteY4" fmla="*/ 12081 h 66984"/>
                    <a:gd name="connsiteX5" fmla="*/ 30807 w 43788"/>
                    <a:gd name="connsiteY5" fmla="*/ 26920 h 66984"/>
                    <a:gd name="connsiteX6" fmla="*/ 18958 w 43788"/>
                    <a:gd name="connsiteY6" fmla="*/ 21425 h 66984"/>
                    <a:gd name="connsiteX7" fmla="*/ 5607 w 43788"/>
                    <a:gd name="connsiteY7" fmla="*/ 27392 h 66984"/>
                    <a:gd name="connsiteX8" fmla="*/ -2 w 43788"/>
                    <a:gd name="connsiteY8" fmla="*/ 42932 h 66984"/>
                    <a:gd name="connsiteX9" fmla="*/ 5922 w 43788"/>
                    <a:gd name="connsiteY9" fmla="*/ 59002 h 66984"/>
                    <a:gd name="connsiteX10" fmla="*/ 21019 w 43788"/>
                    <a:gd name="connsiteY10" fmla="*/ 65113 h 66984"/>
                    <a:gd name="connsiteX11" fmla="*/ 37389 w 43788"/>
                    <a:gd name="connsiteY11" fmla="*/ 57400 h 66984"/>
                    <a:gd name="connsiteX12" fmla="*/ 43786 w 43788"/>
                    <a:gd name="connsiteY12" fmla="*/ 32028 h 66984"/>
                    <a:gd name="connsiteX13" fmla="*/ 37117 w 43788"/>
                    <a:gd name="connsiteY13" fmla="*/ 6085 h 66984"/>
                    <a:gd name="connsiteX14" fmla="*/ 19759 w 43788"/>
                    <a:gd name="connsiteY14" fmla="*/ -1872 h 66984"/>
                    <a:gd name="connsiteX15" fmla="*/ 7324 w 43788"/>
                    <a:gd name="connsiteY15" fmla="*/ 2221 h 66984"/>
                    <a:gd name="connsiteX16" fmla="*/ 1257 w 43788"/>
                    <a:gd name="connsiteY16" fmla="*/ 14442 h 66984"/>
                    <a:gd name="connsiteX17" fmla="*/ 29690 w 43788"/>
                    <a:gd name="connsiteY17" fmla="*/ 41902 h 66984"/>
                    <a:gd name="connsiteX18" fmla="*/ 26900 w 43788"/>
                    <a:gd name="connsiteY18" fmla="*/ 51332 h 66984"/>
                    <a:gd name="connsiteX19" fmla="*/ 20432 w 43788"/>
                    <a:gd name="connsiteY19" fmla="*/ 54695 h 66984"/>
                    <a:gd name="connsiteX20" fmla="*/ 14651 w 43788"/>
                    <a:gd name="connsiteY20" fmla="*/ 51948 h 66984"/>
                    <a:gd name="connsiteX21" fmla="*/ 12347 w 43788"/>
                    <a:gd name="connsiteY21" fmla="*/ 42932 h 66984"/>
                    <a:gd name="connsiteX22" fmla="*/ 14851 w 43788"/>
                    <a:gd name="connsiteY22" fmla="*/ 33602 h 66984"/>
                    <a:gd name="connsiteX23" fmla="*/ 21105 w 43788"/>
                    <a:gd name="connsiteY23" fmla="*/ 30640 h 66984"/>
                    <a:gd name="connsiteX24" fmla="*/ 27201 w 43788"/>
                    <a:gd name="connsiteY24" fmla="*/ 33502 h 66984"/>
                    <a:gd name="connsiteX25" fmla="*/ 29690 w 43788"/>
                    <a:gd name="connsiteY25" fmla="*/ 41902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257" y="14442"/>
                      </a:moveTo>
                      <a:lnTo>
                        <a:pt x="13420" y="15787"/>
                      </a:lnTo>
                      <a:cubicBezTo>
                        <a:pt x="13716" y="13316"/>
                        <a:pt x="14489" y="11484"/>
                        <a:pt x="15738" y="10292"/>
                      </a:cubicBezTo>
                      <a:cubicBezTo>
                        <a:pt x="16988" y="9099"/>
                        <a:pt x="18643" y="8503"/>
                        <a:pt x="20704" y="8503"/>
                      </a:cubicBezTo>
                      <a:cubicBezTo>
                        <a:pt x="23299" y="8503"/>
                        <a:pt x="25502" y="9696"/>
                        <a:pt x="27315" y="12081"/>
                      </a:cubicBezTo>
                      <a:cubicBezTo>
                        <a:pt x="29137" y="14466"/>
                        <a:pt x="30301" y="19412"/>
                        <a:pt x="30807" y="26920"/>
                      </a:cubicBezTo>
                      <a:cubicBezTo>
                        <a:pt x="27649" y="23256"/>
                        <a:pt x="23699" y="21425"/>
                        <a:pt x="18958" y="21425"/>
                      </a:cubicBezTo>
                      <a:cubicBezTo>
                        <a:pt x="13807" y="21425"/>
                        <a:pt x="9356" y="23414"/>
                        <a:pt x="5607" y="27392"/>
                      </a:cubicBezTo>
                      <a:cubicBezTo>
                        <a:pt x="1867" y="31370"/>
                        <a:pt x="-2" y="36550"/>
                        <a:pt x="-2" y="42932"/>
                      </a:cubicBezTo>
                      <a:cubicBezTo>
                        <a:pt x="-2" y="49582"/>
                        <a:pt x="1972" y="54938"/>
                        <a:pt x="5922" y="59002"/>
                      </a:cubicBezTo>
                      <a:cubicBezTo>
                        <a:pt x="9871" y="63076"/>
                        <a:pt x="14904" y="65113"/>
                        <a:pt x="21019" y="65113"/>
                      </a:cubicBezTo>
                      <a:cubicBezTo>
                        <a:pt x="27668" y="65113"/>
                        <a:pt x="33125" y="62542"/>
                        <a:pt x="37389" y="57400"/>
                      </a:cubicBezTo>
                      <a:cubicBezTo>
                        <a:pt x="41653" y="52258"/>
                        <a:pt x="43786" y="43801"/>
                        <a:pt x="43786" y="32028"/>
                      </a:cubicBezTo>
                      <a:cubicBezTo>
                        <a:pt x="43786" y="20037"/>
                        <a:pt x="41563" y="11389"/>
                        <a:pt x="37117" y="6085"/>
                      </a:cubicBezTo>
                      <a:cubicBezTo>
                        <a:pt x="32672" y="781"/>
                        <a:pt x="26886" y="-1872"/>
                        <a:pt x="19759" y="-1872"/>
                      </a:cubicBezTo>
                      <a:cubicBezTo>
                        <a:pt x="14637" y="-1872"/>
                        <a:pt x="10491" y="-507"/>
                        <a:pt x="7324" y="2221"/>
                      </a:cubicBezTo>
                      <a:cubicBezTo>
                        <a:pt x="4166" y="4949"/>
                        <a:pt x="2144" y="9023"/>
                        <a:pt x="1257" y="14442"/>
                      </a:cubicBezTo>
                      <a:close/>
                      <a:moveTo>
                        <a:pt x="29690" y="41902"/>
                      </a:moveTo>
                      <a:cubicBezTo>
                        <a:pt x="29690" y="45957"/>
                        <a:pt x="28760" y="49100"/>
                        <a:pt x="26900" y="51332"/>
                      </a:cubicBezTo>
                      <a:cubicBezTo>
                        <a:pt x="25040" y="53574"/>
                        <a:pt x="22884" y="54695"/>
                        <a:pt x="20432" y="54695"/>
                      </a:cubicBezTo>
                      <a:cubicBezTo>
                        <a:pt x="18114" y="54695"/>
                        <a:pt x="16187" y="53779"/>
                        <a:pt x="14651" y="51948"/>
                      </a:cubicBezTo>
                      <a:cubicBezTo>
                        <a:pt x="13115" y="50116"/>
                        <a:pt x="12347" y="47111"/>
                        <a:pt x="12347" y="42932"/>
                      </a:cubicBezTo>
                      <a:cubicBezTo>
                        <a:pt x="12347" y="38697"/>
                        <a:pt x="13182" y="35587"/>
                        <a:pt x="14851" y="33602"/>
                      </a:cubicBezTo>
                      <a:cubicBezTo>
                        <a:pt x="16521" y="31628"/>
                        <a:pt x="18605" y="30640"/>
                        <a:pt x="21105" y="30640"/>
                      </a:cubicBezTo>
                      <a:cubicBezTo>
                        <a:pt x="23518" y="30640"/>
                        <a:pt x="25550" y="31594"/>
                        <a:pt x="27201" y="33502"/>
                      </a:cubicBezTo>
                      <a:cubicBezTo>
                        <a:pt x="28860" y="35410"/>
                        <a:pt x="29690" y="38210"/>
                        <a:pt x="29690" y="41902"/>
                      </a:cubicBezTo>
                      <a:close/>
                    </a:path>
                  </a:pathLst>
                </a:custGeom>
                <a:solidFill>
                  <a:srgbClr val="000000"/>
                </a:solidFill>
                <a:ln w="14" cap="flat">
                  <a:noFill/>
                  <a:prstDash val="solid"/>
                  <a:round/>
                </a:ln>
              </p:spPr>
              <p:txBody>
                <a:bodyPr rtlCol="0" anchor="ctr"/>
                <a:lstStyle/>
                <a:p>
                  <a:endParaRPr lang="en-US"/>
                </a:p>
              </p:txBody>
            </p:sp>
            <p:sp>
              <p:nvSpPr>
                <p:cNvPr id="1781" name="Freeform: Shape 1780">
                  <a:extLst>
                    <a:ext uri="{FF2B5EF4-FFF2-40B4-BE49-F238E27FC236}">
                      <a16:creationId xmlns:a16="http://schemas.microsoft.com/office/drawing/2014/main" id="{0E7AADFF-8E1A-800D-AD14-81792253C64F}"/>
                    </a:ext>
                  </a:extLst>
                </p:cNvPr>
                <p:cNvSpPr/>
                <p:nvPr/>
              </p:nvSpPr>
              <p:spPr>
                <a:xfrm flipV="1">
                  <a:off x="7459283" y="3421216"/>
                  <a:ext cx="42972" cy="64666"/>
                </a:xfrm>
                <a:custGeom>
                  <a:avLst/>
                  <a:gdLst>
                    <a:gd name="connsiteX0" fmla="*/ -31 w 42972"/>
                    <a:gd name="connsiteY0" fmla="*/ 51118 h 64666"/>
                    <a:gd name="connsiteX1" fmla="*/ -31 w 42972"/>
                    <a:gd name="connsiteY1" fmla="*/ 62795 h 64666"/>
                    <a:gd name="connsiteX2" fmla="*/ 42941 w 42972"/>
                    <a:gd name="connsiteY2" fmla="*/ 62795 h 64666"/>
                    <a:gd name="connsiteX3" fmla="*/ 42941 w 42972"/>
                    <a:gd name="connsiteY3" fmla="*/ 53665 h 64666"/>
                    <a:gd name="connsiteX4" fmla="*/ 32109 w 42972"/>
                    <a:gd name="connsiteY4" fmla="*/ 38640 h 64666"/>
                    <a:gd name="connsiteX5" fmla="*/ 23723 w 42972"/>
                    <a:gd name="connsiteY5" fmla="*/ 17819 h 64666"/>
                    <a:gd name="connsiteX6" fmla="*/ 20890 w 42972"/>
                    <a:gd name="connsiteY6" fmla="*/ -1872 h 64666"/>
                    <a:gd name="connsiteX7" fmla="*/ 8784 w 42972"/>
                    <a:gd name="connsiteY7" fmla="*/ -1872 h 64666"/>
                    <a:gd name="connsiteX8" fmla="*/ 14379 w 42972"/>
                    <a:gd name="connsiteY8" fmla="*/ 25847 h 64666"/>
                    <a:gd name="connsiteX9" fmla="*/ 28546 w 42972"/>
                    <a:gd name="connsiteY9" fmla="*/ 51118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31" y="51118"/>
                      </a:moveTo>
                      <a:lnTo>
                        <a:pt x="-31" y="62795"/>
                      </a:lnTo>
                      <a:lnTo>
                        <a:pt x="42941" y="62795"/>
                      </a:lnTo>
                      <a:lnTo>
                        <a:pt x="42941" y="53665"/>
                      </a:lnTo>
                      <a:cubicBezTo>
                        <a:pt x="39393" y="50183"/>
                        <a:pt x="35782" y="45174"/>
                        <a:pt x="32109" y="38640"/>
                      </a:cubicBezTo>
                      <a:cubicBezTo>
                        <a:pt x="28446" y="32114"/>
                        <a:pt x="25650" y="25174"/>
                        <a:pt x="23723" y="17819"/>
                      </a:cubicBezTo>
                      <a:cubicBezTo>
                        <a:pt x="21806" y="10473"/>
                        <a:pt x="20861" y="3910"/>
                        <a:pt x="20890" y="-1872"/>
                      </a:cubicBezTo>
                      <a:lnTo>
                        <a:pt x="8784" y="-1872"/>
                      </a:lnTo>
                      <a:cubicBezTo>
                        <a:pt x="8984" y="7191"/>
                        <a:pt x="10849" y="16431"/>
                        <a:pt x="14379" y="25847"/>
                      </a:cubicBezTo>
                      <a:cubicBezTo>
                        <a:pt x="17918" y="35272"/>
                        <a:pt x="22641" y="43696"/>
                        <a:pt x="28546" y="51118"/>
                      </a:cubicBezTo>
                      <a:close/>
                    </a:path>
                  </a:pathLst>
                </a:custGeom>
                <a:solidFill>
                  <a:srgbClr val="000000"/>
                </a:solidFill>
                <a:ln w="14" cap="flat">
                  <a:noFill/>
                  <a:prstDash val="solid"/>
                  <a:round/>
                </a:ln>
              </p:spPr>
              <p:txBody>
                <a:bodyPr rtlCol="0" anchor="ctr"/>
                <a:lstStyle/>
                <a:p>
                  <a:endParaRPr lang="en-US"/>
                </a:p>
              </p:txBody>
            </p:sp>
          </p:grpSp>
          <p:grpSp>
            <p:nvGrpSpPr>
              <p:cNvPr id="1782" name="Graphic 3">
                <a:extLst>
                  <a:ext uri="{FF2B5EF4-FFF2-40B4-BE49-F238E27FC236}">
                    <a16:creationId xmlns:a16="http://schemas.microsoft.com/office/drawing/2014/main" id="{C874B485-8280-6CBC-845E-4B9050250369}"/>
                  </a:ext>
                </a:extLst>
              </p:cNvPr>
              <p:cNvGrpSpPr/>
              <p:nvPr/>
            </p:nvGrpSpPr>
            <p:grpSpPr>
              <a:xfrm>
                <a:off x="6861923" y="3518325"/>
                <a:ext cx="617513" cy="83898"/>
                <a:chOff x="6861923" y="3518325"/>
                <a:chExt cx="617513" cy="83898"/>
              </a:xfrm>
              <a:solidFill>
                <a:srgbClr val="000000"/>
              </a:solidFill>
            </p:grpSpPr>
            <p:sp>
              <p:nvSpPr>
                <p:cNvPr id="1783" name="Freeform: Shape 1782">
                  <a:extLst>
                    <a:ext uri="{FF2B5EF4-FFF2-40B4-BE49-F238E27FC236}">
                      <a16:creationId xmlns:a16="http://schemas.microsoft.com/office/drawing/2014/main" id="{1E2DC2E7-A9B7-4C1D-9A0E-8CA8997D7F7D}"/>
                    </a:ext>
                  </a:extLst>
                </p:cNvPr>
                <p:cNvSpPr/>
                <p:nvPr/>
              </p:nvSpPr>
              <p:spPr>
                <a:xfrm flipV="1">
                  <a:off x="6861923" y="3535583"/>
                  <a:ext cx="44360" cy="49640"/>
                </a:xfrm>
                <a:custGeom>
                  <a:avLst/>
                  <a:gdLst>
                    <a:gd name="connsiteX0" fmla="*/ -96 w 44360"/>
                    <a:gd name="connsiteY0" fmla="*/ 13378 h 49640"/>
                    <a:gd name="connsiteX1" fmla="*/ 12511 w 44360"/>
                    <a:gd name="connsiteY1" fmla="*/ 15295 h 49640"/>
                    <a:gd name="connsiteX2" fmla="*/ 15773 w 44360"/>
                    <a:gd name="connsiteY2" fmla="*/ 9729 h 49640"/>
                    <a:gd name="connsiteX3" fmla="*/ 22671 w 44360"/>
                    <a:gd name="connsiteY3" fmla="*/ 7826 h 49640"/>
                    <a:gd name="connsiteX4" fmla="*/ 29997 w 44360"/>
                    <a:gd name="connsiteY4" fmla="*/ 9614 h 49640"/>
                    <a:gd name="connsiteX5" fmla="*/ 31657 w 44360"/>
                    <a:gd name="connsiteY5" fmla="*/ 12977 h 49640"/>
                    <a:gd name="connsiteX6" fmla="*/ 30756 w 44360"/>
                    <a:gd name="connsiteY6" fmla="*/ 15338 h 49640"/>
                    <a:gd name="connsiteX7" fmla="*/ 26563 w 44360"/>
                    <a:gd name="connsiteY7" fmla="*/ 16998 h 49640"/>
                    <a:gd name="connsiteX8" fmla="*/ 7287 w 44360"/>
                    <a:gd name="connsiteY8" fmla="*/ 23123 h 49640"/>
                    <a:gd name="connsiteX9" fmla="*/ 1649 w 44360"/>
                    <a:gd name="connsiteY9" fmla="*/ 33812 h 49640"/>
                    <a:gd name="connsiteX10" fmla="*/ 6515 w 44360"/>
                    <a:gd name="connsiteY10" fmla="*/ 44187 h 49640"/>
                    <a:gd name="connsiteX11" fmla="*/ 21640 w 44360"/>
                    <a:gd name="connsiteY11" fmla="*/ 48394 h 49640"/>
                    <a:gd name="connsiteX12" fmla="*/ 36122 w 44360"/>
                    <a:gd name="connsiteY12" fmla="*/ 45217 h 49640"/>
                    <a:gd name="connsiteX13" fmla="*/ 42661 w 44360"/>
                    <a:gd name="connsiteY13" fmla="*/ 35830 h 49640"/>
                    <a:gd name="connsiteX14" fmla="*/ 30798 w 44360"/>
                    <a:gd name="connsiteY14" fmla="*/ 33641 h 49640"/>
                    <a:gd name="connsiteX15" fmla="*/ 27908 w 44360"/>
                    <a:gd name="connsiteY15" fmla="*/ 37876 h 49640"/>
                    <a:gd name="connsiteX16" fmla="*/ 21855 w 44360"/>
                    <a:gd name="connsiteY16" fmla="*/ 39365 h 49640"/>
                    <a:gd name="connsiteX17" fmla="*/ 14757 w 44360"/>
                    <a:gd name="connsiteY17" fmla="*/ 37977 h 49640"/>
                    <a:gd name="connsiteX18" fmla="*/ 13326 w 44360"/>
                    <a:gd name="connsiteY18" fmla="*/ 35429 h 49640"/>
                    <a:gd name="connsiteX19" fmla="*/ 14571 w 44360"/>
                    <a:gd name="connsiteY19" fmla="*/ 33140 h 49640"/>
                    <a:gd name="connsiteX20" fmla="*/ 26305 w 44360"/>
                    <a:gd name="connsiteY20" fmla="*/ 29605 h 49640"/>
                    <a:gd name="connsiteX21" fmla="*/ 40329 w 44360"/>
                    <a:gd name="connsiteY21" fmla="*/ 24024 h 49640"/>
                    <a:gd name="connsiteX22" fmla="*/ 44264 w 44360"/>
                    <a:gd name="connsiteY22" fmla="*/ 14680 h 49640"/>
                    <a:gd name="connsiteX23" fmla="*/ 38812 w 44360"/>
                    <a:gd name="connsiteY23" fmla="*/ 3447 h 49640"/>
                    <a:gd name="connsiteX24" fmla="*/ 22671 w 44360"/>
                    <a:gd name="connsiteY24" fmla="*/ -1247 h 49640"/>
                    <a:gd name="connsiteX25" fmla="*/ 7302 w 44360"/>
                    <a:gd name="connsiteY25" fmla="*/ 2689 h 49640"/>
                    <a:gd name="connsiteX26" fmla="*/ -96 w 44360"/>
                    <a:gd name="connsiteY26" fmla="*/ 1337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96" y="13378"/>
                      </a:moveTo>
                      <a:lnTo>
                        <a:pt x="12511" y="15295"/>
                      </a:lnTo>
                      <a:cubicBezTo>
                        <a:pt x="13054" y="12853"/>
                        <a:pt x="14142" y="10998"/>
                        <a:pt x="15773" y="9729"/>
                      </a:cubicBezTo>
                      <a:cubicBezTo>
                        <a:pt x="17414" y="8460"/>
                        <a:pt x="19713" y="7826"/>
                        <a:pt x="22671" y="7826"/>
                      </a:cubicBezTo>
                      <a:cubicBezTo>
                        <a:pt x="25914" y="7826"/>
                        <a:pt x="28356" y="8422"/>
                        <a:pt x="29997" y="9614"/>
                      </a:cubicBezTo>
                      <a:cubicBezTo>
                        <a:pt x="31104" y="10454"/>
                        <a:pt x="31657" y="11575"/>
                        <a:pt x="31657" y="12977"/>
                      </a:cubicBezTo>
                      <a:cubicBezTo>
                        <a:pt x="31657" y="13931"/>
                        <a:pt x="31357" y="14718"/>
                        <a:pt x="30756" y="15338"/>
                      </a:cubicBezTo>
                      <a:cubicBezTo>
                        <a:pt x="30136" y="15939"/>
                        <a:pt x="28738" y="16493"/>
                        <a:pt x="26563" y="16998"/>
                      </a:cubicBezTo>
                      <a:cubicBezTo>
                        <a:pt x="16422" y="19231"/>
                        <a:pt x="9997" y="21272"/>
                        <a:pt x="7287" y="23123"/>
                      </a:cubicBezTo>
                      <a:cubicBezTo>
                        <a:pt x="3529" y="25689"/>
                        <a:pt x="1649" y="29252"/>
                        <a:pt x="1649" y="33812"/>
                      </a:cubicBezTo>
                      <a:cubicBezTo>
                        <a:pt x="1649" y="37924"/>
                        <a:pt x="3271" y="41382"/>
                        <a:pt x="6515" y="44187"/>
                      </a:cubicBezTo>
                      <a:cubicBezTo>
                        <a:pt x="9768" y="46992"/>
                        <a:pt x="14810" y="48394"/>
                        <a:pt x="21640" y="48394"/>
                      </a:cubicBezTo>
                      <a:cubicBezTo>
                        <a:pt x="28137" y="48394"/>
                        <a:pt x="32964" y="47335"/>
                        <a:pt x="36122" y="45217"/>
                      </a:cubicBezTo>
                      <a:cubicBezTo>
                        <a:pt x="39289" y="43099"/>
                        <a:pt x="41469" y="39970"/>
                        <a:pt x="42661" y="35830"/>
                      </a:cubicBezTo>
                      <a:lnTo>
                        <a:pt x="30798" y="33641"/>
                      </a:lnTo>
                      <a:cubicBezTo>
                        <a:pt x="30293" y="35482"/>
                        <a:pt x="29329" y="36894"/>
                        <a:pt x="27908" y="37876"/>
                      </a:cubicBezTo>
                      <a:cubicBezTo>
                        <a:pt x="26496" y="38868"/>
                        <a:pt x="24478" y="39365"/>
                        <a:pt x="21855" y="39365"/>
                      </a:cubicBezTo>
                      <a:cubicBezTo>
                        <a:pt x="18554" y="39365"/>
                        <a:pt x="16188" y="38902"/>
                        <a:pt x="14757" y="37977"/>
                      </a:cubicBezTo>
                      <a:cubicBezTo>
                        <a:pt x="13803" y="37318"/>
                        <a:pt x="13326" y="36469"/>
                        <a:pt x="13326" y="35429"/>
                      </a:cubicBezTo>
                      <a:cubicBezTo>
                        <a:pt x="13326" y="34533"/>
                        <a:pt x="13741" y="33769"/>
                        <a:pt x="14571" y="33140"/>
                      </a:cubicBezTo>
                      <a:cubicBezTo>
                        <a:pt x="15706" y="32310"/>
                        <a:pt x="19618" y="31132"/>
                        <a:pt x="26305" y="29605"/>
                      </a:cubicBezTo>
                      <a:cubicBezTo>
                        <a:pt x="33002" y="28088"/>
                        <a:pt x="37677" y="26228"/>
                        <a:pt x="40329" y="24024"/>
                      </a:cubicBezTo>
                      <a:cubicBezTo>
                        <a:pt x="42952" y="21783"/>
                        <a:pt x="44264" y="18668"/>
                        <a:pt x="44264" y="14680"/>
                      </a:cubicBezTo>
                      <a:cubicBezTo>
                        <a:pt x="44264" y="10320"/>
                        <a:pt x="42447" y="6576"/>
                        <a:pt x="38812" y="3447"/>
                      </a:cubicBezTo>
                      <a:cubicBezTo>
                        <a:pt x="35177" y="318"/>
                        <a:pt x="29797" y="-1247"/>
                        <a:pt x="22671" y="-1247"/>
                      </a:cubicBezTo>
                      <a:cubicBezTo>
                        <a:pt x="16202" y="-1247"/>
                        <a:pt x="11080" y="65"/>
                        <a:pt x="7302" y="2689"/>
                      </a:cubicBezTo>
                      <a:cubicBezTo>
                        <a:pt x="3534" y="5312"/>
                        <a:pt x="1067" y="8875"/>
                        <a:pt x="-96" y="13378"/>
                      </a:cubicBezTo>
                      <a:close/>
                    </a:path>
                  </a:pathLst>
                </a:custGeom>
                <a:solidFill>
                  <a:srgbClr val="000000"/>
                </a:solidFill>
                <a:ln w="14" cap="flat">
                  <a:noFill/>
                  <a:prstDash val="solid"/>
                  <a:round/>
                </a:ln>
              </p:spPr>
              <p:txBody>
                <a:bodyPr rtlCol="0" anchor="ctr"/>
                <a:lstStyle/>
                <a:p>
                  <a:endParaRPr lang="en-US"/>
                </a:p>
              </p:txBody>
            </p:sp>
            <p:sp>
              <p:nvSpPr>
                <p:cNvPr id="1784" name="Freeform: Shape 1783">
                  <a:extLst>
                    <a:ext uri="{FF2B5EF4-FFF2-40B4-BE49-F238E27FC236}">
                      <a16:creationId xmlns:a16="http://schemas.microsoft.com/office/drawing/2014/main" id="{3B1E634C-685A-E41B-9AEA-868B38132009}"/>
                    </a:ext>
                  </a:extLst>
                </p:cNvPr>
                <p:cNvSpPr/>
                <p:nvPr/>
              </p:nvSpPr>
              <p:spPr>
                <a:xfrm flipV="1">
                  <a:off x="6913973" y="3535583"/>
                  <a:ext cx="44589" cy="49640"/>
                </a:xfrm>
                <a:custGeom>
                  <a:avLst/>
                  <a:gdLst>
                    <a:gd name="connsiteX0" fmla="*/ 12537 w 44589"/>
                    <a:gd name="connsiteY0" fmla="*/ 32825 h 49640"/>
                    <a:gd name="connsiteX1" fmla="*/ 1132 w 44589"/>
                    <a:gd name="connsiteY1" fmla="*/ 34886 h 49640"/>
                    <a:gd name="connsiteX2" fmla="*/ 7743 w 44589"/>
                    <a:gd name="connsiteY2" fmla="*/ 45074 h 49640"/>
                    <a:gd name="connsiteX3" fmla="*/ 21695 w 44589"/>
                    <a:gd name="connsiteY3" fmla="*/ 48394 h 49640"/>
                    <a:gd name="connsiteX4" fmla="*/ 34216 w 44589"/>
                    <a:gd name="connsiteY4" fmla="*/ 46405 h 49640"/>
                    <a:gd name="connsiteX5" fmla="*/ 40012 w 44589"/>
                    <a:gd name="connsiteY5" fmla="*/ 41354 h 49640"/>
                    <a:gd name="connsiteX6" fmla="*/ 41686 w 44589"/>
                    <a:gd name="connsiteY6" fmla="*/ 30106 h 49640"/>
                    <a:gd name="connsiteX7" fmla="*/ 41557 w 44589"/>
                    <a:gd name="connsiteY7" fmla="*/ 15439 h 49640"/>
                    <a:gd name="connsiteX8" fmla="*/ 42158 w 44589"/>
                    <a:gd name="connsiteY8" fmla="*/ 6194 h 49640"/>
                    <a:gd name="connsiteX9" fmla="*/ 44419 w 44589"/>
                    <a:gd name="connsiteY9" fmla="*/ -173 h 49640"/>
                    <a:gd name="connsiteX10" fmla="*/ 31984 w 44589"/>
                    <a:gd name="connsiteY10" fmla="*/ -173 h 49640"/>
                    <a:gd name="connsiteX11" fmla="*/ 30782 w 44589"/>
                    <a:gd name="connsiteY11" fmla="*/ 3533 h 49640"/>
                    <a:gd name="connsiteX12" fmla="*/ 30324 w 44589"/>
                    <a:gd name="connsiteY12" fmla="*/ 5021 h 49640"/>
                    <a:gd name="connsiteX13" fmla="*/ 23441 w 44589"/>
                    <a:gd name="connsiteY13" fmla="*/ 313 h 49640"/>
                    <a:gd name="connsiteX14" fmla="*/ 15613 w 44589"/>
                    <a:gd name="connsiteY14" fmla="*/ -1247 h 49640"/>
                    <a:gd name="connsiteX15" fmla="*/ 4051 w 44589"/>
                    <a:gd name="connsiteY15" fmla="*/ 2731 h 49640"/>
                    <a:gd name="connsiteX16" fmla="*/ -170 w 44589"/>
                    <a:gd name="connsiteY16" fmla="*/ 12791 h 49640"/>
                    <a:gd name="connsiteX17" fmla="*/ 1747 w 44589"/>
                    <a:gd name="connsiteY17" fmla="*/ 19975 h 49640"/>
                    <a:gd name="connsiteX18" fmla="*/ 7142 w 44589"/>
                    <a:gd name="connsiteY18" fmla="*/ 24797 h 49640"/>
                    <a:gd name="connsiteX19" fmla="*/ 17145 w 44589"/>
                    <a:gd name="connsiteY19" fmla="*/ 27731 h 49640"/>
                    <a:gd name="connsiteX20" fmla="*/ 29351 w 44589"/>
                    <a:gd name="connsiteY20" fmla="*/ 30822 h 49640"/>
                    <a:gd name="connsiteX21" fmla="*/ 29351 w 44589"/>
                    <a:gd name="connsiteY21" fmla="*/ 32067 h 49640"/>
                    <a:gd name="connsiteX22" fmla="*/ 27562 w 44589"/>
                    <a:gd name="connsiteY22" fmla="*/ 37232 h 49640"/>
                    <a:gd name="connsiteX23" fmla="*/ 20808 w 44589"/>
                    <a:gd name="connsiteY23" fmla="*/ 38778 h 49640"/>
                    <a:gd name="connsiteX24" fmla="*/ 15571 w 44589"/>
                    <a:gd name="connsiteY24" fmla="*/ 37461 h 49640"/>
                    <a:gd name="connsiteX25" fmla="*/ 12537 w 44589"/>
                    <a:gd name="connsiteY25" fmla="*/ 32825 h 49640"/>
                    <a:gd name="connsiteX26" fmla="*/ 29351 w 44589"/>
                    <a:gd name="connsiteY26" fmla="*/ 22636 h 49640"/>
                    <a:gd name="connsiteX27" fmla="*/ 21695 w 44589"/>
                    <a:gd name="connsiteY27" fmla="*/ 20705 h 49640"/>
                    <a:gd name="connsiteX28" fmla="*/ 14855 w 44589"/>
                    <a:gd name="connsiteY28" fmla="*/ 18515 h 49640"/>
                    <a:gd name="connsiteX29" fmla="*/ 12394 w 44589"/>
                    <a:gd name="connsiteY29" fmla="*/ 14093 h 49640"/>
                    <a:gd name="connsiteX30" fmla="*/ 14354 w 44589"/>
                    <a:gd name="connsiteY30" fmla="*/ 9529 h 49640"/>
                    <a:gd name="connsiteX31" fmla="*/ 19377 w 44589"/>
                    <a:gd name="connsiteY31" fmla="*/ 7611 h 49640"/>
                    <a:gd name="connsiteX32" fmla="*/ 25859 w 44589"/>
                    <a:gd name="connsiteY32" fmla="*/ 9843 h 49640"/>
                    <a:gd name="connsiteX33" fmla="*/ 28850 w 44589"/>
                    <a:gd name="connsiteY33" fmla="*/ 14008 h 49640"/>
                    <a:gd name="connsiteX34" fmla="*/ 29351 w 44589"/>
                    <a:gd name="connsiteY34" fmla="*/ 2013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537" y="32825"/>
                      </a:moveTo>
                      <a:lnTo>
                        <a:pt x="1132" y="34886"/>
                      </a:lnTo>
                      <a:cubicBezTo>
                        <a:pt x="2410" y="39474"/>
                        <a:pt x="4614" y="42871"/>
                        <a:pt x="7743" y="45074"/>
                      </a:cubicBezTo>
                      <a:cubicBezTo>
                        <a:pt x="10872" y="47288"/>
                        <a:pt x="15523" y="48394"/>
                        <a:pt x="21695" y="48394"/>
                      </a:cubicBezTo>
                      <a:cubicBezTo>
                        <a:pt x="27305" y="48394"/>
                        <a:pt x="31478" y="47731"/>
                        <a:pt x="34216" y="46405"/>
                      </a:cubicBezTo>
                      <a:cubicBezTo>
                        <a:pt x="36964" y="45079"/>
                        <a:pt x="38896" y="43395"/>
                        <a:pt x="40012" y="41354"/>
                      </a:cubicBezTo>
                      <a:cubicBezTo>
                        <a:pt x="41128" y="39312"/>
                        <a:pt x="41686" y="35563"/>
                        <a:pt x="41686" y="30106"/>
                      </a:cubicBezTo>
                      <a:lnTo>
                        <a:pt x="41557" y="15439"/>
                      </a:lnTo>
                      <a:cubicBezTo>
                        <a:pt x="41557" y="11260"/>
                        <a:pt x="41758" y="8179"/>
                        <a:pt x="42158" y="6194"/>
                      </a:cubicBezTo>
                      <a:cubicBezTo>
                        <a:pt x="42559" y="4220"/>
                        <a:pt x="43313" y="2097"/>
                        <a:pt x="44419" y="-173"/>
                      </a:cubicBezTo>
                      <a:lnTo>
                        <a:pt x="31984" y="-173"/>
                      </a:lnTo>
                      <a:cubicBezTo>
                        <a:pt x="31660" y="666"/>
                        <a:pt x="31259" y="1901"/>
                        <a:pt x="30782" y="3533"/>
                      </a:cubicBezTo>
                      <a:cubicBezTo>
                        <a:pt x="30572" y="4286"/>
                        <a:pt x="30419" y="4783"/>
                        <a:pt x="30324" y="5021"/>
                      </a:cubicBezTo>
                      <a:cubicBezTo>
                        <a:pt x="28177" y="2932"/>
                        <a:pt x="25883" y="1362"/>
                        <a:pt x="23441" y="313"/>
                      </a:cubicBezTo>
                      <a:cubicBezTo>
                        <a:pt x="20999" y="-727"/>
                        <a:pt x="18390" y="-1247"/>
                        <a:pt x="15613" y="-1247"/>
                      </a:cubicBezTo>
                      <a:cubicBezTo>
                        <a:pt x="10729" y="-1247"/>
                        <a:pt x="6875" y="79"/>
                        <a:pt x="4051" y="2731"/>
                      </a:cubicBezTo>
                      <a:cubicBezTo>
                        <a:pt x="1237" y="5384"/>
                        <a:pt x="-170" y="8737"/>
                        <a:pt x="-170" y="12791"/>
                      </a:cubicBezTo>
                      <a:cubicBezTo>
                        <a:pt x="-170" y="15482"/>
                        <a:pt x="469" y="17876"/>
                        <a:pt x="1747" y="19975"/>
                      </a:cubicBezTo>
                      <a:cubicBezTo>
                        <a:pt x="3035" y="22074"/>
                        <a:pt x="4833" y="23681"/>
                        <a:pt x="7142" y="24797"/>
                      </a:cubicBezTo>
                      <a:cubicBezTo>
                        <a:pt x="9451" y="25923"/>
                        <a:pt x="12785" y="26901"/>
                        <a:pt x="17145" y="27731"/>
                      </a:cubicBezTo>
                      <a:cubicBezTo>
                        <a:pt x="23012" y="28837"/>
                        <a:pt x="27080" y="29868"/>
                        <a:pt x="29351" y="30822"/>
                      </a:cubicBezTo>
                      <a:lnTo>
                        <a:pt x="29351" y="32067"/>
                      </a:lnTo>
                      <a:cubicBezTo>
                        <a:pt x="29351" y="34480"/>
                        <a:pt x="28755" y="36202"/>
                        <a:pt x="27562" y="37232"/>
                      </a:cubicBezTo>
                      <a:cubicBezTo>
                        <a:pt x="26370" y="38263"/>
                        <a:pt x="24118" y="38778"/>
                        <a:pt x="20808" y="38778"/>
                      </a:cubicBezTo>
                      <a:cubicBezTo>
                        <a:pt x="18566" y="38778"/>
                        <a:pt x="16820" y="38339"/>
                        <a:pt x="15571" y="37461"/>
                      </a:cubicBezTo>
                      <a:cubicBezTo>
                        <a:pt x="14321" y="36584"/>
                        <a:pt x="13310" y="35038"/>
                        <a:pt x="12537" y="32825"/>
                      </a:cubicBezTo>
                      <a:close/>
                      <a:moveTo>
                        <a:pt x="29351" y="22636"/>
                      </a:moveTo>
                      <a:cubicBezTo>
                        <a:pt x="27739" y="22102"/>
                        <a:pt x="25187" y="21458"/>
                        <a:pt x="21695" y="20705"/>
                      </a:cubicBezTo>
                      <a:cubicBezTo>
                        <a:pt x="18213" y="19960"/>
                        <a:pt x="15933" y="19231"/>
                        <a:pt x="14855" y="18515"/>
                      </a:cubicBezTo>
                      <a:cubicBezTo>
                        <a:pt x="13214" y="17351"/>
                        <a:pt x="12394" y="15877"/>
                        <a:pt x="12394" y="14093"/>
                      </a:cubicBezTo>
                      <a:cubicBezTo>
                        <a:pt x="12394" y="12338"/>
                        <a:pt x="13047" y="10816"/>
                        <a:pt x="14354" y="9529"/>
                      </a:cubicBezTo>
                      <a:cubicBezTo>
                        <a:pt x="15671" y="8250"/>
                        <a:pt x="17345" y="7611"/>
                        <a:pt x="19377" y="7611"/>
                      </a:cubicBezTo>
                      <a:cubicBezTo>
                        <a:pt x="21638" y="7611"/>
                        <a:pt x="23799" y="8355"/>
                        <a:pt x="25859" y="9843"/>
                      </a:cubicBezTo>
                      <a:cubicBezTo>
                        <a:pt x="27376" y="10979"/>
                        <a:pt x="28373" y="12367"/>
                        <a:pt x="28850" y="14008"/>
                      </a:cubicBezTo>
                      <a:cubicBezTo>
                        <a:pt x="29184" y="15076"/>
                        <a:pt x="29351" y="17118"/>
                        <a:pt x="29351" y="20132"/>
                      </a:cubicBezTo>
                      <a:close/>
                    </a:path>
                  </a:pathLst>
                </a:custGeom>
                <a:solidFill>
                  <a:srgbClr val="000000"/>
                </a:solidFill>
                <a:ln w="14" cap="flat">
                  <a:noFill/>
                  <a:prstDash val="solid"/>
                  <a:round/>
                </a:ln>
              </p:spPr>
              <p:txBody>
                <a:bodyPr rtlCol="0" anchor="ctr"/>
                <a:lstStyle/>
                <a:p>
                  <a:endParaRPr lang="en-US"/>
                </a:p>
              </p:txBody>
            </p:sp>
            <p:sp>
              <p:nvSpPr>
                <p:cNvPr id="1785" name="Freeform: Shape 1784">
                  <a:extLst>
                    <a:ext uri="{FF2B5EF4-FFF2-40B4-BE49-F238E27FC236}">
                      <a16:creationId xmlns:a16="http://schemas.microsoft.com/office/drawing/2014/main" id="{2E37F516-DCC9-F18E-1DC1-72FF2258E8DF}"/>
                    </a:ext>
                  </a:extLst>
                </p:cNvPr>
                <p:cNvSpPr/>
                <p:nvPr/>
              </p:nvSpPr>
              <p:spPr>
                <a:xfrm flipV="1">
                  <a:off x="6967282" y="3535583"/>
                  <a:ext cx="69846" cy="48567"/>
                </a:xfrm>
                <a:custGeom>
                  <a:avLst/>
                  <a:gdLst>
                    <a:gd name="connsiteX0" fmla="*/ -1203 w 69846"/>
                    <a:gd name="connsiteY0" fmla="*/ 46210 h 48567"/>
                    <a:gd name="connsiteX1" fmla="*/ 10373 w 69846"/>
                    <a:gd name="connsiteY1" fmla="*/ 46210 h 48567"/>
                    <a:gd name="connsiteX2" fmla="*/ 10373 w 69846"/>
                    <a:gd name="connsiteY2" fmla="*/ 39728 h 48567"/>
                    <a:gd name="connsiteX3" fmla="*/ 25184 w 69846"/>
                    <a:gd name="connsiteY3" fmla="*/ 47283 h 48567"/>
                    <a:gd name="connsiteX4" fmla="*/ 33083 w 69846"/>
                    <a:gd name="connsiteY4" fmla="*/ 45394 h 48567"/>
                    <a:gd name="connsiteX5" fmla="*/ 38592 w 69846"/>
                    <a:gd name="connsiteY5" fmla="*/ 39728 h 48567"/>
                    <a:gd name="connsiteX6" fmla="*/ 45346 w 69846"/>
                    <a:gd name="connsiteY6" fmla="*/ 45394 h 48567"/>
                    <a:gd name="connsiteX7" fmla="*/ 53088 w 69846"/>
                    <a:gd name="connsiteY7" fmla="*/ 47283 h 48567"/>
                    <a:gd name="connsiteX8" fmla="*/ 61932 w 69846"/>
                    <a:gd name="connsiteY8" fmla="*/ 45151 h 48567"/>
                    <a:gd name="connsiteX9" fmla="*/ 67341 w 69846"/>
                    <a:gd name="connsiteY9" fmla="*/ 38912 h 48567"/>
                    <a:gd name="connsiteX10" fmla="*/ 68643 w 69846"/>
                    <a:gd name="connsiteY10" fmla="*/ 29081 h 48567"/>
                    <a:gd name="connsiteX11" fmla="*/ 68643 w 69846"/>
                    <a:gd name="connsiteY11" fmla="*/ -1284 h 48567"/>
                    <a:gd name="connsiteX12" fmla="*/ 56079 w 69846"/>
                    <a:gd name="connsiteY12" fmla="*/ -1284 h 48567"/>
                    <a:gd name="connsiteX13" fmla="*/ 56079 w 69846"/>
                    <a:gd name="connsiteY13" fmla="*/ 25861 h 48567"/>
                    <a:gd name="connsiteX14" fmla="*/ 54777 w 69846"/>
                    <a:gd name="connsiteY14" fmla="*/ 34977 h 48567"/>
                    <a:gd name="connsiteX15" fmla="*/ 49410 w 69846"/>
                    <a:gd name="connsiteY15" fmla="*/ 37667 h 48567"/>
                    <a:gd name="connsiteX16" fmla="*/ 44445 w 69846"/>
                    <a:gd name="connsiteY16" fmla="*/ 36050 h 48567"/>
                    <a:gd name="connsiteX17" fmla="*/ 41096 w 69846"/>
                    <a:gd name="connsiteY17" fmla="*/ 31342 h 48567"/>
                    <a:gd name="connsiteX18" fmla="*/ 40066 w 69846"/>
                    <a:gd name="connsiteY18" fmla="*/ 21526 h 48567"/>
                    <a:gd name="connsiteX19" fmla="*/ 40066 w 69846"/>
                    <a:gd name="connsiteY19" fmla="*/ -1284 h 48567"/>
                    <a:gd name="connsiteX20" fmla="*/ 27502 w 69846"/>
                    <a:gd name="connsiteY20" fmla="*/ -1284 h 48567"/>
                    <a:gd name="connsiteX21" fmla="*/ 27502 w 69846"/>
                    <a:gd name="connsiteY21" fmla="*/ 24745 h 48567"/>
                    <a:gd name="connsiteX22" fmla="*/ 26830 w 69846"/>
                    <a:gd name="connsiteY22" fmla="*/ 33675 h 48567"/>
                    <a:gd name="connsiteX23" fmla="*/ 24740 w 69846"/>
                    <a:gd name="connsiteY23" fmla="*/ 36680 h 48567"/>
                    <a:gd name="connsiteX24" fmla="*/ 20934 w 69846"/>
                    <a:gd name="connsiteY24" fmla="*/ 37667 h 48567"/>
                    <a:gd name="connsiteX25" fmla="*/ 15696 w 69846"/>
                    <a:gd name="connsiteY25" fmla="*/ 36093 h 48567"/>
                    <a:gd name="connsiteX26" fmla="*/ 12362 w 69846"/>
                    <a:gd name="connsiteY26" fmla="*/ 31585 h 48567"/>
                    <a:gd name="connsiteX27" fmla="*/ 11361 w 69846"/>
                    <a:gd name="connsiteY27" fmla="*/ 21797 h 48567"/>
                    <a:gd name="connsiteX28" fmla="*/ 11361 w 69846"/>
                    <a:gd name="connsiteY28" fmla="*/ -1284 h 48567"/>
                    <a:gd name="connsiteX29" fmla="*/ -1203 w 69846"/>
                    <a:gd name="connsiteY29" fmla="*/ -128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1203" y="46210"/>
                      </a:moveTo>
                      <a:lnTo>
                        <a:pt x="10373" y="46210"/>
                      </a:lnTo>
                      <a:lnTo>
                        <a:pt x="10373" y="39728"/>
                      </a:lnTo>
                      <a:cubicBezTo>
                        <a:pt x="14523" y="44765"/>
                        <a:pt x="19460" y="47283"/>
                        <a:pt x="25184" y="47283"/>
                      </a:cubicBezTo>
                      <a:cubicBezTo>
                        <a:pt x="28218" y="47283"/>
                        <a:pt x="30851" y="46654"/>
                        <a:pt x="33083" y="45394"/>
                      </a:cubicBezTo>
                      <a:cubicBezTo>
                        <a:pt x="35325" y="44145"/>
                        <a:pt x="37161" y="42256"/>
                        <a:pt x="38592" y="39728"/>
                      </a:cubicBezTo>
                      <a:cubicBezTo>
                        <a:pt x="40681" y="42256"/>
                        <a:pt x="42933" y="44145"/>
                        <a:pt x="45346" y="45394"/>
                      </a:cubicBezTo>
                      <a:cubicBezTo>
                        <a:pt x="47760" y="46654"/>
                        <a:pt x="50341" y="47283"/>
                        <a:pt x="53088" y="47283"/>
                      </a:cubicBezTo>
                      <a:cubicBezTo>
                        <a:pt x="56570" y="47283"/>
                        <a:pt x="59518" y="46572"/>
                        <a:pt x="61932" y="45151"/>
                      </a:cubicBezTo>
                      <a:cubicBezTo>
                        <a:pt x="64345" y="43739"/>
                        <a:pt x="66148" y="41659"/>
                        <a:pt x="67341" y="38912"/>
                      </a:cubicBezTo>
                      <a:cubicBezTo>
                        <a:pt x="68209" y="36890"/>
                        <a:pt x="68643" y="33613"/>
                        <a:pt x="68643" y="29081"/>
                      </a:cubicBezTo>
                      <a:lnTo>
                        <a:pt x="68643" y="-1284"/>
                      </a:lnTo>
                      <a:lnTo>
                        <a:pt x="56079" y="-1284"/>
                      </a:lnTo>
                      <a:lnTo>
                        <a:pt x="56079" y="25861"/>
                      </a:lnTo>
                      <a:cubicBezTo>
                        <a:pt x="56079" y="30574"/>
                        <a:pt x="55645" y="33613"/>
                        <a:pt x="54777" y="34977"/>
                      </a:cubicBezTo>
                      <a:cubicBezTo>
                        <a:pt x="53613" y="36770"/>
                        <a:pt x="51824" y="37667"/>
                        <a:pt x="49410" y="37667"/>
                      </a:cubicBezTo>
                      <a:cubicBezTo>
                        <a:pt x="47655" y="37667"/>
                        <a:pt x="46000" y="37128"/>
                        <a:pt x="44445" y="36050"/>
                      </a:cubicBezTo>
                      <a:cubicBezTo>
                        <a:pt x="42899" y="34982"/>
                        <a:pt x="41783" y="33412"/>
                        <a:pt x="41096" y="31342"/>
                      </a:cubicBezTo>
                      <a:cubicBezTo>
                        <a:pt x="40410" y="29272"/>
                        <a:pt x="40066" y="26000"/>
                        <a:pt x="40066" y="21526"/>
                      </a:cubicBezTo>
                      <a:lnTo>
                        <a:pt x="40066" y="-1284"/>
                      </a:lnTo>
                      <a:lnTo>
                        <a:pt x="27502" y="-1284"/>
                      </a:lnTo>
                      <a:lnTo>
                        <a:pt x="27502" y="24745"/>
                      </a:lnTo>
                      <a:cubicBezTo>
                        <a:pt x="27502" y="29363"/>
                        <a:pt x="27278" y="32339"/>
                        <a:pt x="26830" y="33675"/>
                      </a:cubicBezTo>
                      <a:cubicBezTo>
                        <a:pt x="26381" y="35020"/>
                        <a:pt x="25685" y="36021"/>
                        <a:pt x="24740" y="36680"/>
                      </a:cubicBezTo>
                      <a:cubicBezTo>
                        <a:pt x="23805" y="37338"/>
                        <a:pt x="22537" y="37667"/>
                        <a:pt x="20934" y="37667"/>
                      </a:cubicBezTo>
                      <a:cubicBezTo>
                        <a:pt x="18997" y="37667"/>
                        <a:pt x="17252" y="37142"/>
                        <a:pt x="15696" y="36093"/>
                      </a:cubicBezTo>
                      <a:cubicBezTo>
                        <a:pt x="14151" y="35053"/>
                        <a:pt x="13040" y="33551"/>
                        <a:pt x="12362" y="31585"/>
                      </a:cubicBezTo>
                      <a:cubicBezTo>
                        <a:pt x="11694" y="29620"/>
                        <a:pt x="11361" y="26358"/>
                        <a:pt x="11361" y="21797"/>
                      </a:cubicBezTo>
                      <a:lnTo>
                        <a:pt x="11361" y="-1284"/>
                      </a:lnTo>
                      <a:lnTo>
                        <a:pt x="-1203" y="-1284"/>
                      </a:lnTo>
                      <a:close/>
                    </a:path>
                  </a:pathLst>
                </a:custGeom>
                <a:solidFill>
                  <a:srgbClr val="000000"/>
                </a:solidFill>
                <a:ln w="14" cap="flat">
                  <a:noFill/>
                  <a:prstDash val="solid"/>
                  <a:round/>
                </a:ln>
              </p:spPr>
              <p:txBody>
                <a:bodyPr rtlCol="0" anchor="ctr"/>
                <a:lstStyle/>
                <a:p>
                  <a:endParaRPr lang="en-US"/>
                </a:p>
              </p:txBody>
            </p:sp>
            <p:sp>
              <p:nvSpPr>
                <p:cNvPr id="1786" name="Freeform: Shape 1785">
                  <a:extLst>
                    <a:ext uri="{FF2B5EF4-FFF2-40B4-BE49-F238E27FC236}">
                      <a16:creationId xmlns:a16="http://schemas.microsoft.com/office/drawing/2014/main" id="{B1E10D62-D801-BF36-7ED3-46E6CF2CF731}"/>
                    </a:ext>
                  </a:extLst>
                </p:cNvPr>
                <p:cNvSpPr/>
                <p:nvPr/>
              </p:nvSpPr>
              <p:spPr>
                <a:xfrm flipV="1">
                  <a:off x="7049287" y="3535583"/>
                  <a:ext cx="46335" cy="66640"/>
                </a:xfrm>
                <a:custGeom>
                  <a:avLst/>
                  <a:gdLst>
                    <a:gd name="connsiteX0" fmla="*/ -406 w 46335"/>
                    <a:gd name="connsiteY0" fmla="*/ 64917 h 66640"/>
                    <a:gd name="connsiteX1" fmla="*/ 11314 w 46335"/>
                    <a:gd name="connsiteY1" fmla="*/ 64917 h 66640"/>
                    <a:gd name="connsiteX2" fmla="*/ 11314 w 46335"/>
                    <a:gd name="connsiteY2" fmla="*/ 57934 h 66640"/>
                    <a:gd name="connsiteX3" fmla="*/ 17482 w 46335"/>
                    <a:gd name="connsiteY3" fmla="*/ 63744 h 66640"/>
                    <a:gd name="connsiteX4" fmla="*/ 26125 w 46335"/>
                    <a:gd name="connsiteY4" fmla="*/ 65990 h 66640"/>
                    <a:gd name="connsiteX5" fmla="*/ 40163 w 46335"/>
                    <a:gd name="connsiteY5" fmla="*/ 59508 h 66640"/>
                    <a:gd name="connsiteX6" fmla="*/ 45930 w 46335"/>
                    <a:gd name="connsiteY6" fmla="*/ 41434 h 66640"/>
                    <a:gd name="connsiteX7" fmla="*/ 40106 w 46335"/>
                    <a:gd name="connsiteY7" fmla="*/ 22946 h 66640"/>
                    <a:gd name="connsiteX8" fmla="*/ 26025 w 46335"/>
                    <a:gd name="connsiteY8" fmla="*/ 16349 h 66640"/>
                    <a:gd name="connsiteX9" fmla="*/ 18884 w 46335"/>
                    <a:gd name="connsiteY9" fmla="*/ 17909 h 66640"/>
                    <a:gd name="connsiteX10" fmla="*/ 12173 w 46335"/>
                    <a:gd name="connsiteY10" fmla="*/ 23275 h 66640"/>
                    <a:gd name="connsiteX11" fmla="*/ 12173 w 46335"/>
                    <a:gd name="connsiteY11" fmla="*/ -651 h 66640"/>
                    <a:gd name="connsiteX12" fmla="*/ -406 w 46335"/>
                    <a:gd name="connsiteY12" fmla="*/ -651 h 66640"/>
                    <a:gd name="connsiteX13" fmla="*/ 12030 w 46335"/>
                    <a:gd name="connsiteY13" fmla="*/ 41978 h 66640"/>
                    <a:gd name="connsiteX14" fmla="*/ 15206 w 46335"/>
                    <a:gd name="connsiteY14" fmla="*/ 30144 h 66640"/>
                    <a:gd name="connsiteX15" fmla="*/ 22948 w 46335"/>
                    <a:gd name="connsiteY15" fmla="*/ 26323 h 66640"/>
                    <a:gd name="connsiteX16" fmla="*/ 30232 w 46335"/>
                    <a:gd name="connsiteY16" fmla="*/ 29829 h 66640"/>
                    <a:gd name="connsiteX17" fmla="*/ 33137 w 46335"/>
                    <a:gd name="connsiteY17" fmla="*/ 41349 h 66640"/>
                    <a:gd name="connsiteX18" fmla="*/ 30132 w 46335"/>
                    <a:gd name="connsiteY18" fmla="*/ 52439 h 66640"/>
                    <a:gd name="connsiteX19" fmla="*/ 22719 w 46335"/>
                    <a:gd name="connsiteY19" fmla="*/ 56059 h 66640"/>
                    <a:gd name="connsiteX20" fmla="*/ 15063 w 46335"/>
                    <a:gd name="connsiteY20" fmla="*/ 52496 h 66640"/>
                    <a:gd name="connsiteX21" fmla="*/ 12030 w 46335"/>
                    <a:gd name="connsiteY21" fmla="*/ 41978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406" y="64917"/>
                      </a:moveTo>
                      <a:lnTo>
                        <a:pt x="11314" y="64917"/>
                      </a:lnTo>
                      <a:lnTo>
                        <a:pt x="11314" y="57934"/>
                      </a:lnTo>
                      <a:cubicBezTo>
                        <a:pt x="12841" y="60319"/>
                        <a:pt x="14896" y="62255"/>
                        <a:pt x="17482" y="63744"/>
                      </a:cubicBezTo>
                      <a:cubicBezTo>
                        <a:pt x="20077" y="65241"/>
                        <a:pt x="22958" y="65990"/>
                        <a:pt x="26125" y="65990"/>
                      </a:cubicBezTo>
                      <a:cubicBezTo>
                        <a:pt x="31639" y="65990"/>
                        <a:pt x="36318" y="63829"/>
                        <a:pt x="40163" y="59508"/>
                      </a:cubicBezTo>
                      <a:cubicBezTo>
                        <a:pt x="44007" y="55186"/>
                        <a:pt x="45930" y="49162"/>
                        <a:pt x="45930" y="41434"/>
                      </a:cubicBezTo>
                      <a:cubicBezTo>
                        <a:pt x="45930" y="33507"/>
                        <a:pt x="43988" y="27344"/>
                        <a:pt x="40106" y="22946"/>
                      </a:cubicBezTo>
                      <a:cubicBezTo>
                        <a:pt x="36232" y="18548"/>
                        <a:pt x="31539" y="16349"/>
                        <a:pt x="26025" y="16349"/>
                      </a:cubicBezTo>
                      <a:cubicBezTo>
                        <a:pt x="23401" y="16349"/>
                        <a:pt x="21021" y="16869"/>
                        <a:pt x="18884" y="17909"/>
                      </a:cubicBezTo>
                      <a:cubicBezTo>
                        <a:pt x="16757" y="18959"/>
                        <a:pt x="14520" y="20747"/>
                        <a:pt x="12173" y="23275"/>
                      </a:cubicBezTo>
                      <a:lnTo>
                        <a:pt x="12173" y="-651"/>
                      </a:lnTo>
                      <a:lnTo>
                        <a:pt x="-406" y="-651"/>
                      </a:lnTo>
                      <a:close/>
                      <a:moveTo>
                        <a:pt x="12030" y="41978"/>
                      </a:moveTo>
                      <a:cubicBezTo>
                        <a:pt x="12030" y="36636"/>
                        <a:pt x="13089" y="32691"/>
                        <a:pt x="15206" y="30144"/>
                      </a:cubicBezTo>
                      <a:cubicBezTo>
                        <a:pt x="17324" y="27597"/>
                        <a:pt x="19905" y="26323"/>
                        <a:pt x="22948" y="26323"/>
                      </a:cubicBezTo>
                      <a:cubicBezTo>
                        <a:pt x="25867" y="26323"/>
                        <a:pt x="28295" y="27492"/>
                        <a:pt x="30232" y="29829"/>
                      </a:cubicBezTo>
                      <a:cubicBezTo>
                        <a:pt x="32168" y="32176"/>
                        <a:pt x="33137" y="36016"/>
                        <a:pt x="33137" y="41349"/>
                      </a:cubicBezTo>
                      <a:cubicBezTo>
                        <a:pt x="33137" y="46328"/>
                        <a:pt x="32135" y="50025"/>
                        <a:pt x="30132" y="52439"/>
                      </a:cubicBezTo>
                      <a:cubicBezTo>
                        <a:pt x="28138" y="54852"/>
                        <a:pt x="25667" y="56059"/>
                        <a:pt x="22719" y="56059"/>
                      </a:cubicBezTo>
                      <a:cubicBezTo>
                        <a:pt x="19647" y="56059"/>
                        <a:pt x="17095" y="54871"/>
                        <a:pt x="15063" y="52496"/>
                      </a:cubicBezTo>
                      <a:cubicBezTo>
                        <a:pt x="13041" y="50130"/>
                        <a:pt x="12030" y="46624"/>
                        <a:pt x="12030" y="41978"/>
                      </a:cubicBezTo>
                      <a:close/>
                    </a:path>
                  </a:pathLst>
                </a:custGeom>
                <a:solidFill>
                  <a:srgbClr val="000000"/>
                </a:solidFill>
                <a:ln w="14" cap="flat">
                  <a:noFill/>
                  <a:prstDash val="solid"/>
                  <a:round/>
                </a:ln>
              </p:spPr>
              <p:txBody>
                <a:bodyPr rtlCol="0" anchor="ctr"/>
                <a:lstStyle/>
                <a:p>
                  <a:endParaRPr lang="en-US"/>
                </a:p>
              </p:txBody>
            </p:sp>
            <p:sp>
              <p:nvSpPr>
                <p:cNvPr id="1787" name="Freeform: Shape 1786">
                  <a:extLst>
                    <a:ext uri="{FF2B5EF4-FFF2-40B4-BE49-F238E27FC236}">
                      <a16:creationId xmlns:a16="http://schemas.microsoft.com/office/drawing/2014/main" id="{5D94A80B-6F89-8B1A-578C-2159CA6C7D20}"/>
                    </a:ext>
                  </a:extLst>
                </p:cNvPr>
                <p:cNvSpPr/>
                <p:nvPr/>
              </p:nvSpPr>
              <p:spPr>
                <a:xfrm flipV="1">
                  <a:off x="7105587" y="3518597"/>
                  <a:ext cx="12578" cy="65553"/>
                </a:xfrm>
                <a:custGeom>
                  <a:avLst/>
                  <a:gdLst>
                    <a:gd name="connsiteX0" fmla="*/ 758 w 12578"/>
                    <a:gd name="connsiteY0" fmla="*/ -1880 h 65553"/>
                    <a:gd name="connsiteX1" fmla="*/ 758 w 12578"/>
                    <a:gd name="connsiteY1" fmla="*/ 63674 h 65553"/>
                    <a:gd name="connsiteX2" fmla="*/ 13336 w 12578"/>
                    <a:gd name="connsiteY2" fmla="*/ 63674 h 65553"/>
                    <a:gd name="connsiteX3" fmla="*/ 13336 w 12578"/>
                    <a:gd name="connsiteY3" fmla="*/ -1880 h 65553"/>
                  </a:gdLst>
                  <a:ahLst/>
                  <a:cxnLst>
                    <a:cxn ang="0">
                      <a:pos x="connsiteX0" y="connsiteY0"/>
                    </a:cxn>
                    <a:cxn ang="0">
                      <a:pos x="connsiteX1" y="connsiteY1"/>
                    </a:cxn>
                    <a:cxn ang="0">
                      <a:pos x="connsiteX2" y="connsiteY2"/>
                    </a:cxn>
                    <a:cxn ang="0">
                      <a:pos x="connsiteX3" y="connsiteY3"/>
                    </a:cxn>
                  </a:cxnLst>
                  <a:rect l="l" t="t" r="r" b="b"/>
                  <a:pathLst>
                    <a:path w="12578" h="65553">
                      <a:moveTo>
                        <a:pt x="758" y="-1880"/>
                      </a:moveTo>
                      <a:lnTo>
                        <a:pt x="758" y="63674"/>
                      </a:lnTo>
                      <a:lnTo>
                        <a:pt x="13336" y="63674"/>
                      </a:lnTo>
                      <a:lnTo>
                        <a:pt x="13336" y="-1880"/>
                      </a:lnTo>
                      <a:close/>
                    </a:path>
                  </a:pathLst>
                </a:custGeom>
                <a:solidFill>
                  <a:srgbClr val="000000"/>
                </a:solidFill>
                <a:ln w="14" cap="flat">
                  <a:noFill/>
                  <a:prstDash val="solid"/>
                  <a:round/>
                </a:ln>
              </p:spPr>
              <p:txBody>
                <a:bodyPr rtlCol="0" anchor="ctr"/>
                <a:lstStyle/>
                <a:p>
                  <a:endParaRPr lang="en-US"/>
                </a:p>
              </p:txBody>
            </p:sp>
            <p:sp>
              <p:nvSpPr>
                <p:cNvPr id="1788" name="Freeform: Shape 1787">
                  <a:extLst>
                    <a:ext uri="{FF2B5EF4-FFF2-40B4-BE49-F238E27FC236}">
                      <a16:creationId xmlns:a16="http://schemas.microsoft.com/office/drawing/2014/main" id="{F13D195B-9C00-282B-F00E-00C538316BFD}"/>
                    </a:ext>
                  </a:extLst>
                </p:cNvPr>
                <p:cNvSpPr/>
                <p:nvPr/>
              </p:nvSpPr>
              <p:spPr>
                <a:xfrm flipV="1">
                  <a:off x="7127369" y="3535583"/>
                  <a:ext cx="44372" cy="49640"/>
                </a:xfrm>
                <a:custGeom>
                  <a:avLst/>
                  <a:gdLst>
                    <a:gd name="connsiteX0" fmla="*/ 31079 w 44372"/>
                    <a:gd name="connsiteY0" fmla="*/ 14938 h 49640"/>
                    <a:gd name="connsiteX1" fmla="*/ 43600 w 44372"/>
                    <a:gd name="connsiteY1" fmla="*/ 12834 h 49640"/>
                    <a:gd name="connsiteX2" fmla="*/ 35973 w 44372"/>
                    <a:gd name="connsiteY2" fmla="*/ 2345 h 49640"/>
                    <a:gd name="connsiteX3" fmla="*/ 22951 w 44372"/>
                    <a:gd name="connsiteY3" fmla="*/ -1247 h 49640"/>
                    <a:gd name="connsiteX4" fmla="*/ 4606 w 44372"/>
                    <a:gd name="connsiteY4" fmla="*/ 6853 h 49640"/>
                    <a:gd name="connsiteX5" fmla="*/ -88 w 44372"/>
                    <a:gd name="connsiteY5" fmla="*/ 23209 h 49640"/>
                    <a:gd name="connsiteX6" fmla="*/ 6080 w 44372"/>
                    <a:gd name="connsiteY6" fmla="*/ 41697 h 49640"/>
                    <a:gd name="connsiteX7" fmla="*/ 21692 w 44372"/>
                    <a:gd name="connsiteY7" fmla="*/ 48394 h 49640"/>
                    <a:gd name="connsiteX8" fmla="*/ 38420 w 44372"/>
                    <a:gd name="connsiteY8" fmla="*/ 41397 h 49640"/>
                    <a:gd name="connsiteX9" fmla="*/ 44272 w 44372"/>
                    <a:gd name="connsiteY9" fmla="*/ 19946 h 49640"/>
                    <a:gd name="connsiteX10" fmla="*/ 12791 w 44372"/>
                    <a:gd name="connsiteY10" fmla="*/ 19946 h 49640"/>
                    <a:gd name="connsiteX11" fmla="*/ 15839 w 44372"/>
                    <a:gd name="connsiteY11" fmla="*/ 11246 h 49640"/>
                    <a:gd name="connsiteX12" fmla="*/ 23080 w 44372"/>
                    <a:gd name="connsiteY12" fmla="*/ 8141 h 49640"/>
                    <a:gd name="connsiteX13" fmla="*/ 28031 w 44372"/>
                    <a:gd name="connsiteY13" fmla="*/ 9743 h 49640"/>
                    <a:gd name="connsiteX14" fmla="*/ 31079 w 44372"/>
                    <a:gd name="connsiteY14" fmla="*/ 14938 h 49640"/>
                    <a:gd name="connsiteX15" fmla="*/ 31794 w 44372"/>
                    <a:gd name="connsiteY15" fmla="*/ 27645 h 49640"/>
                    <a:gd name="connsiteX16" fmla="*/ 28975 w 44372"/>
                    <a:gd name="connsiteY16" fmla="*/ 35930 h 49640"/>
                    <a:gd name="connsiteX17" fmla="*/ 22450 w 44372"/>
                    <a:gd name="connsiteY17" fmla="*/ 38778 h 49640"/>
                    <a:gd name="connsiteX18" fmla="*/ 15653 w 44372"/>
                    <a:gd name="connsiteY18" fmla="*/ 35787 h 49640"/>
                    <a:gd name="connsiteX19" fmla="*/ 13020 w 44372"/>
                    <a:gd name="connsiteY19" fmla="*/ 2764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079" y="14938"/>
                      </a:moveTo>
                      <a:lnTo>
                        <a:pt x="43600" y="12834"/>
                      </a:lnTo>
                      <a:cubicBezTo>
                        <a:pt x="41997" y="8245"/>
                        <a:pt x="39455" y="4749"/>
                        <a:pt x="35973" y="2345"/>
                      </a:cubicBezTo>
                      <a:cubicBezTo>
                        <a:pt x="32500" y="-49"/>
                        <a:pt x="28160" y="-1247"/>
                        <a:pt x="22951" y="-1247"/>
                      </a:cubicBezTo>
                      <a:cubicBezTo>
                        <a:pt x="14689" y="-1247"/>
                        <a:pt x="8574" y="1453"/>
                        <a:pt x="4606" y="6853"/>
                      </a:cubicBezTo>
                      <a:cubicBezTo>
                        <a:pt x="1477" y="11174"/>
                        <a:pt x="-88" y="16626"/>
                        <a:pt x="-88" y="23209"/>
                      </a:cubicBezTo>
                      <a:cubicBezTo>
                        <a:pt x="-88" y="31079"/>
                        <a:pt x="1968" y="37242"/>
                        <a:pt x="6080" y="41697"/>
                      </a:cubicBezTo>
                      <a:cubicBezTo>
                        <a:pt x="10201" y="46162"/>
                        <a:pt x="15405" y="48394"/>
                        <a:pt x="21692" y="48394"/>
                      </a:cubicBezTo>
                      <a:cubicBezTo>
                        <a:pt x="28761" y="48394"/>
                        <a:pt x="34337" y="46062"/>
                        <a:pt x="38420" y="41397"/>
                      </a:cubicBezTo>
                      <a:cubicBezTo>
                        <a:pt x="42503" y="36732"/>
                        <a:pt x="44454" y="29581"/>
                        <a:pt x="44272" y="19946"/>
                      </a:cubicBezTo>
                      <a:lnTo>
                        <a:pt x="12791" y="19946"/>
                      </a:lnTo>
                      <a:cubicBezTo>
                        <a:pt x="12886" y="16226"/>
                        <a:pt x="13902" y="13325"/>
                        <a:pt x="15839" y="11246"/>
                      </a:cubicBezTo>
                      <a:cubicBezTo>
                        <a:pt x="17775" y="9176"/>
                        <a:pt x="20189" y="8141"/>
                        <a:pt x="23080" y="8141"/>
                      </a:cubicBezTo>
                      <a:cubicBezTo>
                        <a:pt x="25045" y="8141"/>
                        <a:pt x="26695" y="8675"/>
                        <a:pt x="28031" y="9743"/>
                      </a:cubicBezTo>
                      <a:cubicBezTo>
                        <a:pt x="29376" y="10821"/>
                        <a:pt x="30392" y="12553"/>
                        <a:pt x="31079" y="14938"/>
                      </a:cubicBezTo>
                      <a:close/>
                      <a:moveTo>
                        <a:pt x="31794" y="27645"/>
                      </a:moveTo>
                      <a:cubicBezTo>
                        <a:pt x="31708" y="31280"/>
                        <a:pt x="30769" y="34041"/>
                        <a:pt x="28975" y="35930"/>
                      </a:cubicBezTo>
                      <a:cubicBezTo>
                        <a:pt x="27191" y="37829"/>
                        <a:pt x="25016" y="38778"/>
                        <a:pt x="22450" y="38778"/>
                      </a:cubicBezTo>
                      <a:cubicBezTo>
                        <a:pt x="19712" y="38778"/>
                        <a:pt x="17446" y="37781"/>
                        <a:pt x="15653" y="35787"/>
                      </a:cubicBezTo>
                      <a:cubicBezTo>
                        <a:pt x="13869" y="33784"/>
                        <a:pt x="12991" y="31070"/>
                        <a:pt x="13020" y="27645"/>
                      </a:cubicBezTo>
                      <a:close/>
                    </a:path>
                  </a:pathLst>
                </a:custGeom>
                <a:solidFill>
                  <a:srgbClr val="000000"/>
                </a:solidFill>
                <a:ln w="14" cap="flat">
                  <a:noFill/>
                  <a:prstDash val="solid"/>
                  <a:round/>
                </a:ln>
              </p:spPr>
              <p:txBody>
                <a:bodyPr rtlCol="0" anchor="ctr"/>
                <a:lstStyle/>
                <a:p>
                  <a:endParaRPr lang="en-US"/>
                </a:p>
              </p:txBody>
            </p:sp>
            <p:sp>
              <p:nvSpPr>
                <p:cNvPr id="1789" name="Freeform: Shape 1788">
                  <a:extLst>
                    <a:ext uri="{FF2B5EF4-FFF2-40B4-BE49-F238E27FC236}">
                      <a16:creationId xmlns:a16="http://schemas.microsoft.com/office/drawing/2014/main" id="{652E9D5B-DDB9-7813-5E40-8E60145D7CBC}"/>
                    </a:ext>
                  </a:extLst>
                </p:cNvPr>
                <p:cNvSpPr/>
                <p:nvPr/>
              </p:nvSpPr>
              <p:spPr>
                <a:xfrm flipV="1">
                  <a:off x="7177544" y="3535583"/>
                  <a:ext cx="44360" cy="49640"/>
                </a:xfrm>
                <a:custGeom>
                  <a:avLst/>
                  <a:gdLst>
                    <a:gd name="connsiteX0" fmla="*/ -23 w 44360"/>
                    <a:gd name="connsiteY0" fmla="*/ 13378 h 49640"/>
                    <a:gd name="connsiteX1" fmla="*/ 12584 w 44360"/>
                    <a:gd name="connsiteY1" fmla="*/ 15295 h 49640"/>
                    <a:gd name="connsiteX2" fmla="*/ 15847 w 44360"/>
                    <a:gd name="connsiteY2" fmla="*/ 9729 h 49640"/>
                    <a:gd name="connsiteX3" fmla="*/ 22744 w 44360"/>
                    <a:gd name="connsiteY3" fmla="*/ 7826 h 49640"/>
                    <a:gd name="connsiteX4" fmla="*/ 30071 w 44360"/>
                    <a:gd name="connsiteY4" fmla="*/ 9614 h 49640"/>
                    <a:gd name="connsiteX5" fmla="*/ 31731 w 44360"/>
                    <a:gd name="connsiteY5" fmla="*/ 12977 h 49640"/>
                    <a:gd name="connsiteX6" fmla="*/ 30829 w 44360"/>
                    <a:gd name="connsiteY6" fmla="*/ 15338 h 49640"/>
                    <a:gd name="connsiteX7" fmla="*/ 26636 w 44360"/>
                    <a:gd name="connsiteY7" fmla="*/ 16998 h 49640"/>
                    <a:gd name="connsiteX8" fmla="*/ 7361 w 44360"/>
                    <a:gd name="connsiteY8" fmla="*/ 23123 h 49640"/>
                    <a:gd name="connsiteX9" fmla="*/ 1723 w 44360"/>
                    <a:gd name="connsiteY9" fmla="*/ 33812 h 49640"/>
                    <a:gd name="connsiteX10" fmla="*/ 6588 w 44360"/>
                    <a:gd name="connsiteY10" fmla="*/ 44187 h 49640"/>
                    <a:gd name="connsiteX11" fmla="*/ 21714 w 44360"/>
                    <a:gd name="connsiteY11" fmla="*/ 48394 h 49640"/>
                    <a:gd name="connsiteX12" fmla="*/ 36195 w 44360"/>
                    <a:gd name="connsiteY12" fmla="*/ 45217 h 49640"/>
                    <a:gd name="connsiteX13" fmla="*/ 42735 w 44360"/>
                    <a:gd name="connsiteY13" fmla="*/ 35830 h 49640"/>
                    <a:gd name="connsiteX14" fmla="*/ 30872 w 44360"/>
                    <a:gd name="connsiteY14" fmla="*/ 33641 h 49640"/>
                    <a:gd name="connsiteX15" fmla="*/ 27981 w 44360"/>
                    <a:gd name="connsiteY15" fmla="*/ 37876 h 49640"/>
                    <a:gd name="connsiteX16" fmla="*/ 21928 w 44360"/>
                    <a:gd name="connsiteY16" fmla="*/ 39365 h 49640"/>
                    <a:gd name="connsiteX17" fmla="*/ 14831 w 44360"/>
                    <a:gd name="connsiteY17" fmla="*/ 37977 h 49640"/>
                    <a:gd name="connsiteX18" fmla="*/ 13400 w 44360"/>
                    <a:gd name="connsiteY18" fmla="*/ 35429 h 49640"/>
                    <a:gd name="connsiteX19" fmla="*/ 14645 w 44360"/>
                    <a:gd name="connsiteY19" fmla="*/ 33140 h 49640"/>
                    <a:gd name="connsiteX20" fmla="*/ 26379 w 44360"/>
                    <a:gd name="connsiteY20" fmla="*/ 29605 h 49640"/>
                    <a:gd name="connsiteX21" fmla="*/ 40402 w 44360"/>
                    <a:gd name="connsiteY21" fmla="*/ 24024 h 49640"/>
                    <a:gd name="connsiteX22" fmla="*/ 44338 w 44360"/>
                    <a:gd name="connsiteY22" fmla="*/ 14680 h 49640"/>
                    <a:gd name="connsiteX23" fmla="*/ 38886 w 44360"/>
                    <a:gd name="connsiteY23" fmla="*/ 3447 h 49640"/>
                    <a:gd name="connsiteX24" fmla="*/ 22744 w 44360"/>
                    <a:gd name="connsiteY24" fmla="*/ -1247 h 49640"/>
                    <a:gd name="connsiteX25" fmla="*/ 7375 w 44360"/>
                    <a:gd name="connsiteY25" fmla="*/ 2689 h 49640"/>
                    <a:gd name="connsiteX26" fmla="*/ -23 w 44360"/>
                    <a:gd name="connsiteY26" fmla="*/ 1337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23" y="13378"/>
                      </a:moveTo>
                      <a:lnTo>
                        <a:pt x="12584" y="15295"/>
                      </a:lnTo>
                      <a:cubicBezTo>
                        <a:pt x="13128" y="12853"/>
                        <a:pt x="14215" y="10998"/>
                        <a:pt x="15847" y="9729"/>
                      </a:cubicBezTo>
                      <a:cubicBezTo>
                        <a:pt x="17488" y="8460"/>
                        <a:pt x="19787" y="7826"/>
                        <a:pt x="22744" y="7826"/>
                      </a:cubicBezTo>
                      <a:cubicBezTo>
                        <a:pt x="25988" y="7826"/>
                        <a:pt x="28430" y="8422"/>
                        <a:pt x="30071" y="9614"/>
                      </a:cubicBezTo>
                      <a:cubicBezTo>
                        <a:pt x="31177" y="10454"/>
                        <a:pt x="31731" y="11575"/>
                        <a:pt x="31731" y="12977"/>
                      </a:cubicBezTo>
                      <a:cubicBezTo>
                        <a:pt x="31731" y="13931"/>
                        <a:pt x="31430" y="14718"/>
                        <a:pt x="30829" y="15338"/>
                      </a:cubicBezTo>
                      <a:cubicBezTo>
                        <a:pt x="30209" y="15939"/>
                        <a:pt x="28811" y="16493"/>
                        <a:pt x="26636" y="16998"/>
                      </a:cubicBezTo>
                      <a:cubicBezTo>
                        <a:pt x="16495" y="19231"/>
                        <a:pt x="10070" y="21272"/>
                        <a:pt x="7361" y="23123"/>
                      </a:cubicBezTo>
                      <a:cubicBezTo>
                        <a:pt x="3602" y="25689"/>
                        <a:pt x="1723" y="29252"/>
                        <a:pt x="1723" y="33812"/>
                      </a:cubicBezTo>
                      <a:cubicBezTo>
                        <a:pt x="1723" y="37924"/>
                        <a:pt x="3345" y="41382"/>
                        <a:pt x="6588" y="44187"/>
                      </a:cubicBezTo>
                      <a:cubicBezTo>
                        <a:pt x="9841" y="46992"/>
                        <a:pt x="14883" y="48394"/>
                        <a:pt x="21714" y="48394"/>
                      </a:cubicBezTo>
                      <a:cubicBezTo>
                        <a:pt x="28210" y="48394"/>
                        <a:pt x="33038" y="47335"/>
                        <a:pt x="36195" y="45217"/>
                      </a:cubicBezTo>
                      <a:cubicBezTo>
                        <a:pt x="39362" y="43099"/>
                        <a:pt x="41542" y="39970"/>
                        <a:pt x="42735" y="35830"/>
                      </a:cubicBezTo>
                      <a:lnTo>
                        <a:pt x="30872" y="33641"/>
                      </a:lnTo>
                      <a:cubicBezTo>
                        <a:pt x="30366" y="35482"/>
                        <a:pt x="29403" y="36894"/>
                        <a:pt x="27981" y="37876"/>
                      </a:cubicBezTo>
                      <a:cubicBezTo>
                        <a:pt x="26569" y="38868"/>
                        <a:pt x="24552" y="39365"/>
                        <a:pt x="21928" y="39365"/>
                      </a:cubicBezTo>
                      <a:cubicBezTo>
                        <a:pt x="18628" y="39365"/>
                        <a:pt x="16262" y="38902"/>
                        <a:pt x="14831" y="37977"/>
                      </a:cubicBezTo>
                      <a:cubicBezTo>
                        <a:pt x="13877" y="37318"/>
                        <a:pt x="13400" y="36469"/>
                        <a:pt x="13400" y="35429"/>
                      </a:cubicBezTo>
                      <a:cubicBezTo>
                        <a:pt x="13400" y="34533"/>
                        <a:pt x="13815" y="33769"/>
                        <a:pt x="14645" y="33140"/>
                      </a:cubicBezTo>
                      <a:cubicBezTo>
                        <a:pt x="15780" y="32310"/>
                        <a:pt x="19691" y="31132"/>
                        <a:pt x="26379" y="29605"/>
                      </a:cubicBezTo>
                      <a:cubicBezTo>
                        <a:pt x="33076" y="28088"/>
                        <a:pt x="37750" y="26228"/>
                        <a:pt x="40402" y="24024"/>
                      </a:cubicBezTo>
                      <a:cubicBezTo>
                        <a:pt x="43026" y="21783"/>
                        <a:pt x="44338" y="18668"/>
                        <a:pt x="44338" y="14680"/>
                      </a:cubicBezTo>
                      <a:cubicBezTo>
                        <a:pt x="44338" y="10320"/>
                        <a:pt x="42520" y="6576"/>
                        <a:pt x="38886" y="3447"/>
                      </a:cubicBezTo>
                      <a:cubicBezTo>
                        <a:pt x="35251" y="318"/>
                        <a:pt x="29870" y="-1247"/>
                        <a:pt x="22744" y="-1247"/>
                      </a:cubicBezTo>
                      <a:cubicBezTo>
                        <a:pt x="16276" y="-1247"/>
                        <a:pt x="11153" y="65"/>
                        <a:pt x="7375" y="2689"/>
                      </a:cubicBezTo>
                      <a:cubicBezTo>
                        <a:pt x="3607" y="5312"/>
                        <a:pt x="1141" y="8875"/>
                        <a:pt x="-23" y="13378"/>
                      </a:cubicBezTo>
                      <a:close/>
                    </a:path>
                  </a:pathLst>
                </a:custGeom>
                <a:solidFill>
                  <a:srgbClr val="000000"/>
                </a:solidFill>
                <a:ln w="14" cap="flat">
                  <a:noFill/>
                  <a:prstDash val="solid"/>
                  <a:round/>
                </a:ln>
              </p:spPr>
              <p:txBody>
                <a:bodyPr rtlCol="0" anchor="ctr"/>
                <a:lstStyle/>
                <a:p>
                  <a:endParaRPr lang="en-US"/>
                </a:p>
              </p:txBody>
            </p:sp>
            <p:sp>
              <p:nvSpPr>
                <p:cNvPr id="1790" name="Freeform: Shape 1789">
                  <a:extLst>
                    <a:ext uri="{FF2B5EF4-FFF2-40B4-BE49-F238E27FC236}">
                      <a16:creationId xmlns:a16="http://schemas.microsoft.com/office/drawing/2014/main" id="{50C4E66D-1944-D8B6-229A-84427A05C160}"/>
                    </a:ext>
                  </a:extLst>
                </p:cNvPr>
                <p:cNvSpPr/>
                <p:nvPr/>
              </p:nvSpPr>
              <p:spPr>
                <a:xfrm flipV="1">
                  <a:off x="7226332" y="358415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91" name="Freeform: Shape 1790">
                  <a:extLst>
                    <a:ext uri="{FF2B5EF4-FFF2-40B4-BE49-F238E27FC236}">
                      <a16:creationId xmlns:a16="http://schemas.microsoft.com/office/drawing/2014/main" id="{5A5B55DC-E35D-6FD8-CBB8-3F3C71216068}"/>
                    </a:ext>
                  </a:extLst>
                </p:cNvPr>
                <p:cNvSpPr/>
                <p:nvPr/>
              </p:nvSpPr>
              <p:spPr>
                <a:xfrm flipV="1">
                  <a:off x="7255582" y="3536126"/>
                  <a:ext cx="45834" cy="31381"/>
                </a:xfrm>
                <a:custGeom>
                  <a:avLst/>
                  <a:gdLst>
                    <a:gd name="connsiteX0" fmla="*/ -172 w 45834"/>
                    <a:gd name="connsiteY0" fmla="*/ 17999 h 31381"/>
                    <a:gd name="connsiteX1" fmla="*/ -172 w 45834"/>
                    <a:gd name="connsiteY1" fmla="*/ 29533 h 31381"/>
                    <a:gd name="connsiteX2" fmla="*/ 45662 w 45834"/>
                    <a:gd name="connsiteY2" fmla="*/ 29533 h 31381"/>
                    <a:gd name="connsiteX3" fmla="*/ 45662 w 45834"/>
                    <a:gd name="connsiteY3" fmla="*/ 17999 h 31381"/>
                    <a:gd name="connsiteX4" fmla="*/ -172 w 45834"/>
                    <a:gd name="connsiteY4" fmla="*/ -1849 h 31381"/>
                    <a:gd name="connsiteX5" fmla="*/ -172 w 45834"/>
                    <a:gd name="connsiteY5" fmla="*/ 9728 h 31381"/>
                    <a:gd name="connsiteX6" fmla="*/ 45662 w 45834"/>
                    <a:gd name="connsiteY6" fmla="*/ 9728 h 31381"/>
                    <a:gd name="connsiteX7" fmla="*/ 45662 w 45834"/>
                    <a:gd name="connsiteY7" fmla="*/ -1849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72" y="17999"/>
                      </a:moveTo>
                      <a:lnTo>
                        <a:pt x="-172" y="29533"/>
                      </a:lnTo>
                      <a:lnTo>
                        <a:pt x="45662" y="29533"/>
                      </a:lnTo>
                      <a:lnTo>
                        <a:pt x="45662" y="17999"/>
                      </a:lnTo>
                      <a:close/>
                      <a:moveTo>
                        <a:pt x="-172" y="-1849"/>
                      </a:moveTo>
                      <a:lnTo>
                        <a:pt x="-172" y="9728"/>
                      </a:lnTo>
                      <a:lnTo>
                        <a:pt x="45662" y="9728"/>
                      </a:lnTo>
                      <a:lnTo>
                        <a:pt x="45662" y="-1849"/>
                      </a:lnTo>
                      <a:close/>
                    </a:path>
                  </a:pathLst>
                </a:custGeom>
                <a:solidFill>
                  <a:srgbClr val="000000"/>
                </a:solidFill>
                <a:ln w="14" cap="flat">
                  <a:noFill/>
                  <a:prstDash val="solid"/>
                  <a:round/>
                </a:ln>
              </p:spPr>
              <p:txBody>
                <a:bodyPr rtlCol="0" anchor="ctr"/>
                <a:lstStyle/>
                <a:p>
                  <a:endParaRPr lang="en-US"/>
                </a:p>
              </p:txBody>
            </p:sp>
            <p:sp>
              <p:nvSpPr>
                <p:cNvPr id="1792" name="Freeform: Shape 1791">
                  <a:extLst>
                    <a:ext uri="{FF2B5EF4-FFF2-40B4-BE49-F238E27FC236}">
                      <a16:creationId xmlns:a16="http://schemas.microsoft.com/office/drawing/2014/main" id="{D069E7AC-F323-93AC-5308-7EF061B9374F}"/>
                    </a:ext>
                  </a:extLst>
                </p:cNvPr>
                <p:cNvSpPr/>
                <p:nvPr/>
              </p:nvSpPr>
              <p:spPr>
                <a:xfrm flipV="1">
                  <a:off x="7305260" y="358415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793" name="Freeform: Shape 1792">
                  <a:extLst>
                    <a:ext uri="{FF2B5EF4-FFF2-40B4-BE49-F238E27FC236}">
                      <a16:creationId xmlns:a16="http://schemas.microsoft.com/office/drawing/2014/main" id="{428C6A47-37A3-C121-9D1A-88A438256402}"/>
                    </a:ext>
                  </a:extLst>
                </p:cNvPr>
                <p:cNvSpPr/>
                <p:nvPr/>
              </p:nvSpPr>
              <p:spPr>
                <a:xfrm flipV="1">
                  <a:off x="7337945" y="3518325"/>
                  <a:ext cx="28805" cy="65825"/>
                </a:xfrm>
                <a:custGeom>
                  <a:avLst/>
                  <a:gdLst>
                    <a:gd name="connsiteX0" fmla="*/ 29006 w 28805"/>
                    <a:gd name="connsiteY0" fmla="*/ -1889 h 65825"/>
                    <a:gd name="connsiteX1" fmla="*/ 16442 w 28805"/>
                    <a:gd name="connsiteY1" fmla="*/ -1889 h 65825"/>
                    <a:gd name="connsiteX2" fmla="*/ 16442 w 28805"/>
                    <a:gd name="connsiteY2" fmla="*/ 45462 h 65825"/>
                    <a:gd name="connsiteX3" fmla="*/ 200 w 28805"/>
                    <a:gd name="connsiteY3" fmla="*/ 35946 h 65825"/>
                    <a:gd name="connsiteX4" fmla="*/ 200 w 28805"/>
                    <a:gd name="connsiteY4" fmla="*/ 47351 h 65825"/>
                    <a:gd name="connsiteX5" fmla="*/ 10890 w 28805"/>
                    <a:gd name="connsiteY5" fmla="*/ 53447 h 65825"/>
                    <a:gd name="connsiteX6" fmla="*/ 18803 w 28805"/>
                    <a:gd name="connsiteY6" fmla="*/ 63936 h 65825"/>
                    <a:gd name="connsiteX7" fmla="*/ 29006 w 28805"/>
                    <a:gd name="connsiteY7" fmla="*/ 63936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006" y="-1889"/>
                      </a:moveTo>
                      <a:lnTo>
                        <a:pt x="16442" y="-1889"/>
                      </a:lnTo>
                      <a:lnTo>
                        <a:pt x="16442" y="45462"/>
                      </a:lnTo>
                      <a:cubicBezTo>
                        <a:pt x="11844" y="41169"/>
                        <a:pt x="6430" y="37997"/>
                        <a:pt x="200" y="35946"/>
                      </a:cubicBezTo>
                      <a:lnTo>
                        <a:pt x="200" y="47351"/>
                      </a:lnTo>
                      <a:cubicBezTo>
                        <a:pt x="3482" y="48419"/>
                        <a:pt x="7045" y="50451"/>
                        <a:pt x="10890" y="53447"/>
                      </a:cubicBezTo>
                      <a:cubicBezTo>
                        <a:pt x="14734" y="56442"/>
                        <a:pt x="17372" y="59939"/>
                        <a:pt x="18803" y="63936"/>
                      </a:cubicBezTo>
                      <a:lnTo>
                        <a:pt x="29006" y="63936"/>
                      </a:lnTo>
                      <a:close/>
                    </a:path>
                  </a:pathLst>
                </a:custGeom>
                <a:solidFill>
                  <a:srgbClr val="000000"/>
                </a:solidFill>
                <a:ln w="14" cap="flat">
                  <a:noFill/>
                  <a:prstDash val="solid"/>
                  <a:round/>
                </a:ln>
              </p:spPr>
              <p:txBody>
                <a:bodyPr rtlCol="0" anchor="ctr"/>
                <a:lstStyle/>
                <a:p>
                  <a:endParaRPr lang="en-US"/>
                </a:p>
              </p:txBody>
            </p:sp>
            <p:sp>
              <p:nvSpPr>
                <p:cNvPr id="1794" name="Freeform: Shape 1793">
                  <a:extLst>
                    <a:ext uri="{FF2B5EF4-FFF2-40B4-BE49-F238E27FC236}">
                      <a16:creationId xmlns:a16="http://schemas.microsoft.com/office/drawing/2014/main" id="{22F4276B-1FA6-3D67-3F60-D490ED4853BE}"/>
                    </a:ext>
                  </a:extLst>
                </p:cNvPr>
                <p:cNvSpPr/>
                <p:nvPr/>
              </p:nvSpPr>
              <p:spPr>
                <a:xfrm flipV="1">
                  <a:off x="7383341" y="3518325"/>
                  <a:ext cx="47136" cy="65825"/>
                </a:xfrm>
                <a:custGeom>
                  <a:avLst/>
                  <a:gdLst>
                    <a:gd name="connsiteX0" fmla="*/ 26790 w 47136"/>
                    <a:gd name="connsiteY0" fmla="*/ -1889 h 65825"/>
                    <a:gd name="connsiteX1" fmla="*/ 26790 w 47136"/>
                    <a:gd name="connsiteY1" fmla="*/ 11304 h 65825"/>
                    <a:gd name="connsiteX2" fmla="*/ -41 w 47136"/>
                    <a:gd name="connsiteY2" fmla="*/ 11304 h 65825"/>
                    <a:gd name="connsiteX3" fmla="*/ -41 w 47136"/>
                    <a:gd name="connsiteY3" fmla="*/ 22309 h 65825"/>
                    <a:gd name="connsiteX4" fmla="*/ 28393 w 47136"/>
                    <a:gd name="connsiteY4" fmla="*/ 63936 h 65825"/>
                    <a:gd name="connsiteX5" fmla="*/ 38954 w 47136"/>
                    <a:gd name="connsiteY5" fmla="*/ 63936 h 65825"/>
                    <a:gd name="connsiteX6" fmla="*/ 38954 w 47136"/>
                    <a:gd name="connsiteY6" fmla="*/ 22352 h 65825"/>
                    <a:gd name="connsiteX7" fmla="*/ 47096 w 47136"/>
                    <a:gd name="connsiteY7" fmla="*/ 22352 h 65825"/>
                    <a:gd name="connsiteX8" fmla="*/ 47096 w 47136"/>
                    <a:gd name="connsiteY8" fmla="*/ 11304 h 65825"/>
                    <a:gd name="connsiteX9" fmla="*/ 38954 w 47136"/>
                    <a:gd name="connsiteY9" fmla="*/ 11304 h 65825"/>
                    <a:gd name="connsiteX10" fmla="*/ 38954 w 47136"/>
                    <a:gd name="connsiteY10" fmla="*/ -1889 h 65825"/>
                    <a:gd name="connsiteX11" fmla="*/ 26790 w 47136"/>
                    <a:gd name="connsiteY11" fmla="*/ 22352 h 65825"/>
                    <a:gd name="connsiteX12" fmla="*/ 26790 w 47136"/>
                    <a:gd name="connsiteY12" fmla="*/ 44746 h 65825"/>
                    <a:gd name="connsiteX13" fmla="*/ 11722 w 47136"/>
                    <a:gd name="connsiteY13" fmla="*/ 22352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6790" y="-1889"/>
                      </a:moveTo>
                      <a:lnTo>
                        <a:pt x="26790" y="11304"/>
                      </a:lnTo>
                      <a:lnTo>
                        <a:pt x="-41" y="11304"/>
                      </a:lnTo>
                      <a:lnTo>
                        <a:pt x="-41" y="22309"/>
                      </a:lnTo>
                      <a:lnTo>
                        <a:pt x="28393" y="63936"/>
                      </a:lnTo>
                      <a:lnTo>
                        <a:pt x="38954" y="63936"/>
                      </a:lnTo>
                      <a:lnTo>
                        <a:pt x="38954" y="22352"/>
                      </a:lnTo>
                      <a:lnTo>
                        <a:pt x="47096" y="22352"/>
                      </a:lnTo>
                      <a:lnTo>
                        <a:pt x="47096" y="11304"/>
                      </a:lnTo>
                      <a:lnTo>
                        <a:pt x="38954" y="11304"/>
                      </a:lnTo>
                      <a:lnTo>
                        <a:pt x="38954" y="-1889"/>
                      </a:lnTo>
                      <a:close/>
                      <a:moveTo>
                        <a:pt x="26790" y="22352"/>
                      </a:moveTo>
                      <a:lnTo>
                        <a:pt x="26790" y="44746"/>
                      </a:lnTo>
                      <a:lnTo>
                        <a:pt x="11722" y="22352"/>
                      </a:lnTo>
                      <a:close/>
                    </a:path>
                  </a:pathLst>
                </a:custGeom>
                <a:solidFill>
                  <a:srgbClr val="000000"/>
                </a:solidFill>
                <a:ln w="14" cap="flat">
                  <a:noFill/>
                  <a:prstDash val="solid"/>
                  <a:round/>
                </a:ln>
              </p:spPr>
              <p:txBody>
                <a:bodyPr rtlCol="0" anchor="ctr"/>
                <a:lstStyle/>
                <a:p>
                  <a:endParaRPr lang="en-US"/>
                </a:p>
              </p:txBody>
            </p:sp>
            <p:sp>
              <p:nvSpPr>
                <p:cNvPr id="1795" name="Freeform: Shape 1794">
                  <a:extLst>
                    <a:ext uri="{FF2B5EF4-FFF2-40B4-BE49-F238E27FC236}">
                      <a16:creationId xmlns:a16="http://schemas.microsoft.com/office/drawing/2014/main" id="{2CF85D35-5FBD-A7B5-DBCC-E462CECA9F46}"/>
                    </a:ext>
                  </a:extLst>
                </p:cNvPr>
                <p:cNvSpPr/>
                <p:nvPr/>
              </p:nvSpPr>
              <p:spPr>
                <a:xfrm flipV="1">
                  <a:off x="7436464" y="3519484"/>
                  <a:ext cx="42972" cy="64666"/>
                </a:xfrm>
                <a:custGeom>
                  <a:avLst/>
                  <a:gdLst>
                    <a:gd name="connsiteX0" fmla="*/ -36 w 42972"/>
                    <a:gd name="connsiteY0" fmla="*/ 51141 h 64666"/>
                    <a:gd name="connsiteX1" fmla="*/ -36 w 42972"/>
                    <a:gd name="connsiteY1" fmla="*/ 62817 h 64666"/>
                    <a:gd name="connsiteX2" fmla="*/ 42936 w 42972"/>
                    <a:gd name="connsiteY2" fmla="*/ 62817 h 64666"/>
                    <a:gd name="connsiteX3" fmla="*/ 42936 w 42972"/>
                    <a:gd name="connsiteY3" fmla="*/ 53688 h 64666"/>
                    <a:gd name="connsiteX4" fmla="*/ 32104 w 42972"/>
                    <a:gd name="connsiteY4" fmla="*/ 38662 h 64666"/>
                    <a:gd name="connsiteX5" fmla="*/ 23718 w 42972"/>
                    <a:gd name="connsiteY5" fmla="*/ 17842 h 64666"/>
                    <a:gd name="connsiteX6" fmla="*/ 20885 w 42972"/>
                    <a:gd name="connsiteY6" fmla="*/ -1849 h 64666"/>
                    <a:gd name="connsiteX7" fmla="*/ 8779 w 42972"/>
                    <a:gd name="connsiteY7" fmla="*/ -1849 h 64666"/>
                    <a:gd name="connsiteX8" fmla="*/ 14374 w 42972"/>
                    <a:gd name="connsiteY8" fmla="*/ 25869 h 64666"/>
                    <a:gd name="connsiteX9" fmla="*/ 28540 w 42972"/>
                    <a:gd name="connsiteY9" fmla="*/ 51141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36" y="51141"/>
                      </a:moveTo>
                      <a:lnTo>
                        <a:pt x="-36" y="62817"/>
                      </a:lnTo>
                      <a:lnTo>
                        <a:pt x="42936" y="62817"/>
                      </a:lnTo>
                      <a:lnTo>
                        <a:pt x="42936" y="53688"/>
                      </a:lnTo>
                      <a:cubicBezTo>
                        <a:pt x="39387" y="50206"/>
                        <a:pt x="35777" y="45197"/>
                        <a:pt x="32104" y="38662"/>
                      </a:cubicBezTo>
                      <a:cubicBezTo>
                        <a:pt x="28440" y="32137"/>
                        <a:pt x="25645" y="25197"/>
                        <a:pt x="23718" y="17842"/>
                      </a:cubicBezTo>
                      <a:cubicBezTo>
                        <a:pt x="21801" y="10496"/>
                        <a:pt x="20856" y="3932"/>
                        <a:pt x="20885" y="-1849"/>
                      </a:cubicBezTo>
                      <a:lnTo>
                        <a:pt x="8779" y="-1849"/>
                      </a:lnTo>
                      <a:cubicBezTo>
                        <a:pt x="8979" y="7214"/>
                        <a:pt x="10844" y="16454"/>
                        <a:pt x="14374" y="25869"/>
                      </a:cubicBezTo>
                      <a:cubicBezTo>
                        <a:pt x="17913" y="35295"/>
                        <a:pt x="22635" y="43719"/>
                        <a:pt x="28540" y="51141"/>
                      </a:cubicBezTo>
                      <a:close/>
                    </a:path>
                  </a:pathLst>
                </a:custGeom>
                <a:solidFill>
                  <a:srgbClr val="000000"/>
                </a:solidFill>
                <a:ln w="14" cap="flat">
                  <a:noFill/>
                  <a:prstDash val="solid"/>
                  <a:round/>
                </a:ln>
              </p:spPr>
              <p:txBody>
                <a:bodyPr rtlCol="0" anchor="ctr"/>
                <a:lstStyle/>
                <a:p>
                  <a:endParaRPr lang="en-US"/>
                </a:p>
              </p:txBody>
            </p:sp>
          </p:grpSp>
          <p:grpSp>
            <p:nvGrpSpPr>
              <p:cNvPr id="1796" name="Graphic 3">
                <a:extLst>
                  <a:ext uri="{FF2B5EF4-FFF2-40B4-BE49-F238E27FC236}">
                    <a16:creationId xmlns:a16="http://schemas.microsoft.com/office/drawing/2014/main" id="{4051CBD0-30BC-4DCA-152A-B89BBA2EE301}"/>
                  </a:ext>
                </a:extLst>
              </p:cNvPr>
              <p:cNvGrpSpPr/>
              <p:nvPr/>
            </p:nvGrpSpPr>
            <p:grpSpPr>
              <a:xfrm>
                <a:off x="6845037" y="3615386"/>
                <a:ext cx="647167" cy="84299"/>
                <a:chOff x="6845037" y="3615386"/>
                <a:chExt cx="647167" cy="84299"/>
              </a:xfrm>
              <a:solidFill>
                <a:srgbClr val="000000"/>
              </a:solidFill>
            </p:grpSpPr>
            <p:sp>
              <p:nvSpPr>
                <p:cNvPr id="1797" name="Freeform: Shape 1796">
                  <a:extLst>
                    <a:ext uri="{FF2B5EF4-FFF2-40B4-BE49-F238E27FC236}">
                      <a16:creationId xmlns:a16="http://schemas.microsoft.com/office/drawing/2014/main" id="{9B2A6566-B454-6325-5682-80360F99ED14}"/>
                    </a:ext>
                  </a:extLst>
                </p:cNvPr>
                <p:cNvSpPr/>
                <p:nvPr/>
              </p:nvSpPr>
              <p:spPr>
                <a:xfrm flipV="1">
                  <a:off x="6845037" y="3633717"/>
                  <a:ext cx="49325" cy="47494"/>
                </a:xfrm>
                <a:custGeom>
                  <a:avLst/>
                  <a:gdLst>
                    <a:gd name="connsiteX0" fmla="*/ 18989 w 49325"/>
                    <a:gd name="connsiteY0" fmla="*/ -1224 h 47494"/>
                    <a:gd name="connsiteX1" fmla="*/ -157 w 49325"/>
                    <a:gd name="connsiteY1" fmla="*/ 46270 h 47494"/>
                    <a:gd name="connsiteX2" fmla="*/ 13036 w 49325"/>
                    <a:gd name="connsiteY2" fmla="*/ 46270 h 47494"/>
                    <a:gd name="connsiteX3" fmla="*/ 21980 w 49325"/>
                    <a:gd name="connsiteY3" fmla="*/ 22029 h 47494"/>
                    <a:gd name="connsiteX4" fmla="*/ 24584 w 49325"/>
                    <a:gd name="connsiteY4" fmla="*/ 13930 h 47494"/>
                    <a:gd name="connsiteX5" fmla="*/ 25872 w 49325"/>
                    <a:gd name="connsiteY5" fmla="*/ 18008 h 47494"/>
                    <a:gd name="connsiteX6" fmla="*/ 27217 w 49325"/>
                    <a:gd name="connsiteY6" fmla="*/ 22029 h 47494"/>
                    <a:gd name="connsiteX7" fmla="*/ 36247 w 49325"/>
                    <a:gd name="connsiteY7" fmla="*/ 46270 h 47494"/>
                    <a:gd name="connsiteX8" fmla="*/ 49169 w 49325"/>
                    <a:gd name="connsiteY8" fmla="*/ 46270 h 47494"/>
                    <a:gd name="connsiteX9" fmla="*/ 30308 w 49325"/>
                    <a:gd name="connsiteY9" fmla="*/ -1224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8989" y="-1224"/>
                      </a:moveTo>
                      <a:lnTo>
                        <a:pt x="-157" y="46270"/>
                      </a:lnTo>
                      <a:lnTo>
                        <a:pt x="13036" y="46270"/>
                      </a:lnTo>
                      <a:lnTo>
                        <a:pt x="21980" y="22029"/>
                      </a:lnTo>
                      <a:lnTo>
                        <a:pt x="24584" y="13930"/>
                      </a:lnTo>
                      <a:cubicBezTo>
                        <a:pt x="25262" y="15991"/>
                        <a:pt x="25691" y="17350"/>
                        <a:pt x="25872" y="18008"/>
                      </a:cubicBezTo>
                      <a:cubicBezTo>
                        <a:pt x="26292" y="19344"/>
                        <a:pt x="26740" y="20684"/>
                        <a:pt x="27217" y="22029"/>
                      </a:cubicBezTo>
                      <a:lnTo>
                        <a:pt x="36247" y="46270"/>
                      </a:lnTo>
                      <a:lnTo>
                        <a:pt x="49169" y="46270"/>
                      </a:lnTo>
                      <a:lnTo>
                        <a:pt x="30308" y="-1224"/>
                      </a:lnTo>
                      <a:close/>
                    </a:path>
                  </a:pathLst>
                </a:custGeom>
                <a:solidFill>
                  <a:srgbClr val="000000"/>
                </a:solidFill>
                <a:ln w="14" cap="flat">
                  <a:noFill/>
                  <a:prstDash val="solid"/>
                  <a:round/>
                </a:ln>
              </p:spPr>
              <p:txBody>
                <a:bodyPr rtlCol="0" anchor="ctr"/>
                <a:lstStyle/>
                <a:p>
                  <a:endParaRPr lang="en-US"/>
                </a:p>
              </p:txBody>
            </p:sp>
            <p:sp>
              <p:nvSpPr>
                <p:cNvPr id="1798" name="Freeform: Shape 1797">
                  <a:extLst>
                    <a:ext uri="{FF2B5EF4-FFF2-40B4-BE49-F238E27FC236}">
                      <a16:creationId xmlns:a16="http://schemas.microsoft.com/office/drawing/2014/main" id="{8F396F4C-94D0-BFD9-367E-8EC0DE97590B}"/>
                    </a:ext>
                  </a:extLst>
                </p:cNvPr>
                <p:cNvSpPr/>
                <p:nvPr/>
              </p:nvSpPr>
              <p:spPr>
                <a:xfrm flipV="1">
                  <a:off x="6898748" y="3632643"/>
                  <a:ext cx="44589" cy="49640"/>
                </a:xfrm>
                <a:custGeom>
                  <a:avLst/>
                  <a:gdLst>
                    <a:gd name="connsiteX0" fmla="*/ 12533 w 44589"/>
                    <a:gd name="connsiteY0" fmla="*/ 32848 h 49640"/>
                    <a:gd name="connsiteX1" fmla="*/ 1128 w 44589"/>
                    <a:gd name="connsiteY1" fmla="*/ 34908 h 49640"/>
                    <a:gd name="connsiteX2" fmla="*/ 7740 w 44589"/>
                    <a:gd name="connsiteY2" fmla="*/ 45097 h 49640"/>
                    <a:gd name="connsiteX3" fmla="*/ 21692 w 44589"/>
                    <a:gd name="connsiteY3" fmla="*/ 48417 h 49640"/>
                    <a:gd name="connsiteX4" fmla="*/ 34213 w 44589"/>
                    <a:gd name="connsiteY4" fmla="*/ 46428 h 49640"/>
                    <a:gd name="connsiteX5" fmla="*/ 40008 w 44589"/>
                    <a:gd name="connsiteY5" fmla="*/ 41376 h 49640"/>
                    <a:gd name="connsiteX6" fmla="*/ 41682 w 44589"/>
                    <a:gd name="connsiteY6" fmla="*/ 30129 h 49640"/>
                    <a:gd name="connsiteX7" fmla="*/ 41554 w 44589"/>
                    <a:gd name="connsiteY7" fmla="*/ 15461 h 49640"/>
                    <a:gd name="connsiteX8" fmla="*/ 42155 w 44589"/>
                    <a:gd name="connsiteY8" fmla="*/ 6217 h 49640"/>
                    <a:gd name="connsiteX9" fmla="*/ 44416 w 44589"/>
                    <a:gd name="connsiteY9" fmla="*/ -151 h 49640"/>
                    <a:gd name="connsiteX10" fmla="*/ 31980 w 44589"/>
                    <a:gd name="connsiteY10" fmla="*/ -151 h 49640"/>
                    <a:gd name="connsiteX11" fmla="*/ 30778 w 44589"/>
                    <a:gd name="connsiteY11" fmla="*/ 3555 h 49640"/>
                    <a:gd name="connsiteX12" fmla="*/ 30320 w 44589"/>
                    <a:gd name="connsiteY12" fmla="*/ 5044 h 49640"/>
                    <a:gd name="connsiteX13" fmla="*/ 23437 w 44589"/>
                    <a:gd name="connsiteY13" fmla="*/ 336 h 49640"/>
                    <a:gd name="connsiteX14" fmla="*/ 15610 w 44589"/>
                    <a:gd name="connsiteY14" fmla="*/ -1224 h 49640"/>
                    <a:gd name="connsiteX15" fmla="*/ 4048 w 44589"/>
                    <a:gd name="connsiteY15" fmla="*/ 2754 h 49640"/>
                    <a:gd name="connsiteX16" fmla="*/ -174 w 44589"/>
                    <a:gd name="connsiteY16" fmla="*/ 12814 h 49640"/>
                    <a:gd name="connsiteX17" fmla="*/ 1744 w 44589"/>
                    <a:gd name="connsiteY17" fmla="*/ 19997 h 49640"/>
                    <a:gd name="connsiteX18" fmla="*/ 7139 w 44589"/>
                    <a:gd name="connsiteY18" fmla="*/ 24820 h 49640"/>
                    <a:gd name="connsiteX19" fmla="*/ 17141 w 44589"/>
                    <a:gd name="connsiteY19" fmla="*/ 27753 h 49640"/>
                    <a:gd name="connsiteX20" fmla="*/ 29347 w 44589"/>
                    <a:gd name="connsiteY20" fmla="*/ 30844 h 49640"/>
                    <a:gd name="connsiteX21" fmla="*/ 29347 w 44589"/>
                    <a:gd name="connsiteY21" fmla="*/ 32089 h 49640"/>
                    <a:gd name="connsiteX22" fmla="*/ 27559 w 44589"/>
                    <a:gd name="connsiteY22" fmla="*/ 37255 h 49640"/>
                    <a:gd name="connsiteX23" fmla="*/ 20804 w 44589"/>
                    <a:gd name="connsiteY23" fmla="*/ 38801 h 49640"/>
                    <a:gd name="connsiteX24" fmla="*/ 15567 w 44589"/>
                    <a:gd name="connsiteY24" fmla="*/ 37484 h 49640"/>
                    <a:gd name="connsiteX25" fmla="*/ 12533 w 44589"/>
                    <a:gd name="connsiteY25" fmla="*/ 32848 h 49640"/>
                    <a:gd name="connsiteX26" fmla="*/ 29347 w 44589"/>
                    <a:gd name="connsiteY26" fmla="*/ 22659 h 49640"/>
                    <a:gd name="connsiteX27" fmla="*/ 21692 w 44589"/>
                    <a:gd name="connsiteY27" fmla="*/ 20727 h 49640"/>
                    <a:gd name="connsiteX28" fmla="*/ 14852 w 44589"/>
                    <a:gd name="connsiteY28" fmla="*/ 18538 h 49640"/>
                    <a:gd name="connsiteX29" fmla="*/ 12390 w 44589"/>
                    <a:gd name="connsiteY29" fmla="*/ 14116 h 49640"/>
                    <a:gd name="connsiteX30" fmla="*/ 14351 w 44589"/>
                    <a:gd name="connsiteY30" fmla="*/ 9551 h 49640"/>
                    <a:gd name="connsiteX31" fmla="*/ 19373 w 44589"/>
                    <a:gd name="connsiteY31" fmla="*/ 7634 h 49640"/>
                    <a:gd name="connsiteX32" fmla="*/ 25856 w 44589"/>
                    <a:gd name="connsiteY32" fmla="*/ 9866 h 49640"/>
                    <a:gd name="connsiteX33" fmla="*/ 28847 w 44589"/>
                    <a:gd name="connsiteY33" fmla="*/ 14030 h 49640"/>
                    <a:gd name="connsiteX34" fmla="*/ 29347 w 44589"/>
                    <a:gd name="connsiteY34" fmla="*/ 2015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533" y="32848"/>
                      </a:moveTo>
                      <a:lnTo>
                        <a:pt x="1128" y="34908"/>
                      </a:lnTo>
                      <a:cubicBezTo>
                        <a:pt x="2407" y="39497"/>
                        <a:pt x="4610" y="42893"/>
                        <a:pt x="7740" y="45097"/>
                      </a:cubicBezTo>
                      <a:cubicBezTo>
                        <a:pt x="10869" y="47310"/>
                        <a:pt x="15519" y="48417"/>
                        <a:pt x="21692" y="48417"/>
                      </a:cubicBezTo>
                      <a:cubicBezTo>
                        <a:pt x="27301" y="48417"/>
                        <a:pt x="31475" y="47754"/>
                        <a:pt x="34213" y="46428"/>
                      </a:cubicBezTo>
                      <a:cubicBezTo>
                        <a:pt x="36960" y="45102"/>
                        <a:pt x="38892" y="43418"/>
                        <a:pt x="40008" y="41376"/>
                      </a:cubicBezTo>
                      <a:cubicBezTo>
                        <a:pt x="41124" y="39335"/>
                        <a:pt x="41682" y="35586"/>
                        <a:pt x="41682" y="30129"/>
                      </a:cubicBezTo>
                      <a:lnTo>
                        <a:pt x="41554" y="15461"/>
                      </a:lnTo>
                      <a:cubicBezTo>
                        <a:pt x="41554" y="11283"/>
                        <a:pt x="41754" y="8201"/>
                        <a:pt x="42155" y="6217"/>
                      </a:cubicBezTo>
                      <a:cubicBezTo>
                        <a:pt x="42555" y="4242"/>
                        <a:pt x="43309" y="2120"/>
                        <a:pt x="44416" y="-151"/>
                      </a:cubicBezTo>
                      <a:lnTo>
                        <a:pt x="31980" y="-151"/>
                      </a:lnTo>
                      <a:cubicBezTo>
                        <a:pt x="31656" y="689"/>
                        <a:pt x="31255" y="1924"/>
                        <a:pt x="30778" y="3555"/>
                      </a:cubicBezTo>
                      <a:cubicBezTo>
                        <a:pt x="30568" y="4309"/>
                        <a:pt x="30416" y="4805"/>
                        <a:pt x="30320" y="5044"/>
                      </a:cubicBezTo>
                      <a:cubicBezTo>
                        <a:pt x="28174" y="2954"/>
                        <a:pt x="25880" y="1385"/>
                        <a:pt x="23437" y="336"/>
                      </a:cubicBezTo>
                      <a:cubicBezTo>
                        <a:pt x="20995" y="-704"/>
                        <a:pt x="18386" y="-1224"/>
                        <a:pt x="15610" y="-1224"/>
                      </a:cubicBezTo>
                      <a:cubicBezTo>
                        <a:pt x="10726" y="-1224"/>
                        <a:pt x="6871" y="102"/>
                        <a:pt x="4048" y="2754"/>
                      </a:cubicBezTo>
                      <a:cubicBezTo>
                        <a:pt x="1233" y="5406"/>
                        <a:pt x="-174" y="8759"/>
                        <a:pt x="-174" y="12814"/>
                      </a:cubicBezTo>
                      <a:cubicBezTo>
                        <a:pt x="-174" y="15504"/>
                        <a:pt x="465" y="17899"/>
                        <a:pt x="1744" y="19997"/>
                      </a:cubicBezTo>
                      <a:cubicBezTo>
                        <a:pt x="3032" y="22096"/>
                        <a:pt x="4830" y="23704"/>
                        <a:pt x="7139" y="24820"/>
                      </a:cubicBezTo>
                      <a:cubicBezTo>
                        <a:pt x="9447" y="25946"/>
                        <a:pt x="12781" y="26923"/>
                        <a:pt x="17141" y="27753"/>
                      </a:cubicBezTo>
                      <a:cubicBezTo>
                        <a:pt x="23008" y="28860"/>
                        <a:pt x="27077" y="29890"/>
                        <a:pt x="29347" y="30844"/>
                      </a:cubicBezTo>
                      <a:lnTo>
                        <a:pt x="29347" y="32089"/>
                      </a:lnTo>
                      <a:cubicBezTo>
                        <a:pt x="29347" y="34503"/>
                        <a:pt x="28751" y="36225"/>
                        <a:pt x="27559" y="37255"/>
                      </a:cubicBezTo>
                      <a:cubicBezTo>
                        <a:pt x="26366" y="38285"/>
                        <a:pt x="24115" y="38801"/>
                        <a:pt x="20804" y="38801"/>
                      </a:cubicBezTo>
                      <a:cubicBezTo>
                        <a:pt x="18562" y="38801"/>
                        <a:pt x="16817" y="38362"/>
                        <a:pt x="15567" y="37484"/>
                      </a:cubicBezTo>
                      <a:cubicBezTo>
                        <a:pt x="14317" y="36606"/>
                        <a:pt x="13306" y="35061"/>
                        <a:pt x="12533" y="32848"/>
                      </a:cubicBezTo>
                      <a:close/>
                      <a:moveTo>
                        <a:pt x="29347" y="22659"/>
                      </a:moveTo>
                      <a:cubicBezTo>
                        <a:pt x="27735" y="22125"/>
                        <a:pt x="25183" y="21481"/>
                        <a:pt x="21692" y="20727"/>
                      </a:cubicBezTo>
                      <a:cubicBezTo>
                        <a:pt x="18210" y="19983"/>
                        <a:pt x="15929" y="19253"/>
                        <a:pt x="14852" y="18538"/>
                      </a:cubicBezTo>
                      <a:cubicBezTo>
                        <a:pt x="13211" y="17374"/>
                        <a:pt x="12390" y="15900"/>
                        <a:pt x="12390" y="14116"/>
                      </a:cubicBezTo>
                      <a:cubicBezTo>
                        <a:pt x="12390" y="12361"/>
                        <a:pt x="13044" y="10839"/>
                        <a:pt x="14351" y="9551"/>
                      </a:cubicBezTo>
                      <a:cubicBezTo>
                        <a:pt x="15667" y="8273"/>
                        <a:pt x="17341" y="7634"/>
                        <a:pt x="19373" y="7634"/>
                      </a:cubicBezTo>
                      <a:cubicBezTo>
                        <a:pt x="21634" y="7634"/>
                        <a:pt x="23795" y="8378"/>
                        <a:pt x="25856" y="9866"/>
                      </a:cubicBezTo>
                      <a:cubicBezTo>
                        <a:pt x="27373" y="11001"/>
                        <a:pt x="28370" y="12389"/>
                        <a:pt x="28847" y="14030"/>
                      </a:cubicBezTo>
                      <a:cubicBezTo>
                        <a:pt x="29180" y="15099"/>
                        <a:pt x="29347" y="17140"/>
                        <a:pt x="29347" y="20155"/>
                      </a:cubicBezTo>
                      <a:close/>
                    </a:path>
                  </a:pathLst>
                </a:custGeom>
                <a:solidFill>
                  <a:srgbClr val="000000"/>
                </a:solidFill>
                <a:ln w="14" cap="flat">
                  <a:noFill/>
                  <a:prstDash val="solid"/>
                  <a:round/>
                </a:ln>
              </p:spPr>
              <p:txBody>
                <a:bodyPr rtlCol="0" anchor="ctr"/>
                <a:lstStyle/>
                <a:p>
                  <a:endParaRPr lang="en-US"/>
                </a:p>
              </p:txBody>
            </p:sp>
            <p:sp>
              <p:nvSpPr>
                <p:cNvPr id="1799" name="Freeform: Shape 1798">
                  <a:extLst>
                    <a:ext uri="{FF2B5EF4-FFF2-40B4-BE49-F238E27FC236}">
                      <a16:creationId xmlns:a16="http://schemas.microsoft.com/office/drawing/2014/main" id="{16FD4F82-EC93-9EDC-F4D3-19EA7312C3BC}"/>
                    </a:ext>
                  </a:extLst>
                </p:cNvPr>
                <p:cNvSpPr/>
                <p:nvPr/>
              </p:nvSpPr>
              <p:spPr>
                <a:xfrm flipV="1">
                  <a:off x="6952987" y="3615658"/>
                  <a:ext cx="12578" cy="65553"/>
                </a:xfrm>
                <a:custGeom>
                  <a:avLst/>
                  <a:gdLst>
                    <a:gd name="connsiteX0" fmla="*/ 723 w 12578"/>
                    <a:gd name="connsiteY0" fmla="*/ -1857 h 65553"/>
                    <a:gd name="connsiteX1" fmla="*/ 723 w 12578"/>
                    <a:gd name="connsiteY1" fmla="*/ 63696 h 65553"/>
                    <a:gd name="connsiteX2" fmla="*/ 13301 w 12578"/>
                    <a:gd name="connsiteY2" fmla="*/ 63696 h 65553"/>
                    <a:gd name="connsiteX3" fmla="*/ 13301 w 12578"/>
                    <a:gd name="connsiteY3" fmla="*/ -1857 h 65553"/>
                  </a:gdLst>
                  <a:ahLst/>
                  <a:cxnLst>
                    <a:cxn ang="0">
                      <a:pos x="connsiteX0" y="connsiteY0"/>
                    </a:cxn>
                    <a:cxn ang="0">
                      <a:pos x="connsiteX1" y="connsiteY1"/>
                    </a:cxn>
                    <a:cxn ang="0">
                      <a:pos x="connsiteX2" y="connsiteY2"/>
                    </a:cxn>
                    <a:cxn ang="0">
                      <a:pos x="connsiteX3" y="connsiteY3"/>
                    </a:cxn>
                  </a:cxnLst>
                  <a:rect l="l" t="t" r="r" b="b"/>
                  <a:pathLst>
                    <a:path w="12578" h="65553">
                      <a:moveTo>
                        <a:pt x="723" y="-1857"/>
                      </a:moveTo>
                      <a:lnTo>
                        <a:pt x="723" y="63696"/>
                      </a:lnTo>
                      <a:lnTo>
                        <a:pt x="13301" y="63696"/>
                      </a:lnTo>
                      <a:lnTo>
                        <a:pt x="13301" y="-1857"/>
                      </a:lnTo>
                      <a:close/>
                    </a:path>
                  </a:pathLst>
                </a:custGeom>
                <a:solidFill>
                  <a:srgbClr val="000000"/>
                </a:solidFill>
                <a:ln w="14" cap="flat">
                  <a:noFill/>
                  <a:prstDash val="solid"/>
                  <a:round/>
                </a:ln>
              </p:spPr>
              <p:txBody>
                <a:bodyPr rtlCol="0" anchor="ctr"/>
                <a:lstStyle/>
                <a:p>
                  <a:endParaRPr lang="en-US"/>
                </a:p>
              </p:txBody>
            </p:sp>
            <p:sp>
              <p:nvSpPr>
                <p:cNvPr id="1800" name="Freeform: Shape 1799">
                  <a:extLst>
                    <a:ext uri="{FF2B5EF4-FFF2-40B4-BE49-F238E27FC236}">
                      <a16:creationId xmlns:a16="http://schemas.microsoft.com/office/drawing/2014/main" id="{AE296942-8FF5-332B-FC18-6E29A23FED72}"/>
                    </a:ext>
                  </a:extLst>
                </p:cNvPr>
                <p:cNvSpPr/>
                <p:nvPr/>
              </p:nvSpPr>
              <p:spPr>
                <a:xfrm flipV="1">
                  <a:off x="6978175" y="3633717"/>
                  <a:ext cx="43187" cy="48567"/>
                </a:xfrm>
                <a:custGeom>
                  <a:avLst/>
                  <a:gdLst>
                    <a:gd name="connsiteX0" fmla="*/ 31205 w 43187"/>
                    <a:gd name="connsiteY0" fmla="*/ -113 h 48567"/>
                    <a:gd name="connsiteX1" fmla="*/ 31205 w 43187"/>
                    <a:gd name="connsiteY1" fmla="*/ 6999 h 48567"/>
                    <a:gd name="connsiteX2" fmla="*/ 24379 w 43187"/>
                    <a:gd name="connsiteY2" fmla="*/ 1003 h 48567"/>
                    <a:gd name="connsiteX3" fmla="*/ 15464 w 43187"/>
                    <a:gd name="connsiteY3" fmla="*/ -1186 h 48567"/>
                    <a:gd name="connsiteX4" fmla="*/ 6864 w 43187"/>
                    <a:gd name="connsiteY4" fmla="*/ 917 h 48567"/>
                    <a:gd name="connsiteX5" fmla="*/ 1369 w 43187"/>
                    <a:gd name="connsiteY5" fmla="*/ 6813 h 48567"/>
                    <a:gd name="connsiteX6" fmla="*/ -319 w 43187"/>
                    <a:gd name="connsiteY6" fmla="*/ 17330 h 48567"/>
                    <a:gd name="connsiteX7" fmla="*/ -319 w 43187"/>
                    <a:gd name="connsiteY7" fmla="*/ 47381 h 48567"/>
                    <a:gd name="connsiteX8" fmla="*/ 12245 w 43187"/>
                    <a:gd name="connsiteY8" fmla="*/ 47381 h 48567"/>
                    <a:gd name="connsiteX9" fmla="*/ 12245 w 43187"/>
                    <a:gd name="connsiteY9" fmla="*/ 25559 h 48567"/>
                    <a:gd name="connsiteX10" fmla="*/ 12931 w 43187"/>
                    <a:gd name="connsiteY10" fmla="*/ 13281 h 48567"/>
                    <a:gd name="connsiteX11" fmla="*/ 15464 w 43187"/>
                    <a:gd name="connsiteY11" fmla="*/ 9703 h 48567"/>
                    <a:gd name="connsiteX12" fmla="*/ 20115 w 43187"/>
                    <a:gd name="connsiteY12" fmla="*/ 8387 h 48567"/>
                    <a:gd name="connsiteX13" fmla="*/ 25882 w 43187"/>
                    <a:gd name="connsiteY13" fmla="*/ 10147 h 48567"/>
                    <a:gd name="connsiteX14" fmla="*/ 29359 w 43187"/>
                    <a:gd name="connsiteY14" fmla="*/ 14526 h 48567"/>
                    <a:gd name="connsiteX15" fmla="*/ 30304 w 43187"/>
                    <a:gd name="connsiteY15" fmla="*/ 27347 h 48567"/>
                    <a:gd name="connsiteX16" fmla="*/ 30304 w 43187"/>
                    <a:gd name="connsiteY16" fmla="*/ 47381 h 48567"/>
                    <a:gd name="connsiteX17" fmla="*/ 42868 w 43187"/>
                    <a:gd name="connsiteY17" fmla="*/ 47381 h 48567"/>
                    <a:gd name="connsiteX18" fmla="*/ 42868 w 43187"/>
                    <a:gd name="connsiteY18" fmla="*/ -113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205" y="-113"/>
                      </a:moveTo>
                      <a:lnTo>
                        <a:pt x="31205" y="6999"/>
                      </a:lnTo>
                      <a:cubicBezTo>
                        <a:pt x="29478" y="4461"/>
                        <a:pt x="27203" y="2463"/>
                        <a:pt x="24379" y="1003"/>
                      </a:cubicBezTo>
                      <a:cubicBezTo>
                        <a:pt x="21565" y="-457"/>
                        <a:pt x="18593" y="-1186"/>
                        <a:pt x="15464" y="-1186"/>
                      </a:cubicBezTo>
                      <a:cubicBezTo>
                        <a:pt x="12268" y="-1186"/>
                        <a:pt x="9402" y="-485"/>
                        <a:pt x="6864" y="917"/>
                      </a:cubicBezTo>
                      <a:cubicBezTo>
                        <a:pt x="4336" y="2319"/>
                        <a:pt x="2504" y="4285"/>
                        <a:pt x="1369" y="6813"/>
                      </a:cubicBezTo>
                      <a:cubicBezTo>
                        <a:pt x="243" y="9350"/>
                        <a:pt x="-319" y="12856"/>
                        <a:pt x="-319" y="17330"/>
                      </a:cubicBezTo>
                      <a:lnTo>
                        <a:pt x="-319" y="47381"/>
                      </a:lnTo>
                      <a:lnTo>
                        <a:pt x="12245" y="47381"/>
                      </a:lnTo>
                      <a:lnTo>
                        <a:pt x="12245" y="25559"/>
                      </a:lnTo>
                      <a:cubicBezTo>
                        <a:pt x="12245" y="18881"/>
                        <a:pt x="12474" y="14788"/>
                        <a:pt x="12931" y="13281"/>
                      </a:cubicBezTo>
                      <a:cubicBezTo>
                        <a:pt x="13399" y="11773"/>
                        <a:pt x="14243" y="10581"/>
                        <a:pt x="15464" y="9703"/>
                      </a:cubicBezTo>
                      <a:cubicBezTo>
                        <a:pt x="16685" y="8826"/>
                        <a:pt x="18236" y="8387"/>
                        <a:pt x="20115" y="8387"/>
                      </a:cubicBezTo>
                      <a:cubicBezTo>
                        <a:pt x="22261" y="8387"/>
                        <a:pt x="24184" y="8974"/>
                        <a:pt x="25882" y="10147"/>
                      </a:cubicBezTo>
                      <a:cubicBezTo>
                        <a:pt x="27580" y="11330"/>
                        <a:pt x="28739" y="12789"/>
                        <a:pt x="29359" y="14526"/>
                      </a:cubicBezTo>
                      <a:cubicBezTo>
                        <a:pt x="29989" y="16272"/>
                        <a:pt x="30304" y="20545"/>
                        <a:pt x="30304" y="27347"/>
                      </a:cubicBezTo>
                      <a:lnTo>
                        <a:pt x="30304" y="47381"/>
                      </a:lnTo>
                      <a:lnTo>
                        <a:pt x="42868" y="47381"/>
                      </a:lnTo>
                      <a:lnTo>
                        <a:pt x="42868" y="-113"/>
                      </a:lnTo>
                      <a:close/>
                    </a:path>
                  </a:pathLst>
                </a:custGeom>
                <a:solidFill>
                  <a:srgbClr val="000000"/>
                </a:solidFill>
                <a:ln w="14" cap="flat">
                  <a:noFill/>
                  <a:prstDash val="solid"/>
                  <a:round/>
                </a:ln>
              </p:spPr>
              <p:txBody>
                <a:bodyPr rtlCol="0" anchor="ctr"/>
                <a:lstStyle/>
                <a:p>
                  <a:endParaRPr lang="en-US"/>
                </a:p>
              </p:txBody>
            </p:sp>
            <p:sp>
              <p:nvSpPr>
                <p:cNvPr id="1801" name="Freeform: Shape 1800">
                  <a:extLst>
                    <a:ext uri="{FF2B5EF4-FFF2-40B4-BE49-F238E27FC236}">
                      <a16:creationId xmlns:a16="http://schemas.microsoft.com/office/drawing/2014/main" id="{3582F01F-C131-6718-AF77-F0994F585537}"/>
                    </a:ext>
                  </a:extLst>
                </p:cNvPr>
                <p:cNvSpPr/>
                <p:nvPr/>
              </p:nvSpPr>
              <p:spPr>
                <a:xfrm flipV="1">
                  <a:off x="7030711" y="3632643"/>
                  <a:ext cx="44372" cy="49640"/>
                </a:xfrm>
                <a:custGeom>
                  <a:avLst/>
                  <a:gdLst>
                    <a:gd name="connsiteX0" fmla="*/ 31056 w 44372"/>
                    <a:gd name="connsiteY0" fmla="*/ 14960 h 49640"/>
                    <a:gd name="connsiteX1" fmla="*/ 43577 w 44372"/>
                    <a:gd name="connsiteY1" fmla="*/ 12857 h 49640"/>
                    <a:gd name="connsiteX2" fmla="*/ 35950 w 44372"/>
                    <a:gd name="connsiteY2" fmla="*/ 2368 h 49640"/>
                    <a:gd name="connsiteX3" fmla="*/ 22928 w 44372"/>
                    <a:gd name="connsiteY3" fmla="*/ -1224 h 49640"/>
                    <a:gd name="connsiteX4" fmla="*/ 4583 w 44372"/>
                    <a:gd name="connsiteY4" fmla="*/ 6875 h 49640"/>
                    <a:gd name="connsiteX5" fmla="*/ -111 w 44372"/>
                    <a:gd name="connsiteY5" fmla="*/ 23231 h 49640"/>
                    <a:gd name="connsiteX6" fmla="*/ 6057 w 44372"/>
                    <a:gd name="connsiteY6" fmla="*/ 41720 h 49640"/>
                    <a:gd name="connsiteX7" fmla="*/ 21669 w 44372"/>
                    <a:gd name="connsiteY7" fmla="*/ 48417 h 49640"/>
                    <a:gd name="connsiteX8" fmla="*/ 38397 w 44372"/>
                    <a:gd name="connsiteY8" fmla="*/ 41419 h 49640"/>
                    <a:gd name="connsiteX9" fmla="*/ 44250 w 44372"/>
                    <a:gd name="connsiteY9" fmla="*/ 19969 h 49640"/>
                    <a:gd name="connsiteX10" fmla="*/ 12768 w 44372"/>
                    <a:gd name="connsiteY10" fmla="*/ 19969 h 49640"/>
                    <a:gd name="connsiteX11" fmla="*/ 15816 w 44372"/>
                    <a:gd name="connsiteY11" fmla="*/ 11268 h 49640"/>
                    <a:gd name="connsiteX12" fmla="*/ 23057 w 44372"/>
                    <a:gd name="connsiteY12" fmla="*/ 8163 h 49640"/>
                    <a:gd name="connsiteX13" fmla="*/ 28008 w 44372"/>
                    <a:gd name="connsiteY13" fmla="*/ 9766 h 49640"/>
                    <a:gd name="connsiteX14" fmla="*/ 31056 w 44372"/>
                    <a:gd name="connsiteY14" fmla="*/ 14960 h 49640"/>
                    <a:gd name="connsiteX15" fmla="*/ 31772 w 44372"/>
                    <a:gd name="connsiteY15" fmla="*/ 27667 h 49640"/>
                    <a:gd name="connsiteX16" fmla="*/ 28953 w 44372"/>
                    <a:gd name="connsiteY16" fmla="*/ 35953 h 49640"/>
                    <a:gd name="connsiteX17" fmla="*/ 22427 w 44372"/>
                    <a:gd name="connsiteY17" fmla="*/ 38801 h 49640"/>
                    <a:gd name="connsiteX18" fmla="*/ 15630 w 44372"/>
                    <a:gd name="connsiteY18" fmla="*/ 35810 h 49640"/>
                    <a:gd name="connsiteX19" fmla="*/ 12997 w 44372"/>
                    <a:gd name="connsiteY19" fmla="*/ 2766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056" y="14960"/>
                      </a:moveTo>
                      <a:lnTo>
                        <a:pt x="43577" y="12857"/>
                      </a:lnTo>
                      <a:cubicBezTo>
                        <a:pt x="41975" y="8268"/>
                        <a:pt x="39432" y="4772"/>
                        <a:pt x="35950" y="2368"/>
                      </a:cubicBezTo>
                      <a:cubicBezTo>
                        <a:pt x="32478" y="-27"/>
                        <a:pt x="28137" y="-1224"/>
                        <a:pt x="22928" y="-1224"/>
                      </a:cubicBezTo>
                      <a:cubicBezTo>
                        <a:pt x="14667" y="-1224"/>
                        <a:pt x="8552" y="1476"/>
                        <a:pt x="4583" y="6875"/>
                      </a:cubicBezTo>
                      <a:cubicBezTo>
                        <a:pt x="1454" y="11197"/>
                        <a:pt x="-111" y="16649"/>
                        <a:pt x="-111" y="23231"/>
                      </a:cubicBezTo>
                      <a:cubicBezTo>
                        <a:pt x="-111" y="31102"/>
                        <a:pt x="1945" y="37265"/>
                        <a:pt x="6057" y="41720"/>
                      </a:cubicBezTo>
                      <a:cubicBezTo>
                        <a:pt x="10178" y="46184"/>
                        <a:pt x="15382" y="48417"/>
                        <a:pt x="21669" y="48417"/>
                      </a:cubicBezTo>
                      <a:cubicBezTo>
                        <a:pt x="28738" y="48417"/>
                        <a:pt x="34314" y="46084"/>
                        <a:pt x="38397" y="41419"/>
                      </a:cubicBezTo>
                      <a:cubicBezTo>
                        <a:pt x="42480" y="36754"/>
                        <a:pt x="44431" y="29604"/>
                        <a:pt x="44250" y="19969"/>
                      </a:cubicBezTo>
                      <a:lnTo>
                        <a:pt x="12768" y="19969"/>
                      </a:lnTo>
                      <a:cubicBezTo>
                        <a:pt x="12864" y="16248"/>
                        <a:pt x="13880" y="13348"/>
                        <a:pt x="15816" y="11268"/>
                      </a:cubicBezTo>
                      <a:cubicBezTo>
                        <a:pt x="17753" y="9198"/>
                        <a:pt x="20167" y="8163"/>
                        <a:pt x="23057" y="8163"/>
                      </a:cubicBezTo>
                      <a:cubicBezTo>
                        <a:pt x="25022" y="8163"/>
                        <a:pt x="26673" y="8697"/>
                        <a:pt x="28008" y="9766"/>
                      </a:cubicBezTo>
                      <a:cubicBezTo>
                        <a:pt x="29353" y="10844"/>
                        <a:pt x="30369" y="12575"/>
                        <a:pt x="31056" y="14960"/>
                      </a:cubicBezTo>
                      <a:close/>
                      <a:moveTo>
                        <a:pt x="31772" y="27667"/>
                      </a:moveTo>
                      <a:cubicBezTo>
                        <a:pt x="31686" y="31302"/>
                        <a:pt x="30746" y="34064"/>
                        <a:pt x="28953" y="35953"/>
                      </a:cubicBezTo>
                      <a:cubicBezTo>
                        <a:pt x="27169" y="37851"/>
                        <a:pt x="24994" y="38801"/>
                        <a:pt x="22427" y="38801"/>
                      </a:cubicBezTo>
                      <a:cubicBezTo>
                        <a:pt x="19690" y="38801"/>
                        <a:pt x="17424" y="37804"/>
                        <a:pt x="15630" y="35810"/>
                      </a:cubicBezTo>
                      <a:cubicBezTo>
                        <a:pt x="13846" y="33806"/>
                        <a:pt x="12969" y="31092"/>
                        <a:pt x="12997" y="27667"/>
                      </a:cubicBezTo>
                      <a:close/>
                    </a:path>
                  </a:pathLst>
                </a:custGeom>
                <a:solidFill>
                  <a:srgbClr val="000000"/>
                </a:solidFill>
                <a:ln w="14" cap="flat">
                  <a:noFill/>
                  <a:prstDash val="solid"/>
                  <a:round/>
                </a:ln>
              </p:spPr>
              <p:txBody>
                <a:bodyPr rtlCol="0" anchor="ctr"/>
                <a:lstStyle/>
                <a:p>
                  <a:endParaRPr lang="en-US"/>
                </a:p>
              </p:txBody>
            </p:sp>
            <p:sp>
              <p:nvSpPr>
                <p:cNvPr id="1802" name="Freeform: Shape 1801">
                  <a:extLst>
                    <a:ext uri="{FF2B5EF4-FFF2-40B4-BE49-F238E27FC236}">
                      <a16:creationId xmlns:a16="http://schemas.microsoft.com/office/drawing/2014/main" id="{AEAB0FD7-C95B-56F3-D6F7-5756624EBA1F}"/>
                    </a:ext>
                  </a:extLst>
                </p:cNvPr>
                <p:cNvSpPr/>
                <p:nvPr/>
              </p:nvSpPr>
              <p:spPr>
                <a:xfrm flipV="1">
                  <a:off x="7078740" y="3681211"/>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803" name="Freeform: Shape 1802">
                  <a:extLst>
                    <a:ext uri="{FF2B5EF4-FFF2-40B4-BE49-F238E27FC236}">
                      <a16:creationId xmlns:a16="http://schemas.microsoft.com/office/drawing/2014/main" id="{61AE8279-205A-B31C-A3B6-277A8B3CA185}"/>
                    </a:ext>
                  </a:extLst>
                </p:cNvPr>
                <p:cNvSpPr/>
                <p:nvPr/>
              </p:nvSpPr>
              <p:spPr>
                <a:xfrm flipV="1">
                  <a:off x="7107991" y="3633187"/>
                  <a:ext cx="45834" cy="31381"/>
                </a:xfrm>
                <a:custGeom>
                  <a:avLst/>
                  <a:gdLst>
                    <a:gd name="connsiteX0" fmla="*/ -206 w 45834"/>
                    <a:gd name="connsiteY0" fmla="*/ 18022 h 31381"/>
                    <a:gd name="connsiteX1" fmla="*/ -206 w 45834"/>
                    <a:gd name="connsiteY1" fmla="*/ 29555 h 31381"/>
                    <a:gd name="connsiteX2" fmla="*/ 45628 w 45834"/>
                    <a:gd name="connsiteY2" fmla="*/ 29555 h 31381"/>
                    <a:gd name="connsiteX3" fmla="*/ 45628 w 45834"/>
                    <a:gd name="connsiteY3" fmla="*/ 18022 h 31381"/>
                    <a:gd name="connsiteX4" fmla="*/ -206 w 45834"/>
                    <a:gd name="connsiteY4" fmla="*/ -1826 h 31381"/>
                    <a:gd name="connsiteX5" fmla="*/ -206 w 45834"/>
                    <a:gd name="connsiteY5" fmla="*/ 9751 h 31381"/>
                    <a:gd name="connsiteX6" fmla="*/ 45628 w 45834"/>
                    <a:gd name="connsiteY6" fmla="*/ 9751 h 31381"/>
                    <a:gd name="connsiteX7" fmla="*/ 45628 w 45834"/>
                    <a:gd name="connsiteY7" fmla="*/ -1826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206" y="18022"/>
                      </a:moveTo>
                      <a:lnTo>
                        <a:pt x="-206" y="29555"/>
                      </a:lnTo>
                      <a:lnTo>
                        <a:pt x="45628" y="29555"/>
                      </a:lnTo>
                      <a:lnTo>
                        <a:pt x="45628" y="18022"/>
                      </a:lnTo>
                      <a:close/>
                      <a:moveTo>
                        <a:pt x="-206" y="-1826"/>
                      </a:moveTo>
                      <a:lnTo>
                        <a:pt x="-206" y="9751"/>
                      </a:lnTo>
                      <a:lnTo>
                        <a:pt x="45628" y="9751"/>
                      </a:lnTo>
                      <a:lnTo>
                        <a:pt x="45628" y="-1826"/>
                      </a:lnTo>
                      <a:close/>
                    </a:path>
                  </a:pathLst>
                </a:custGeom>
                <a:solidFill>
                  <a:srgbClr val="000000"/>
                </a:solidFill>
                <a:ln w="14" cap="flat">
                  <a:noFill/>
                  <a:prstDash val="solid"/>
                  <a:round/>
                </a:ln>
              </p:spPr>
              <p:txBody>
                <a:bodyPr rtlCol="0" anchor="ctr"/>
                <a:lstStyle/>
                <a:p>
                  <a:endParaRPr lang="en-US"/>
                </a:p>
              </p:txBody>
            </p:sp>
            <p:sp>
              <p:nvSpPr>
                <p:cNvPr id="1804" name="Freeform: Shape 1803">
                  <a:extLst>
                    <a:ext uri="{FF2B5EF4-FFF2-40B4-BE49-F238E27FC236}">
                      <a16:creationId xmlns:a16="http://schemas.microsoft.com/office/drawing/2014/main" id="{B56F9750-99AA-4F1E-BDCB-06BD5A3CF6EA}"/>
                    </a:ext>
                  </a:extLst>
                </p:cNvPr>
                <p:cNvSpPr/>
                <p:nvPr/>
              </p:nvSpPr>
              <p:spPr>
                <a:xfrm flipV="1">
                  <a:off x="7157668" y="3681211"/>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805" name="Freeform: Shape 1804">
                  <a:extLst>
                    <a:ext uri="{FF2B5EF4-FFF2-40B4-BE49-F238E27FC236}">
                      <a16:creationId xmlns:a16="http://schemas.microsoft.com/office/drawing/2014/main" id="{DE1A90A3-217C-C8E8-C17C-75F7AE7159F5}"/>
                    </a:ext>
                  </a:extLst>
                </p:cNvPr>
                <p:cNvSpPr/>
                <p:nvPr/>
              </p:nvSpPr>
              <p:spPr>
                <a:xfrm flipV="1">
                  <a:off x="7189638" y="3615658"/>
                  <a:ext cx="22280" cy="84027"/>
                </a:xfrm>
                <a:custGeom>
                  <a:avLst/>
                  <a:gdLst>
                    <a:gd name="connsiteX0" fmla="*/ 443 w 22280"/>
                    <a:gd name="connsiteY0" fmla="*/ -1210 h 84027"/>
                    <a:gd name="connsiteX1" fmla="*/ 443 w 22280"/>
                    <a:gd name="connsiteY1" fmla="*/ 82818 h 84027"/>
                    <a:gd name="connsiteX2" fmla="*/ 22723 w 22280"/>
                    <a:gd name="connsiteY2" fmla="*/ 82818 h 84027"/>
                    <a:gd name="connsiteX3" fmla="*/ 22723 w 22280"/>
                    <a:gd name="connsiteY3" fmla="*/ 72944 h 84027"/>
                    <a:gd name="connsiteX4" fmla="*/ 12392 w 22280"/>
                    <a:gd name="connsiteY4" fmla="*/ 72944 h 84027"/>
                    <a:gd name="connsiteX5" fmla="*/ 12392 w 22280"/>
                    <a:gd name="connsiteY5" fmla="*/ 8679 h 84027"/>
                    <a:gd name="connsiteX6" fmla="*/ 22723 w 22280"/>
                    <a:gd name="connsiteY6" fmla="*/ 8679 h 84027"/>
                    <a:gd name="connsiteX7" fmla="*/ 22723 w 22280"/>
                    <a:gd name="connsiteY7" fmla="*/ -1210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443" y="-1210"/>
                      </a:moveTo>
                      <a:lnTo>
                        <a:pt x="443" y="82818"/>
                      </a:lnTo>
                      <a:lnTo>
                        <a:pt x="22723" y="82818"/>
                      </a:lnTo>
                      <a:lnTo>
                        <a:pt x="22723" y="72944"/>
                      </a:lnTo>
                      <a:lnTo>
                        <a:pt x="12392" y="72944"/>
                      </a:lnTo>
                      <a:lnTo>
                        <a:pt x="12392" y="8679"/>
                      </a:lnTo>
                      <a:lnTo>
                        <a:pt x="22723" y="8679"/>
                      </a:lnTo>
                      <a:lnTo>
                        <a:pt x="22723" y="-1210"/>
                      </a:lnTo>
                      <a:close/>
                    </a:path>
                  </a:pathLst>
                </a:custGeom>
                <a:solidFill>
                  <a:srgbClr val="000000"/>
                </a:solidFill>
                <a:ln w="14" cap="flat">
                  <a:noFill/>
                  <a:prstDash val="solid"/>
                  <a:round/>
                </a:ln>
              </p:spPr>
              <p:txBody>
                <a:bodyPr rtlCol="0" anchor="ctr"/>
                <a:lstStyle/>
                <a:p>
                  <a:endParaRPr lang="en-US"/>
                </a:p>
              </p:txBody>
            </p:sp>
            <p:sp>
              <p:nvSpPr>
                <p:cNvPr id="1806" name="Freeform: Shape 1805">
                  <a:extLst>
                    <a:ext uri="{FF2B5EF4-FFF2-40B4-BE49-F238E27FC236}">
                      <a16:creationId xmlns:a16="http://schemas.microsoft.com/office/drawing/2014/main" id="{5BA21EEB-60A1-05D9-EF9F-FB7FA20F6AD0}"/>
                    </a:ext>
                  </a:extLst>
                </p:cNvPr>
                <p:cNvSpPr/>
                <p:nvPr/>
              </p:nvSpPr>
              <p:spPr>
                <a:xfrm flipV="1">
                  <a:off x="7217503" y="3616545"/>
                  <a:ext cx="42972" cy="64666"/>
                </a:xfrm>
                <a:custGeom>
                  <a:avLst/>
                  <a:gdLst>
                    <a:gd name="connsiteX0" fmla="*/ -87 w 42972"/>
                    <a:gd name="connsiteY0" fmla="*/ 51163 h 64666"/>
                    <a:gd name="connsiteX1" fmla="*/ -87 w 42972"/>
                    <a:gd name="connsiteY1" fmla="*/ 62840 h 64666"/>
                    <a:gd name="connsiteX2" fmla="*/ 42885 w 42972"/>
                    <a:gd name="connsiteY2" fmla="*/ 62840 h 64666"/>
                    <a:gd name="connsiteX3" fmla="*/ 42885 w 42972"/>
                    <a:gd name="connsiteY3" fmla="*/ 53710 h 64666"/>
                    <a:gd name="connsiteX4" fmla="*/ 32053 w 42972"/>
                    <a:gd name="connsiteY4" fmla="*/ 38685 h 64666"/>
                    <a:gd name="connsiteX5" fmla="*/ 23667 w 42972"/>
                    <a:gd name="connsiteY5" fmla="*/ 17864 h 64666"/>
                    <a:gd name="connsiteX6" fmla="*/ 20834 w 42972"/>
                    <a:gd name="connsiteY6" fmla="*/ -1826 h 64666"/>
                    <a:gd name="connsiteX7" fmla="*/ 8728 w 42972"/>
                    <a:gd name="connsiteY7" fmla="*/ -1826 h 64666"/>
                    <a:gd name="connsiteX8" fmla="*/ 14323 w 42972"/>
                    <a:gd name="connsiteY8" fmla="*/ 25892 h 64666"/>
                    <a:gd name="connsiteX9" fmla="*/ 28489 w 42972"/>
                    <a:gd name="connsiteY9" fmla="*/ 51163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87" y="51163"/>
                      </a:moveTo>
                      <a:lnTo>
                        <a:pt x="-87" y="62840"/>
                      </a:lnTo>
                      <a:lnTo>
                        <a:pt x="42885" y="62840"/>
                      </a:lnTo>
                      <a:lnTo>
                        <a:pt x="42885" y="53710"/>
                      </a:lnTo>
                      <a:cubicBezTo>
                        <a:pt x="39336" y="50228"/>
                        <a:pt x="35726" y="45220"/>
                        <a:pt x="32053" y="38685"/>
                      </a:cubicBezTo>
                      <a:cubicBezTo>
                        <a:pt x="28389" y="32160"/>
                        <a:pt x="25594" y="25219"/>
                        <a:pt x="23667" y="17864"/>
                      </a:cubicBezTo>
                      <a:cubicBezTo>
                        <a:pt x="21750" y="10519"/>
                        <a:pt x="20805" y="3955"/>
                        <a:pt x="20834" y="-1826"/>
                      </a:cubicBezTo>
                      <a:lnTo>
                        <a:pt x="8728" y="-1826"/>
                      </a:lnTo>
                      <a:cubicBezTo>
                        <a:pt x="8928" y="7237"/>
                        <a:pt x="10793" y="16476"/>
                        <a:pt x="14323" y="25892"/>
                      </a:cubicBezTo>
                      <a:cubicBezTo>
                        <a:pt x="17862" y="35318"/>
                        <a:pt x="22584" y="43741"/>
                        <a:pt x="28489" y="51163"/>
                      </a:cubicBezTo>
                      <a:close/>
                    </a:path>
                  </a:pathLst>
                </a:custGeom>
                <a:solidFill>
                  <a:srgbClr val="000000"/>
                </a:solidFill>
                <a:ln w="14" cap="flat">
                  <a:noFill/>
                  <a:prstDash val="solid"/>
                  <a:round/>
                </a:ln>
              </p:spPr>
              <p:txBody>
                <a:bodyPr rtlCol="0" anchor="ctr"/>
                <a:lstStyle/>
                <a:p>
                  <a:endParaRPr lang="en-US"/>
                </a:p>
              </p:txBody>
            </p:sp>
            <p:sp>
              <p:nvSpPr>
                <p:cNvPr id="1807" name="Freeform: Shape 1806">
                  <a:extLst>
                    <a:ext uri="{FF2B5EF4-FFF2-40B4-BE49-F238E27FC236}">
                      <a16:creationId xmlns:a16="http://schemas.microsoft.com/office/drawing/2014/main" id="{1348DAD1-8A51-42AB-42EE-76046A0C4A6D}"/>
                    </a:ext>
                  </a:extLst>
                </p:cNvPr>
                <p:cNvSpPr/>
                <p:nvPr/>
              </p:nvSpPr>
              <p:spPr>
                <a:xfrm flipV="1">
                  <a:off x="7268251" y="3615386"/>
                  <a:ext cx="43115" cy="66984"/>
                </a:xfrm>
                <a:custGeom>
                  <a:avLst/>
                  <a:gdLst>
                    <a:gd name="connsiteX0" fmla="*/ 10894 w 43115"/>
                    <a:gd name="connsiteY0" fmla="*/ 34707 h 66984"/>
                    <a:gd name="connsiteX1" fmla="*/ 3796 w 43115"/>
                    <a:gd name="connsiteY1" fmla="*/ 40359 h 66984"/>
                    <a:gd name="connsiteX2" fmla="*/ 1593 w 43115"/>
                    <a:gd name="connsiteY2" fmla="*/ 48258 h 66984"/>
                    <a:gd name="connsiteX3" fmla="*/ 6715 w 43115"/>
                    <a:gd name="connsiteY3" fmla="*/ 60364 h 66984"/>
                    <a:gd name="connsiteX4" fmla="*/ 21269 w 43115"/>
                    <a:gd name="connsiteY4" fmla="*/ 65158 h 66984"/>
                    <a:gd name="connsiteX5" fmla="*/ 35779 w 43115"/>
                    <a:gd name="connsiteY5" fmla="*/ 60364 h 66984"/>
                    <a:gd name="connsiteX6" fmla="*/ 40945 w 43115"/>
                    <a:gd name="connsiteY6" fmla="*/ 48258 h 66984"/>
                    <a:gd name="connsiteX7" fmla="*/ 38569 w 43115"/>
                    <a:gd name="connsiteY7" fmla="*/ 40130 h 66984"/>
                    <a:gd name="connsiteX8" fmla="*/ 31915 w 43115"/>
                    <a:gd name="connsiteY8" fmla="*/ 34707 h 66984"/>
                    <a:gd name="connsiteX9" fmla="*/ 40200 w 43115"/>
                    <a:gd name="connsiteY9" fmla="*/ 28310 h 66984"/>
                    <a:gd name="connsiteX10" fmla="*/ 43048 w 43115"/>
                    <a:gd name="connsiteY10" fmla="*/ 18608 h 66984"/>
                    <a:gd name="connsiteX11" fmla="*/ 37253 w 43115"/>
                    <a:gd name="connsiteY11" fmla="*/ 3855 h 66984"/>
                    <a:gd name="connsiteX12" fmla="*/ 21855 w 43115"/>
                    <a:gd name="connsiteY12" fmla="*/ -1826 h 66984"/>
                    <a:gd name="connsiteX13" fmla="*/ 6959 w 43115"/>
                    <a:gd name="connsiteY13" fmla="*/ 2868 h 66984"/>
                    <a:gd name="connsiteX14" fmla="*/ -67 w 43115"/>
                    <a:gd name="connsiteY14" fmla="*/ 18065 h 66984"/>
                    <a:gd name="connsiteX15" fmla="*/ 2566 w 43115"/>
                    <a:gd name="connsiteY15" fmla="*/ 27838 h 66984"/>
                    <a:gd name="connsiteX16" fmla="*/ 10894 w 43115"/>
                    <a:gd name="connsiteY16" fmla="*/ 34707 h 66984"/>
                    <a:gd name="connsiteX17" fmla="*/ 13484 w 43115"/>
                    <a:gd name="connsiteY17" fmla="*/ 47357 h 66984"/>
                    <a:gd name="connsiteX18" fmla="*/ 15602 w 43115"/>
                    <a:gd name="connsiteY18" fmla="*/ 41504 h 66984"/>
                    <a:gd name="connsiteX19" fmla="*/ 21269 w 43115"/>
                    <a:gd name="connsiteY19" fmla="*/ 39401 h 66984"/>
                    <a:gd name="connsiteX20" fmla="*/ 26992 w 43115"/>
                    <a:gd name="connsiteY20" fmla="*/ 41518 h 66984"/>
                    <a:gd name="connsiteX21" fmla="*/ 29139 w 43115"/>
                    <a:gd name="connsiteY21" fmla="*/ 47400 h 66984"/>
                    <a:gd name="connsiteX22" fmla="*/ 27007 w 43115"/>
                    <a:gd name="connsiteY22" fmla="*/ 53052 h 66984"/>
                    <a:gd name="connsiteX23" fmla="*/ 21397 w 43115"/>
                    <a:gd name="connsiteY23" fmla="*/ 55184 h 66984"/>
                    <a:gd name="connsiteX24" fmla="*/ 15630 w 43115"/>
                    <a:gd name="connsiteY24" fmla="*/ 53038 h 66984"/>
                    <a:gd name="connsiteX25" fmla="*/ 13484 w 43115"/>
                    <a:gd name="connsiteY25" fmla="*/ 47357 h 66984"/>
                    <a:gd name="connsiteX26" fmla="*/ 12325 w 43115"/>
                    <a:gd name="connsiteY26" fmla="*/ 19281 h 66984"/>
                    <a:gd name="connsiteX27" fmla="*/ 14987 w 43115"/>
                    <a:gd name="connsiteY27" fmla="*/ 11182 h 66984"/>
                    <a:gd name="connsiteX28" fmla="*/ 21626 w 43115"/>
                    <a:gd name="connsiteY28" fmla="*/ 8277 h 66984"/>
                    <a:gd name="connsiteX29" fmla="*/ 28066 w 43115"/>
                    <a:gd name="connsiteY29" fmla="*/ 11067 h 66984"/>
                    <a:gd name="connsiteX30" fmla="*/ 30613 w 43115"/>
                    <a:gd name="connsiteY30" fmla="*/ 19138 h 66984"/>
                    <a:gd name="connsiteX31" fmla="*/ 28023 w 43115"/>
                    <a:gd name="connsiteY31" fmla="*/ 26536 h 66984"/>
                    <a:gd name="connsiteX32" fmla="*/ 21455 w 43115"/>
                    <a:gd name="connsiteY32" fmla="*/ 29341 h 66984"/>
                    <a:gd name="connsiteX33" fmla="*/ 14586 w 43115"/>
                    <a:gd name="connsiteY33" fmla="*/ 26164 h 66984"/>
                    <a:gd name="connsiteX34" fmla="*/ 12325 w 43115"/>
                    <a:gd name="connsiteY34" fmla="*/ 19281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0894" y="34707"/>
                      </a:moveTo>
                      <a:cubicBezTo>
                        <a:pt x="7641" y="36081"/>
                        <a:pt x="5275" y="37965"/>
                        <a:pt x="3796" y="40359"/>
                      </a:cubicBezTo>
                      <a:cubicBezTo>
                        <a:pt x="2327" y="42763"/>
                        <a:pt x="1593" y="45396"/>
                        <a:pt x="1593" y="48258"/>
                      </a:cubicBezTo>
                      <a:cubicBezTo>
                        <a:pt x="1593" y="53143"/>
                        <a:pt x="3300" y="57178"/>
                        <a:pt x="6715" y="60364"/>
                      </a:cubicBezTo>
                      <a:cubicBezTo>
                        <a:pt x="10131" y="63560"/>
                        <a:pt x="14982" y="65158"/>
                        <a:pt x="21269" y="65158"/>
                      </a:cubicBezTo>
                      <a:cubicBezTo>
                        <a:pt x="27498" y="65158"/>
                        <a:pt x="32335" y="63560"/>
                        <a:pt x="35779" y="60364"/>
                      </a:cubicBezTo>
                      <a:cubicBezTo>
                        <a:pt x="39223" y="57178"/>
                        <a:pt x="40945" y="53143"/>
                        <a:pt x="40945" y="48258"/>
                      </a:cubicBezTo>
                      <a:cubicBezTo>
                        <a:pt x="40945" y="45215"/>
                        <a:pt x="40153" y="42506"/>
                        <a:pt x="38569" y="40130"/>
                      </a:cubicBezTo>
                      <a:cubicBezTo>
                        <a:pt x="36995" y="37764"/>
                        <a:pt x="34777" y="35957"/>
                        <a:pt x="31915" y="34707"/>
                      </a:cubicBezTo>
                      <a:cubicBezTo>
                        <a:pt x="35550" y="33247"/>
                        <a:pt x="38312" y="31115"/>
                        <a:pt x="40200" y="28310"/>
                      </a:cubicBezTo>
                      <a:cubicBezTo>
                        <a:pt x="42099" y="25506"/>
                        <a:pt x="43048" y="22272"/>
                        <a:pt x="43048" y="18608"/>
                      </a:cubicBezTo>
                      <a:cubicBezTo>
                        <a:pt x="43048" y="12560"/>
                        <a:pt x="41116" y="7642"/>
                        <a:pt x="37253" y="3855"/>
                      </a:cubicBezTo>
                      <a:cubicBezTo>
                        <a:pt x="33399" y="68"/>
                        <a:pt x="28266" y="-1826"/>
                        <a:pt x="21855" y="-1826"/>
                      </a:cubicBezTo>
                      <a:cubicBezTo>
                        <a:pt x="15893" y="-1826"/>
                        <a:pt x="10927" y="-262"/>
                        <a:pt x="6959" y="2868"/>
                      </a:cubicBezTo>
                      <a:cubicBezTo>
                        <a:pt x="2275" y="6559"/>
                        <a:pt x="-67" y="11625"/>
                        <a:pt x="-67" y="18065"/>
                      </a:cubicBezTo>
                      <a:cubicBezTo>
                        <a:pt x="-67" y="21613"/>
                        <a:pt x="810" y="24871"/>
                        <a:pt x="2566" y="27838"/>
                      </a:cubicBezTo>
                      <a:cubicBezTo>
                        <a:pt x="4330" y="30805"/>
                        <a:pt x="7107" y="33095"/>
                        <a:pt x="10894" y="34707"/>
                      </a:cubicBezTo>
                      <a:close/>
                      <a:moveTo>
                        <a:pt x="13484" y="47357"/>
                      </a:moveTo>
                      <a:cubicBezTo>
                        <a:pt x="13484" y="44857"/>
                        <a:pt x="14190" y="42906"/>
                        <a:pt x="15602" y="41504"/>
                      </a:cubicBezTo>
                      <a:cubicBezTo>
                        <a:pt x="17023" y="40102"/>
                        <a:pt x="18912" y="39401"/>
                        <a:pt x="21269" y="39401"/>
                      </a:cubicBezTo>
                      <a:cubicBezTo>
                        <a:pt x="23654" y="39401"/>
                        <a:pt x="25561" y="40106"/>
                        <a:pt x="26992" y="41518"/>
                      </a:cubicBezTo>
                      <a:cubicBezTo>
                        <a:pt x="28423" y="42940"/>
                        <a:pt x="29139" y="44900"/>
                        <a:pt x="29139" y="47400"/>
                      </a:cubicBezTo>
                      <a:cubicBezTo>
                        <a:pt x="29139" y="49756"/>
                        <a:pt x="28428" y="51640"/>
                        <a:pt x="27007" y="53052"/>
                      </a:cubicBezTo>
                      <a:cubicBezTo>
                        <a:pt x="25595" y="54474"/>
                        <a:pt x="23725" y="55184"/>
                        <a:pt x="21397" y="55184"/>
                      </a:cubicBezTo>
                      <a:cubicBezTo>
                        <a:pt x="18984" y="55184"/>
                        <a:pt x="17061" y="54469"/>
                        <a:pt x="15630" y="53038"/>
                      </a:cubicBezTo>
                      <a:cubicBezTo>
                        <a:pt x="14199" y="51607"/>
                        <a:pt x="13484" y="49713"/>
                        <a:pt x="13484" y="47357"/>
                      </a:cubicBezTo>
                      <a:close/>
                      <a:moveTo>
                        <a:pt x="12325" y="19281"/>
                      </a:moveTo>
                      <a:cubicBezTo>
                        <a:pt x="12325" y="15818"/>
                        <a:pt x="13212" y="13118"/>
                        <a:pt x="14987" y="11182"/>
                      </a:cubicBezTo>
                      <a:cubicBezTo>
                        <a:pt x="16761" y="9245"/>
                        <a:pt x="18974" y="8277"/>
                        <a:pt x="21626" y="8277"/>
                      </a:cubicBezTo>
                      <a:cubicBezTo>
                        <a:pt x="24221" y="8277"/>
                        <a:pt x="26368" y="9207"/>
                        <a:pt x="28066" y="11067"/>
                      </a:cubicBezTo>
                      <a:cubicBezTo>
                        <a:pt x="29764" y="12937"/>
                        <a:pt x="30613" y="15627"/>
                        <a:pt x="30613" y="19138"/>
                      </a:cubicBezTo>
                      <a:cubicBezTo>
                        <a:pt x="30613" y="22210"/>
                        <a:pt x="29750" y="24676"/>
                        <a:pt x="28023" y="26536"/>
                      </a:cubicBezTo>
                      <a:cubicBezTo>
                        <a:pt x="26296" y="28406"/>
                        <a:pt x="24107" y="29341"/>
                        <a:pt x="21455" y="29341"/>
                      </a:cubicBezTo>
                      <a:cubicBezTo>
                        <a:pt x="18383" y="29341"/>
                        <a:pt x="16093" y="28282"/>
                        <a:pt x="14586" y="26164"/>
                      </a:cubicBezTo>
                      <a:cubicBezTo>
                        <a:pt x="13079" y="24046"/>
                        <a:pt x="12325" y="21752"/>
                        <a:pt x="12325" y="19281"/>
                      </a:cubicBezTo>
                      <a:close/>
                    </a:path>
                  </a:pathLst>
                </a:custGeom>
                <a:solidFill>
                  <a:srgbClr val="000000"/>
                </a:solidFill>
                <a:ln w="14" cap="flat">
                  <a:noFill/>
                  <a:prstDash val="solid"/>
                  <a:round/>
                </a:ln>
              </p:spPr>
              <p:txBody>
                <a:bodyPr rtlCol="0" anchor="ctr"/>
                <a:lstStyle/>
                <a:p>
                  <a:endParaRPr lang="en-US"/>
                </a:p>
              </p:txBody>
            </p:sp>
            <p:sp>
              <p:nvSpPr>
                <p:cNvPr id="1808" name="Freeform: Shape 1807">
                  <a:extLst>
                    <a:ext uri="{FF2B5EF4-FFF2-40B4-BE49-F238E27FC236}">
                      <a16:creationId xmlns:a16="http://schemas.microsoft.com/office/drawing/2014/main" id="{B0E2DB56-619E-70AA-977A-A79AA1E67202}"/>
                    </a:ext>
                  </a:extLst>
                </p:cNvPr>
                <p:cNvSpPr/>
                <p:nvPr/>
              </p:nvSpPr>
              <p:spPr>
                <a:xfrm flipV="1">
                  <a:off x="7320716" y="3668647"/>
                  <a:ext cx="13594" cy="27188"/>
                </a:xfrm>
                <a:custGeom>
                  <a:avLst/>
                  <a:gdLst>
                    <a:gd name="connsiteX0" fmla="*/ 1896 w 13594"/>
                    <a:gd name="connsiteY0" fmla="*/ 27702 h 27188"/>
                    <a:gd name="connsiteX1" fmla="*/ 14460 w 13594"/>
                    <a:gd name="connsiteY1" fmla="*/ 27702 h 27188"/>
                    <a:gd name="connsiteX2" fmla="*/ 14460 w 13594"/>
                    <a:gd name="connsiteY2" fmla="*/ 18715 h 27188"/>
                    <a:gd name="connsiteX3" fmla="*/ 13516 w 13594"/>
                    <a:gd name="connsiteY3" fmla="*/ 10115 h 27188"/>
                    <a:gd name="connsiteX4" fmla="*/ 9953 w 13594"/>
                    <a:gd name="connsiteY4" fmla="*/ 4448 h 27188"/>
                    <a:gd name="connsiteX5" fmla="*/ 3327 w 13594"/>
                    <a:gd name="connsiteY5" fmla="*/ 513 h 27188"/>
                    <a:gd name="connsiteX6" fmla="*/ 866 w 13594"/>
                    <a:gd name="connsiteY6" fmla="*/ 5708 h 27188"/>
                    <a:gd name="connsiteX7" fmla="*/ 6261 w 13594"/>
                    <a:gd name="connsiteY7" fmla="*/ 9142 h 27188"/>
                    <a:gd name="connsiteX8" fmla="*/ 7978 w 13594"/>
                    <a:gd name="connsiteY8" fmla="*/ 15138 h 27188"/>
                    <a:gd name="connsiteX9" fmla="*/ 1896 w 13594"/>
                    <a:gd name="connsiteY9" fmla="*/ 15138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1896" y="27702"/>
                      </a:moveTo>
                      <a:lnTo>
                        <a:pt x="14460" y="27702"/>
                      </a:lnTo>
                      <a:lnTo>
                        <a:pt x="14460" y="18715"/>
                      </a:lnTo>
                      <a:cubicBezTo>
                        <a:pt x="14460" y="15081"/>
                        <a:pt x="14145" y="12214"/>
                        <a:pt x="13516" y="10115"/>
                      </a:cubicBezTo>
                      <a:cubicBezTo>
                        <a:pt x="12886" y="8007"/>
                        <a:pt x="11698" y="6118"/>
                        <a:pt x="9953" y="4448"/>
                      </a:cubicBezTo>
                      <a:cubicBezTo>
                        <a:pt x="8216" y="2779"/>
                        <a:pt x="6008" y="1467"/>
                        <a:pt x="3327" y="513"/>
                      </a:cubicBezTo>
                      <a:lnTo>
                        <a:pt x="866" y="5708"/>
                      </a:lnTo>
                      <a:cubicBezTo>
                        <a:pt x="3394" y="6538"/>
                        <a:pt x="5192" y="7682"/>
                        <a:pt x="6261" y="9142"/>
                      </a:cubicBezTo>
                      <a:cubicBezTo>
                        <a:pt x="7339" y="10602"/>
                        <a:pt x="7911" y="12600"/>
                        <a:pt x="7978" y="15138"/>
                      </a:cubicBezTo>
                      <a:lnTo>
                        <a:pt x="1896" y="15138"/>
                      </a:lnTo>
                      <a:close/>
                    </a:path>
                  </a:pathLst>
                </a:custGeom>
                <a:solidFill>
                  <a:srgbClr val="000000"/>
                </a:solidFill>
                <a:ln w="14" cap="flat">
                  <a:noFill/>
                  <a:prstDash val="solid"/>
                  <a:round/>
                </a:ln>
              </p:spPr>
              <p:txBody>
                <a:bodyPr rtlCol="0" anchor="ctr"/>
                <a:lstStyle/>
                <a:p>
                  <a:endParaRPr lang="en-US"/>
                </a:p>
              </p:txBody>
            </p:sp>
            <p:sp>
              <p:nvSpPr>
                <p:cNvPr id="1809" name="Freeform: Shape 1808">
                  <a:extLst>
                    <a:ext uri="{FF2B5EF4-FFF2-40B4-BE49-F238E27FC236}">
                      <a16:creationId xmlns:a16="http://schemas.microsoft.com/office/drawing/2014/main" id="{FDED90A6-AC68-B8DE-C808-C59AB4F735A6}"/>
                    </a:ext>
                  </a:extLst>
                </p:cNvPr>
                <p:cNvSpPr/>
                <p:nvPr/>
              </p:nvSpPr>
              <p:spPr>
                <a:xfrm flipV="1">
                  <a:off x="7340923" y="3681211"/>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810" name="Freeform: Shape 1809">
                  <a:extLst>
                    <a:ext uri="{FF2B5EF4-FFF2-40B4-BE49-F238E27FC236}">
                      <a16:creationId xmlns:a16="http://schemas.microsoft.com/office/drawing/2014/main" id="{9C268D58-840E-1D21-CBF0-ED7FCDC7CDD6}"/>
                    </a:ext>
                  </a:extLst>
                </p:cNvPr>
                <p:cNvSpPr/>
                <p:nvPr/>
              </p:nvSpPr>
              <p:spPr>
                <a:xfrm flipV="1">
                  <a:off x="7370260" y="3615386"/>
                  <a:ext cx="43773" cy="66941"/>
                </a:xfrm>
                <a:custGeom>
                  <a:avLst/>
                  <a:gdLst>
                    <a:gd name="connsiteX0" fmla="*/ 42492 w 43773"/>
                    <a:gd name="connsiteY0" fmla="*/ 48786 h 66941"/>
                    <a:gd name="connsiteX1" fmla="*/ 30329 w 43773"/>
                    <a:gd name="connsiteY1" fmla="*/ 47455 h 66941"/>
                    <a:gd name="connsiteX2" fmla="*/ 27996 w 43773"/>
                    <a:gd name="connsiteY2" fmla="*/ 52993 h 66941"/>
                    <a:gd name="connsiteX3" fmla="*/ 23131 w 43773"/>
                    <a:gd name="connsiteY3" fmla="*/ 54782 h 66941"/>
                    <a:gd name="connsiteX4" fmla="*/ 16391 w 43773"/>
                    <a:gd name="connsiteY4" fmla="*/ 51205 h 66941"/>
                    <a:gd name="connsiteX5" fmla="*/ 12928 w 43773"/>
                    <a:gd name="connsiteY5" fmla="*/ 36322 h 66941"/>
                    <a:gd name="connsiteX6" fmla="*/ 24605 w 43773"/>
                    <a:gd name="connsiteY6" fmla="*/ 41860 h 66941"/>
                    <a:gd name="connsiteX7" fmla="*/ 38085 w 43773"/>
                    <a:gd name="connsiteY7" fmla="*/ 35865 h 66941"/>
                    <a:gd name="connsiteX8" fmla="*/ 43694 w 43773"/>
                    <a:gd name="connsiteY8" fmla="*/ 20396 h 66941"/>
                    <a:gd name="connsiteX9" fmla="*/ 37784 w 43773"/>
                    <a:gd name="connsiteY9" fmla="*/ 4254 h 66941"/>
                    <a:gd name="connsiteX10" fmla="*/ 22630 w 43773"/>
                    <a:gd name="connsiteY10" fmla="*/ -1828 h 66941"/>
                    <a:gd name="connsiteX11" fmla="*/ 6317 w 43773"/>
                    <a:gd name="connsiteY11" fmla="*/ 5885 h 66941"/>
                    <a:gd name="connsiteX12" fmla="*/ -80 w 43773"/>
                    <a:gd name="connsiteY12" fmla="*/ 31171 h 66941"/>
                    <a:gd name="connsiteX13" fmla="*/ 6574 w 43773"/>
                    <a:gd name="connsiteY13" fmla="*/ 57158 h 66941"/>
                    <a:gd name="connsiteX14" fmla="*/ 23889 w 43773"/>
                    <a:gd name="connsiteY14" fmla="*/ 65114 h 66941"/>
                    <a:gd name="connsiteX15" fmla="*/ 36253 w 43773"/>
                    <a:gd name="connsiteY15" fmla="*/ 60935 h 66941"/>
                    <a:gd name="connsiteX16" fmla="*/ 42492 w 43773"/>
                    <a:gd name="connsiteY16" fmla="*/ 48786 h 66941"/>
                    <a:gd name="connsiteX17" fmla="*/ 14001 w 43773"/>
                    <a:gd name="connsiteY17" fmla="*/ 21383 h 66941"/>
                    <a:gd name="connsiteX18" fmla="*/ 16820 w 43773"/>
                    <a:gd name="connsiteY18" fmla="*/ 11924 h 66941"/>
                    <a:gd name="connsiteX19" fmla="*/ 23260 w 43773"/>
                    <a:gd name="connsiteY19" fmla="*/ 8590 h 66941"/>
                    <a:gd name="connsiteX20" fmla="*/ 29070 w 43773"/>
                    <a:gd name="connsiteY20" fmla="*/ 11309 h 66941"/>
                    <a:gd name="connsiteX21" fmla="*/ 31402 w 43773"/>
                    <a:gd name="connsiteY21" fmla="*/ 20267 h 66941"/>
                    <a:gd name="connsiteX22" fmla="*/ 28898 w 43773"/>
                    <a:gd name="connsiteY22" fmla="*/ 29625 h 66941"/>
                    <a:gd name="connsiteX23" fmla="*/ 22630 w 43773"/>
                    <a:gd name="connsiteY23" fmla="*/ 32602 h 66941"/>
                    <a:gd name="connsiteX24" fmla="*/ 16506 w 43773"/>
                    <a:gd name="connsiteY24" fmla="*/ 29754 h 66941"/>
                    <a:gd name="connsiteX25" fmla="*/ 14001 w 43773"/>
                    <a:gd name="connsiteY25" fmla="*/ 2138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2492" y="48786"/>
                      </a:moveTo>
                      <a:lnTo>
                        <a:pt x="30329" y="47455"/>
                      </a:lnTo>
                      <a:cubicBezTo>
                        <a:pt x="30033" y="49955"/>
                        <a:pt x="29256" y="51801"/>
                        <a:pt x="27996" y="52993"/>
                      </a:cubicBezTo>
                      <a:cubicBezTo>
                        <a:pt x="26747" y="54186"/>
                        <a:pt x="25125" y="54782"/>
                        <a:pt x="23131" y="54782"/>
                      </a:cubicBezTo>
                      <a:cubicBezTo>
                        <a:pt x="20479" y="54782"/>
                        <a:pt x="18232" y="53590"/>
                        <a:pt x="16391" y="51205"/>
                      </a:cubicBezTo>
                      <a:cubicBezTo>
                        <a:pt x="14559" y="48820"/>
                        <a:pt x="13405" y="43859"/>
                        <a:pt x="12928" y="36322"/>
                      </a:cubicBezTo>
                      <a:cubicBezTo>
                        <a:pt x="16057" y="40014"/>
                        <a:pt x="19949" y="41860"/>
                        <a:pt x="24605" y="41860"/>
                      </a:cubicBezTo>
                      <a:cubicBezTo>
                        <a:pt x="29852" y="41860"/>
                        <a:pt x="34345" y="39862"/>
                        <a:pt x="38085" y="35865"/>
                      </a:cubicBezTo>
                      <a:cubicBezTo>
                        <a:pt x="41824" y="31877"/>
                        <a:pt x="43694" y="26721"/>
                        <a:pt x="43694" y="20396"/>
                      </a:cubicBezTo>
                      <a:cubicBezTo>
                        <a:pt x="43694" y="13689"/>
                        <a:pt x="41724" y="8309"/>
                        <a:pt x="37784" y="4254"/>
                      </a:cubicBezTo>
                      <a:cubicBezTo>
                        <a:pt x="33854" y="200"/>
                        <a:pt x="28802" y="-1828"/>
                        <a:pt x="22630" y="-1828"/>
                      </a:cubicBezTo>
                      <a:cubicBezTo>
                        <a:pt x="16019" y="-1828"/>
                        <a:pt x="10581" y="743"/>
                        <a:pt x="6317" y="5885"/>
                      </a:cubicBezTo>
                      <a:cubicBezTo>
                        <a:pt x="2053" y="11027"/>
                        <a:pt x="-80" y="19456"/>
                        <a:pt x="-80" y="31171"/>
                      </a:cubicBezTo>
                      <a:cubicBezTo>
                        <a:pt x="-80" y="43191"/>
                        <a:pt x="2138" y="51853"/>
                        <a:pt x="6574" y="57158"/>
                      </a:cubicBezTo>
                      <a:cubicBezTo>
                        <a:pt x="11020" y="62462"/>
                        <a:pt x="16792" y="65114"/>
                        <a:pt x="23889" y="65114"/>
                      </a:cubicBezTo>
                      <a:cubicBezTo>
                        <a:pt x="28869" y="65114"/>
                        <a:pt x="32990" y="63721"/>
                        <a:pt x="36253" y="60935"/>
                      </a:cubicBezTo>
                      <a:cubicBezTo>
                        <a:pt x="39516" y="58150"/>
                        <a:pt x="41595" y="54100"/>
                        <a:pt x="42492" y="48786"/>
                      </a:cubicBezTo>
                      <a:close/>
                      <a:moveTo>
                        <a:pt x="14001" y="21383"/>
                      </a:moveTo>
                      <a:cubicBezTo>
                        <a:pt x="14001" y="17300"/>
                        <a:pt x="14941" y="14147"/>
                        <a:pt x="16820" y="11924"/>
                      </a:cubicBezTo>
                      <a:cubicBezTo>
                        <a:pt x="18700" y="9701"/>
                        <a:pt x="20846" y="8590"/>
                        <a:pt x="23260" y="8590"/>
                      </a:cubicBezTo>
                      <a:cubicBezTo>
                        <a:pt x="25588" y="8590"/>
                        <a:pt x="27524" y="9496"/>
                        <a:pt x="29070" y="11309"/>
                      </a:cubicBezTo>
                      <a:cubicBezTo>
                        <a:pt x="30625" y="13131"/>
                        <a:pt x="31402" y="16117"/>
                        <a:pt x="31402" y="20267"/>
                      </a:cubicBezTo>
                      <a:cubicBezTo>
                        <a:pt x="31402" y="24531"/>
                        <a:pt x="30567" y="27651"/>
                        <a:pt x="28898" y="29625"/>
                      </a:cubicBezTo>
                      <a:cubicBezTo>
                        <a:pt x="27228" y="31610"/>
                        <a:pt x="25139" y="32602"/>
                        <a:pt x="22630" y="32602"/>
                      </a:cubicBezTo>
                      <a:cubicBezTo>
                        <a:pt x="20216" y="32602"/>
                        <a:pt x="18175" y="31653"/>
                        <a:pt x="16506" y="29754"/>
                      </a:cubicBezTo>
                      <a:cubicBezTo>
                        <a:pt x="14836" y="27865"/>
                        <a:pt x="14001" y="25075"/>
                        <a:pt x="14001" y="21383"/>
                      </a:cubicBezTo>
                      <a:close/>
                    </a:path>
                  </a:pathLst>
                </a:custGeom>
                <a:solidFill>
                  <a:srgbClr val="000000"/>
                </a:solidFill>
                <a:ln w="14" cap="flat">
                  <a:noFill/>
                  <a:prstDash val="solid"/>
                  <a:round/>
                </a:ln>
              </p:spPr>
              <p:txBody>
                <a:bodyPr rtlCol="0" anchor="ctr"/>
                <a:lstStyle/>
                <a:p>
                  <a:endParaRPr lang="en-US"/>
                </a:p>
              </p:txBody>
            </p:sp>
            <p:sp>
              <p:nvSpPr>
                <p:cNvPr id="1811" name="Freeform: Shape 1810">
                  <a:extLst>
                    <a:ext uri="{FF2B5EF4-FFF2-40B4-BE49-F238E27FC236}">
                      <a16:creationId xmlns:a16="http://schemas.microsoft.com/office/drawing/2014/main" id="{5BCC4C7A-A01F-706A-EB95-1D4E093A2339}"/>
                    </a:ext>
                  </a:extLst>
                </p:cNvPr>
                <p:cNvSpPr/>
                <p:nvPr/>
              </p:nvSpPr>
              <p:spPr>
                <a:xfrm flipV="1">
                  <a:off x="7420207" y="3615386"/>
                  <a:ext cx="43788" cy="66984"/>
                </a:xfrm>
                <a:custGeom>
                  <a:avLst/>
                  <a:gdLst>
                    <a:gd name="connsiteX0" fmla="*/ 1260 w 43788"/>
                    <a:gd name="connsiteY0" fmla="*/ 14487 h 66984"/>
                    <a:gd name="connsiteX1" fmla="*/ 13423 w 43788"/>
                    <a:gd name="connsiteY1" fmla="*/ 15832 h 66984"/>
                    <a:gd name="connsiteX2" fmla="*/ 15741 w 43788"/>
                    <a:gd name="connsiteY2" fmla="*/ 10337 h 66984"/>
                    <a:gd name="connsiteX3" fmla="*/ 20707 w 43788"/>
                    <a:gd name="connsiteY3" fmla="*/ 8549 h 66984"/>
                    <a:gd name="connsiteX4" fmla="*/ 27318 w 43788"/>
                    <a:gd name="connsiteY4" fmla="*/ 12126 h 66984"/>
                    <a:gd name="connsiteX5" fmla="*/ 30810 w 43788"/>
                    <a:gd name="connsiteY5" fmla="*/ 26965 h 66984"/>
                    <a:gd name="connsiteX6" fmla="*/ 18961 w 43788"/>
                    <a:gd name="connsiteY6" fmla="*/ 21470 h 66984"/>
                    <a:gd name="connsiteX7" fmla="*/ 5610 w 43788"/>
                    <a:gd name="connsiteY7" fmla="*/ 27438 h 66984"/>
                    <a:gd name="connsiteX8" fmla="*/ 1 w 43788"/>
                    <a:gd name="connsiteY8" fmla="*/ 42978 h 66984"/>
                    <a:gd name="connsiteX9" fmla="*/ 5925 w 43788"/>
                    <a:gd name="connsiteY9" fmla="*/ 59048 h 66984"/>
                    <a:gd name="connsiteX10" fmla="*/ 21022 w 43788"/>
                    <a:gd name="connsiteY10" fmla="*/ 65158 h 66984"/>
                    <a:gd name="connsiteX11" fmla="*/ 37392 w 43788"/>
                    <a:gd name="connsiteY11" fmla="*/ 57445 h 66984"/>
                    <a:gd name="connsiteX12" fmla="*/ 43789 w 43788"/>
                    <a:gd name="connsiteY12" fmla="*/ 32074 h 66984"/>
                    <a:gd name="connsiteX13" fmla="*/ 37120 w 43788"/>
                    <a:gd name="connsiteY13" fmla="*/ 6130 h 66984"/>
                    <a:gd name="connsiteX14" fmla="*/ 19762 w 43788"/>
                    <a:gd name="connsiteY14" fmla="*/ -1826 h 66984"/>
                    <a:gd name="connsiteX15" fmla="*/ 7327 w 43788"/>
                    <a:gd name="connsiteY15" fmla="*/ 2267 h 66984"/>
                    <a:gd name="connsiteX16" fmla="*/ 1260 w 43788"/>
                    <a:gd name="connsiteY16" fmla="*/ 14487 h 66984"/>
                    <a:gd name="connsiteX17" fmla="*/ 29693 w 43788"/>
                    <a:gd name="connsiteY17" fmla="*/ 41948 h 66984"/>
                    <a:gd name="connsiteX18" fmla="*/ 26903 w 43788"/>
                    <a:gd name="connsiteY18" fmla="*/ 51378 h 66984"/>
                    <a:gd name="connsiteX19" fmla="*/ 20435 w 43788"/>
                    <a:gd name="connsiteY19" fmla="*/ 54741 h 66984"/>
                    <a:gd name="connsiteX20" fmla="*/ 14654 w 43788"/>
                    <a:gd name="connsiteY20" fmla="*/ 51993 h 66984"/>
                    <a:gd name="connsiteX21" fmla="*/ 12350 w 43788"/>
                    <a:gd name="connsiteY21" fmla="*/ 42978 h 66984"/>
                    <a:gd name="connsiteX22" fmla="*/ 14854 w 43788"/>
                    <a:gd name="connsiteY22" fmla="*/ 33648 h 66984"/>
                    <a:gd name="connsiteX23" fmla="*/ 21108 w 43788"/>
                    <a:gd name="connsiteY23" fmla="*/ 30686 h 66984"/>
                    <a:gd name="connsiteX24" fmla="*/ 27204 w 43788"/>
                    <a:gd name="connsiteY24" fmla="*/ 33548 h 66984"/>
                    <a:gd name="connsiteX25" fmla="*/ 29693 w 43788"/>
                    <a:gd name="connsiteY25" fmla="*/ 41948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260" y="14487"/>
                      </a:moveTo>
                      <a:lnTo>
                        <a:pt x="13423" y="15832"/>
                      </a:lnTo>
                      <a:cubicBezTo>
                        <a:pt x="13719" y="13361"/>
                        <a:pt x="14492" y="11530"/>
                        <a:pt x="15741" y="10337"/>
                      </a:cubicBezTo>
                      <a:cubicBezTo>
                        <a:pt x="16991" y="9145"/>
                        <a:pt x="18646" y="8549"/>
                        <a:pt x="20707" y="8549"/>
                      </a:cubicBezTo>
                      <a:cubicBezTo>
                        <a:pt x="23302" y="8549"/>
                        <a:pt x="25505" y="9741"/>
                        <a:pt x="27318" y="12126"/>
                      </a:cubicBezTo>
                      <a:cubicBezTo>
                        <a:pt x="29140" y="14511"/>
                        <a:pt x="30304" y="19457"/>
                        <a:pt x="30810" y="26965"/>
                      </a:cubicBezTo>
                      <a:cubicBezTo>
                        <a:pt x="27652" y="23302"/>
                        <a:pt x="23702" y="21470"/>
                        <a:pt x="18961" y="21470"/>
                      </a:cubicBezTo>
                      <a:cubicBezTo>
                        <a:pt x="13810" y="21470"/>
                        <a:pt x="9359" y="23459"/>
                        <a:pt x="5610" y="27438"/>
                      </a:cubicBezTo>
                      <a:cubicBezTo>
                        <a:pt x="1870" y="31416"/>
                        <a:pt x="1" y="36596"/>
                        <a:pt x="1" y="42978"/>
                      </a:cubicBezTo>
                      <a:cubicBezTo>
                        <a:pt x="1" y="49627"/>
                        <a:pt x="1975" y="54984"/>
                        <a:pt x="5925" y="59048"/>
                      </a:cubicBezTo>
                      <a:cubicBezTo>
                        <a:pt x="9874" y="63121"/>
                        <a:pt x="14907" y="65158"/>
                        <a:pt x="21022" y="65158"/>
                      </a:cubicBezTo>
                      <a:cubicBezTo>
                        <a:pt x="27671" y="65158"/>
                        <a:pt x="33128" y="62587"/>
                        <a:pt x="37392" y="57445"/>
                      </a:cubicBezTo>
                      <a:cubicBezTo>
                        <a:pt x="41656" y="52303"/>
                        <a:pt x="43789" y="43846"/>
                        <a:pt x="43789" y="32074"/>
                      </a:cubicBezTo>
                      <a:cubicBezTo>
                        <a:pt x="43789" y="20082"/>
                        <a:pt x="41566" y="11434"/>
                        <a:pt x="37120" y="6130"/>
                      </a:cubicBezTo>
                      <a:cubicBezTo>
                        <a:pt x="32675" y="826"/>
                        <a:pt x="26889" y="-1826"/>
                        <a:pt x="19762" y="-1826"/>
                      </a:cubicBezTo>
                      <a:cubicBezTo>
                        <a:pt x="14640" y="-1826"/>
                        <a:pt x="10494" y="-462"/>
                        <a:pt x="7327" y="2267"/>
                      </a:cubicBezTo>
                      <a:cubicBezTo>
                        <a:pt x="4169" y="4995"/>
                        <a:pt x="2147" y="9068"/>
                        <a:pt x="1260" y="14487"/>
                      </a:cubicBezTo>
                      <a:close/>
                      <a:moveTo>
                        <a:pt x="29693" y="41948"/>
                      </a:moveTo>
                      <a:cubicBezTo>
                        <a:pt x="29693" y="46002"/>
                        <a:pt x="28763" y="49146"/>
                        <a:pt x="26903" y="51378"/>
                      </a:cubicBezTo>
                      <a:cubicBezTo>
                        <a:pt x="25043" y="53620"/>
                        <a:pt x="22887" y="54741"/>
                        <a:pt x="20435" y="54741"/>
                      </a:cubicBezTo>
                      <a:cubicBezTo>
                        <a:pt x="18117" y="54741"/>
                        <a:pt x="16190" y="53825"/>
                        <a:pt x="14654" y="51993"/>
                      </a:cubicBezTo>
                      <a:cubicBezTo>
                        <a:pt x="13118" y="50162"/>
                        <a:pt x="12350" y="47156"/>
                        <a:pt x="12350" y="42978"/>
                      </a:cubicBezTo>
                      <a:cubicBezTo>
                        <a:pt x="12350" y="38742"/>
                        <a:pt x="13185" y="35632"/>
                        <a:pt x="14854" y="33648"/>
                      </a:cubicBezTo>
                      <a:cubicBezTo>
                        <a:pt x="16524" y="31673"/>
                        <a:pt x="18608" y="30686"/>
                        <a:pt x="21108" y="30686"/>
                      </a:cubicBezTo>
                      <a:cubicBezTo>
                        <a:pt x="23521" y="30686"/>
                        <a:pt x="25553" y="31640"/>
                        <a:pt x="27204" y="33548"/>
                      </a:cubicBezTo>
                      <a:cubicBezTo>
                        <a:pt x="28863" y="35456"/>
                        <a:pt x="29693" y="38256"/>
                        <a:pt x="29693" y="41948"/>
                      </a:cubicBezTo>
                      <a:close/>
                    </a:path>
                  </a:pathLst>
                </a:custGeom>
                <a:solidFill>
                  <a:srgbClr val="000000"/>
                </a:solidFill>
                <a:ln w="14" cap="flat">
                  <a:noFill/>
                  <a:prstDash val="solid"/>
                  <a:round/>
                </a:ln>
              </p:spPr>
              <p:txBody>
                <a:bodyPr rtlCol="0" anchor="ctr"/>
                <a:lstStyle/>
                <a:p>
                  <a:endParaRPr lang="en-US"/>
                </a:p>
              </p:txBody>
            </p:sp>
            <p:sp>
              <p:nvSpPr>
                <p:cNvPr id="1812" name="Freeform: Shape 1811">
                  <a:extLst>
                    <a:ext uri="{FF2B5EF4-FFF2-40B4-BE49-F238E27FC236}">
                      <a16:creationId xmlns:a16="http://schemas.microsoft.com/office/drawing/2014/main" id="{4CC6A858-813A-14FD-2394-D03D2393AA32}"/>
                    </a:ext>
                  </a:extLst>
                </p:cNvPr>
                <p:cNvSpPr/>
                <p:nvPr/>
              </p:nvSpPr>
              <p:spPr>
                <a:xfrm flipV="1">
                  <a:off x="7469939" y="3615658"/>
                  <a:ext cx="22266" cy="84027"/>
                </a:xfrm>
                <a:custGeom>
                  <a:avLst/>
                  <a:gdLst>
                    <a:gd name="connsiteX0" fmla="*/ 23112 w 22266"/>
                    <a:gd name="connsiteY0" fmla="*/ 82818 h 84027"/>
                    <a:gd name="connsiteX1" fmla="*/ 23112 w 22266"/>
                    <a:gd name="connsiteY1" fmla="*/ -1210 h 84027"/>
                    <a:gd name="connsiteX2" fmla="*/ 846 w 22266"/>
                    <a:gd name="connsiteY2" fmla="*/ -1210 h 84027"/>
                    <a:gd name="connsiteX3" fmla="*/ 846 w 22266"/>
                    <a:gd name="connsiteY3" fmla="*/ 8679 h 84027"/>
                    <a:gd name="connsiteX4" fmla="*/ 11177 w 22266"/>
                    <a:gd name="connsiteY4" fmla="*/ 8679 h 84027"/>
                    <a:gd name="connsiteX5" fmla="*/ 11177 w 22266"/>
                    <a:gd name="connsiteY5" fmla="*/ 73030 h 84027"/>
                    <a:gd name="connsiteX6" fmla="*/ 846 w 22266"/>
                    <a:gd name="connsiteY6" fmla="*/ 73030 h 84027"/>
                    <a:gd name="connsiteX7" fmla="*/ 846 w 22266"/>
                    <a:gd name="connsiteY7" fmla="*/ 82818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3112" y="82818"/>
                      </a:moveTo>
                      <a:lnTo>
                        <a:pt x="23112" y="-1210"/>
                      </a:lnTo>
                      <a:lnTo>
                        <a:pt x="846" y="-1210"/>
                      </a:lnTo>
                      <a:lnTo>
                        <a:pt x="846" y="8679"/>
                      </a:lnTo>
                      <a:lnTo>
                        <a:pt x="11177" y="8679"/>
                      </a:lnTo>
                      <a:lnTo>
                        <a:pt x="11177" y="73030"/>
                      </a:lnTo>
                      <a:lnTo>
                        <a:pt x="846" y="73030"/>
                      </a:lnTo>
                      <a:lnTo>
                        <a:pt x="846" y="82818"/>
                      </a:lnTo>
                      <a:close/>
                    </a:path>
                  </a:pathLst>
                </a:custGeom>
                <a:solidFill>
                  <a:srgbClr val="000000"/>
                </a:solidFill>
                <a:ln w="14" cap="flat">
                  <a:noFill/>
                  <a:prstDash val="solid"/>
                  <a:round/>
                </a:ln>
              </p:spPr>
              <p:txBody>
                <a:bodyPr rtlCol="0" anchor="ctr"/>
                <a:lstStyle/>
                <a:p>
                  <a:endParaRPr lang="en-US"/>
                </a:p>
              </p:txBody>
            </p:sp>
          </p:grpSp>
        </p:grpSp>
        <p:grpSp>
          <p:nvGrpSpPr>
            <p:cNvPr id="1813" name="Graphic 3">
              <a:extLst>
                <a:ext uri="{FF2B5EF4-FFF2-40B4-BE49-F238E27FC236}">
                  <a16:creationId xmlns:a16="http://schemas.microsoft.com/office/drawing/2014/main" id="{98833C55-6573-4F94-C807-C05A35B13D1B}"/>
                </a:ext>
              </a:extLst>
            </p:cNvPr>
            <p:cNvGrpSpPr/>
            <p:nvPr/>
          </p:nvGrpSpPr>
          <p:grpSpPr>
            <a:xfrm>
              <a:off x="8887135" y="2854172"/>
              <a:ext cx="1295954" cy="669522"/>
              <a:chOff x="8887135" y="2854172"/>
              <a:chExt cx="1295954" cy="669522"/>
            </a:xfrm>
            <a:noFill/>
          </p:grpSpPr>
          <p:sp>
            <p:nvSpPr>
              <p:cNvPr id="1814" name="Freeform: Shape 1813">
                <a:extLst>
                  <a:ext uri="{FF2B5EF4-FFF2-40B4-BE49-F238E27FC236}">
                    <a16:creationId xmlns:a16="http://schemas.microsoft.com/office/drawing/2014/main" id="{E3288829-7DA8-998C-CA19-3643BB967AC0}"/>
                  </a:ext>
                </a:extLst>
              </p:cNvPr>
              <p:cNvSpPr/>
              <p:nvPr/>
            </p:nvSpPr>
            <p:spPr>
              <a:xfrm>
                <a:off x="8887135" y="2854172"/>
                <a:ext cx="1295954" cy="669522"/>
              </a:xfrm>
              <a:custGeom>
                <a:avLst/>
                <a:gdLst>
                  <a:gd name="connsiteX0" fmla="*/ 1296496 w 1295954"/>
                  <a:gd name="connsiteY0" fmla="*/ 669573 h 669522"/>
                  <a:gd name="connsiteX1" fmla="*/ 542 w 1295954"/>
                  <a:gd name="connsiteY1" fmla="*/ 51 h 669522"/>
                </a:gdLst>
                <a:ahLst/>
                <a:cxnLst>
                  <a:cxn ang="0">
                    <a:pos x="connsiteX0" y="connsiteY0"/>
                  </a:cxn>
                  <a:cxn ang="0">
                    <a:pos x="connsiteX1" y="connsiteY1"/>
                  </a:cxn>
                </a:cxnLst>
                <a:rect l="l" t="t" r="r" b="b"/>
                <a:pathLst>
                  <a:path w="1295954" h="669522">
                    <a:moveTo>
                      <a:pt x="1296496" y="669573"/>
                    </a:moveTo>
                    <a:cubicBezTo>
                      <a:pt x="866400" y="447382"/>
                      <a:pt x="434415" y="224206"/>
                      <a:pt x="542" y="51"/>
                    </a:cubicBezTo>
                  </a:path>
                </a:pathLst>
              </a:custGeom>
              <a:noFill/>
              <a:ln w="11448" cap="rnd">
                <a:solidFill>
                  <a:srgbClr val="000000"/>
                </a:solidFill>
                <a:prstDash val="solid"/>
                <a:round/>
              </a:ln>
            </p:spPr>
            <p:txBody>
              <a:bodyPr rtlCol="0" anchor="ctr"/>
              <a:lstStyle/>
              <a:p>
                <a:endParaRPr lang="en-US"/>
              </a:p>
            </p:txBody>
          </p:sp>
          <p:sp>
            <p:nvSpPr>
              <p:cNvPr id="1815" name="Freeform: Shape 1814">
                <a:extLst>
                  <a:ext uri="{FF2B5EF4-FFF2-40B4-BE49-F238E27FC236}">
                    <a16:creationId xmlns:a16="http://schemas.microsoft.com/office/drawing/2014/main" id="{62203287-44F1-CE6B-0249-776810E634C8}"/>
                  </a:ext>
                </a:extLst>
              </p:cNvPr>
              <p:cNvSpPr/>
              <p:nvPr/>
            </p:nvSpPr>
            <p:spPr>
              <a:xfrm>
                <a:off x="10142107" y="3490610"/>
                <a:ext cx="40982" cy="33084"/>
              </a:xfrm>
              <a:custGeom>
                <a:avLst/>
                <a:gdLst>
                  <a:gd name="connsiteX0" fmla="*/ 17407 w 40982"/>
                  <a:gd name="connsiteY0" fmla="*/ 69 h 33084"/>
                  <a:gd name="connsiteX1" fmla="*/ 41561 w 40982"/>
                  <a:gd name="connsiteY1" fmla="*/ 33154 h 33084"/>
                  <a:gd name="connsiteX2" fmla="*/ 579 w 40982"/>
                  <a:gd name="connsiteY2" fmla="*/ 32616 h 33084"/>
                </a:gdLst>
                <a:ahLst/>
                <a:cxnLst>
                  <a:cxn ang="0">
                    <a:pos x="connsiteX0" y="connsiteY0"/>
                  </a:cxn>
                  <a:cxn ang="0">
                    <a:pos x="connsiteX1" y="connsiteY1"/>
                  </a:cxn>
                  <a:cxn ang="0">
                    <a:pos x="connsiteX2" y="connsiteY2"/>
                  </a:cxn>
                </a:cxnLst>
                <a:rect l="l" t="t" r="r" b="b"/>
                <a:pathLst>
                  <a:path w="40982" h="33084">
                    <a:moveTo>
                      <a:pt x="17407" y="69"/>
                    </a:moveTo>
                    <a:lnTo>
                      <a:pt x="41561" y="33154"/>
                    </a:lnTo>
                    <a:lnTo>
                      <a:pt x="579" y="32616"/>
                    </a:lnTo>
                  </a:path>
                </a:pathLst>
              </a:custGeom>
              <a:noFill/>
              <a:ln w="11448" cap="rnd">
                <a:solidFill>
                  <a:srgbClr val="000000"/>
                </a:solidFill>
                <a:prstDash val="solid"/>
                <a:round/>
              </a:ln>
            </p:spPr>
            <p:txBody>
              <a:bodyPr rtlCol="0" anchor="ctr"/>
              <a:lstStyle/>
              <a:p>
                <a:endParaRPr lang="en-US"/>
              </a:p>
            </p:txBody>
          </p:sp>
        </p:grpSp>
        <p:grpSp>
          <p:nvGrpSpPr>
            <p:cNvPr id="1816" name="Graphic 3">
              <a:extLst>
                <a:ext uri="{FF2B5EF4-FFF2-40B4-BE49-F238E27FC236}">
                  <a16:creationId xmlns:a16="http://schemas.microsoft.com/office/drawing/2014/main" id="{2F2D19DA-3270-E000-850F-0BEF5F5F5D37}"/>
                </a:ext>
              </a:extLst>
            </p:cNvPr>
            <p:cNvGrpSpPr/>
            <p:nvPr/>
          </p:nvGrpSpPr>
          <p:grpSpPr>
            <a:xfrm>
              <a:off x="10201807" y="3496339"/>
              <a:ext cx="760939" cy="467605"/>
              <a:chOff x="10201807" y="3496339"/>
              <a:chExt cx="760939" cy="467605"/>
            </a:xfrm>
          </p:grpSpPr>
          <p:sp>
            <p:nvSpPr>
              <p:cNvPr id="1817" name="Freeform: Shape 1816">
                <a:extLst>
                  <a:ext uri="{FF2B5EF4-FFF2-40B4-BE49-F238E27FC236}">
                    <a16:creationId xmlns:a16="http://schemas.microsoft.com/office/drawing/2014/main" id="{356E74FB-F40F-1489-667B-6E0F862C4EDA}"/>
                  </a:ext>
                </a:extLst>
              </p:cNvPr>
              <p:cNvSpPr/>
              <p:nvPr/>
            </p:nvSpPr>
            <p:spPr>
              <a:xfrm>
                <a:off x="10201807" y="3496339"/>
                <a:ext cx="760939" cy="467605"/>
              </a:xfrm>
              <a:custGeom>
                <a:avLst/>
                <a:gdLst>
                  <a:gd name="connsiteX0" fmla="*/ 603 w 760939"/>
                  <a:gd name="connsiteY0" fmla="*/ 467688 h 467605"/>
                  <a:gd name="connsiteX1" fmla="*/ 761543 w 760939"/>
                  <a:gd name="connsiteY1" fmla="*/ 467688 h 467605"/>
                  <a:gd name="connsiteX2" fmla="*/ 761543 w 760939"/>
                  <a:gd name="connsiteY2" fmla="*/ 82 h 467605"/>
                  <a:gd name="connsiteX3" fmla="*/ 603 w 760939"/>
                  <a:gd name="connsiteY3" fmla="*/ 82 h 467605"/>
                </a:gdLst>
                <a:ahLst/>
                <a:cxnLst>
                  <a:cxn ang="0">
                    <a:pos x="connsiteX0" y="connsiteY0"/>
                  </a:cxn>
                  <a:cxn ang="0">
                    <a:pos x="connsiteX1" y="connsiteY1"/>
                  </a:cxn>
                  <a:cxn ang="0">
                    <a:pos x="connsiteX2" y="connsiteY2"/>
                  </a:cxn>
                  <a:cxn ang="0">
                    <a:pos x="connsiteX3" y="connsiteY3"/>
                  </a:cxn>
                </a:cxnLst>
                <a:rect l="l" t="t" r="r" b="b"/>
                <a:pathLst>
                  <a:path w="760939" h="467605">
                    <a:moveTo>
                      <a:pt x="603" y="467688"/>
                    </a:moveTo>
                    <a:lnTo>
                      <a:pt x="761543" y="467688"/>
                    </a:lnTo>
                    <a:lnTo>
                      <a:pt x="761543" y="82"/>
                    </a:lnTo>
                    <a:lnTo>
                      <a:pt x="603" y="82"/>
                    </a:lnTo>
                    <a:close/>
                  </a:path>
                </a:pathLst>
              </a:custGeom>
              <a:solidFill>
                <a:srgbClr val="FFFFFF"/>
              </a:solidFill>
              <a:ln w="11448" cap="flat">
                <a:solidFill>
                  <a:srgbClr val="000000"/>
                </a:solidFill>
                <a:prstDash val="solid"/>
                <a:miter/>
              </a:ln>
            </p:spPr>
            <p:txBody>
              <a:bodyPr rtlCol="0" anchor="ctr"/>
              <a:lstStyle/>
              <a:p>
                <a:endParaRPr lang="en-US"/>
              </a:p>
            </p:txBody>
          </p:sp>
          <p:grpSp>
            <p:nvGrpSpPr>
              <p:cNvPr id="1818" name="Graphic 3">
                <a:extLst>
                  <a:ext uri="{FF2B5EF4-FFF2-40B4-BE49-F238E27FC236}">
                    <a16:creationId xmlns:a16="http://schemas.microsoft.com/office/drawing/2014/main" id="{10211520-5E1A-09E5-5603-E329F0E2CC03}"/>
                  </a:ext>
                </a:extLst>
              </p:cNvPr>
              <p:cNvGrpSpPr/>
              <p:nvPr/>
            </p:nvGrpSpPr>
            <p:grpSpPr>
              <a:xfrm>
                <a:off x="10311549" y="3541461"/>
                <a:ext cx="545429" cy="66984"/>
                <a:chOff x="10311549" y="3541461"/>
                <a:chExt cx="545429" cy="66984"/>
              </a:xfrm>
              <a:solidFill>
                <a:srgbClr val="000000"/>
              </a:solidFill>
            </p:grpSpPr>
            <p:sp>
              <p:nvSpPr>
                <p:cNvPr id="1819" name="Freeform: Shape 1818">
                  <a:extLst>
                    <a:ext uri="{FF2B5EF4-FFF2-40B4-BE49-F238E27FC236}">
                      <a16:creationId xmlns:a16="http://schemas.microsoft.com/office/drawing/2014/main" id="{D4445CED-0F65-5CC0-5B9F-79CB6892C237}"/>
                    </a:ext>
                  </a:extLst>
                </p:cNvPr>
                <p:cNvSpPr/>
                <p:nvPr/>
              </p:nvSpPr>
              <p:spPr>
                <a:xfrm flipV="1">
                  <a:off x="10311549" y="3541733"/>
                  <a:ext cx="54906" cy="65553"/>
                </a:xfrm>
                <a:custGeom>
                  <a:avLst/>
                  <a:gdLst>
                    <a:gd name="connsiteX0" fmla="*/ 21 w 54906"/>
                    <a:gd name="connsiteY0" fmla="*/ 63679 h 65553"/>
                    <a:gd name="connsiteX1" fmla="*/ 26222 w 54906"/>
                    <a:gd name="connsiteY1" fmla="*/ 63679 h 65553"/>
                    <a:gd name="connsiteX2" fmla="*/ 37827 w 54906"/>
                    <a:gd name="connsiteY2" fmla="*/ 63035 h 65553"/>
                    <a:gd name="connsiteX3" fmla="*/ 44668 w 54906"/>
                    <a:gd name="connsiteY3" fmla="*/ 60330 h 65553"/>
                    <a:gd name="connsiteX4" fmla="*/ 49690 w 54906"/>
                    <a:gd name="connsiteY4" fmla="*/ 54850 h 65553"/>
                    <a:gd name="connsiteX5" fmla="*/ 51708 w 54906"/>
                    <a:gd name="connsiteY5" fmla="*/ 47180 h 65553"/>
                    <a:gd name="connsiteX6" fmla="*/ 49218 w 54906"/>
                    <a:gd name="connsiteY6" fmla="*/ 38723 h 65553"/>
                    <a:gd name="connsiteX7" fmla="*/ 42507 w 54906"/>
                    <a:gd name="connsiteY7" fmla="*/ 32956 h 65553"/>
                    <a:gd name="connsiteX8" fmla="*/ 51708 w 54906"/>
                    <a:gd name="connsiteY8" fmla="*/ 27017 h 65553"/>
                    <a:gd name="connsiteX9" fmla="*/ 54928 w 54906"/>
                    <a:gd name="connsiteY9" fmla="*/ 17129 h 65553"/>
                    <a:gd name="connsiteX10" fmla="*/ 52853 w 54906"/>
                    <a:gd name="connsiteY10" fmla="*/ 8429 h 65553"/>
                    <a:gd name="connsiteX11" fmla="*/ 47172 w 54906"/>
                    <a:gd name="connsiteY11" fmla="*/ 1674 h 65553"/>
                    <a:gd name="connsiteX12" fmla="*/ 38300 w 54906"/>
                    <a:gd name="connsiteY12" fmla="*/ -1431 h 65553"/>
                    <a:gd name="connsiteX13" fmla="*/ 22330 w 54906"/>
                    <a:gd name="connsiteY13" fmla="*/ -1874 h 65553"/>
                    <a:gd name="connsiteX14" fmla="*/ 21 w 54906"/>
                    <a:gd name="connsiteY14" fmla="*/ -1874 h 65553"/>
                    <a:gd name="connsiteX15" fmla="*/ 13257 w 54906"/>
                    <a:gd name="connsiteY15" fmla="*/ 52775 h 65553"/>
                    <a:gd name="connsiteX16" fmla="*/ 13257 w 54906"/>
                    <a:gd name="connsiteY16" fmla="*/ 37606 h 65553"/>
                    <a:gd name="connsiteX17" fmla="*/ 21929 w 54906"/>
                    <a:gd name="connsiteY17" fmla="*/ 37606 h 65553"/>
                    <a:gd name="connsiteX18" fmla="*/ 31545 w 54906"/>
                    <a:gd name="connsiteY18" fmla="*/ 37835 h 65553"/>
                    <a:gd name="connsiteX19" fmla="*/ 36883 w 54906"/>
                    <a:gd name="connsiteY19" fmla="*/ 40182 h 65553"/>
                    <a:gd name="connsiteX20" fmla="*/ 38829 w 54906"/>
                    <a:gd name="connsiteY20" fmla="*/ 45305 h 65553"/>
                    <a:gd name="connsiteX21" fmla="*/ 37155 w 54906"/>
                    <a:gd name="connsiteY21" fmla="*/ 50242 h 65553"/>
                    <a:gd name="connsiteX22" fmla="*/ 32175 w 54906"/>
                    <a:gd name="connsiteY22" fmla="*/ 52546 h 65553"/>
                    <a:gd name="connsiteX23" fmla="*/ 20856 w 54906"/>
                    <a:gd name="connsiteY23" fmla="*/ 52775 h 65553"/>
                    <a:gd name="connsiteX24" fmla="*/ 13257 w 54906"/>
                    <a:gd name="connsiteY24" fmla="*/ 26702 h 65553"/>
                    <a:gd name="connsiteX25" fmla="*/ 13257 w 54906"/>
                    <a:gd name="connsiteY25" fmla="*/ 9173 h 65553"/>
                    <a:gd name="connsiteX26" fmla="*/ 25507 w 54906"/>
                    <a:gd name="connsiteY26" fmla="*/ 9173 h 65553"/>
                    <a:gd name="connsiteX27" fmla="*/ 34579 w 54906"/>
                    <a:gd name="connsiteY27" fmla="*/ 9573 h 65553"/>
                    <a:gd name="connsiteX28" fmla="*/ 39387 w 54906"/>
                    <a:gd name="connsiteY28" fmla="*/ 12192 h 65553"/>
                    <a:gd name="connsiteX29" fmla="*/ 41247 w 54906"/>
                    <a:gd name="connsiteY29" fmla="*/ 17759 h 65553"/>
                    <a:gd name="connsiteX30" fmla="*/ 39816 w 54906"/>
                    <a:gd name="connsiteY30" fmla="*/ 22767 h 65553"/>
                    <a:gd name="connsiteX31" fmla="*/ 35681 w 54906"/>
                    <a:gd name="connsiteY31" fmla="*/ 25758 h 65553"/>
                    <a:gd name="connsiteX32" fmla="*/ 23947 w 54906"/>
                    <a:gd name="connsiteY32" fmla="*/ 26702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906" h="65553">
                      <a:moveTo>
                        <a:pt x="21" y="63679"/>
                      </a:moveTo>
                      <a:lnTo>
                        <a:pt x="26222" y="63679"/>
                      </a:lnTo>
                      <a:cubicBezTo>
                        <a:pt x="31412" y="63679"/>
                        <a:pt x="35280" y="63464"/>
                        <a:pt x="37827" y="63035"/>
                      </a:cubicBezTo>
                      <a:cubicBezTo>
                        <a:pt x="40375" y="62606"/>
                        <a:pt x="42655" y="61704"/>
                        <a:pt x="44668" y="60330"/>
                      </a:cubicBezTo>
                      <a:cubicBezTo>
                        <a:pt x="46680" y="58957"/>
                        <a:pt x="48355" y="57130"/>
                        <a:pt x="49690" y="54850"/>
                      </a:cubicBezTo>
                      <a:cubicBezTo>
                        <a:pt x="51035" y="52570"/>
                        <a:pt x="51708" y="50013"/>
                        <a:pt x="51708" y="47180"/>
                      </a:cubicBezTo>
                      <a:cubicBezTo>
                        <a:pt x="51708" y="44108"/>
                        <a:pt x="50878" y="41289"/>
                        <a:pt x="49218" y="38723"/>
                      </a:cubicBezTo>
                      <a:cubicBezTo>
                        <a:pt x="47568" y="36166"/>
                        <a:pt x="45330" y="34244"/>
                        <a:pt x="42507" y="32956"/>
                      </a:cubicBezTo>
                      <a:cubicBezTo>
                        <a:pt x="46494" y="31801"/>
                        <a:pt x="49561" y="29822"/>
                        <a:pt x="51708" y="27017"/>
                      </a:cubicBezTo>
                      <a:cubicBezTo>
                        <a:pt x="53854" y="24212"/>
                        <a:pt x="54928" y="20916"/>
                        <a:pt x="54928" y="17129"/>
                      </a:cubicBezTo>
                      <a:cubicBezTo>
                        <a:pt x="54928" y="14153"/>
                        <a:pt x="54236" y="11252"/>
                        <a:pt x="52853" y="8429"/>
                      </a:cubicBezTo>
                      <a:cubicBezTo>
                        <a:pt x="51469" y="5614"/>
                        <a:pt x="49576" y="3363"/>
                        <a:pt x="47172" y="1674"/>
                      </a:cubicBezTo>
                      <a:cubicBezTo>
                        <a:pt x="44777" y="-5"/>
                        <a:pt x="41820" y="-1040"/>
                        <a:pt x="38300" y="-1431"/>
                      </a:cubicBezTo>
                      <a:cubicBezTo>
                        <a:pt x="36096" y="-1669"/>
                        <a:pt x="30773" y="-1817"/>
                        <a:pt x="22330" y="-1874"/>
                      </a:cubicBezTo>
                      <a:lnTo>
                        <a:pt x="21" y="-1874"/>
                      </a:lnTo>
                      <a:close/>
                      <a:moveTo>
                        <a:pt x="13257" y="52775"/>
                      </a:moveTo>
                      <a:lnTo>
                        <a:pt x="13257" y="37606"/>
                      </a:lnTo>
                      <a:lnTo>
                        <a:pt x="21929" y="37606"/>
                      </a:lnTo>
                      <a:cubicBezTo>
                        <a:pt x="27090" y="37606"/>
                        <a:pt x="30296" y="37683"/>
                        <a:pt x="31545" y="37835"/>
                      </a:cubicBezTo>
                      <a:cubicBezTo>
                        <a:pt x="33806" y="38103"/>
                        <a:pt x="35586" y="38885"/>
                        <a:pt x="36883" y="40182"/>
                      </a:cubicBezTo>
                      <a:cubicBezTo>
                        <a:pt x="38180" y="41480"/>
                        <a:pt x="38829" y="43187"/>
                        <a:pt x="38829" y="45305"/>
                      </a:cubicBezTo>
                      <a:cubicBezTo>
                        <a:pt x="38829" y="47328"/>
                        <a:pt x="38271" y="48973"/>
                        <a:pt x="37155" y="50242"/>
                      </a:cubicBezTo>
                      <a:cubicBezTo>
                        <a:pt x="36039" y="51511"/>
                        <a:pt x="34379" y="52279"/>
                        <a:pt x="32175" y="52546"/>
                      </a:cubicBezTo>
                      <a:cubicBezTo>
                        <a:pt x="30859" y="52699"/>
                        <a:pt x="27085" y="52775"/>
                        <a:pt x="20856" y="52775"/>
                      </a:cubicBezTo>
                      <a:close/>
                      <a:moveTo>
                        <a:pt x="13257" y="26702"/>
                      </a:moveTo>
                      <a:lnTo>
                        <a:pt x="13257" y="9173"/>
                      </a:lnTo>
                      <a:lnTo>
                        <a:pt x="25507" y="9173"/>
                      </a:lnTo>
                      <a:cubicBezTo>
                        <a:pt x="30277" y="9173"/>
                        <a:pt x="33301" y="9306"/>
                        <a:pt x="34579" y="9573"/>
                      </a:cubicBezTo>
                      <a:cubicBezTo>
                        <a:pt x="36554" y="9936"/>
                        <a:pt x="38157" y="10809"/>
                        <a:pt x="39387" y="12192"/>
                      </a:cubicBezTo>
                      <a:cubicBezTo>
                        <a:pt x="40627" y="13575"/>
                        <a:pt x="41247" y="15431"/>
                        <a:pt x="41247" y="17759"/>
                      </a:cubicBezTo>
                      <a:cubicBezTo>
                        <a:pt x="41247" y="19724"/>
                        <a:pt x="40771" y="21393"/>
                        <a:pt x="39816" y="22767"/>
                      </a:cubicBezTo>
                      <a:cubicBezTo>
                        <a:pt x="38862" y="24141"/>
                        <a:pt x="37484" y="25138"/>
                        <a:pt x="35681" y="25758"/>
                      </a:cubicBezTo>
                      <a:cubicBezTo>
                        <a:pt x="33878" y="26388"/>
                        <a:pt x="29967" y="26702"/>
                        <a:pt x="23947" y="26702"/>
                      </a:cubicBezTo>
                      <a:close/>
                    </a:path>
                  </a:pathLst>
                </a:custGeom>
                <a:solidFill>
                  <a:srgbClr val="000000"/>
                </a:solidFill>
                <a:ln w="179" cap="flat">
                  <a:noFill/>
                  <a:prstDash val="solid"/>
                  <a:round/>
                </a:ln>
              </p:spPr>
              <p:txBody>
                <a:bodyPr rtlCol="0" anchor="ctr"/>
                <a:lstStyle/>
                <a:p>
                  <a:endParaRPr lang="en-US"/>
                </a:p>
              </p:txBody>
            </p:sp>
            <p:sp>
              <p:nvSpPr>
                <p:cNvPr id="1820" name="Freeform: Shape 1819">
                  <a:extLst>
                    <a:ext uri="{FF2B5EF4-FFF2-40B4-BE49-F238E27FC236}">
                      <a16:creationId xmlns:a16="http://schemas.microsoft.com/office/drawing/2014/main" id="{6DF61DC8-2F49-0EF5-9635-D662CEF03AB2}"/>
                    </a:ext>
                  </a:extLst>
                </p:cNvPr>
                <p:cNvSpPr/>
                <p:nvPr/>
              </p:nvSpPr>
              <p:spPr>
                <a:xfrm flipV="1">
                  <a:off x="10377459" y="3541733"/>
                  <a:ext cx="63320" cy="65553"/>
                </a:xfrm>
                <a:custGeom>
                  <a:avLst/>
                  <a:gdLst>
                    <a:gd name="connsiteX0" fmla="*/ -241 w 63320"/>
                    <a:gd name="connsiteY0" fmla="*/ -1874 h 65553"/>
                    <a:gd name="connsiteX1" fmla="*/ -241 w 63320"/>
                    <a:gd name="connsiteY1" fmla="*/ 63679 h 65553"/>
                    <a:gd name="connsiteX2" fmla="*/ 19578 w 63320"/>
                    <a:gd name="connsiteY2" fmla="*/ 63679 h 65553"/>
                    <a:gd name="connsiteX3" fmla="*/ 31470 w 63320"/>
                    <a:gd name="connsiteY3" fmla="*/ 18961 h 65553"/>
                    <a:gd name="connsiteX4" fmla="*/ 43232 w 63320"/>
                    <a:gd name="connsiteY4" fmla="*/ 63679 h 65553"/>
                    <a:gd name="connsiteX5" fmla="*/ 63080 w 63320"/>
                    <a:gd name="connsiteY5" fmla="*/ 63679 h 65553"/>
                    <a:gd name="connsiteX6" fmla="*/ 63080 w 63320"/>
                    <a:gd name="connsiteY6" fmla="*/ -1874 h 65553"/>
                    <a:gd name="connsiteX7" fmla="*/ 50788 w 63320"/>
                    <a:gd name="connsiteY7" fmla="*/ -1874 h 65553"/>
                    <a:gd name="connsiteX8" fmla="*/ 50788 w 63320"/>
                    <a:gd name="connsiteY8" fmla="*/ 49727 h 65553"/>
                    <a:gd name="connsiteX9" fmla="*/ 37766 w 63320"/>
                    <a:gd name="connsiteY9" fmla="*/ -1874 h 65553"/>
                    <a:gd name="connsiteX10" fmla="*/ 25030 w 63320"/>
                    <a:gd name="connsiteY10" fmla="*/ -1874 h 65553"/>
                    <a:gd name="connsiteX11" fmla="*/ 12066 w 63320"/>
                    <a:gd name="connsiteY11" fmla="*/ 49727 h 65553"/>
                    <a:gd name="connsiteX12" fmla="*/ 12066 w 63320"/>
                    <a:gd name="connsiteY12" fmla="*/ -1874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20" h="65553">
                      <a:moveTo>
                        <a:pt x="-241" y="-1874"/>
                      </a:moveTo>
                      <a:lnTo>
                        <a:pt x="-241" y="63679"/>
                      </a:lnTo>
                      <a:lnTo>
                        <a:pt x="19578" y="63679"/>
                      </a:lnTo>
                      <a:lnTo>
                        <a:pt x="31470" y="18961"/>
                      </a:lnTo>
                      <a:lnTo>
                        <a:pt x="43232" y="63679"/>
                      </a:lnTo>
                      <a:lnTo>
                        <a:pt x="63080" y="63679"/>
                      </a:lnTo>
                      <a:lnTo>
                        <a:pt x="63080" y="-1874"/>
                      </a:lnTo>
                      <a:lnTo>
                        <a:pt x="50788" y="-1874"/>
                      </a:lnTo>
                      <a:lnTo>
                        <a:pt x="50788" y="49727"/>
                      </a:lnTo>
                      <a:lnTo>
                        <a:pt x="37766" y="-1874"/>
                      </a:lnTo>
                      <a:lnTo>
                        <a:pt x="25030" y="-1874"/>
                      </a:lnTo>
                      <a:lnTo>
                        <a:pt x="12066" y="49727"/>
                      </a:lnTo>
                      <a:lnTo>
                        <a:pt x="12066" y="-1874"/>
                      </a:lnTo>
                      <a:close/>
                    </a:path>
                  </a:pathLst>
                </a:custGeom>
                <a:solidFill>
                  <a:srgbClr val="000000"/>
                </a:solidFill>
                <a:ln w="179" cap="flat">
                  <a:noFill/>
                  <a:prstDash val="solid"/>
                  <a:round/>
                </a:ln>
              </p:spPr>
              <p:txBody>
                <a:bodyPr rtlCol="0" anchor="ctr"/>
                <a:lstStyle/>
                <a:p>
                  <a:endParaRPr lang="en-US"/>
                </a:p>
              </p:txBody>
            </p:sp>
            <p:sp>
              <p:nvSpPr>
                <p:cNvPr id="1821" name="Freeform: Shape 1820">
                  <a:extLst>
                    <a:ext uri="{FF2B5EF4-FFF2-40B4-BE49-F238E27FC236}">
                      <a16:creationId xmlns:a16="http://schemas.microsoft.com/office/drawing/2014/main" id="{1F0411EE-1FB1-7954-BF00-279E4E514FE9}"/>
                    </a:ext>
                  </a:extLst>
                </p:cNvPr>
                <p:cNvSpPr/>
                <p:nvPr/>
              </p:nvSpPr>
              <p:spPr>
                <a:xfrm flipV="1">
                  <a:off x="10453534" y="3541733"/>
                  <a:ext cx="13236" cy="65553"/>
                </a:xfrm>
                <a:custGeom>
                  <a:avLst/>
                  <a:gdLst>
                    <a:gd name="connsiteX0" fmla="*/ 1536 w 13236"/>
                    <a:gd name="connsiteY0" fmla="*/ -1874 h 65553"/>
                    <a:gd name="connsiteX1" fmla="*/ 1536 w 13236"/>
                    <a:gd name="connsiteY1" fmla="*/ 63679 h 65553"/>
                    <a:gd name="connsiteX2" fmla="*/ 14773 w 13236"/>
                    <a:gd name="connsiteY2" fmla="*/ 63679 h 65553"/>
                    <a:gd name="connsiteX3" fmla="*/ 14773 w 13236"/>
                    <a:gd name="connsiteY3" fmla="*/ -1874 h 65553"/>
                  </a:gdLst>
                  <a:ahLst/>
                  <a:cxnLst>
                    <a:cxn ang="0">
                      <a:pos x="connsiteX0" y="connsiteY0"/>
                    </a:cxn>
                    <a:cxn ang="0">
                      <a:pos x="connsiteX1" y="connsiteY1"/>
                    </a:cxn>
                    <a:cxn ang="0">
                      <a:pos x="connsiteX2" y="connsiteY2"/>
                    </a:cxn>
                    <a:cxn ang="0">
                      <a:pos x="connsiteX3" y="connsiteY3"/>
                    </a:cxn>
                  </a:cxnLst>
                  <a:rect l="l" t="t" r="r" b="b"/>
                  <a:pathLst>
                    <a:path w="13236" h="65553">
                      <a:moveTo>
                        <a:pt x="1536" y="-1874"/>
                      </a:moveTo>
                      <a:lnTo>
                        <a:pt x="1536" y="63679"/>
                      </a:lnTo>
                      <a:lnTo>
                        <a:pt x="14773" y="63679"/>
                      </a:lnTo>
                      <a:lnTo>
                        <a:pt x="14773" y="-1874"/>
                      </a:lnTo>
                      <a:close/>
                    </a:path>
                  </a:pathLst>
                </a:custGeom>
                <a:solidFill>
                  <a:srgbClr val="000000"/>
                </a:solidFill>
                <a:ln w="179" cap="flat">
                  <a:noFill/>
                  <a:prstDash val="solid"/>
                  <a:round/>
                </a:ln>
              </p:spPr>
              <p:txBody>
                <a:bodyPr rtlCol="0" anchor="ctr"/>
                <a:lstStyle/>
                <a:p>
                  <a:endParaRPr lang="en-US"/>
                </a:p>
              </p:txBody>
            </p:sp>
            <p:sp>
              <p:nvSpPr>
                <p:cNvPr id="1822" name="Freeform: Shape 1821">
                  <a:extLst>
                    <a:ext uri="{FF2B5EF4-FFF2-40B4-BE49-F238E27FC236}">
                      <a16:creationId xmlns:a16="http://schemas.microsoft.com/office/drawing/2014/main" id="{7819A42F-5B1D-6518-CB50-8C8B347781DE}"/>
                    </a:ext>
                  </a:extLst>
                </p:cNvPr>
                <p:cNvSpPr/>
                <p:nvPr/>
              </p:nvSpPr>
              <p:spPr>
                <a:xfrm flipV="1">
                  <a:off x="10472710" y="3607286"/>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823" name="Freeform: Shape 1822">
                  <a:extLst>
                    <a:ext uri="{FF2B5EF4-FFF2-40B4-BE49-F238E27FC236}">
                      <a16:creationId xmlns:a16="http://schemas.microsoft.com/office/drawing/2014/main" id="{BFEB5448-E2CB-33C9-5B7D-C1E06E920C12}"/>
                    </a:ext>
                  </a:extLst>
                </p:cNvPr>
                <p:cNvSpPr/>
                <p:nvPr/>
              </p:nvSpPr>
              <p:spPr>
                <a:xfrm flipV="1">
                  <a:off x="10502405" y="3550004"/>
                  <a:ext cx="44947" cy="49812"/>
                </a:xfrm>
                <a:custGeom>
                  <a:avLst/>
                  <a:gdLst>
                    <a:gd name="connsiteX0" fmla="*/ 45531 w 44947"/>
                    <a:gd name="connsiteY0" fmla="*/ -1846 h 49812"/>
                    <a:gd name="connsiteX1" fmla="*/ 584 w 44947"/>
                    <a:gd name="connsiteY1" fmla="*/ 17701 h 49812"/>
                    <a:gd name="connsiteX2" fmla="*/ 584 w 44947"/>
                    <a:gd name="connsiteY2" fmla="*/ 28519 h 49812"/>
                    <a:gd name="connsiteX3" fmla="*/ 45531 w 44947"/>
                    <a:gd name="connsiteY3" fmla="*/ 47966 h 49812"/>
                    <a:gd name="connsiteX4" fmla="*/ 45531 w 44947"/>
                    <a:gd name="connsiteY4" fmla="*/ 35230 h 49812"/>
                    <a:gd name="connsiteX5" fmla="*/ 14178 w 44947"/>
                    <a:gd name="connsiteY5" fmla="*/ 23239 h 49812"/>
                    <a:gd name="connsiteX6" fmla="*/ 45531 w 44947"/>
                    <a:gd name="connsiteY6" fmla="*/ 10804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5531" y="-1846"/>
                      </a:moveTo>
                      <a:lnTo>
                        <a:pt x="584" y="17701"/>
                      </a:lnTo>
                      <a:lnTo>
                        <a:pt x="584" y="28519"/>
                      </a:lnTo>
                      <a:lnTo>
                        <a:pt x="45531" y="47966"/>
                      </a:lnTo>
                      <a:lnTo>
                        <a:pt x="45531" y="35230"/>
                      </a:lnTo>
                      <a:lnTo>
                        <a:pt x="14178" y="23239"/>
                      </a:lnTo>
                      <a:lnTo>
                        <a:pt x="45531" y="10804"/>
                      </a:lnTo>
                      <a:close/>
                    </a:path>
                  </a:pathLst>
                </a:custGeom>
                <a:solidFill>
                  <a:srgbClr val="000000"/>
                </a:solidFill>
                <a:ln w="179" cap="flat">
                  <a:noFill/>
                  <a:prstDash val="solid"/>
                  <a:round/>
                </a:ln>
              </p:spPr>
              <p:txBody>
                <a:bodyPr rtlCol="0" anchor="ctr"/>
                <a:lstStyle/>
                <a:p>
                  <a:endParaRPr lang="en-US"/>
                </a:p>
              </p:txBody>
            </p:sp>
            <p:sp>
              <p:nvSpPr>
                <p:cNvPr id="1824" name="Freeform: Shape 1823">
                  <a:extLst>
                    <a:ext uri="{FF2B5EF4-FFF2-40B4-BE49-F238E27FC236}">
                      <a16:creationId xmlns:a16="http://schemas.microsoft.com/office/drawing/2014/main" id="{BF2DE8C5-2808-9450-F7E3-E724684600DC}"/>
                    </a:ext>
                  </a:extLst>
                </p:cNvPr>
                <p:cNvSpPr/>
                <p:nvPr/>
              </p:nvSpPr>
              <p:spPr>
                <a:xfrm flipV="1">
                  <a:off x="10555444" y="3559263"/>
                  <a:ext cx="45834" cy="31381"/>
                </a:xfrm>
                <a:custGeom>
                  <a:avLst/>
                  <a:gdLst>
                    <a:gd name="connsiteX0" fmla="*/ 597 w 45834"/>
                    <a:gd name="connsiteY0" fmla="*/ 18004 h 31381"/>
                    <a:gd name="connsiteX1" fmla="*/ 597 w 45834"/>
                    <a:gd name="connsiteY1" fmla="*/ 29538 h 31381"/>
                    <a:gd name="connsiteX2" fmla="*/ 46431 w 45834"/>
                    <a:gd name="connsiteY2" fmla="*/ 29538 h 31381"/>
                    <a:gd name="connsiteX3" fmla="*/ 46431 w 45834"/>
                    <a:gd name="connsiteY3" fmla="*/ 18004 h 31381"/>
                    <a:gd name="connsiteX4" fmla="*/ 597 w 45834"/>
                    <a:gd name="connsiteY4" fmla="*/ -1843 h 31381"/>
                    <a:gd name="connsiteX5" fmla="*/ 597 w 45834"/>
                    <a:gd name="connsiteY5" fmla="*/ 9733 h 31381"/>
                    <a:gd name="connsiteX6" fmla="*/ 46431 w 45834"/>
                    <a:gd name="connsiteY6" fmla="*/ 9733 h 31381"/>
                    <a:gd name="connsiteX7" fmla="*/ 46431 w 45834"/>
                    <a:gd name="connsiteY7" fmla="*/ -1843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597" y="18004"/>
                      </a:moveTo>
                      <a:lnTo>
                        <a:pt x="597" y="29538"/>
                      </a:lnTo>
                      <a:lnTo>
                        <a:pt x="46431" y="29538"/>
                      </a:lnTo>
                      <a:lnTo>
                        <a:pt x="46431" y="18004"/>
                      </a:lnTo>
                      <a:close/>
                      <a:moveTo>
                        <a:pt x="597" y="-1843"/>
                      </a:moveTo>
                      <a:lnTo>
                        <a:pt x="597" y="9733"/>
                      </a:lnTo>
                      <a:lnTo>
                        <a:pt x="46431" y="9733"/>
                      </a:lnTo>
                      <a:lnTo>
                        <a:pt x="46431" y="-1843"/>
                      </a:lnTo>
                      <a:close/>
                    </a:path>
                  </a:pathLst>
                </a:custGeom>
                <a:solidFill>
                  <a:srgbClr val="000000"/>
                </a:solidFill>
                <a:ln w="179" cap="flat">
                  <a:noFill/>
                  <a:prstDash val="solid"/>
                  <a:round/>
                </a:ln>
              </p:spPr>
              <p:txBody>
                <a:bodyPr rtlCol="0" anchor="ctr"/>
                <a:lstStyle/>
                <a:p>
                  <a:endParaRPr lang="en-US"/>
                </a:p>
              </p:txBody>
            </p:sp>
            <p:sp>
              <p:nvSpPr>
                <p:cNvPr id="1825" name="Freeform: Shape 1824">
                  <a:extLst>
                    <a:ext uri="{FF2B5EF4-FFF2-40B4-BE49-F238E27FC236}">
                      <a16:creationId xmlns:a16="http://schemas.microsoft.com/office/drawing/2014/main" id="{719BDFB2-DCD9-D387-8E2D-730956DB5664}"/>
                    </a:ext>
                  </a:extLst>
                </p:cNvPr>
                <p:cNvSpPr/>
                <p:nvPr/>
              </p:nvSpPr>
              <p:spPr>
                <a:xfrm flipV="1">
                  <a:off x="10605121" y="3607286"/>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826" name="Freeform: Shape 1825">
                  <a:extLst>
                    <a:ext uri="{FF2B5EF4-FFF2-40B4-BE49-F238E27FC236}">
                      <a16:creationId xmlns:a16="http://schemas.microsoft.com/office/drawing/2014/main" id="{0563CA9F-487E-DD13-78D2-ED6F2BD423BF}"/>
                    </a:ext>
                  </a:extLst>
                </p:cNvPr>
                <p:cNvSpPr/>
                <p:nvPr/>
              </p:nvSpPr>
              <p:spPr>
                <a:xfrm flipV="1">
                  <a:off x="10632841" y="3541461"/>
                  <a:ext cx="44059" cy="65825"/>
                </a:xfrm>
                <a:custGeom>
                  <a:avLst/>
                  <a:gdLst>
                    <a:gd name="connsiteX0" fmla="*/ 44843 w 44059"/>
                    <a:gd name="connsiteY0" fmla="*/ 9793 h 65825"/>
                    <a:gd name="connsiteX1" fmla="*/ 44843 w 44059"/>
                    <a:gd name="connsiteY1" fmla="*/ -1884 h 65825"/>
                    <a:gd name="connsiteX2" fmla="*/ 783 w 44059"/>
                    <a:gd name="connsiteY2" fmla="*/ -1884 h 65825"/>
                    <a:gd name="connsiteX3" fmla="*/ 5076 w 44059"/>
                    <a:gd name="connsiteY3" fmla="*/ 10666 h 65825"/>
                    <a:gd name="connsiteX4" fmla="*/ 19214 w 44059"/>
                    <a:gd name="connsiteY4" fmla="*/ 26378 h 65825"/>
                    <a:gd name="connsiteX5" fmla="*/ 29632 w 44059"/>
                    <a:gd name="connsiteY5" fmla="*/ 37110 h 65825"/>
                    <a:gd name="connsiteX6" fmla="*/ 32222 w 44059"/>
                    <a:gd name="connsiteY6" fmla="*/ 44809 h 65825"/>
                    <a:gd name="connsiteX7" fmla="*/ 29961 w 44059"/>
                    <a:gd name="connsiteY7" fmla="*/ 51263 h 65825"/>
                    <a:gd name="connsiteX8" fmla="*/ 23736 w 44059"/>
                    <a:gd name="connsiteY8" fmla="*/ 53524 h 65825"/>
                    <a:gd name="connsiteX9" fmla="*/ 17469 w 44059"/>
                    <a:gd name="connsiteY9" fmla="*/ 51148 h 65825"/>
                    <a:gd name="connsiteX10" fmla="*/ 14793 w 44059"/>
                    <a:gd name="connsiteY10" fmla="*/ 43278 h 65825"/>
                    <a:gd name="connsiteX11" fmla="*/ 2272 w 44059"/>
                    <a:gd name="connsiteY11" fmla="*/ 44537 h 65825"/>
                    <a:gd name="connsiteX12" fmla="*/ 9283 w 44059"/>
                    <a:gd name="connsiteY12" fmla="*/ 59419 h 65825"/>
                    <a:gd name="connsiteX13" fmla="*/ 24037 w 44059"/>
                    <a:gd name="connsiteY13" fmla="*/ 63941 h 65825"/>
                    <a:gd name="connsiteX14" fmla="*/ 39291 w 44059"/>
                    <a:gd name="connsiteY14" fmla="*/ 58704 h 65825"/>
                    <a:gd name="connsiteX15" fmla="*/ 44843 w 44059"/>
                    <a:gd name="connsiteY15" fmla="*/ 45696 h 65825"/>
                    <a:gd name="connsiteX16" fmla="*/ 43255 w 44059"/>
                    <a:gd name="connsiteY16" fmla="*/ 37268 h 65825"/>
                    <a:gd name="connsiteX17" fmla="*/ 38218 w 44059"/>
                    <a:gd name="connsiteY17" fmla="*/ 28882 h 65825"/>
                    <a:gd name="connsiteX18" fmla="*/ 29990 w 44059"/>
                    <a:gd name="connsiteY18" fmla="*/ 20511 h 65825"/>
                    <a:gd name="connsiteX19" fmla="*/ 22449 w 44059"/>
                    <a:gd name="connsiteY19" fmla="*/ 13270 h 65825"/>
                    <a:gd name="connsiteX20" fmla="*/ 19887 w 44059"/>
                    <a:gd name="connsiteY20" fmla="*/ 9793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4843" y="9793"/>
                      </a:moveTo>
                      <a:lnTo>
                        <a:pt x="44843" y="-1884"/>
                      </a:lnTo>
                      <a:lnTo>
                        <a:pt x="783" y="-1884"/>
                      </a:lnTo>
                      <a:cubicBezTo>
                        <a:pt x="1260" y="2533"/>
                        <a:pt x="2691" y="6716"/>
                        <a:pt x="5076" y="10666"/>
                      </a:cubicBezTo>
                      <a:cubicBezTo>
                        <a:pt x="7461" y="14615"/>
                        <a:pt x="12174" y="19853"/>
                        <a:pt x="19214" y="26378"/>
                      </a:cubicBezTo>
                      <a:cubicBezTo>
                        <a:pt x="24881" y="31654"/>
                        <a:pt x="28354" y="35231"/>
                        <a:pt x="29632" y="37110"/>
                      </a:cubicBezTo>
                      <a:cubicBezTo>
                        <a:pt x="31359" y="39705"/>
                        <a:pt x="32222" y="42271"/>
                        <a:pt x="32222" y="44809"/>
                      </a:cubicBezTo>
                      <a:cubicBezTo>
                        <a:pt x="32222" y="47604"/>
                        <a:pt x="31468" y="49756"/>
                        <a:pt x="29961" y="51263"/>
                      </a:cubicBezTo>
                      <a:cubicBezTo>
                        <a:pt x="28463" y="52770"/>
                        <a:pt x="26388" y="53524"/>
                        <a:pt x="23736" y="53524"/>
                      </a:cubicBezTo>
                      <a:cubicBezTo>
                        <a:pt x="21113" y="53524"/>
                        <a:pt x="19024" y="52732"/>
                        <a:pt x="17469" y="51148"/>
                      </a:cubicBezTo>
                      <a:cubicBezTo>
                        <a:pt x="15923" y="49574"/>
                        <a:pt x="15031" y="46951"/>
                        <a:pt x="14793" y="43278"/>
                      </a:cubicBezTo>
                      <a:lnTo>
                        <a:pt x="2272" y="44537"/>
                      </a:lnTo>
                      <a:cubicBezTo>
                        <a:pt x="3016" y="51454"/>
                        <a:pt x="5353" y="56414"/>
                        <a:pt x="9283" y="59419"/>
                      </a:cubicBezTo>
                      <a:cubicBezTo>
                        <a:pt x="13223" y="62434"/>
                        <a:pt x="18141" y="63941"/>
                        <a:pt x="24037" y="63941"/>
                      </a:cubicBezTo>
                      <a:cubicBezTo>
                        <a:pt x="30515" y="63941"/>
                        <a:pt x="35599" y="62195"/>
                        <a:pt x="39291" y="58704"/>
                      </a:cubicBezTo>
                      <a:cubicBezTo>
                        <a:pt x="42993" y="55222"/>
                        <a:pt x="44843" y="50886"/>
                        <a:pt x="44843" y="45696"/>
                      </a:cubicBezTo>
                      <a:cubicBezTo>
                        <a:pt x="44843" y="42748"/>
                        <a:pt x="44314" y="39939"/>
                        <a:pt x="43255" y="37268"/>
                      </a:cubicBezTo>
                      <a:cubicBezTo>
                        <a:pt x="42196" y="34597"/>
                        <a:pt x="40517" y="31801"/>
                        <a:pt x="38218" y="28882"/>
                      </a:cubicBezTo>
                      <a:cubicBezTo>
                        <a:pt x="36701" y="26946"/>
                        <a:pt x="33958" y="24155"/>
                        <a:pt x="29990" y="20511"/>
                      </a:cubicBezTo>
                      <a:cubicBezTo>
                        <a:pt x="26021" y="16876"/>
                        <a:pt x="23507" y="14463"/>
                        <a:pt x="22449" y="13270"/>
                      </a:cubicBezTo>
                      <a:cubicBezTo>
                        <a:pt x="21399" y="12078"/>
                        <a:pt x="20545" y="10919"/>
                        <a:pt x="19887" y="9793"/>
                      </a:cubicBezTo>
                      <a:close/>
                    </a:path>
                  </a:pathLst>
                </a:custGeom>
                <a:solidFill>
                  <a:srgbClr val="000000"/>
                </a:solidFill>
                <a:ln w="179" cap="flat">
                  <a:noFill/>
                  <a:prstDash val="solid"/>
                  <a:round/>
                </a:ln>
              </p:spPr>
              <p:txBody>
                <a:bodyPr rtlCol="0" anchor="ctr"/>
                <a:lstStyle/>
                <a:p>
                  <a:endParaRPr lang="en-US"/>
                </a:p>
              </p:txBody>
            </p:sp>
            <p:sp>
              <p:nvSpPr>
                <p:cNvPr id="1827" name="Freeform: Shape 1826">
                  <a:extLst>
                    <a:ext uri="{FF2B5EF4-FFF2-40B4-BE49-F238E27FC236}">
                      <a16:creationId xmlns:a16="http://schemas.microsoft.com/office/drawing/2014/main" id="{84D4AFB8-A92A-5972-2A79-020E07D0902C}"/>
                    </a:ext>
                  </a:extLst>
                </p:cNvPr>
                <p:cNvSpPr/>
                <p:nvPr/>
              </p:nvSpPr>
              <p:spPr>
                <a:xfrm flipV="1">
                  <a:off x="10684404" y="3541461"/>
                  <a:ext cx="43788" cy="66984"/>
                </a:xfrm>
                <a:custGeom>
                  <a:avLst/>
                  <a:gdLst>
                    <a:gd name="connsiteX0" fmla="*/ 2020 w 43788"/>
                    <a:gd name="connsiteY0" fmla="*/ 14470 h 66984"/>
                    <a:gd name="connsiteX1" fmla="*/ 14184 w 43788"/>
                    <a:gd name="connsiteY1" fmla="*/ 15815 h 66984"/>
                    <a:gd name="connsiteX2" fmla="*/ 16502 w 43788"/>
                    <a:gd name="connsiteY2" fmla="*/ 10320 h 66984"/>
                    <a:gd name="connsiteX3" fmla="*/ 21467 w 43788"/>
                    <a:gd name="connsiteY3" fmla="*/ 8531 h 66984"/>
                    <a:gd name="connsiteX4" fmla="*/ 28078 w 43788"/>
                    <a:gd name="connsiteY4" fmla="*/ 12109 h 66984"/>
                    <a:gd name="connsiteX5" fmla="*/ 31570 w 43788"/>
                    <a:gd name="connsiteY5" fmla="*/ 26948 h 66984"/>
                    <a:gd name="connsiteX6" fmla="*/ 19721 w 43788"/>
                    <a:gd name="connsiteY6" fmla="*/ 21453 h 66984"/>
                    <a:gd name="connsiteX7" fmla="*/ 6370 w 43788"/>
                    <a:gd name="connsiteY7" fmla="*/ 27420 h 66984"/>
                    <a:gd name="connsiteX8" fmla="*/ 761 w 43788"/>
                    <a:gd name="connsiteY8" fmla="*/ 42961 h 66984"/>
                    <a:gd name="connsiteX9" fmla="*/ 6685 w 43788"/>
                    <a:gd name="connsiteY9" fmla="*/ 59031 h 66984"/>
                    <a:gd name="connsiteX10" fmla="*/ 21782 w 43788"/>
                    <a:gd name="connsiteY10" fmla="*/ 65141 h 66984"/>
                    <a:gd name="connsiteX11" fmla="*/ 38152 w 43788"/>
                    <a:gd name="connsiteY11" fmla="*/ 57428 h 66984"/>
                    <a:gd name="connsiteX12" fmla="*/ 44549 w 43788"/>
                    <a:gd name="connsiteY12" fmla="*/ 32057 h 66984"/>
                    <a:gd name="connsiteX13" fmla="*/ 37881 w 43788"/>
                    <a:gd name="connsiteY13" fmla="*/ 6113 h 66984"/>
                    <a:gd name="connsiteX14" fmla="*/ 20523 w 43788"/>
                    <a:gd name="connsiteY14" fmla="*/ -1843 h 66984"/>
                    <a:gd name="connsiteX15" fmla="*/ 8088 w 43788"/>
                    <a:gd name="connsiteY15" fmla="*/ 2249 h 66984"/>
                    <a:gd name="connsiteX16" fmla="*/ 2020 w 43788"/>
                    <a:gd name="connsiteY16" fmla="*/ 14470 h 66984"/>
                    <a:gd name="connsiteX17" fmla="*/ 30454 w 43788"/>
                    <a:gd name="connsiteY17" fmla="*/ 41930 h 66984"/>
                    <a:gd name="connsiteX18" fmla="*/ 27663 w 43788"/>
                    <a:gd name="connsiteY18" fmla="*/ 51361 h 66984"/>
                    <a:gd name="connsiteX19" fmla="*/ 21195 w 43788"/>
                    <a:gd name="connsiteY19" fmla="*/ 54723 h 66984"/>
                    <a:gd name="connsiteX20" fmla="*/ 15414 w 43788"/>
                    <a:gd name="connsiteY20" fmla="*/ 51976 h 66984"/>
                    <a:gd name="connsiteX21" fmla="*/ 13110 w 43788"/>
                    <a:gd name="connsiteY21" fmla="*/ 42961 h 66984"/>
                    <a:gd name="connsiteX22" fmla="*/ 15615 w 43788"/>
                    <a:gd name="connsiteY22" fmla="*/ 33631 h 66984"/>
                    <a:gd name="connsiteX23" fmla="*/ 21868 w 43788"/>
                    <a:gd name="connsiteY23" fmla="*/ 30669 h 66984"/>
                    <a:gd name="connsiteX24" fmla="*/ 27964 w 43788"/>
                    <a:gd name="connsiteY24" fmla="*/ 33531 h 66984"/>
                    <a:gd name="connsiteX25" fmla="*/ 30454 w 43788"/>
                    <a:gd name="connsiteY25" fmla="*/ 41930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2020" y="14470"/>
                      </a:moveTo>
                      <a:lnTo>
                        <a:pt x="14184" y="15815"/>
                      </a:lnTo>
                      <a:cubicBezTo>
                        <a:pt x="14479" y="13344"/>
                        <a:pt x="15252" y="11513"/>
                        <a:pt x="16502" y="10320"/>
                      </a:cubicBezTo>
                      <a:cubicBezTo>
                        <a:pt x="17751" y="9128"/>
                        <a:pt x="19407" y="8531"/>
                        <a:pt x="21467" y="8531"/>
                      </a:cubicBezTo>
                      <a:cubicBezTo>
                        <a:pt x="24062" y="8531"/>
                        <a:pt x="26266" y="9724"/>
                        <a:pt x="28078" y="12109"/>
                      </a:cubicBezTo>
                      <a:cubicBezTo>
                        <a:pt x="29900" y="14494"/>
                        <a:pt x="31064" y="19440"/>
                        <a:pt x="31570" y="26948"/>
                      </a:cubicBezTo>
                      <a:cubicBezTo>
                        <a:pt x="28412" y="23285"/>
                        <a:pt x="24463" y="21453"/>
                        <a:pt x="19721" y="21453"/>
                      </a:cubicBezTo>
                      <a:cubicBezTo>
                        <a:pt x="14570" y="21453"/>
                        <a:pt x="10120" y="23442"/>
                        <a:pt x="6370" y="27420"/>
                      </a:cubicBezTo>
                      <a:cubicBezTo>
                        <a:pt x="2631" y="31398"/>
                        <a:pt x="761" y="36579"/>
                        <a:pt x="761" y="42961"/>
                      </a:cubicBezTo>
                      <a:cubicBezTo>
                        <a:pt x="761" y="49610"/>
                        <a:pt x="2736" y="54967"/>
                        <a:pt x="6685" y="59031"/>
                      </a:cubicBezTo>
                      <a:cubicBezTo>
                        <a:pt x="10635" y="63104"/>
                        <a:pt x="15667" y="65141"/>
                        <a:pt x="21782" y="65141"/>
                      </a:cubicBezTo>
                      <a:cubicBezTo>
                        <a:pt x="28431" y="65141"/>
                        <a:pt x="33888" y="62570"/>
                        <a:pt x="38152" y="57428"/>
                      </a:cubicBezTo>
                      <a:cubicBezTo>
                        <a:pt x="42417" y="52286"/>
                        <a:pt x="44549" y="43829"/>
                        <a:pt x="44549" y="32057"/>
                      </a:cubicBezTo>
                      <a:cubicBezTo>
                        <a:pt x="44549" y="20065"/>
                        <a:pt x="42326" y="11417"/>
                        <a:pt x="37881" y="6113"/>
                      </a:cubicBezTo>
                      <a:cubicBezTo>
                        <a:pt x="33435" y="809"/>
                        <a:pt x="27649" y="-1843"/>
                        <a:pt x="20523" y="-1843"/>
                      </a:cubicBezTo>
                      <a:cubicBezTo>
                        <a:pt x="15400" y="-1843"/>
                        <a:pt x="11255" y="-479"/>
                        <a:pt x="8088" y="2249"/>
                      </a:cubicBezTo>
                      <a:cubicBezTo>
                        <a:pt x="4930" y="4978"/>
                        <a:pt x="2907" y="9051"/>
                        <a:pt x="2020" y="14470"/>
                      </a:cubicBezTo>
                      <a:close/>
                      <a:moveTo>
                        <a:pt x="30454" y="41930"/>
                      </a:moveTo>
                      <a:cubicBezTo>
                        <a:pt x="30454" y="45985"/>
                        <a:pt x="29524" y="49128"/>
                        <a:pt x="27663" y="51361"/>
                      </a:cubicBezTo>
                      <a:cubicBezTo>
                        <a:pt x="25803" y="53603"/>
                        <a:pt x="23647" y="54723"/>
                        <a:pt x="21195" y="54723"/>
                      </a:cubicBezTo>
                      <a:cubicBezTo>
                        <a:pt x="18877" y="54723"/>
                        <a:pt x="16950" y="53808"/>
                        <a:pt x="15414" y="51976"/>
                      </a:cubicBezTo>
                      <a:cubicBezTo>
                        <a:pt x="13878" y="50144"/>
                        <a:pt x="13110" y="47139"/>
                        <a:pt x="13110" y="42961"/>
                      </a:cubicBezTo>
                      <a:cubicBezTo>
                        <a:pt x="13110" y="38725"/>
                        <a:pt x="13945" y="35615"/>
                        <a:pt x="15615" y="33631"/>
                      </a:cubicBezTo>
                      <a:cubicBezTo>
                        <a:pt x="17284" y="31656"/>
                        <a:pt x="19368" y="30669"/>
                        <a:pt x="21868" y="30669"/>
                      </a:cubicBezTo>
                      <a:cubicBezTo>
                        <a:pt x="24282" y="30669"/>
                        <a:pt x="26314" y="31623"/>
                        <a:pt x="27964" y="33531"/>
                      </a:cubicBezTo>
                      <a:cubicBezTo>
                        <a:pt x="29624" y="35439"/>
                        <a:pt x="30454" y="38239"/>
                        <a:pt x="30454" y="41930"/>
                      </a:cubicBezTo>
                      <a:close/>
                    </a:path>
                  </a:pathLst>
                </a:custGeom>
                <a:solidFill>
                  <a:srgbClr val="000000"/>
                </a:solidFill>
                <a:ln w="179" cap="flat">
                  <a:noFill/>
                  <a:prstDash val="solid"/>
                  <a:round/>
                </a:ln>
              </p:spPr>
              <p:txBody>
                <a:bodyPr rtlCol="0" anchor="ctr"/>
                <a:lstStyle/>
                <a:p>
                  <a:endParaRPr lang="en-US"/>
                </a:p>
              </p:txBody>
            </p:sp>
            <p:sp>
              <p:nvSpPr>
                <p:cNvPr id="1828" name="Freeform: Shape 1827">
                  <a:extLst>
                    <a:ext uri="{FF2B5EF4-FFF2-40B4-BE49-F238E27FC236}">
                      <a16:creationId xmlns:a16="http://schemas.microsoft.com/office/drawing/2014/main" id="{0803E91B-E236-261E-DAE6-85DC028DA5EE}"/>
                    </a:ext>
                  </a:extLst>
                </p:cNvPr>
                <p:cNvSpPr/>
                <p:nvPr/>
              </p:nvSpPr>
              <p:spPr>
                <a:xfrm flipV="1">
                  <a:off x="10739002" y="3594722"/>
                  <a:ext cx="12578" cy="12564"/>
                </a:xfrm>
                <a:custGeom>
                  <a:avLst/>
                  <a:gdLst>
                    <a:gd name="connsiteX0" fmla="*/ 1605 w 12578"/>
                    <a:gd name="connsiteY0" fmla="*/ -17 h 12564"/>
                    <a:gd name="connsiteX1" fmla="*/ 1605 w 12578"/>
                    <a:gd name="connsiteY1" fmla="*/ 12547 h 12564"/>
                    <a:gd name="connsiteX2" fmla="*/ 14183 w 12578"/>
                    <a:gd name="connsiteY2" fmla="*/ 12547 h 12564"/>
                    <a:gd name="connsiteX3" fmla="*/ 14183 w 12578"/>
                    <a:gd name="connsiteY3" fmla="*/ -17 h 12564"/>
                  </a:gdLst>
                  <a:ahLst/>
                  <a:cxnLst>
                    <a:cxn ang="0">
                      <a:pos x="connsiteX0" y="connsiteY0"/>
                    </a:cxn>
                    <a:cxn ang="0">
                      <a:pos x="connsiteX1" y="connsiteY1"/>
                    </a:cxn>
                    <a:cxn ang="0">
                      <a:pos x="connsiteX2" y="connsiteY2"/>
                    </a:cxn>
                    <a:cxn ang="0">
                      <a:pos x="connsiteX3" y="connsiteY3"/>
                    </a:cxn>
                  </a:cxnLst>
                  <a:rect l="l" t="t" r="r" b="b"/>
                  <a:pathLst>
                    <a:path w="12578" h="12564">
                      <a:moveTo>
                        <a:pt x="1605" y="-17"/>
                      </a:moveTo>
                      <a:lnTo>
                        <a:pt x="1605" y="12547"/>
                      </a:lnTo>
                      <a:lnTo>
                        <a:pt x="14183" y="12547"/>
                      </a:lnTo>
                      <a:lnTo>
                        <a:pt x="14183" y="-17"/>
                      </a:lnTo>
                      <a:close/>
                    </a:path>
                  </a:pathLst>
                </a:custGeom>
                <a:solidFill>
                  <a:srgbClr val="000000"/>
                </a:solidFill>
                <a:ln w="179" cap="flat">
                  <a:noFill/>
                  <a:prstDash val="solid"/>
                  <a:round/>
                </a:ln>
              </p:spPr>
              <p:txBody>
                <a:bodyPr rtlCol="0" anchor="ctr"/>
                <a:lstStyle/>
                <a:p>
                  <a:endParaRPr lang="en-US"/>
                </a:p>
              </p:txBody>
            </p:sp>
            <p:sp>
              <p:nvSpPr>
                <p:cNvPr id="1829" name="Freeform: Shape 1828">
                  <a:extLst>
                    <a:ext uri="{FF2B5EF4-FFF2-40B4-BE49-F238E27FC236}">
                      <a16:creationId xmlns:a16="http://schemas.microsoft.com/office/drawing/2014/main" id="{22AFB295-1668-5177-E694-3AC74B800D0A}"/>
                    </a:ext>
                  </a:extLst>
                </p:cNvPr>
                <p:cNvSpPr/>
                <p:nvPr/>
              </p:nvSpPr>
              <p:spPr>
                <a:xfrm flipV="1">
                  <a:off x="10761585" y="3541461"/>
                  <a:ext cx="43115" cy="66984"/>
                </a:xfrm>
                <a:custGeom>
                  <a:avLst/>
                  <a:gdLst>
                    <a:gd name="connsiteX0" fmla="*/ 11708 w 43115"/>
                    <a:gd name="connsiteY0" fmla="*/ 34690 h 66984"/>
                    <a:gd name="connsiteX1" fmla="*/ 4610 w 43115"/>
                    <a:gd name="connsiteY1" fmla="*/ 40342 h 66984"/>
                    <a:gd name="connsiteX2" fmla="*/ 2406 w 43115"/>
                    <a:gd name="connsiteY2" fmla="*/ 48241 h 66984"/>
                    <a:gd name="connsiteX3" fmla="*/ 7529 w 43115"/>
                    <a:gd name="connsiteY3" fmla="*/ 60347 h 66984"/>
                    <a:gd name="connsiteX4" fmla="*/ 22082 w 43115"/>
                    <a:gd name="connsiteY4" fmla="*/ 65141 h 66984"/>
                    <a:gd name="connsiteX5" fmla="*/ 36592 w 43115"/>
                    <a:gd name="connsiteY5" fmla="*/ 60347 h 66984"/>
                    <a:gd name="connsiteX6" fmla="*/ 41758 w 43115"/>
                    <a:gd name="connsiteY6" fmla="*/ 48241 h 66984"/>
                    <a:gd name="connsiteX7" fmla="*/ 39383 w 43115"/>
                    <a:gd name="connsiteY7" fmla="*/ 40113 h 66984"/>
                    <a:gd name="connsiteX8" fmla="*/ 32729 w 43115"/>
                    <a:gd name="connsiteY8" fmla="*/ 34690 h 66984"/>
                    <a:gd name="connsiteX9" fmla="*/ 41014 w 43115"/>
                    <a:gd name="connsiteY9" fmla="*/ 28293 h 66984"/>
                    <a:gd name="connsiteX10" fmla="*/ 43862 w 43115"/>
                    <a:gd name="connsiteY10" fmla="*/ 18591 h 66984"/>
                    <a:gd name="connsiteX11" fmla="*/ 38066 w 43115"/>
                    <a:gd name="connsiteY11" fmla="*/ 3838 h 66984"/>
                    <a:gd name="connsiteX12" fmla="*/ 22669 w 43115"/>
                    <a:gd name="connsiteY12" fmla="*/ -1843 h 66984"/>
                    <a:gd name="connsiteX13" fmla="*/ 7772 w 43115"/>
                    <a:gd name="connsiteY13" fmla="*/ 2850 h 66984"/>
                    <a:gd name="connsiteX14" fmla="*/ 746 w 43115"/>
                    <a:gd name="connsiteY14" fmla="*/ 18047 h 66984"/>
                    <a:gd name="connsiteX15" fmla="*/ 3379 w 43115"/>
                    <a:gd name="connsiteY15" fmla="*/ 27821 h 66984"/>
                    <a:gd name="connsiteX16" fmla="*/ 11708 w 43115"/>
                    <a:gd name="connsiteY16" fmla="*/ 34690 h 66984"/>
                    <a:gd name="connsiteX17" fmla="*/ 14298 w 43115"/>
                    <a:gd name="connsiteY17" fmla="*/ 47340 h 66984"/>
                    <a:gd name="connsiteX18" fmla="*/ 16416 w 43115"/>
                    <a:gd name="connsiteY18" fmla="*/ 41487 h 66984"/>
                    <a:gd name="connsiteX19" fmla="*/ 22082 w 43115"/>
                    <a:gd name="connsiteY19" fmla="*/ 39383 h 66984"/>
                    <a:gd name="connsiteX20" fmla="*/ 27806 w 43115"/>
                    <a:gd name="connsiteY20" fmla="*/ 41501 h 66984"/>
                    <a:gd name="connsiteX21" fmla="*/ 29953 w 43115"/>
                    <a:gd name="connsiteY21" fmla="*/ 47383 h 66984"/>
                    <a:gd name="connsiteX22" fmla="*/ 27821 w 43115"/>
                    <a:gd name="connsiteY22" fmla="*/ 53035 h 66984"/>
                    <a:gd name="connsiteX23" fmla="*/ 22211 w 43115"/>
                    <a:gd name="connsiteY23" fmla="*/ 55167 h 66984"/>
                    <a:gd name="connsiteX24" fmla="*/ 16444 w 43115"/>
                    <a:gd name="connsiteY24" fmla="*/ 53021 h 66984"/>
                    <a:gd name="connsiteX25" fmla="*/ 14298 w 43115"/>
                    <a:gd name="connsiteY25" fmla="*/ 47340 h 66984"/>
                    <a:gd name="connsiteX26" fmla="*/ 13139 w 43115"/>
                    <a:gd name="connsiteY26" fmla="*/ 19264 h 66984"/>
                    <a:gd name="connsiteX27" fmla="*/ 15800 w 43115"/>
                    <a:gd name="connsiteY27" fmla="*/ 11164 h 66984"/>
                    <a:gd name="connsiteX28" fmla="*/ 22440 w 43115"/>
                    <a:gd name="connsiteY28" fmla="*/ 8259 h 66984"/>
                    <a:gd name="connsiteX29" fmla="*/ 28879 w 43115"/>
                    <a:gd name="connsiteY29" fmla="*/ 11050 h 66984"/>
                    <a:gd name="connsiteX30" fmla="*/ 31427 w 43115"/>
                    <a:gd name="connsiteY30" fmla="*/ 19121 h 66984"/>
                    <a:gd name="connsiteX31" fmla="*/ 28837 w 43115"/>
                    <a:gd name="connsiteY31" fmla="*/ 26519 h 66984"/>
                    <a:gd name="connsiteX32" fmla="*/ 22268 w 43115"/>
                    <a:gd name="connsiteY32" fmla="*/ 29324 h 66984"/>
                    <a:gd name="connsiteX33" fmla="*/ 15400 w 43115"/>
                    <a:gd name="connsiteY33" fmla="*/ 26147 h 66984"/>
                    <a:gd name="connsiteX34" fmla="*/ 13139 w 43115"/>
                    <a:gd name="connsiteY34" fmla="*/ 19264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1708" y="34690"/>
                      </a:moveTo>
                      <a:cubicBezTo>
                        <a:pt x="8455" y="36063"/>
                        <a:pt x="6089" y="37948"/>
                        <a:pt x="4610" y="40342"/>
                      </a:cubicBezTo>
                      <a:cubicBezTo>
                        <a:pt x="3141" y="42746"/>
                        <a:pt x="2406" y="45379"/>
                        <a:pt x="2406" y="48241"/>
                      </a:cubicBezTo>
                      <a:cubicBezTo>
                        <a:pt x="2406" y="53125"/>
                        <a:pt x="4114" y="57161"/>
                        <a:pt x="7529" y="60347"/>
                      </a:cubicBezTo>
                      <a:cubicBezTo>
                        <a:pt x="10944" y="63543"/>
                        <a:pt x="15796" y="65141"/>
                        <a:pt x="22082" y="65141"/>
                      </a:cubicBezTo>
                      <a:cubicBezTo>
                        <a:pt x="28312" y="65141"/>
                        <a:pt x="33148" y="63543"/>
                        <a:pt x="36592" y="60347"/>
                      </a:cubicBezTo>
                      <a:cubicBezTo>
                        <a:pt x="40036" y="57161"/>
                        <a:pt x="41758" y="53125"/>
                        <a:pt x="41758" y="48241"/>
                      </a:cubicBezTo>
                      <a:cubicBezTo>
                        <a:pt x="41758" y="45198"/>
                        <a:pt x="40967" y="42489"/>
                        <a:pt x="39383" y="40113"/>
                      </a:cubicBezTo>
                      <a:cubicBezTo>
                        <a:pt x="37809" y="37747"/>
                        <a:pt x="35591" y="35939"/>
                        <a:pt x="32729" y="34690"/>
                      </a:cubicBezTo>
                      <a:cubicBezTo>
                        <a:pt x="36363" y="33230"/>
                        <a:pt x="39125" y="31098"/>
                        <a:pt x="41014" y="28293"/>
                      </a:cubicBezTo>
                      <a:cubicBezTo>
                        <a:pt x="42913" y="25488"/>
                        <a:pt x="43862" y="22254"/>
                        <a:pt x="43862" y="18591"/>
                      </a:cubicBezTo>
                      <a:cubicBezTo>
                        <a:pt x="43862" y="12543"/>
                        <a:pt x="41930" y="7625"/>
                        <a:pt x="38066" y="3838"/>
                      </a:cubicBezTo>
                      <a:cubicBezTo>
                        <a:pt x="34212" y="50"/>
                        <a:pt x="29080" y="-1843"/>
                        <a:pt x="22669" y="-1843"/>
                      </a:cubicBezTo>
                      <a:cubicBezTo>
                        <a:pt x="16706" y="-1843"/>
                        <a:pt x="11741" y="-279"/>
                        <a:pt x="7772" y="2850"/>
                      </a:cubicBezTo>
                      <a:cubicBezTo>
                        <a:pt x="3088" y="6542"/>
                        <a:pt x="746" y="11608"/>
                        <a:pt x="746" y="18047"/>
                      </a:cubicBezTo>
                      <a:cubicBezTo>
                        <a:pt x="746" y="21596"/>
                        <a:pt x="1624" y="24854"/>
                        <a:pt x="3379" y="27821"/>
                      </a:cubicBezTo>
                      <a:cubicBezTo>
                        <a:pt x="5144" y="30788"/>
                        <a:pt x="7920" y="33077"/>
                        <a:pt x="11708" y="34690"/>
                      </a:cubicBezTo>
                      <a:close/>
                      <a:moveTo>
                        <a:pt x="14298" y="47340"/>
                      </a:moveTo>
                      <a:cubicBezTo>
                        <a:pt x="14298" y="44840"/>
                        <a:pt x="15004" y="42889"/>
                        <a:pt x="16416" y="41487"/>
                      </a:cubicBezTo>
                      <a:cubicBezTo>
                        <a:pt x="17837" y="40084"/>
                        <a:pt x="19726" y="39383"/>
                        <a:pt x="22082" y="39383"/>
                      </a:cubicBezTo>
                      <a:cubicBezTo>
                        <a:pt x="24467" y="39383"/>
                        <a:pt x="26375" y="40089"/>
                        <a:pt x="27806" y="41501"/>
                      </a:cubicBezTo>
                      <a:cubicBezTo>
                        <a:pt x="29237" y="42923"/>
                        <a:pt x="29953" y="44883"/>
                        <a:pt x="29953" y="47383"/>
                      </a:cubicBezTo>
                      <a:cubicBezTo>
                        <a:pt x="29953" y="49739"/>
                        <a:pt x="29242" y="51623"/>
                        <a:pt x="27821" y="53035"/>
                      </a:cubicBezTo>
                      <a:cubicBezTo>
                        <a:pt x="26409" y="54456"/>
                        <a:pt x="24539" y="55167"/>
                        <a:pt x="22211" y="55167"/>
                      </a:cubicBezTo>
                      <a:cubicBezTo>
                        <a:pt x="19797" y="55167"/>
                        <a:pt x="17875" y="54452"/>
                        <a:pt x="16444" y="53021"/>
                      </a:cubicBezTo>
                      <a:cubicBezTo>
                        <a:pt x="15013" y="51590"/>
                        <a:pt x="14298" y="49696"/>
                        <a:pt x="14298" y="47340"/>
                      </a:cubicBezTo>
                      <a:close/>
                      <a:moveTo>
                        <a:pt x="13139" y="19264"/>
                      </a:moveTo>
                      <a:cubicBezTo>
                        <a:pt x="13139" y="15801"/>
                        <a:pt x="14026" y="13101"/>
                        <a:pt x="15800" y="11164"/>
                      </a:cubicBezTo>
                      <a:cubicBezTo>
                        <a:pt x="17575" y="9228"/>
                        <a:pt x="19788" y="8259"/>
                        <a:pt x="22440" y="8259"/>
                      </a:cubicBezTo>
                      <a:cubicBezTo>
                        <a:pt x="25035" y="8259"/>
                        <a:pt x="27181" y="9190"/>
                        <a:pt x="28879" y="11050"/>
                      </a:cubicBezTo>
                      <a:cubicBezTo>
                        <a:pt x="30578" y="12920"/>
                        <a:pt x="31427" y="15610"/>
                        <a:pt x="31427" y="19121"/>
                      </a:cubicBezTo>
                      <a:cubicBezTo>
                        <a:pt x="31427" y="22192"/>
                        <a:pt x="30563" y="24659"/>
                        <a:pt x="28837" y="26519"/>
                      </a:cubicBezTo>
                      <a:cubicBezTo>
                        <a:pt x="27110" y="28389"/>
                        <a:pt x="24920" y="29324"/>
                        <a:pt x="22268" y="29324"/>
                      </a:cubicBezTo>
                      <a:cubicBezTo>
                        <a:pt x="19196" y="29324"/>
                        <a:pt x="16907" y="28265"/>
                        <a:pt x="15400" y="26147"/>
                      </a:cubicBezTo>
                      <a:cubicBezTo>
                        <a:pt x="13892" y="24029"/>
                        <a:pt x="13139" y="21735"/>
                        <a:pt x="13139" y="19264"/>
                      </a:cubicBezTo>
                      <a:close/>
                    </a:path>
                  </a:pathLst>
                </a:custGeom>
                <a:solidFill>
                  <a:srgbClr val="000000"/>
                </a:solidFill>
                <a:ln w="179" cap="flat">
                  <a:noFill/>
                  <a:prstDash val="solid"/>
                  <a:round/>
                </a:ln>
              </p:spPr>
              <p:txBody>
                <a:bodyPr rtlCol="0" anchor="ctr"/>
                <a:lstStyle/>
                <a:p>
                  <a:endParaRPr lang="en-US"/>
                </a:p>
              </p:txBody>
            </p:sp>
            <p:sp>
              <p:nvSpPr>
                <p:cNvPr id="1830" name="Freeform: Shape 1829">
                  <a:extLst>
                    <a:ext uri="{FF2B5EF4-FFF2-40B4-BE49-F238E27FC236}">
                      <a16:creationId xmlns:a16="http://schemas.microsoft.com/office/drawing/2014/main" id="{021BB332-1B2B-C4BE-33B9-9C1C419FE886}"/>
                    </a:ext>
                  </a:extLst>
                </p:cNvPr>
                <p:cNvSpPr/>
                <p:nvPr/>
              </p:nvSpPr>
              <p:spPr>
                <a:xfrm flipV="1">
                  <a:off x="10812876" y="3542620"/>
                  <a:ext cx="44102" cy="65782"/>
                </a:xfrm>
                <a:custGeom>
                  <a:avLst/>
                  <a:gdLst>
                    <a:gd name="connsiteX0" fmla="*/ 699 w 44102"/>
                    <a:gd name="connsiteY0" fmla="*/ 16169 h 65782"/>
                    <a:gd name="connsiteX1" fmla="*/ 13220 w 44102"/>
                    <a:gd name="connsiteY1" fmla="*/ 17471 h 65782"/>
                    <a:gd name="connsiteX2" fmla="*/ 16397 w 44102"/>
                    <a:gd name="connsiteY2" fmla="*/ 10731 h 65782"/>
                    <a:gd name="connsiteX3" fmla="*/ 22478 w 44102"/>
                    <a:gd name="connsiteY3" fmla="*/ 8256 h 65782"/>
                    <a:gd name="connsiteX4" fmla="*/ 29147 w 44102"/>
                    <a:gd name="connsiteY4" fmla="*/ 11447 h 65782"/>
                    <a:gd name="connsiteX5" fmla="*/ 31880 w 44102"/>
                    <a:gd name="connsiteY5" fmla="*/ 21092 h 65782"/>
                    <a:gd name="connsiteX6" fmla="*/ 29161 w 44102"/>
                    <a:gd name="connsiteY6" fmla="*/ 30150 h 65782"/>
                    <a:gd name="connsiteX7" fmla="*/ 22121 w 44102"/>
                    <a:gd name="connsiteY7" fmla="*/ 33169 h 65782"/>
                    <a:gd name="connsiteX8" fmla="*/ 12419 w 44102"/>
                    <a:gd name="connsiteY8" fmla="*/ 28375 h 65782"/>
                    <a:gd name="connsiteX9" fmla="*/ 2230 w 44102"/>
                    <a:gd name="connsiteY9" fmla="*/ 29849 h 65782"/>
                    <a:gd name="connsiteX10" fmla="*/ 8669 w 44102"/>
                    <a:gd name="connsiteY10" fmla="*/ 63978 h 65782"/>
                    <a:gd name="connsiteX11" fmla="*/ 41897 w 44102"/>
                    <a:gd name="connsiteY11" fmla="*/ 63978 h 65782"/>
                    <a:gd name="connsiteX12" fmla="*/ 41897 w 44102"/>
                    <a:gd name="connsiteY12" fmla="*/ 52215 h 65782"/>
                    <a:gd name="connsiteX13" fmla="*/ 18185 w 44102"/>
                    <a:gd name="connsiteY13" fmla="*/ 52215 h 65782"/>
                    <a:gd name="connsiteX14" fmla="*/ 16225 w 44102"/>
                    <a:gd name="connsiteY14" fmla="*/ 41082 h 65782"/>
                    <a:gd name="connsiteX15" fmla="*/ 24811 w 44102"/>
                    <a:gd name="connsiteY15" fmla="*/ 43186 h 65782"/>
                    <a:gd name="connsiteX16" fmla="*/ 38978 w 44102"/>
                    <a:gd name="connsiteY16" fmla="*/ 37104 h 65782"/>
                    <a:gd name="connsiteX17" fmla="*/ 44802 w 44102"/>
                    <a:gd name="connsiteY17" fmla="*/ 21321 h 65782"/>
                    <a:gd name="connsiteX18" fmla="*/ 40108 w 44102"/>
                    <a:gd name="connsiteY18" fmla="*/ 6868 h 65782"/>
                    <a:gd name="connsiteX19" fmla="*/ 22350 w 44102"/>
                    <a:gd name="connsiteY19" fmla="*/ -1804 h 65782"/>
                    <a:gd name="connsiteX20" fmla="*/ 7553 w 44102"/>
                    <a:gd name="connsiteY20" fmla="*/ 3061 h 65782"/>
                    <a:gd name="connsiteX21" fmla="*/ 699 w 44102"/>
                    <a:gd name="connsiteY21" fmla="*/ 16169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699" y="16169"/>
                      </a:moveTo>
                      <a:lnTo>
                        <a:pt x="13220" y="17471"/>
                      </a:lnTo>
                      <a:cubicBezTo>
                        <a:pt x="13582" y="14638"/>
                        <a:pt x="14641" y="12391"/>
                        <a:pt x="16397" y="10731"/>
                      </a:cubicBezTo>
                      <a:cubicBezTo>
                        <a:pt x="18162" y="9081"/>
                        <a:pt x="20189" y="8256"/>
                        <a:pt x="22478" y="8256"/>
                      </a:cubicBezTo>
                      <a:cubicBezTo>
                        <a:pt x="25102" y="8256"/>
                        <a:pt x="27325" y="9319"/>
                        <a:pt x="29147" y="11447"/>
                      </a:cubicBezTo>
                      <a:cubicBezTo>
                        <a:pt x="30969" y="13584"/>
                        <a:pt x="31880" y="16799"/>
                        <a:pt x="31880" y="21092"/>
                      </a:cubicBezTo>
                      <a:cubicBezTo>
                        <a:pt x="31880" y="25117"/>
                        <a:pt x="30974" y="28137"/>
                        <a:pt x="29161" y="30150"/>
                      </a:cubicBezTo>
                      <a:cubicBezTo>
                        <a:pt x="27358" y="32163"/>
                        <a:pt x="25011" y="33169"/>
                        <a:pt x="22121" y="33169"/>
                      </a:cubicBezTo>
                      <a:cubicBezTo>
                        <a:pt x="18515" y="33169"/>
                        <a:pt x="15281" y="31571"/>
                        <a:pt x="12419" y="28375"/>
                      </a:cubicBezTo>
                      <a:lnTo>
                        <a:pt x="2230" y="29849"/>
                      </a:lnTo>
                      <a:lnTo>
                        <a:pt x="8669" y="63978"/>
                      </a:lnTo>
                      <a:lnTo>
                        <a:pt x="41897" y="63978"/>
                      </a:lnTo>
                      <a:lnTo>
                        <a:pt x="41897" y="52215"/>
                      </a:lnTo>
                      <a:lnTo>
                        <a:pt x="18185" y="52215"/>
                      </a:lnTo>
                      <a:lnTo>
                        <a:pt x="16225" y="41082"/>
                      </a:lnTo>
                      <a:cubicBezTo>
                        <a:pt x="19030" y="42485"/>
                        <a:pt x="21892" y="43186"/>
                        <a:pt x="24811" y="43186"/>
                      </a:cubicBezTo>
                      <a:cubicBezTo>
                        <a:pt x="30382" y="43186"/>
                        <a:pt x="35104" y="41159"/>
                        <a:pt x="38978" y="37104"/>
                      </a:cubicBezTo>
                      <a:cubicBezTo>
                        <a:pt x="42860" y="33050"/>
                        <a:pt x="44802" y="27789"/>
                        <a:pt x="44802" y="21321"/>
                      </a:cubicBezTo>
                      <a:cubicBezTo>
                        <a:pt x="44802" y="15921"/>
                        <a:pt x="43237" y="11103"/>
                        <a:pt x="40108" y="6868"/>
                      </a:cubicBezTo>
                      <a:cubicBezTo>
                        <a:pt x="35844" y="1086"/>
                        <a:pt x="29924" y="-1804"/>
                        <a:pt x="22350" y="-1804"/>
                      </a:cubicBezTo>
                      <a:cubicBezTo>
                        <a:pt x="16301" y="-1804"/>
                        <a:pt x="11369" y="-182"/>
                        <a:pt x="7553" y="3061"/>
                      </a:cubicBezTo>
                      <a:cubicBezTo>
                        <a:pt x="3737" y="6314"/>
                        <a:pt x="1453" y="10684"/>
                        <a:pt x="699" y="16169"/>
                      </a:cubicBezTo>
                      <a:close/>
                    </a:path>
                  </a:pathLst>
                </a:custGeom>
                <a:solidFill>
                  <a:srgbClr val="000000"/>
                </a:solidFill>
                <a:ln w="179" cap="flat">
                  <a:noFill/>
                  <a:prstDash val="solid"/>
                  <a:round/>
                </a:ln>
              </p:spPr>
              <p:txBody>
                <a:bodyPr rtlCol="0" anchor="ctr"/>
                <a:lstStyle/>
                <a:p>
                  <a:endParaRPr lang="en-US"/>
                </a:p>
              </p:txBody>
            </p:sp>
          </p:grpSp>
          <p:grpSp>
            <p:nvGrpSpPr>
              <p:cNvPr id="1831" name="Graphic 3">
                <a:extLst>
                  <a:ext uri="{FF2B5EF4-FFF2-40B4-BE49-F238E27FC236}">
                    <a16:creationId xmlns:a16="http://schemas.microsoft.com/office/drawing/2014/main" id="{A1A2DE24-093A-F25D-5A1D-D52246D63361}"/>
                  </a:ext>
                </a:extLst>
              </p:cNvPr>
              <p:cNvGrpSpPr/>
              <p:nvPr/>
            </p:nvGrpSpPr>
            <p:grpSpPr>
              <a:xfrm>
                <a:off x="10250504" y="3638522"/>
                <a:ext cx="662240" cy="85100"/>
                <a:chOff x="10250504" y="3638522"/>
                <a:chExt cx="662240" cy="85100"/>
              </a:xfrm>
              <a:solidFill>
                <a:srgbClr val="000000"/>
              </a:solidFill>
            </p:grpSpPr>
            <p:sp>
              <p:nvSpPr>
                <p:cNvPr id="1832" name="Freeform: Shape 1831">
                  <a:extLst>
                    <a:ext uri="{FF2B5EF4-FFF2-40B4-BE49-F238E27FC236}">
                      <a16:creationId xmlns:a16="http://schemas.microsoft.com/office/drawing/2014/main" id="{B88A5DE2-B96B-BFE5-AA05-66B0B255968E}"/>
                    </a:ext>
                  </a:extLst>
                </p:cNvPr>
                <p:cNvSpPr/>
                <p:nvPr/>
              </p:nvSpPr>
              <p:spPr>
                <a:xfrm flipV="1">
                  <a:off x="10250504" y="3655780"/>
                  <a:ext cx="44372" cy="49640"/>
                </a:xfrm>
                <a:custGeom>
                  <a:avLst/>
                  <a:gdLst>
                    <a:gd name="connsiteX0" fmla="*/ 31806 w 44372"/>
                    <a:gd name="connsiteY0" fmla="*/ 14966 h 49640"/>
                    <a:gd name="connsiteX1" fmla="*/ 44327 w 44372"/>
                    <a:gd name="connsiteY1" fmla="*/ 12862 h 49640"/>
                    <a:gd name="connsiteX2" fmla="*/ 36700 w 44372"/>
                    <a:gd name="connsiteY2" fmla="*/ 2373 h 49640"/>
                    <a:gd name="connsiteX3" fmla="*/ 23678 w 44372"/>
                    <a:gd name="connsiteY3" fmla="*/ -1219 h 49640"/>
                    <a:gd name="connsiteX4" fmla="*/ 5333 w 44372"/>
                    <a:gd name="connsiteY4" fmla="*/ 6881 h 49640"/>
                    <a:gd name="connsiteX5" fmla="*/ 640 w 44372"/>
                    <a:gd name="connsiteY5" fmla="*/ 23237 h 49640"/>
                    <a:gd name="connsiteX6" fmla="*/ 6807 w 44372"/>
                    <a:gd name="connsiteY6" fmla="*/ 41725 h 49640"/>
                    <a:gd name="connsiteX7" fmla="*/ 22419 w 44372"/>
                    <a:gd name="connsiteY7" fmla="*/ 48422 h 49640"/>
                    <a:gd name="connsiteX8" fmla="*/ 39147 w 44372"/>
                    <a:gd name="connsiteY8" fmla="*/ 41425 h 49640"/>
                    <a:gd name="connsiteX9" fmla="*/ 45000 w 44372"/>
                    <a:gd name="connsiteY9" fmla="*/ 19974 h 49640"/>
                    <a:gd name="connsiteX10" fmla="*/ 13518 w 44372"/>
                    <a:gd name="connsiteY10" fmla="*/ 19974 h 49640"/>
                    <a:gd name="connsiteX11" fmla="*/ 16566 w 44372"/>
                    <a:gd name="connsiteY11" fmla="*/ 11274 h 49640"/>
                    <a:gd name="connsiteX12" fmla="*/ 23807 w 44372"/>
                    <a:gd name="connsiteY12" fmla="*/ 8169 h 49640"/>
                    <a:gd name="connsiteX13" fmla="*/ 28758 w 44372"/>
                    <a:gd name="connsiteY13" fmla="*/ 9771 h 49640"/>
                    <a:gd name="connsiteX14" fmla="*/ 31806 w 44372"/>
                    <a:gd name="connsiteY14" fmla="*/ 14966 h 49640"/>
                    <a:gd name="connsiteX15" fmla="*/ 32522 w 44372"/>
                    <a:gd name="connsiteY15" fmla="*/ 27673 h 49640"/>
                    <a:gd name="connsiteX16" fmla="*/ 29703 w 44372"/>
                    <a:gd name="connsiteY16" fmla="*/ 35958 h 49640"/>
                    <a:gd name="connsiteX17" fmla="*/ 23177 w 44372"/>
                    <a:gd name="connsiteY17" fmla="*/ 38806 h 49640"/>
                    <a:gd name="connsiteX18" fmla="*/ 16380 w 44372"/>
                    <a:gd name="connsiteY18" fmla="*/ 35815 h 49640"/>
                    <a:gd name="connsiteX19" fmla="*/ 13747 w 44372"/>
                    <a:gd name="connsiteY19" fmla="*/ 2767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806" y="14966"/>
                      </a:moveTo>
                      <a:lnTo>
                        <a:pt x="44327" y="12862"/>
                      </a:lnTo>
                      <a:cubicBezTo>
                        <a:pt x="42725" y="8273"/>
                        <a:pt x="40182" y="4777"/>
                        <a:pt x="36700" y="2373"/>
                      </a:cubicBezTo>
                      <a:cubicBezTo>
                        <a:pt x="33228" y="-21"/>
                        <a:pt x="28887" y="-1219"/>
                        <a:pt x="23678" y="-1219"/>
                      </a:cubicBezTo>
                      <a:cubicBezTo>
                        <a:pt x="15417" y="-1219"/>
                        <a:pt x="9302" y="1481"/>
                        <a:pt x="5333" y="6881"/>
                      </a:cubicBezTo>
                      <a:cubicBezTo>
                        <a:pt x="2204" y="11202"/>
                        <a:pt x="640" y="16654"/>
                        <a:pt x="640" y="23237"/>
                      </a:cubicBezTo>
                      <a:cubicBezTo>
                        <a:pt x="640" y="31107"/>
                        <a:pt x="2695" y="37270"/>
                        <a:pt x="6807" y="41725"/>
                      </a:cubicBezTo>
                      <a:cubicBezTo>
                        <a:pt x="10928" y="46190"/>
                        <a:pt x="16132" y="48422"/>
                        <a:pt x="22419" y="48422"/>
                      </a:cubicBezTo>
                      <a:cubicBezTo>
                        <a:pt x="29488" y="48422"/>
                        <a:pt x="35064" y="46090"/>
                        <a:pt x="39147" y="41425"/>
                      </a:cubicBezTo>
                      <a:cubicBezTo>
                        <a:pt x="43230" y="36760"/>
                        <a:pt x="45181" y="29609"/>
                        <a:pt x="45000" y="19974"/>
                      </a:cubicBezTo>
                      <a:lnTo>
                        <a:pt x="13518" y="19974"/>
                      </a:lnTo>
                      <a:cubicBezTo>
                        <a:pt x="13614" y="16254"/>
                        <a:pt x="14630" y="13353"/>
                        <a:pt x="16566" y="11274"/>
                      </a:cubicBezTo>
                      <a:cubicBezTo>
                        <a:pt x="18503" y="9204"/>
                        <a:pt x="20917" y="8169"/>
                        <a:pt x="23807" y="8169"/>
                      </a:cubicBezTo>
                      <a:cubicBezTo>
                        <a:pt x="25772" y="8169"/>
                        <a:pt x="27423" y="8703"/>
                        <a:pt x="28758" y="9771"/>
                      </a:cubicBezTo>
                      <a:cubicBezTo>
                        <a:pt x="30103" y="10849"/>
                        <a:pt x="31119" y="12581"/>
                        <a:pt x="31806" y="14966"/>
                      </a:cubicBezTo>
                      <a:close/>
                      <a:moveTo>
                        <a:pt x="32522" y="27673"/>
                      </a:moveTo>
                      <a:cubicBezTo>
                        <a:pt x="32436" y="31308"/>
                        <a:pt x="31496" y="34069"/>
                        <a:pt x="29703" y="35958"/>
                      </a:cubicBezTo>
                      <a:cubicBezTo>
                        <a:pt x="27919" y="37857"/>
                        <a:pt x="25744" y="38806"/>
                        <a:pt x="23177" y="38806"/>
                      </a:cubicBezTo>
                      <a:cubicBezTo>
                        <a:pt x="20440" y="38806"/>
                        <a:pt x="18174" y="37809"/>
                        <a:pt x="16380" y="35815"/>
                      </a:cubicBezTo>
                      <a:cubicBezTo>
                        <a:pt x="14596" y="33812"/>
                        <a:pt x="13719" y="31098"/>
                        <a:pt x="13747" y="27673"/>
                      </a:cubicBezTo>
                      <a:close/>
                    </a:path>
                  </a:pathLst>
                </a:custGeom>
                <a:solidFill>
                  <a:srgbClr val="000000"/>
                </a:solidFill>
                <a:ln w="179" cap="flat">
                  <a:noFill/>
                  <a:prstDash val="solid"/>
                  <a:round/>
                </a:ln>
              </p:spPr>
              <p:txBody>
                <a:bodyPr rtlCol="0" anchor="ctr"/>
                <a:lstStyle/>
                <a:p>
                  <a:endParaRPr lang="en-US"/>
                </a:p>
              </p:txBody>
            </p:sp>
            <p:sp>
              <p:nvSpPr>
                <p:cNvPr id="1833" name="Freeform: Shape 1832">
                  <a:extLst>
                    <a:ext uri="{FF2B5EF4-FFF2-40B4-BE49-F238E27FC236}">
                      <a16:creationId xmlns:a16="http://schemas.microsoft.com/office/drawing/2014/main" id="{28461D51-141F-9FE3-EAC3-52911666427F}"/>
                    </a:ext>
                  </a:extLst>
                </p:cNvPr>
                <p:cNvSpPr/>
                <p:nvPr/>
              </p:nvSpPr>
              <p:spPr>
                <a:xfrm flipV="1">
                  <a:off x="10305015" y="3655780"/>
                  <a:ext cx="43287" cy="48567"/>
                </a:xfrm>
                <a:custGeom>
                  <a:avLst/>
                  <a:gdLst>
                    <a:gd name="connsiteX0" fmla="*/ 43727 w 43287"/>
                    <a:gd name="connsiteY0" fmla="*/ -1256 h 48567"/>
                    <a:gd name="connsiteX1" fmla="*/ 31163 w 43287"/>
                    <a:gd name="connsiteY1" fmla="*/ -1256 h 48567"/>
                    <a:gd name="connsiteX2" fmla="*/ 31163 w 43287"/>
                    <a:gd name="connsiteY2" fmla="*/ 22985 h 48567"/>
                    <a:gd name="connsiteX3" fmla="*/ 30362 w 43287"/>
                    <a:gd name="connsiteY3" fmla="*/ 32930 h 48567"/>
                    <a:gd name="connsiteX4" fmla="*/ 27743 w 43287"/>
                    <a:gd name="connsiteY4" fmla="*/ 36436 h 48567"/>
                    <a:gd name="connsiteX5" fmla="*/ 23379 w 43287"/>
                    <a:gd name="connsiteY5" fmla="*/ 37695 h 48567"/>
                    <a:gd name="connsiteX6" fmla="*/ 17526 w 43287"/>
                    <a:gd name="connsiteY6" fmla="*/ 35906 h 48567"/>
                    <a:gd name="connsiteX7" fmla="*/ 13963 w 43287"/>
                    <a:gd name="connsiteY7" fmla="*/ 31155 h 48567"/>
                    <a:gd name="connsiteX8" fmla="*/ 13004 w 43287"/>
                    <a:gd name="connsiteY8" fmla="*/ 20251 h 48567"/>
                    <a:gd name="connsiteX9" fmla="*/ 13004 w 43287"/>
                    <a:gd name="connsiteY9" fmla="*/ -1256 h 48567"/>
                    <a:gd name="connsiteX10" fmla="*/ 440 w 43287"/>
                    <a:gd name="connsiteY10" fmla="*/ -1256 h 48567"/>
                    <a:gd name="connsiteX11" fmla="*/ 440 w 43287"/>
                    <a:gd name="connsiteY11" fmla="*/ 46238 h 48567"/>
                    <a:gd name="connsiteX12" fmla="*/ 12117 w 43287"/>
                    <a:gd name="connsiteY12" fmla="*/ 46238 h 48567"/>
                    <a:gd name="connsiteX13" fmla="*/ 12117 w 43287"/>
                    <a:gd name="connsiteY13" fmla="*/ 39255 h 48567"/>
                    <a:gd name="connsiteX14" fmla="*/ 27772 w 43287"/>
                    <a:gd name="connsiteY14" fmla="*/ 47311 h 48567"/>
                    <a:gd name="connsiteX15" fmla="*/ 35356 w 43287"/>
                    <a:gd name="connsiteY15" fmla="*/ 45809 h 48567"/>
                    <a:gd name="connsiteX16" fmla="*/ 40565 w 43287"/>
                    <a:gd name="connsiteY16" fmla="*/ 41974 h 48567"/>
                    <a:gd name="connsiteX17" fmla="*/ 43026 w 43287"/>
                    <a:gd name="connsiteY17" fmla="*/ 36708 h 48567"/>
                    <a:gd name="connsiteX18" fmla="*/ 43727 w 43287"/>
                    <a:gd name="connsiteY18" fmla="*/ 2826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3727" y="-1256"/>
                      </a:moveTo>
                      <a:lnTo>
                        <a:pt x="31163" y="-1256"/>
                      </a:lnTo>
                      <a:lnTo>
                        <a:pt x="31163" y="22985"/>
                      </a:lnTo>
                      <a:cubicBezTo>
                        <a:pt x="31163" y="28107"/>
                        <a:pt x="30896" y="31423"/>
                        <a:pt x="30362" y="32930"/>
                      </a:cubicBezTo>
                      <a:cubicBezTo>
                        <a:pt x="29828" y="34437"/>
                        <a:pt x="28955" y="35606"/>
                        <a:pt x="27743" y="36436"/>
                      </a:cubicBezTo>
                      <a:cubicBezTo>
                        <a:pt x="26532" y="37275"/>
                        <a:pt x="25077" y="37695"/>
                        <a:pt x="23379" y="37695"/>
                      </a:cubicBezTo>
                      <a:cubicBezTo>
                        <a:pt x="21204" y="37695"/>
                        <a:pt x="19253" y="37099"/>
                        <a:pt x="17526" y="35906"/>
                      </a:cubicBezTo>
                      <a:cubicBezTo>
                        <a:pt x="15799" y="34714"/>
                        <a:pt x="14611" y="33130"/>
                        <a:pt x="13963" y="31155"/>
                      </a:cubicBezTo>
                      <a:cubicBezTo>
                        <a:pt x="13324" y="29190"/>
                        <a:pt x="13004" y="25556"/>
                        <a:pt x="13004" y="20251"/>
                      </a:cubicBezTo>
                      <a:lnTo>
                        <a:pt x="13004" y="-1256"/>
                      </a:lnTo>
                      <a:lnTo>
                        <a:pt x="440" y="-1256"/>
                      </a:lnTo>
                      <a:lnTo>
                        <a:pt x="440" y="46238"/>
                      </a:lnTo>
                      <a:lnTo>
                        <a:pt x="12117" y="46238"/>
                      </a:lnTo>
                      <a:lnTo>
                        <a:pt x="12117" y="39255"/>
                      </a:lnTo>
                      <a:cubicBezTo>
                        <a:pt x="16257" y="44626"/>
                        <a:pt x="21475" y="47311"/>
                        <a:pt x="27772" y="47311"/>
                      </a:cubicBezTo>
                      <a:cubicBezTo>
                        <a:pt x="30538" y="47311"/>
                        <a:pt x="33066" y="46810"/>
                        <a:pt x="35356" y="45809"/>
                      </a:cubicBezTo>
                      <a:cubicBezTo>
                        <a:pt x="37655" y="44807"/>
                        <a:pt x="39391" y="43529"/>
                        <a:pt x="40565" y="41974"/>
                      </a:cubicBezTo>
                      <a:cubicBezTo>
                        <a:pt x="41748" y="40428"/>
                        <a:pt x="42568" y="38673"/>
                        <a:pt x="43026" y="36708"/>
                      </a:cubicBezTo>
                      <a:cubicBezTo>
                        <a:pt x="43494" y="34742"/>
                        <a:pt x="43727" y="31928"/>
                        <a:pt x="43727" y="28265"/>
                      </a:cubicBezTo>
                      <a:close/>
                    </a:path>
                  </a:pathLst>
                </a:custGeom>
                <a:solidFill>
                  <a:srgbClr val="000000"/>
                </a:solidFill>
                <a:ln w="179" cap="flat">
                  <a:noFill/>
                  <a:prstDash val="solid"/>
                  <a:round/>
                </a:ln>
              </p:spPr>
              <p:txBody>
                <a:bodyPr rtlCol="0" anchor="ctr"/>
                <a:lstStyle/>
                <a:p>
                  <a:endParaRPr lang="en-US"/>
                </a:p>
              </p:txBody>
            </p:sp>
            <p:sp>
              <p:nvSpPr>
                <p:cNvPr id="1834" name="Freeform: Shape 1833">
                  <a:extLst>
                    <a:ext uri="{FF2B5EF4-FFF2-40B4-BE49-F238E27FC236}">
                      <a16:creationId xmlns:a16="http://schemas.microsoft.com/office/drawing/2014/main" id="{BC1C87AD-886A-997C-ED94-FA5C0BC6B2C1}"/>
                    </a:ext>
                  </a:extLst>
                </p:cNvPr>
                <p:cNvSpPr/>
                <p:nvPr/>
              </p:nvSpPr>
              <p:spPr>
                <a:xfrm flipV="1">
                  <a:off x="10355863" y="3640082"/>
                  <a:ext cx="27990" cy="65338"/>
                </a:xfrm>
                <a:custGeom>
                  <a:avLst/>
                  <a:gdLst>
                    <a:gd name="connsiteX0" fmla="*/ 28300 w 27990"/>
                    <a:gd name="connsiteY0" fmla="*/ 46799 h 65338"/>
                    <a:gd name="connsiteX1" fmla="*/ 28300 w 27990"/>
                    <a:gd name="connsiteY1" fmla="*/ 36782 h 65338"/>
                    <a:gd name="connsiteX2" fmla="*/ 19714 w 27990"/>
                    <a:gd name="connsiteY2" fmla="*/ 36782 h 65338"/>
                    <a:gd name="connsiteX3" fmla="*/ 19714 w 27990"/>
                    <a:gd name="connsiteY3" fmla="*/ 17635 h 65338"/>
                    <a:gd name="connsiteX4" fmla="*/ 19958 w 27990"/>
                    <a:gd name="connsiteY4" fmla="*/ 10867 h 65338"/>
                    <a:gd name="connsiteX5" fmla="*/ 21088 w 27990"/>
                    <a:gd name="connsiteY5" fmla="*/ 9278 h 65338"/>
                    <a:gd name="connsiteX6" fmla="*/ 23206 w 27990"/>
                    <a:gd name="connsiteY6" fmla="*/ 8649 h 65338"/>
                    <a:gd name="connsiteX7" fmla="*/ 28257 w 27990"/>
                    <a:gd name="connsiteY7" fmla="*/ 9865 h 65338"/>
                    <a:gd name="connsiteX8" fmla="*/ 29331 w 27990"/>
                    <a:gd name="connsiteY8" fmla="*/ 106 h 65338"/>
                    <a:gd name="connsiteX9" fmla="*/ 19400 w 27990"/>
                    <a:gd name="connsiteY9" fmla="*/ -1769 h 65338"/>
                    <a:gd name="connsiteX10" fmla="*/ 13275 w 27990"/>
                    <a:gd name="connsiteY10" fmla="*/ -639 h 65338"/>
                    <a:gd name="connsiteX11" fmla="*/ 9283 w 27990"/>
                    <a:gd name="connsiteY11" fmla="*/ 2324 h 65338"/>
                    <a:gd name="connsiteX12" fmla="*/ 7508 w 27990"/>
                    <a:gd name="connsiteY12" fmla="*/ 7218 h 65338"/>
                    <a:gd name="connsiteX13" fmla="*/ 7107 w 27990"/>
                    <a:gd name="connsiteY13" fmla="*/ 16075 h 65338"/>
                    <a:gd name="connsiteX14" fmla="*/ 7107 w 27990"/>
                    <a:gd name="connsiteY14" fmla="*/ 36782 h 65338"/>
                    <a:gd name="connsiteX15" fmla="*/ 1341 w 27990"/>
                    <a:gd name="connsiteY15" fmla="*/ 36782 h 65338"/>
                    <a:gd name="connsiteX16" fmla="*/ 1341 w 27990"/>
                    <a:gd name="connsiteY16" fmla="*/ 46799 h 65338"/>
                    <a:gd name="connsiteX17" fmla="*/ 7107 w 27990"/>
                    <a:gd name="connsiteY17" fmla="*/ 46799 h 65338"/>
                    <a:gd name="connsiteX18" fmla="*/ 7107 w 27990"/>
                    <a:gd name="connsiteY18" fmla="*/ 56229 h 65338"/>
                    <a:gd name="connsiteX19" fmla="*/ 19714 w 27990"/>
                    <a:gd name="connsiteY19" fmla="*/ 63570 h 65338"/>
                    <a:gd name="connsiteX20" fmla="*/ 19714 w 27990"/>
                    <a:gd name="connsiteY20" fmla="*/ 46799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8300" y="46799"/>
                      </a:moveTo>
                      <a:lnTo>
                        <a:pt x="28300" y="36782"/>
                      </a:lnTo>
                      <a:lnTo>
                        <a:pt x="19714" y="36782"/>
                      </a:lnTo>
                      <a:lnTo>
                        <a:pt x="19714" y="17635"/>
                      </a:lnTo>
                      <a:cubicBezTo>
                        <a:pt x="19714" y="13762"/>
                        <a:pt x="19796" y="11506"/>
                        <a:pt x="19958" y="10867"/>
                      </a:cubicBezTo>
                      <a:cubicBezTo>
                        <a:pt x="20129" y="10227"/>
                        <a:pt x="20506" y="9698"/>
                        <a:pt x="21088" y="9278"/>
                      </a:cubicBezTo>
                      <a:cubicBezTo>
                        <a:pt x="21670" y="8858"/>
                        <a:pt x="22376" y="8649"/>
                        <a:pt x="23206" y="8649"/>
                      </a:cubicBezTo>
                      <a:cubicBezTo>
                        <a:pt x="24370" y="8649"/>
                        <a:pt x="26054" y="9054"/>
                        <a:pt x="28257" y="9865"/>
                      </a:cubicBezTo>
                      <a:lnTo>
                        <a:pt x="29331" y="106"/>
                      </a:lnTo>
                      <a:cubicBezTo>
                        <a:pt x="26411" y="-1144"/>
                        <a:pt x="23101" y="-1769"/>
                        <a:pt x="19400" y="-1769"/>
                      </a:cubicBezTo>
                      <a:cubicBezTo>
                        <a:pt x="17139" y="-1769"/>
                        <a:pt x="15097" y="-1392"/>
                        <a:pt x="13275" y="-639"/>
                      </a:cubicBezTo>
                      <a:cubicBezTo>
                        <a:pt x="11462" y="125"/>
                        <a:pt x="10132" y="1112"/>
                        <a:pt x="9283" y="2324"/>
                      </a:cubicBezTo>
                      <a:cubicBezTo>
                        <a:pt x="8433" y="3535"/>
                        <a:pt x="7842" y="5166"/>
                        <a:pt x="7508" y="7218"/>
                      </a:cubicBezTo>
                      <a:cubicBezTo>
                        <a:pt x="7241" y="8677"/>
                        <a:pt x="7107" y="11630"/>
                        <a:pt x="7107" y="16075"/>
                      </a:cubicBezTo>
                      <a:lnTo>
                        <a:pt x="7107" y="36782"/>
                      </a:lnTo>
                      <a:lnTo>
                        <a:pt x="1341" y="36782"/>
                      </a:lnTo>
                      <a:lnTo>
                        <a:pt x="1341" y="46799"/>
                      </a:lnTo>
                      <a:lnTo>
                        <a:pt x="7107" y="46799"/>
                      </a:lnTo>
                      <a:lnTo>
                        <a:pt x="7107" y="56229"/>
                      </a:lnTo>
                      <a:lnTo>
                        <a:pt x="19714" y="63570"/>
                      </a:lnTo>
                      <a:lnTo>
                        <a:pt x="19714" y="46799"/>
                      </a:lnTo>
                      <a:close/>
                    </a:path>
                  </a:pathLst>
                </a:custGeom>
                <a:solidFill>
                  <a:srgbClr val="000000"/>
                </a:solidFill>
                <a:ln w="179" cap="flat">
                  <a:noFill/>
                  <a:prstDash val="solid"/>
                  <a:round/>
                </a:ln>
              </p:spPr>
              <p:txBody>
                <a:bodyPr rtlCol="0" anchor="ctr"/>
                <a:lstStyle/>
                <a:p>
                  <a:endParaRPr lang="en-US"/>
                </a:p>
              </p:txBody>
            </p:sp>
            <p:sp>
              <p:nvSpPr>
                <p:cNvPr id="1835" name="Freeform: Shape 1834">
                  <a:extLst>
                    <a:ext uri="{FF2B5EF4-FFF2-40B4-BE49-F238E27FC236}">
                      <a16:creationId xmlns:a16="http://schemas.microsoft.com/office/drawing/2014/main" id="{B1A6A041-9050-954B-68F7-278694EB16A5}"/>
                    </a:ext>
                  </a:extLst>
                </p:cNvPr>
                <p:cNvSpPr/>
                <p:nvPr/>
              </p:nvSpPr>
              <p:spPr>
                <a:xfrm flipV="1">
                  <a:off x="10391012" y="3655780"/>
                  <a:ext cx="30766" cy="48567"/>
                </a:xfrm>
                <a:custGeom>
                  <a:avLst/>
                  <a:gdLst>
                    <a:gd name="connsiteX0" fmla="*/ 13491 w 30766"/>
                    <a:gd name="connsiteY0" fmla="*/ -1256 h 48567"/>
                    <a:gd name="connsiteX1" fmla="*/ 927 w 30766"/>
                    <a:gd name="connsiteY1" fmla="*/ -1256 h 48567"/>
                    <a:gd name="connsiteX2" fmla="*/ 927 w 30766"/>
                    <a:gd name="connsiteY2" fmla="*/ 46238 h 48567"/>
                    <a:gd name="connsiteX3" fmla="*/ 12604 w 30766"/>
                    <a:gd name="connsiteY3" fmla="*/ 46238 h 48567"/>
                    <a:gd name="connsiteX4" fmla="*/ 12604 w 30766"/>
                    <a:gd name="connsiteY4" fmla="*/ 39484 h 48567"/>
                    <a:gd name="connsiteX5" fmla="*/ 17984 w 30766"/>
                    <a:gd name="connsiteY5" fmla="*/ 45780 h 48567"/>
                    <a:gd name="connsiteX6" fmla="*/ 23422 w 30766"/>
                    <a:gd name="connsiteY6" fmla="*/ 47311 h 48567"/>
                    <a:gd name="connsiteX7" fmla="*/ 31693 w 30766"/>
                    <a:gd name="connsiteY7" fmla="*/ 44936 h 48567"/>
                    <a:gd name="connsiteX8" fmla="*/ 27801 w 30766"/>
                    <a:gd name="connsiteY8" fmla="*/ 33989 h 48567"/>
                    <a:gd name="connsiteX9" fmla="*/ 21905 w 30766"/>
                    <a:gd name="connsiteY9" fmla="*/ 36035 h 48567"/>
                    <a:gd name="connsiteX10" fmla="*/ 17426 w 30766"/>
                    <a:gd name="connsiteY10" fmla="*/ 34575 h 48567"/>
                    <a:gd name="connsiteX11" fmla="*/ 14536 w 30766"/>
                    <a:gd name="connsiteY11" fmla="*/ 29324 h 48567"/>
                    <a:gd name="connsiteX12" fmla="*/ 13491 w 30766"/>
                    <a:gd name="connsiteY12" fmla="*/ 1341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3491" y="-1256"/>
                      </a:moveTo>
                      <a:lnTo>
                        <a:pt x="927" y="-1256"/>
                      </a:lnTo>
                      <a:lnTo>
                        <a:pt x="927" y="46238"/>
                      </a:lnTo>
                      <a:lnTo>
                        <a:pt x="12604" y="46238"/>
                      </a:lnTo>
                      <a:lnTo>
                        <a:pt x="12604" y="39484"/>
                      </a:lnTo>
                      <a:cubicBezTo>
                        <a:pt x="14598" y="42670"/>
                        <a:pt x="16391" y="44769"/>
                        <a:pt x="17984" y="45780"/>
                      </a:cubicBezTo>
                      <a:cubicBezTo>
                        <a:pt x="19577" y="46801"/>
                        <a:pt x="21390" y="47311"/>
                        <a:pt x="23422" y="47311"/>
                      </a:cubicBezTo>
                      <a:cubicBezTo>
                        <a:pt x="26284" y="47311"/>
                        <a:pt x="29041" y="46519"/>
                        <a:pt x="31693" y="44936"/>
                      </a:cubicBezTo>
                      <a:lnTo>
                        <a:pt x="27801" y="33989"/>
                      </a:lnTo>
                      <a:cubicBezTo>
                        <a:pt x="25683" y="35353"/>
                        <a:pt x="23718" y="36035"/>
                        <a:pt x="21905" y="36035"/>
                      </a:cubicBezTo>
                      <a:cubicBezTo>
                        <a:pt x="20140" y="36035"/>
                        <a:pt x="18647" y="35549"/>
                        <a:pt x="17426" y="34575"/>
                      </a:cubicBezTo>
                      <a:cubicBezTo>
                        <a:pt x="16205" y="33612"/>
                        <a:pt x="15242" y="31861"/>
                        <a:pt x="14536" y="29324"/>
                      </a:cubicBezTo>
                      <a:cubicBezTo>
                        <a:pt x="13839" y="26796"/>
                        <a:pt x="13491" y="21492"/>
                        <a:pt x="13491" y="13411"/>
                      </a:cubicBezTo>
                      <a:close/>
                    </a:path>
                  </a:pathLst>
                </a:custGeom>
                <a:solidFill>
                  <a:srgbClr val="000000"/>
                </a:solidFill>
                <a:ln w="179" cap="flat">
                  <a:noFill/>
                  <a:prstDash val="solid"/>
                  <a:round/>
                </a:ln>
              </p:spPr>
              <p:txBody>
                <a:bodyPr rtlCol="0" anchor="ctr"/>
                <a:lstStyle/>
                <a:p>
                  <a:endParaRPr lang="en-US"/>
                </a:p>
              </p:txBody>
            </p:sp>
            <p:sp>
              <p:nvSpPr>
                <p:cNvPr id="1836" name="Freeform: Shape 1835">
                  <a:extLst>
                    <a:ext uri="{FF2B5EF4-FFF2-40B4-BE49-F238E27FC236}">
                      <a16:creationId xmlns:a16="http://schemas.microsoft.com/office/drawing/2014/main" id="{712C758F-E9C3-7E86-FE25-501AEA8BDC9B}"/>
                    </a:ext>
                  </a:extLst>
                </p:cNvPr>
                <p:cNvSpPr/>
                <p:nvPr/>
              </p:nvSpPr>
              <p:spPr>
                <a:xfrm flipV="1">
                  <a:off x="10424277" y="3655780"/>
                  <a:ext cx="49011" cy="49640"/>
                </a:xfrm>
                <a:custGeom>
                  <a:avLst/>
                  <a:gdLst>
                    <a:gd name="connsiteX0" fmla="*/ 465 w 49011"/>
                    <a:gd name="connsiteY0" fmla="*/ 24267 h 49640"/>
                    <a:gd name="connsiteX1" fmla="*/ 3556 w 49011"/>
                    <a:gd name="connsiteY1" fmla="*/ 36388 h 49640"/>
                    <a:gd name="connsiteX2" fmla="*/ 12300 w 49011"/>
                    <a:gd name="connsiteY2" fmla="*/ 45331 h 49640"/>
                    <a:gd name="connsiteX3" fmla="*/ 24935 w 49011"/>
                    <a:gd name="connsiteY3" fmla="*/ 48422 h 49640"/>
                    <a:gd name="connsiteX4" fmla="*/ 42594 w 49011"/>
                    <a:gd name="connsiteY4" fmla="*/ 41425 h 49640"/>
                    <a:gd name="connsiteX5" fmla="*/ 49477 w 49011"/>
                    <a:gd name="connsiteY5" fmla="*/ 23738 h 49640"/>
                    <a:gd name="connsiteX6" fmla="*/ 42522 w 49011"/>
                    <a:gd name="connsiteY6" fmla="*/ 5865 h 49640"/>
                    <a:gd name="connsiteX7" fmla="*/ 25021 w 49011"/>
                    <a:gd name="connsiteY7" fmla="*/ -1219 h 49640"/>
                    <a:gd name="connsiteX8" fmla="*/ 12572 w 49011"/>
                    <a:gd name="connsiteY8" fmla="*/ 1729 h 49640"/>
                    <a:gd name="connsiteX9" fmla="*/ 3556 w 49011"/>
                    <a:gd name="connsiteY9" fmla="*/ 10387 h 49640"/>
                    <a:gd name="connsiteX10" fmla="*/ 465 w 49011"/>
                    <a:gd name="connsiteY10" fmla="*/ 24267 h 49640"/>
                    <a:gd name="connsiteX11" fmla="*/ 13344 w 49011"/>
                    <a:gd name="connsiteY11" fmla="*/ 23595 h 49640"/>
                    <a:gd name="connsiteX12" fmla="*/ 16693 w 49011"/>
                    <a:gd name="connsiteY12" fmla="*/ 12776 h 49640"/>
                    <a:gd name="connsiteX13" fmla="*/ 24978 w 49011"/>
                    <a:gd name="connsiteY13" fmla="*/ 9027 h 49640"/>
                    <a:gd name="connsiteX14" fmla="*/ 33221 w 49011"/>
                    <a:gd name="connsiteY14" fmla="*/ 12776 h 49640"/>
                    <a:gd name="connsiteX15" fmla="*/ 36555 w 49011"/>
                    <a:gd name="connsiteY15" fmla="*/ 23695 h 49640"/>
                    <a:gd name="connsiteX16" fmla="*/ 33221 w 49011"/>
                    <a:gd name="connsiteY16" fmla="*/ 34413 h 49640"/>
                    <a:gd name="connsiteX17" fmla="*/ 24978 w 49011"/>
                    <a:gd name="connsiteY17" fmla="*/ 38176 h 49640"/>
                    <a:gd name="connsiteX18" fmla="*/ 16693 w 49011"/>
                    <a:gd name="connsiteY18" fmla="*/ 34413 h 49640"/>
                    <a:gd name="connsiteX19" fmla="*/ 13344 w 49011"/>
                    <a:gd name="connsiteY19" fmla="*/ 2359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465" y="24267"/>
                      </a:moveTo>
                      <a:cubicBezTo>
                        <a:pt x="465" y="28446"/>
                        <a:pt x="1496" y="32486"/>
                        <a:pt x="3556" y="36388"/>
                      </a:cubicBezTo>
                      <a:cubicBezTo>
                        <a:pt x="5617" y="40299"/>
                        <a:pt x="8531" y="43280"/>
                        <a:pt x="12300" y="45331"/>
                      </a:cubicBezTo>
                      <a:cubicBezTo>
                        <a:pt x="16068" y="47392"/>
                        <a:pt x="20280" y="48422"/>
                        <a:pt x="24935" y="48422"/>
                      </a:cubicBezTo>
                      <a:cubicBezTo>
                        <a:pt x="32119" y="48422"/>
                        <a:pt x="38005" y="46090"/>
                        <a:pt x="42594" y="41425"/>
                      </a:cubicBezTo>
                      <a:cubicBezTo>
                        <a:pt x="47182" y="36760"/>
                        <a:pt x="49477" y="30864"/>
                        <a:pt x="49477" y="23738"/>
                      </a:cubicBezTo>
                      <a:cubicBezTo>
                        <a:pt x="49477" y="16554"/>
                        <a:pt x="47158" y="10596"/>
                        <a:pt x="42522" y="5865"/>
                      </a:cubicBezTo>
                      <a:cubicBezTo>
                        <a:pt x="37886" y="1142"/>
                        <a:pt x="32052" y="-1219"/>
                        <a:pt x="25021" y="-1219"/>
                      </a:cubicBezTo>
                      <a:cubicBezTo>
                        <a:pt x="20671" y="-1219"/>
                        <a:pt x="16521" y="-236"/>
                        <a:pt x="12572" y="1729"/>
                      </a:cubicBezTo>
                      <a:cubicBezTo>
                        <a:pt x="8622" y="3704"/>
                        <a:pt x="5617" y="6590"/>
                        <a:pt x="3556" y="10387"/>
                      </a:cubicBezTo>
                      <a:cubicBezTo>
                        <a:pt x="1496" y="14183"/>
                        <a:pt x="465" y="18810"/>
                        <a:pt x="465" y="24267"/>
                      </a:cubicBezTo>
                      <a:close/>
                      <a:moveTo>
                        <a:pt x="13344" y="23595"/>
                      </a:moveTo>
                      <a:cubicBezTo>
                        <a:pt x="13344" y="18891"/>
                        <a:pt x="14460" y="15285"/>
                        <a:pt x="16693" y="12776"/>
                      </a:cubicBezTo>
                      <a:cubicBezTo>
                        <a:pt x="18935" y="10277"/>
                        <a:pt x="21696" y="9027"/>
                        <a:pt x="24978" y="9027"/>
                      </a:cubicBezTo>
                      <a:cubicBezTo>
                        <a:pt x="28260" y="9027"/>
                        <a:pt x="31007" y="10277"/>
                        <a:pt x="33221" y="12776"/>
                      </a:cubicBezTo>
                      <a:cubicBezTo>
                        <a:pt x="35443" y="15285"/>
                        <a:pt x="36555" y="18925"/>
                        <a:pt x="36555" y="23695"/>
                      </a:cubicBezTo>
                      <a:cubicBezTo>
                        <a:pt x="36555" y="28341"/>
                        <a:pt x="35443" y="31913"/>
                        <a:pt x="33221" y="34413"/>
                      </a:cubicBezTo>
                      <a:cubicBezTo>
                        <a:pt x="31007" y="36922"/>
                        <a:pt x="28260" y="38176"/>
                        <a:pt x="24978" y="38176"/>
                      </a:cubicBezTo>
                      <a:cubicBezTo>
                        <a:pt x="21696" y="38176"/>
                        <a:pt x="18935" y="36922"/>
                        <a:pt x="16693" y="34413"/>
                      </a:cubicBezTo>
                      <a:cubicBezTo>
                        <a:pt x="14460" y="31913"/>
                        <a:pt x="13344" y="28307"/>
                        <a:pt x="13344" y="23595"/>
                      </a:cubicBezTo>
                      <a:close/>
                    </a:path>
                  </a:pathLst>
                </a:custGeom>
                <a:solidFill>
                  <a:srgbClr val="000000"/>
                </a:solidFill>
                <a:ln w="179" cap="flat">
                  <a:noFill/>
                  <a:prstDash val="solid"/>
                  <a:round/>
                </a:ln>
              </p:spPr>
              <p:txBody>
                <a:bodyPr rtlCol="0" anchor="ctr"/>
                <a:lstStyle/>
                <a:p>
                  <a:endParaRPr lang="en-US"/>
                </a:p>
              </p:txBody>
            </p:sp>
            <p:sp>
              <p:nvSpPr>
                <p:cNvPr id="1837" name="Freeform: Shape 1836">
                  <a:extLst>
                    <a:ext uri="{FF2B5EF4-FFF2-40B4-BE49-F238E27FC236}">
                      <a16:creationId xmlns:a16="http://schemas.microsoft.com/office/drawing/2014/main" id="{01401B7A-DD74-297D-6272-CC43161ADA31}"/>
                    </a:ext>
                  </a:extLst>
                </p:cNvPr>
                <p:cNvSpPr/>
                <p:nvPr/>
              </p:nvSpPr>
              <p:spPr>
                <a:xfrm flipV="1">
                  <a:off x="10482766" y="3655780"/>
                  <a:ext cx="46335" cy="66640"/>
                </a:xfrm>
                <a:custGeom>
                  <a:avLst/>
                  <a:gdLst>
                    <a:gd name="connsiteX0" fmla="*/ 394 w 46335"/>
                    <a:gd name="connsiteY0" fmla="*/ 64945 h 66640"/>
                    <a:gd name="connsiteX1" fmla="*/ 12114 w 46335"/>
                    <a:gd name="connsiteY1" fmla="*/ 64945 h 66640"/>
                    <a:gd name="connsiteX2" fmla="*/ 12114 w 46335"/>
                    <a:gd name="connsiteY2" fmla="*/ 57962 h 66640"/>
                    <a:gd name="connsiteX3" fmla="*/ 18282 w 46335"/>
                    <a:gd name="connsiteY3" fmla="*/ 63772 h 66640"/>
                    <a:gd name="connsiteX4" fmla="*/ 26925 w 46335"/>
                    <a:gd name="connsiteY4" fmla="*/ 66018 h 66640"/>
                    <a:gd name="connsiteX5" fmla="*/ 40963 w 46335"/>
                    <a:gd name="connsiteY5" fmla="*/ 59536 h 66640"/>
                    <a:gd name="connsiteX6" fmla="*/ 46729 w 46335"/>
                    <a:gd name="connsiteY6" fmla="*/ 41462 h 66640"/>
                    <a:gd name="connsiteX7" fmla="*/ 40905 w 46335"/>
                    <a:gd name="connsiteY7" fmla="*/ 22974 h 66640"/>
                    <a:gd name="connsiteX8" fmla="*/ 26824 w 46335"/>
                    <a:gd name="connsiteY8" fmla="*/ 16377 h 66640"/>
                    <a:gd name="connsiteX9" fmla="*/ 19684 w 46335"/>
                    <a:gd name="connsiteY9" fmla="*/ 17937 h 66640"/>
                    <a:gd name="connsiteX10" fmla="*/ 12973 w 46335"/>
                    <a:gd name="connsiteY10" fmla="*/ 23303 h 66640"/>
                    <a:gd name="connsiteX11" fmla="*/ 12973 w 46335"/>
                    <a:gd name="connsiteY11" fmla="*/ -623 h 66640"/>
                    <a:gd name="connsiteX12" fmla="*/ 394 w 46335"/>
                    <a:gd name="connsiteY12" fmla="*/ -623 h 66640"/>
                    <a:gd name="connsiteX13" fmla="*/ 12829 w 46335"/>
                    <a:gd name="connsiteY13" fmla="*/ 42006 h 66640"/>
                    <a:gd name="connsiteX14" fmla="*/ 16006 w 46335"/>
                    <a:gd name="connsiteY14" fmla="*/ 30172 h 66640"/>
                    <a:gd name="connsiteX15" fmla="*/ 23748 w 46335"/>
                    <a:gd name="connsiteY15" fmla="*/ 26351 h 66640"/>
                    <a:gd name="connsiteX16" fmla="*/ 31032 w 46335"/>
                    <a:gd name="connsiteY16" fmla="*/ 29857 h 66640"/>
                    <a:gd name="connsiteX17" fmla="*/ 33936 w 46335"/>
                    <a:gd name="connsiteY17" fmla="*/ 41377 h 66640"/>
                    <a:gd name="connsiteX18" fmla="*/ 30931 w 46335"/>
                    <a:gd name="connsiteY18" fmla="*/ 52467 h 66640"/>
                    <a:gd name="connsiteX19" fmla="*/ 23519 w 46335"/>
                    <a:gd name="connsiteY19" fmla="*/ 56087 h 66640"/>
                    <a:gd name="connsiteX20" fmla="*/ 15863 w 46335"/>
                    <a:gd name="connsiteY20" fmla="*/ 52524 h 66640"/>
                    <a:gd name="connsiteX21" fmla="*/ 12829 w 46335"/>
                    <a:gd name="connsiteY21" fmla="*/ 42006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394" y="64945"/>
                      </a:moveTo>
                      <a:lnTo>
                        <a:pt x="12114" y="64945"/>
                      </a:lnTo>
                      <a:lnTo>
                        <a:pt x="12114" y="57962"/>
                      </a:lnTo>
                      <a:cubicBezTo>
                        <a:pt x="13640" y="60347"/>
                        <a:pt x="15696" y="62283"/>
                        <a:pt x="18282" y="63772"/>
                      </a:cubicBezTo>
                      <a:cubicBezTo>
                        <a:pt x="20876" y="65269"/>
                        <a:pt x="23757" y="66018"/>
                        <a:pt x="26925" y="66018"/>
                      </a:cubicBezTo>
                      <a:cubicBezTo>
                        <a:pt x="32439" y="66018"/>
                        <a:pt x="37118" y="63857"/>
                        <a:pt x="40963" y="59536"/>
                      </a:cubicBezTo>
                      <a:cubicBezTo>
                        <a:pt x="44807" y="55214"/>
                        <a:pt x="46729" y="49190"/>
                        <a:pt x="46729" y="41462"/>
                      </a:cubicBezTo>
                      <a:cubicBezTo>
                        <a:pt x="46729" y="33535"/>
                        <a:pt x="44788" y="27372"/>
                        <a:pt x="40905" y="22974"/>
                      </a:cubicBezTo>
                      <a:cubicBezTo>
                        <a:pt x="37032" y="18576"/>
                        <a:pt x="32338" y="16377"/>
                        <a:pt x="26824" y="16377"/>
                      </a:cubicBezTo>
                      <a:cubicBezTo>
                        <a:pt x="24201" y="16377"/>
                        <a:pt x="21821" y="16897"/>
                        <a:pt x="19684" y="17937"/>
                      </a:cubicBezTo>
                      <a:cubicBezTo>
                        <a:pt x="17556" y="18987"/>
                        <a:pt x="15319" y="20775"/>
                        <a:pt x="12973" y="23303"/>
                      </a:cubicBezTo>
                      <a:lnTo>
                        <a:pt x="12973" y="-623"/>
                      </a:lnTo>
                      <a:lnTo>
                        <a:pt x="394" y="-623"/>
                      </a:lnTo>
                      <a:close/>
                      <a:moveTo>
                        <a:pt x="12829" y="42006"/>
                      </a:moveTo>
                      <a:cubicBezTo>
                        <a:pt x="12829" y="36664"/>
                        <a:pt x="13888" y="32719"/>
                        <a:pt x="16006" y="30172"/>
                      </a:cubicBezTo>
                      <a:cubicBezTo>
                        <a:pt x="18124" y="27625"/>
                        <a:pt x="20705" y="26351"/>
                        <a:pt x="23748" y="26351"/>
                      </a:cubicBezTo>
                      <a:cubicBezTo>
                        <a:pt x="26667" y="26351"/>
                        <a:pt x="29095" y="27520"/>
                        <a:pt x="31032" y="29857"/>
                      </a:cubicBezTo>
                      <a:cubicBezTo>
                        <a:pt x="32968" y="32204"/>
                        <a:pt x="33936" y="36044"/>
                        <a:pt x="33936" y="41377"/>
                      </a:cubicBezTo>
                      <a:cubicBezTo>
                        <a:pt x="33936" y="46356"/>
                        <a:pt x="32935" y="50053"/>
                        <a:pt x="30931" y="52467"/>
                      </a:cubicBezTo>
                      <a:cubicBezTo>
                        <a:pt x="28938" y="54880"/>
                        <a:pt x="26467" y="56087"/>
                        <a:pt x="23519" y="56087"/>
                      </a:cubicBezTo>
                      <a:cubicBezTo>
                        <a:pt x="20447" y="56087"/>
                        <a:pt x="17895" y="54899"/>
                        <a:pt x="15863" y="52524"/>
                      </a:cubicBezTo>
                      <a:cubicBezTo>
                        <a:pt x="13841" y="50158"/>
                        <a:pt x="12829" y="46652"/>
                        <a:pt x="12829" y="42006"/>
                      </a:cubicBezTo>
                      <a:close/>
                    </a:path>
                  </a:pathLst>
                </a:custGeom>
                <a:solidFill>
                  <a:srgbClr val="000000"/>
                </a:solidFill>
                <a:ln w="179" cap="flat">
                  <a:noFill/>
                  <a:prstDash val="solid"/>
                  <a:round/>
                </a:ln>
              </p:spPr>
              <p:txBody>
                <a:bodyPr rtlCol="0" anchor="ctr"/>
                <a:lstStyle/>
                <a:p>
                  <a:endParaRPr lang="en-US"/>
                </a:p>
              </p:txBody>
            </p:sp>
            <p:sp>
              <p:nvSpPr>
                <p:cNvPr id="1838" name="Freeform: Shape 1837">
                  <a:extLst>
                    <a:ext uri="{FF2B5EF4-FFF2-40B4-BE49-F238E27FC236}">
                      <a16:creationId xmlns:a16="http://schemas.microsoft.com/office/drawing/2014/main" id="{B2EC6E05-ADA6-8387-B9D3-6073766223BA}"/>
                    </a:ext>
                  </a:extLst>
                </p:cNvPr>
                <p:cNvSpPr/>
                <p:nvPr/>
              </p:nvSpPr>
              <p:spPr>
                <a:xfrm flipV="1">
                  <a:off x="10533128" y="3656853"/>
                  <a:ext cx="48825" cy="66769"/>
                </a:xfrm>
                <a:custGeom>
                  <a:avLst/>
                  <a:gdLst>
                    <a:gd name="connsiteX0" fmla="*/ 709 w 48825"/>
                    <a:gd name="connsiteY0" fmla="*/ 66227 h 66769"/>
                    <a:gd name="connsiteX1" fmla="*/ 14075 w 48825"/>
                    <a:gd name="connsiteY1" fmla="*/ 66227 h 66769"/>
                    <a:gd name="connsiteX2" fmla="*/ 25437 w 48825"/>
                    <a:gd name="connsiteY2" fmla="*/ 32513 h 66769"/>
                    <a:gd name="connsiteX3" fmla="*/ 36527 w 48825"/>
                    <a:gd name="connsiteY3" fmla="*/ 66227 h 66769"/>
                    <a:gd name="connsiteX4" fmla="*/ 49534 w 48825"/>
                    <a:gd name="connsiteY4" fmla="*/ 66227 h 66769"/>
                    <a:gd name="connsiteX5" fmla="*/ 32763 w 48825"/>
                    <a:gd name="connsiteY5" fmla="*/ 20521 h 66769"/>
                    <a:gd name="connsiteX6" fmla="*/ 29773 w 48825"/>
                    <a:gd name="connsiteY6" fmla="*/ 12250 h 66769"/>
                    <a:gd name="connsiteX7" fmla="*/ 26610 w 48825"/>
                    <a:gd name="connsiteY7" fmla="*/ 5896 h 66769"/>
                    <a:gd name="connsiteX8" fmla="*/ 23176 w 48825"/>
                    <a:gd name="connsiteY8" fmla="*/ 2348 h 66769"/>
                    <a:gd name="connsiteX9" fmla="*/ 18382 w 48825"/>
                    <a:gd name="connsiteY9" fmla="*/ 215 h 66769"/>
                    <a:gd name="connsiteX10" fmla="*/ 11971 w 48825"/>
                    <a:gd name="connsiteY10" fmla="*/ -543 h 66769"/>
                    <a:gd name="connsiteX11" fmla="*/ 4859 w 48825"/>
                    <a:gd name="connsiteY11" fmla="*/ 215 h 66769"/>
                    <a:gd name="connsiteX12" fmla="*/ 3743 w 48825"/>
                    <a:gd name="connsiteY12" fmla="*/ 10061 h 66769"/>
                    <a:gd name="connsiteX13" fmla="*/ 9066 w 48825"/>
                    <a:gd name="connsiteY13" fmla="*/ 9474 h 66769"/>
                    <a:gd name="connsiteX14" fmla="*/ 15549 w 48825"/>
                    <a:gd name="connsiteY14" fmla="*/ 12050 h 66769"/>
                    <a:gd name="connsiteX15" fmla="*/ 18768 w 48825"/>
                    <a:gd name="connsiteY15" fmla="*/ 18604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709" y="66227"/>
                      </a:moveTo>
                      <a:lnTo>
                        <a:pt x="14075" y="66227"/>
                      </a:lnTo>
                      <a:lnTo>
                        <a:pt x="25437" y="32513"/>
                      </a:lnTo>
                      <a:lnTo>
                        <a:pt x="36527" y="66227"/>
                      </a:lnTo>
                      <a:lnTo>
                        <a:pt x="49534" y="66227"/>
                      </a:lnTo>
                      <a:lnTo>
                        <a:pt x="32763" y="20521"/>
                      </a:lnTo>
                      <a:lnTo>
                        <a:pt x="29773" y="12250"/>
                      </a:lnTo>
                      <a:cubicBezTo>
                        <a:pt x="28666" y="9474"/>
                        <a:pt x="27612" y="7356"/>
                        <a:pt x="26610" y="5896"/>
                      </a:cubicBezTo>
                      <a:cubicBezTo>
                        <a:pt x="25618" y="4437"/>
                        <a:pt x="24473" y="3254"/>
                        <a:pt x="23176" y="2348"/>
                      </a:cubicBezTo>
                      <a:cubicBezTo>
                        <a:pt x="21878" y="1432"/>
                        <a:pt x="20280" y="721"/>
                        <a:pt x="18382" y="215"/>
                      </a:cubicBezTo>
                      <a:cubicBezTo>
                        <a:pt x="16493" y="-290"/>
                        <a:pt x="14356" y="-543"/>
                        <a:pt x="11971" y="-543"/>
                      </a:cubicBezTo>
                      <a:cubicBezTo>
                        <a:pt x="9558" y="-543"/>
                        <a:pt x="7187" y="-290"/>
                        <a:pt x="4859" y="215"/>
                      </a:cubicBezTo>
                      <a:lnTo>
                        <a:pt x="3743" y="10061"/>
                      </a:lnTo>
                      <a:cubicBezTo>
                        <a:pt x="5718" y="9670"/>
                        <a:pt x="7492" y="9474"/>
                        <a:pt x="9066" y="9474"/>
                      </a:cubicBezTo>
                      <a:cubicBezTo>
                        <a:pt x="11985" y="9474"/>
                        <a:pt x="14146" y="10333"/>
                        <a:pt x="15549" y="12050"/>
                      </a:cubicBezTo>
                      <a:cubicBezTo>
                        <a:pt x="16951" y="13757"/>
                        <a:pt x="18024" y="15942"/>
                        <a:pt x="18768" y="18604"/>
                      </a:cubicBezTo>
                      <a:close/>
                    </a:path>
                  </a:pathLst>
                </a:custGeom>
                <a:solidFill>
                  <a:srgbClr val="000000"/>
                </a:solidFill>
                <a:ln w="179" cap="flat">
                  <a:noFill/>
                  <a:prstDash val="solid"/>
                  <a:round/>
                </a:ln>
              </p:spPr>
              <p:txBody>
                <a:bodyPr rtlCol="0" anchor="ctr"/>
                <a:lstStyle/>
                <a:p>
                  <a:endParaRPr lang="en-US"/>
                </a:p>
              </p:txBody>
            </p:sp>
            <p:sp>
              <p:nvSpPr>
                <p:cNvPr id="1839" name="Freeform: Shape 1838">
                  <a:extLst>
                    <a:ext uri="{FF2B5EF4-FFF2-40B4-BE49-F238E27FC236}">
                      <a16:creationId xmlns:a16="http://schemas.microsoft.com/office/drawing/2014/main" id="{2E7C65AE-E457-AA81-6BEB-6658D1ACA206}"/>
                    </a:ext>
                  </a:extLst>
                </p:cNvPr>
                <p:cNvSpPr/>
                <p:nvPr/>
              </p:nvSpPr>
              <p:spPr>
                <a:xfrm flipV="1">
                  <a:off x="10583432" y="3704347"/>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840" name="Freeform: Shape 1839">
                  <a:extLst>
                    <a:ext uri="{FF2B5EF4-FFF2-40B4-BE49-F238E27FC236}">
                      <a16:creationId xmlns:a16="http://schemas.microsoft.com/office/drawing/2014/main" id="{B2ED1941-F7D0-7D2F-1150-A1ED28F4A7B8}"/>
                    </a:ext>
                  </a:extLst>
                </p:cNvPr>
                <p:cNvSpPr/>
                <p:nvPr/>
              </p:nvSpPr>
              <p:spPr>
                <a:xfrm flipV="1">
                  <a:off x="10612683" y="3656323"/>
                  <a:ext cx="45834" cy="31381"/>
                </a:xfrm>
                <a:custGeom>
                  <a:avLst/>
                  <a:gdLst>
                    <a:gd name="connsiteX0" fmla="*/ 610 w 45834"/>
                    <a:gd name="connsiteY0" fmla="*/ 18027 h 31381"/>
                    <a:gd name="connsiteX1" fmla="*/ 610 w 45834"/>
                    <a:gd name="connsiteY1" fmla="*/ 29561 h 31381"/>
                    <a:gd name="connsiteX2" fmla="*/ 46444 w 45834"/>
                    <a:gd name="connsiteY2" fmla="*/ 29561 h 31381"/>
                    <a:gd name="connsiteX3" fmla="*/ 46444 w 45834"/>
                    <a:gd name="connsiteY3" fmla="*/ 18027 h 31381"/>
                    <a:gd name="connsiteX4" fmla="*/ 610 w 45834"/>
                    <a:gd name="connsiteY4" fmla="*/ -1821 h 31381"/>
                    <a:gd name="connsiteX5" fmla="*/ 610 w 45834"/>
                    <a:gd name="connsiteY5" fmla="*/ 9756 h 31381"/>
                    <a:gd name="connsiteX6" fmla="*/ 46444 w 45834"/>
                    <a:gd name="connsiteY6" fmla="*/ 9756 h 31381"/>
                    <a:gd name="connsiteX7" fmla="*/ 46444 w 45834"/>
                    <a:gd name="connsiteY7" fmla="*/ -182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610" y="18027"/>
                      </a:moveTo>
                      <a:lnTo>
                        <a:pt x="610" y="29561"/>
                      </a:lnTo>
                      <a:lnTo>
                        <a:pt x="46444" y="29561"/>
                      </a:lnTo>
                      <a:lnTo>
                        <a:pt x="46444" y="18027"/>
                      </a:lnTo>
                      <a:close/>
                      <a:moveTo>
                        <a:pt x="610" y="-1821"/>
                      </a:moveTo>
                      <a:lnTo>
                        <a:pt x="610" y="9756"/>
                      </a:lnTo>
                      <a:lnTo>
                        <a:pt x="46444" y="9756"/>
                      </a:lnTo>
                      <a:lnTo>
                        <a:pt x="46444" y="-1821"/>
                      </a:lnTo>
                      <a:close/>
                    </a:path>
                  </a:pathLst>
                </a:custGeom>
                <a:solidFill>
                  <a:srgbClr val="000000"/>
                </a:solidFill>
                <a:ln w="179" cap="flat">
                  <a:noFill/>
                  <a:prstDash val="solid"/>
                  <a:round/>
                </a:ln>
              </p:spPr>
              <p:txBody>
                <a:bodyPr rtlCol="0" anchor="ctr"/>
                <a:lstStyle/>
                <a:p>
                  <a:endParaRPr lang="en-US"/>
                </a:p>
              </p:txBody>
            </p:sp>
            <p:sp>
              <p:nvSpPr>
                <p:cNvPr id="1841" name="Freeform: Shape 1840">
                  <a:extLst>
                    <a:ext uri="{FF2B5EF4-FFF2-40B4-BE49-F238E27FC236}">
                      <a16:creationId xmlns:a16="http://schemas.microsoft.com/office/drawing/2014/main" id="{709CEF95-C14D-5FC8-EA68-3C486B8F5080}"/>
                    </a:ext>
                  </a:extLst>
                </p:cNvPr>
                <p:cNvSpPr/>
                <p:nvPr/>
              </p:nvSpPr>
              <p:spPr>
                <a:xfrm flipV="1">
                  <a:off x="10662360" y="3704347"/>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842" name="Freeform: Shape 1841">
                  <a:extLst>
                    <a:ext uri="{FF2B5EF4-FFF2-40B4-BE49-F238E27FC236}">
                      <a16:creationId xmlns:a16="http://schemas.microsoft.com/office/drawing/2014/main" id="{87F9988A-2B54-AA53-B6B3-AE9079B4EFD0}"/>
                    </a:ext>
                  </a:extLst>
                </p:cNvPr>
                <p:cNvSpPr/>
                <p:nvPr/>
              </p:nvSpPr>
              <p:spPr>
                <a:xfrm flipV="1">
                  <a:off x="10691654" y="3638522"/>
                  <a:ext cx="42571" cy="66941"/>
                </a:xfrm>
                <a:custGeom>
                  <a:avLst/>
                  <a:gdLst>
                    <a:gd name="connsiteX0" fmla="*/ 22018 w 42571"/>
                    <a:gd name="connsiteY0" fmla="*/ 65119 h 66941"/>
                    <a:gd name="connsiteX1" fmla="*/ 36914 w 42571"/>
                    <a:gd name="connsiteY1" fmla="*/ 58322 h 66941"/>
                    <a:gd name="connsiteX2" fmla="*/ 43311 w 42571"/>
                    <a:gd name="connsiteY2" fmla="*/ 31620 h 66941"/>
                    <a:gd name="connsiteX3" fmla="*/ 36871 w 42571"/>
                    <a:gd name="connsiteY3" fmla="*/ 4889 h 66941"/>
                    <a:gd name="connsiteX4" fmla="*/ 22018 w 42571"/>
                    <a:gd name="connsiteY4" fmla="*/ -1822 h 66941"/>
                    <a:gd name="connsiteX5" fmla="*/ 6592 w 42571"/>
                    <a:gd name="connsiteY5" fmla="*/ 5533 h 66941"/>
                    <a:gd name="connsiteX6" fmla="*/ 739 w 42571"/>
                    <a:gd name="connsiteY6" fmla="*/ 31763 h 66941"/>
                    <a:gd name="connsiteX7" fmla="*/ 7178 w 42571"/>
                    <a:gd name="connsiteY7" fmla="*/ 58408 h 66941"/>
                    <a:gd name="connsiteX8" fmla="*/ 22018 w 42571"/>
                    <a:gd name="connsiteY8" fmla="*/ 65119 h 66941"/>
                    <a:gd name="connsiteX9" fmla="*/ 22018 w 42571"/>
                    <a:gd name="connsiteY9" fmla="*/ 54702 h 66941"/>
                    <a:gd name="connsiteX10" fmla="*/ 17954 w 42571"/>
                    <a:gd name="connsiteY10" fmla="*/ 53242 h 66941"/>
                    <a:gd name="connsiteX11" fmla="*/ 15178 w 42571"/>
                    <a:gd name="connsiteY11" fmla="*/ 48033 h 66941"/>
                    <a:gd name="connsiteX12" fmla="*/ 13890 w 42571"/>
                    <a:gd name="connsiteY12" fmla="*/ 31620 h 66941"/>
                    <a:gd name="connsiteX13" fmla="*/ 15049 w 42571"/>
                    <a:gd name="connsiteY13" fmla="*/ 15765 h 66941"/>
                    <a:gd name="connsiteX14" fmla="*/ 17968 w 42571"/>
                    <a:gd name="connsiteY14" fmla="*/ 10026 h 66941"/>
                    <a:gd name="connsiteX15" fmla="*/ 22018 w 42571"/>
                    <a:gd name="connsiteY15" fmla="*/ 8595 h 66941"/>
                    <a:gd name="connsiteX16" fmla="*/ 26096 w 42571"/>
                    <a:gd name="connsiteY16" fmla="*/ 10041 h 66941"/>
                    <a:gd name="connsiteX17" fmla="*/ 28858 w 42571"/>
                    <a:gd name="connsiteY17" fmla="*/ 15264 h 66941"/>
                    <a:gd name="connsiteX18" fmla="*/ 30160 w 42571"/>
                    <a:gd name="connsiteY18" fmla="*/ 31620 h 66941"/>
                    <a:gd name="connsiteX19" fmla="*/ 29001 w 42571"/>
                    <a:gd name="connsiteY19" fmla="*/ 47475 h 66941"/>
                    <a:gd name="connsiteX20" fmla="*/ 26067 w 42571"/>
                    <a:gd name="connsiteY20" fmla="*/ 53242 h 66941"/>
                    <a:gd name="connsiteX21" fmla="*/ 22018 w 42571"/>
                    <a:gd name="connsiteY21" fmla="*/ 54702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2018" y="65119"/>
                      </a:moveTo>
                      <a:cubicBezTo>
                        <a:pt x="28371" y="65119"/>
                        <a:pt x="33337" y="62853"/>
                        <a:pt x="36914" y="58322"/>
                      </a:cubicBezTo>
                      <a:cubicBezTo>
                        <a:pt x="41179" y="52961"/>
                        <a:pt x="43311" y="44060"/>
                        <a:pt x="43311" y="31620"/>
                      </a:cubicBezTo>
                      <a:cubicBezTo>
                        <a:pt x="43311" y="19218"/>
                        <a:pt x="41164" y="10308"/>
                        <a:pt x="36871" y="4889"/>
                      </a:cubicBezTo>
                      <a:cubicBezTo>
                        <a:pt x="33322" y="415"/>
                        <a:pt x="28371" y="-1822"/>
                        <a:pt x="22018" y="-1822"/>
                      </a:cubicBezTo>
                      <a:cubicBezTo>
                        <a:pt x="15645" y="-1822"/>
                        <a:pt x="10503" y="630"/>
                        <a:pt x="6592" y="5533"/>
                      </a:cubicBezTo>
                      <a:cubicBezTo>
                        <a:pt x="2690" y="10437"/>
                        <a:pt x="739" y="19180"/>
                        <a:pt x="739" y="31763"/>
                      </a:cubicBezTo>
                      <a:cubicBezTo>
                        <a:pt x="739" y="44108"/>
                        <a:pt x="2885" y="52989"/>
                        <a:pt x="7178" y="58408"/>
                      </a:cubicBezTo>
                      <a:cubicBezTo>
                        <a:pt x="10727" y="62882"/>
                        <a:pt x="15674" y="65119"/>
                        <a:pt x="22018" y="65119"/>
                      </a:cubicBezTo>
                      <a:close/>
                      <a:moveTo>
                        <a:pt x="22018" y="54702"/>
                      </a:moveTo>
                      <a:cubicBezTo>
                        <a:pt x="20501" y="54702"/>
                        <a:pt x="19146" y="54215"/>
                        <a:pt x="17954" y="53242"/>
                      </a:cubicBezTo>
                      <a:cubicBezTo>
                        <a:pt x="16761" y="52279"/>
                        <a:pt x="15836" y="50542"/>
                        <a:pt x="15178" y="48033"/>
                      </a:cubicBezTo>
                      <a:cubicBezTo>
                        <a:pt x="14319" y="44790"/>
                        <a:pt x="13890" y="39319"/>
                        <a:pt x="13890" y="31620"/>
                      </a:cubicBezTo>
                      <a:cubicBezTo>
                        <a:pt x="13890" y="23931"/>
                        <a:pt x="14276" y="18646"/>
                        <a:pt x="15049" y="15765"/>
                      </a:cubicBezTo>
                      <a:cubicBezTo>
                        <a:pt x="15822" y="12893"/>
                        <a:pt x="16795" y="10980"/>
                        <a:pt x="17968" y="10026"/>
                      </a:cubicBezTo>
                      <a:cubicBezTo>
                        <a:pt x="19151" y="9072"/>
                        <a:pt x="20501" y="8595"/>
                        <a:pt x="22018" y="8595"/>
                      </a:cubicBezTo>
                      <a:cubicBezTo>
                        <a:pt x="23544" y="8595"/>
                        <a:pt x="24904" y="9077"/>
                        <a:pt x="26096" y="10041"/>
                      </a:cubicBezTo>
                      <a:cubicBezTo>
                        <a:pt x="27288" y="11014"/>
                        <a:pt x="28209" y="12755"/>
                        <a:pt x="28858" y="15264"/>
                      </a:cubicBezTo>
                      <a:cubicBezTo>
                        <a:pt x="29726" y="18479"/>
                        <a:pt x="30160" y="23931"/>
                        <a:pt x="30160" y="31620"/>
                      </a:cubicBezTo>
                      <a:cubicBezTo>
                        <a:pt x="30160" y="39319"/>
                        <a:pt x="29774" y="44604"/>
                        <a:pt x="29001" y="47475"/>
                      </a:cubicBezTo>
                      <a:cubicBezTo>
                        <a:pt x="28228" y="50356"/>
                        <a:pt x="27250" y="52279"/>
                        <a:pt x="26067" y="53242"/>
                      </a:cubicBezTo>
                      <a:cubicBezTo>
                        <a:pt x="24894" y="54215"/>
                        <a:pt x="23544" y="54702"/>
                        <a:pt x="22018" y="54702"/>
                      </a:cubicBezTo>
                      <a:close/>
                    </a:path>
                  </a:pathLst>
                </a:custGeom>
                <a:solidFill>
                  <a:srgbClr val="000000"/>
                </a:solidFill>
                <a:ln w="179" cap="flat">
                  <a:noFill/>
                  <a:prstDash val="solid"/>
                  <a:round/>
                </a:ln>
              </p:spPr>
              <p:txBody>
                <a:bodyPr rtlCol="0" anchor="ctr"/>
                <a:lstStyle/>
                <a:p>
                  <a:endParaRPr lang="en-US"/>
                </a:p>
              </p:txBody>
            </p:sp>
            <p:sp>
              <p:nvSpPr>
                <p:cNvPr id="1843" name="Freeform: Shape 1842">
                  <a:extLst>
                    <a:ext uri="{FF2B5EF4-FFF2-40B4-BE49-F238E27FC236}">
                      <a16:creationId xmlns:a16="http://schemas.microsoft.com/office/drawing/2014/main" id="{8AE2F7F1-7276-EC3A-FE34-3370760578A5}"/>
                    </a:ext>
                  </a:extLst>
                </p:cNvPr>
                <p:cNvSpPr/>
                <p:nvPr/>
              </p:nvSpPr>
              <p:spPr>
                <a:xfrm flipV="1">
                  <a:off x="10745307" y="3691783"/>
                  <a:ext cx="12578" cy="12564"/>
                </a:xfrm>
                <a:custGeom>
                  <a:avLst/>
                  <a:gdLst>
                    <a:gd name="connsiteX0" fmla="*/ 1606 w 12578"/>
                    <a:gd name="connsiteY0" fmla="*/ 6 h 12564"/>
                    <a:gd name="connsiteX1" fmla="*/ 1606 w 12578"/>
                    <a:gd name="connsiteY1" fmla="*/ 12570 h 12564"/>
                    <a:gd name="connsiteX2" fmla="*/ 14184 w 12578"/>
                    <a:gd name="connsiteY2" fmla="*/ 12570 h 12564"/>
                    <a:gd name="connsiteX3" fmla="*/ 14184 w 12578"/>
                    <a:gd name="connsiteY3" fmla="*/ 6 h 12564"/>
                  </a:gdLst>
                  <a:ahLst/>
                  <a:cxnLst>
                    <a:cxn ang="0">
                      <a:pos x="connsiteX0" y="connsiteY0"/>
                    </a:cxn>
                    <a:cxn ang="0">
                      <a:pos x="connsiteX1" y="connsiteY1"/>
                    </a:cxn>
                    <a:cxn ang="0">
                      <a:pos x="connsiteX2" y="connsiteY2"/>
                    </a:cxn>
                    <a:cxn ang="0">
                      <a:pos x="connsiteX3" y="connsiteY3"/>
                    </a:cxn>
                  </a:cxnLst>
                  <a:rect l="l" t="t" r="r" b="b"/>
                  <a:pathLst>
                    <a:path w="12578" h="12564">
                      <a:moveTo>
                        <a:pt x="1606" y="6"/>
                      </a:moveTo>
                      <a:lnTo>
                        <a:pt x="1606" y="12570"/>
                      </a:lnTo>
                      <a:lnTo>
                        <a:pt x="14184" y="12570"/>
                      </a:lnTo>
                      <a:lnTo>
                        <a:pt x="14184" y="6"/>
                      </a:lnTo>
                      <a:close/>
                    </a:path>
                  </a:pathLst>
                </a:custGeom>
                <a:solidFill>
                  <a:srgbClr val="000000"/>
                </a:solidFill>
                <a:ln w="179" cap="flat">
                  <a:noFill/>
                  <a:prstDash val="solid"/>
                  <a:round/>
                </a:ln>
              </p:spPr>
              <p:txBody>
                <a:bodyPr rtlCol="0" anchor="ctr"/>
                <a:lstStyle/>
                <a:p>
                  <a:endParaRPr lang="en-US"/>
                </a:p>
              </p:txBody>
            </p:sp>
            <p:sp>
              <p:nvSpPr>
                <p:cNvPr id="1844" name="Freeform: Shape 1843">
                  <a:extLst>
                    <a:ext uri="{FF2B5EF4-FFF2-40B4-BE49-F238E27FC236}">
                      <a16:creationId xmlns:a16="http://schemas.microsoft.com/office/drawing/2014/main" id="{5F94D1B4-1605-63C2-DD67-EC47EBE2F57A}"/>
                    </a:ext>
                  </a:extLst>
                </p:cNvPr>
                <p:cNvSpPr/>
                <p:nvPr/>
              </p:nvSpPr>
              <p:spPr>
                <a:xfrm flipV="1">
                  <a:off x="10768076" y="3638522"/>
                  <a:ext cx="43773" cy="66941"/>
                </a:xfrm>
                <a:custGeom>
                  <a:avLst/>
                  <a:gdLst>
                    <a:gd name="connsiteX0" fmla="*/ 43284 w 43773"/>
                    <a:gd name="connsiteY0" fmla="*/ 48792 h 66941"/>
                    <a:gd name="connsiteX1" fmla="*/ 31120 w 43773"/>
                    <a:gd name="connsiteY1" fmla="*/ 47461 h 66941"/>
                    <a:gd name="connsiteX2" fmla="*/ 28788 w 43773"/>
                    <a:gd name="connsiteY2" fmla="*/ 52999 h 66941"/>
                    <a:gd name="connsiteX3" fmla="*/ 23922 w 43773"/>
                    <a:gd name="connsiteY3" fmla="*/ 54787 h 66941"/>
                    <a:gd name="connsiteX4" fmla="*/ 17183 w 43773"/>
                    <a:gd name="connsiteY4" fmla="*/ 51210 h 66941"/>
                    <a:gd name="connsiteX5" fmla="*/ 13720 w 43773"/>
                    <a:gd name="connsiteY5" fmla="*/ 36328 h 66941"/>
                    <a:gd name="connsiteX6" fmla="*/ 25396 w 43773"/>
                    <a:gd name="connsiteY6" fmla="*/ 41866 h 66941"/>
                    <a:gd name="connsiteX7" fmla="*/ 38876 w 43773"/>
                    <a:gd name="connsiteY7" fmla="*/ 35870 h 66941"/>
                    <a:gd name="connsiteX8" fmla="*/ 44486 w 43773"/>
                    <a:gd name="connsiteY8" fmla="*/ 20401 h 66941"/>
                    <a:gd name="connsiteX9" fmla="*/ 38576 w 43773"/>
                    <a:gd name="connsiteY9" fmla="*/ 4259 h 66941"/>
                    <a:gd name="connsiteX10" fmla="*/ 23422 w 43773"/>
                    <a:gd name="connsiteY10" fmla="*/ -1822 h 66941"/>
                    <a:gd name="connsiteX11" fmla="*/ 7108 w 43773"/>
                    <a:gd name="connsiteY11" fmla="*/ 5891 h 66941"/>
                    <a:gd name="connsiteX12" fmla="*/ 712 w 43773"/>
                    <a:gd name="connsiteY12" fmla="*/ 31176 h 66941"/>
                    <a:gd name="connsiteX13" fmla="*/ 7366 w 43773"/>
                    <a:gd name="connsiteY13" fmla="*/ 57163 h 66941"/>
                    <a:gd name="connsiteX14" fmla="*/ 24681 w 43773"/>
                    <a:gd name="connsiteY14" fmla="*/ 65119 h 66941"/>
                    <a:gd name="connsiteX15" fmla="*/ 37045 w 43773"/>
                    <a:gd name="connsiteY15" fmla="*/ 60941 h 66941"/>
                    <a:gd name="connsiteX16" fmla="*/ 43284 w 43773"/>
                    <a:gd name="connsiteY16" fmla="*/ 48792 h 66941"/>
                    <a:gd name="connsiteX17" fmla="*/ 14793 w 43773"/>
                    <a:gd name="connsiteY17" fmla="*/ 21388 h 66941"/>
                    <a:gd name="connsiteX18" fmla="*/ 17612 w 43773"/>
                    <a:gd name="connsiteY18" fmla="*/ 11930 h 66941"/>
                    <a:gd name="connsiteX19" fmla="*/ 24051 w 43773"/>
                    <a:gd name="connsiteY19" fmla="*/ 8595 h 66941"/>
                    <a:gd name="connsiteX20" fmla="*/ 29861 w 43773"/>
                    <a:gd name="connsiteY20" fmla="*/ 11314 h 66941"/>
                    <a:gd name="connsiteX21" fmla="*/ 32194 w 43773"/>
                    <a:gd name="connsiteY21" fmla="*/ 20272 h 66941"/>
                    <a:gd name="connsiteX22" fmla="*/ 29689 w 43773"/>
                    <a:gd name="connsiteY22" fmla="*/ 29631 h 66941"/>
                    <a:gd name="connsiteX23" fmla="*/ 23422 w 43773"/>
                    <a:gd name="connsiteY23" fmla="*/ 32607 h 66941"/>
                    <a:gd name="connsiteX24" fmla="*/ 17297 w 43773"/>
                    <a:gd name="connsiteY24" fmla="*/ 29760 h 66941"/>
                    <a:gd name="connsiteX25" fmla="*/ 14793 w 43773"/>
                    <a:gd name="connsiteY25" fmla="*/ 21388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3284" y="48792"/>
                      </a:moveTo>
                      <a:lnTo>
                        <a:pt x="31120" y="47461"/>
                      </a:lnTo>
                      <a:cubicBezTo>
                        <a:pt x="30825" y="49960"/>
                        <a:pt x="30047" y="51806"/>
                        <a:pt x="28788" y="52999"/>
                      </a:cubicBezTo>
                      <a:cubicBezTo>
                        <a:pt x="27538" y="54191"/>
                        <a:pt x="25916" y="54787"/>
                        <a:pt x="23922" y="54787"/>
                      </a:cubicBezTo>
                      <a:cubicBezTo>
                        <a:pt x="21270" y="54787"/>
                        <a:pt x="19024" y="53595"/>
                        <a:pt x="17183" y="51210"/>
                      </a:cubicBezTo>
                      <a:cubicBezTo>
                        <a:pt x="15351" y="48825"/>
                        <a:pt x="14196" y="43864"/>
                        <a:pt x="13720" y="36328"/>
                      </a:cubicBezTo>
                      <a:cubicBezTo>
                        <a:pt x="16849" y="40020"/>
                        <a:pt x="20741" y="41866"/>
                        <a:pt x="25396" y="41866"/>
                      </a:cubicBezTo>
                      <a:cubicBezTo>
                        <a:pt x="30643" y="41866"/>
                        <a:pt x="35137" y="39867"/>
                        <a:pt x="38876" y="35870"/>
                      </a:cubicBezTo>
                      <a:cubicBezTo>
                        <a:pt x="42616" y="31882"/>
                        <a:pt x="44486" y="26726"/>
                        <a:pt x="44486" y="20401"/>
                      </a:cubicBezTo>
                      <a:cubicBezTo>
                        <a:pt x="44486" y="13694"/>
                        <a:pt x="42516" y="8314"/>
                        <a:pt x="38576" y="4259"/>
                      </a:cubicBezTo>
                      <a:cubicBezTo>
                        <a:pt x="34645" y="205"/>
                        <a:pt x="29594" y="-1822"/>
                        <a:pt x="23422" y="-1822"/>
                      </a:cubicBezTo>
                      <a:cubicBezTo>
                        <a:pt x="16810" y="-1822"/>
                        <a:pt x="11373" y="749"/>
                        <a:pt x="7108" y="5891"/>
                      </a:cubicBezTo>
                      <a:cubicBezTo>
                        <a:pt x="2844" y="11033"/>
                        <a:pt x="712" y="19461"/>
                        <a:pt x="712" y="31176"/>
                      </a:cubicBezTo>
                      <a:cubicBezTo>
                        <a:pt x="712" y="43197"/>
                        <a:pt x="2930" y="51859"/>
                        <a:pt x="7366" y="57163"/>
                      </a:cubicBezTo>
                      <a:cubicBezTo>
                        <a:pt x="11812" y="62467"/>
                        <a:pt x="17583" y="65119"/>
                        <a:pt x="24681" y="65119"/>
                      </a:cubicBezTo>
                      <a:cubicBezTo>
                        <a:pt x="29661" y="65119"/>
                        <a:pt x="33782" y="63726"/>
                        <a:pt x="37045" y="60941"/>
                      </a:cubicBezTo>
                      <a:cubicBezTo>
                        <a:pt x="40307" y="58155"/>
                        <a:pt x="42387" y="54105"/>
                        <a:pt x="43284" y="48792"/>
                      </a:cubicBezTo>
                      <a:close/>
                      <a:moveTo>
                        <a:pt x="14793" y="21388"/>
                      </a:moveTo>
                      <a:cubicBezTo>
                        <a:pt x="14793" y="17305"/>
                        <a:pt x="15733" y="14152"/>
                        <a:pt x="17612" y="11930"/>
                      </a:cubicBezTo>
                      <a:cubicBezTo>
                        <a:pt x="19491" y="9707"/>
                        <a:pt x="21638" y="8595"/>
                        <a:pt x="24051" y="8595"/>
                      </a:cubicBezTo>
                      <a:cubicBezTo>
                        <a:pt x="26379" y="8595"/>
                        <a:pt x="28316" y="9502"/>
                        <a:pt x="29861" y="11314"/>
                      </a:cubicBezTo>
                      <a:cubicBezTo>
                        <a:pt x="31416" y="13136"/>
                        <a:pt x="32194" y="16122"/>
                        <a:pt x="32194" y="20272"/>
                      </a:cubicBezTo>
                      <a:cubicBezTo>
                        <a:pt x="32194" y="24537"/>
                        <a:pt x="31359" y="27656"/>
                        <a:pt x="29689" y="29631"/>
                      </a:cubicBezTo>
                      <a:cubicBezTo>
                        <a:pt x="28020" y="31615"/>
                        <a:pt x="25931" y="32607"/>
                        <a:pt x="23422" y="32607"/>
                      </a:cubicBezTo>
                      <a:cubicBezTo>
                        <a:pt x="21008" y="32607"/>
                        <a:pt x="18967" y="31658"/>
                        <a:pt x="17297" y="29760"/>
                      </a:cubicBezTo>
                      <a:cubicBezTo>
                        <a:pt x="15627" y="27871"/>
                        <a:pt x="14793" y="25080"/>
                        <a:pt x="14793" y="21388"/>
                      </a:cubicBezTo>
                      <a:close/>
                    </a:path>
                  </a:pathLst>
                </a:custGeom>
                <a:solidFill>
                  <a:srgbClr val="000000"/>
                </a:solidFill>
                <a:ln w="179" cap="flat">
                  <a:noFill/>
                  <a:prstDash val="solid"/>
                  <a:round/>
                </a:ln>
              </p:spPr>
              <p:txBody>
                <a:bodyPr rtlCol="0" anchor="ctr"/>
                <a:lstStyle/>
                <a:p>
                  <a:endParaRPr lang="en-US"/>
                </a:p>
              </p:txBody>
            </p:sp>
            <p:sp>
              <p:nvSpPr>
                <p:cNvPr id="1845" name="Freeform: Shape 1844">
                  <a:extLst>
                    <a:ext uri="{FF2B5EF4-FFF2-40B4-BE49-F238E27FC236}">
                      <a16:creationId xmlns:a16="http://schemas.microsoft.com/office/drawing/2014/main" id="{3F22CF15-DF2E-E975-4E47-A720EAF8D827}"/>
                    </a:ext>
                  </a:extLst>
                </p:cNvPr>
                <p:cNvSpPr/>
                <p:nvPr/>
              </p:nvSpPr>
              <p:spPr>
                <a:xfrm flipV="1">
                  <a:off x="10818022" y="3638522"/>
                  <a:ext cx="43788" cy="66984"/>
                </a:xfrm>
                <a:custGeom>
                  <a:avLst/>
                  <a:gdLst>
                    <a:gd name="connsiteX0" fmla="*/ 2051 w 43788"/>
                    <a:gd name="connsiteY0" fmla="*/ 14493 h 66984"/>
                    <a:gd name="connsiteX1" fmla="*/ 14215 w 43788"/>
                    <a:gd name="connsiteY1" fmla="*/ 15838 h 66984"/>
                    <a:gd name="connsiteX2" fmla="*/ 16533 w 43788"/>
                    <a:gd name="connsiteY2" fmla="*/ 10343 h 66984"/>
                    <a:gd name="connsiteX3" fmla="*/ 21498 w 43788"/>
                    <a:gd name="connsiteY3" fmla="*/ 8554 h 66984"/>
                    <a:gd name="connsiteX4" fmla="*/ 28110 w 43788"/>
                    <a:gd name="connsiteY4" fmla="*/ 12131 h 66984"/>
                    <a:gd name="connsiteX5" fmla="*/ 31601 w 43788"/>
                    <a:gd name="connsiteY5" fmla="*/ 26971 h 66984"/>
                    <a:gd name="connsiteX6" fmla="*/ 19753 w 43788"/>
                    <a:gd name="connsiteY6" fmla="*/ 21476 h 66984"/>
                    <a:gd name="connsiteX7" fmla="*/ 6401 w 43788"/>
                    <a:gd name="connsiteY7" fmla="*/ 27443 h 66984"/>
                    <a:gd name="connsiteX8" fmla="*/ 792 w 43788"/>
                    <a:gd name="connsiteY8" fmla="*/ 42983 h 66984"/>
                    <a:gd name="connsiteX9" fmla="*/ 6716 w 43788"/>
                    <a:gd name="connsiteY9" fmla="*/ 59053 h 66984"/>
                    <a:gd name="connsiteX10" fmla="*/ 21813 w 43788"/>
                    <a:gd name="connsiteY10" fmla="*/ 65164 h 66984"/>
                    <a:gd name="connsiteX11" fmla="*/ 38184 w 43788"/>
                    <a:gd name="connsiteY11" fmla="*/ 57451 h 66984"/>
                    <a:gd name="connsiteX12" fmla="*/ 44580 w 43788"/>
                    <a:gd name="connsiteY12" fmla="*/ 32079 h 66984"/>
                    <a:gd name="connsiteX13" fmla="*/ 37912 w 43788"/>
                    <a:gd name="connsiteY13" fmla="*/ 6136 h 66984"/>
                    <a:gd name="connsiteX14" fmla="*/ 20554 w 43788"/>
                    <a:gd name="connsiteY14" fmla="*/ -1821 h 66984"/>
                    <a:gd name="connsiteX15" fmla="*/ 8119 w 43788"/>
                    <a:gd name="connsiteY15" fmla="*/ 2272 h 66984"/>
                    <a:gd name="connsiteX16" fmla="*/ 2051 w 43788"/>
                    <a:gd name="connsiteY16" fmla="*/ 14493 h 66984"/>
                    <a:gd name="connsiteX17" fmla="*/ 30485 w 43788"/>
                    <a:gd name="connsiteY17" fmla="*/ 41953 h 66984"/>
                    <a:gd name="connsiteX18" fmla="*/ 27695 w 43788"/>
                    <a:gd name="connsiteY18" fmla="*/ 51383 h 66984"/>
                    <a:gd name="connsiteX19" fmla="*/ 21226 w 43788"/>
                    <a:gd name="connsiteY19" fmla="*/ 54746 h 66984"/>
                    <a:gd name="connsiteX20" fmla="*/ 15445 w 43788"/>
                    <a:gd name="connsiteY20" fmla="*/ 51999 h 66984"/>
                    <a:gd name="connsiteX21" fmla="*/ 13141 w 43788"/>
                    <a:gd name="connsiteY21" fmla="*/ 42983 h 66984"/>
                    <a:gd name="connsiteX22" fmla="*/ 15646 w 43788"/>
                    <a:gd name="connsiteY22" fmla="*/ 33653 h 66984"/>
                    <a:gd name="connsiteX23" fmla="*/ 21899 w 43788"/>
                    <a:gd name="connsiteY23" fmla="*/ 30691 h 66984"/>
                    <a:gd name="connsiteX24" fmla="*/ 27995 w 43788"/>
                    <a:gd name="connsiteY24" fmla="*/ 33553 h 66984"/>
                    <a:gd name="connsiteX25" fmla="*/ 30485 w 43788"/>
                    <a:gd name="connsiteY25" fmla="*/ 41953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2051" y="14493"/>
                      </a:moveTo>
                      <a:lnTo>
                        <a:pt x="14215" y="15838"/>
                      </a:lnTo>
                      <a:cubicBezTo>
                        <a:pt x="14510" y="13367"/>
                        <a:pt x="15283" y="11535"/>
                        <a:pt x="16533" y="10343"/>
                      </a:cubicBezTo>
                      <a:cubicBezTo>
                        <a:pt x="17783" y="9150"/>
                        <a:pt x="19438" y="8554"/>
                        <a:pt x="21498" y="8554"/>
                      </a:cubicBezTo>
                      <a:cubicBezTo>
                        <a:pt x="24093" y="8554"/>
                        <a:pt x="26297" y="9746"/>
                        <a:pt x="28110" y="12131"/>
                      </a:cubicBezTo>
                      <a:cubicBezTo>
                        <a:pt x="29932" y="14516"/>
                        <a:pt x="31096" y="19463"/>
                        <a:pt x="31601" y="26971"/>
                      </a:cubicBezTo>
                      <a:cubicBezTo>
                        <a:pt x="28443" y="23307"/>
                        <a:pt x="24494" y="21476"/>
                        <a:pt x="19753" y="21476"/>
                      </a:cubicBezTo>
                      <a:cubicBezTo>
                        <a:pt x="14601" y="21476"/>
                        <a:pt x="10151" y="23465"/>
                        <a:pt x="6401" y="27443"/>
                      </a:cubicBezTo>
                      <a:cubicBezTo>
                        <a:pt x="2662" y="31421"/>
                        <a:pt x="792" y="36601"/>
                        <a:pt x="792" y="42983"/>
                      </a:cubicBezTo>
                      <a:cubicBezTo>
                        <a:pt x="792" y="49633"/>
                        <a:pt x="2767" y="54989"/>
                        <a:pt x="6716" y="59053"/>
                      </a:cubicBezTo>
                      <a:cubicBezTo>
                        <a:pt x="10666" y="63127"/>
                        <a:pt x="15698" y="65164"/>
                        <a:pt x="21813" y="65164"/>
                      </a:cubicBezTo>
                      <a:cubicBezTo>
                        <a:pt x="28463" y="65164"/>
                        <a:pt x="33919" y="62593"/>
                        <a:pt x="38184" y="57451"/>
                      </a:cubicBezTo>
                      <a:cubicBezTo>
                        <a:pt x="42448" y="52309"/>
                        <a:pt x="44580" y="43852"/>
                        <a:pt x="44580" y="32079"/>
                      </a:cubicBezTo>
                      <a:cubicBezTo>
                        <a:pt x="44580" y="20088"/>
                        <a:pt x="42357" y="11440"/>
                        <a:pt x="37912" y="6136"/>
                      </a:cubicBezTo>
                      <a:cubicBezTo>
                        <a:pt x="33466" y="831"/>
                        <a:pt x="27680" y="-1821"/>
                        <a:pt x="20554" y="-1821"/>
                      </a:cubicBezTo>
                      <a:cubicBezTo>
                        <a:pt x="15431" y="-1821"/>
                        <a:pt x="11286" y="-456"/>
                        <a:pt x="8119" y="2272"/>
                      </a:cubicBezTo>
                      <a:cubicBezTo>
                        <a:pt x="4961" y="5000"/>
                        <a:pt x="2939" y="9074"/>
                        <a:pt x="2051" y="14493"/>
                      </a:cubicBezTo>
                      <a:close/>
                      <a:moveTo>
                        <a:pt x="30485" y="41953"/>
                      </a:moveTo>
                      <a:cubicBezTo>
                        <a:pt x="30485" y="46007"/>
                        <a:pt x="29555" y="49151"/>
                        <a:pt x="27695" y="51383"/>
                      </a:cubicBezTo>
                      <a:cubicBezTo>
                        <a:pt x="25834" y="53625"/>
                        <a:pt x="23678" y="54746"/>
                        <a:pt x="21226" y="54746"/>
                      </a:cubicBezTo>
                      <a:cubicBezTo>
                        <a:pt x="18908" y="54746"/>
                        <a:pt x="16981" y="53830"/>
                        <a:pt x="15445" y="51999"/>
                      </a:cubicBezTo>
                      <a:cubicBezTo>
                        <a:pt x="13909" y="50167"/>
                        <a:pt x="13141" y="47162"/>
                        <a:pt x="13141" y="42983"/>
                      </a:cubicBezTo>
                      <a:cubicBezTo>
                        <a:pt x="13141" y="38748"/>
                        <a:pt x="13976" y="35638"/>
                        <a:pt x="15646" y="33653"/>
                      </a:cubicBezTo>
                      <a:cubicBezTo>
                        <a:pt x="17315" y="31679"/>
                        <a:pt x="19400" y="30691"/>
                        <a:pt x="21899" y="30691"/>
                      </a:cubicBezTo>
                      <a:cubicBezTo>
                        <a:pt x="24313" y="30691"/>
                        <a:pt x="26345" y="31645"/>
                        <a:pt x="27995" y="33553"/>
                      </a:cubicBezTo>
                      <a:cubicBezTo>
                        <a:pt x="29655" y="35461"/>
                        <a:pt x="30485" y="38261"/>
                        <a:pt x="30485" y="41953"/>
                      </a:cubicBezTo>
                      <a:close/>
                    </a:path>
                  </a:pathLst>
                </a:custGeom>
                <a:solidFill>
                  <a:srgbClr val="000000"/>
                </a:solidFill>
                <a:ln w="179" cap="flat">
                  <a:noFill/>
                  <a:prstDash val="solid"/>
                  <a:round/>
                </a:ln>
              </p:spPr>
              <p:txBody>
                <a:bodyPr rtlCol="0" anchor="ctr"/>
                <a:lstStyle/>
                <a:p>
                  <a:endParaRPr lang="en-US"/>
                </a:p>
              </p:txBody>
            </p:sp>
            <p:sp>
              <p:nvSpPr>
                <p:cNvPr id="1846" name="Freeform: Shape 1845">
                  <a:extLst>
                    <a:ext uri="{FF2B5EF4-FFF2-40B4-BE49-F238E27FC236}">
                      <a16:creationId xmlns:a16="http://schemas.microsoft.com/office/drawing/2014/main" id="{7805FAC1-2DD5-F415-28FC-CF20C9963B79}"/>
                    </a:ext>
                  </a:extLst>
                </p:cNvPr>
                <p:cNvSpPr/>
                <p:nvPr/>
              </p:nvSpPr>
              <p:spPr>
                <a:xfrm flipV="1">
                  <a:off x="10868956" y="3638522"/>
                  <a:ext cx="43788" cy="66984"/>
                </a:xfrm>
                <a:custGeom>
                  <a:avLst/>
                  <a:gdLst>
                    <a:gd name="connsiteX0" fmla="*/ 2063 w 43788"/>
                    <a:gd name="connsiteY0" fmla="*/ 14493 h 66984"/>
                    <a:gd name="connsiteX1" fmla="*/ 14227 w 43788"/>
                    <a:gd name="connsiteY1" fmla="*/ 15838 h 66984"/>
                    <a:gd name="connsiteX2" fmla="*/ 16545 w 43788"/>
                    <a:gd name="connsiteY2" fmla="*/ 10343 h 66984"/>
                    <a:gd name="connsiteX3" fmla="*/ 21510 w 43788"/>
                    <a:gd name="connsiteY3" fmla="*/ 8554 h 66984"/>
                    <a:gd name="connsiteX4" fmla="*/ 28121 w 43788"/>
                    <a:gd name="connsiteY4" fmla="*/ 12131 h 66984"/>
                    <a:gd name="connsiteX5" fmla="*/ 31613 w 43788"/>
                    <a:gd name="connsiteY5" fmla="*/ 26971 h 66984"/>
                    <a:gd name="connsiteX6" fmla="*/ 19764 w 43788"/>
                    <a:gd name="connsiteY6" fmla="*/ 21476 h 66984"/>
                    <a:gd name="connsiteX7" fmla="*/ 6413 w 43788"/>
                    <a:gd name="connsiteY7" fmla="*/ 27443 h 66984"/>
                    <a:gd name="connsiteX8" fmla="*/ 804 w 43788"/>
                    <a:gd name="connsiteY8" fmla="*/ 42983 h 66984"/>
                    <a:gd name="connsiteX9" fmla="*/ 6728 w 43788"/>
                    <a:gd name="connsiteY9" fmla="*/ 59053 h 66984"/>
                    <a:gd name="connsiteX10" fmla="*/ 21825 w 43788"/>
                    <a:gd name="connsiteY10" fmla="*/ 65164 h 66984"/>
                    <a:gd name="connsiteX11" fmla="*/ 38195 w 43788"/>
                    <a:gd name="connsiteY11" fmla="*/ 57451 h 66984"/>
                    <a:gd name="connsiteX12" fmla="*/ 44592 w 43788"/>
                    <a:gd name="connsiteY12" fmla="*/ 32079 h 66984"/>
                    <a:gd name="connsiteX13" fmla="*/ 37924 w 43788"/>
                    <a:gd name="connsiteY13" fmla="*/ 6136 h 66984"/>
                    <a:gd name="connsiteX14" fmla="*/ 20566 w 43788"/>
                    <a:gd name="connsiteY14" fmla="*/ -1821 h 66984"/>
                    <a:gd name="connsiteX15" fmla="*/ 8131 w 43788"/>
                    <a:gd name="connsiteY15" fmla="*/ 2272 h 66984"/>
                    <a:gd name="connsiteX16" fmla="*/ 2063 w 43788"/>
                    <a:gd name="connsiteY16" fmla="*/ 14493 h 66984"/>
                    <a:gd name="connsiteX17" fmla="*/ 30497 w 43788"/>
                    <a:gd name="connsiteY17" fmla="*/ 41953 h 66984"/>
                    <a:gd name="connsiteX18" fmla="*/ 27706 w 43788"/>
                    <a:gd name="connsiteY18" fmla="*/ 51383 h 66984"/>
                    <a:gd name="connsiteX19" fmla="*/ 21238 w 43788"/>
                    <a:gd name="connsiteY19" fmla="*/ 54746 h 66984"/>
                    <a:gd name="connsiteX20" fmla="*/ 15457 w 43788"/>
                    <a:gd name="connsiteY20" fmla="*/ 51999 h 66984"/>
                    <a:gd name="connsiteX21" fmla="*/ 13153 w 43788"/>
                    <a:gd name="connsiteY21" fmla="*/ 42983 h 66984"/>
                    <a:gd name="connsiteX22" fmla="*/ 15658 w 43788"/>
                    <a:gd name="connsiteY22" fmla="*/ 33653 h 66984"/>
                    <a:gd name="connsiteX23" fmla="*/ 21911 w 43788"/>
                    <a:gd name="connsiteY23" fmla="*/ 30691 h 66984"/>
                    <a:gd name="connsiteX24" fmla="*/ 28007 w 43788"/>
                    <a:gd name="connsiteY24" fmla="*/ 33553 h 66984"/>
                    <a:gd name="connsiteX25" fmla="*/ 30497 w 43788"/>
                    <a:gd name="connsiteY25" fmla="*/ 41953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2063" y="14493"/>
                      </a:moveTo>
                      <a:lnTo>
                        <a:pt x="14227" y="15838"/>
                      </a:lnTo>
                      <a:cubicBezTo>
                        <a:pt x="14522" y="13367"/>
                        <a:pt x="15295" y="11535"/>
                        <a:pt x="16545" y="10343"/>
                      </a:cubicBezTo>
                      <a:cubicBezTo>
                        <a:pt x="17794" y="9150"/>
                        <a:pt x="19450" y="8554"/>
                        <a:pt x="21510" y="8554"/>
                      </a:cubicBezTo>
                      <a:cubicBezTo>
                        <a:pt x="24105" y="8554"/>
                        <a:pt x="26309" y="9746"/>
                        <a:pt x="28121" y="12131"/>
                      </a:cubicBezTo>
                      <a:cubicBezTo>
                        <a:pt x="29943" y="14516"/>
                        <a:pt x="31107" y="19463"/>
                        <a:pt x="31613" y="26971"/>
                      </a:cubicBezTo>
                      <a:cubicBezTo>
                        <a:pt x="28455" y="23307"/>
                        <a:pt x="24506" y="21476"/>
                        <a:pt x="19764" y="21476"/>
                      </a:cubicBezTo>
                      <a:cubicBezTo>
                        <a:pt x="14613" y="21476"/>
                        <a:pt x="10163" y="23465"/>
                        <a:pt x="6413" y="27443"/>
                      </a:cubicBezTo>
                      <a:cubicBezTo>
                        <a:pt x="2674" y="31421"/>
                        <a:pt x="804" y="36601"/>
                        <a:pt x="804" y="42983"/>
                      </a:cubicBezTo>
                      <a:cubicBezTo>
                        <a:pt x="804" y="49633"/>
                        <a:pt x="2779" y="54989"/>
                        <a:pt x="6728" y="59053"/>
                      </a:cubicBezTo>
                      <a:cubicBezTo>
                        <a:pt x="10678" y="63127"/>
                        <a:pt x="15710" y="65164"/>
                        <a:pt x="21825" y="65164"/>
                      </a:cubicBezTo>
                      <a:cubicBezTo>
                        <a:pt x="28474" y="65164"/>
                        <a:pt x="33931" y="62593"/>
                        <a:pt x="38195" y="57451"/>
                      </a:cubicBezTo>
                      <a:cubicBezTo>
                        <a:pt x="42460" y="52309"/>
                        <a:pt x="44592" y="43852"/>
                        <a:pt x="44592" y="32079"/>
                      </a:cubicBezTo>
                      <a:cubicBezTo>
                        <a:pt x="44592" y="20088"/>
                        <a:pt x="42369" y="11440"/>
                        <a:pt x="37924" y="6136"/>
                      </a:cubicBezTo>
                      <a:cubicBezTo>
                        <a:pt x="33478" y="831"/>
                        <a:pt x="27692" y="-1821"/>
                        <a:pt x="20566" y="-1821"/>
                      </a:cubicBezTo>
                      <a:cubicBezTo>
                        <a:pt x="15443" y="-1821"/>
                        <a:pt x="11298" y="-456"/>
                        <a:pt x="8131" y="2272"/>
                      </a:cubicBezTo>
                      <a:cubicBezTo>
                        <a:pt x="4973" y="5000"/>
                        <a:pt x="2950" y="9074"/>
                        <a:pt x="2063" y="14493"/>
                      </a:cubicBezTo>
                      <a:close/>
                      <a:moveTo>
                        <a:pt x="30497" y="41953"/>
                      </a:moveTo>
                      <a:cubicBezTo>
                        <a:pt x="30497" y="46007"/>
                        <a:pt x="29567" y="49151"/>
                        <a:pt x="27706" y="51383"/>
                      </a:cubicBezTo>
                      <a:cubicBezTo>
                        <a:pt x="25846" y="53625"/>
                        <a:pt x="23690" y="54746"/>
                        <a:pt x="21238" y="54746"/>
                      </a:cubicBezTo>
                      <a:cubicBezTo>
                        <a:pt x="18920" y="54746"/>
                        <a:pt x="16993" y="53830"/>
                        <a:pt x="15457" y="51999"/>
                      </a:cubicBezTo>
                      <a:cubicBezTo>
                        <a:pt x="13921" y="50167"/>
                        <a:pt x="13153" y="47162"/>
                        <a:pt x="13153" y="42983"/>
                      </a:cubicBezTo>
                      <a:cubicBezTo>
                        <a:pt x="13153" y="38748"/>
                        <a:pt x="13988" y="35638"/>
                        <a:pt x="15658" y="33653"/>
                      </a:cubicBezTo>
                      <a:cubicBezTo>
                        <a:pt x="17327" y="31679"/>
                        <a:pt x="19411" y="30691"/>
                        <a:pt x="21911" y="30691"/>
                      </a:cubicBezTo>
                      <a:cubicBezTo>
                        <a:pt x="24325" y="30691"/>
                        <a:pt x="26357" y="31645"/>
                        <a:pt x="28007" y="33553"/>
                      </a:cubicBezTo>
                      <a:cubicBezTo>
                        <a:pt x="29667" y="35461"/>
                        <a:pt x="30497" y="38261"/>
                        <a:pt x="30497" y="41953"/>
                      </a:cubicBezTo>
                      <a:close/>
                    </a:path>
                  </a:pathLst>
                </a:custGeom>
                <a:solidFill>
                  <a:srgbClr val="000000"/>
                </a:solidFill>
                <a:ln w="179" cap="flat">
                  <a:noFill/>
                  <a:prstDash val="solid"/>
                  <a:round/>
                </a:ln>
              </p:spPr>
              <p:txBody>
                <a:bodyPr rtlCol="0" anchor="ctr"/>
                <a:lstStyle/>
                <a:p>
                  <a:endParaRPr lang="en-US"/>
                </a:p>
              </p:txBody>
            </p:sp>
          </p:grpSp>
          <p:grpSp>
            <p:nvGrpSpPr>
              <p:cNvPr id="1847" name="Graphic 3">
                <a:extLst>
                  <a:ext uri="{FF2B5EF4-FFF2-40B4-BE49-F238E27FC236}">
                    <a16:creationId xmlns:a16="http://schemas.microsoft.com/office/drawing/2014/main" id="{4075EFEB-2A46-2B5A-6651-1B5EA5AF15AA}"/>
                  </a:ext>
                </a:extLst>
              </p:cNvPr>
              <p:cNvGrpSpPr/>
              <p:nvPr/>
            </p:nvGrpSpPr>
            <p:grpSpPr>
              <a:xfrm>
                <a:off x="10298055" y="3736790"/>
                <a:ext cx="566135" cy="83898"/>
                <a:chOff x="10298055" y="3736790"/>
                <a:chExt cx="566135" cy="83898"/>
              </a:xfrm>
              <a:solidFill>
                <a:srgbClr val="000000"/>
              </a:solidFill>
            </p:grpSpPr>
            <p:sp>
              <p:nvSpPr>
                <p:cNvPr id="1848" name="Freeform: Shape 1847">
                  <a:extLst>
                    <a:ext uri="{FF2B5EF4-FFF2-40B4-BE49-F238E27FC236}">
                      <a16:creationId xmlns:a16="http://schemas.microsoft.com/office/drawing/2014/main" id="{3BD2B70E-51DE-FE5B-E172-467680AF3750}"/>
                    </a:ext>
                  </a:extLst>
                </p:cNvPr>
                <p:cNvSpPr/>
                <p:nvPr/>
              </p:nvSpPr>
              <p:spPr>
                <a:xfrm flipV="1">
                  <a:off x="10298055" y="3754048"/>
                  <a:ext cx="44360" cy="49640"/>
                </a:xfrm>
                <a:custGeom>
                  <a:avLst/>
                  <a:gdLst>
                    <a:gd name="connsiteX0" fmla="*/ 704 w 44360"/>
                    <a:gd name="connsiteY0" fmla="*/ 13429 h 49640"/>
                    <a:gd name="connsiteX1" fmla="*/ 13311 w 44360"/>
                    <a:gd name="connsiteY1" fmla="*/ 15346 h 49640"/>
                    <a:gd name="connsiteX2" fmla="*/ 16574 w 44360"/>
                    <a:gd name="connsiteY2" fmla="*/ 9780 h 49640"/>
                    <a:gd name="connsiteX3" fmla="*/ 23471 w 44360"/>
                    <a:gd name="connsiteY3" fmla="*/ 7877 h 49640"/>
                    <a:gd name="connsiteX4" fmla="*/ 30798 w 44360"/>
                    <a:gd name="connsiteY4" fmla="*/ 9665 h 49640"/>
                    <a:gd name="connsiteX5" fmla="*/ 32457 w 44360"/>
                    <a:gd name="connsiteY5" fmla="*/ 13028 h 49640"/>
                    <a:gd name="connsiteX6" fmla="*/ 31556 w 44360"/>
                    <a:gd name="connsiteY6" fmla="*/ 15389 h 49640"/>
                    <a:gd name="connsiteX7" fmla="*/ 27363 w 44360"/>
                    <a:gd name="connsiteY7" fmla="*/ 17049 h 49640"/>
                    <a:gd name="connsiteX8" fmla="*/ 8088 w 44360"/>
                    <a:gd name="connsiteY8" fmla="*/ 23174 h 49640"/>
                    <a:gd name="connsiteX9" fmla="*/ 2450 w 44360"/>
                    <a:gd name="connsiteY9" fmla="*/ 33863 h 49640"/>
                    <a:gd name="connsiteX10" fmla="*/ 7315 w 44360"/>
                    <a:gd name="connsiteY10" fmla="*/ 44238 h 49640"/>
                    <a:gd name="connsiteX11" fmla="*/ 22441 w 44360"/>
                    <a:gd name="connsiteY11" fmla="*/ 48445 h 49640"/>
                    <a:gd name="connsiteX12" fmla="*/ 36922 w 44360"/>
                    <a:gd name="connsiteY12" fmla="*/ 45268 h 49640"/>
                    <a:gd name="connsiteX13" fmla="*/ 43462 w 44360"/>
                    <a:gd name="connsiteY13" fmla="*/ 35881 h 49640"/>
                    <a:gd name="connsiteX14" fmla="*/ 31599 w 44360"/>
                    <a:gd name="connsiteY14" fmla="*/ 33692 h 49640"/>
                    <a:gd name="connsiteX15" fmla="*/ 28708 w 44360"/>
                    <a:gd name="connsiteY15" fmla="*/ 37927 h 49640"/>
                    <a:gd name="connsiteX16" fmla="*/ 22655 w 44360"/>
                    <a:gd name="connsiteY16" fmla="*/ 39415 h 49640"/>
                    <a:gd name="connsiteX17" fmla="*/ 15558 w 44360"/>
                    <a:gd name="connsiteY17" fmla="*/ 38027 h 49640"/>
                    <a:gd name="connsiteX18" fmla="*/ 14127 w 44360"/>
                    <a:gd name="connsiteY18" fmla="*/ 35480 h 49640"/>
                    <a:gd name="connsiteX19" fmla="*/ 15372 w 44360"/>
                    <a:gd name="connsiteY19" fmla="*/ 33191 h 49640"/>
                    <a:gd name="connsiteX20" fmla="*/ 27106 w 44360"/>
                    <a:gd name="connsiteY20" fmla="*/ 29656 h 49640"/>
                    <a:gd name="connsiteX21" fmla="*/ 41129 w 44360"/>
                    <a:gd name="connsiteY21" fmla="*/ 24075 h 49640"/>
                    <a:gd name="connsiteX22" fmla="*/ 45064 w 44360"/>
                    <a:gd name="connsiteY22" fmla="*/ 14731 h 49640"/>
                    <a:gd name="connsiteX23" fmla="*/ 39612 w 44360"/>
                    <a:gd name="connsiteY23" fmla="*/ 3498 h 49640"/>
                    <a:gd name="connsiteX24" fmla="*/ 23471 w 44360"/>
                    <a:gd name="connsiteY24" fmla="*/ -1196 h 49640"/>
                    <a:gd name="connsiteX25" fmla="*/ 8102 w 44360"/>
                    <a:gd name="connsiteY25" fmla="*/ 2739 h 49640"/>
                    <a:gd name="connsiteX26" fmla="*/ 704 w 44360"/>
                    <a:gd name="connsiteY26" fmla="*/ 1342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704" y="13429"/>
                      </a:moveTo>
                      <a:lnTo>
                        <a:pt x="13311" y="15346"/>
                      </a:lnTo>
                      <a:cubicBezTo>
                        <a:pt x="13855" y="12904"/>
                        <a:pt x="14942" y="11049"/>
                        <a:pt x="16574" y="9780"/>
                      </a:cubicBezTo>
                      <a:cubicBezTo>
                        <a:pt x="18214" y="8511"/>
                        <a:pt x="20514" y="7877"/>
                        <a:pt x="23471" y="7877"/>
                      </a:cubicBezTo>
                      <a:cubicBezTo>
                        <a:pt x="26715" y="7877"/>
                        <a:pt x="29157" y="8473"/>
                        <a:pt x="30798" y="9665"/>
                      </a:cubicBezTo>
                      <a:cubicBezTo>
                        <a:pt x="31904" y="10505"/>
                        <a:pt x="32457" y="11626"/>
                        <a:pt x="32457" y="13028"/>
                      </a:cubicBezTo>
                      <a:cubicBezTo>
                        <a:pt x="32457" y="13982"/>
                        <a:pt x="32157" y="14769"/>
                        <a:pt x="31556" y="15389"/>
                      </a:cubicBezTo>
                      <a:cubicBezTo>
                        <a:pt x="30936" y="15990"/>
                        <a:pt x="29538" y="16544"/>
                        <a:pt x="27363" y="17049"/>
                      </a:cubicBezTo>
                      <a:cubicBezTo>
                        <a:pt x="17222" y="19282"/>
                        <a:pt x="10797" y="21323"/>
                        <a:pt x="8088" y="23174"/>
                      </a:cubicBezTo>
                      <a:cubicBezTo>
                        <a:pt x="4329" y="25740"/>
                        <a:pt x="2450" y="29303"/>
                        <a:pt x="2450" y="33863"/>
                      </a:cubicBezTo>
                      <a:cubicBezTo>
                        <a:pt x="2450" y="37975"/>
                        <a:pt x="4072" y="41433"/>
                        <a:pt x="7315" y="44238"/>
                      </a:cubicBezTo>
                      <a:cubicBezTo>
                        <a:pt x="10568" y="47043"/>
                        <a:pt x="15610" y="48445"/>
                        <a:pt x="22441" y="48445"/>
                      </a:cubicBezTo>
                      <a:cubicBezTo>
                        <a:pt x="28937" y="48445"/>
                        <a:pt x="33764" y="47386"/>
                        <a:pt x="36922" y="45268"/>
                      </a:cubicBezTo>
                      <a:cubicBezTo>
                        <a:pt x="40089" y="43150"/>
                        <a:pt x="42269" y="40021"/>
                        <a:pt x="43462" y="35881"/>
                      </a:cubicBezTo>
                      <a:lnTo>
                        <a:pt x="31599" y="33692"/>
                      </a:lnTo>
                      <a:cubicBezTo>
                        <a:pt x="31093" y="35533"/>
                        <a:pt x="30130" y="36945"/>
                        <a:pt x="28708" y="37927"/>
                      </a:cubicBezTo>
                      <a:cubicBezTo>
                        <a:pt x="27296" y="38919"/>
                        <a:pt x="25279" y="39415"/>
                        <a:pt x="22655" y="39415"/>
                      </a:cubicBezTo>
                      <a:cubicBezTo>
                        <a:pt x="19354" y="39415"/>
                        <a:pt x="16989" y="38953"/>
                        <a:pt x="15558" y="38027"/>
                      </a:cubicBezTo>
                      <a:cubicBezTo>
                        <a:pt x="14604" y="37369"/>
                        <a:pt x="14127" y="36520"/>
                        <a:pt x="14127" y="35480"/>
                      </a:cubicBezTo>
                      <a:cubicBezTo>
                        <a:pt x="14127" y="34583"/>
                        <a:pt x="14542" y="33820"/>
                        <a:pt x="15372" y="33191"/>
                      </a:cubicBezTo>
                      <a:cubicBezTo>
                        <a:pt x="16507" y="32361"/>
                        <a:pt x="20418" y="31183"/>
                        <a:pt x="27106" y="29656"/>
                      </a:cubicBezTo>
                      <a:cubicBezTo>
                        <a:pt x="33803" y="28139"/>
                        <a:pt x="38477" y="26279"/>
                        <a:pt x="41129" y="24075"/>
                      </a:cubicBezTo>
                      <a:cubicBezTo>
                        <a:pt x="43753" y="21833"/>
                        <a:pt x="45064" y="18719"/>
                        <a:pt x="45064" y="14731"/>
                      </a:cubicBezTo>
                      <a:cubicBezTo>
                        <a:pt x="45064" y="10371"/>
                        <a:pt x="43247" y="6627"/>
                        <a:pt x="39612" y="3498"/>
                      </a:cubicBezTo>
                      <a:cubicBezTo>
                        <a:pt x="35978" y="369"/>
                        <a:pt x="30597" y="-1196"/>
                        <a:pt x="23471" y="-1196"/>
                      </a:cubicBezTo>
                      <a:cubicBezTo>
                        <a:pt x="17003" y="-1196"/>
                        <a:pt x="11880" y="116"/>
                        <a:pt x="8102" y="2739"/>
                      </a:cubicBezTo>
                      <a:cubicBezTo>
                        <a:pt x="4334" y="5363"/>
                        <a:pt x="1868" y="8926"/>
                        <a:pt x="704" y="13429"/>
                      </a:cubicBezTo>
                      <a:close/>
                    </a:path>
                  </a:pathLst>
                </a:custGeom>
                <a:solidFill>
                  <a:srgbClr val="000000"/>
                </a:solidFill>
                <a:ln w="179" cap="flat">
                  <a:noFill/>
                  <a:prstDash val="solid"/>
                  <a:round/>
                </a:ln>
              </p:spPr>
              <p:txBody>
                <a:bodyPr rtlCol="0" anchor="ctr"/>
                <a:lstStyle/>
                <a:p>
                  <a:endParaRPr lang="en-US"/>
                </a:p>
              </p:txBody>
            </p:sp>
            <p:sp>
              <p:nvSpPr>
                <p:cNvPr id="1849" name="Freeform: Shape 1848">
                  <a:extLst>
                    <a:ext uri="{FF2B5EF4-FFF2-40B4-BE49-F238E27FC236}">
                      <a16:creationId xmlns:a16="http://schemas.microsoft.com/office/drawing/2014/main" id="{3E690714-3BFC-3D74-C303-34D688624891}"/>
                    </a:ext>
                  </a:extLst>
                </p:cNvPr>
                <p:cNvSpPr/>
                <p:nvPr/>
              </p:nvSpPr>
              <p:spPr>
                <a:xfrm flipV="1">
                  <a:off x="10350105" y="3754048"/>
                  <a:ext cx="44589" cy="49640"/>
                </a:xfrm>
                <a:custGeom>
                  <a:avLst/>
                  <a:gdLst>
                    <a:gd name="connsiteX0" fmla="*/ 13337 w 44589"/>
                    <a:gd name="connsiteY0" fmla="*/ 32876 h 49640"/>
                    <a:gd name="connsiteX1" fmla="*/ 1932 w 44589"/>
                    <a:gd name="connsiteY1" fmla="*/ 34937 h 49640"/>
                    <a:gd name="connsiteX2" fmla="*/ 8543 w 44589"/>
                    <a:gd name="connsiteY2" fmla="*/ 45125 h 49640"/>
                    <a:gd name="connsiteX3" fmla="*/ 22496 w 44589"/>
                    <a:gd name="connsiteY3" fmla="*/ 48445 h 49640"/>
                    <a:gd name="connsiteX4" fmla="*/ 35017 w 44589"/>
                    <a:gd name="connsiteY4" fmla="*/ 46456 h 49640"/>
                    <a:gd name="connsiteX5" fmla="*/ 40812 w 44589"/>
                    <a:gd name="connsiteY5" fmla="*/ 41405 h 49640"/>
                    <a:gd name="connsiteX6" fmla="*/ 42486 w 44589"/>
                    <a:gd name="connsiteY6" fmla="*/ 30157 h 49640"/>
                    <a:gd name="connsiteX7" fmla="*/ 42358 w 44589"/>
                    <a:gd name="connsiteY7" fmla="*/ 15489 h 49640"/>
                    <a:gd name="connsiteX8" fmla="*/ 42959 w 44589"/>
                    <a:gd name="connsiteY8" fmla="*/ 6245 h 49640"/>
                    <a:gd name="connsiteX9" fmla="*/ 45220 w 44589"/>
                    <a:gd name="connsiteY9" fmla="*/ -123 h 49640"/>
                    <a:gd name="connsiteX10" fmla="*/ 32784 w 44589"/>
                    <a:gd name="connsiteY10" fmla="*/ -123 h 49640"/>
                    <a:gd name="connsiteX11" fmla="*/ 31582 w 44589"/>
                    <a:gd name="connsiteY11" fmla="*/ 3584 h 49640"/>
                    <a:gd name="connsiteX12" fmla="*/ 31124 w 44589"/>
                    <a:gd name="connsiteY12" fmla="*/ 5072 h 49640"/>
                    <a:gd name="connsiteX13" fmla="*/ 24241 w 44589"/>
                    <a:gd name="connsiteY13" fmla="*/ 364 h 49640"/>
                    <a:gd name="connsiteX14" fmla="*/ 16414 w 44589"/>
                    <a:gd name="connsiteY14" fmla="*/ -1196 h 49640"/>
                    <a:gd name="connsiteX15" fmla="*/ 4852 w 44589"/>
                    <a:gd name="connsiteY15" fmla="*/ 2782 h 49640"/>
                    <a:gd name="connsiteX16" fmla="*/ 630 w 44589"/>
                    <a:gd name="connsiteY16" fmla="*/ 12842 h 49640"/>
                    <a:gd name="connsiteX17" fmla="*/ 2548 w 44589"/>
                    <a:gd name="connsiteY17" fmla="*/ 20026 h 49640"/>
                    <a:gd name="connsiteX18" fmla="*/ 7942 w 44589"/>
                    <a:gd name="connsiteY18" fmla="*/ 24848 h 49640"/>
                    <a:gd name="connsiteX19" fmla="*/ 17945 w 44589"/>
                    <a:gd name="connsiteY19" fmla="*/ 27782 h 49640"/>
                    <a:gd name="connsiteX20" fmla="*/ 30151 w 44589"/>
                    <a:gd name="connsiteY20" fmla="*/ 30873 h 49640"/>
                    <a:gd name="connsiteX21" fmla="*/ 30151 w 44589"/>
                    <a:gd name="connsiteY21" fmla="*/ 32117 h 49640"/>
                    <a:gd name="connsiteX22" fmla="*/ 28363 w 44589"/>
                    <a:gd name="connsiteY22" fmla="*/ 37283 h 49640"/>
                    <a:gd name="connsiteX23" fmla="*/ 21608 w 44589"/>
                    <a:gd name="connsiteY23" fmla="*/ 38829 h 49640"/>
                    <a:gd name="connsiteX24" fmla="*/ 16371 w 44589"/>
                    <a:gd name="connsiteY24" fmla="*/ 37512 h 49640"/>
                    <a:gd name="connsiteX25" fmla="*/ 13337 w 44589"/>
                    <a:gd name="connsiteY25" fmla="*/ 32876 h 49640"/>
                    <a:gd name="connsiteX26" fmla="*/ 30151 w 44589"/>
                    <a:gd name="connsiteY26" fmla="*/ 22687 h 49640"/>
                    <a:gd name="connsiteX27" fmla="*/ 22496 w 44589"/>
                    <a:gd name="connsiteY27" fmla="*/ 20755 h 49640"/>
                    <a:gd name="connsiteX28" fmla="*/ 15655 w 44589"/>
                    <a:gd name="connsiteY28" fmla="*/ 18566 h 49640"/>
                    <a:gd name="connsiteX29" fmla="*/ 13194 w 44589"/>
                    <a:gd name="connsiteY29" fmla="*/ 14144 h 49640"/>
                    <a:gd name="connsiteX30" fmla="*/ 15155 w 44589"/>
                    <a:gd name="connsiteY30" fmla="*/ 9580 h 49640"/>
                    <a:gd name="connsiteX31" fmla="*/ 20177 w 44589"/>
                    <a:gd name="connsiteY31" fmla="*/ 7662 h 49640"/>
                    <a:gd name="connsiteX32" fmla="*/ 26660 w 44589"/>
                    <a:gd name="connsiteY32" fmla="*/ 9894 h 49640"/>
                    <a:gd name="connsiteX33" fmla="*/ 29650 w 44589"/>
                    <a:gd name="connsiteY33" fmla="*/ 14058 h 49640"/>
                    <a:gd name="connsiteX34" fmla="*/ 30151 w 44589"/>
                    <a:gd name="connsiteY34" fmla="*/ 2018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337" y="32876"/>
                      </a:moveTo>
                      <a:lnTo>
                        <a:pt x="1932" y="34937"/>
                      </a:lnTo>
                      <a:cubicBezTo>
                        <a:pt x="3211" y="39525"/>
                        <a:pt x="5414" y="42921"/>
                        <a:pt x="8543" y="45125"/>
                      </a:cubicBezTo>
                      <a:cubicBezTo>
                        <a:pt x="11673" y="47338"/>
                        <a:pt x="16323" y="48445"/>
                        <a:pt x="22496" y="48445"/>
                      </a:cubicBezTo>
                      <a:cubicBezTo>
                        <a:pt x="28105" y="48445"/>
                        <a:pt x="32279" y="47782"/>
                        <a:pt x="35017" y="46456"/>
                      </a:cubicBezTo>
                      <a:cubicBezTo>
                        <a:pt x="37764" y="45130"/>
                        <a:pt x="39696" y="43446"/>
                        <a:pt x="40812" y="41405"/>
                      </a:cubicBezTo>
                      <a:cubicBezTo>
                        <a:pt x="41928" y="39363"/>
                        <a:pt x="42486" y="35614"/>
                        <a:pt x="42486" y="30157"/>
                      </a:cubicBezTo>
                      <a:lnTo>
                        <a:pt x="42358" y="15489"/>
                      </a:lnTo>
                      <a:cubicBezTo>
                        <a:pt x="42358" y="11311"/>
                        <a:pt x="42558" y="8230"/>
                        <a:pt x="42959" y="6245"/>
                      </a:cubicBezTo>
                      <a:cubicBezTo>
                        <a:pt x="43359" y="4271"/>
                        <a:pt x="44113" y="2148"/>
                        <a:pt x="45220" y="-123"/>
                      </a:cubicBezTo>
                      <a:lnTo>
                        <a:pt x="32784" y="-123"/>
                      </a:lnTo>
                      <a:cubicBezTo>
                        <a:pt x="32460" y="717"/>
                        <a:pt x="32059" y="1952"/>
                        <a:pt x="31582" y="3584"/>
                      </a:cubicBezTo>
                      <a:cubicBezTo>
                        <a:pt x="31372" y="4337"/>
                        <a:pt x="31220" y="4833"/>
                        <a:pt x="31124" y="5072"/>
                      </a:cubicBezTo>
                      <a:cubicBezTo>
                        <a:pt x="28978" y="2983"/>
                        <a:pt x="26684" y="1413"/>
                        <a:pt x="24241" y="364"/>
                      </a:cubicBezTo>
                      <a:cubicBezTo>
                        <a:pt x="21799" y="-676"/>
                        <a:pt x="19190" y="-1196"/>
                        <a:pt x="16414" y="-1196"/>
                      </a:cubicBezTo>
                      <a:cubicBezTo>
                        <a:pt x="11529" y="-1196"/>
                        <a:pt x="7675" y="130"/>
                        <a:pt x="4852" y="2782"/>
                      </a:cubicBezTo>
                      <a:cubicBezTo>
                        <a:pt x="2037" y="5434"/>
                        <a:pt x="630" y="8788"/>
                        <a:pt x="630" y="12842"/>
                      </a:cubicBezTo>
                      <a:cubicBezTo>
                        <a:pt x="630" y="15532"/>
                        <a:pt x="1269" y="17927"/>
                        <a:pt x="2548" y="20026"/>
                      </a:cubicBezTo>
                      <a:cubicBezTo>
                        <a:pt x="3836" y="22124"/>
                        <a:pt x="5634" y="23732"/>
                        <a:pt x="7942" y="24848"/>
                      </a:cubicBezTo>
                      <a:cubicBezTo>
                        <a:pt x="10251" y="25974"/>
                        <a:pt x="13585" y="26952"/>
                        <a:pt x="17945" y="27782"/>
                      </a:cubicBezTo>
                      <a:cubicBezTo>
                        <a:pt x="23812" y="28888"/>
                        <a:pt x="27881" y="29918"/>
                        <a:pt x="30151" y="30873"/>
                      </a:cubicBezTo>
                      <a:lnTo>
                        <a:pt x="30151" y="32117"/>
                      </a:lnTo>
                      <a:cubicBezTo>
                        <a:pt x="30151" y="34531"/>
                        <a:pt x="29555" y="36253"/>
                        <a:pt x="28363" y="37283"/>
                      </a:cubicBezTo>
                      <a:cubicBezTo>
                        <a:pt x="27170" y="38314"/>
                        <a:pt x="24919" y="38829"/>
                        <a:pt x="21608" y="38829"/>
                      </a:cubicBezTo>
                      <a:cubicBezTo>
                        <a:pt x="19366" y="38829"/>
                        <a:pt x="17621" y="38390"/>
                        <a:pt x="16371" y="37512"/>
                      </a:cubicBezTo>
                      <a:cubicBezTo>
                        <a:pt x="15121" y="36635"/>
                        <a:pt x="14110" y="35089"/>
                        <a:pt x="13337" y="32876"/>
                      </a:cubicBezTo>
                      <a:close/>
                      <a:moveTo>
                        <a:pt x="30151" y="22687"/>
                      </a:moveTo>
                      <a:cubicBezTo>
                        <a:pt x="28539" y="22153"/>
                        <a:pt x="25987" y="21509"/>
                        <a:pt x="22496" y="20755"/>
                      </a:cubicBezTo>
                      <a:cubicBezTo>
                        <a:pt x="19014" y="20011"/>
                        <a:pt x="16733" y="19282"/>
                        <a:pt x="15655" y="18566"/>
                      </a:cubicBezTo>
                      <a:cubicBezTo>
                        <a:pt x="14015" y="17402"/>
                        <a:pt x="13194" y="15928"/>
                        <a:pt x="13194" y="14144"/>
                      </a:cubicBezTo>
                      <a:cubicBezTo>
                        <a:pt x="13194" y="12389"/>
                        <a:pt x="13848" y="10867"/>
                        <a:pt x="15155" y="9580"/>
                      </a:cubicBezTo>
                      <a:cubicBezTo>
                        <a:pt x="16471" y="8301"/>
                        <a:pt x="18145" y="7662"/>
                        <a:pt x="20177" y="7662"/>
                      </a:cubicBezTo>
                      <a:cubicBezTo>
                        <a:pt x="22438" y="7662"/>
                        <a:pt x="24599" y="8406"/>
                        <a:pt x="26660" y="9894"/>
                      </a:cubicBezTo>
                      <a:cubicBezTo>
                        <a:pt x="28177" y="11030"/>
                        <a:pt x="29174" y="12418"/>
                        <a:pt x="29650" y="14058"/>
                      </a:cubicBezTo>
                      <a:cubicBezTo>
                        <a:pt x="29984" y="15127"/>
                        <a:pt x="30151" y="17168"/>
                        <a:pt x="30151" y="20183"/>
                      </a:cubicBezTo>
                      <a:close/>
                    </a:path>
                  </a:pathLst>
                </a:custGeom>
                <a:solidFill>
                  <a:srgbClr val="000000"/>
                </a:solidFill>
                <a:ln w="179" cap="flat">
                  <a:noFill/>
                  <a:prstDash val="solid"/>
                  <a:round/>
                </a:ln>
              </p:spPr>
              <p:txBody>
                <a:bodyPr rtlCol="0" anchor="ctr"/>
                <a:lstStyle/>
                <a:p>
                  <a:endParaRPr lang="en-US"/>
                </a:p>
              </p:txBody>
            </p:sp>
            <p:sp>
              <p:nvSpPr>
                <p:cNvPr id="1850" name="Freeform: Shape 1849">
                  <a:extLst>
                    <a:ext uri="{FF2B5EF4-FFF2-40B4-BE49-F238E27FC236}">
                      <a16:creationId xmlns:a16="http://schemas.microsoft.com/office/drawing/2014/main" id="{6759516F-B310-BA4A-7FB7-14DBA62F9BAE}"/>
                    </a:ext>
                  </a:extLst>
                </p:cNvPr>
                <p:cNvSpPr/>
                <p:nvPr/>
              </p:nvSpPr>
              <p:spPr>
                <a:xfrm flipV="1">
                  <a:off x="10403414" y="3754048"/>
                  <a:ext cx="69846" cy="48567"/>
                </a:xfrm>
                <a:custGeom>
                  <a:avLst/>
                  <a:gdLst>
                    <a:gd name="connsiteX0" fmla="*/ -403 w 69846"/>
                    <a:gd name="connsiteY0" fmla="*/ 46261 h 48567"/>
                    <a:gd name="connsiteX1" fmla="*/ 11174 w 69846"/>
                    <a:gd name="connsiteY1" fmla="*/ 46261 h 48567"/>
                    <a:gd name="connsiteX2" fmla="*/ 11174 w 69846"/>
                    <a:gd name="connsiteY2" fmla="*/ 39779 h 48567"/>
                    <a:gd name="connsiteX3" fmla="*/ 25984 w 69846"/>
                    <a:gd name="connsiteY3" fmla="*/ 47334 h 48567"/>
                    <a:gd name="connsiteX4" fmla="*/ 33883 w 69846"/>
                    <a:gd name="connsiteY4" fmla="*/ 45445 h 48567"/>
                    <a:gd name="connsiteX5" fmla="*/ 39393 w 69846"/>
                    <a:gd name="connsiteY5" fmla="*/ 39779 h 48567"/>
                    <a:gd name="connsiteX6" fmla="*/ 46147 w 69846"/>
                    <a:gd name="connsiteY6" fmla="*/ 45445 h 48567"/>
                    <a:gd name="connsiteX7" fmla="*/ 53888 w 69846"/>
                    <a:gd name="connsiteY7" fmla="*/ 47334 h 48567"/>
                    <a:gd name="connsiteX8" fmla="*/ 62732 w 69846"/>
                    <a:gd name="connsiteY8" fmla="*/ 45202 h 48567"/>
                    <a:gd name="connsiteX9" fmla="*/ 68141 w 69846"/>
                    <a:gd name="connsiteY9" fmla="*/ 38963 h 48567"/>
                    <a:gd name="connsiteX10" fmla="*/ 69443 w 69846"/>
                    <a:gd name="connsiteY10" fmla="*/ 29132 h 48567"/>
                    <a:gd name="connsiteX11" fmla="*/ 69443 w 69846"/>
                    <a:gd name="connsiteY11" fmla="*/ -1233 h 48567"/>
                    <a:gd name="connsiteX12" fmla="*/ 56879 w 69846"/>
                    <a:gd name="connsiteY12" fmla="*/ -1233 h 48567"/>
                    <a:gd name="connsiteX13" fmla="*/ 56879 w 69846"/>
                    <a:gd name="connsiteY13" fmla="*/ 25912 h 48567"/>
                    <a:gd name="connsiteX14" fmla="*/ 55577 w 69846"/>
                    <a:gd name="connsiteY14" fmla="*/ 35028 h 48567"/>
                    <a:gd name="connsiteX15" fmla="*/ 50211 w 69846"/>
                    <a:gd name="connsiteY15" fmla="*/ 37718 h 48567"/>
                    <a:gd name="connsiteX16" fmla="*/ 45245 w 69846"/>
                    <a:gd name="connsiteY16" fmla="*/ 36101 h 48567"/>
                    <a:gd name="connsiteX17" fmla="*/ 41897 w 69846"/>
                    <a:gd name="connsiteY17" fmla="*/ 31393 h 48567"/>
                    <a:gd name="connsiteX18" fmla="*/ 40867 w 69846"/>
                    <a:gd name="connsiteY18" fmla="*/ 21576 h 48567"/>
                    <a:gd name="connsiteX19" fmla="*/ 40867 w 69846"/>
                    <a:gd name="connsiteY19" fmla="*/ -1233 h 48567"/>
                    <a:gd name="connsiteX20" fmla="*/ 28303 w 69846"/>
                    <a:gd name="connsiteY20" fmla="*/ -1233 h 48567"/>
                    <a:gd name="connsiteX21" fmla="*/ 28303 w 69846"/>
                    <a:gd name="connsiteY21" fmla="*/ 24796 h 48567"/>
                    <a:gd name="connsiteX22" fmla="*/ 27630 w 69846"/>
                    <a:gd name="connsiteY22" fmla="*/ 33725 h 48567"/>
                    <a:gd name="connsiteX23" fmla="*/ 25541 w 69846"/>
                    <a:gd name="connsiteY23" fmla="*/ 36731 h 48567"/>
                    <a:gd name="connsiteX24" fmla="*/ 21734 w 69846"/>
                    <a:gd name="connsiteY24" fmla="*/ 37718 h 48567"/>
                    <a:gd name="connsiteX25" fmla="*/ 16497 w 69846"/>
                    <a:gd name="connsiteY25" fmla="*/ 36144 h 48567"/>
                    <a:gd name="connsiteX26" fmla="*/ 13163 w 69846"/>
                    <a:gd name="connsiteY26" fmla="*/ 31636 h 48567"/>
                    <a:gd name="connsiteX27" fmla="*/ 12161 w 69846"/>
                    <a:gd name="connsiteY27" fmla="*/ 21848 h 48567"/>
                    <a:gd name="connsiteX28" fmla="*/ 12161 w 69846"/>
                    <a:gd name="connsiteY28" fmla="*/ -1233 h 48567"/>
                    <a:gd name="connsiteX29" fmla="*/ -403 w 69846"/>
                    <a:gd name="connsiteY29" fmla="*/ -1233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403" y="46261"/>
                      </a:moveTo>
                      <a:lnTo>
                        <a:pt x="11174" y="46261"/>
                      </a:lnTo>
                      <a:lnTo>
                        <a:pt x="11174" y="39779"/>
                      </a:lnTo>
                      <a:cubicBezTo>
                        <a:pt x="15323" y="44816"/>
                        <a:pt x="20260" y="47334"/>
                        <a:pt x="25984" y="47334"/>
                      </a:cubicBezTo>
                      <a:cubicBezTo>
                        <a:pt x="29018" y="47334"/>
                        <a:pt x="31651" y="46704"/>
                        <a:pt x="33883" y="45445"/>
                      </a:cubicBezTo>
                      <a:cubicBezTo>
                        <a:pt x="36125" y="44196"/>
                        <a:pt x="37962" y="42307"/>
                        <a:pt x="39393" y="39779"/>
                      </a:cubicBezTo>
                      <a:cubicBezTo>
                        <a:pt x="41482" y="42307"/>
                        <a:pt x="43733" y="44196"/>
                        <a:pt x="46147" y="45445"/>
                      </a:cubicBezTo>
                      <a:cubicBezTo>
                        <a:pt x="48560" y="46704"/>
                        <a:pt x="51141" y="47334"/>
                        <a:pt x="53888" y="47334"/>
                      </a:cubicBezTo>
                      <a:cubicBezTo>
                        <a:pt x="57370" y="47334"/>
                        <a:pt x="60318" y="46623"/>
                        <a:pt x="62732" y="45202"/>
                      </a:cubicBezTo>
                      <a:cubicBezTo>
                        <a:pt x="65146" y="43790"/>
                        <a:pt x="66949" y="41710"/>
                        <a:pt x="68141" y="38963"/>
                      </a:cubicBezTo>
                      <a:cubicBezTo>
                        <a:pt x="69009" y="36940"/>
                        <a:pt x="69443" y="33664"/>
                        <a:pt x="69443" y="29132"/>
                      </a:cubicBezTo>
                      <a:lnTo>
                        <a:pt x="69443" y="-1233"/>
                      </a:lnTo>
                      <a:lnTo>
                        <a:pt x="56879" y="-1233"/>
                      </a:lnTo>
                      <a:lnTo>
                        <a:pt x="56879" y="25912"/>
                      </a:lnTo>
                      <a:cubicBezTo>
                        <a:pt x="56879" y="30625"/>
                        <a:pt x="56445" y="33664"/>
                        <a:pt x="55577" y="35028"/>
                      </a:cubicBezTo>
                      <a:cubicBezTo>
                        <a:pt x="54413" y="36821"/>
                        <a:pt x="52624" y="37718"/>
                        <a:pt x="50211" y="37718"/>
                      </a:cubicBezTo>
                      <a:cubicBezTo>
                        <a:pt x="48455" y="37718"/>
                        <a:pt x="46800" y="37179"/>
                        <a:pt x="45245" y="36101"/>
                      </a:cubicBezTo>
                      <a:cubicBezTo>
                        <a:pt x="43700" y="35032"/>
                        <a:pt x="42584" y="33463"/>
                        <a:pt x="41897" y="31393"/>
                      </a:cubicBezTo>
                      <a:cubicBezTo>
                        <a:pt x="41210" y="29323"/>
                        <a:pt x="40867" y="26051"/>
                        <a:pt x="40867" y="21576"/>
                      </a:cubicBezTo>
                      <a:lnTo>
                        <a:pt x="40867" y="-1233"/>
                      </a:lnTo>
                      <a:lnTo>
                        <a:pt x="28303" y="-1233"/>
                      </a:lnTo>
                      <a:lnTo>
                        <a:pt x="28303" y="24796"/>
                      </a:lnTo>
                      <a:cubicBezTo>
                        <a:pt x="28303" y="29414"/>
                        <a:pt x="28078" y="32390"/>
                        <a:pt x="27630" y="33725"/>
                      </a:cubicBezTo>
                      <a:cubicBezTo>
                        <a:pt x="27182" y="35071"/>
                        <a:pt x="26485" y="36072"/>
                        <a:pt x="25541" y="36731"/>
                      </a:cubicBezTo>
                      <a:cubicBezTo>
                        <a:pt x="24606" y="37389"/>
                        <a:pt x="23337" y="37718"/>
                        <a:pt x="21734" y="37718"/>
                      </a:cubicBezTo>
                      <a:cubicBezTo>
                        <a:pt x="19798" y="37718"/>
                        <a:pt x="18052" y="37193"/>
                        <a:pt x="16497" y="36144"/>
                      </a:cubicBezTo>
                      <a:cubicBezTo>
                        <a:pt x="14951" y="35104"/>
                        <a:pt x="13840" y="33601"/>
                        <a:pt x="13163" y="31636"/>
                      </a:cubicBezTo>
                      <a:cubicBezTo>
                        <a:pt x="12495" y="29671"/>
                        <a:pt x="12161" y="26408"/>
                        <a:pt x="12161" y="21848"/>
                      </a:cubicBezTo>
                      <a:lnTo>
                        <a:pt x="12161" y="-1233"/>
                      </a:lnTo>
                      <a:lnTo>
                        <a:pt x="-403" y="-1233"/>
                      </a:lnTo>
                      <a:close/>
                    </a:path>
                  </a:pathLst>
                </a:custGeom>
                <a:solidFill>
                  <a:srgbClr val="000000"/>
                </a:solidFill>
                <a:ln w="179" cap="flat">
                  <a:noFill/>
                  <a:prstDash val="solid"/>
                  <a:round/>
                </a:ln>
              </p:spPr>
              <p:txBody>
                <a:bodyPr rtlCol="0" anchor="ctr"/>
                <a:lstStyle/>
                <a:p>
                  <a:endParaRPr lang="en-US"/>
                </a:p>
              </p:txBody>
            </p:sp>
            <p:sp>
              <p:nvSpPr>
                <p:cNvPr id="1851" name="Freeform: Shape 1850">
                  <a:extLst>
                    <a:ext uri="{FF2B5EF4-FFF2-40B4-BE49-F238E27FC236}">
                      <a16:creationId xmlns:a16="http://schemas.microsoft.com/office/drawing/2014/main" id="{F8405739-2B40-D99D-257A-3867F8D30E4C}"/>
                    </a:ext>
                  </a:extLst>
                </p:cNvPr>
                <p:cNvSpPr/>
                <p:nvPr/>
              </p:nvSpPr>
              <p:spPr>
                <a:xfrm flipV="1">
                  <a:off x="10485419" y="3754048"/>
                  <a:ext cx="46335" cy="66640"/>
                </a:xfrm>
                <a:custGeom>
                  <a:avLst/>
                  <a:gdLst>
                    <a:gd name="connsiteX0" fmla="*/ 395 w 46335"/>
                    <a:gd name="connsiteY0" fmla="*/ 64968 h 66640"/>
                    <a:gd name="connsiteX1" fmla="*/ 12115 w 46335"/>
                    <a:gd name="connsiteY1" fmla="*/ 64968 h 66640"/>
                    <a:gd name="connsiteX2" fmla="*/ 12115 w 46335"/>
                    <a:gd name="connsiteY2" fmla="*/ 57985 h 66640"/>
                    <a:gd name="connsiteX3" fmla="*/ 18282 w 46335"/>
                    <a:gd name="connsiteY3" fmla="*/ 63794 h 66640"/>
                    <a:gd name="connsiteX4" fmla="*/ 26925 w 46335"/>
                    <a:gd name="connsiteY4" fmla="*/ 66041 h 66640"/>
                    <a:gd name="connsiteX5" fmla="*/ 40963 w 46335"/>
                    <a:gd name="connsiteY5" fmla="*/ 59559 h 66640"/>
                    <a:gd name="connsiteX6" fmla="*/ 46730 w 46335"/>
                    <a:gd name="connsiteY6" fmla="*/ 41485 h 66640"/>
                    <a:gd name="connsiteX7" fmla="*/ 40906 w 46335"/>
                    <a:gd name="connsiteY7" fmla="*/ 22997 h 66640"/>
                    <a:gd name="connsiteX8" fmla="*/ 26825 w 46335"/>
                    <a:gd name="connsiteY8" fmla="*/ 16400 h 66640"/>
                    <a:gd name="connsiteX9" fmla="*/ 19685 w 46335"/>
                    <a:gd name="connsiteY9" fmla="*/ 17960 h 66640"/>
                    <a:gd name="connsiteX10" fmla="*/ 12973 w 46335"/>
                    <a:gd name="connsiteY10" fmla="*/ 23326 h 66640"/>
                    <a:gd name="connsiteX11" fmla="*/ 12973 w 46335"/>
                    <a:gd name="connsiteY11" fmla="*/ -600 h 66640"/>
                    <a:gd name="connsiteX12" fmla="*/ 395 w 46335"/>
                    <a:gd name="connsiteY12" fmla="*/ -600 h 66640"/>
                    <a:gd name="connsiteX13" fmla="*/ 12830 w 46335"/>
                    <a:gd name="connsiteY13" fmla="*/ 42029 h 66640"/>
                    <a:gd name="connsiteX14" fmla="*/ 16007 w 46335"/>
                    <a:gd name="connsiteY14" fmla="*/ 30195 h 66640"/>
                    <a:gd name="connsiteX15" fmla="*/ 23748 w 46335"/>
                    <a:gd name="connsiteY15" fmla="*/ 26374 h 66640"/>
                    <a:gd name="connsiteX16" fmla="*/ 31032 w 46335"/>
                    <a:gd name="connsiteY16" fmla="*/ 29880 h 66640"/>
                    <a:gd name="connsiteX17" fmla="*/ 33937 w 46335"/>
                    <a:gd name="connsiteY17" fmla="*/ 41400 h 66640"/>
                    <a:gd name="connsiteX18" fmla="*/ 30932 w 46335"/>
                    <a:gd name="connsiteY18" fmla="*/ 52490 h 66640"/>
                    <a:gd name="connsiteX19" fmla="*/ 23520 w 46335"/>
                    <a:gd name="connsiteY19" fmla="*/ 56110 h 66640"/>
                    <a:gd name="connsiteX20" fmla="*/ 15864 w 46335"/>
                    <a:gd name="connsiteY20" fmla="*/ 52547 h 66640"/>
                    <a:gd name="connsiteX21" fmla="*/ 12830 w 46335"/>
                    <a:gd name="connsiteY21" fmla="*/ 42029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395" y="64968"/>
                      </a:moveTo>
                      <a:lnTo>
                        <a:pt x="12115" y="64968"/>
                      </a:lnTo>
                      <a:lnTo>
                        <a:pt x="12115" y="57985"/>
                      </a:lnTo>
                      <a:cubicBezTo>
                        <a:pt x="13641" y="60370"/>
                        <a:pt x="15697" y="62306"/>
                        <a:pt x="18282" y="63794"/>
                      </a:cubicBezTo>
                      <a:cubicBezTo>
                        <a:pt x="20877" y="65292"/>
                        <a:pt x="23758" y="66041"/>
                        <a:pt x="26925" y="66041"/>
                      </a:cubicBezTo>
                      <a:cubicBezTo>
                        <a:pt x="32439" y="66041"/>
                        <a:pt x="37119" y="63880"/>
                        <a:pt x="40963" y="59559"/>
                      </a:cubicBezTo>
                      <a:cubicBezTo>
                        <a:pt x="44808" y="55237"/>
                        <a:pt x="46730" y="49213"/>
                        <a:pt x="46730" y="41485"/>
                      </a:cubicBezTo>
                      <a:cubicBezTo>
                        <a:pt x="46730" y="33558"/>
                        <a:pt x="44789" y="27395"/>
                        <a:pt x="40906" y="22997"/>
                      </a:cubicBezTo>
                      <a:cubicBezTo>
                        <a:pt x="37033" y="18599"/>
                        <a:pt x="32339" y="16400"/>
                        <a:pt x="26825" y="16400"/>
                      </a:cubicBezTo>
                      <a:cubicBezTo>
                        <a:pt x="24202" y="16400"/>
                        <a:pt x="21821" y="16920"/>
                        <a:pt x="19685" y="17960"/>
                      </a:cubicBezTo>
                      <a:cubicBezTo>
                        <a:pt x="17557" y="19009"/>
                        <a:pt x="15320" y="20798"/>
                        <a:pt x="12973" y="23326"/>
                      </a:cubicBezTo>
                      <a:lnTo>
                        <a:pt x="12973" y="-600"/>
                      </a:lnTo>
                      <a:lnTo>
                        <a:pt x="395" y="-600"/>
                      </a:lnTo>
                      <a:close/>
                      <a:moveTo>
                        <a:pt x="12830" y="42029"/>
                      </a:moveTo>
                      <a:cubicBezTo>
                        <a:pt x="12830" y="36687"/>
                        <a:pt x="13889" y="32742"/>
                        <a:pt x="16007" y="30195"/>
                      </a:cubicBezTo>
                      <a:cubicBezTo>
                        <a:pt x="18125" y="27648"/>
                        <a:pt x="20705" y="26374"/>
                        <a:pt x="23748" y="26374"/>
                      </a:cubicBezTo>
                      <a:cubicBezTo>
                        <a:pt x="26668" y="26374"/>
                        <a:pt x="29096" y="27543"/>
                        <a:pt x="31032" y="29880"/>
                      </a:cubicBezTo>
                      <a:cubicBezTo>
                        <a:pt x="32969" y="32227"/>
                        <a:pt x="33937" y="36067"/>
                        <a:pt x="33937" y="41400"/>
                      </a:cubicBezTo>
                      <a:cubicBezTo>
                        <a:pt x="33937" y="46379"/>
                        <a:pt x="32935" y="50076"/>
                        <a:pt x="30932" y="52490"/>
                      </a:cubicBezTo>
                      <a:cubicBezTo>
                        <a:pt x="28938" y="54903"/>
                        <a:pt x="26467" y="56110"/>
                        <a:pt x="23520" y="56110"/>
                      </a:cubicBezTo>
                      <a:cubicBezTo>
                        <a:pt x="20448" y="56110"/>
                        <a:pt x="17896" y="54922"/>
                        <a:pt x="15864" y="52547"/>
                      </a:cubicBezTo>
                      <a:cubicBezTo>
                        <a:pt x="13841" y="50181"/>
                        <a:pt x="12830" y="46675"/>
                        <a:pt x="12830" y="42029"/>
                      </a:cubicBezTo>
                      <a:close/>
                    </a:path>
                  </a:pathLst>
                </a:custGeom>
                <a:solidFill>
                  <a:srgbClr val="000000"/>
                </a:solidFill>
                <a:ln w="179" cap="flat">
                  <a:noFill/>
                  <a:prstDash val="solid"/>
                  <a:round/>
                </a:ln>
              </p:spPr>
              <p:txBody>
                <a:bodyPr rtlCol="0" anchor="ctr"/>
                <a:lstStyle/>
                <a:p>
                  <a:endParaRPr lang="en-US"/>
                </a:p>
              </p:txBody>
            </p:sp>
            <p:sp>
              <p:nvSpPr>
                <p:cNvPr id="1852" name="Freeform: Shape 1851">
                  <a:extLst>
                    <a:ext uri="{FF2B5EF4-FFF2-40B4-BE49-F238E27FC236}">
                      <a16:creationId xmlns:a16="http://schemas.microsoft.com/office/drawing/2014/main" id="{B6F6FF30-4CD2-1433-1B9B-3E3A570F4E64}"/>
                    </a:ext>
                  </a:extLst>
                </p:cNvPr>
                <p:cNvSpPr/>
                <p:nvPr/>
              </p:nvSpPr>
              <p:spPr>
                <a:xfrm flipV="1">
                  <a:off x="10541719" y="3737062"/>
                  <a:ext cx="12578" cy="65553"/>
                </a:xfrm>
                <a:custGeom>
                  <a:avLst/>
                  <a:gdLst>
                    <a:gd name="connsiteX0" fmla="*/ 1559 w 12578"/>
                    <a:gd name="connsiteY0" fmla="*/ -1829 h 65553"/>
                    <a:gd name="connsiteX1" fmla="*/ 1559 w 12578"/>
                    <a:gd name="connsiteY1" fmla="*/ 63724 h 65553"/>
                    <a:gd name="connsiteX2" fmla="*/ 14137 w 12578"/>
                    <a:gd name="connsiteY2" fmla="*/ 63724 h 65553"/>
                    <a:gd name="connsiteX3" fmla="*/ 14137 w 12578"/>
                    <a:gd name="connsiteY3" fmla="*/ -1829 h 65553"/>
                  </a:gdLst>
                  <a:ahLst/>
                  <a:cxnLst>
                    <a:cxn ang="0">
                      <a:pos x="connsiteX0" y="connsiteY0"/>
                    </a:cxn>
                    <a:cxn ang="0">
                      <a:pos x="connsiteX1" y="connsiteY1"/>
                    </a:cxn>
                    <a:cxn ang="0">
                      <a:pos x="connsiteX2" y="connsiteY2"/>
                    </a:cxn>
                    <a:cxn ang="0">
                      <a:pos x="connsiteX3" y="connsiteY3"/>
                    </a:cxn>
                  </a:cxnLst>
                  <a:rect l="l" t="t" r="r" b="b"/>
                  <a:pathLst>
                    <a:path w="12578" h="65553">
                      <a:moveTo>
                        <a:pt x="1559" y="-1829"/>
                      </a:moveTo>
                      <a:lnTo>
                        <a:pt x="1559" y="63724"/>
                      </a:lnTo>
                      <a:lnTo>
                        <a:pt x="14137" y="63724"/>
                      </a:lnTo>
                      <a:lnTo>
                        <a:pt x="14137" y="-1829"/>
                      </a:lnTo>
                      <a:close/>
                    </a:path>
                  </a:pathLst>
                </a:custGeom>
                <a:solidFill>
                  <a:srgbClr val="000000"/>
                </a:solidFill>
                <a:ln w="179" cap="flat">
                  <a:noFill/>
                  <a:prstDash val="solid"/>
                  <a:round/>
                </a:ln>
              </p:spPr>
              <p:txBody>
                <a:bodyPr rtlCol="0" anchor="ctr"/>
                <a:lstStyle/>
                <a:p>
                  <a:endParaRPr lang="en-US"/>
                </a:p>
              </p:txBody>
            </p:sp>
            <p:sp>
              <p:nvSpPr>
                <p:cNvPr id="1853" name="Freeform: Shape 1852">
                  <a:extLst>
                    <a:ext uri="{FF2B5EF4-FFF2-40B4-BE49-F238E27FC236}">
                      <a16:creationId xmlns:a16="http://schemas.microsoft.com/office/drawing/2014/main" id="{52520541-3378-9892-6CD5-DDF8ED468B0E}"/>
                    </a:ext>
                  </a:extLst>
                </p:cNvPr>
                <p:cNvSpPr/>
                <p:nvPr/>
              </p:nvSpPr>
              <p:spPr>
                <a:xfrm flipV="1">
                  <a:off x="10563501" y="3754048"/>
                  <a:ext cx="44372" cy="49640"/>
                </a:xfrm>
                <a:custGeom>
                  <a:avLst/>
                  <a:gdLst>
                    <a:gd name="connsiteX0" fmla="*/ 31879 w 44372"/>
                    <a:gd name="connsiteY0" fmla="*/ 14989 h 49640"/>
                    <a:gd name="connsiteX1" fmla="*/ 44400 w 44372"/>
                    <a:gd name="connsiteY1" fmla="*/ 12885 h 49640"/>
                    <a:gd name="connsiteX2" fmla="*/ 36773 w 44372"/>
                    <a:gd name="connsiteY2" fmla="*/ 2396 h 49640"/>
                    <a:gd name="connsiteX3" fmla="*/ 23751 w 44372"/>
                    <a:gd name="connsiteY3" fmla="*/ -1196 h 49640"/>
                    <a:gd name="connsiteX4" fmla="*/ 5406 w 44372"/>
                    <a:gd name="connsiteY4" fmla="*/ 6904 h 49640"/>
                    <a:gd name="connsiteX5" fmla="*/ 712 w 44372"/>
                    <a:gd name="connsiteY5" fmla="*/ 23260 h 49640"/>
                    <a:gd name="connsiteX6" fmla="*/ 6880 w 44372"/>
                    <a:gd name="connsiteY6" fmla="*/ 41748 h 49640"/>
                    <a:gd name="connsiteX7" fmla="*/ 22492 w 44372"/>
                    <a:gd name="connsiteY7" fmla="*/ 48445 h 49640"/>
                    <a:gd name="connsiteX8" fmla="*/ 39220 w 44372"/>
                    <a:gd name="connsiteY8" fmla="*/ 41447 h 49640"/>
                    <a:gd name="connsiteX9" fmla="*/ 45073 w 44372"/>
                    <a:gd name="connsiteY9" fmla="*/ 19997 h 49640"/>
                    <a:gd name="connsiteX10" fmla="*/ 13591 w 44372"/>
                    <a:gd name="connsiteY10" fmla="*/ 19997 h 49640"/>
                    <a:gd name="connsiteX11" fmla="*/ 16639 w 44372"/>
                    <a:gd name="connsiteY11" fmla="*/ 11297 h 49640"/>
                    <a:gd name="connsiteX12" fmla="*/ 23880 w 44372"/>
                    <a:gd name="connsiteY12" fmla="*/ 8191 h 49640"/>
                    <a:gd name="connsiteX13" fmla="*/ 28831 w 44372"/>
                    <a:gd name="connsiteY13" fmla="*/ 9794 h 49640"/>
                    <a:gd name="connsiteX14" fmla="*/ 31879 w 44372"/>
                    <a:gd name="connsiteY14" fmla="*/ 14989 h 49640"/>
                    <a:gd name="connsiteX15" fmla="*/ 32595 w 44372"/>
                    <a:gd name="connsiteY15" fmla="*/ 27696 h 49640"/>
                    <a:gd name="connsiteX16" fmla="*/ 29776 w 44372"/>
                    <a:gd name="connsiteY16" fmla="*/ 35981 h 49640"/>
                    <a:gd name="connsiteX17" fmla="*/ 23250 w 44372"/>
                    <a:gd name="connsiteY17" fmla="*/ 38829 h 49640"/>
                    <a:gd name="connsiteX18" fmla="*/ 16453 w 44372"/>
                    <a:gd name="connsiteY18" fmla="*/ 35838 h 49640"/>
                    <a:gd name="connsiteX19" fmla="*/ 13820 w 44372"/>
                    <a:gd name="connsiteY19" fmla="*/ 2769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879" y="14989"/>
                      </a:moveTo>
                      <a:lnTo>
                        <a:pt x="44400" y="12885"/>
                      </a:lnTo>
                      <a:cubicBezTo>
                        <a:pt x="42798" y="8296"/>
                        <a:pt x="40255" y="4800"/>
                        <a:pt x="36773" y="2396"/>
                      </a:cubicBezTo>
                      <a:cubicBezTo>
                        <a:pt x="33301" y="1"/>
                        <a:pt x="28960" y="-1196"/>
                        <a:pt x="23751" y="-1196"/>
                      </a:cubicBezTo>
                      <a:cubicBezTo>
                        <a:pt x="15490" y="-1196"/>
                        <a:pt x="9375" y="1504"/>
                        <a:pt x="5406" y="6904"/>
                      </a:cubicBezTo>
                      <a:cubicBezTo>
                        <a:pt x="2277" y="11225"/>
                        <a:pt x="712" y="16677"/>
                        <a:pt x="712" y="23260"/>
                      </a:cubicBezTo>
                      <a:cubicBezTo>
                        <a:pt x="712" y="31130"/>
                        <a:pt x="2768" y="37293"/>
                        <a:pt x="6880" y="41748"/>
                      </a:cubicBezTo>
                      <a:cubicBezTo>
                        <a:pt x="11001" y="46213"/>
                        <a:pt x="16205" y="48445"/>
                        <a:pt x="22492" y="48445"/>
                      </a:cubicBezTo>
                      <a:cubicBezTo>
                        <a:pt x="29561" y="48445"/>
                        <a:pt x="35137" y="46112"/>
                        <a:pt x="39220" y="41447"/>
                      </a:cubicBezTo>
                      <a:cubicBezTo>
                        <a:pt x="43303" y="36782"/>
                        <a:pt x="45254" y="29632"/>
                        <a:pt x="45073" y="19997"/>
                      </a:cubicBezTo>
                      <a:lnTo>
                        <a:pt x="13591" y="19997"/>
                      </a:lnTo>
                      <a:cubicBezTo>
                        <a:pt x="13687" y="16277"/>
                        <a:pt x="14703" y="13376"/>
                        <a:pt x="16639" y="11297"/>
                      </a:cubicBezTo>
                      <a:cubicBezTo>
                        <a:pt x="18576" y="9227"/>
                        <a:pt x="20989" y="8191"/>
                        <a:pt x="23880" y="8191"/>
                      </a:cubicBezTo>
                      <a:cubicBezTo>
                        <a:pt x="25845" y="8191"/>
                        <a:pt x="27496" y="8726"/>
                        <a:pt x="28831" y="9794"/>
                      </a:cubicBezTo>
                      <a:cubicBezTo>
                        <a:pt x="30176" y="10872"/>
                        <a:pt x="31192" y="12604"/>
                        <a:pt x="31879" y="14989"/>
                      </a:cubicBezTo>
                      <a:close/>
                      <a:moveTo>
                        <a:pt x="32595" y="27696"/>
                      </a:moveTo>
                      <a:cubicBezTo>
                        <a:pt x="32509" y="31330"/>
                        <a:pt x="31569" y="34092"/>
                        <a:pt x="29776" y="35981"/>
                      </a:cubicBezTo>
                      <a:cubicBezTo>
                        <a:pt x="27992" y="37880"/>
                        <a:pt x="25817" y="38829"/>
                        <a:pt x="23250" y="38829"/>
                      </a:cubicBezTo>
                      <a:cubicBezTo>
                        <a:pt x="20512" y="38829"/>
                        <a:pt x="18247" y="37832"/>
                        <a:pt x="16453" y="35838"/>
                      </a:cubicBezTo>
                      <a:cubicBezTo>
                        <a:pt x="14669" y="33835"/>
                        <a:pt x="13792" y="31121"/>
                        <a:pt x="13820" y="27696"/>
                      </a:cubicBezTo>
                      <a:close/>
                    </a:path>
                  </a:pathLst>
                </a:custGeom>
                <a:solidFill>
                  <a:srgbClr val="000000"/>
                </a:solidFill>
                <a:ln w="179" cap="flat">
                  <a:noFill/>
                  <a:prstDash val="solid"/>
                  <a:round/>
                </a:ln>
              </p:spPr>
              <p:txBody>
                <a:bodyPr rtlCol="0" anchor="ctr"/>
                <a:lstStyle/>
                <a:p>
                  <a:endParaRPr lang="en-US"/>
                </a:p>
              </p:txBody>
            </p:sp>
            <p:sp>
              <p:nvSpPr>
                <p:cNvPr id="1854" name="Freeform: Shape 1853">
                  <a:extLst>
                    <a:ext uri="{FF2B5EF4-FFF2-40B4-BE49-F238E27FC236}">
                      <a16:creationId xmlns:a16="http://schemas.microsoft.com/office/drawing/2014/main" id="{A21C1B68-D80E-1B25-C682-2811E105AE20}"/>
                    </a:ext>
                  </a:extLst>
                </p:cNvPr>
                <p:cNvSpPr/>
                <p:nvPr/>
              </p:nvSpPr>
              <p:spPr>
                <a:xfrm flipV="1">
                  <a:off x="10613676" y="3754048"/>
                  <a:ext cx="44360" cy="49640"/>
                </a:xfrm>
                <a:custGeom>
                  <a:avLst/>
                  <a:gdLst>
                    <a:gd name="connsiteX0" fmla="*/ 778 w 44360"/>
                    <a:gd name="connsiteY0" fmla="*/ 13429 h 49640"/>
                    <a:gd name="connsiteX1" fmla="*/ 13384 w 44360"/>
                    <a:gd name="connsiteY1" fmla="*/ 15346 h 49640"/>
                    <a:gd name="connsiteX2" fmla="*/ 16647 w 44360"/>
                    <a:gd name="connsiteY2" fmla="*/ 9780 h 49640"/>
                    <a:gd name="connsiteX3" fmla="*/ 23544 w 44360"/>
                    <a:gd name="connsiteY3" fmla="*/ 7877 h 49640"/>
                    <a:gd name="connsiteX4" fmla="*/ 30871 w 44360"/>
                    <a:gd name="connsiteY4" fmla="*/ 9665 h 49640"/>
                    <a:gd name="connsiteX5" fmla="*/ 32531 w 44360"/>
                    <a:gd name="connsiteY5" fmla="*/ 13028 h 49640"/>
                    <a:gd name="connsiteX6" fmla="*/ 31629 w 44360"/>
                    <a:gd name="connsiteY6" fmla="*/ 15389 h 49640"/>
                    <a:gd name="connsiteX7" fmla="*/ 27437 w 44360"/>
                    <a:gd name="connsiteY7" fmla="*/ 17049 h 49640"/>
                    <a:gd name="connsiteX8" fmla="*/ 8161 w 44360"/>
                    <a:gd name="connsiteY8" fmla="*/ 23174 h 49640"/>
                    <a:gd name="connsiteX9" fmla="*/ 2523 w 44360"/>
                    <a:gd name="connsiteY9" fmla="*/ 33863 h 49640"/>
                    <a:gd name="connsiteX10" fmla="*/ 7389 w 44360"/>
                    <a:gd name="connsiteY10" fmla="*/ 44238 h 49640"/>
                    <a:gd name="connsiteX11" fmla="*/ 22514 w 44360"/>
                    <a:gd name="connsiteY11" fmla="*/ 48445 h 49640"/>
                    <a:gd name="connsiteX12" fmla="*/ 36996 w 44360"/>
                    <a:gd name="connsiteY12" fmla="*/ 45268 h 49640"/>
                    <a:gd name="connsiteX13" fmla="*/ 43535 w 44360"/>
                    <a:gd name="connsiteY13" fmla="*/ 35881 h 49640"/>
                    <a:gd name="connsiteX14" fmla="*/ 31672 w 44360"/>
                    <a:gd name="connsiteY14" fmla="*/ 33692 h 49640"/>
                    <a:gd name="connsiteX15" fmla="*/ 28782 w 44360"/>
                    <a:gd name="connsiteY15" fmla="*/ 37927 h 49640"/>
                    <a:gd name="connsiteX16" fmla="*/ 22729 w 44360"/>
                    <a:gd name="connsiteY16" fmla="*/ 39415 h 49640"/>
                    <a:gd name="connsiteX17" fmla="*/ 15631 w 44360"/>
                    <a:gd name="connsiteY17" fmla="*/ 38027 h 49640"/>
                    <a:gd name="connsiteX18" fmla="*/ 14200 w 44360"/>
                    <a:gd name="connsiteY18" fmla="*/ 35480 h 49640"/>
                    <a:gd name="connsiteX19" fmla="*/ 15445 w 44360"/>
                    <a:gd name="connsiteY19" fmla="*/ 33191 h 49640"/>
                    <a:gd name="connsiteX20" fmla="*/ 27179 w 44360"/>
                    <a:gd name="connsiteY20" fmla="*/ 29656 h 49640"/>
                    <a:gd name="connsiteX21" fmla="*/ 41203 w 44360"/>
                    <a:gd name="connsiteY21" fmla="*/ 24075 h 49640"/>
                    <a:gd name="connsiteX22" fmla="*/ 45138 w 44360"/>
                    <a:gd name="connsiteY22" fmla="*/ 14731 h 49640"/>
                    <a:gd name="connsiteX23" fmla="*/ 39686 w 44360"/>
                    <a:gd name="connsiteY23" fmla="*/ 3498 h 49640"/>
                    <a:gd name="connsiteX24" fmla="*/ 23544 w 44360"/>
                    <a:gd name="connsiteY24" fmla="*/ -1196 h 49640"/>
                    <a:gd name="connsiteX25" fmla="*/ 8176 w 44360"/>
                    <a:gd name="connsiteY25" fmla="*/ 2739 h 49640"/>
                    <a:gd name="connsiteX26" fmla="*/ 778 w 44360"/>
                    <a:gd name="connsiteY26" fmla="*/ 1342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778" y="13429"/>
                      </a:moveTo>
                      <a:lnTo>
                        <a:pt x="13384" y="15346"/>
                      </a:lnTo>
                      <a:cubicBezTo>
                        <a:pt x="13928" y="12904"/>
                        <a:pt x="15016" y="11049"/>
                        <a:pt x="16647" y="9780"/>
                      </a:cubicBezTo>
                      <a:cubicBezTo>
                        <a:pt x="18288" y="8511"/>
                        <a:pt x="20587" y="7877"/>
                        <a:pt x="23544" y="7877"/>
                      </a:cubicBezTo>
                      <a:cubicBezTo>
                        <a:pt x="26788" y="7877"/>
                        <a:pt x="29230" y="8473"/>
                        <a:pt x="30871" y="9665"/>
                      </a:cubicBezTo>
                      <a:cubicBezTo>
                        <a:pt x="31978" y="10505"/>
                        <a:pt x="32531" y="11626"/>
                        <a:pt x="32531" y="13028"/>
                      </a:cubicBezTo>
                      <a:cubicBezTo>
                        <a:pt x="32531" y="13982"/>
                        <a:pt x="32231" y="14769"/>
                        <a:pt x="31629" y="15389"/>
                      </a:cubicBezTo>
                      <a:cubicBezTo>
                        <a:pt x="31009" y="15990"/>
                        <a:pt x="29612" y="16544"/>
                        <a:pt x="27437" y="17049"/>
                      </a:cubicBezTo>
                      <a:cubicBezTo>
                        <a:pt x="17296" y="19282"/>
                        <a:pt x="10871" y="21323"/>
                        <a:pt x="8161" y="23174"/>
                      </a:cubicBezTo>
                      <a:cubicBezTo>
                        <a:pt x="4403" y="25740"/>
                        <a:pt x="2523" y="29303"/>
                        <a:pt x="2523" y="33863"/>
                      </a:cubicBezTo>
                      <a:cubicBezTo>
                        <a:pt x="2523" y="37975"/>
                        <a:pt x="4145" y="41433"/>
                        <a:pt x="7389" y="44238"/>
                      </a:cubicBezTo>
                      <a:cubicBezTo>
                        <a:pt x="10642" y="47043"/>
                        <a:pt x="15684" y="48445"/>
                        <a:pt x="22514" y="48445"/>
                      </a:cubicBezTo>
                      <a:cubicBezTo>
                        <a:pt x="29011" y="48445"/>
                        <a:pt x="33838" y="47386"/>
                        <a:pt x="36996" y="45268"/>
                      </a:cubicBezTo>
                      <a:cubicBezTo>
                        <a:pt x="40163" y="43150"/>
                        <a:pt x="42343" y="40021"/>
                        <a:pt x="43535" y="35881"/>
                      </a:cubicBezTo>
                      <a:lnTo>
                        <a:pt x="31672" y="33692"/>
                      </a:lnTo>
                      <a:cubicBezTo>
                        <a:pt x="31167" y="35533"/>
                        <a:pt x="30203" y="36945"/>
                        <a:pt x="28782" y="37927"/>
                      </a:cubicBezTo>
                      <a:cubicBezTo>
                        <a:pt x="27370" y="38919"/>
                        <a:pt x="25352" y="39415"/>
                        <a:pt x="22729" y="39415"/>
                      </a:cubicBezTo>
                      <a:cubicBezTo>
                        <a:pt x="19428" y="39415"/>
                        <a:pt x="17062" y="38953"/>
                        <a:pt x="15631" y="38027"/>
                      </a:cubicBezTo>
                      <a:cubicBezTo>
                        <a:pt x="14677" y="37369"/>
                        <a:pt x="14200" y="36520"/>
                        <a:pt x="14200" y="35480"/>
                      </a:cubicBezTo>
                      <a:cubicBezTo>
                        <a:pt x="14200" y="34583"/>
                        <a:pt x="14615" y="33820"/>
                        <a:pt x="15445" y="33191"/>
                      </a:cubicBezTo>
                      <a:cubicBezTo>
                        <a:pt x="16580" y="32361"/>
                        <a:pt x="20492" y="31183"/>
                        <a:pt x="27179" y="29656"/>
                      </a:cubicBezTo>
                      <a:cubicBezTo>
                        <a:pt x="33876" y="28139"/>
                        <a:pt x="38551" y="26279"/>
                        <a:pt x="41203" y="24075"/>
                      </a:cubicBezTo>
                      <a:cubicBezTo>
                        <a:pt x="43826" y="21833"/>
                        <a:pt x="45138" y="18719"/>
                        <a:pt x="45138" y="14731"/>
                      </a:cubicBezTo>
                      <a:cubicBezTo>
                        <a:pt x="45138" y="10371"/>
                        <a:pt x="43321" y="6627"/>
                        <a:pt x="39686" y="3498"/>
                      </a:cubicBezTo>
                      <a:cubicBezTo>
                        <a:pt x="36051" y="369"/>
                        <a:pt x="30671" y="-1196"/>
                        <a:pt x="23544" y="-1196"/>
                      </a:cubicBezTo>
                      <a:cubicBezTo>
                        <a:pt x="17076" y="-1196"/>
                        <a:pt x="11953" y="116"/>
                        <a:pt x="8176" y="2739"/>
                      </a:cubicBezTo>
                      <a:cubicBezTo>
                        <a:pt x="4407" y="5363"/>
                        <a:pt x="1941" y="8926"/>
                        <a:pt x="778" y="13429"/>
                      </a:cubicBezTo>
                      <a:close/>
                    </a:path>
                  </a:pathLst>
                </a:custGeom>
                <a:solidFill>
                  <a:srgbClr val="000000"/>
                </a:solidFill>
                <a:ln w="179" cap="flat">
                  <a:noFill/>
                  <a:prstDash val="solid"/>
                  <a:round/>
                </a:ln>
              </p:spPr>
              <p:txBody>
                <a:bodyPr rtlCol="0" anchor="ctr"/>
                <a:lstStyle/>
                <a:p>
                  <a:endParaRPr lang="en-US"/>
                </a:p>
              </p:txBody>
            </p:sp>
            <p:sp>
              <p:nvSpPr>
                <p:cNvPr id="1855" name="Freeform: Shape 1854">
                  <a:extLst>
                    <a:ext uri="{FF2B5EF4-FFF2-40B4-BE49-F238E27FC236}">
                      <a16:creationId xmlns:a16="http://schemas.microsoft.com/office/drawing/2014/main" id="{E31D65BF-E575-F64A-3AB1-0AD9D2493EF5}"/>
                    </a:ext>
                  </a:extLst>
                </p:cNvPr>
                <p:cNvSpPr/>
                <p:nvPr/>
              </p:nvSpPr>
              <p:spPr>
                <a:xfrm flipV="1">
                  <a:off x="10662464" y="3802615"/>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856" name="Freeform: Shape 1855">
                  <a:extLst>
                    <a:ext uri="{FF2B5EF4-FFF2-40B4-BE49-F238E27FC236}">
                      <a16:creationId xmlns:a16="http://schemas.microsoft.com/office/drawing/2014/main" id="{D50C67BA-B0DF-B53F-5AFC-2C4261BC2949}"/>
                    </a:ext>
                  </a:extLst>
                </p:cNvPr>
                <p:cNvSpPr/>
                <p:nvPr/>
              </p:nvSpPr>
              <p:spPr>
                <a:xfrm flipV="1">
                  <a:off x="10691714" y="3754592"/>
                  <a:ext cx="45834" cy="31381"/>
                </a:xfrm>
                <a:custGeom>
                  <a:avLst/>
                  <a:gdLst>
                    <a:gd name="connsiteX0" fmla="*/ 628 w 45834"/>
                    <a:gd name="connsiteY0" fmla="*/ 18050 h 31381"/>
                    <a:gd name="connsiteX1" fmla="*/ 628 w 45834"/>
                    <a:gd name="connsiteY1" fmla="*/ 29584 h 31381"/>
                    <a:gd name="connsiteX2" fmla="*/ 46463 w 45834"/>
                    <a:gd name="connsiteY2" fmla="*/ 29584 h 31381"/>
                    <a:gd name="connsiteX3" fmla="*/ 46463 w 45834"/>
                    <a:gd name="connsiteY3" fmla="*/ 18050 h 31381"/>
                    <a:gd name="connsiteX4" fmla="*/ 628 w 45834"/>
                    <a:gd name="connsiteY4" fmla="*/ -1798 h 31381"/>
                    <a:gd name="connsiteX5" fmla="*/ 628 w 45834"/>
                    <a:gd name="connsiteY5" fmla="*/ 9779 h 31381"/>
                    <a:gd name="connsiteX6" fmla="*/ 46463 w 45834"/>
                    <a:gd name="connsiteY6" fmla="*/ 9779 h 31381"/>
                    <a:gd name="connsiteX7" fmla="*/ 46463 w 45834"/>
                    <a:gd name="connsiteY7" fmla="*/ -179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628" y="18050"/>
                      </a:moveTo>
                      <a:lnTo>
                        <a:pt x="628" y="29584"/>
                      </a:lnTo>
                      <a:lnTo>
                        <a:pt x="46463" y="29584"/>
                      </a:lnTo>
                      <a:lnTo>
                        <a:pt x="46463" y="18050"/>
                      </a:lnTo>
                      <a:close/>
                      <a:moveTo>
                        <a:pt x="628" y="-1798"/>
                      </a:moveTo>
                      <a:lnTo>
                        <a:pt x="628" y="9779"/>
                      </a:lnTo>
                      <a:lnTo>
                        <a:pt x="46463" y="9779"/>
                      </a:lnTo>
                      <a:lnTo>
                        <a:pt x="46463" y="-1798"/>
                      </a:lnTo>
                      <a:close/>
                    </a:path>
                  </a:pathLst>
                </a:custGeom>
                <a:solidFill>
                  <a:srgbClr val="000000"/>
                </a:solidFill>
                <a:ln w="179" cap="flat">
                  <a:noFill/>
                  <a:prstDash val="solid"/>
                  <a:round/>
                </a:ln>
              </p:spPr>
              <p:txBody>
                <a:bodyPr rtlCol="0" anchor="ctr"/>
                <a:lstStyle/>
                <a:p>
                  <a:endParaRPr lang="en-US"/>
                </a:p>
              </p:txBody>
            </p:sp>
            <p:sp>
              <p:nvSpPr>
                <p:cNvPr id="1857" name="Freeform: Shape 1856">
                  <a:extLst>
                    <a:ext uri="{FF2B5EF4-FFF2-40B4-BE49-F238E27FC236}">
                      <a16:creationId xmlns:a16="http://schemas.microsoft.com/office/drawing/2014/main" id="{265764FF-ED6F-642B-7D1C-7319ECDAFF75}"/>
                    </a:ext>
                  </a:extLst>
                </p:cNvPr>
                <p:cNvSpPr/>
                <p:nvPr/>
              </p:nvSpPr>
              <p:spPr>
                <a:xfrm flipV="1">
                  <a:off x="10741392" y="3802615"/>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858" name="Freeform: Shape 1857">
                  <a:extLst>
                    <a:ext uri="{FF2B5EF4-FFF2-40B4-BE49-F238E27FC236}">
                      <a16:creationId xmlns:a16="http://schemas.microsoft.com/office/drawing/2014/main" id="{CE8AE282-B7EB-FE19-2EC6-27A410AB6B5F}"/>
                    </a:ext>
                  </a:extLst>
                </p:cNvPr>
                <p:cNvSpPr/>
                <p:nvPr/>
              </p:nvSpPr>
              <p:spPr>
                <a:xfrm flipV="1">
                  <a:off x="10769741" y="3736790"/>
                  <a:ext cx="43788" cy="66984"/>
                </a:xfrm>
                <a:custGeom>
                  <a:avLst/>
                  <a:gdLst>
                    <a:gd name="connsiteX0" fmla="*/ 2040 w 43788"/>
                    <a:gd name="connsiteY0" fmla="*/ 14515 h 66984"/>
                    <a:gd name="connsiteX1" fmla="*/ 14203 w 43788"/>
                    <a:gd name="connsiteY1" fmla="*/ 15861 h 66984"/>
                    <a:gd name="connsiteX2" fmla="*/ 16522 w 43788"/>
                    <a:gd name="connsiteY2" fmla="*/ 10366 h 66984"/>
                    <a:gd name="connsiteX3" fmla="*/ 21487 w 43788"/>
                    <a:gd name="connsiteY3" fmla="*/ 8577 h 66984"/>
                    <a:gd name="connsiteX4" fmla="*/ 28098 w 43788"/>
                    <a:gd name="connsiteY4" fmla="*/ 12154 h 66984"/>
                    <a:gd name="connsiteX5" fmla="*/ 31590 w 43788"/>
                    <a:gd name="connsiteY5" fmla="*/ 26994 h 66984"/>
                    <a:gd name="connsiteX6" fmla="*/ 19741 w 43788"/>
                    <a:gd name="connsiteY6" fmla="*/ 21499 h 66984"/>
                    <a:gd name="connsiteX7" fmla="*/ 6390 w 43788"/>
                    <a:gd name="connsiteY7" fmla="*/ 27466 h 66984"/>
                    <a:gd name="connsiteX8" fmla="*/ 781 w 43788"/>
                    <a:gd name="connsiteY8" fmla="*/ 43006 h 66984"/>
                    <a:gd name="connsiteX9" fmla="*/ 6705 w 43788"/>
                    <a:gd name="connsiteY9" fmla="*/ 59076 h 66984"/>
                    <a:gd name="connsiteX10" fmla="*/ 21802 w 43788"/>
                    <a:gd name="connsiteY10" fmla="*/ 65186 h 66984"/>
                    <a:gd name="connsiteX11" fmla="*/ 38172 w 43788"/>
                    <a:gd name="connsiteY11" fmla="*/ 57474 h 66984"/>
                    <a:gd name="connsiteX12" fmla="*/ 44569 w 43788"/>
                    <a:gd name="connsiteY12" fmla="*/ 32102 h 66984"/>
                    <a:gd name="connsiteX13" fmla="*/ 37900 w 43788"/>
                    <a:gd name="connsiteY13" fmla="*/ 6158 h 66984"/>
                    <a:gd name="connsiteX14" fmla="*/ 20543 w 43788"/>
                    <a:gd name="connsiteY14" fmla="*/ -1798 h 66984"/>
                    <a:gd name="connsiteX15" fmla="*/ 8107 w 43788"/>
                    <a:gd name="connsiteY15" fmla="*/ 2295 h 66984"/>
                    <a:gd name="connsiteX16" fmla="*/ 2040 w 43788"/>
                    <a:gd name="connsiteY16" fmla="*/ 14515 h 66984"/>
                    <a:gd name="connsiteX17" fmla="*/ 30474 w 43788"/>
                    <a:gd name="connsiteY17" fmla="*/ 41976 h 66984"/>
                    <a:gd name="connsiteX18" fmla="*/ 27683 w 43788"/>
                    <a:gd name="connsiteY18" fmla="*/ 51406 h 66984"/>
                    <a:gd name="connsiteX19" fmla="*/ 21215 w 43788"/>
                    <a:gd name="connsiteY19" fmla="*/ 54769 h 66984"/>
                    <a:gd name="connsiteX20" fmla="*/ 15434 w 43788"/>
                    <a:gd name="connsiteY20" fmla="*/ 52021 h 66984"/>
                    <a:gd name="connsiteX21" fmla="*/ 13130 w 43788"/>
                    <a:gd name="connsiteY21" fmla="*/ 43006 h 66984"/>
                    <a:gd name="connsiteX22" fmla="*/ 15634 w 43788"/>
                    <a:gd name="connsiteY22" fmla="*/ 33676 h 66984"/>
                    <a:gd name="connsiteX23" fmla="*/ 21888 w 43788"/>
                    <a:gd name="connsiteY23" fmla="*/ 30714 h 66984"/>
                    <a:gd name="connsiteX24" fmla="*/ 27984 w 43788"/>
                    <a:gd name="connsiteY24" fmla="*/ 33576 h 66984"/>
                    <a:gd name="connsiteX25" fmla="*/ 30474 w 43788"/>
                    <a:gd name="connsiteY25" fmla="*/ 41976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2040" y="14515"/>
                      </a:moveTo>
                      <a:lnTo>
                        <a:pt x="14203" y="15861"/>
                      </a:lnTo>
                      <a:cubicBezTo>
                        <a:pt x="14499" y="13390"/>
                        <a:pt x="15272" y="11558"/>
                        <a:pt x="16522" y="10366"/>
                      </a:cubicBezTo>
                      <a:cubicBezTo>
                        <a:pt x="17771" y="9173"/>
                        <a:pt x="19427" y="8577"/>
                        <a:pt x="21487" y="8577"/>
                      </a:cubicBezTo>
                      <a:cubicBezTo>
                        <a:pt x="24082" y="8577"/>
                        <a:pt x="26286" y="9769"/>
                        <a:pt x="28098" y="12154"/>
                      </a:cubicBezTo>
                      <a:cubicBezTo>
                        <a:pt x="29920" y="14539"/>
                        <a:pt x="31084" y="19486"/>
                        <a:pt x="31590" y="26994"/>
                      </a:cubicBezTo>
                      <a:cubicBezTo>
                        <a:pt x="28432" y="23330"/>
                        <a:pt x="24483" y="21499"/>
                        <a:pt x="19741" y="21499"/>
                      </a:cubicBezTo>
                      <a:cubicBezTo>
                        <a:pt x="14590" y="21499"/>
                        <a:pt x="10139" y="23488"/>
                        <a:pt x="6390" y="27466"/>
                      </a:cubicBezTo>
                      <a:cubicBezTo>
                        <a:pt x="2651" y="31444"/>
                        <a:pt x="781" y="36624"/>
                        <a:pt x="781" y="43006"/>
                      </a:cubicBezTo>
                      <a:cubicBezTo>
                        <a:pt x="781" y="49656"/>
                        <a:pt x="2756" y="55012"/>
                        <a:pt x="6705" y="59076"/>
                      </a:cubicBezTo>
                      <a:cubicBezTo>
                        <a:pt x="10655" y="63150"/>
                        <a:pt x="15687" y="65186"/>
                        <a:pt x="21802" y="65186"/>
                      </a:cubicBezTo>
                      <a:cubicBezTo>
                        <a:pt x="28451" y="65186"/>
                        <a:pt x="33908" y="62615"/>
                        <a:pt x="38172" y="57474"/>
                      </a:cubicBezTo>
                      <a:cubicBezTo>
                        <a:pt x="42437" y="52332"/>
                        <a:pt x="44569" y="43874"/>
                        <a:pt x="44569" y="32102"/>
                      </a:cubicBezTo>
                      <a:cubicBezTo>
                        <a:pt x="44569" y="20111"/>
                        <a:pt x="42346" y="11463"/>
                        <a:pt x="37900" y="6158"/>
                      </a:cubicBezTo>
                      <a:cubicBezTo>
                        <a:pt x="33455" y="854"/>
                        <a:pt x="27669" y="-1798"/>
                        <a:pt x="20543" y="-1798"/>
                      </a:cubicBezTo>
                      <a:cubicBezTo>
                        <a:pt x="15420" y="-1798"/>
                        <a:pt x="11275" y="-434"/>
                        <a:pt x="8107" y="2295"/>
                      </a:cubicBezTo>
                      <a:cubicBezTo>
                        <a:pt x="4950" y="5023"/>
                        <a:pt x="2927" y="9097"/>
                        <a:pt x="2040" y="14515"/>
                      </a:cubicBezTo>
                      <a:close/>
                      <a:moveTo>
                        <a:pt x="30474" y="41976"/>
                      </a:moveTo>
                      <a:cubicBezTo>
                        <a:pt x="30474" y="46030"/>
                        <a:pt x="29544" y="49174"/>
                        <a:pt x="27683" y="51406"/>
                      </a:cubicBezTo>
                      <a:cubicBezTo>
                        <a:pt x="25823" y="53648"/>
                        <a:pt x="23667" y="54769"/>
                        <a:pt x="21215" y="54769"/>
                      </a:cubicBezTo>
                      <a:cubicBezTo>
                        <a:pt x="18897" y="54769"/>
                        <a:pt x="16970" y="53853"/>
                        <a:pt x="15434" y="52021"/>
                      </a:cubicBezTo>
                      <a:cubicBezTo>
                        <a:pt x="13898" y="50190"/>
                        <a:pt x="13130" y="47185"/>
                        <a:pt x="13130" y="43006"/>
                      </a:cubicBezTo>
                      <a:cubicBezTo>
                        <a:pt x="13130" y="38771"/>
                        <a:pt x="13965" y="35661"/>
                        <a:pt x="15634" y="33676"/>
                      </a:cubicBezTo>
                      <a:cubicBezTo>
                        <a:pt x="17304" y="31702"/>
                        <a:pt x="19388" y="30714"/>
                        <a:pt x="21888" y="30714"/>
                      </a:cubicBezTo>
                      <a:cubicBezTo>
                        <a:pt x="24301" y="30714"/>
                        <a:pt x="26333" y="31668"/>
                        <a:pt x="27984" y="33576"/>
                      </a:cubicBezTo>
                      <a:cubicBezTo>
                        <a:pt x="29644" y="35484"/>
                        <a:pt x="30474" y="38284"/>
                        <a:pt x="30474" y="41976"/>
                      </a:cubicBezTo>
                      <a:close/>
                    </a:path>
                  </a:pathLst>
                </a:custGeom>
                <a:solidFill>
                  <a:srgbClr val="000000"/>
                </a:solidFill>
                <a:ln w="179" cap="flat">
                  <a:noFill/>
                  <a:prstDash val="solid"/>
                  <a:round/>
                </a:ln>
              </p:spPr>
              <p:txBody>
                <a:bodyPr rtlCol="0" anchor="ctr"/>
                <a:lstStyle/>
                <a:p>
                  <a:endParaRPr lang="en-US"/>
                </a:p>
              </p:txBody>
            </p:sp>
            <p:sp>
              <p:nvSpPr>
                <p:cNvPr id="1859" name="Freeform: Shape 1858">
                  <a:extLst>
                    <a:ext uri="{FF2B5EF4-FFF2-40B4-BE49-F238E27FC236}">
                      <a16:creationId xmlns:a16="http://schemas.microsoft.com/office/drawing/2014/main" id="{DF7F00A9-2672-0CDD-0556-A7EA3300DEDE}"/>
                    </a:ext>
                  </a:extLst>
                </p:cNvPr>
                <p:cNvSpPr/>
                <p:nvPr/>
              </p:nvSpPr>
              <p:spPr>
                <a:xfrm flipV="1">
                  <a:off x="10821619" y="3736790"/>
                  <a:ext cx="42571" cy="66941"/>
                </a:xfrm>
                <a:custGeom>
                  <a:avLst/>
                  <a:gdLst>
                    <a:gd name="connsiteX0" fmla="*/ 22048 w 42571"/>
                    <a:gd name="connsiteY0" fmla="*/ 65142 h 66941"/>
                    <a:gd name="connsiteX1" fmla="*/ 36944 w 42571"/>
                    <a:gd name="connsiteY1" fmla="*/ 58345 h 66941"/>
                    <a:gd name="connsiteX2" fmla="*/ 43341 w 42571"/>
                    <a:gd name="connsiteY2" fmla="*/ 31643 h 66941"/>
                    <a:gd name="connsiteX3" fmla="*/ 36902 w 42571"/>
                    <a:gd name="connsiteY3" fmla="*/ 4912 h 66941"/>
                    <a:gd name="connsiteX4" fmla="*/ 22048 w 42571"/>
                    <a:gd name="connsiteY4" fmla="*/ -1799 h 66941"/>
                    <a:gd name="connsiteX5" fmla="*/ 6622 w 42571"/>
                    <a:gd name="connsiteY5" fmla="*/ 5556 h 66941"/>
                    <a:gd name="connsiteX6" fmla="*/ 769 w 42571"/>
                    <a:gd name="connsiteY6" fmla="*/ 31786 h 66941"/>
                    <a:gd name="connsiteX7" fmla="*/ 7209 w 42571"/>
                    <a:gd name="connsiteY7" fmla="*/ 58431 h 66941"/>
                    <a:gd name="connsiteX8" fmla="*/ 22048 w 42571"/>
                    <a:gd name="connsiteY8" fmla="*/ 65142 h 66941"/>
                    <a:gd name="connsiteX9" fmla="*/ 22048 w 42571"/>
                    <a:gd name="connsiteY9" fmla="*/ 54725 h 66941"/>
                    <a:gd name="connsiteX10" fmla="*/ 17984 w 42571"/>
                    <a:gd name="connsiteY10" fmla="*/ 53265 h 66941"/>
                    <a:gd name="connsiteX11" fmla="*/ 15208 w 42571"/>
                    <a:gd name="connsiteY11" fmla="*/ 48056 h 66941"/>
                    <a:gd name="connsiteX12" fmla="*/ 13920 w 42571"/>
                    <a:gd name="connsiteY12" fmla="*/ 31643 h 66941"/>
                    <a:gd name="connsiteX13" fmla="*/ 15079 w 42571"/>
                    <a:gd name="connsiteY13" fmla="*/ 15787 h 66941"/>
                    <a:gd name="connsiteX14" fmla="*/ 17998 w 42571"/>
                    <a:gd name="connsiteY14" fmla="*/ 10049 h 66941"/>
                    <a:gd name="connsiteX15" fmla="*/ 22048 w 42571"/>
                    <a:gd name="connsiteY15" fmla="*/ 8618 h 66941"/>
                    <a:gd name="connsiteX16" fmla="*/ 26126 w 42571"/>
                    <a:gd name="connsiteY16" fmla="*/ 10064 h 66941"/>
                    <a:gd name="connsiteX17" fmla="*/ 28888 w 42571"/>
                    <a:gd name="connsiteY17" fmla="*/ 15287 h 66941"/>
                    <a:gd name="connsiteX18" fmla="*/ 30190 w 42571"/>
                    <a:gd name="connsiteY18" fmla="*/ 31643 h 66941"/>
                    <a:gd name="connsiteX19" fmla="*/ 29031 w 42571"/>
                    <a:gd name="connsiteY19" fmla="*/ 47498 h 66941"/>
                    <a:gd name="connsiteX20" fmla="*/ 26098 w 42571"/>
                    <a:gd name="connsiteY20" fmla="*/ 53265 h 66941"/>
                    <a:gd name="connsiteX21" fmla="*/ 22048 w 42571"/>
                    <a:gd name="connsiteY21" fmla="*/ 5472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2048" y="65142"/>
                      </a:moveTo>
                      <a:cubicBezTo>
                        <a:pt x="28402" y="65142"/>
                        <a:pt x="33367" y="62876"/>
                        <a:pt x="36944" y="58345"/>
                      </a:cubicBezTo>
                      <a:cubicBezTo>
                        <a:pt x="41209" y="52983"/>
                        <a:pt x="43341" y="44083"/>
                        <a:pt x="43341" y="31643"/>
                      </a:cubicBezTo>
                      <a:cubicBezTo>
                        <a:pt x="43341" y="19241"/>
                        <a:pt x="41194" y="10331"/>
                        <a:pt x="36902" y="4912"/>
                      </a:cubicBezTo>
                      <a:cubicBezTo>
                        <a:pt x="33353" y="438"/>
                        <a:pt x="28402" y="-1799"/>
                        <a:pt x="22048" y="-1799"/>
                      </a:cubicBezTo>
                      <a:cubicBezTo>
                        <a:pt x="15675" y="-1799"/>
                        <a:pt x="10533" y="652"/>
                        <a:pt x="6622" y="5556"/>
                      </a:cubicBezTo>
                      <a:cubicBezTo>
                        <a:pt x="2720" y="10459"/>
                        <a:pt x="769" y="19203"/>
                        <a:pt x="769" y="31786"/>
                      </a:cubicBezTo>
                      <a:cubicBezTo>
                        <a:pt x="769" y="44131"/>
                        <a:pt x="2916" y="53012"/>
                        <a:pt x="7209" y="58431"/>
                      </a:cubicBezTo>
                      <a:cubicBezTo>
                        <a:pt x="10757" y="62905"/>
                        <a:pt x="15704" y="65142"/>
                        <a:pt x="22048" y="65142"/>
                      </a:cubicBezTo>
                      <a:close/>
                      <a:moveTo>
                        <a:pt x="22048" y="54725"/>
                      </a:moveTo>
                      <a:cubicBezTo>
                        <a:pt x="20531" y="54725"/>
                        <a:pt x="19176" y="54238"/>
                        <a:pt x="17984" y="53265"/>
                      </a:cubicBezTo>
                      <a:cubicBezTo>
                        <a:pt x="16792" y="52301"/>
                        <a:pt x="15866" y="50565"/>
                        <a:pt x="15208" y="48056"/>
                      </a:cubicBezTo>
                      <a:cubicBezTo>
                        <a:pt x="14349" y="44813"/>
                        <a:pt x="13920" y="39341"/>
                        <a:pt x="13920" y="31643"/>
                      </a:cubicBezTo>
                      <a:cubicBezTo>
                        <a:pt x="13920" y="23954"/>
                        <a:pt x="14306" y="18668"/>
                        <a:pt x="15079" y="15787"/>
                      </a:cubicBezTo>
                      <a:cubicBezTo>
                        <a:pt x="15852" y="12916"/>
                        <a:pt x="16825" y="11003"/>
                        <a:pt x="17998" y="10049"/>
                      </a:cubicBezTo>
                      <a:cubicBezTo>
                        <a:pt x="19181" y="9095"/>
                        <a:pt x="20531" y="8618"/>
                        <a:pt x="22048" y="8618"/>
                      </a:cubicBezTo>
                      <a:cubicBezTo>
                        <a:pt x="23574" y="8618"/>
                        <a:pt x="24934" y="9100"/>
                        <a:pt x="26126" y="10064"/>
                      </a:cubicBezTo>
                      <a:cubicBezTo>
                        <a:pt x="27319" y="11037"/>
                        <a:pt x="28239" y="12778"/>
                        <a:pt x="28888" y="15287"/>
                      </a:cubicBezTo>
                      <a:cubicBezTo>
                        <a:pt x="29756" y="18502"/>
                        <a:pt x="30190" y="23954"/>
                        <a:pt x="30190" y="31643"/>
                      </a:cubicBezTo>
                      <a:cubicBezTo>
                        <a:pt x="30190" y="39341"/>
                        <a:pt x="29804" y="44626"/>
                        <a:pt x="29031" y="47498"/>
                      </a:cubicBezTo>
                      <a:cubicBezTo>
                        <a:pt x="28258" y="50379"/>
                        <a:pt x="27281" y="52301"/>
                        <a:pt x="26098" y="53265"/>
                      </a:cubicBezTo>
                      <a:cubicBezTo>
                        <a:pt x="24924" y="54238"/>
                        <a:pt x="23574" y="54725"/>
                        <a:pt x="22048" y="54725"/>
                      </a:cubicBezTo>
                      <a:close/>
                    </a:path>
                  </a:pathLst>
                </a:custGeom>
                <a:solidFill>
                  <a:srgbClr val="000000"/>
                </a:solidFill>
                <a:ln w="179" cap="flat">
                  <a:noFill/>
                  <a:prstDash val="solid"/>
                  <a:round/>
                </a:ln>
              </p:spPr>
              <p:txBody>
                <a:bodyPr rtlCol="0" anchor="ctr"/>
                <a:lstStyle/>
                <a:p>
                  <a:endParaRPr lang="en-US"/>
                </a:p>
              </p:txBody>
            </p:sp>
          </p:grpSp>
          <p:grpSp>
            <p:nvGrpSpPr>
              <p:cNvPr id="1860" name="Graphic 3">
                <a:extLst>
                  <a:ext uri="{FF2B5EF4-FFF2-40B4-BE49-F238E27FC236}">
                    <a16:creationId xmlns:a16="http://schemas.microsoft.com/office/drawing/2014/main" id="{5DDCFC96-C2FF-8A2E-E8D2-1F8D2F4EE982}"/>
                  </a:ext>
                </a:extLst>
              </p:cNvPr>
              <p:cNvGrpSpPr/>
              <p:nvPr/>
            </p:nvGrpSpPr>
            <p:grpSpPr>
              <a:xfrm>
                <a:off x="10255698" y="3833851"/>
                <a:ext cx="647167" cy="84299"/>
                <a:chOff x="10255698" y="3833851"/>
                <a:chExt cx="647167" cy="84299"/>
              </a:xfrm>
              <a:solidFill>
                <a:srgbClr val="000000"/>
              </a:solidFill>
            </p:grpSpPr>
            <p:sp>
              <p:nvSpPr>
                <p:cNvPr id="1861" name="Freeform: Shape 1860">
                  <a:extLst>
                    <a:ext uri="{FF2B5EF4-FFF2-40B4-BE49-F238E27FC236}">
                      <a16:creationId xmlns:a16="http://schemas.microsoft.com/office/drawing/2014/main" id="{B61AF7B0-AEC2-2F2E-A862-BDA4572BA5B4}"/>
                    </a:ext>
                  </a:extLst>
                </p:cNvPr>
                <p:cNvSpPr/>
                <p:nvPr/>
              </p:nvSpPr>
              <p:spPr>
                <a:xfrm flipV="1">
                  <a:off x="10255698" y="3852182"/>
                  <a:ext cx="49325" cy="47494"/>
                </a:xfrm>
                <a:custGeom>
                  <a:avLst/>
                  <a:gdLst>
                    <a:gd name="connsiteX0" fmla="*/ 19784 w 49325"/>
                    <a:gd name="connsiteY0" fmla="*/ -1173 h 47494"/>
                    <a:gd name="connsiteX1" fmla="*/ 637 w 49325"/>
                    <a:gd name="connsiteY1" fmla="*/ 46321 h 47494"/>
                    <a:gd name="connsiteX2" fmla="*/ 13831 w 49325"/>
                    <a:gd name="connsiteY2" fmla="*/ 46321 h 47494"/>
                    <a:gd name="connsiteX3" fmla="*/ 22775 w 49325"/>
                    <a:gd name="connsiteY3" fmla="*/ 22080 h 47494"/>
                    <a:gd name="connsiteX4" fmla="*/ 25379 w 49325"/>
                    <a:gd name="connsiteY4" fmla="*/ 13981 h 47494"/>
                    <a:gd name="connsiteX5" fmla="*/ 26667 w 49325"/>
                    <a:gd name="connsiteY5" fmla="*/ 18059 h 47494"/>
                    <a:gd name="connsiteX6" fmla="*/ 28012 w 49325"/>
                    <a:gd name="connsiteY6" fmla="*/ 22080 h 47494"/>
                    <a:gd name="connsiteX7" fmla="*/ 37041 w 49325"/>
                    <a:gd name="connsiteY7" fmla="*/ 46321 h 47494"/>
                    <a:gd name="connsiteX8" fmla="*/ 49963 w 49325"/>
                    <a:gd name="connsiteY8" fmla="*/ 46321 h 47494"/>
                    <a:gd name="connsiteX9" fmla="*/ 31103 w 49325"/>
                    <a:gd name="connsiteY9" fmla="*/ -1173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9784" y="-1173"/>
                      </a:moveTo>
                      <a:lnTo>
                        <a:pt x="637" y="46321"/>
                      </a:lnTo>
                      <a:lnTo>
                        <a:pt x="13831" y="46321"/>
                      </a:lnTo>
                      <a:lnTo>
                        <a:pt x="22775" y="22080"/>
                      </a:lnTo>
                      <a:lnTo>
                        <a:pt x="25379" y="13981"/>
                      </a:lnTo>
                      <a:cubicBezTo>
                        <a:pt x="26056" y="16042"/>
                        <a:pt x="26485" y="17401"/>
                        <a:pt x="26667" y="18059"/>
                      </a:cubicBezTo>
                      <a:cubicBezTo>
                        <a:pt x="27086" y="19395"/>
                        <a:pt x="27535" y="20735"/>
                        <a:pt x="28012" y="22080"/>
                      </a:cubicBezTo>
                      <a:lnTo>
                        <a:pt x="37041" y="46321"/>
                      </a:lnTo>
                      <a:lnTo>
                        <a:pt x="49963" y="46321"/>
                      </a:lnTo>
                      <a:lnTo>
                        <a:pt x="31103" y="-1173"/>
                      </a:lnTo>
                      <a:close/>
                    </a:path>
                  </a:pathLst>
                </a:custGeom>
                <a:solidFill>
                  <a:srgbClr val="000000"/>
                </a:solidFill>
                <a:ln w="179" cap="flat">
                  <a:noFill/>
                  <a:prstDash val="solid"/>
                  <a:round/>
                </a:ln>
              </p:spPr>
              <p:txBody>
                <a:bodyPr rtlCol="0" anchor="ctr"/>
                <a:lstStyle/>
                <a:p>
                  <a:endParaRPr lang="en-US"/>
                </a:p>
              </p:txBody>
            </p:sp>
            <p:sp>
              <p:nvSpPr>
                <p:cNvPr id="1862" name="Freeform: Shape 1861">
                  <a:extLst>
                    <a:ext uri="{FF2B5EF4-FFF2-40B4-BE49-F238E27FC236}">
                      <a16:creationId xmlns:a16="http://schemas.microsoft.com/office/drawing/2014/main" id="{31A39B42-7FC7-80FB-C76A-4121441DA04A}"/>
                    </a:ext>
                  </a:extLst>
                </p:cNvPr>
                <p:cNvSpPr/>
                <p:nvPr/>
              </p:nvSpPr>
              <p:spPr>
                <a:xfrm flipV="1">
                  <a:off x="10309408" y="3851109"/>
                  <a:ext cx="44589" cy="49640"/>
                </a:xfrm>
                <a:custGeom>
                  <a:avLst/>
                  <a:gdLst>
                    <a:gd name="connsiteX0" fmla="*/ 13328 w 44589"/>
                    <a:gd name="connsiteY0" fmla="*/ 32899 h 49640"/>
                    <a:gd name="connsiteX1" fmla="*/ 1923 w 44589"/>
                    <a:gd name="connsiteY1" fmla="*/ 34959 h 49640"/>
                    <a:gd name="connsiteX2" fmla="*/ 8534 w 44589"/>
                    <a:gd name="connsiteY2" fmla="*/ 45148 h 49640"/>
                    <a:gd name="connsiteX3" fmla="*/ 22486 w 44589"/>
                    <a:gd name="connsiteY3" fmla="*/ 48468 h 49640"/>
                    <a:gd name="connsiteX4" fmla="*/ 35007 w 44589"/>
                    <a:gd name="connsiteY4" fmla="*/ 46479 h 49640"/>
                    <a:gd name="connsiteX5" fmla="*/ 40803 w 44589"/>
                    <a:gd name="connsiteY5" fmla="*/ 41427 h 49640"/>
                    <a:gd name="connsiteX6" fmla="*/ 42477 w 44589"/>
                    <a:gd name="connsiteY6" fmla="*/ 30180 h 49640"/>
                    <a:gd name="connsiteX7" fmla="*/ 42348 w 44589"/>
                    <a:gd name="connsiteY7" fmla="*/ 15512 h 49640"/>
                    <a:gd name="connsiteX8" fmla="*/ 42949 w 44589"/>
                    <a:gd name="connsiteY8" fmla="*/ 6268 h 49640"/>
                    <a:gd name="connsiteX9" fmla="*/ 45210 w 44589"/>
                    <a:gd name="connsiteY9" fmla="*/ -100 h 49640"/>
                    <a:gd name="connsiteX10" fmla="*/ 32775 w 44589"/>
                    <a:gd name="connsiteY10" fmla="*/ -100 h 49640"/>
                    <a:gd name="connsiteX11" fmla="*/ 31573 w 44589"/>
                    <a:gd name="connsiteY11" fmla="*/ 3606 h 49640"/>
                    <a:gd name="connsiteX12" fmla="*/ 31115 w 44589"/>
                    <a:gd name="connsiteY12" fmla="*/ 5095 h 49640"/>
                    <a:gd name="connsiteX13" fmla="*/ 24232 w 44589"/>
                    <a:gd name="connsiteY13" fmla="*/ 387 h 49640"/>
                    <a:gd name="connsiteX14" fmla="*/ 16404 w 44589"/>
                    <a:gd name="connsiteY14" fmla="*/ -1173 h 49640"/>
                    <a:gd name="connsiteX15" fmla="*/ 4842 w 44589"/>
                    <a:gd name="connsiteY15" fmla="*/ 2805 h 49640"/>
                    <a:gd name="connsiteX16" fmla="*/ 621 w 44589"/>
                    <a:gd name="connsiteY16" fmla="*/ 12865 h 49640"/>
                    <a:gd name="connsiteX17" fmla="*/ 2538 w 44589"/>
                    <a:gd name="connsiteY17" fmla="*/ 20048 h 49640"/>
                    <a:gd name="connsiteX18" fmla="*/ 7933 w 44589"/>
                    <a:gd name="connsiteY18" fmla="*/ 24871 h 49640"/>
                    <a:gd name="connsiteX19" fmla="*/ 17936 w 44589"/>
                    <a:gd name="connsiteY19" fmla="*/ 27804 h 49640"/>
                    <a:gd name="connsiteX20" fmla="*/ 30142 w 44589"/>
                    <a:gd name="connsiteY20" fmla="*/ 30895 h 49640"/>
                    <a:gd name="connsiteX21" fmla="*/ 30142 w 44589"/>
                    <a:gd name="connsiteY21" fmla="*/ 32140 h 49640"/>
                    <a:gd name="connsiteX22" fmla="*/ 28353 w 44589"/>
                    <a:gd name="connsiteY22" fmla="*/ 37306 h 49640"/>
                    <a:gd name="connsiteX23" fmla="*/ 21599 w 44589"/>
                    <a:gd name="connsiteY23" fmla="*/ 38851 h 49640"/>
                    <a:gd name="connsiteX24" fmla="*/ 16361 w 44589"/>
                    <a:gd name="connsiteY24" fmla="*/ 37535 h 49640"/>
                    <a:gd name="connsiteX25" fmla="*/ 13328 w 44589"/>
                    <a:gd name="connsiteY25" fmla="*/ 32899 h 49640"/>
                    <a:gd name="connsiteX26" fmla="*/ 30142 w 44589"/>
                    <a:gd name="connsiteY26" fmla="*/ 22710 h 49640"/>
                    <a:gd name="connsiteX27" fmla="*/ 22486 w 44589"/>
                    <a:gd name="connsiteY27" fmla="*/ 20778 h 49640"/>
                    <a:gd name="connsiteX28" fmla="*/ 15646 w 44589"/>
                    <a:gd name="connsiteY28" fmla="*/ 18589 h 49640"/>
                    <a:gd name="connsiteX29" fmla="*/ 13185 w 44589"/>
                    <a:gd name="connsiteY29" fmla="*/ 14167 h 49640"/>
                    <a:gd name="connsiteX30" fmla="*/ 15145 w 44589"/>
                    <a:gd name="connsiteY30" fmla="*/ 9602 h 49640"/>
                    <a:gd name="connsiteX31" fmla="*/ 20168 w 44589"/>
                    <a:gd name="connsiteY31" fmla="*/ 7685 h 49640"/>
                    <a:gd name="connsiteX32" fmla="*/ 26650 w 44589"/>
                    <a:gd name="connsiteY32" fmla="*/ 9917 h 49640"/>
                    <a:gd name="connsiteX33" fmla="*/ 29641 w 44589"/>
                    <a:gd name="connsiteY33" fmla="*/ 14081 h 49640"/>
                    <a:gd name="connsiteX34" fmla="*/ 30142 w 44589"/>
                    <a:gd name="connsiteY34" fmla="*/ 2020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3328" y="32899"/>
                      </a:moveTo>
                      <a:lnTo>
                        <a:pt x="1923" y="34959"/>
                      </a:lnTo>
                      <a:cubicBezTo>
                        <a:pt x="3201" y="39548"/>
                        <a:pt x="5405" y="42944"/>
                        <a:pt x="8534" y="45148"/>
                      </a:cubicBezTo>
                      <a:cubicBezTo>
                        <a:pt x="11663" y="47361"/>
                        <a:pt x="16314" y="48468"/>
                        <a:pt x="22486" y="48468"/>
                      </a:cubicBezTo>
                      <a:cubicBezTo>
                        <a:pt x="28096" y="48468"/>
                        <a:pt x="32269" y="47805"/>
                        <a:pt x="35007" y="46479"/>
                      </a:cubicBezTo>
                      <a:cubicBezTo>
                        <a:pt x="37755" y="45152"/>
                        <a:pt x="39686" y="43469"/>
                        <a:pt x="40803" y="41427"/>
                      </a:cubicBezTo>
                      <a:cubicBezTo>
                        <a:pt x="41919" y="39386"/>
                        <a:pt x="42477" y="35636"/>
                        <a:pt x="42477" y="30180"/>
                      </a:cubicBezTo>
                      <a:lnTo>
                        <a:pt x="42348" y="15512"/>
                      </a:lnTo>
                      <a:cubicBezTo>
                        <a:pt x="42348" y="11334"/>
                        <a:pt x="42548" y="8252"/>
                        <a:pt x="42949" y="6268"/>
                      </a:cubicBezTo>
                      <a:cubicBezTo>
                        <a:pt x="43350" y="4293"/>
                        <a:pt x="44103" y="2171"/>
                        <a:pt x="45210" y="-100"/>
                      </a:cubicBezTo>
                      <a:lnTo>
                        <a:pt x="32775" y="-100"/>
                      </a:lnTo>
                      <a:cubicBezTo>
                        <a:pt x="32450" y="740"/>
                        <a:pt x="32050" y="1975"/>
                        <a:pt x="31573" y="3606"/>
                      </a:cubicBezTo>
                      <a:cubicBezTo>
                        <a:pt x="31363" y="4360"/>
                        <a:pt x="31210" y="4856"/>
                        <a:pt x="31115" y="5095"/>
                      </a:cubicBezTo>
                      <a:cubicBezTo>
                        <a:pt x="28968" y="3005"/>
                        <a:pt x="26674" y="1436"/>
                        <a:pt x="24232" y="387"/>
                      </a:cubicBezTo>
                      <a:cubicBezTo>
                        <a:pt x="21790" y="-653"/>
                        <a:pt x="19181" y="-1173"/>
                        <a:pt x="16404" y="-1173"/>
                      </a:cubicBezTo>
                      <a:cubicBezTo>
                        <a:pt x="11520" y="-1173"/>
                        <a:pt x="7666" y="153"/>
                        <a:pt x="4842" y="2805"/>
                      </a:cubicBezTo>
                      <a:cubicBezTo>
                        <a:pt x="2028" y="5457"/>
                        <a:pt x="621" y="8810"/>
                        <a:pt x="621" y="12865"/>
                      </a:cubicBezTo>
                      <a:cubicBezTo>
                        <a:pt x="621" y="15555"/>
                        <a:pt x="1260" y="17949"/>
                        <a:pt x="2538" y="20048"/>
                      </a:cubicBezTo>
                      <a:cubicBezTo>
                        <a:pt x="3826" y="22147"/>
                        <a:pt x="5624" y="23755"/>
                        <a:pt x="7933" y="24871"/>
                      </a:cubicBezTo>
                      <a:cubicBezTo>
                        <a:pt x="10242" y="25996"/>
                        <a:pt x="13576" y="26974"/>
                        <a:pt x="17936" y="27804"/>
                      </a:cubicBezTo>
                      <a:cubicBezTo>
                        <a:pt x="23803" y="28911"/>
                        <a:pt x="27871" y="29941"/>
                        <a:pt x="30142" y="30895"/>
                      </a:cubicBezTo>
                      <a:lnTo>
                        <a:pt x="30142" y="32140"/>
                      </a:lnTo>
                      <a:cubicBezTo>
                        <a:pt x="30142" y="34554"/>
                        <a:pt x="29546" y="36276"/>
                        <a:pt x="28353" y="37306"/>
                      </a:cubicBezTo>
                      <a:cubicBezTo>
                        <a:pt x="27161" y="38336"/>
                        <a:pt x="24909" y="38851"/>
                        <a:pt x="21599" y="38851"/>
                      </a:cubicBezTo>
                      <a:cubicBezTo>
                        <a:pt x="19357" y="38851"/>
                        <a:pt x="17611" y="38413"/>
                        <a:pt x="16361" y="37535"/>
                      </a:cubicBezTo>
                      <a:cubicBezTo>
                        <a:pt x="15112" y="36657"/>
                        <a:pt x="14101" y="35112"/>
                        <a:pt x="13328" y="32899"/>
                      </a:cubicBezTo>
                      <a:close/>
                      <a:moveTo>
                        <a:pt x="30142" y="22710"/>
                      </a:moveTo>
                      <a:cubicBezTo>
                        <a:pt x="28530" y="22176"/>
                        <a:pt x="25978" y="21532"/>
                        <a:pt x="22486" y="20778"/>
                      </a:cubicBezTo>
                      <a:cubicBezTo>
                        <a:pt x="19004" y="20034"/>
                        <a:pt x="16724" y="19304"/>
                        <a:pt x="15646" y="18589"/>
                      </a:cubicBezTo>
                      <a:cubicBezTo>
                        <a:pt x="14005" y="17425"/>
                        <a:pt x="13185" y="15951"/>
                        <a:pt x="13185" y="14167"/>
                      </a:cubicBezTo>
                      <a:cubicBezTo>
                        <a:pt x="13185" y="12412"/>
                        <a:pt x="13838" y="10890"/>
                        <a:pt x="15145" y="9602"/>
                      </a:cubicBezTo>
                      <a:cubicBezTo>
                        <a:pt x="16462" y="8324"/>
                        <a:pt x="18136" y="7685"/>
                        <a:pt x="20168" y="7685"/>
                      </a:cubicBezTo>
                      <a:cubicBezTo>
                        <a:pt x="22429" y="7685"/>
                        <a:pt x="24590" y="8429"/>
                        <a:pt x="26650" y="9917"/>
                      </a:cubicBezTo>
                      <a:cubicBezTo>
                        <a:pt x="28167" y="11052"/>
                        <a:pt x="29164" y="12440"/>
                        <a:pt x="29641" y="14081"/>
                      </a:cubicBezTo>
                      <a:cubicBezTo>
                        <a:pt x="29975" y="15150"/>
                        <a:pt x="30142" y="17191"/>
                        <a:pt x="30142" y="20206"/>
                      </a:cubicBezTo>
                      <a:close/>
                    </a:path>
                  </a:pathLst>
                </a:custGeom>
                <a:solidFill>
                  <a:srgbClr val="000000"/>
                </a:solidFill>
                <a:ln w="179" cap="flat">
                  <a:noFill/>
                  <a:prstDash val="solid"/>
                  <a:round/>
                </a:ln>
              </p:spPr>
              <p:txBody>
                <a:bodyPr rtlCol="0" anchor="ctr"/>
                <a:lstStyle/>
                <a:p>
                  <a:endParaRPr lang="en-US"/>
                </a:p>
              </p:txBody>
            </p:sp>
            <p:sp>
              <p:nvSpPr>
                <p:cNvPr id="1863" name="Freeform: Shape 1862">
                  <a:extLst>
                    <a:ext uri="{FF2B5EF4-FFF2-40B4-BE49-F238E27FC236}">
                      <a16:creationId xmlns:a16="http://schemas.microsoft.com/office/drawing/2014/main" id="{48EA3F53-6DC8-4105-9D37-CEA0FBFDCFDB}"/>
                    </a:ext>
                  </a:extLst>
                </p:cNvPr>
                <p:cNvSpPr/>
                <p:nvPr/>
              </p:nvSpPr>
              <p:spPr>
                <a:xfrm flipV="1">
                  <a:off x="10363647" y="3834123"/>
                  <a:ext cx="12578" cy="65553"/>
                </a:xfrm>
                <a:custGeom>
                  <a:avLst/>
                  <a:gdLst>
                    <a:gd name="connsiteX0" fmla="*/ 1517 w 12578"/>
                    <a:gd name="connsiteY0" fmla="*/ -1806 h 65553"/>
                    <a:gd name="connsiteX1" fmla="*/ 1517 w 12578"/>
                    <a:gd name="connsiteY1" fmla="*/ 63747 h 65553"/>
                    <a:gd name="connsiteX2" fmla="*/ 14095 w 12578"/>
                    <a:gd name="connsiteY2" fmla="*/ 63747 h 65553"/>
                    <a:gd name="connsiteX3" fmla="*/ 14095 w 12578"/>
                    <a:gd name="connsiteY3" fmla="*/ -1806 h 65553"/>
                  </a:gdLst>
                  <a:ahLst/>
                  <a:cxnLst>
                    <a:cxn ang="0">
                      <a:pos x="connsiteX0" y="connsiteY0"/>
                    </a:cxn>
                    <a:cxn ang="0">
                      <a:pos x="connsiteX1" y="connsiteY1"/>
                    </a:cxn>
                    <a:cxn ang="0">
                      <a:pos x="connsiteX2" y="connsiteY2"/>
                    </a:cxn>
                    <a:cxn ang="0">
                      <a:pos x="connsiteX3" y="connsiteY3"/>
                    </a:cxn>
                  </a:cxnLst>
                  <a:rect l="l" t="t" r="r" b="b"/>
                  <a:pathLst>
                    <a:path w="12578" h="65553">
                      <a:moveTo>
                        <a:pt x="1517" y="-1806"/>
                      </a:moveTo>
                      <a:lnTo>
                        <a:pt x="1517" y="63747"/>
                      </a:lnTo>
                      <a:lnTo>
                        <a:pt x="14095" y="63747"/>
                      </a:lnTo>
                      <a:lnTo>
                        <a:pt x="14095" y="-1806"/>
                      </a:lnTo>
                      <a:close/>
                    </a:path>
                  </a:pathLst>
                </a:custGeom>
                <a:solidFill>
                  <a:srgbClr val="000000"/>
                </a:solidFill>
                <a:ln w="179" cap="flat">
                  <a:noFill/>
                  <a:prstDash val="solid"/>
                  <a:round/>
                </a:ln>
              </p:spPr>
              <p:txBody>
                <a:bodyPr rtlCol="0" anchor="ctr"/>
                <a:lstStyle/>
                <a:p>
                  <a:endParaRPr lang="en-US"/>
                </a:p>
              </p:txBody>
            </p:sp>
            <p:sp>
              <p:nvSpPr>
                <p:cNvPr id="1864" name="Freeform: Shape 1863">
                  <a:extLst>
                    <a:ext uri="{FF2B5EF4-FFF2-40B4-BE49-F238E27FC236}">
                      <a16:creationId xmlns:a16="http://schemas.microsoft.com/office/drawing/2014/main" id="{E9971EA1-78E4-DCA6-0BD8-64B6316341E8}"/>
                    </a:ext>
                  </a:extLst>
                </p:cNvPr>
                <p:cNvSpPr/>
                <p:nvPr/>
              </p:nvSpPr>
              <p:spPr>
                <a:xfrm flipV="1">
                  <a:off x="10388835" y="3852182"/>
                  <a:ext cx="43187" cy="48567"/>
                </a:xfrm>
                <a:custGeom>
                  <a:avLst/>
                  <a:gdLst>
                    <a:gd name="connsiteX0" fmla="*/ 32000 w 43187"/>
                    <a:gd name="connsiteY0" fmla="*/ -62 h 48567"/>
                    <a:gd name="connsiteX1" fmla="*/ 32000 w 43187"/>
                    <a:gd name="connsiteY1" fmla="*/ 7050 h 48567"/>
                    <a:gd name="connsiteX2" fmla="*/ 25174 w 43187"/>
                    <a:gd name="connsiteY2" fmla="*/ 1054 h 48567"/>
                    <a:gd name="connsiteX3" fmla="*/ 16259 w 43187"/>
                    <a:gd name="connsiteY3" fmla="*/ -1136 h 48567"/>
                    <a:gd name="connsiteX4" fmla="*/ 7659 w 43187"/>
                    <a:gd name="connsiteY4" fmla="*/ 968 h 48567"/>
                    <a:gd name="connsiteX5" fmla="*/ 2164 w 43187"/>
                    <a:gd name="connsiteY5" fmla="*/ 6864 h 48567"/>
                    <a:gd name="connsiteX6" fmla="*/ 475 w 43187"/>
                    <a:gd name="connsiteY6" fmla="*/ 17381 h 48567"/>
                    <a:gd name="connsiteX7" fmla="*/ 475 w 43187"/>
                    <a:gd name="connsiteY7" fmla="*/ 47432 h 48567"/>
                    <a:gd name="connsiteX8" fmla="*/ 13039 w 43187"/>
                    <a:gd name="connsiteY8" fmla="*/ 47432 h 48567"/>
                    <a:gd name="connsiteX9" fmla="*/ 13039 w 43187"/>
                    <a:gd name="connsiteY9" fmla="*/ 25610 h 48567"/>
                    <a:gd name="connsiteX10" fmla="*/ 13726 w 43187"/>
                    <a:gd name="connsiteY10" fmla="*/ 13332 h 48567"/>
                    <a:gd name="connsiteX11" fmla="*/ 16259 w 43187"/>
                    <a:gd name="connsiteY11" fmla="*/ 9754 h 48567"/>
                    <a:gd name="connsiteX12" fmla="*/ 20909 w 43187"/>
                    <a:gd name="connsiteY12" fmla="*/ 8438 h 48567"/>
                    <a:gd name="connsiteX13" fmla="*/ 26676 w 43187"/>
                    <a:gd name="connsiteY13" fmla="*/ 10198 h 48567"/>
                    <a:gd name="connsiteX14" fmla="*/ 30154 w 43187"/>
                    <a:gd name="connsiteY14" fmla="*/ 14577 h 48567"/>
                    <a:gd name="connsiteX15" fmla="*/ 31098 w 43187"/>
                    <a:gd name="connsiteY15" fmla="*/ 27398 h 48567"/>
                    <a:gd name="connsiteX16" fmla="*/ 31098 w 43187"/>
                    <a:gd name="connsiteY16" fmla="*/ 47432 h 48567"/>
                    <a:gd name="connsiteX17" fmla="*/ 43662 w 43187"/>
                    <a:gd name="connsiteY17" fmla="*/ 47432 h 48567"/>
                    <a:gd name="connsiteX18" fmla="*/ 43662 w 43187"/>
                    <a:gd name="connsiteY18" fmla="*/ -62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2000" y="-62"/>
                      </a:moveTo>
                      <a:lnTo>
                        <a:pt x="32000" y="7050"/>
                      </a:lnTo>
                      <a:cubicBezTo>
                        <a:pt x="30273" y="4512"/>
                        <a:pt x="27998" y="2513"/>
                        <a:pt x="25174" y="1054"/>
                      </a:cubicBezTo>
                      <a:cubicBezTo>
                        <a:pt x="22359" y="-406"/>
                        <a:pt x="19388" y="-1136"/>
                        <a:pt x="16259" y="-1136"/>
                      </a:cubicBezTo>
                      <a:cubicBezTo>
                        <a:pt x="13063" y="-1136"/>
                        <a:pt x="10196" y="-434"/>
                        <a:pt x="7659" y="968"/>
                      </a:cubicBezTo>
                      <a:cubicBezTo>
                        <a:pt x="5130" y="2370"/>
                        <a:pt x="3299" y="4336"/>
                        <a:pt x="2164" y="6864"/>
                      </a:cubicBezTo>
                      <a:cubicBezTo>
                        <a:pt x="1038" y="9401"/>
                        <a:pt x="475" y="12907"/>
                        <a:pt x="475" y="17381"/>
                      </a:cubicBezTo>
                      <a:lnTo>
                        <a:pt x="475" y="47432"/>
                      </a:lnTo>
                      <a:lnTo>
                        <a:pt x="13039" y="47432"/>
                      </a:lnTo>
                      <a:lnTo>
                        <a:pt x="13039" y="25610"/>
                      </a:lnTo>
                      <a:cubicBezTo>
                        <a:pt x="13039" y="18932"/>
                        <a:pt x="13268" y="14839"/>
                        <a:pt x="13726" y="13332"/>
                      </a:cubicBezTo>
                      <a:cubicBezTo>
                        <a:pt x="14193" y="11824"/>
                        <a:pt x="15038" y="10632"/>
                        <a:pt x="16259" y="9754"/>
                      </a:cubicBezTo>
                      <a:cubicBezTo>
                        <a:pt x="17480" y="8877"/>
                        <a:pt x="19030" y="8438"/>
                        <a:pt x="20909" y="8438"/>
                      </a:cubicBezTo>
                      <a:cubicBezTo>
                        <a:pt x="23056" y="8438"/>
                        <a:pt x="24978" y="9024"/>
                        <a:pt x="26676" y="10198"/>
                      </a:cubicBezTo>
                      <a:cubicBezTo>
                        <a:pt x="28374" y="11381"/>
                        <a:pt x="29534" y="12840"/>
                        <a:pt x="30154" y="14577"/>
                      </a:cubicBezTo>
                      <a:cubicBezTo>
                        <a:pt x="30783" y="16322"/>
                        <a:pt x="31098" y="20596"/>
                        <a:pt x="31098" y="27398"/>
                      </a:cubicBezTo>
                      <a:lnTo>
                        <a:pt x="31098" y="47432"/>
                      </a:lnTo>
                      <a:lnTo>
                        <a:pt x="43662" y="47432"/>
                      </a:lnTo>
                      <a:lnTo>
                        <a:pt x="43662" y="-62"/>
                      </a:lnTo>
                      <a:close/>
                    </a:path>
                  </a:pathLst>
                </a:custGeom>
                <a:solidFill>
                  <a:srgbClr val="000000"/>
                </a:solidFill>
                <a:ln w="179" cap="flat">
                  <a:noFill/>
                  <a:prstDash val="solid"/>
                  <a:round/>
                </a:ln>
              </p:spPr>
              <p:txBody>
                <a:bodyPr rtlCol="0" anchor="ctr"/>
                <a:lstStyle/>
                <a:p>
                  <a:endParaRPr lang="en-US"/>
                </a:p>
              </p:txBody>
            </p:sp>
            <p:sp>
              <p:nvSpPr>
                <p:cNvPr id="1865" name="Freeform: Shape 1864">
                  <a:extLst>
                    <a:ext uri="{FF2B5EF4-FFF2-40B4-BE49-F238E27FC236}">
                      <a16:creationId xmlns:a16="http://schemas.microsoft.com/office/drawing/2014/main" id="{B9F085F4-DB03-294F-365E-CBD5BDCBAD1A}"/>
                    </a:ext>
                  </a:extLst>
                </p:cNvPr>
                <p:cNvSpPr/>
                <p:nvPr/>
              </p:nvSpPr>
              <p:spPr>
                <a:xfrm flipV="1">
                  <a:off x="10441372" y="3851109"/>
                  <a:ext cx="44372" cy="49640"/>
                </a:xfrm>
                <a:custGeom>
                  <a:avLst/>
                  <a:gdLst>
                    <a:gd name="connsiteX0" fmla="*/ 31851 w 44372"/>
                    <a:gd name="connsiteY0" fmla="*/ 15011 h 49640"/>
                    <a:gd name="connsiteX1" fmla="*/ 44372 w 44372"/>
                    <a:gd name="connsiteY1" fmla="*/ 12908 h 49640"/>
                    <a:gd name="connsiteX2" fmla="*/ 36745 w 44372"/>
                    <a:gd name="connsiteY2" fmla="*/ 2419 h 49640"/>
                    <a:gd name="connsiteX3" fmla="*/ 23723 w 44372"/>
                    <a:gd name="connsiteY3" fmla="*/ -1173 h 49640"/>
                    <a:gd name="connsiteX4" fmla="*/ 5378 w 44372"/>
                    <a:gd name="connsiteY4" fmla="*/ 6926 h 49640"/>
                    <a:gd name="connsiteX5" fmla="*/ 684 w 44372"/>
                    <a:gd name="connsiteY5" fmla="*/ 23282 h 49640"/>
                    <a:gd name="connsiteX6" fmla="*/ 6852 w 44372"/>
                    <a:gd name="connsiteY6" fmla="*/ 41771 h 49640"/>
                    <a:gd name="connsiteX7" fmla="*/ 22464 w 44372"/>
                    <a:gd name="connsiteY7" fmla="*/ 48468 h 49640"/>
                    <a:gd name="connsiteX8" fmla="*/ 39192 w 44372"/>
                    <a:gd name="connsiteY8" fmla="*/ 41470 h 49640"/>
                    <a:gd name="connsiteX9" fmla="*/ 45044 w 44372"/>
                    <a:gd name="connsiteY9" fmla="*/ 20020 h 49640"/>
                    <a:gd name="connsiteX10" fmla="*/ 13563 w 44372"/>
                    <a:gd name="connsiteY10" fmla="*/ 20020 h 49640"/>
                    <a:gd name="connsiteX11" fmla="*/ 16611 w 44372"/>
                    <a:gd name="connsiteY11" fmla="*/ 11319 h 49640"/>
                    <a:gd name="connsiteX12" fmla="*/ 23852 w 44372"/>
                    <a:gd name="connsiteY12" fmla="*/ 8214 h 49640"/>
                    <a:gd name="connsiteX13" fmla="*/ 28803 w 44372"/>
                    <a:gd name="connsiteY13" fmla="*/ 9817 h 49640"/>
                    <a:gd name="connsiteX14" fmla="*/ 31851 w 44372"/>
                    <a:gd name="connsiteY14" fmla="*/ 15011 h 49640"/>
                    <a:gd name="connsiteX15" fmla="*/ 32566 w 44372"/>
                    <a:gd name="connsiteY15" fmla="*/ 27718 h 49640"/>
                    <a:gd name="connsiteX16" fmla="*/ 29747 w 44372"/>
                    <a:gd name="connsiteY16" fmla="*/ 36004 h 49640"/>
                    <a:gd name="connsiteX17" fmla="*/ 23222 w 44372"/>
                    <a:gd name="connsiteY17" fmla="*/ 38851 h 49640"/>
                    <a:gd name="connsiteX18" fmla="*/ 16425 w 44372"/>
                    <a:gd name="connsiteY18" fmla="*/ 35861 h 49640"/>
                    <a:gd name="connsiteX19" fmla="*/ 13792 w 44372"/>
                    <a:gd name="connsiteY19" fmla="*/ 2771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851" y="15011"/>
                      </a:moveTo>
                      <a:lnTo>
                        <a:pt x="44372" y="12908"/>
                      </a:lnTo>
                      <a:cubicBezTo>
                        <a:pt x="42769" y="8319"/>
                        <a:pt x="40227" y="4823"/>
                        <a:pt x="36745" y="2419"/>
                      </a:cubicBezTo>
                      <a:cubicBezTo>
                        <a:pt x="33272" y="24"/>
                        <a:pt x="28932" y="-1173"/>
                        <a:pt x="23723" y="-1173"/>
                      </a:cubicBezTo>
                      <a:cubicBezTo>
                        <a:pt x="15461" y="-1173"/>
                        <a:pt x="9346" y="1527"/>
                        <a:pt x="5378" y="6926"/>
                      </a:cubicBezTo>
                      <a:cubicBezTo>
                        <a:pt x="2249" y="11248"/>
                        <a:pt x="684" y="16700"/>
                        <a:pt x="684" y="23282"/>
                      </a:cubicBezTo>
                      <a:cubicBezTo>
                        <a:pt x="684" y="31153"/>
                        <a:pt x="2740" y="37316"/>
                        <a:pt x="6852" y="41771"/>
                      </a:cubicBezTo>
                      <a:cubicBezTo>
                        <a:pt x="10973" y="46235"/>
                        <a:pt x="16177" y="48468"/>
                        <a:pt x="22464" y="48468"/>
                      </a:cubicBezTo>
                      <a:cubicBezTo>
                        <a:pt x="29533" y="48468"/>
                        <a:pt x="35109" y="46135"/>
                        <a:pt x="39192" y="41470"/>
                      </a:cubicBezTo>
                      <a:cubicBezTo>
                        <a:pt x="43275" y="36805"/>
                        <a:pt x="45226" y="29655"/>
                        <a:pt x="45044" y="20020"/>
                      </a:cubicBezTo>
                      <a:lnTo>
                        <a:pt x="13563" y="20020"/>
                      </a:lnTo>
                      <a:cubicBezTo>
                        <a:pt x="13658" y="16299"/>
                        <a:pt x="14674" y="13399"/>
                        <a:pt x="16611" y="11319"/>
                      </a:cubicBezTo>
                      <a:cubicBezTo>
                        <a:pt x="18547" y="9249"/>
                        <a:pt x="20961" y="8214"/>
                        <a:pt x="23852" y="8214"/>
                      </a:cubicBezTo>
                      <a:cubicBezTo>
                        <a:pt x="25817" y="8214"/>
                        <a:pt x="27467" y="8748"/>
                        <a:pt x="28803" y="9817"/>
                      </a:cubicBezTo>
                      <a:cubicBezTo>
                        <a:pt x="30148" y="10895"/>
                        <a:pt x="31164" y="12626"/>
                        <a:pt x="31851" y="15011"/>
                      </a:cubicBezTo>
                      <a:close/>
                      <a:moveTo>
                        <a:pt x="32566" y="27718"/>
                      </a:moveTo>
                      <a:cubicBezTo>
                        <a:pt x="32480" y="31353"/>
                        <a:pt x="31541" y="34115"/>
                        <a:pt x="29747" y="36004"/>
                      </a:cubicBezTo>
                      <a:cubicBezTo>
                        <a:pt x="27963" y="37902"/>
                        <a:pt x="25788" y="38851"/>
                        <a:pt x="23222" y="38851"/>
                      </a:cubicBezTo>
                      <a:cubicBezTo>
                        <a:pt x="20484" y="38851"/>
                        <a:pt x="18218" y="37854"/>
                        <a:pt x="16425" y="35861"/>
                      </a:cubicBezTo>
                      <a:cubicBezTo>
                        <a:pt x="14641" y="33857"/>
                        <a:pt x="13763" y="31143"/>
                        <a:pt x="13792" y="27718"/>
                      </a:cubicBezTo>
                      <a:close/>
                    </a:path>
                  </a:pathLst>
                </a:custGeom>
                <a:solidFill>
                  <a:srgbClr val="000000"/>
                </a:solidFill>
                <a:ln w="179" cap="flat">
                  <a:noFill/>
                  <a:prstDash val="solid"/>
                  <a:round/>
                </a:ln>
              </p:spPr>
              <p:txBody>
                <a:bodyPr rtlCol="0" anchor="ctr"/>
                <a:lstStyle/>
                <a:p>
                  <a:endParaRPr lang="en-US"/>
                </a:p>
              </p:txBody>
            </p:sp>
            <p:sp>
              <p:nvSpPr>
                <p:cNvPr id="1866" name="Freeform: Shape 1865">
                  <a:extLst>
                    <a:ext uri="{FF2B5EF4-FFF2-40B4-BE49-F238E27FC236}">
                      <a16:creationId xmlns:a16="http://schemas.microsoft.com/office/drawing/2014/main" id="{2B635C41-331E-742E-B4BB-8030E1036735}"/>
                    </a:ext>
                  </a:extLst>
                </p:cNvPr>
                <p:cNvSpPr/>
                <p:nvPr/>
              </p:nvSpPr>
              <p:spPr>
                <a:xfrm flipV="1">
                  <a:off x="10489401" y="3899676"/>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867" name="Freeform: Shape 1866">
                  <a:extLst>
                    <a:ext uri="{FF2B5EF4-FFF2-40B4-BE49-F238E27FC236}">
                      <a16:creationId xmlns:a16="http://schemas.microsoft.com/office/drawing/2014/main" id="{4D553A37-EBEF-CAA8-8F21-9A03266F0260}"/>
                    </a:ext>
                  </a:extLst>
                </p:cNvPr>
                <p:cNvSpPr/>
                <p:nvPr/>
              </p:nvSpPr>
              <p:spPr>
                <a:xfrm flipV="1">
                  <a:off x="10518652" y="3851652"/>
                  <a:ext cx="45834" cy="31381"/>
                </a:xfrm>
                <a:custGeom>
                  <a:avLst/>
                  <a:gdLst>
                    <a:gd name="connsiteX0" fmla="*/ 588 w 45834"/>
                    <a:gd name="connsiteY0" fmla="*/ 18073 h 31381"/>
                    <a:gd name="connsiteX1" fmla="*/ 588 w 45834"/>
                    <a:gd name="connsiteY1" fmla="*/ 29606 h 31381"/>
                    <a:gd name="connsiteX2" fmla="*/ 46422 w 45834"/>
                    <a:gd name="connsiteY2" fmla="*/ 29606 h 31381"/>
                    <a:gd name="connsiteX3" fmla="*/ 46422 w 45834"/>
                    <a:gd name="connsiteY3" fmla="*/ 18073 h 31381"/>
                    <a:gd name="connsiteX4" fmla="*/ 588 w 45834"/>
                    <a:gd name="connsiteY4" fmla="*/ -1775 h 31381"/>
                    <a:gd name="connsiteX5" fmla="*/ 588 w 45834"/>
                    <a:gd name="connsiteY5" fmla="*/ 9801 h 31381"/>
                    <a:gd name="connsiteX6" fmla="*/ 46422 w 45834"/>
                    <a:gd name="connsiteY6" fmla="*/ 9801 h 31381"/>
                    <a:gd name="connsiteX7" fmla="*/ 46422 w 45834"/>
                    <a:gd name="connsiteY7" fmla="*/ -1775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588" y="18073"/>
                      </a:moveTo>
                      <a:lnTo>
                        <a:pt x="588" y="29606"/>
                      </a:lnTo>
                      <a:lnTo>
                        <a:pt x="46422" y="29606"/>
                      </a:lnTo>
                      <a:lnTo>
                        <a:pt x="46422" y="18073"/>
                      </a:lnTo>
                      <a:close/>
                      <a:moveTo>
                        <a:pt x="588" y="-1775"/>
                      </a:moveTo>
                      <a:lnTo>
                        <a:pt x="588" y="9801"/>
                      </a:lnTo>
                      <a:lnTo>
                        <a:pt x="46422" y="9801"/>
                      </a:lnTo>
                      <a:lnTo>
                        <a:pt x="46422" y="-1775"/>
                      </a:lnTo>
                      <a:close/>
                    </a:path>
                  </a:pathLst>
                </a:custGeom>
                <a:solidFill>
                  <a:srgbClr val="000000"/>
                </a:solidFill>
                <a:ln w="179" cap="flat">
                  <a:noFill/>
                  <a:prstDash val="solid"/>
                  <a:round/>
                </a:ln>
              </p:spPr>
              <p:txBody>
                <a:bodyPr rtlCol="0" anchor="ctr"/>
                <a:lstStyle/>
                <a:p>
                  <a:endParaRPr lang="en-US"/>
                </a:p>
              </p:txBody>
            </p:sp>
            <p:sp>
              <p:nvSpPr>
                <p:cNvPr id="1868" name="Freeform: Shape 1867">
                  <a:extLst>
                    <a:ext uri="{FF2B5EF4-FFF2-40B4-BE49-F238E27FC236}">
                      <a16:creationId xmlns:a16="http://schemas.microsoft.com/office/drawing/2014/main" id="{2AC5595C-87A7-888F-DC6B-C0524E29B54B}"/>
                    </a:ext>
                  </a:extLst>
                </p:cNvPr>
                <p:cNvSpPr/>
                <p:nvPr/>
              </p:nvSpPr>
              <p:spPr>
                <a:xfrm flipV="1">
                  <a:off x="10568329" y="3899676"/>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869" name="Freeform: Shape 1868">
                  <a:extLst>
                    <a:ext uri="{FF2B5EF4-FFF2-40B4-BE49-F238E27FC236}">
                      <a16:creationId xmlns:a16="http://schemas.microsoft.com/office/drawing/2014/main" id="{F3B8E961-1DA2-E502-2F19-4A2A6049B5D9}"/>
                    </a:ext>
                  </a:extLst>
                </p:cNvPr>
                <p:cNvSpPr/>
                <p:nvPr/>
              </p:nvSpPr>
              <p:spPr>
                <a:xfrm flipV="1">
                  <a:off x="10600299" y="3834123"/>
                  <a:ext cx="22280" cy="84027"/>
                </a:xfrm>
                <a:custGeom>
                  <a:avLst/>
                  <a:gdLst>
                    <a:gd name="connsiteX0" fmla="*/ 1237 w 22280"/>
                    <a:gd name="connsiteY0" fmla="*/ -1159 h 84027"/>
                    <a:gd name="connsiteX1" fmla="*/ 1237 w 22280"/>
                    <a:gd name="connsiteY1" fmla="*/ 82869 h 84027"/>
                    <a:gd name="connsiteX2" fmla="*/ 23518 w 22280"/>
                    <a:gd name="connsiteY2" fmla="*/ 82869 h 84027"/>
                    <a:gd name="connsiteX3" fmla="*/ 23518 w 22280"/>
                    <a:gd name="connsiteY3" fmla="*/ 72995 h 84027"/>
                    <a:gd name="connsiteX4" fmla="*/ 13186 w 22280"/>
                    <a:gd name="connsiteY4" fmla="*/ 72995 h 84027"/>
                    <a:gd name="connsiteX5" fmla="*/ 13186 w 22280"/>
                    <a:gd name="connsiteY5" fmla="*/ 8729 h 84027"/>
                    <a:gd name="connsiteX6" fmla="*/ 23518 w 22280"/>
                    <a:gd name="connsiteY6" fmla="*/ 8729 h 84027"/>
                    <a:gd name="connsiteX7" fmla="*/ 23518 w 22280"/>
                    <a:gd name="connsiteY7" fmla="*/ -1159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1237" y="-1159"/>
                      </a:moveTo>
                      <a:lnTo>
                        <a:pt x="1237" y="82869"/>
                      </a:lnTo>
                      <a:lnTo>
                        <a:pt x="23518" y="82869"/>
                      </a:lnTo>
                      <a:lnTo>
                        <a:pt x="23518" y="72995"/>
                      </a:lnTo>
                      <a:lnTo>
                        <a:pt x="13186" y="72995"/>
                      </a:lnTo>
                      <a:lnTo>
                        <a:pt x="13186" y="8729"/>
                      </a:lnTo>
                      <a:lnTo>
                        <a:pt x="23518" y="8729"/>
                      </a:lnTo>
                      <a:lnTo>
                        <a:pt x="23518" y="-1159"/>
                      </a:lnTo>
                      <a:close/>
                    </a:path>
                  </a:pathLst>
                </a:custGeom>
                <a:solidFill>
                  <a:srgbClr val="000000"/>
                </a:solidFill>
                <a:ln w="179" cap="flat">
                  <a:noFill/>
                  <a:prstDash val="solid"/>
                  <a:round/>
                </a:ln>
              </p:spPr>
              <p:txBody>
                <a:bodyPr rtlCol="0" anchor="ctr"/>
                <a:lstStyle/>
                <a:p>
                  <a:endParaRPr lang="en-US"/>
                </a:p>
              </p:txBody>
            </p:sp>
            <p:sp>
              <p:nvSpPr>
                <p:cNvPr id="1870" name="Freeform: Shape 1869">
                  <a:extLst>
                    <a:ext uri="{FF2B5EF4-FFF2-40B4-BE49-F238E27FC236}">
                      <a16:creationId xmlns:a16="http://schemas.microsoft.com/office/drawing/2014/main" id="{074CEC3C-2EFB-2F95-3922-26177DAAD912}"/>
                    </a:ext>
                  </a:extLst>
                </p:cNvPr>
                <p:cNvSpPr/>
                <p:nvPr/>
              </p:nvSpPr>
              <p:spPr>
                <a:xfrm flipV="1">
                  <a:off x="10631512" y="3833851"/>
                  <a:ext cx="28805" cy="65825"/>
                </a:xfrm>
                <a:custGeom>
                  <a:avLst/>
                  <a:gdLst>
                    <a:gd name="connsiteX0" fmla="*/ 29773 w 28805"/>
                    <a:gd name="connsiteY0" fmla="*/ -1816 h 65825"/>
                    <a:gd name="connsiteX1" fmla="*/ 17209 w 28805"/>
                    <a:gd name="connsiteY1" fmla="*/ -1816 h 65825"/>
                    <a:gd name="connsiteX2" fmla="*/ 17209 w 28805"/>
                    <a:gd name="connsiteY2" fmla="*/ 45535 h 65825"/>
                    <a:gd name="connsiteX3" fmla="*/ 967 w 28805"/>
                    <a:gd name="connsiteY3" fmla="*/ 36019 h 65825"/>
                    <a:gd name="connsiteX4" fmla="*/ 967 w 28805"/>
                    <a:gd name="connsiteY4" fmla="*/ 47424 h 65825"/>
                    <a:gd name="connsiteX5" fmla="*/ 11657 w 28805"/>
                    <a:gd name="connsiteY5" fmla="*/ 53520 h 65825"/>
                    <a:gd name="connsiteX6" fmla="*/ 19570 w 28805"/>
                    <a:gd name="connsiteY6" fmla="*/ 64009 h 65825"/>
                    <a:gd name="connsiteX7" fmla="*/ 29773 w 28805"/>
                    <a:gd name="connsiteY7" fmla="*/ 6400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773" y="-1816"/>
                      </a:moveTo>
                      <a:lnTo>
                        <a:pt x="17209" y="-1816"/>
                      </a:lnTo>
                      <a:lnTo>
                        <a:pt x="17209" y="45535"/>
                      </a:lnTo>
                      <a:cubicBezTo>
                        <a:pt x="12611" y="41242"/>
                        <a:pt x="7197" y="38070"/>
                        <a:pt x="967" y="36019"/>
                      </a:cubicBezTo>
                      <a:lnTo>
                        <a:pt x="967" y="47424"/>
                      </a:lnTo>
                      <a:cubicBezTo>
                        <a:pt x="4249" y="48493"/>
                        <a:pt x="7812" y="50525"/>
                        <a:pt x="11657" y="53520"/>
                      </a:cubicBezTo>
                      <a:cubicBezTo>
                        <a:pt x="15501" y="56516"/>
                        <a:pt x="18139" y="60012"/>
                        <a:pt x="19570" y="64009"/>
                      </a:cubicBezTo>
                      <a:lnTo>
                        <a:pt x="29773" y="64009"/>
                      </a:lnTo>
                      <a:close/>
                    </a:path>
                  </a:pathLst>
                </a:custGeom>
                <a:solidFill>
                  <a:srgbClr val="000000"/>
                </a:solidFill>
                <a:ln w="179" cap="flat">
                  <a:noFill/>
                  <a:prstDash val="solid"/>
                  <a:round/>
                </a:ln>
              </p:spPr>
              <p:txBody>
                <a:bodyPr rtlCol="0" anchor="ctr"/>
                <a:lstStyle/>
                <a:p>
                  <a:endParaRPr lang="en-US"/>
                </a:p>
              </p:txBody>
            </p:sp>
            <p:sp>
              <p:nvSpPr>
                <p:cNvPr id="1871" name="Freeform: Shape 1870">
                  <a:extLst>
                    <a:ext uri="{FF2B5EF4-FFF2-40B4-BE49-F238E27FC236}">
                      <a16:creationId xmlns:a16="http://schemas.microsoft.com/office/drawing/2014/main" id="{602C6E56-1E96-2E2E-8FEA-27F8053601EA}"/>
                    </a:ext>
                  </a:extLst>
                </p:cNvPr>
                <p:cNvSpPr/>
                <p:nvPr/>
              </p:nvSpPr>
              <p:spPr>
                <a:xfrm flipV="1">
                  <a:off x="10679097" y="3835010"/>
                  <a:ext cx="42972" cy="64666"/>
                </a:xfrm>
                <a:custGeom>
                  <a:avLst/>
                  <a:gdLst>
                    <a:gd name="connsiteX0" fmla="*/ 719 w 42972"/>
                    <a:gd name="connsiteY0" fmla="*/ 51214 h 64666"/>
                    <a:gd name="connsiteX1" fmla="*/ 719 w 42972"/>
                    <a:gd name="connsiteY1" fmla="*/ 62891 h 64666"/>
                    <a:gd name="connsiteX2" fmla="*/ 43691 w 42972"/>
                    <a:gd name="connsiteY2" fmla="*/ 62891 h 64666"/>
                    <a:gd name="connsiteX3" fmla="*/ 43691 w 42972"/>
                    <a:gd name="connsiteY3" fmla="*/ 53761 h 64666"/>
                    <a:gd name="connsiteX4" fmla="*/ 32859 w 42972"/>
                    <a:gd name="connsiteY4" fmla="*/ 38736 h 64666"/>
                    <a:gd name="connsiteX5" fmla="*/ 24473 w 42972"/>
                    <a:gd name="connsiteY5" fmla="*/ 17915 h 64666"/>
                    <a:gd name="connsiteX6" fmla="*/ 21640 w 42972"/>
                    <a:gd name="connsiteY6" fmla="*/ -1775 h 64666"/>
                    <a:gd name="connsiteX7" fmla="*/ 9534 w 42972"/>
                    <a:gd name="connsiteY7" fmla="*/ -1775 h 64666"/>
                    <a:gd name="connsiteX8" fmla="*/ 15129 w 42972"/>
                    <a:gd name="connsiteY8" fmla="*/ 25943 h 64666"/>
                    <a:gd name="connsiteX9" fmla="*/ 29296 w 42972"/>
                    <a:gd name="connsiteY9" fmla="*/ 51214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719" y="51214"/>
                      </a:moveTo>
                      <a:lnTo>
                        <a:pt x="719" y="62891"/>
                      </a:lnTo>
                      <a:lnTo>
                        <a:pt x="43691" y="62891"/>
                      </a:lnTo>
                      <a:lnTo>
                        <a:pt x="43691" y="53761"/>
                      </a:lnTo>
                      <a:cubicBezTo>
                        <a:pt x="40143" y="50279"/>
                        <a:pt x="36532" y="45271"/>
                        <a:pt x="32859" y="38736"/>
                      </a:cubicBezTo>
                      <a:cubicBezTo>
                        <a:pt x="29196" y="32211"/>
                        <a:pt x="26401" y="25270"/>
                        <a:pt x="24473" y="17915"/>
                      </a:cubicBezTo>
                      <a:cubicBezTo>
                        <a:pt x="22556" y="10569"/>
                        <a:pt x="21611" y="4006"/>
                        <a:pt x="21640" y="-1775"/>
                      </a:cubicBezTo>
                      <a:lnTo>
                        <a:pt x="9534" y="-1775"/>
                      </a:lnTo>
                      <a:cubicBezTo>
                        <a:pt x="9734" y="7288"/>
                        <a:pt x="11599" y="16527"/>
                        <a:pt x="15129" y="25943"/>
                      </a:cubicBezTo>
                      <a:cubicBezTo>
                        <a:pt x="18668" y="35368"/>
                        <a:pt x="23391" y="43792"/>
                        <a:pt x="29296" y="51214"/>
                      </a:cubicBezTo>
                      <a:close/>
                    </a:path>
                  </a:pathLst>
                </a:custGeom>
                <a:solidFill>
                  <a:srgbClr val="000000"/>
                </a:solidFill>
                <a:ln w="179" cap="flat">
                  <a:noFill/>
                  <a:prstDash val="solid"/>
                  <a:round/>
                </a:ln>
              </p:spPr>
              <p:txBody>
                <a:bodyPr rtlCol="0" anchor="ctr"/>
                <a:lstStyle/>
                <a:p>
                  <a:endParaRPr lang="en-US"/>
                </a:p>
              </p:txBody>
            </p:sp>
            <p:sp>
              <p:nvSpPr>
                <p:cNvPr id="1872" name="Freeform: Shape 1871">
                  <a:extLst>
                    <a:ext uri="{FF2B5EF4-FFF2-40B4-BE49-F238E27FC236}">
                      <a16:creationId xmlns:a16="http://schemas.microsoft.com/office/drawing/2014/main" id="{CB995A1E-8156-E0E3-3CEA-EF3E05D6AC58}"/>
                    </a:ext>
                  </a:extLst>
                </p:cNvPr>
                <p:cNvSpPr/>
                <p:nvPr/>
              </p:nvSpPr>
              <p:spPr>
                <a:xfrm flipV="1">
                  <a:off x="10731376" y="3887112"/>
                  <a:ext cx="13594" cy="27188"/>
                </a:xfrm>
                <a:custGeom>
                  <a:avLst/>
                  <a:gdLst>
                    <a:gd name="connsiteX0" fmla="*/ 2691 w 13594"/>
                    <a:gd name="connsiteY0" fmla="*/ 27753 h 27188"/>
                    <a:gd name="connsiteX1" fmla="*/ 15255 w 13594"/>
                    <a:gd name="connsiteY1" fmla="*/ 27753 h 27188"/>
                    <a:gd name="connsiteX2" fmla="*/ 15255 w 13594"/>
                    <a:gd name="connsiteY2" fmla="*/ 18766 h 27188"/>
                    <a:gd name="connsiteX3" fmla="*/ 14310 w 13594"/>
                    <a:gd name="connsiteY3" fmla="*/ 10166 h 27188"/>
                    <a:gd name="connsiteX4" fmla="*/ 10747 w 13594"/>
                    <a:gd name="connsiteY4" fmla="*/ 4499 h 27188"/>
                    <a:gd name="connsiteX5" fmla="*/ 4122 w 13594"/>
                    <a:gd name="connsiteY5" fmla="*/ 564 h 27188"/>
                    <a:gd name="connsiteX6" fmla="*/ 1660 w 13594"/>
                    <a:gd name="connsiteY6" fmla="*/ 5759 h 27188"/>
                    <a:gd name="connsiteX7" fmla="*/ 7055 w 13594"/>
                    <a:gd name="connsiteY7" fmla="*/ 9193 h 27188"/>
                    <a:gd name="connsiteX8" fmla="*/ 8772 w 13594"/>
                    <a:gd name="connsiteY8" fmla="*/ 15189 h 27188"/>
                    <a:gd name="connsiteX9" fmla="*/ 2691 w 13594"/>
                    <a:gd name="connsiteY9" fmla="*/ 15189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2691" y="27753"/>
                      </a:moveTo>
                      <a:lnTo>
                        <a:pt x="15255" y="27753"/>
                      </a:lnTo>
                      <a:lnTo>
                        <a:pt x="15255" y="18766"/>
                      </a:lnTo>
                      <a:cubicBezTo>
                        <a:pt x="15255" y="15131"/>
                        <a:pt x="14940" y="12265"/>
                        <a:pt x="14310" y="10166"/>
                      </a:cubicBezTo>
                      <a:cubicBezTo>
                        <a:pt x="13681" y="8058"/>
                        <a:pt x="12493" y="6169"/>
                        <a:pt x="10747" y="4499"/>
                      </a:cubicBezTo>
                      <a:cubicBezTo>
                        <a:pt x="9011" y="2830"/>
                        <a:pt x="6802" y="1518"/>
                        <a:pt x="4122" y="564"/>
                      </a:cubicBezTo>
                      <a:lnTo>
                        <a:pt x="1660" y="5759"/>
                      </a:lnTo>
                      <a:cubicBezTo>
                        <a:pt x="4188" y="6589"/>
                        <a:pt x="5987" y="7733"/>
                        <a:pt x="7055" y="9193"/>
                      </a:cubicBezTo>
                      <a:cubicBezTo>
                        <a:pt x="8133" y="10653"/>
                        <a:pt x="8706" y="12651"/>
                        <a:pt x="8772" y="15189"/>
                      </a:cubicBezTo>
                      <a:lnTo>
                        <a:pt x="2691" y="15189"/>
                      </a:lnTo>
                      <a:close/>
                    </a:path>
                  </a:pathLst>
                </a:custGeom>
                <a:solidFill>
                  <a:srgbClr val="000000"/>
                </a:solidFill>
                <a:ln w="179" cap="flat">
                  <a:noFill/>
                  <a:prstDash val="solid"/>
                  <a:round/>
                </a:ln>
              </p:spPr>
              <p:txBody>
                <a:bodyPr rtlCol="0" anchor="ctr"/>
                <a:lstStyle/>
                <a:p>
                  <a:endParaRPr lang="en-US"/>
                </a:p>
              </p:txBody>
            </p:sp>
            <p:sp>
              <p:nvSpPr>
                <p:cNvPr id="1873" name="Freeform: Shape 1872">
                  <a:extLst>
                    <a:ext uri="{FF2B5EF4-FFF2-40B4-BE49-F238E27FC236}">
                      <a16:creationId xmlns:a16="http://schemas.microsoft.com/office/drawing/2014/main" id="{3F22D1DE-616A-D593-0D1F-F855DF36B170}"/>
                    </a:ext>
                  </a:extLst>
                </p:cNvPr>
                <p:cNvSpPr/>
                <p:nvPr/>
              </p:nvSpPr>
              <p:spPr>
                <a:xfrm flipV="1">
                  <a:off x="10751583" y="3899676"/>
                  <a:ext cx="4292" cy="4292"/>
                </a:xfrm>
                <a:custGeom>
                  <a:avLst/>
                  <a:gdLst/>
                  <a:ahLst/>
                  <a:cxnLst/>
                  <a:rect l="l" t="t" r="r" b="b"/>
                  <a:pathLst>
                    <a:path w="4292" h="4292"/>
                  </a:pathLst>
                </a:custGeom>
                <a:solidFill>
                  <a:srgbClr val="000000"/>
                </a:solidFill>
                <a:ln w="179" cap="flat">
                  <a:noFill/>
                  <a:prstDash val="solid"/>
                  <a:round/>
                </a:ln>
              </p:spPr>
              <p:txBody>
                <a:bodyPr rtlCol="0" anchor="ctr"/>
                <a:lstStyle/>
                <a:p>
                  <a:endParaRPr lang="en-US"/>
                </a:p>
              </p:txBody>
            </p:sp>
            <p:sp>
              <p:nvSpPr>
                <p:cNvPr id="1874" name="Freeform: Shape 1873">
                  <a:extLst>
                    <a:ext uri="{FF2B5EF4-FFF2-40B4-BE49-F238E27FC236}">
                      <a16:creationId xmlns:a16="http://schemas.microsoft.com/office/drawing/2014/main" id="{8B2035B7-FFD2-1A9D-5459-CA9CC2046C48}"/>
                    </a:ext>
                  </a:extLst>
                </p:cNvPr>
                <p:cNvSpPr/>
                <p:nvPr/>
              </p:nvSpPr>
              <p:spPr>
                <a:xfrm flipV="1">
                  <a:off x="10780920" y="3835010"/>
                  <a:ext cx="42972" cy="64666"/>
                </a:xfrm>
                <a:custGeom>
                  <a:avLst/>
                  <a:gdLst>
                    <a:gd name="connsiteX0" fmla="*/ 743 w 42972"/>
                    <a:gd name="connsiteY0" fmla="*/ 51214 h 64666"/>
                    <a:gd name="connsiteX1" fmla="*/ 743 w 42972"/>
                    <a:gd name="connsiteY1" fmla="*/ 62891 h 64666"/>
                    <a:gd name="connsiteX2" fmla="*/ 43715 w 42972"/>
                    <a:gd name="connsiteY2" fmla="*/ 62891 h 64666"/>
                    <a:gd name="connsiteX3" fmla="*/ 43715 w 42972"/>
                    <a:gd name="connsiteY3" fmla="*/ 53761 h 64666"/>
                    <a:gd name="connsiteX4" fmla="*/ 32883 w 42972"/>
                    <a:gd name="connsiteY4" fmla="*/ 38736 h 64666"/>
                    <a:gd name="connsiteX5" fmla="*/ 24497 w 42972"/>
                    <a:gd name="connsiteY5" fmla="*/ 17915 h 64666"/>
                    <a:gd name="connsiteX6" fmla="*/ 21664 w 42972"/>
                    <a:gd name="connsiteY6" fmla="*/ -1775 h 64666"/>
                    <a:gd name="connsiteX7" fmla="*/ 9558 w 42972"/>
                    <a:gd name="connsiteY7" fmla="*/ -1775 h 64666"/>
                    <a:gd name="connsiteX8" fmla="*/ 15153 w 42972"/>
                    <a:gd name="connsiteY8" fmla="*/ 25943 h 64666"/>
                    <a:gd name="connsiteX9" fmla="*/ 29320 w 42972"/>
                    <a:gd name="connsiteY9" fmla="*/ 51214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743" y="51214"/>
                      </a:moveTo>
                      <a:lnTo>
                        <a:pt x="743" y="62891"/>
                      </a:lnTo>
                      <a:lnTo>
                        <a:pt x="43715" y="62891"/>
                      </a:lnTo>
                      <a:lnTo>
                        <a:pt x="43715" y="53761"/>
                      </a:lnTo>
                      <a:cubicBezTo>
                        <a:pt x="40166" y="50279"/>
                        <a:pt x="36556" y="45271"/>
                        <a:pt x="32883" y="38736"/>
                      </a:cubicBezTo>
                      <a:cubicBezTo>
                        <a:pt x="29219" y="32211"/>
                        <a:pt x="26424" y="25270"/>
                        <a:pt x="24497" y="17915"/>
                      </a:cubicBezTo>
                      <a:cubicBezTo>
                        <a:pt x="22580" y="10569"/>
                        <a:pt x="21635" y="4006"/>
                        <a:pt x="21664" y="-1775"/>
                      </a:cubicBezTo>
                      <a:lnTo>
                        <a:pt x="9558" y="-1775"/>
                      </a:lnTo>
                      <a:cubicBezTo>
                        <a:pt x="9758" y="7288"/>
                        <a:pt x="11623" y="16527"/>
                        <a:pt x="15153" y="25943"/>
                      </a:cubicBezTo>
                      <a:cubicBezTo>
                        <a:pt x="18692" y="35368"/>
                        <a:pt x="23414" y="43792"/>
                        <a:pt x="29320" y="51214"/>
                      </a:cubicBezTo>
                      <a:close/>
                    </a:path>
                  </a:pathLst>
                </a:custGeom>
                <a:solidFill>
                  <a:srgbClr val="000000"/>
                </a:solidFill>
                <a:ln w="179" cap="flat">
                  <a:noFill/>
                  <a:prstDash val="solid"/>
                  <a:round/>
                </a:ln>
              </p:spPr>
              <p:txBody>
                <a:bodyPr rtlCol="0" anchor="ctr"/>
                <a:lstStyle/>
                <a:p>
                  <a:endParaRPr lang="en-US"/>
                </a:p>
              </p:txBody>
            </p:sp>
            <p:sp>
              <p:nvSpPr>
                <p:cNvPr id="1875" name="Freeform: Shape 1874">
                  <a:extLst>
                    <a:ext uri="{FF2B5EF4-FFF2-40B4-BE49-F238E27FC236}">
                      <a16:creationId xmlns:a16="http://schemas.microsoft.com/office/drawing/2014/main" id="{98A22B74-EB47-DA5B-6CDF-48E03493DB21}"/>
                    </a:ext>
                  </a:extLst>
                </p:cNvPr>
                <p:cNvSpPr/>
                <p:nvPr/>
              </p:nvSpPr>
              <p:spPr>
                <a:xfrm flipV="1">
                  <a:off x="10831411" y="3833851"/>
                  <a:ext cx="43544" cy="66941"/>
                </a:xfrm>
                <a:custGeom>
                  <a:avLst/>
                  <a:gdLst>
                    <a:gd name="connsiteX0" fmla="*/ 766 w 43544"/>
                    <a:gd name="connsiteY0" fmla="*/ 16740 h 66941"/>
                    <a:gd name="connsiteX1" fmla="*/ 12929 w 43544"/>
                    <a:gd name="connsiteY1" fmla="*/ 18214 h 66941"/>
                    <a:gd name="connsiteX2" fmla="*/ 16049 w 43544"/>
                    <a:gd name="connsiteY2" fmla="*/ 11102 h 66941"/>
                    <a:gd name="connsiteX3" fmla="*/ 22230 w 43544"/>
                    <a:gd name="connsiteY3" fmla="*/ 8641 h 66941"/>
                    <a:gd name="connsiteX4" fmla="*/ 28770 w 43544"/>
                    <a:gd name="connsiteY4" fmla="*/ 11589 h 66941"/>
                    <a:gd name="connsiteX5" fmla="*/ 31432 w 43544"/>
                    <a:gd name="connsiteY5" fmla="*/ 19559 h 66941"/>
                    <a:gd name="connsiteX6" fmla="*/ 28884 w 43544"/>
                    <a:gd name="connsiteY6" fmla="*/ 27058 h 66941"/>
                    <a:gd name="connsiteX7" fmla="*/ 22674 w 43544"/>
                    <a:gd name="connsiteY7" fmla="*/ 29834 h 66941"/>
                    <a:gd name="connsiteX8" fmla="*/ 16907 w 43544"/>
                    <a:gd name="connsiteY8" fmla="*/ 28904 h 66941"/>
                    <a:gd name="connsiteX9" fmla="*/ 18295 w 43544"/>
                    <a:gd name="connsiteY9" fmla="*/ 39135 h 66941"/>
                    <a:gd name="connsiteX10" fmla="*/ 26065 w 43544"/>
                    <a:gd name="connsiteY10" fmla="*/ 41353 h 66941"/>
                    <a:gd name="connsiteX11" fmla="*/ 28756 w 43544"/>
                    <a:gd name="connsiteY11" fmla="*/ 47592 h 66941"/>
                    <a:gd name="connsiteX12" fmla="*/ 26781 w 43544"/>
                    <a:gd name="connsiteY12" fmla="*/ 52858 h 66941"/>
                    <a:gd name="connsiteX13" fmla="*/ 21558 w 43544"/>
                    <a:gd name="connsiteY13" fmla="*/ 54833 h 66941"/>
                    <a:gd name="connsiteX14" fmla="*/ 16049 w 43544"/>
                    <a:gd name="connsiteY14" fmla="*/ 52601 h 66941"/>
                    <a:gd name="connsiteX15" fmla="*/ 13287 w 43544"/>
                    <a:gd name="connsiteY15" fmla="*/ 46075 h 66941"/>
                    <a:gd name="connsiteX16" fmla="*/ 1696 w 43544"/>
                    <a:gd name="connsiteY16" fmla="*/ 48036 h 66941"/>
                    <a:gd name="connsiteX17" fmla="*/ 5345 w 43544"/>
                    <a:gd name="connsiteY17" fmla="*/ 57538 h 66941"/>
                    <a:gd name="connsiteX18" fmla="*/ 12142 w 43544"/>
                    <a:gd name="connsiteY18" fmla="*/ 63133 h 66941"/>
                    <a:gd name="connsiteX19" fmla="*/ 21916 w 43544"/>
                    <a:gd name="connsiteY19" fmla="*/ 65165 h 66941"/>
                    <a:gd name="connsiteX20" fmla="*/ 36755 w 43544"/>
                    <a:gd name="connsiteY20" fmla="*/ 59269 h 66941"/>
                    <a:gd name="connsiteX21" fmla="*/ 41363 w 43544"/>
                    <a:gd name="connsiteY21" fmla="*/ 48351 h 66941"/>
                    <a:gd name="connsiteX22" fmla="*/ 31932 w 43544"/>
                    <a:gd name="connsiteY22" fmla="*/ 34585 h 66941"/>
                    <a:gd name="connsiteX23" fmla="*/ 40933 w 43544"/>
                    <a:gd name="connsiteY23" fmla="*/ 29161 h 66941"/>
                    <a:gd name="connsiteX24" fmla="*/ 44310 w 43544"/>
                    <a:gd name="connsiteY24" fmla="*/ 19015 h 66941"/>
                    <a:gd name="connsiteX25" fmla="*/ 38000 w 43544"/>
                    <a:gd name="connsiteY25" fmla="*/ 4305 h 66941"/>
                    <a:gd name="connsiteX26" fmla="*/ 22316 w 43544"/>
                    <a:gd name="connsiteY26" fmla="*/ -1777 h 66941"/>
                    <a:gd name="connsiteX27" fmla="*/ 7548 w 43544"/>
                    <a:gd name="connsiteY27" fmla="*/ 3346 h 66941"/>
                    <a:gd name="connsiteX28" fmla="*/ 766 w 43544"/>
                    <a:gd name="connsiteY28" fmla="*/ 16740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766" y="16740"/>
                      </a:moveTo>
                      <a:lnTo>
                        <a:pt x="12929" y="18214"/>
                      </a:lnTo>
                      <a:cubicBezTo>
                        <a:pt x="13311" y="15114"/>
                        <a:pt x="14350" y="12743"/>
                        <a:pt x="16049" y="11102"/>
                      </a:cubicBezTo>
                      <a:cubicBezTo>
                        <a:pt x="17756" y="9461"/>
                        <a:pt x="19817" y="8641"/>
                        <a:pt x="22230" y="8641"/>
                      </a:cubicBezTo>
                      <a:cubicBezTo>
                        <a:pt x="24825" y="8641"/>
                        <a:pt x="27005" y="9623"/>
                        <a:pt x="28770" y="11589"/>
                      </a:cubicBezTo>
                      <a:cubicBezTo>
                        <a:pt x="30544" y="13563"/>
                        <a:pt x="31432" y="16220"/>
                        <a:pt x="31432" y="19559"/>
                      </a:cubicBezTo>
                      <a:cubicBezTo>
                        <a:pt x="31432" y="22717"/>
                        <a:pt x="30583" y="25216"/>
                        <a:pt x="28884" y="27058"/>
                      </a:cubicBezTo>
                      <a:cubicBezTo>
                        <a:pt x="27186" y="28908"/>
                        <a:pt x="25116" y="29834"/>
                        <a:pt x="22674" y="29834"/>
                      </a:cubicBezTo>
                      <a:cubicBezTo>
                        <a:pt x="21062" y="29834"/>
                        <a:pt x="19139" y="29524"/>
                        <a:pt x="16907" y="28904"/>
                      </a:cubicBezTo>
                      <a:lnTo>
                        <a:pt x="18295" y="39135"/>
                      </a:lnTo>
                      <a:cubicBezTo>
                        <a:pt x="21691" y="39049"/>
                        <a:pt x="24281" y="39789"/>
                        <a:pt x="26065" y="41353"/>
                      </a:cubicBezTo>
                      <a:cubicBezTo>
                        <a:pt x="27859" y="42918"/>
                        <a:pt x="28756" y="44997"/>
                        <a:pt x="28756" y="47592"/>
                      </a:cubicBezTo>
                      <a:cubicBezTo>
                        <a:pt x="28756" y="49796"/>
                        <a:pt x="28097" y="51551"/>
                        <a:pt x="26781" y="52858"/>
                      </a:cubicBezTo>
                      <a:cubicBezTo>
                        <a:pt x="25474" y="54175"/>
                        <a:pt x="23733" y="54833"/>
                        <a:pt x="21558" y="54833"/>
                      </a:cubicBezTo>
                      <a:cubicBezTo>
                        <a:pt x="19411" y="54833"/>
                        <a:pt x="17575" y="54089"/>
                        <a:pt x="16049" y="52601"/>
                      </a:cubicBezTo>
                      <a:cubicBezTo>
                        <a:pt x="14532" y="51112"/>
                        <a:pt x="13611" y="48937"/>
                        <a:pt x="13287" y="46075"/>
                      </a:cubicBezTo>
                      <a:lnTo>
                        <a:pt x="1696" y="48036"/>
                      </a:lnTo>
                      <a:cubicBezTo>
                        <a:pt x="2507" y="52004"/>
                        <a:pt x="3723" y="55172"/>
                        <a:pt x="5345" y="57538"/>
                      </a:cubicBezTo>
                      <a:cubicBezTo>
                        <a:pt x="6967" y="59913"/>
                        <a:pt x="9232" y="61778"/>
                        <a:pt x="12142" y="63133"/>
                      </a:cubicBezTo>
                      <a:cubicBezTo>
                        <a:pt x="15052" y="64487"/>
                        <a:pt x="18309" y="65165"/>
                        <a:pt x="21916" y="65165"/>
                      </a:cubicBezTo>
                      <a:cubicBezTo>
                        <a:pt x="28088" y="65165"/>
                        <a:pt x="33034" y="63200"/>
                        <a:pt x="36755" y="59269"/>
                      </a:cubicBezTo>
                      <a:cubicBezTo>
                        <a:pt x="39827" y="56045"/>
                        <a:pt x="41363" y="52405"/>
                        <a:pt x="41363" y="48351"/>
                      </a:cubicBezTo>
                      <a:cubicBezTo>
                        <a:pt x="41363" y="42598"/>
                        <a:pt x="38219" y="38009"/>
                        <a:pt x="31932" y="34585"/>
                      </a:cubicBezTo>
                      <a:cubicBezTo>
                        <a:pt x="35691" y="33774"/>
                        <a:pt x="38691" y="31966"/>
                        <a:pt x="40933" y="29161"/>
                      </a:cubicBezTo>
                      <a:cubicBezTo>
                        <a:pt x="43185" y="26366"/>
                        <a:pt x="44310" y="22984"/>
                        <a:pt x="44310" y="19015"/>
                      </a:cubicBezTo>
                      <a:cubicBezTo>
                        <a:pt x="44310" y="13263"/>
                        <a:pt x="42207" y="8359"/>
                        <a:pt x="38000" y="4305"/>
                      </a:cubicBezTo>
                      <a:cubicBezTo>
                        <a:pt x="33802" y="251"/>
                        <a:pt x="28574" y="-1777"/>
                        <a:pt x="22316" y="-1777"/>
                      </a:cubicBezTo>
                      <a:cubicBezTo>
                        <a:pt x="16382" y="-1777"/>
                        <a:pt x="11460" y="-69"/>
                        <a:pt x="7548" y="3346"/>
                      </a:cubicBezTo>
                      <a:cubicBezTo>
                        <a:pt x="3647" y="6762"/>
                        <a:pt x="1386" y="11226"/>
                        <a:pt x="766" y="16740"/>
                      </a:cubicBezTo>
                      <a:close/>
                    </a:path>
                  </a:pathLst>
                </a:custGeom>
                <a:solidFill>
                  <a:srgbClr val="000000"/>
                </a:solidFill>
                <a:ln w="179" cap="flat">
                  <a:noFill/>
                  <a:prstDash val="solid"/>
                  <a:round/>
                </a:ln>
              </p:spPr>
              <p:txBody>
                <a:bodyPr rtlCol="0" anchor="ctr"/>
                <a:lstStyle/>
                <a:p>
                  <a:endParaRPr lang="en-US"/>
                </a:p>
              </p:txBody>
            </p:sp>
            <p:sp>
              <p:nvSpPr>
                <p:cNvPr id="1876" name="Freeform: Shape 1875">
                  <a:extLst>
                    <a:ext uri="{FF2B5EF4-FFF2-40B4-BE49-F238E27FC236}">
                      <a16:creationId xmlns:a16="http://schemas.microsoft.com/office/drawing/2014/main" id="{BF84CF1B-3D15-2938-F087-BD75784D73C7}"/>
                    </a:ext>
                  </a:extLst>
                </p:cNvPr>
                <p:cNvSpPr/>
                <p:nvPr/>
              </p:nvSpPr>
              <p:spPr>
                <a:xfrm flipV="1">
                  <a:off x="10880599" y="3834123"/>
                  <a:ext cx="22266" cy="84027"/>
                </a:xfrm>
                <a:custGeom>
                  <a:avLst/>
                  <a:gdLst>
                    <a:gd name="connsiteX0" fmla="*/ 23906 w 22266"/>
                    <a:gd name="connsiteY0" fmla="*/ 82869 h 84027"/>
                    <a:gd name="connsiteX1" fmla="*/ 23906 w 22266"/>
                    <a:gd name="connsiteY1" fmla="*/ -1159 h 84027"/>
                    <a:gd name="connsiteX2" fmla="*/ 1640 w 22266"/>
                    <a:gd name="connsiteY2" fmla="*/ -1159 h 84027"/>
                    <a:gd name="connsiteX3" fmla="*/ 1640 w 22266"/>
                    <a:gd name="connsiteY3" fmla="*/ 8729 h 84027"/>
                    <a:gd name="connsiteX4" fmla="*/ 11972 w 22266"/>
                    <a:gd name="connsiteY4" fmla="*/ 8729 h 84027"/>
                    <a:gd name="connsiteX5" fmla="*/ 11972 w 22266"/>
                    <a:gd name="connsiteY5" fmla="*/ 73081 h 84027"/>
                    <a:gd name="connsiteX6" fmla="*/ 1640 w 22266"/>
                    <a:gd name="connsiteY6" fmla="*/ 73081 h 84027"/>
                    <a:gd name="connsiteX7" fmla="*/ 1640 w 22266"/>
                    <a:gd name="connsiteY7" fmla="*/ 82869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3906" y="82869"/>
                      </a:moveTo>
                      <a:lnTo>
                        <a:pt x="23906" y="-1159"/>
                      </a:lnTo>
                      <a:lnTo>
                        <a:pt x="1640" y="-1159"/>
                      </a:lnTo>
                      <a:lnTo>
                        <a:pt x="1640" y="8729"/>
                      </a:lnTo>
                      <a:lnTo>
                        <a:pt x="11972" y="8729"/>
                      </a:lnTo>
                      <a:lnTo>
                        <a:pt x="11972" y="73081"/>
                      </a:lnTo>
                      <a:lnTo>
                        <a:pt x="1640" y="73081"/>
                      </a:lnTo>
                      <a:lnTo>
                        <a:pt x="1640" y="82869"/>
                      </a:lnTo>
                      <a:close/>
                    </a:path>
                  </a:pathLst>
                </a:custGeom>
                <a:solidFill>
                  <a:srgbClr val="000000"/>
                </a:solidFill>
                <a:ln w="179" cap="flat">
                  <a:noFill/>
                  <a:prstDash val="solid"/>
                  <a:round/>
                </a:ln>
              </p:spPr>
              <p:txBody>
                <a:bodyPr rtlCol="0" anchor="ctr"/>
                <a:lstStyle/>
                <a:p>
                  <a:endParaRPr lang="en-US"/>
                </a:p>
              </p:txBody>
            </p:sp>
          </p:grpSp>
        </p:grpSp>
        <p:grpSp>
          <p:nvGrpSpPr>
            <p:cNvPr id="1877" name="Graphic 3">
              <a:extLst>
                <a:ext uri="{FF2B5EF4-FFF2-40B4-BE49-F238E27FC236}">
                  <a16:creationId xmlns:a16="http://schemas.microsoft.com/office/drawing/2014/main" id="{1AF4986D-E735-AD7E-AF27-8DE4AE5FEEE9}"/>
                </a:ext>
              </a:extLst>
            </p:cNvPr>
            <p:cNvGrpSpPr/>
            <p:nvPr/>
          </p:nvGrpSpPr>
          <p:grpSpPr>
            <a:xfrm>
              <a:off x="2687250" y="2027429"/>
              <a:ext cx="2874500" cy="725984"/>
              <a:chOff x="2687250" y="2027429"/>
              <a:chExt cx="2874500" cy="725984"/>
            </a:xfrm>
            <a:noFill/>
          </p:grpSpPr>
          <p:sp>
            <p:nvSpPr>
              <p:cNvPr id="1878" name="Freeform: Shape 1877">
                <a:extLst>
                  <a:ext uri="{FF2B5EF4-FFF2-40B4-BE49-F238E27FC236}">
                    <a16:creationId xmlns:a16="http://schemas.microsoft.com/office/drawing/2014/main" id="{FC5AB0D2-8978-2A10-9099-F038779029FE}"/>
                  </a:ext>
                </a:extLst>
              </p:cNvPr>
              <p:cNvSpPr/>
              <p:nvPr/>
            </p:nvSpPr>
            <p:spPr>
              <a:xfrm>
                <a:off x="2687250" y="2027429"/>
                <a:ext cx="2874500" cy="717078"/>
              </a:xfrm>
              <a:custGeom>
                <a:avLst/>
                <a:gdLst>
                  <a:gd name="connsiteX0" fmla="*/ 227 w 2874500"/>
                  <a:gd name="connsiteY0" fmla="*/ 717083 h 717078"/>
                  <a:gd name="connsiteX1" fmla="*/ 2874727 w 2874500"/>
                  <a:gd name="connsiteY1" fmla="*/ 4 h 717078"/>
                </a:gdLst>
                <a:ahLst/>
                <a:cxnLst>
                  <a:cxn ang="0">
                    <a:pos x="connsiteX0" y="connsiteY0"/>
                  </a:cxn>
                  <a:cxn ang="0">
                    <a:pos x="connsiteX1" y="connsiteY1"/>
                  </a:cxn>
                </a:cxnLst>
                <a:rect l="l" t="t" r="r" b="b"/>
                <a:pathLst>
                  <a:path w="2874500" h="717078">
                    <a:moveTo>
                      <a:pt x="227" y="717083"/>
                    </a:moveTo>
                    <a:cubicBezTo>
                      <a:pt x="956323" y="478572"/>
                      <a:pt x="1914492" y="239547"/>
                      <a:pt x="2874727" y="4"/>
                    </a:cubicBezTo>
                  </a:path>
                </a:pathLst>
              </a:custGeom>
              <a:noFill/>
              <a:ln w="11448" cap="rnd">
                <a:solidFill>
                  <a:srgbClr val="000000"/>
                </a:solidFill>
                <a:prstDash val="solid"/>
                <a:round/>
              </a:ln>
            </p:spPr>
            <p:txBody>
              <a:bodyPr rtlCol="0" anchor="ctr"/>
              <a:lstStyle/>
              <a:p>
                <a:endParaRPr lang="en-US"/>
              </a:p>
            </p:txBody>
          </p:sp>
          <p:sp>
            <p:nvSpPr>
              <p:cNvPr id="1879" name="Freeform: Shape 1878">
                <a:extLst>
                  <a:ext uri="{FF2B5EF4-FFF2-40B4-BE49-F238E27FC236}">
                    <a16:creationId xmlns:a16="http://schemas.microsoft.com/office/drawing/2014/main" id="{0C2C3C65-241C-58EF-084E-E897C8944963}"/>
                  </a:ext>
                </a:extLst>
              </p:cNvPr>
              <p:cNvSpPr/>
              <p:nvPr/>
            </p:nvSpPr>
            <p:spPr>
              <a:xfrm>
                <a:off x="2687250" y="2717868"/>
                <a:ext cx="39975" cy="35545"/>
              </a:xfrm>
              <a:custGeom>
                <a:avLst/>
                <a:gdLst>
                  <a:gd name="connsiteX0" fmla="*/ 40120 w 39975"/>
                  <a:gd name="connsiteY0" fmla="*/ 35570 h 35545"/>
                  <a:gd name="connsiteX1" fmla="*/ 144 w 39975"/>
                  <a:gd name="connsiteY1" fmla="*/ 26664 h 35545"/>
                  <a:gd name="connsiteX2" fmla="*/ 31254 w 39975"/>
                  <a:gd name="connsiteY2" fmla="*/ 24 h 35545"/>
                </a:gdLst>
                <a:ahLst/>
                <a:cxnLst>
                  <a:cxn ang="0">
                    <a:pos x="connsiteX0" y="connsiteY0"/>
                  </a:cxn>
                  <a:cxn ang="0">
                    <a:pos x="connsiteX1" y="connsiteY1"/>
                  </a:cxn>
                  <a:cxn ang="0">
                    <a:pos x="connsiteX2" y="connsiteY2"/>
                  </a:cxn>
                </a:cxnLst>
                <a:rect l="l" t="t" r="r" b="b"/>
                <a:pathLst>
                  <a:path w="39975" h="35545">
                    <a:moveTo>
                      <a:pt x="40120" y="35570"/>
                    </a:moveTo>
                    <a:lnTo>
                      <a:pt x="144" y="26664"/>
                    </a:lnTo>
                    <a:lnTo>
                      <a:pt x="31254" y="24"/>
                    </a:lnTo>
                  </a:path>
                </a:pathLst>
              </a:custGeom>
              <a:noFill/>
              <a:ln w="11448" cap="rnd">
                <a:solidFill>
                  <a:srgbClr val="000000"/>
                </a:solidFill>
                <a:prstDash val="solid"/>
                <a:round/>
              </a:ln>
            </p:spPr>
            <p:txBody>
              <a:bodyPr rtlCol="0" anchor="ctr"/>
              <a:lstStyle/>
              <a:p>
                <a:endParaRPr lang="en-US"/>
              </a:p>
            </p:txBody>
          </p:sp>
        </p:grpSp>
        <p:grpSp>
          <p:nvGrpSpPr>
            <p:cNvPr id="1880" name="Graphic 3">
              <a:extLst>
                <a:ext uri="{FF2B5EF4-FFF2-40B4-BE49-F238E27FC236}">
                  <a16:creationId xmlns:a16="http://schemas.microsoft.com/office/drawing/2014/main" id="{1B550421-1AB3-75BC-069C-E2D6B36A1954}"/>
                </a:ext>
              </a:extLst>
            </p:cNvPr>
            <p:cNvGrpSpPr/>
            <p:nvPr/>
          </p:nvGrpSpPr>
          <p:grpSpPr>
            <a:xfrm>
              <a:off x="1870434" y="2615306"/>
              <a:ext cx="796644" cy="467599"/>
              <a:chOff x="1870434" y="2615306"/>
              <a:chExt cx="796644" cy="467599"/>
            </a:xfrm>
          </p:grpSpPr>
          <p:sp>
            <p:nvSpPr>
              <p:cNvPr id="1881" name="Freeform: Shape 1880">
                <a:extLst>
                  <a:ext uri="{FF2B5EF4-FFF2-40B4-BE49-F238E27FC236}">
                    <a16:creationId xmlns:a16="http://schemas.microsoft.com/office/drawing/2014/main" id="{EF7C0BC8-7ED2-277B-E042-E3FEB6759808}"/>
                  </a:ext>
                </a:extLst>
              </p:cNvPr>
              <p:cNvSpPr/>
              <p:nvPr/>
            </p:nvSpPr>
            <p:spPr>
              <a:xfrm>
                <a:off x="1870434" y="2615306"/>
                <a:ext cx="796644" cy="467599"/>
              </a:xfrm>
              <a:custGeom>
                <a:avLst/>
                <a:gdLst>
                  <a:gd name="connsiteX0" fmla="*/ 119 w 796644"/>
                  <a:gd name="connsiteY0" fmla="*/ 467630 h 467599"/>
                  <a:gd name="connsiteX1" fmla="*/ 796764 w 796644"/>
                  <a:gd name="connsiteY1" fmla="*/ 467630 h 467599"/>
                  <a:gd name="connsiteX2" fmla="*/ 796764 w 796644"/>
                  <a:gd name="connsiteY2" fmla="*/ 31 h 467599"/>
                  <a:gd name="connsiteX3" fmla="*/ 119 w 796644"/>
                  <a:gd name="connsiteY3" fmla="*/ 31 h 467599"/>
                </a:gdLst>
                <a:ahLst/>
                <a:cxnLst>
                  <a:cxn ang="0">
                    <a:pos x="connsiteX0" y="connsiteY0"/>
                  </a:cxn>
                  <a:cxn ang="0">
                    <a:pos x="connsiteX1" y="connsiteY1"/>
                  </a:cxn>
                  <a:cxn ang="0">
                    <a:pos x="connsiteX2" y="connsiteY2"/>
                  </a:cxn>
                  <a:cxn ang="0">
                    <a:pos x="connsiteX3" y="connsiteY3"/>
                  </a:cxn>
                </a:cxnLst>
                <a:rect l="l" t="t" r="r" b="b"/>
                <a:pathLst>
                  <a:path w="796644" h="467599">
                    <a:moveTo>
                      <a:pt x="119" y="467630"/>
                    </a:moveTo>
                    <a:lnTo>
                      <a:pt x="796764" y="467630"/>
                    </a:lnTo>
                    <a:lnTo>
                      <a:pt x="796764" y="31"/>
                    </a:lnTo>
                    <a:lnTo>
                      <a:pt x="119" y="31"/>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882" name="Graphic 3">
                <a:extLst>
                  <a:ext uri="{FF2B5EF4-FFF2-40B4-BE49-F238E27FC236}">
                    <a16:creationId xmlns:a16="http://schemas.microsoft.com/office/drawing/2014/main" id="{EF1A429F-8778-C525-0775-A4A25CD23CA6}"/>
                  </a:ext>
                </a:extLst>
              </p:cNvPr>
              <p:cNvGrpSpPr/>
              <p:nvPr/>
            </p:nvGrpSpPr>
            <p:grpSpPr>
              <a:xfrm>
                <a:off x="1998023" y="2660422"/>
                <a:ext cx="545429" cy="66941"/>
                <a:chOff x="1998023" y="2660422"/>
                <a:chExt cx="545429" cy="66941"/>
              </a:xfrm>
              <a:solidFill>
                <a:srgbClr val="000000"/>
              </a:solidFill>
            </p:grpSpPr>
            <p:sp>
              <p:nvSpPr>
                <p:cNvPr id="1883" name="Freeform: Shape 1882">
                  <a:extLst>
                    <a:ext uri="{FF2B5EF4-FFF2-40B4-BE49-F238E27FC236}">
                      <a16:creationId xmlns:a16="http://schemas.microsoft.com/office/drawing/2014/main" id="{D1F4CB79-CF83-69D9-B52C-B9792F7642B8}"/>
                    </a:ext>
                  </a:extLst>
                </p:cNvPr>
                <p:cNvSpPr/>
                <p:nvPr/>
              </p:nvSpPr>
              <p:spPr>
                <a:xfrm flipV="1">
                  <a:off x="1998023" y="2660694"/>
                  <a:ext cx="54906" cy="65553"/>
                </a:xfrm>
                <a:custGeom>
                  <a:avLst/>
                  <a:gdLst>
                    <a:gd name="connsiteX0" fmla="*/ -1916 w 54906"/>
                    <a:gd name="connsiteY0" fmla="*/ 63474 h 65553"/>
                    <a:gd name="connsiteX1" fmla="*/ 24286 w 54906"/>
                    <a:gd name="connsiteY1" fmla="*/ 63474 h 65553"/>
                    <a:gd name="connsiteX2" fmla="*/ 35891 w 54906"/>
                    <a:gd name="connsiteY2" fmla="*/ 62830 h 65553"/>
                    <a:gd name="connsiteX3" fmla="*/ 42731 w 54906"/>
                    <a:gd name="connsiteY3" fmla="*/ 60125 h 65553"/>
                    <a:gd name="connsiteX4" fmla="*/ 47754 w 54906"/>
                    <a:gd name="connsiteY4" fmla="*/ 54645 h 65553"/>
                    <a:gd name="connsiteX5" fmla="*/ 49771 w 54906"/>
                    <a:gd name="connsiteY5" fmla="*/ 46974 h 65553"/>
                    <a:gd name="connsiteX6" fmla="*/ 47281 w 54906"/>
                    <a:gd name="connsiteY6" fmla="*/ 38517 h 65553"/>
                    <a:gd name="connsiteX7" fmla="*/ 40570 w 54906"/>
                    <a:gd name="connsiteY7" fmla="*/ 32750 h 65553"/>
                    <a:gd name="connsiteX8" fmla="*/ 49771 w 54906"/>
                    <a:gd name="connsiteY8" fmla="*/ 26812 h 65553"/>
                    <a:gd name="connsiteX9" fmla="*/ 52991 w 54906"/>
                    <a:gd name="connsiteY9" fmla="*/ 16924 h 65553"/>
                    <a:gd name="connsiteX10" fmla="*/ 50916 w 54906"/>
                    <a:gd name="connsiteY10" fmla="*/ 8223 h 65553"/>
                    <a:gd name="connsiteX11" fmla="*/ 45235 w 54906"/>
                    <a:gd name="connsiteY11" fmla="*/ 1469 h 65553"/>
                    <a:gd name="connsiteX12" fmla="*/ 36363 w 54906"/>
                    <a:gd name="connsiteY12" fmla="*/ -1636 h 65553"/>
                    <a:gd name="connsiteX13" fmla="*/ 20393 w 54906"/>
                    <a:gd name="connsiteY13" fmla="*/ -2080 h 65553"/>
                    <a:gd name="connsiteX14" fmla="*/ -1916 w 54906"/>
                    <a:gd name="connsiteY14" fmla="*/ -2080 h 65553"/>
                    <a:gd name="connsiteX15" fmla="*/ 11321 w 54906"/>
                    <a:gd name="connsiteY15" fmla="*/ 52570 h 65553"/>
                    <a:gd name="connsiteX16" fmla="*/ 11321 w 54906"/>
                    <a:gd name="connsiteY16" fmla="*/ 37401 h 65553"/>
                    <a:gd name="connsiteX17" fmla="*/ 19993 w 54906"/>
                    <a:gd name="connsiteY17" fmla="*/ 37401 h 65553"/>
                    <a:gd name="connsiteX18" fmla="*/ 29609 w 54906"/>
                    <a:gd name="connsiteY18" fmla="*/ 37630 h 65553"/>
                    <a:gd name="connsiteX19" fmla="*/ 34946 w 54906"/>
                    <a:gd name="connsiteY19" fmla="*/ 39977 h 65553"/>
                    <a:gd name="connsiteX20" fmla="*/ 36893 w 54906"/>
                    <a:gd name="connsiteY20" fmla="*/ 45100 h 65553"/>
                    <a:gd name="connsiteX21" fmla="*/ 35218 w 54906"/>
                    <a:gd name="connsiteY21" fmla="*/ 50037 h 65553"/>
                    <a:gd name="connsiteX22" fmla="*/ 30238 w 54906"/>
                    <a:gd name="connsiteY22" fmla="*/ 52341 h 65553"/>
                    <a:gd name="connsiteX23" fmla="*/ 18919 w 54906"/>
                    <a:gd name="connsiteY23" fmla="*/ 52570 h 65553"/>
                    <a:gd name="connsiteX24" fmla="*/ 11321 w 54906"/>
                    <a:gd name="connsiteY24" fmla="*/ 26497 h 65553"/>
                    <a:gd name="connsiteX25" fmla="*/ 11321 w 54906"/>
                    <a:gd name="connsiteY25" fmla="*/ 8968 h 65553"/>
                    <a:gd name="connsiteX26" fmla="*/ 23570 w 54906"/>
                    <a:gd name="connsiteY26" fmla="*/ 8968 h 65553"/>
                    <a:gd name="connsiteX27" fmla="*/ 32643 w 54906"/>
                    <a:gd name="connsiteY27" fmla="*/ 9368 h 65553"/>
                    <a:gd name="connsiteX28" fmla="*/ 37451 w 54906"/>
                    <a:gd name="connsiteY28" fmla="*/ 11987 h 65553"/>
                    <a:gd name="connsiteX29" fmla="*/ 39311 w 54906"/>
                    <a:gd name="connsiteY29" fmla="*/ 17553 h 65553"/>
                    <a:gd name="connsiteX30" fmla="*/ 37880 w 54906"/>
                    <a:gd name="connsiteY30" fmla="*/ 22562 h 65553"/>
                    <a:gd name="connsiteX31" fmla="*/ 33744 w 54906"/>
                    <a:gd name="connsiteY31" fmla="*/ 25553 h 65553"/>
                    <a:gd name="connsiteX32" fmla="*/ 22010 w 54906"/>
                    <a:gd name="connsiteY32" fmla="*/ 26497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906" h="65553">
                      <a:moveTo>
                        <a:pt x="-1916" y="63474"/>
                      </a:moveTo>
                      <a:lnTo>
                        <a:pt x="24286" y="63474"/>
                      </a:lnTo>
                      <a:cubicBezTo>
                        <a:pt x="29475" y="63474"/>
                        <a:pt x="33344" y="63259"/>
                        <a:pt x="35891" y="62830"/>
                      </a:cubicBezTo>
                      <a:cubicBezTo>
                        <a:pt x="38438" y="62400"/>
                        <a:pt x="40718" y="61499"/>
                        <a:pt x="42731" y="60125"/>
                      </a:cubicBezTo>
                      <a:cubicBezTo>
                        <a:pt x="44744" y="58751"/>
                        <a:pt x="46418" y="56925"/>
                        <a:pt x="47754" y="54645"/>
                      </a:cubicBezTo>
                      <a:cubicBezTo>
                        <a:pt x="49099" y="52365"/>
                        <a:pt x="49771" y="49808"/>
                        <a:pt x="49771" y="46974"/>
                      </a:cubicBezTo>
                      <a:cubicBezTo>
                        <a:pt x="49771" y="43903"/>
                        <a:pt x="48941" y="41084"/>
                        <a:pt x="47281" y="38517"/>
                      </a:cubicBezTo>
                      <a:cubicBezTo>
                        <a:pt x="45631" y="35961"/>
                        <a:pt x="43394" y="34038"/>
                        <a:pt x="40570" y="32750"/>
                      </a:cubicBezTo>
                      <a:cubicBezTo>
                        <a:pt x="44558" y="31596"/>
                        <a:pt x="47625" y="29617"/>
                        <a:pt x="49771" y="26812"/>
                      </a:cubicBezTo>
                      <a:cubicBezTo>
                        <a:pt x="51918" y="24007"/>
                        <a:pt x="52991" y="20711"/>
                        <a:pt x="52991" y="16924"/>
                      </a:cubicBezTo>
                      <a:cubicBezTo>
                        <a:pt x="52991" y="13947"/>
                        <a:pt x="52300" y="11047"/>
                        <a:pt x="50916" y="8223"/>
                      </a:cubicBezTo>
                      <a:cubicBezTo>
                        <a:pt x="49533" y="5409"/>
                        <a:pt x="47639" y="3158"/>
                        <a:pt x="45235" y="1469"/>
                      </a:cubicBezTo>
                      <a:cubicBezTo>
                        <a:pt x="42841" y="-210"/>
                        <a:pt x="39883" y="-1245"/>
                        <a:pt x="36363" y="-1636"/>
                      </a:cubicBezTo>
                      <a:cubicBezTo>
                        <a:pt x="34159" y="-1875"/>
                        <a:pt x="28836" y="-2022"/>
                        <a:pt x="20393" y="-2080"/>
                      </a:cubicBezTo>
                      <a:lnTo>
                        <a:pt x="-1916" y="-2080"/>
                      </a:lnTo>
                      <a:close/>
                      <a:moveTo>
                        <a:pt x="11321" y="52570"/>
                      </a:moveTo>
                      <a:lnTo>
                        <a:pt x="11321" y="37401"/>
                      </a:lnTo>
                      <a:lnTo>
                        <a:pt x="19993" y="37401"/>
                      </a:lnTo>
                      <a:cubicBezTo>
                        <a:pt x="25154" y="37401"/>
                        <a:pt x="28359" y="37477"/>
                        <a:pt x="29609" y="37630"/>
                      </a:cubicBezTo>
                      <a:cubicBezTo>
                        <a:pt x="31870" y="37897"/>
                        <a:pt x="33649" y="38679"/>
                        <a:pt x="34946" y="39977"/>
                      </a:cubicBezTo>
                      <a:cubicBezTo>
                        <a:pt x="36244" y="41274"/>
                        <a:pt x="36893" y="42982"/>
                        <a:pt x="36893" y="45100"/>
                      </a:cubicBezTo>
                      <a:cubicBezTo>
                        <a:pt x="36893" y="47122"/>
                        <a:pt x="36334" y="48768"/>
                        <a:pt x="35218" y="50037"/>
                      </a:cubicBezTo>
                      <a:cubicBezTo>
                        <a:pt x="34102" y="51306"/>
                        <a:pt x="32442" y="52073"/>
                        <a:pt x="30238" y="52341"/>
                      </a:cubicBezTo>
                      <a:cubicBezTo>
                        <a:pt x="28922" y="52493"/>
                        <a:pt x="25149" y="52570"/>
                        <a:pt x="18919" y="52570"/>
                      </a:cubicBezTo>
                      <a:close/>
                      <a:moveTo>
                        <a:pt x="11321" y="26497"/>
                      </a:moveTo>
                      <a:lnTo>
                        <a:pt x="11321" y="8968"/>
                      </a:lnTo>
                      <a:lnTo>
                        <a:pt x="23570" y="8968"/>
                      </a:lnTo>
                      <a:cubicBezTo>
                        <a:pt x="28340" y="8968"/>
                        <a:pt x="31364" y="9101"/>
                        <a:pt x="32643" y="9368"/>
                      </a:cubicBezTo>
                      <a:cubicBezTo>
                        <a:pt x="34617" y="9731"/>
                        <a:pt x="36220" y="10604"/>
                        <a:pt x="37451" y="11987"/>
                      </a:cubicBezTo>
                      <a:cubicBezTo>
                        <a:pt x="38691" y="13370"/>
                        <a:pt x="39311" y="15226"/>
                        <a:pt x="39311" y="17553"/>
                      </a:cubicBezTo>
                      <a:cubicBezTo>
                        <a:pt x="39311" y="19519"/>
                        <a:pt x="38834" y="21188"/>
                        <a:pt x="37880" y="22562"/>
                      </a:cubicBezTo>
                      <a:cubicBezTo>
                        <a:pt x="36926" y="23936"/>
                        <a:pt x="35547" y="24933"/>
                        <a:pt x="33744" y="25553"/>
                      </a:cubicBezTo>
                      <a:cubicBezTo>
                        <a:pt x="31941" y="26182"/>
                        <a:pt x="28030" y="26497"/>
                        <a:pt x="22010" y="26497"/>
                      </a:cubicBezTo>
                      <a:close/>
                    </a:path>
                  </a:pathLst>
                </a:custGeom>
                <a:solidFill>
                  <a:srgbClr val="000000"/>
                </a:solidFill>
                <a:ln w="14" cap="flat">
                  <a:noFill/>
                  <a:prstDash val="solid"/>
                  <a:round/>
                </a:ln>
              </p:spPr>
              <p:txBody>
                <a:bodyPr rtlCol="0" anchor="ctr"/>
                <a:lstStyle/>
                <a:p>
                  <a:endParaRPr lang="en-US"/>
                </a:p>
              </p:txBody>
            </p:sp>
            <p:sp>
              <p:nvSpPr>
                <p:cNvPr id="1884" name="Freeform: Shape 1883">
                  <a:extLst>
                    <a:ext uri="{FF2B5EF4-FFF2-40B4-BE49-F238E27FC236}">
                      <a16:creationId xmlns:a16="http://schemas.microsoft.com/office/drawing/2014/main" id="{CE47DA4D-51C4-4A31-73A4-F8B9A00635A1}"/>
                    </a:ext>
                  </a:extLst>
                </p:cNvPr>
                <p:cNvSpPr/>
                <p:nvPr/>
              </p:nvSpPr>
              <p:spPr>
                <a:xfrm flipV="1">
                  <a:off x="2063932" y="2660694"/>
                  <a:ext cx="63320" cy="65553"/>
                </a:xfrm>
                <a:custGeom>
                  <a:avLst/>
                  <a:gdLst>
                    <a:gd name="connsiteX0" fmla="*/ -2177 w 63320"/>
                    <a:gd name="connsiteY0" fmla="*/ -2080 h 65553"/>
                    <a:gd name="connsiteX1" fmla="*/ -2177 w 63320"/>
                    <a:gd name="connsiteY1" fmla="*/ 63474 h 65553"/>
                    <a:gd name="connsiteX2" fmla="*/ 17642 w 63320"/>
                    <a:gd name="connsiteY2" fmla="*/ 63474 h 65553"/>
                    <a:gd name="connsiteX3" fmla="*/ 29533 w 63320"/>
                    <a:gd name="connsiteY3" fmla="*/ 18755 h 65553"/>
                    <a:gd name="connsiteX4" fmla="*/ 41296 w 63320"/>
                    <a:gd name="connsiteY4" fmla="*/ 63474 h 65553"/>
                    <a:gd name="connsiteX5" fmla="*/ 61144 w 63320"/>
                    <a:gd name="connsiteY5" fmla="*/ 63474 h 65553"/>
                    <a:gd name="connsiteX6" fmla="*/ 61144 w 63320"/>
                    <a:gd name="connsiteY6" fmla="*/ -2080 h 65553"/>
                    <a:gd name="connsiteX7" fmla="*/ 48851 w 63320"/>
                    <a:gd name="connsiteY7" fmla="*/ -2080 h 65553"/>
                    <a:gd name="connsiteX8" fmla="*/ 48851 w 63320"/>
                    <a:gd name="connsiteY8" fmla="*/ 49522 h 65553"/>
                    <a:gd name="connsiteX9" fmla="*/ 35830 w 63320"/>
                    <a:gd name="connsiteY9" fmla="*/ -2080 h 65553"/>
                    <a:gd name="connsiteX10" fmla="*/ 23094 w 63320"/>
                    <a:gd name="connsiteY10" fmla="*/ -2080 h 65553"/>
                    <a:gd name="connsiteX11" fmla="*/ 10129 w 63320"/>
                    <a:gd name="connsiteY11" fmla="*/ 49522 h 65553"/>
                    <a:gd name="connsiteX12" fmla="*/ 10129 w 63320"/>
                    <a:gd name="connsiteY12" fmla="*/ -2080 h 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20" h="65553">
                      <a:moveTo>
                        <a:pt x="-2177" y="-2080"/>
                      </a:moveTo>
                      <a:lnTo>
                        <a:pt x="-2177" y="63474"/>
                      </a:lnTo>
                      <a:lnTo>
                        <a:pt x="17642" y="63474"/>
                      </a:lnTo>
                      <a:lnTo>
                        <a:pt x="29533" y="18755"/>
                      </a:lnTo>
                      <a:lnTo>
                        <a:pt x="41296" y="63474"/>
                      </a:lnTo>
                      <a:lnTo>
                        <a:pt x="61144" y="63474"/>
                      </a:lnTo>
                      <a:lnTo>
                        <a:pt x="61144" y="-2080"/>
                      </a:lnTo>
                      <a:lnTo>
                        <a:pt x="48851" y="-2080"/>
                      </a:lnTo>
                      <a:lnTo>
                        <a:pt x="48851" y="49522"/>
                      </a:lnTo>
                      <a:lnTo>
                        <a:pt x="35830" y="-2080"/>
                      </a:lnTo>
                      <a:lnTo>
                        <a:pt x="23094" y="-2080"/>
                      </a:lnTo>
                      <a:lnTo>
                        <a:pt x="10129" y="49522"/>
                      </a:lnTo>
                      <a:lnTo>
                        <a:pt x="10129" y="-2080"/>
                      </a:lnTo>
                      <a:close/>
                    </a:path>
                  </a:pathLst>
                </a:custGeom>
                <a:solidFill>
                  <a:srgbClr val="000000"/>
                </a:solidFill>
                <a:ln w="14" cap="flat">
                  <a:noFill/>
                  <a:prstDash val="solid"/>
                  <a:round/>
                </a:ln>
              </p:spPr>
              <p:txBody>
                <a:bodyPr rtlCol="0" anchor="ctr"/>
                <a:lstStyle/>
                <a:p>
                  <a:endParaRPr lang="en-US"/>
                </a:p>
              </p:txBody>
            </p:sp>
            <p:sp>
              <p:nvSpPr>
                <p:cNvPr id="1885" name="Freeform: Shape 1884">
                  <a:extLst>
                    <a:ext uri="{FF2B5EF4-FFF2-40B4-BE49-F238E27FC236}">
                      <a16:creationId xmlns:a16="http://schemas.microsoft.com/office/drawing/2014/main" id="{F8A3A12C-B1AA-F93D-CC73-D48442AEA5E7}"/>
                    </a:ext>
                  </a:extLst>
                </p:cNvPr>
                <p:cNvSpPr/>
                <p:nvPr/>
              </p:nvSpPr>
              <p:spPr>
                <a:xfrm flipV="1">
                  <a:off x="2140007" y="2660694"/>
                  <a:ext cx="13236" cy="65553"/>
                </a:xfrm>
                <a:custGeom>
                  <a:avLst/>
                  <a:gdLst>
                    <a:gd name="connsiteX0" fmla="*/ -400 w 13236"/>
                    <a:gd name="connsiteY0" fmla="*/ -2080 h 65553"/>
                    <a:gd name="connsiteX1" fmla="*/ -400 w 13236"/>
                    <a:gd name="connsiteY1" fmla="*/ 63474 h 65553"/>
                    <a:gd name="connsiteX2" fmla="*/ 12836 w 13236"/>
                    <a:gd name="connsiteY2" fmla="*/ 63474 h 65553"/>
                    <a:gd name="connsiteX3" fmla="*/ 12836 w 13236"/>
                    <a:gd name="connsiteY3" fmla="*/ -2080 h 65553"/>
                  </a:gdLst>
                  <a:ahLst/>
                  <a:cxnLst>
                    <a:cxn ang="0">
                      <a:pos x="connsiteX0" y="connsiteY0"/>
                    </a:cxn>
                    <a:cxn ang="0">
                      <a:pos x="connsiteX1" y="connsiteY1"/>
                    </a:cxn>
                    <a:cxn ang="0">
                      <a:pos x="connsiteX2" y="connsiteY2"/>
                    </a:cxn>
                    <a:cxn ang="0">
                      <a:pos x="connsiteX3" y="connsiteY3"/>
                    </a:cxn>
                  </a:cxnLst>
                  <a:rect l="l" t="t" r="r" b="b"/>
                  <a:pathLst>
                    <a:path w="13236" h="65553">
                      <a:moveTo>
                        <a:pt x="-400" y="-2080"/>
                      </a:moveTo>
                      <a:lnTo>
                        <a:pt x="-400" y="63474"/>
                      </a:lnTo>
                      <a:lnTo>
                        <a:pt x="12836" y="63474"/>
                      </a:lnTo>
                      <a:lnTo>
                        <a:pt x="12836" y="-2080"/>
                      </a:lnTo>
                      <a:close/>
                    </a:path>
                  </a:pathLst>
                </a:custGeom>
                <a:solidFill>
                  <a:srgbClr val="000000"/>
                </a:solidFill>
                <a:ln w="14" cap="flat">
                  <a:noFill/>
                  <a:prstDash val="solid"/>
                  <a:round/>
                </a:ln>
              </p:spPr>
              <p:txBody>
                <a:bodyPr rtlCol="0" anchor="ctr"/>
                <a:lstStyle/>
                <a:p>
                  <a:endParaRPr lang="en-US"/>
                </a:p>
              </p:txBody>
            </p:sp>
            <p:sp>
              <p:nvSpPr>
                <p:cNvPr id="1886" name="Freeform: Shape 1885">
                  <a:extLst>
                    <a:ext uri="{FF2B5EF4-FFF2-40B4-BE49-F238E27FC236}">
                      <a16:creationId xmlns:a16="http://schemas.microsoft.com/office/drawing/2014/main" id="{67405222-6FAC-7655-DF31-CE1631170034}"/>
                    </a:ext>
                  </a:extLst>
                </p:cNvPr>
                <p:cNvSpPr/>
                <p:nvPr/>
              </p:nvSpPr>
              <p:spPr>
                <a:xfrm flipV="1">
                  <a:off x="2159184" y="272624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887" name="Freeform: Shape 1886">
                  <a:extLst>
                    <a:ext uri="{FF2B5EF4-FFF2-40B4-BE49-F238E27FC236}">
                      <a16:creationId xmlns:a16="http://schemas.microsoft.com/office/drawing/2014/main" id="{FBFA23A3-55DD-560B-AA30-EC48EE3403A0}"/>
                    </a:ext>
                  </a:extLst>
                </p:cNvPr>
                <p:cNvSpPr/>
                <p:nvPr/>
              </p:nvSpPr>
              <p:spPr>
                <a:xfrm flipV="1">
                  <a:off x="2188878" y="2668965"/>
                  <a:ext cx="44947" cy="49812"/>
                </a:xfrm>
                <a:custGeom>
                  <a:avLst/>
                  <a:gdLst>
                    <a:gd name="connsiteX0" fmla="*/ 43595 w 44947"/>
                    <a:gd name="connsiteY0" fmla="*/ -2052 h 49812"/>
                    <a:gd name="connsiteX1" fmla="*/ -1352 w 44947"/>
                    <a:gd name="connsiteY1" fmla="*/ 17496 h 49812"/>
                    <a:gd name="connsiteX2" fmla="*/ -1352 w 44947"/>
                    <a:gd name="connsiteY2" fmla="*/ 28314 h 49812"/>
                    <a:gd name="connsiteX3" fmla="*/ 43595 w 44947"/>
                    <a:gd name="connsiteY3" fmla="*/ 47761 h 49812"/>
                    <a:gd name="connsiteX4" fmla="*/ 43595 w 44947"/>
                    <a:gd name="connsiteY4" fmla="*/ 35025 h 49812"/>
                    <a:gd name="connsiteX5" fmla="*/ 12242 w 44947"/>
                    <a:gd name="connsiteY5" fmla="*/ 23034 h 49812"/>
                    <a:gd name="connsiteX6" fmla="*/ 43595 w 44947"/>
                    <a:gd name="connsiteY6" fmla="*/ 10598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3595" y="-2052"/>
                      </a:moveTo>
                      <a:lnTo>
                        <a:pt x="-1352" y="17496"/>
                      </a:lnTo>
                      <a:lnTo>
                        <a:pt x="-1352" y="28314"/>
                      </a:lnTo>
                      <a:lnTo>
                        <a:pt x="43595" y="47761"/>
                      </a:lnTo>
                      <a:lnTo>
                        <a:pt x="43595" y="35025"/>
                      </a:lnTo>
                      <a:lnTo>
                        <a:pt x="12242" y="23034"/>
                      </a:lnTo>
                      <a:lnTo>
                        <a:pt x="43595" y="10598"/>
                      </a:lnTo>
                      <a:close/>
                    </a:path>
                  </a:pathLst>
                </a:custGeom>
                <a:solidFill>
                  <a:srgbClr val="000000"/>
                </a:solidFill>
                <a:ln w="14" cap="flat">
                  <a:noFill/>
                  <a:prstDash val="solid"/>
                  <a:round/>
                </a:ln>
              </p:spPr>
              <p:txBody>
                <a:bodyPr rtlCol="0" anchor="ctr"/>
                <a:lstStyle/>
                <a:p>
                  <a:endParaRPr lang="en-US"/>
                </a:p>
              </p:txBody>
            </p:sp>
            <p:sp>
              <p:nvSpPr>
                <p:cNvPr id="1888" name="Freeform: Shape 1887">
                  <a:extLst>
                    <a:ext uri="{FF2B5EF4-FFF2-40B4-BE49-F238E27FC236}">
                      <a16:creationId xmlns:a16="http://schemas.microsoft.com/office/drawing/2014/main" id="{6A620B40-02EC-F5A4-3A81-B98E753274C4}"/>
                    </a:ext>
                  </a:extLst>
                </p:cNvPr>
                <p:cNvSpPr/>
                <p:nvPr/>
              </p:nvSpPr>
              <p:spPr>
                <a:xfrm flipV="1">
                  <a:off x="2241917" y="2678224"/>
                  <a:ext cx="45834" cy="31381"/>
                </a:xfrm>
                <a:custGeom>
                  <a:avLst/>
                  <a:gdLst>
                    <a:gd name="connsiteX0" fmla="*/ -1340 w 45834"/>
                    <a:gd name="connsiteY0" fmla="*/ 17799 h 31381"/>
                    <a:gd name="connsiteX1" fmla="*/ -1340 w 45834"/>
                    <a:gd name="connsiteY1" fmla="*/ 29333 h 31381"/>
                    <a:gd name="connsiteX2" fmla="*/ 44494 w 45834"/>
                    <a:gd name="connsiteY2" fmla="*/ 29333 h 31381"/>
                    <a:gd name="connsiteX3" fmla="*/ 44494 w 45834"/>
                    <a:gd name="connsiteY3" fmla="*/ 17799 h 31381"/>
                    <a:gd name="connsiteX4" fmla="*/ -1340 w 45834"/>
                    <a:gd name="connsiteY4" fmla="*/ -2049 h 31381"/>
                    <a:gd name="connsiteX5" fmla="*/ -1340 w 45834"/>
                    <a:gd name="connsiteY5" fmla="*/ 9528 h 31381"/>
                    <a:gd name="connsiteX6" fmla="*/ 44494 w 45834"/>
                    <a:gd name="connsiteY6" fmla="*/ 9528 h 31381"/>
                    <a:gd name="connsiteX7" fmla="*/ 44494 w 45834"/>
                    <a:gd name="connsiteY7" fmla="*/ -2049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340" y="17799"/>
                      </a:moveTo>
                      <a:lnTo>
                        <a:pt x="-1340" y="29333"/>
                      </a:lnTo>
                      <a:lnTo>
                        <a:pt x="44494" y="29333"/>
                      </a:lnTo>
                      <a:lnTo>
                        <a:pt x="44494" y="17799"/>
                      </a:lnTo>
                      <a:close/>
                      <a:moveTo>
                        <a:pt x="-1340" y="-2049"/>
                      </a:moveTo>
                      <a:lnTo>
                        <a:pt x="-1340" y="9528"/>
                      </a:lnTo>
                      <a:lnTo>
                        <a:pt x="44494" y="9528"/>
                      </a:lnTo>
                      <a:lnTo>
                        <a:pt x="44494" y="-2049"/>
                      </a:lnTo>
                      <a:close/>
                    </a:path>
                  </a:pathLst>
                </a:custGeom>
                <a:solidFill>
                  <a:srgbClr val="000000"/>
                </a:solidFill>
                <a:ln w="14" cap="flat">
                  <a:noFill/>
                  <a:prstDash val="solid"/>
                  <a:round/>
                </a:ln>
              </p:spPr>
              <p:txBody>
                <a:bodyPr rtlCol="0" anchor="ctr"/>
                <a:lstStyle/>
                <a:p>
                  <a:endParaRPr lang="en-US"/>
                </a:p>
              </p:txBody>
            </p:sp>
            <p:sp>
              <p:nvSpPr>
                <p:cNvPr id="1889" name="Freeform: Shape 1888">
                  <a:extLst>
                    <a:ext uri="{FF2B5EF4-FFF2-40B4-BE49-F238E27FC236}">
                      <a16:creationId xmlns:a16="http://schemas.microsoft.com/office/drawing/2014/main" id="{3681190D-5DC4-0D3E-53D6-A13AB1DDF308}"/>
                    </a:ext>
                  </a:extLst>
                </p:cNvPr>
                <p:cNvSpPr/>
                <p:nvPr/>
              </p:nvSpPr>
              <p:spPr>
                <a:xfrm flipV="1">
                  <a:off x="2291594" y="2726248"/>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890" name="Freeform: Shape 1889">
                  <a:extLst>
                    <a:ext uri="{FF2B5EF4-FFF2-40B4-BE49-F238E27FC236}">
                      <a16:creationId xmlns:a16="http://schemas.microsoft.com/office/drawing/2014/main" id="{4397EEE2-6E5D-88BA-24AF-92254F615BCD}"/>
                    </a:ext>
                  </a:extLst>
                </p:cNvPr>
                <p:cNvSpPr/>
                <p:nvPr/>
              </p:nvSpPr>
              <p:spPr>
                <a:xfrm flipV="1">
                  <a:off x="2319314" y="2660422"/>
                  <a:ext cx="44059" cy="65825"/>
                </a:xfrm>
                <a:custGeom>
                  <a:avLst/>
                  <a:gdLst>
                    <a:gd name="connsiteX0" fmla="*/ 42907 w 44059"/>
                    <a:gd name="connsiteY0" fmla="*/ 9588 h 65825"/>
                    <a:gd name="connsiteX1" fmla="*/ 42907 w 44059"/>
                    <a:gd name="connsiteY1" fmla="*/ -2089 h 65825"/>
                    <a:gd name="connsiteX2" fmla="*/ -1153 w 44059"/>
                    <a:gd name="connsiteY2" fmla="*/ -2089 h 65825"/>
                    <a:gd name="connsiteX3" fmla="*/ 3140 w 44059"/>
                    <a:gd name="connsiteY3" fmla="*/ 10461 h 65825"/>
                    <a:gd name="connsiteX4" fmla="*/ 17278 w 44059"/>
                    <a:gd name="connsiteY4" fmla="*/ 26173 h 65825"/>
                    <a:gd name="connsiteX5" fmla="*/ 27695 w 44059"/>
                    <a:gd name="connsiteY5" fmla="*/ 36905 h 65825"/>
                    <a:gd name="connsiteX6" fmla="*/ 30286 w 44059"/>
                    <a:gd name="connsiteY6" fmla="*/ 44604 h 65825"/>
                    <a:gd name="connsiteX7" fmla="*/ 28025 w 44059"/>
                    <a:gd name="connsiteY7" fmla="*/ 51058 h 65825"/>
                    <a:gd name="connsiteX8" fmla="*/ 21800 w 44059"/>
                    <a:gd name="connsiteY8" fmla="*/ 53318 h 65825"/>
                    <a:gd name="connsiteX9" fmla="*/ 15532 w 44059"/>
                    <a:gd name="connsiteY9" fmla="*/ 50943 h 65825"/>
                    <a:gd name="connsiteX10" fmla="*/ 12856 w 44059"/>
                    <a:gd name="connsiteY10" fmla="*/ 43073 h 65825"/>
                    <a:gd name="connsiteX11" fmla="*/ 335 w 44059"/>
                    <a:gd name="connsiteY11" fmla="*/ 44332 h 65825"/>
                    <a:gd name="connsiteX12" fmla="*/ 7347 w 44059"/>
                    <a:gd name="connsiteY12" fmla="*/ 59214 h 65825"/>
                    <a:gd name="connsiteX13" fmla="*/ 22100 w 44059"/>
                    <a:gd name="connsiteY13" fmla="*/ 63736 h 65825"/>
                    <a:gd name="connsiteX14" fmla="*/ 37355 w 44059"/>
                    <a:gd name="connsiteY14" fmla="*/ 58499 h 65825"/>
                    <a:gd name="connsiteX15" fmla="*/ 42907 w 44059"/>
                    <a:gd name="connsiteY15" fmla="*/ 45491 h 65825"/>
                    <a:gd name="connsiteX16" fmla="*/ 41318 w 44059"/>
                    <a:gd name="connsiteY16" fmla="*/ 37063 h 65825"/>
                    <a:gd name="connsiteX17" fmla="*/ 36281 w 44059"/>
                    <a:gd name="connsiteY17" fmla="*/ 28677 h 65825"/>
                    <a:gd name="connsiteX18" fmla="*/ 28053 w 44059"/>
                    <a:gd name="connsiteY18" fmla="*/ 20306 h 65825"/>
                    <a:gd name="connsiteX19" fmla="*/ 20512 w 44059"/>
                    <a:gd name="connsiteY19" fmla="*/ 13065 h 65825"/>
                    <a:gd name="connsiteX20" fmla="*/ 17951 w 44059"/>
                    <a:gd name="connsiteY20" fmla="*/ 9588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2907" y="9588"/>
                      </a:moveTo>
                      <a:lnTo>
                        <a:pt x="42907" y="-2089"/>
                      </a:lnTo>
                      <a:lnTo>
                        <a:pt x="-1153" y="-2089"/>
                      </a:lnTo>
                      <a:cubicBezTo>
                        <a:pt x="-676" y="2328"/>
                        <a:pt x="755" y="6511"/>
                        <a:pt x="3140" y="10461"/>
                      </a:cubicBezTo>
                      <a:cubicBezTo>
                        <a:pt x="5525" y="14410"/>
                        <a:pt x="10238" y="19647"/>
                        <a:pt x="17278" y="26173"/>
                      </a:cubicBezTo>
                      <a:cubicBezTo>
                        <a:pt x="22945" y="31448"/>
                        <a:pt x="26417" y="35026"/>
                        <a:pt x="27695" y="36905"/>
                      </a:cubicBezTo>
                      <a:cubicBezTo>
                        <a:pt x="29422" y="39500"/>
                        <a:pt x="30286" y="42066"/>
                        <a:pt x="30286" y="44604"/>
                      </a:cubicBezTo>
                      <a:cubicBezTo>
                        <a:pt x="30286" y="47399"/>
                        <a:pt x="29532" y="49550"/>
                        <a:pt x="28025" y="51058"/>
                      </a:cubicBezTo>
                      <a:cubicBezTo>
                        <a:pt x="26527" y="52565"/>
                        <a:pt x="24452" y="53318"/>
                        <a:pt x="21800" y="53318"/>
                      </a:cubicBezTo>
                      <a:cubicBezTo>
                        <a:pt x="19176" y="53318"/>
                        <a:pt x="17087" y="52527"/>
                        <a:pt x="15532" y="50943"/>
                      </a:cubicBezTo>
                      <a:cubicBezTo>
                        <a:pt x="13987" y="49369"/>
                        <a:pt x="13095" y="46746"/>
                        <a:pt x="12856" y="43073"/>
                      </a:cubicBezTo>
                      <a:lnTo>
                        <a:pt x="335" y="44332"/>
                      </a:lnTo>
                      <a:cubicBezTo>
                        <a:pt x="1079" y="51248"/>
                        <a:pt x="3416" y="56209"/>
                        <a:pt x="7347" y="59214"/>
                      </a:cubicBezTo>
                      <a:cubicBezTo>
                        <a:pt x="11287" y="62229"/>
                        <a:pt x="16205" y="63736"/>
                        <a:pt x="22100" y="63736"/>
                      </a:cubicBezTo>
                      <a:cubicBezTo>
                        <a:pt x="28578" y="63736"/>
                        <a:pt x="33663" y="61990"/>
                        <a:pt x="37355" y="58499"/>
                      </a:cubicBezTo>
                      <a:cubicBezTo>
                        <a:pt x="41056" y="55017"/>
                        <a:pt x="42907" y="50681"/>
                        <a:pt x="42907" y="45491"/>
                      </a:cubicBezTo>
                      <a:cubicBezTo>
                        <a:pt x="42907" y="42543"/>
                        <a:pt x="42377" y="39734"/>
                        <a:pt x="41318" y="37063"/>
                      </a:cubicBezTo>
                      <a:cubicBezTo>
                        <a:pt x="40260" y="34391"/>
                        <a:pt x="38581" y="31596"/>
                        <a:pt x="36281" y="28677"/>
                      </a:cubicBezTo>
                      <a:cubicBezTo>
                        <a:pt x="34765" y="26740"/>
                        <a:pt x="32022" y="23950"/>
                        <a:pt x="28053" y="20306"/>
                      </a:cubicBezTo>
                      <a:cubicBezTo>
                        <a:pt x="24085" y="16671"/>
                        <a:pt x="21571" y="14257"/>
                        <a:pt x="20512" y="13065"/>
                      </a:cubicBezTo>
                      <a:cubicBezTo>
                        <a:pt x="19463" y="11872"/>
                        <a:pt x="18609" y="10713"/>
                        <a:pt x="17951" y="9588"/>
                      </a:cubicBezTo>
                      <a:close/>
                    </a:path>
                  </a:pathLst>
                </a:custGeom>
                <a:solidFill>
                  <a:srgbClr val="000000"/>
                </a:solidFill>
                <a:ln w="14" cap="flat">
                  <a:noFill/>
                  <a:prstDash val="solid"/>
                  <a:round/>
                </a:ln>
              </p:spPr>
              <p:txBody>
                <a:bodyPr rtlCol="0" anchor="ctr"/>
                <a:lstStyle/>
                <a:p>
                  <a:endParaRPr lang="en-US"/>
                </a:p>
              </p:txBody>
            </p:sp>
            <p:sp>
              <p:nvSpPr>
                <p:cNvPr id="1891" name="Freeform: Shape 1890">
                  <a:extLst>
                    <a:ext uri="{FF2B5EF4-FFF2-40B4-BE49-F238E27FC236}">
                      <a16:creationId xmlns:a16="http://schemas.microsoft.com/office/drawing/2014/main" id="{7256D200-4419-2F26-6F82-D7D9D3CA394E}"/>
                    </a:ext>
                  </a:extLst>
                </p:cNvPr>
                <p:cNvSpPr/>
                <p:nvPr/>
              </p:nvSpPr>
              <p:spPr>
                <a:xfrm flipV="1">
                  <a:off x="2371865" y="2660422"/>
                  <a:ext cx="43773" cy="66941"/>
                </a:xfrm>
                <a:custGeom>
                  <a:avLst/>
                  <a:gdLst>
                    <a:gd name="connsiteX0" fmla="*/ 41328 w 43773"/>
                    <a:gd name="connsiteY0" fmla="*/ 48564 h 66941"/>
                    <a:gd name="connsiteX1" fmla="*/ 29164 w 43773"/>
                    <a:gd name="connsiteY1" fmla="*/ 47233 h 66941"/>
                    <a:gd name="connsiteX2" fmla="*/ 26832 w 43773"/>
                    <a:gd name="connsiteY2" fmla="*/ 52771 h 66941"/>
                    <a:gd name="connsiteX3" fmla="*/ 21967 w 43773"/>
                    <a:gd name="connsiteY3" fmla="*/ 54560 h 66941"/>
                    <a:gd name="connsiteX4" fmla="*/ 15227 w 43773"/>
                    <a:gd name="connsiteY4" fmla="*/ 50982 h 66941"/>
                    <a:gd name="connsiteX5" fmla="*/ 11764 w 43773"/>
                    <a:gd name="connsiteY5" fmla="*/ 36100 h 66941"/>
                    <a:gd name="connsiteX6" fmla="*/ 23441 w 43773"/>
                    <a:gd name="connsiteY6" fmla="*/ 41638 h 66941"/>
                    <a:gd name="connsiteX7" fmla="*/ 36920 w 43773"/>
                    <a:gd name="connsiteY7" fmla="*/ 35642 h 66941"/>
                    <a:gd name="connsiteX8" fmla="*/ 42530 w 43773"/>
                    <a:gd name="connsiteY8" fmla="*/ 20173 h 66941"/>
                    <a:gd name="connsiteX9" fmla="*/ 36620 w 43773"/>
                    <a:gd name="connsiteY9" fmla="*/ 4032 h 66941"/>
                    <a:gd name="connsiteX10" fmla="*/ 21466 w 43773"/>
                    <a:gd name="connsiteY10" fmla="*/ -2050 h 66941"/>
                    <a:gd name="connsiteX11" fmla="*/ 5153 w 43773"/>
                    <a:gd name="connsiteY11" fmla="*/ 5663 h 66941"/>
                    <a:gd name="connsiteX12" fmla="*/ -1244 w 43773"/>
                    <a:gd name="connsiteY12" fmla="*/ 30948 h 66941"/>
                    <a:gd name="connsiteX13" fmla="*/ 5410 w 43773"/>
                    <a:gd name="connsiteY13" fmla="*/ 56935 h 66941"/>
                    <a:gd name="connsiteX14" fmla="*/ 22725 w 43773"/>
                    <a:gd name="connsiteY14" fmla="*/ 64891 h 66941"/>
                    <a:gd name="connsiteX15" fmla="*/ 35089 w 43773"/>
                    <a:gd name="connsiteY15" fmla="*/ 60713 h 66941"/>
                    <a:gd name="connsiteX16" fmla="*/ 41328 w 43773"/>
                    <a:gd name="connsiteY16" fmla="*/ 48564 h 66941"/>
                    <a:gd name="connsiteX17" fmla="*/ 12837 w 43773"/>
                    <a:gd name="connsiteY17" fmla="*/ 21161 h 66941"/>
                    <a:gd name="connsiteX18" fmla="*/ 15656 w 43773"/>
                    <a:gd name="connsiteY18" fmla="*/ 11702 h 66941"/>
                    <a:gd name="connsiteX19" fmla="*/ 22095 w 43773"/>
                    <a:gd name="connsiteY19" fmla="*/ 8368 h 66941"/>
                    <a:gd name="connsiteX20" fmla="*/ 27905 w 43773"/>
                    <a:gd name="connsiteY20" fmla="*/ 11086 h 66941"/>
                    <a:gd name="connsiteX21" fmla="*/ 30238 w 43773"/>
                    <a:gd name="connsiteY21" fmla="*/ 20044 h 66941"/>
                    <a:gd name="connsiteX22" fmla="*/ 27733 w 43773"/>
                    <a:gd name="connsiteY22" fmla="*/ 29403 h 66941"/>
                    <a:gd name="connsiteX23" fmla="*/ 21466 w 43773"/>
                    <a:gd name="connsiteY23" fmla="*/ 32379 h 66941"/>
                    <a:gd name="connsiteX24" fmla="*/ 15341 w 43773"/>
                    <a:gd name="connsiteY24" fmla="*/ 29532 h 66941"/>
                    <a:gd name="connsiteX25" fmla="*/ 12837 w 43773"/>
                    <a:gd name="connsiteY25" fmla="*/ 21161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1328" y="48564"/>
                      </a:moveTo>
                      <a:lnTo>
                        <a:pt x="29164" y="47233"/>
                      </a:lnTo>
                      <a:cubicBezTo>
                        <a:pt x="28869" y="49733"/>
                        <a:pt x="28091" y="51578"/>
                        <a:pt x="26832" y="52771"/>
                      </a:cubicBezTo>
                      <a:cubicBezTo>
                        <a:pt x="25582" y="53963"/>
                        <a:pt x="23960" y="54560"/>
                        <a:pt x="21967" y="54560"/>
                      </a:cubicBezTo>
                      <a:cubicBezTo>
                        <a:pt x="19315" y="54560"/>
                        <a:pt x="17068" y="53367"/>
                        <a:pt x="15227" y="50982"/>
                      </a:cubicBezTo>
                      <a:cubicBezTo>
                        <a:pt x="13395" y="48597"/>
                        <a:pt x="12241" y="43637"/>
                        <a:pt x="11764" y="36100"/>
                      </a:cubicBezTo>
                      <a:cubicBezTo>
                        <a:pt x="14893" y="39792"/>
                        <a:pt x="18785" y="41638"/>
                        <a:pt x="23441" y="41638"/>
                      </a:cubicBezTo>
                      <a:cubicBezTo>
                        <a:pt x="28688" y="41638"/>
                        <a:pt x="33181" y="39639"/>
                        <a:pt x="36920" y="35642"/>
                      </a:cubicBezTo>
                      <a:cubicBezTo>
                        <a:pt x="40660" y="31654"/>
                        <a:pt x="42530" y="26498"/>
                        <a:pt x="42530" y="20173"/>
                      </a:cubicBezTo>
                      <a:cubicBezTo>
                        <a:pt x="42530" y="13467"/>
                        <a:pt x="40560" y="8086"/>
                        <a:pt x="36620" y="4032"/>
                      </a:cubicBezTo>
                      <a:cubicBezTo>
                        <a:pt x="32689" y="-23"/>
                        <a:pt x="27638" y="-2050"/>
                        <a:pt x="21466" y="-2050"/>
                      </a:cubicBezTo>
                      <a:cubicBezTo>
                        <a:pt x="14855" y="-2050"/>
                        <a:pt x="9417" y="521"/>
                        <a:pt x="5153" y="5663"/>
                      </a:cubicBezTo>
                      <a:cubicBezTo>
                        <a:pt x="888" y="10805"/>
                        <a:pt x="-1244" y="19233"/>
                        <a:pt x="-1244" y="30948"/>
                      </a:cubicBezTo>
                      <a:cubicBezTo>
                        <a:pt x="-1244" y="42969"/>
                        <a:pt x="974" y="51631"/>
                        <a:pt x="5410" y="56935"/>
                      </a:cubicBezTo>
                      <a:cubicBezTo>
                        <a:pt x="9856" y="62239"/>
                        <a:pt x="15627" y="64891"/>
                        <a:pt x="22725" y="64891"/>
                      </a:cubicBezTo>
                      <a:cubicBezTo>
                        <a:pt x="27705" y="64891"/>
                        <a:pt x="31826" y="63499"/>
                        <a:pt x="35089" y="60713"/>
                      </a:cubicBezTo>
                      <a:cubicBezTo>
                        <a:pt x="38351" y="57927"/>
                        <a:pt x="40431" y="53877"/>
                        <a:pt x="41328" y="48564"/>
                      </a:cubicBezTo>
                      <a:close/>
                      <a:moveTo>
                        <a:pt x="12837" y="21161"/>
                      </a:moveTo>
                      <a:cubicBezTo>
                        <a:pt x="12837" y="17077"/>
                        <a:pt x="13777" y="13924"/>
                        <a:pt x="15656" y="11702"/>
                      </a:cubicBezTo>
                      <a:cubicBezTo>
                        <a:pt x="17535" y="9479"/>
                        <a:pt x="19682" y="8368"/>
                        <a:pt x="22095" y="8368"/>
                      </a:cubicBezTo>
                      <a:cubicBezTo>
                        <a:pt x="24423" y="8368"/>
                        <a:pt x="26360" y="9274"/>
                        <a:pt x="27905" y="11086"/>
                      </a:cubicBezTo>
                      <a:cubicBezTo>
                        <a:pt x="29460" y="12909"/>
                        <a:pt x="30238" y="15894"/>
                        <a:pt x="30238" y="20044"/>
                      </a:cubicBezTo>
                      <a:cubicBezTo>
                        <a:pt x="30238" y="24309"/>
                        <a:pt x="29403" y="27428"/>
                        <a:pt x="27733" y="29403"/>
                      </a:cubicBezTo>
                      <a:cubicBezTo>
                        <a:pt x="26064" y="31387"/>
                        <a:pt x="23975" y="32379"/>
                        <a:pt x="21466" y="32379"/>
                      </a:cubicBezTo>
                      <a:cubicBezTo>
                        <a:pt x="19052" y="32379"/>
                        <a:pt x="17011" y="31430"/>
                        <a:pt x="15341" y="29532"/>
                      </a:cubicBezTo>
                      <a:cubicBezTo>
                        <a:pt x="13672" y="27643"/>
                        <a:pt x="12837" y="24852"/>
                        <a:pt x="12837" y="21161"/>
                      </a:cubicBezTo>
                      <a:close/>
                    </a:path>
                  </a:pathLst>
                </a:custGeom>
                <a:solidFill>
                  <a:srgbClr val="000000"/>
                </a:solidFill>
                <a:ln w="14" cap="flat">
                  <a:noFill/>
                  <a:prstDash val="solid"/>
                  <a:round/>
                </a:ln>
              </p:spPr>
              <p:txBody>
                <a:bodyPr rtlCol="0" anchor="ctr"/>
                <a:lstStyle/>
                <a:p>
                  <a:endParaRPr lang="en-US"/>
                </a:p>
              </p:txBody>
            </p:sp>
            <p:sp>
              <p:nvSpPr>
                <p:cNvPr id="1892" name="Freeform: Shape 1891">
                  <a:extLst>
                    <a:ext uri="{FF2B5EF4-FFF2-40B4-BE49-F238E27FC236}">
                      <a16:creationId xmlns:a16="http://schemas.microsoft.com/office/drawing/2014/main" id="{F0F13227-DA15-668A-E453-D5C3276D0537}"/>
                    </a:ext>
                  </a:extLst>
                </p:cNvPr>
                <p:cNvSpPr/>
                <p:nvPr/>
              </p:nvSpPr>
              <p:spPr>
                <a:xfrm flipV="1">
                  <a:off x="2425475" y="2713684"/>
                  <a:ext cx="12578" cy="12564"/>
                </a:xfrm>
                <a:custGeom>
                  <a:avLst/>
                  <a:gdLst>
                    <a:gd name="connsiteX0" fmla="*/ -332 w 12578"/>
                    <a:gd name="connsiteY0" fmla="*/ -222 h 12564"/>
                    <a:gd name="connsiteX1" fmla="*/ -332 w 12578"/>
                    <a:gd name="connsiteY1" fmla="*/ 12342 h 12564"/>
                    <a:gd name="connsiteX2" fmla="*/ 12246 w 12578"/>
                    <a:gd name="connsiteY2" fmla="*/ 12342 h 12564"/>
                    <a:gd name="connsiteX3" fmla="*/ 12246 w 12578"/>
                    <a:gd name="connsiteY3" fmla="*/ -222 h 12564"/>
                  </a:gdLst>
                  <a:ahLst/>
                  <a:cxnLst>
                    <a:cxn ang="0">
                      <a:pos x="connsiteX0" y="connsiteY0"/>
                    </a:cxn>
                    <a:cxn ang="0">
                      <a:pos x="connsiteX1" y="connsiteY1"/>
                    </a:cxn>
                    <a:cxn ang="0">
                      <a:pos x="connsiteX2" y="connsiteY2"/>
                    </a:cxn>
                    <a:cxn ang="0">
                      <a:pos x="connsiteX3" y="connsiteY3"/>
                    </a:cxn>
                  </a:cxnLst>
                  <a:rect l="l" t="t" r="r" b="b"/>
                  <a:pathLst>
                    <a:path w="12578" h="12564">
                      <a:moveTo>
                        <a:pt x="-332" y="-222"/>
                      </a:moveTo>
                      <a:lnTo>
                        <a:pt x="-332" y="12342"/>
                      </a:lnTo>
                      <a:lnTo>
                        <a:pt x="12246" y="12342"/>
                      </a:lnTo>
                      <a:lnTo>
                        <a:pt x="12246" y="-222"/>
                      </a:lnTo>
                      <a:close/>
                    </a:path>
                  </a:pathLst>
                </a:custGeom>
                <a:solidFill>
                  <a:srgbClr val="000000"/>
                </a:solidFill>
                <a:ln w="14" cap="flat">
                  <a:noFill/>
                  <a:prstDash val="solid"/>
                  <a:round/>
                </a:ln>
              </p:spPr>
              <p:txBody>
                <a:bodyPr rtlCol="0" anchor="ctr"/>
                <a:lstStyle/>
                <a:p>
                  <a:endParaRPr lang="en-US"/>
                </a:p>
              </p:txBody>
            </p:sp>
            <p:sp>
              <p:nvSpPr>
                <p:cNvPr id="1893" name="Freeform: Shape 1892">
                  <a:extLst>
                    <a:ext uri="{FF2B5EF4-FFF2-40B4-BE49-F238E27FC236}">
                      <a16:creationId xmlns:a16="http://schemas.microsoft.com/office/drawing/2014/main" id="{20AA4071-EEBA-63CE-563D-618DB538DB63}"/>
                    </a:ext>
                  </a:extLst>
                </p:cNvPr>
                <p:cNvSpPr/>
                <p:nvPr/>
              </p:nvSpPr>
              <p:spPr>
                <a:xfrm flipV="1">
                  <a:off x="2446055" y="2660422"/>
                  <a:ext cx="47136" cy="65825"/>
                </a:xfrm>
                <a:custGeom>
                  <a:avLst/>
                  <a:gdLst>
                    <a:gd name="connsiteX0" fmla="*/ 25640 w 47136"/>
                    <a:gd name="connsiteY0" fmla="*/ -2089 h 65825"/>
                    <a:gd name="connsiteX1" fmla="*/ 25640 w 47136"/>
                    <a:gd name="connsiteY1" fmla="*/ 11105 h 65825"/>
                    <a:gd name="connsiteX2" fmla="*/ -1191 w 47136"/>
                    <a:gd name="connsiteY2" fmla="*/ 11105 h 65825"/>
                    <a:gd name="connsiteX3" fmla="*/ -1191 w 47136"/>
                    <a:gd name="connsiteY3" fmla="*/ 22109 h 65825"/>
                    <a:gd name="connsiteX4" fmla="*/ 27243 w 47136"/>
                    <a:gd name="connsiteY4" fmla="*/ 63736 h 65825"/>
                    <a:gd name="connsiteX5" fmla="*/ 37804 w 47136"/>
                    <a:gd name="connsiteY5" fmla="*/ 63736 h 65825"/>
                    <a:gd name="connsiteX6" fmla="*/ 37804 w 47136"/>
                    <a:gd name="connsiteY6" fmla="*/ 22152 h 65825"/>
                    <a:gd name="connsiteX7" fmla="*/ 45946 w 47136"/>
                    <a:gd name="connsiteY7" fmla="*/ 22152 h 65825"/>
                    <a:gd name="connsiteX8" fmla="*/ 45946 w 47136"/>
                    <a:gd name="connsiteY8" fmla="*/ 11105 h 65825"/>
                    <a:gd name="connsiteX9" fmla="*/ 37804 w 47136"/>
                    <a:gd name="connsiteY9" fmla="*/ 11105 h 65825"/>
                    <a:gd name="connsiteX10" fmla="*/ 37804 w 47136"/>
                    <a:gd name="connsiteY10" fmla="*/ -2089 h 65825"/>
                    <a:gd name="connsiteX11" fmla="*/ 25640 w 47136"/>
                    <a:gd name="connsiteY11" fmla="*/ 22152 h 65825"/>
                    <a:gd name="connsiteX12" fmla="*/ 25640 w 47136"/>
                    <a:gd name="connsiteY12" fmla="*/ 44547 h 65825"/>
                    <a:gd name="connsiteX13" fmla="*/ 10572 w 47136"/>
                    <a:gd name="connsiteY13" fmla="*/ 22152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5640" y="-2089"/>
                      </a:moveTo>
                      <a:lnTo>
                        <a:pt x="25640" y="11105"/>
                      </a:lnTo>
                      <a:lnTo>
                        <a:pt x="-1191" y="11105"/>
                      </a:lnTo>
                      <a:lnTo>
                        <a:pt x="-1191" y="22109"/>
                      </a:lnTo>
                      <a:lnTo>
                        <a:pt x="27243" y="63736"/>
                      </a:lnTo>
                      <a:lnTo>
                        <a:pt x="37804" y="63736"/>
                      </a:lnTo>
                      <a:lnTo>
                        <a:pt x="37804" y="22152"/>
                      </a:lnTo>
                      <a:lnTo>
                        <a:pt x="45946" y="22152"/>
                      </a:lnTo>
                      <a:lnTo>
                        <a:pt x="45946" y="11105"/>
                      </a:lnTo>
                      <a:lnTo>
                        <a:pt x="37804" y="11105"/>
                      </a:lnTo>
                      <a:lnTo>
                        <a:pt x="37804" y="-2089"/>
                      </a:lnTo>
                      <a:close/>
                      <a:moveTo>
                        <a:pt x="25640" y="22152"/>
                      </a:moveTo>
                      <a:lnTo>
                        <a:pt x="25640" y="44547"/>
                      </a:lnTo>
                      <a:lnTo>
                        <a:pt x="10572" y="22152"/>
                      </a:lnTo>
                      <a:close/>
                    </a:path>
                  </a:pathLst>
                </a:custGeom>
                <a:solidFill>
                  <a:srgbClr val="000000"/>
                </a:solidFill>
                <a:ln w="14" cap="flat">
                  <a:noFill/>
                  <a:prstDash val="solid"/>
                  <a:round/>
                </a:ln>
              </p:spPr>
              <p:txBody>
                <a:bodyPr rtlCol="0" anchor="ctr"/>
                <a:lstStyle/>
                <a:p>
                  <a:endParaRPr lang="en-US"/>
                </a:p>
              </p:txBody>
            </p:sp>
            <p:sp>
              <p:nvSpPr>
                <p:cNvPr id="1894" name="Freeform: Shape 1893">
                  <a:extLst>
                    <a:ext uri="{FF2B5EF4-FFF2-40B4-BE49-F238E27FC236}">
                      <a16:creationId xmlns:a16="http://schemas.microsoft.com/office/drawing/2014/main" id="{A879529F-AB61-B2A0-603C-34CD9D88B1E5}"/>
                    </a:ext>
                  </a:extLst>
                </p:cNvPr>
                <p:cNvSpPr/>
                <p:nvPr/>
              </p:nvSpPr>
              <p:spPr>
                <a:xfrm flipV="1">
                  <a:off x="2499350" y="2661582"/>
                  <a:ext cx="44102" cy="65782"/>
                </a:xfrm>
                <a:custGeom>
                  <a:avLst/>
                  <a:gdLst>
                    <a:gd name="connsiteX0" fmla="*/ -1238 w 44102"/>
                    <a:gd name="connsiteY0" fmla="*/ 15964 h 65782"/>
                    <a:gd name="connsiteX1" fmla="*/ 11283 w 44102"/>
                    <a:gd name="connsiteY1" fmla="*/ 17266 h 65782"/>
                    <a:gd name="connsiteX2" fmla="*/ 14460 w 44102"/>
                    <a:gd name="connsiteY2" fmla="*/ 10526 h 65782"/>
                    <a:gd name="connsiteX3" fmla="*/ 20542 w 44102"/>
                    <a:gd name="connsiteY3" fmla="*/ 8050 h 65782"/>
                    <a:gd name="connsiteX4" fmla="*/ 27210 w 44102"/>
                    <a:gd name="connsiteY4" fmla="*/ 11242 h 65782"/>
                    <a:gd name="connsiteX5" fmla="*/ 29943 w 44102"/>
                    <a:gd name="connsiteY5" fmla="*/ 20886 h 65782"/>
                    <a:gd name="connsiteX6" fmla="*/ 27225 w 44102"/>
                    <a:gd name="connsiteY6" fmla="*/ 29944 h 65782"/>
                    <a:gd name="connsiteX7" fmla="*/ 20184 w 44102"/>
                    <a:gd name="connsiteY7" fmla="*/ 32964 h 65782"/>
                    <a:gd name="connsiteX8" fmla="*/ 10482 w 44102"/>
                    <a:gd name="connsiteY8" fmla="*/ 28170 h 65782"/>
                    <a:gd name="connsiteX9" fmla="*/ 293 w 44102"/>
                    <a:gd name="connsiteY9" fmla="*/ 29644 h 65782"/>
                    <a:gd name="connsiteX10" fmla="*/ 6733 w 44102"/>
                    <a:gd name="connsiteY10" fmla="*/ 63773 h 65782"/>
                    <a:gd name="connsiteX11" fmla="*/ 39960 w 44102"/>
                    <a:gd name="connsiteY11" fmla="*/ 63773 h 65782"/>
                    <a:gd name="connsiteX12" fmla="*/ 39960 w 44102"/>
                    <a:gd name="connsiteY12" fmla="*/ 52010 h 65782"/>
                    <a:gd name="connsiteX13" fmla="*/ 16249 w 44102"/>
                    <a:gd name="connsiteY13" fmla="*/ 52010 h 65782"/>
                    <a:gd name="connsiteX14" fmla="*/ 14288 w 44102"/>
                    <a:gd name="connsiteY14" fmla="*/ 40877 h 65782"/>
                    <a:gd name="connsiteX15" fmla="*/ 22874 w 44102"/>
                    <a:gd name="connsiteY15" fmla="*/ 42981 h 65782"/>
                    <a:gd name="connsiteX16" fmla="*/ 37041 w 44102"/>
                    <a:gd name="connsiteY16" fmla="*/ 36899 h 65782"/>
                    <a:gd name="connsiteX17" fmla="*/ 42865 w 44102"/>
                    <a:gd name="connsiteY17" fmla="*/ 21115 h 65782"/>
                    <a:gd name="connsiteX18" fmla="*/ 38172 w 44102"/>
                    <a:gd name="connsiteY18" fmla="*/ 6662 h 65782"/>
                    <a:gd name="connsiteX19" fmla="*/ 20413 w 44102"/>
                    <a:gd name="connsiteY19" fmla="*/ -2009 h 65782"/>
                    <a:gd name="connsiteX20" fmla="*/ 5617 w 44102"/>
                    <a:gd name="connsiteY20" fmla="*/ 2856 h 65782"/>
                    <a:gd name="connsiteX21" fmla="*/ -1238 w 44102"/>
                    <a:gd name="connsiteY21" fmla="*/ 15964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1238" y="15964"/>
                      </a:moveTo>
                      <a:lnTo>
                        <a:pt x="11283" y="17266"/>
                      </a:lnTo>
                      <a:cubicBezTo>
                        <a:pt x="11646" y="14433"/>
                        <a:pt x="12705" y="12186"/>
                        <a:pt x="14460" y="10526"/>
                      </a:cubicBezTo>
                      <a:cubicBezTo>
                        <a:pt x="16225" y="8876"/>
                        <a:pt x="18252" y="8050"/>
                        <a:pt x="20542" y="8050"/>
                      </a:cubicBezTo>
                      <a:cubicBezTo>
                        <a:pt x="23165" y="8050"/>
                        <a:pt x="25388" y="9114"/>
                        <a:pt x="27210" y="11242"/>
                      </a:cubicBezTo>
                      <a:cubicBezTo>
                        <a:pt x="29032" y="13378"/>
                        <a:pt x="29943" y="16593"/>
                        <a:pt x="29943" y="20886"/>
                      </a:cubicBezTo>
                      <a:cubicBezTo>
                        <a:pt x="29943" y="24912"/>
                        <a:pt x="29037" y="27931"/>
                        <a:pt x="27225" y="29944"/>
                      </a:cubicBezTo>
                      <a:cubicBezTo>
                        <a:pt x="25422" y="31957"/>
                        <a:pt x="23075" y="32964"/>
                        <a:pt x="20184" y="32964"/>
                      </a:cubicBezTo>
                      <a:cubicBezTo>
                        <a:pt x="16578" y="32964"/>
                        <a:pt x="13344" y="31366"/>
                        <a:pt x="10482" y="28170"/>
                      </a:cubicBezTo>
                      <a:lnTo>
                        <a:pt x="293" y="29644"/>
                      </a:lnTo>
                      <a:lnTo>
                        <a:pt x="6733" y="63773"/>
                      </a:lnTo>
                      <a:lnTo>
                        <a:pt x="39960" y="63773"/>
                      </a:lnTo>
                      <a:lnTo>
                        <a:pt x="39960" y="52010"/>
                      </a:lnTo>
                      <a:lnTo>
                        <a:pt x="16249" y="52010"/>
                      </a:lnTo>
                      <a:lnTo>
                        <a:pt x="14288" y="40877"/>
                      </a:lnTo>
                      <a:cubicBezTo>
                        <a:pt x="17093" y="42280"/>
                        <a:pt x="19955" y="42981"/>
                        <a:pt x="22874" y="42981"/>
                      </a:cubicBezTo>
                      <a:cubicBezTo>
                        <a:pt x="28446" y="42981"/>
                        <a:pt x="33168" y="40953"/>
                        <a:pt x="37041" y="36899"/>
                      </a:cubicBezTo>
                      <a:cubicBezTo>
                        <a:pt x="40924" y="32845"/>
                        <a:pt x="42865" y="27583"/>
                        <a:pt x="42865" y="21115"/>
                      </a:cubicBezTo>
                      <a:cubicBezTo>
                        <a:pt x="42865" y="15716"/>
                        <a:pt x="41301" y="10898"/>
                        <a:pt x="38172" y="6662"/>
                      </a:cubicBezTo>
                      <a:cubicBezTo>
                        <a:pt x="33907" y="881"/>
                        <a:pt x="27988" y="-2009"/>
                        <a:pt x="20413" y="-2009"/>
                      </a:cubicBezTo>
                      <a:cubicBezTo>
                        <a:pt x="14365" y="-2009"/>
                        <a:pt x="9433" y="-388"/>
                        <a:pt x="5617" y="2856"/>
                      </a:cubicBezTo>
                      <a:cubicBezTo>
                        <a:pt x="1801" y="6109"/>
                        <a:pt x="-484" y="10478"/>
                        <a:pt x="-1238" y="15964"/>
                      </a:cubicBezTo>
                      <a:close/>
                    </a:path>
                  </a:pathLst>
                </a:custGeom>
                <a:solidFill>
                  <a:srgbClr val="000000"/>
                </a:solidFill>
                <a:ln w="14" cap="flat">
                  <a:noFill/>
                  <a:prstDash val="solid"/>
                  <a:round/>
                </a:ln>
              </p:spPr>
              <p:txBody>
                <a:bodyPr rtlCol="0" anchor="ctr"/>
                <a:lstStyle/>
                <a:p>
                  <a:endParaRPr lang="en-US"/>
                </a:p>
              </p:txBody>
            </p:sp>
          </p:grpSp>
          <p:grpSp>
            <p:nvGrpSpPr>
              <p:cNvPr id="1895" name="Graphic 3">
                <a:extLst>
                  <a:ext uri="{FF2B5EF4-FFF2-40B4-BE49-F238E27FC236}">
                    <a16:creationId xmlns:a16="http://schemas.microsoft.com/office/drawing/2014/main" id="{382AED4A-85AA-C959-B1F5-72BF1B1F0034}"/>
                  </a:ext>
                </a:extLst>
              </p:cNvPr>
              <p:cNvGrpSpPr/>
              <p:nvPr/>
            </p:nvGrpSpPr>
            <p:grpSpPr>
              <a:xfrm>
                <a:off x="1936988" y="2757489"/>
                <a:ext cx="651594" cy="85100"/>
                <a:chOff x="1936988" y="2757489"/>
                <a:chExt cx="651594" cy="85100"/>
              </a:xfrm>
              <a:solidFill>
                <a:srgbClr val="000000"/>
              </a:solidFill>
            </p:grpSpPr>
            <p:sp>
              <p:nvSpPr>
                <p:cNvPr id="1896" name="Freeform: Shape 1895">
                  <a:extLst>
                    <a:ext uri="{FF2B5EF4-FFF2-40B4-BE49-F238E27FC236}">
                      <a16:creationId xmlns:a16="http://schemas.microsoft.com/office/drawing/2014/main" id="{A3FC0F53-3DA2-72D0-BAEA-F62D276DF4C0}"/>
                    </a:ext>
                  </a:extLst>
                </p:cNvPr>
                <p:cNvSpPr/>
                <p:nvPr/>
              </p:nvSpPr>
              <p:spPr>
                <a:xfrm flipV="1">
                  <a:off x="1936988" y="2774747"/>
                  <a:ext cx="44372" cy="49640"/>
                </a:xfrm>
                <a:custGeom>
                  <a:avLst/>
                  <a:gdLst>
                    <a:gd name="connsiteX0" fmla="*/ 29870 w 44372"/>
                    <a:gd name="connsiteY0" fmla="*/ 14760 h 49640"/>
                    <a:gd name="connsiteX1" fmla="*/ 42391 w 44372"/>
                    <a:gd name="connsiteY1" fmla="*/ 12657 h 49640"/>
                    <a:gd name="connsiteX2" fmla="*/ 34764 w 44372"/>
                    <a:gd name="connsiteY2" fmla="*/ 2168 h 49640"/>
                    <a:gd name="connsiteX3" fmla="*/ 21742 w 44372"/>
                    <a:gd name="connsiteY3" fmla="*/ -1424 h 49640"/>
                    <a:gd name="connsiteX4" fmla="*/ 3397 w 44372"/>
                    <a:gd name="connsiteY4" fmla="*/ 6675 h 49640"/>
                    <a:gd name="connsiteX5" fmla="*/ -1297 w 44372"/>
                    <a:gd name="connsiteY5" fmla="*/ 23032 h 49640"/>
                    <a:gd name="connsiteX6" fmla="*/ 4870 w 44372"/>
                    <a:gd name="connsiteY6" fmla="*/ 41520 h 49640"/>
                    <a:gd name="connsiteX7" fmla="*/ 20483 w 44372"/>
                    <a:gd name="connsiteY7" fmla="*/ 48217 h 49640"/>
                    <a:gd name="connsiteX8" fmla="*/ 37211 w 44372"/>
                    <a:gd name="connsiteY8" fmla="*/ 41219 h 49640"/>
                    <a:gd name="connsiteX9" fmla="*/ 43063 w 44372"/>
                    <a:gd name="connsiteY9" fmla="*/ 19769 h 49640"/>
                    <a:gd name="connsiteX10" fmla="*/ 11582 w 44372"/>
                    <a:gd name="connsiteY10" fmla="*/ 19769 h 49640"/>
                    <a:gd name="connsiteX11" fmla="*/ 14630 w 44372"/>
                    <a:gd name="connsiteY11" fmla="*/ 11069 h 49640"/>
                    <a:gd name="connsiteX12" fmla="*/ 21871 w 44372"/>
                    <a:gd name="connsiteY12" fmla="*/ 7963 h 49640"/>
                    <a:gd name="connsiteX13" fmla="*/ 26822 w 44372"/>
                    <a:gd name="connsiteY13" fmla="*/ 9566 h 49640"/>
                    <a:gd name="connsiteX14" fmla="*/ 29870 w 44372"/>
                    <a:gd name="connsiteY14" fmla="*/ 14760 h 49640"/>
                    <a:gd name="connsiteX15" fmla="*/ 30585 w 44372"/>
                    <a:gd name="connsiteY15" fmla="*/ 27468 h 49640"/>
                    <a:gd name="connsiteX16" fmla="*/ 27766 w 44372"/>
                    <a:gd name="connsiteY16" fmla="*/ 35753 h 49640"/>
                    <a:gd name="connsiteX17" fmla="*/ 21241 w 44372"/>
                    <a:gd name="connsiteY17" fmla="*/ 38601 h 49640"/>
                    <a:gd name="connsiteX18" fmla="*/ 14444 w 44372"/>
                    <a:gd name="connsiteY18" fmla="*/ 35610 h 49640"/>
                    <a:gd name="connsiteX19" fmla="*/ 11811 w 44372"/>
                    <a:gd name="connsiteY19" fmla="*/ 2746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870" y="14760"/>
                      </a:moveTo>
                      <a:lnTo>
                        <a:pt x="42391" y="12657"/>
                      </a:lnTo>
                      <a:cubicBezTo>
                        <a:pt x="40788" y="8068"/>
                        <a:pt x="38246" y="4572"/>
                        <a:pt x="34764" y="2168"/>
                      </a:cubicBezTo>
                      <a:cubicBezTo>
                        <a:pt x="31291" y="-227"/>
                        <a:pt x="26951" y="-1424"/>
                        <a:pt x="21742" y="-1424"/>
                      </a:cubicBezTo>
                      <a:cubicBezTo>
                        <a:pt x="13480" y="-1424"/>
                        <a:pt x="7365" y="1276"/>
                        <a:pt x="3397" y="6675"/>
                      </a:cubicBezTo>
                      <a:cubicBezTo>
                        <a:pt x="268" y="10997"/>
                        <a:pt x="-1297" y="16449"/>
                        <a:pt x="-1297" y="23032"/>
                      </a:cubicBezTo>
                      <a:cubicBezTo>
                        <a:pt x="-1297" y="30902"/>
                        <a:pt x="759" y="37065"/>
                        <a:pt x="4870" y="41520"/>
                      </a:cubicBezTo>
                      <a:cubicBezTo>
                        <a:pt x="8992" y="45985"/>
                        <a:pt x="14196" y="48217"/>
                        <a:pt x="20483" y="48217"/>
                      </a:cubicBezTo>
                      <a:cubicBezTo>
                        <a:pt x="27552" y="48217"/>
                        <a:pt x="33128" y="45884"/>
                        <a:pt x="37211" y="41219"/>
                      </a:cubicBezTo>
                      <a:cubicBezTo>
                        <a:pt x="41294" y="36554"/>
                        <a:pt x="43245" y="29404"/>
                        <a:pt x="43063" y="19769"/>
                      </a:cubicBezTo>
                      <a:lnTo>
                        <a:pt x="11582" y="19769"/>
                      </a:lnTo>
                      <a:cubicBezTo>
                        <a:pt x="11677" y="16048"/>
                        <a:pt x="12693" y="13148"/>
                        <a:pt x="14630" y="11069"/>
                      </a:cubicBezTo>
                      <a:cubicBezTo>
                        <a:pt x="16566" y="8998"/>
                        <a:pt x="18980" y="7963"/>
                        <a:pt x="21871" y="7963"/>
                      </a:cubicBezTo>
                      <a:cubicBezTo>
                        <a:pt x="23836" y="7963"/>
                        <a:pt x="25486" y="8498"/>
                        <a:pt x="26822" y="9566"/>
                      </a:cubicBezTo>
                      <a:cubicBezTo>
                        <a:pt x="28167" y="10644"/>
                        <a:pt x="29183" y="12376"/>
                        <a:pt x="29870" y="14760"/>
                      </a:cubicBezTo>
                      <a:close/>
                      <a:moveTo>
                        <a:pt x="30585" y="27468"/>
                      </a:moveTo>
                      <a:cubicBezTo>
                        <a:pt x="30499" y="31102"/>
                        <a:pt x="29560" y="33864"/>
                        <a:pt x="27766" y="35753"/>
                      </a:cubicBezTo>
                      <a:cubicBezTo>
                        <a:pt x="25982" y="37651"/>
                        <a:pt x="23807" y="38601"/>
                        <a:pt x="21241" y="38601"/>
                      </a:cubicBezTo>
                      <a:cubicBezTo>
                        <a:pt x="18503" y="38601"/>
                        <a:pt x="16237" y="37604"/>
                        <a:pt x="14444" y="35610"/>
                      </a:cubicBezTo>
                      <a:cubicBezTo>
                        <a:pt x="12660" y="33607"/>
                        <a:pt x="11782" y="30892"/>
                        <a:pt x="11811" y="27468"/>
                      </a:cubicBezTo>
                      <a:close/>
                    </a:path>
                  </a:pathLst>
                </a:custGeom>
                <a:solidFill>
                  <a:srgbClr val="000000"/>
                </a:solidFill>
                <a:ln w="14" cap="flat">
                  <a:noFill/>
                  <a:prstDash val="solid"/>
                  <a:round/>
                </a:ln>
              </p:spPr>
              <p:txBody>
                <a:bodyPr rtlCol="0" anchor="ctr"/>
                <a:lstStyle/>
                <a:p>
                  <a:endParaRPr lang="en-US"/>
                </a:p>
              </p:txBody>
            </p:sp>
            <p:sp>
              <p:nvSpPr>
                <p:cNvPr id="1897" name="Freeform: Shape 1896">
                  <a:extLst>
                    <a:ext uri="{FF2B5EF4-FFF2-40B4-BE49-F238E27FC236}">
                      <a16:creationId xmlns:a16="http://schemas.microsoft.com/office/drawing/2014/main" id="{3D885D80-6103-964B-020C-E4BE663A24CC}"/>
                    </a:ext>
                  </a:extLst>
                </p:cNvPr>
                <p:cNvSpPr/>
                <p:nvPr/>
              </p:nvSpPr>
              <p:spPr>
                <a:xfrm flipV="1">
                  <a:off x="1991500" y="2774747"/>
                  <a:ext cx="43287" cy="48567"/>
                </a:xfrm>
                <a:custGeom>
                  <a:avLst/>
                  <a:gdLst>
                    <a:gd name="connsiteX0" fmla="*/ 41791 w 43287"/>
                    <a:gd name="connsiteY0" fmla="*/ -1462 h 48567"/>
                    <a:gd name="connsiteX1" fmla="*/ 29227 w 43287"/>
                    <a:gd name="connsiteY1" fmla="*/ -1462 h 48567"/>
                    <a:gd name="connsiteX2" fmla="*/ 29227 w 43287"/>
                    <a:gd name="connsiteY2" fmla="*/ 22779 h 48567"/>
                    <a:gd name="connsiteX3" fmla="*/ 28425 w 43287"/>
                    <a:gd name="connsiteY3" fmla="*/ 32725 h 48567"/>
                    <a:gd name="connsiteX4" fmla="*/ 25807 w 43287"/>
                    <a:gd name="connsiteY4" fmla="*/ 36231 h 48567"/>
                    <a:gd name="connsiteX5" fmla="*/ 21442 w 43287"/>
                    <a:gd name="connsiteY5" fmla="*/ 37490 h 48567"/>
                    <a:gd name="connsiteX6" fmla="*/ 15589 w 43287"/>
                    <a:gd name="connsiteY6" fmla="*/ 35701 h 48567"/>
                    <a:gd name="connsiteX7" fmla="*/ 12026 w 43287"/>
                    <a:gd name="connsiteY7" fmla="*/ 30950 h 48567"/>
                    <a:gd name="connsiteX8" fmla="*/ 11067 w 43287"/>
                    <a:gd name="connsiteY8" fmla="*/ 20046 h 48567"/>
                    <a:gd name="connsiteX9" fmla="*/ 11067 w 43287"/>
                    <a:gd name="connsiteY9" fmla="*/ -1462 h 48567"/>
                    <a:gd name="connsiteX10" fmla="*/ -1497 w 43287"/>
                    <a:gd name="connsiteY10" fmla="*/ -1462 h 48567"/>
                    <a:gd name="connsiteX11" fmla="*/ -1497 w 43287"/>
                    <a:gd name="connsiteY11" fmla="*/ 46033 h 48567"/>
                    <a:gd name="connsiteX12" fmla="*/ 10180 w 43287"/>
                    <a:gd name="connsiteY12" fmla="*/ 46033 h 48567"/>
                    <a:gd name="connsiteX13" fmla="*/ 10180 w 43287"/>
                    <a:gd name="connsiteY13" fmla="*/ 39050 h 48567"/>
                    <a:gd name="connsiteX14" fmla="*/ 25835 w 43287"/>
                    <a:gd name="connsiteY14" fmla="*/ 47106 h 48567"/>
                    <a:gd name="connsiteX15" fmla="*/ 33419 w 43287"/>
                    <a:gd name="connsiteY15" fmla="*/ 45603 h 48567"/>
                    <a:gd name="connsiteX16" fmla="*/ 38628 w 43287"/>
                    <a:gd name="connsiteY16" fmla="*/ 41768 h 48567"/>
                    <a:gd name="connsiteX17" fmla="*/ 41089 w 43287"/>
                    <a:gd name="connsiteY17" fmla="*/ 36502 h 48567"/>
                    <a:gd name="connsiteX18" fmla="*/ 41791 w 43287"/>
                    <a:gd name="connsiteY18" fmla="*/ 28060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1791" y="-1462"/>
                      </a:moveTo>
                      <a:lnTo>
                        <a:pt x="29227" y="-1462"/>
                      </a:lnTo>
                      <a:lnTo>
                        <a:pt x="29227" y="22779"/>
                      </a:lnTo>
                      <a:cubicBezTo>
                        <a:pt x="29227" y="27902"/>
                        <a:pt x="28959" y="31217"/>
                        <a:pt x="28425" y="32725"/>
                      </a:cubicBezTo>
                      <a:cubicBezTo>
                        <a:pt x="27891" y="34232"/>
                        <a:pt x="27018" y="35401"/>
                        <a:pt x="25807" y="36231"/>
                      </a:cubicBezTo>
                      <a:cubicBezTo>
                        <a:pt x="24595" y="37070"/>
                        <a:pt x="23140" y="37490"/>
                        <a:pt x="21442" y="37490"/>
                      </a:cubicBezTo>
                      <a:cubicBezTo>
                        <a:pt x="19267" y="37490"/>
                        <a:pt x="17316" y="36894"/>
                        <a:pt x="15589" y="35701"/>
                      </a:cubicBezTo>
                      <a:cubicBezTo>
                        <a:pt x="13863" y="34509"/>
                        <a:pt x="12675" y="32925"/>
                        <a:pt x="12026" y="30950"/>
                      </a:cubicBezTo>
                      <a:cubicBezTo>
                        <a:pt x="11387" y="28985"/>
                        <a:pt x="11067" y="25350"/>
                        <a:pt x="11067" y="20046"/>
                      </a:cubicBezTo>
                      <a:lnTo>
                        <a:pt x="11067" y="-1462"/>
                      </a:lnTo>
                      <a:lnTo>
                        <a:pt x="-1497" y="-1462"/>
                      </a:lnTo>
                      <a:lnTo>
                        <a:pt x="-1497" y="46033"/>
                      </a:lnTo>
                      <a:lnTo>
                        <a:pt x="10180" y="46033"/>
                      </a:lnTo>
                      <a:lnTo>
                        <a:pt x="10180" y="39050"/>
                      </a:lnTo>
                      <a:cubicBezTo>
                        <a:pt x="14321" y="44420"/>
                        <a:pt x="19539" y="47106"/>
                        <a:pt x="25835" y="47106"/>
                      </a:cubicBezTo>
                      <a:cubicBezTo>
                        <a:pt x="28602" y="47106"/>
                        <a:pt x="31130" y="46605"/>
                        <a:pt x="33419" y="45603"/>
                      </a:cubicBezTo>
                      <a:cubicBezTo>
                        <a:pt x="35719" y="44602"/>
                        <a:pt x="37455" y="43323"/>
                        <a:pt x="38628" y="41768"/>
                      </a:cubicBezTo>
                      <a:cubicBezTo>
                        <a:pt x="39811" y="40223"/>
                        <a:pt x="40632" y="38468"/>
                        <a:pt x="41089" y="36502"/>
                      </a:cubicBezTo>
                      <a:cubicBezTo>
                        <a:pt x="41557" y="34537"/>
                        <a:pt x="41791" y="31723"/>
                        <a:pt x="41791" y="28060"/>
                      </a:cubicBezTo>
                      <a:close/>
                    </a:path>
                  </a:pathLst>
                </a:custGeom>
                <a:solidFill>
                  <a:srgbClr val="000000"/>
                </a:solidFill>
                <a:ln w="14" cap="flat">
                  <a:noFill/>
                  <a:prstDash val="solid"/>
                  <a:round/>
                </a:ln>
              </p:spPr>
              <p:txBody>
                <a:bodyPr rtlCol="0" anchor="ctr"/>
                <a:lstStyle/>
                <a:p>
                  <a:endParaRPr lang="en-US"/>
                </a:p>
              </p:txBody>
            </p:sp>
            <p:sp>
              <p:nvSpPr>
                <p:cNvPr id="1898" name="Freeform: Shape 1897">
                  <a:extLst>
                    <a:ext uri="{FF2B5EF4-FFF2-40B4-BE49-F238E27FC236}">
                      <a16:creationId xmlns:a16="http://schemas.microsoft.com/office/drawing/2014/main" id="{8C7C22B7-14B2-2DF0-A417-17F7E5858EA3}"/>
                    </a:ext>
                  </a:extLst>
                </p:cNvPr>
                <p:cNvSpPr/>
                <p:nvPr/>
              </p:nvSpPr>
              <p:spPr>
                <a:xfrm flipV="1">
                  <a:off x="2042348" y="2759049"/>
                  <a:ext cx="27990" cy="65338"/>
                </a:xfrm>
                <a:custGeom>
                  <a:avLst/>
                  <a:gdLst>
                    <a:gd name="connsiteX0" fmla="*/ 26364 w 27990"/>
                    <a:gd name="connsiteY0" fmla="*/ 46593 h 65338"/>
                    <a:gd name="connsiteX1" fmla="*/ 26364 w 27990"/>
                    <a:gd name="connsiteY1" fmla="*/ 36576 h 65338"/>
                    <a:gd name="connsiteX2" fmla="*/ 17778 w 27990"/>
                    <a:gd name="connsiteY2" fmla="*/ 36576 h 65338"/>
                    <a:gd name="connsiteX3" fmla="*/ 17778 w 27990"/>
                    <a:gd name="connsiteY3" fmla="*/ 17430 h 65338"/>
                    <a:gd name="connsiteX4" fmla="*/ 18021 w 27990"/>
                    <a:gd name="connsiteY4" fmla="*/ 10661 h 65338"/>
                    <a:gd name="connsiteX5" fmla="*/ 19152 w 27990"/>
                    <a:gd name="connsiteY5" fmla="*/ 9073 h 65338"/>
                    <a:gd name="connsiteX6" fmla="*/ 21269 w 27990"/>
                    <a:gd name="connsiteY6" fmla="*/ 8443 h 65338"/>
                    <a:gd name="connsiteX7" fmla="*/ 26321 w 27990"/>
                    <a:gd name="connsiteY7" fmla="*/ 9660 h 65338"/>
                    <a:gd name="connsiteX8" fmla="*/ 27394 w 27990"/>
                    <a:gd name="connsiteY8" fmla="*/ -100 h 65338"/>
                    <a:gd name="connsiteX9" fmla="*/ 17463 w 27990"/>
                    <a:gd name="connsiteY9" fmla="*/ -1974 h 65338"/>
                    <a:gd name="connsiteX10" fmla="*/ 11338 w 27990"/>
                    <a:gd name="connsiteY10" fmla="*/ -844 h 65338"/>
                    <a:gd name="connsiteX11" fmla="*/ 7346 w 27990"/>
                    <a:gd name="connsiteY11" fmla="*/ 2118 h 65338"/>
                    <a:gd name="connsiteX12" fmla="*/ 5572 w 27990"/>
                    <a:gd name="connsiteY12" fmla="*/ 7012 h 65338"/>
                    <a:gd name="connsiteX13" fmla="*/ 5171 w 27990"/>
                    <a:gd name="connsiteY13" fmla="*/ 15870 h 65338"/>
                    <a:gd name="connsiteX14" fmla="*/ 5171 w 27990"/>
                    <a:gd name="connsiteY14" fmla="*/ 36576 h 65338"/>
                    <a:gd name="connsiteX15" fmla="*/ -596 w 27990"/>
                    <a:gd name="connsiteY15" fmla="*/ 36576 h 65338"/>
                    <a:gd name="connsiteX16" fmla="*/ -596 w 27990"/>
                    <a:gd name="connsiteY16" fmla="*/ 46593 h 65338"/>
                    <a:gd name="connsiteX17" fmla="*/ 5171 w 27990"/>
                    <a:gd name="connsiteY17" fmla="*/ 46593 h 65338"/>
                    <a:gd name="connsiteX18" fmla="*/ 5171 w 27990"/>
                    <a:gd name="connsiteY18" fmla="*/ 56023 h 65338"/>
                    <a:gd name="connsiteX19" fmla="*/ 17778 w 27990"/>
                    <a:gd name="connsiteY19" fmla="*/ 63364 h 65338"/>
                    <a:gd name="connsiteX20" fmla="*/ 17778 w 27990"/>
                    <a:gd name="connsiteY20" fmla="*/ 46593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6364" y="46593"/>
                      </a:moveTo>
                      <a:lnTo>
                        <a:pt x="26364" y="36576"/>
                      </a:lnTo>
                      <a:lnTo>
                        <a:pt x="17778" y="36576"/>
                      </a:lnTo>
                      <a:lnTo>
                        <a:pt x="17778" y="17430"/>
                      </a:lnTo>
                      <a:cubicBezTo>
                        <a:pt x="17778" y="13557"/>
                        <a:pt x="17859" y="11301"/>
                        <a:pt x="18021" y="10661"/>
                      </a:cubicBezTo>
                      <a:cubicBezTo>
                        <a:pt x="18193" y="10022"/>
                        <a:pt x="18570" y="9493"/>
                        <a:pt x="19152" y="9073"/>
                      </a:cubicBezTo>
                      <a:cubicBezTo>
                        <a:pt x="19734" y="8653"/>
                        <a:pt x="20439" y="8443"/>
                        <a:pt x="21269" y="8443"/>
                      </a:cubicBezTo>
                      <a:cubicBezTo>
                        <a:pt x="22433" y="8443"/>
                        <a:pt x="24117" y="8849"/>
                        <a:pt x="26321" y="9660"/>
                      </a:cubicBezTo>
                      <a:lnTo>
                        <a:pt x="27394" y="-100"/>
                      </a:lnTo>
                      <a:cubicBezTo>
                        <a:pt x="24475" y="-1349"/>
                        <a:pt x="21165" y="-1974"/>
                        <a:pt x="17463" y="-1974"/>
                      </a:cubicBezTo>
                      <a:cubicBezTo>
                        <a:pt x="15202" y="-1974"/>
                        <a:pt x="13160" y="-1597"/>
                        <a:pt x="11338" y="-844"/>
                      </a:cubicBezTo>
                      <a:cubicBezTo>
                        <a:pt x="9526" y="-81"/>
                        <a:pt x="8195" y="907"/>
                        <a:pt x="7346" y="2118"/>
                      </a:cubicBezTo>
                      <a:cubicBezTo>
                        <a:pt x="6497" y="3330"/>
                        <a:pt x="5905" y="4961"/>
                        <a:pt x="5572" y="7012"/>
                      </a:cubicBezTo>
                      <a:cubicBezTo>
                        <a:pt x="5304" y="8472"/>
                        <a:pt x="5171" y="11425"/>
                        <a:pt x="5171" y="15870"/>
                      </a:cubicBezTo>
                      <a:lnTo>
                        <a:pt x="5171" y="36576"/>
                      </a:lnTo>
                      <a:lnTo>
                        <a:pt x="-596" y="36576"/>
                      </a:lnTo>
                      <a:lnTo>
                        <a:pt x="-596" y="46593"/>
                      </a:lnTo>
                      <a:lnTo>
                        <a:pt x="5171" y="46593"/>
                      </a:lnTo>
                      <a:lnTo>
                        <a:pt x="5171" y="56023"/>
                      </a:lnTo>
                      <a:lnTo>
                        <a:pt x="17778" y="63364"/>
                      </a:lnTo>
                      <a:lnTo>
                        <a:pt x="17778" y="46593"/>
                      </a:lnTo>
                      <a:close/>
                    </a:path>
                  </a:pathLst>
                </a:custGeom>
                <a:solidFill>
                  <a:srgbClr val="000000"/>
                </a:solidFill>
                <a:ln w="14" cap="flat">
                  <a:noFill/>
                  <a:prstDash val="solid"/>
                  <a:round/>
                </a:ln>
              </p:spPr>
              <p:txBody>
                <a:bodyPr rtlCol="0" anchor="ctr"/>
                <a:lstStyle/>
                <a:p>
                  <a:endParaRPr lang="en-US"/>
                </a:p>
              </p:txBody>
            </p:sp>
            <p:sp>
              <p:nvSpPr>
                <p:cNvPr id="1899" name="Freeform: Shape 1898">
                  <a:extLst>
                    <a:ext uri="{FF2B5EF4-FFF2-40B4-BE49-F238E27FC236}">
                      <a16:creationId xmlns:a16="http://schemas.microsoft.com/office/drawing/2014/main" id="{55339BDF-9239-E48B-E607-4F2EF2904B10}"/>
                    </a:ext>
                  </a:extLst>
                </p:cNvPr>
                <p:cNvSpPr/>
                <p:nvPr/>
              </p:nvSpPr>
              <p:spPr>
                <a:xfrm flipV="1">
                  <a:off x="2077497" y="2774747"/>
                  <a:ext cx="30766" cy="48567"/>
                </a:xfrm>
                <a:custGeom>
                  <a:avLst/>
                  <a:gdLst>
                    <a:gd name="connsiteX0" fmla="*/ 11555 w 30766"/>
                    <a:gd name="connsiteY0" fmla="*/ -1462 h 48567"/>
                    <a:gd name="connsiteX1" fmla="*/ -1009 w 30766"/>
                    <a:gd name="connsiteY1" fmla="*/ -1462 h 48567"/>
                    <a:gd name="connsiteX2" fmla="*/ -1009 w 30766"/>
                    <a:gd name="connsiteY2" fmla="*/ 46033 h 48567"/>
                    <a:gd name="connsiteX3" fmla="*/ 10667 w 30766"/>
                    <a:gd name="connsiteY3" fmla="*/ 46033 h 48567"/>
                    <a:gd name="connsiteX4" fmla="*/ 10667 w 30766"/>
                    <a:gd name="connsiteY4" fmla="*/ 39279 h 48567"/>
                    <a:gd name="connsiteX5" fmla="*/ 16048 w 30766"/>
                    <a:gd name="connsiteY5" fmla="*/ 45575 h 48567"/>
                    <a:gd name="connsiteX6" fmla="*/ 21486 w 30766"/>
                    <a:gd name="connsiteY6" fmla="*/ 47106 h 48567"/>
                    <a:gd name="connsiteX7" fmla="*/ 29757 w 30766"/>
                    <a:gd name="connsiteY7" fmla="*/ 44731 h 48567"/>
                    <a:gd name="connsiteX8" fmla="*/ 25864 w 30766"/>
                    <a:gd name="connsiteY8" fmla="*/ 33784 h 48567"/>
                    <a:gd name="connsiteX9" fmla="*/ 19969 w 30766"/>
                    <a:gd name="connsiteY9" fmla="*/ 35830 h 48567"/>
                    <a:gd name="connsiteX10" fmla="*/ 15490 w 30766"/>
                    <a:gd name="connsiteY10" fmla="*/ 34370 h 48567"/>
                    <a:gd name="connsiteX11" fmla="*/ 12599 w 30766"/>
                    <a:gd name="connsiteY11" fmla="*/ 29119 h 48567"/>
                    <a:gd name="connsiteX12" fmla="*/ 11555 w 30766"/>
                    <a:gd name="connsiteY12" fmla="*/ 1320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1555" y="-1462"/>
                      </a:moveTo>
                      <a:lnTo>
                        <a:pt x="-1009" y="-1462"/>
                      </a:lnTo>
                      <a:lnTo>
                        <a:pt x="-1009" y="46033"/>
                      </a:lnTo>
                      <a:lnTo>
                        <a:pt x="10667" y="46033"/>
                      </a:lnTo>
                      <a:lnTo>
                        <a:pt x="10667" y="39279"/>
                      </a:lnTo>
                      <a:cubicBezTo>
                        <a:pt x="12661" y="42465"/>
                        <a:pt x="14455" y="44564"/>
                        <a:pt x="16048" y="45575"/>
                      </a:cubicBezTo>
                      <a:cubicBezTo>
                        <a:pt x="17641" y="46596"/>
                        <a:pt x="19454" y="47106"/>
                        <a:pt x="21486" y="47106"/>
                      </a:cubicBezTo>
                      <a:cubicBezTo>
                        <a:pt x="24348" y="47106"/>
                        <a:pt x="27105" y="46314"/>
                        <a:pt x="29757" y="44731"/>
                      </a:cubicBezTo>
                      <a:lnTo>
                        <a:pt x="25864" y="33784"/>
                      </a:lnTo>
                      <a:cubicBezTo>
                        <a:pt x="23747" y="35148"/>
                        <a:pt x="21781" y="35830"/>
                        <a:pt x="19969" y="35830"/>
                      </a:cubicBezTo>
                      <a:cubicBezTo>
                        <a:pt x="18204" y="35830"/>
                        <a:pt x="16711" y="35343"/>
                        <a:pt x="15490" y="34370"/>
                      </a:cubicBezTo>
                      <a:cubicBezTo>
                        <a:pt x="14269" y="33407"/>
                        <a:pt x="13305" y="31656"/>
                        <a:pt x="12599" y="29119"/>
                      </a:cubicBezTo>
                      <a:cubicBezTo>
                        <a:pt x="11903" y="26590"/>
                        <a:pt x="11555" y="21286"/>
                        <a:pt x="11555" y="13206"/>
                      </a:cubicBezTo>
                      <a:close/>
                    </a:path>
                  </a:pathLst>
                </a:custGeom>
                <a:solidFill>
                  <a:srgbClr val="000000"/>
                </a:solidFill>
                <a:ln w="14" cap="flat">
                  <a:noFill/>
                  <a:prstDash val="solid"/>
                  <a:round/>
                </a:ln>
              </p:spPr>
              <p:txBody>
                <a:bodyPr rtlCol="0" anchor="ctr"/>
                <a:lstStyle/>
                <a:p>
                  <a:endParaRPr lang="en-US"/>
                </a:p>
              </p:txBody>
            </p:sp>
            <p:sp>
              <p:nvSpPr>
                <p:cNvPr id="1900" name="Freeform: Shape 1899">
                  <a:extLst>
                    <a:ext uri="{FF2B5EF4-FFF2-40B4-BE49-F238E27FC236}">
                      <a16:creationId xmlns:a16="http://schemas.microsoft.com/office/drawing/2014/main" id="{39D3F4AE-BF2A-76BA-924B-B4AA7C89493E}"/>
                    </a:ext>
                  </a:extLst>
                </p:cNvPr>
                <p:cNvSpPr/>
                <p:nvPr/>
              </p:nvSpPr>
              <p:spPr>
                <a:xfrm flipV="1">
                  <a:off x="2110762" y="2774747"/>
                  <a:ext cx="49011" cy="49640"/>
                </a:xfrm>
                <a:custGeom>
                  <a:avLst/>
                  <a:gdLst>
                    <a:gd name="connsiteX0" fmla="*/ -1471 w 49011"/>
                    <a:gd name="connsiteY0" fmla="*/ 24062 h 49640"/>
                    <a:gd name="connsiteX1" fmla="*/ 1620 w 49011"/>
                    <a:gd name="connsiteY1" fmla="*/ 36182 h 49640"/>
                    <a:gd name="connsiteX2" fmla="*/ 10363 w 49011"/>
                    <a:gd name="connsiteY2" fmla="*/ 45126 h 49640"/>
                    <a:gd name="connsiteX3" fmla="*/ 22999 w 49011"/>
                    <a:gd name="connsiteY3" fmla="*/ 48217 h 49640"/>
                    <a:gd name="connsiteX4" fmla="*/ 40657 w 49011"/>
                    <a:gd name="connsiteY4" fmla="*/ 41219 h 49640"/>
                    <a:gd name="connsiteX5" fmla="*/ 47540 w 49011"/>
                    <a:gd name="connsiteY5" fmla="*/ 23532 h 49640"/>
                    <a:gd name="connsiteX6" fmla="*/ 40585 w 49011"/>
                    <a:gd name="connsiteY6" fmla="*/ 5659 h 49640"/>
                    <a:gd name="connsiteX7" fmla="*/ 23085 w 49011"/>
                    <a:gd name="connsiteY7" fmla="*/ -1424 h 49640"/>
                    <a:gd name="connsiteX8" fmla="*/ 10635 w 49011"/>
                    <a:gd name="connsiteY8" fmla="*/ 1524 h 49640"/>
                    <a:gd name="connsiteX9" fmla="*/ 1620 w 49011"/>
                    <a:gd name="connsiteY9" fmla="*/ 10181 h 49640"/>
                    <a:gd name="connsiteX10" fmla="*/ -1471 w 49011"/>
                    <a:gd name="connsiteY10" fmla="*/ 24062 h 49640"/>
                    <a:gd name="connsiteX11" fmla="*/ 11408 w 49011"/>
                    <a:gd name="connsiteY11" fmla="*/ 23389 h 49640"/>
                    <a:gd name="connsiteX12" fmla="*/ 14756 w 49011"/>
                    <a:gd name="connsiteY12" fmla="*/ 12571 h 49640"/>
                    <a:gd name="connsiteX13" fmla="*/ 23042 w 49011"/>
                    <a:gd name="connsiteY13" fmla="*/ 8822 h 49640"/>
                    <a:gd name="connsiteX14" fmla="*/ 31284 w 49011"/>
                    <a:gd name="connsiteY14" fmla="*/ 12571 h 49640"/>
                    <a:gd name="connsiteX15" fmla="*/ 34618 w 49011"/>
                    <a:gd name="connsiteY15" fmla="*/ 23489 h 49640"/>
                    <a:gd name="connsiteX16" fmla="*/ 31284 w 49011"/>
                    <a:gd name="connsiteY16" fmla="*/ 34208 h 49640"/>
                    <a:gd name="connsiteX17" fmla="*/ 23042 w 49011"/>
                    <a:gd name="connsiteY17" fmla="*/ 37971 h 49640"/>
                    <a:gd name="connsiteX18" fmla="*/ 14756 w 49011"/>
                    <a:gd name="connsiteY18" fmla="*/ 34208 h 49640"/>
                    <a:gd name="connsiteX19" fmla="*/ 11408 w 49011"/>
                    <a:gd name="connsiteY19" fmla="*/ 2338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1471" y="24062"/>
                      </a:moveTo>
                      <a:cubicBezTo>
                        <a:pt x="-1471" y="28240"/>
                        <a:pt x="-441" y="32280"/>
                        <a:pt x="1620" y="36182"/>
                      </a:cubicBezTo>
                      <a:cubicBezTo>
                        <a:pt x="3680" y="40094"/>
                        <a:pt x="6595" y="43075"/>
                        <a:pt x="10363" y="45126"/>
                      </a:cubicBezTo>
                      <a:cubicBezTo>
                        <a:pt x="14131" y="47187"/>
                        <a:pt x="18343" y="48217"/>
                        <a:pt x="22999" y="48217"/>
                      </a:cubicBezTo>
                      <a:cubicBezTo>
                        <a:pt x="30182" y="48217"/>
                        <a:pt x="36068" y="45884"/>
                        <a:pt x="40657" y="41219"/>
                      </a:cubicBezTo>
                      <a:cubicBezTo>
                        <a:pt x="45246" y="36554"/>
                        <a:pt x="47540" y="30659"/>
                        <a:pt x="47540" y="23532"/>
                      </a:cubicBezTo>
                      <a:cubicBezTo>
                        <a:pt x="47540" y="16349"/>
                        <a:pt x="45222" y="10391"/>
                        <a:pt x="40585" y="5659"/>
                      </a:cubicBezTo>
                      <a:cubicBezTo>
                        <a:pt x="35949" y="937"/>
                        <a:pt x="30115" y="-1424"/>
                        <a:pt x="23085" y="-1424"/>
                      </a:cubicBezTo>
                      <a:cubicBezTo>
                        <a:pt x="18734" y="-1424"/>
                        <a:pt x="14585" y="-441"/>
                        <a:pt x="10635" y="1524"/>
                      </a:cubicBezTo>
                      <a:cubicBezTo>
                        <a:pt x="6685" y="3499"/>
                        <a:pt x="3680" y="6384"/>
                        <a:pt x="1620" y="10181"/>
                      </a:cubicBezTo>
                      <a:cubicBezTo>
                        <a:pt x="-441" y="13978"/>
                        <a:pt x="-1471" y="18605"/>
                        <a:pt x="-1471" y="24062"/>
                      </a:cubicBezTo>
                      <a:close/>
                      <a:moveTo>
                        <a:pt x="11408" y="23389"/>
                      </a:moveTo>
                      <a:cubicBezTo>
                        <a:pt x="11408" y="18686"/>
                        <a:pt x="12524" y="15080"/>
                        <a:pt x="14756" y="12571"/>
                      </a:cubicBezTo>
                      <a:cubicBezTo>
                        <a:pt x="16998" y="10072"/>
                        <a:pt x="19760" y="8822"/>
                        <a:pt x="23042" y="8822"/>
                      </a:cubicBezTo>
                      <a:cubicBezTo>
                        <a:pt x="26323" y="8822"/>
                        <a:pt x="29071" y="10072"/>
                        <a:pt x="31284" y="12571"/>
                      </a:cubicBezTo>
                      <a:cubicBezTo>
                        <a:pt x="33507" y="15080"/>
                        <a:pt x="34618" y="18720"/>
                        <a:pt x="34618" y="23489"/>
                      </a:cubicBezTo>
                      <a:cubicBezTo>
                        <a:pt x="34618" y="28135"/>
                        <a:pt x="33507" y="31708"/>
                        <a:pt x="31284" y="34208"/>
                      </a:cubicBezTo>
                      <a:cubicBezTo>
                        <a:pt x="29071" y="36716"/>
                        <a:pt x="26323" y="37971"/>
                        <a:pt x="23042" y="37971"/>
                      </a:cubicBezTo>
                      <a:cubicBezTo>
                        <a:pt x="19760" y="37971"/>
                        <a:pt x="16998" y="36716"/>
                        <a:pt x="14756" y="34208"/>
                      </a:cubicBezTo>
                      <a:cubicBezTo>
                        <a:pt x="12524" y="31708"/>
                        <a:pt x="11408" y="28102"/>
                        <a:pt x="11408" y="23389"/>
                      </a:cubicBezTo>
                      <a:close/>
                    </a:path>
                  </a:pathLst>
                </a:custGeom>
                <a:solidFill>
                  <a:srgbClr val="000000"/>
                </a:solidFill>
                <a:ln w="14" cap="flat">
                  <a:noFill/>
                  <a:prstDash val="solid"/>
                  <a:round/>
                </a:ln>
              </p:spPr>
              <p:txBody>
                <a:bodyPr rtlCol="0" anchor="ctr"/>
                <a:lstStyle/>
                <a:p>
                  <a:endParaRPr lang="en-US"/>
                </a:p>
              </p:txBody>
            </p:sp>
            <p:sp>
              <p:nvSpPr>
                <p:cNvPr id="1901" name="Freeform: Shape 1900">
                  <a:extLst>
                    <a:ext uri="{FF2B5EF4-FFF2-40B4-BE49-F238E27FC236}">
                      <a16:creationId xmlns:a16="http://schemas.microsoft.com/office/drawing/2014/main" id="{96315A45-3C7C-3EE6-C567-219BE3B5F40C}"/>
                    </a:ext>
                  </a:extLst>
                </p:cNvPr>
                <p:cNvSpPr/>
                <p:nvPr/>
              </p:nvSpPr>
              <p:spPr>
                <a:xfrm flipV="1">
                  <a:off x="2169251" y="2774747"/>
                  <a:ext cx="46335" cy="66640"/>
                </a:xfrm>
                <a:custGeom>
                  <a:avLst/>
                  <a:gdLst>
                    <a:gd name="connsiteX0" fmla="*/ -1542 w 46335"/>
                    <a:gd name="connsiteY0" fmla="*/ 64740 h 66640"/>
                    <a:gd name="connsiteX1" fmla="*/ 10177 w 46335"/>
                    <a:gd name="connsiteY1" fmla="*/ 64740 h 66640"/>
                    <a:gd name="connsiteX2" fmla="*/ 10177 w 46335"/>
                    <a:gd name="connsiteY2" fmla="*/ 57756 h 66640"/>
                    <a:gd name="connsiteX3" fmla="*/ 16345 w 46335"/>
                    <a:gd name="connsiteY3" fmla="*/ 63566 h 66640"/>
                    <a:gd name="connsiteX4" fmla="*/ 24988 w 46335"/>
                    <a:gd name="connsiteY4" fmla="*/ 65813 h 66640"/>
                    <a:gd name="connsiteX5" fmla="*/ 39026 w 46335"/>
                    <a:gd name="connsiteY5" fmla="*/ 59331 h 66640"/>
                    <a:gd name="connsiteX6" fmla="*/ 44793 w 46335"/>
                    <a:gd name="connsiteY6" fmla="*/ 41257 h 66640"/>
                    <a:gd name="connsiteX7" fmla="*/ 38969 w 46335"/>
                    <a:gd name="connsiteY7" fmla="*/ 22769 h 66640"/>
                    <a:gd name="connsiteX8" fmla="*/ 24888 w 46335"/>
                    <a:gd name="connsiteY8" fmla="*/ 16172 h 66640"/>
                    <a:gd name="connsiteX9" fmla="*/ 17747 w 46335"/>
                    <a:gd name="connsiteY9" fmla="*/ 17732 h 66640"/>
                    <a:gd name="connsiteX10" fmla="*/ 11036 w 46335"/>
                    <a:gd name="connsiteY10" fmla="*/ 23098 h 66640"/>
                    <a:gd name="connsiteX11" fmla="*/ 11036 w 46335"/>
                    <a:gd name="connsiteY11" fmla="*/ -828 h 66640"/>
                    <a:gd name="connsiteX12" fmla="*/ -1542 w 46335"/>
                    <a:gd name="connsiteY12" fmla="*/ -828 h 66640"/>
                    <a:gd name="connsiteX13" fmla="*/ 10893 w 46335"/>
                    <a:gd name="connsiteY13" fmla="*/ 41801 h 66640"/>
                    <a:gd name="connsiteX14" fmla="*/ 14070 w 46335"/>
                    <a:gd name="connsiteY14" fmla="*/ 29967 h 66640"/>
                    <a:gd name="connsiteX15" fmla="*/ 21811 w 46335"/>
                    <a:gd name="connsiteY15" fmla="*/ 26146 h 66640"/>
                    <a:gd name="connsiteX16" fmla="*/ 29095 w 46335"/>
                    <a:gd name="connsiteY16" fmla="*/ 29652 h 66640"/>
                    <a:gd name="connsiteX17" fmla="*/ 32000 w 46335"/>
                    <a:gd name="connsiteY17" fmla="*/ 41171 h 66640"/>
                    <a:gd name="connsiteX18" fmla="*/ 28995 w 46335"/>
                    <a:gd name="connsiteY18" fmla="*/ 52262 h 66640"/>
                    <a:gd name="connsiteX19" fmla="*/ 21582 w 46335"/>
                    <a:gd name="connsiteY19" fmla="*/ 55882 h 66640"/>
                    <a:gd name="connsiteX20" fmla="*/ 13927 w 46335"/>
                    <a:gd name="connsiteY20" fmla="*/ 52319 h 66640"/>
                    <a:gd name="connsiteX21" fmla="*/ 10893 w 46335"/>
                    <a:gd name="connsiteY21" fmla="*/ 41801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542" y="64740"/>
                      </a:moveTo>
                      <a:lnTo>
                        <a:pt x="10177" y="64740"/>
                      </a:lnTo>
                      <a:lnTo>
                        <a:pt x="10177" y="57756"/>
                      </a:lnTo>
                      <a:cubicBezTo>
                        <a:pt x="11704" y="60142"/>
                        <a:pt x="13760" y="62078"/>
                        <a:pt x="16345" y="63566"/>
                      </a:cubicBezTo>
                      <a:cubicBezTo>
                        <a:pt x="18940" y="65064"/>
                        <a:pt x="21821" y="65813"/>
                        <a:pt x="24988" y="65813"/>
                      </a:cubicBezTo>
                      <a:cubicBezTo>
                        <a:pt x="30502" y="65813"/>
                        <a:pt x="35181" y="63652"/>
                        <a:pt x="39026" y="59331"/>
                      </a:cubicBezTo>
                      <a:cubicBezTo>
                        <a:pt x="42871" y="55009"/>
                        <a:pt x="44793" y="48985"/>
                        <a:pt x="44793" y="41257"/>
                      </a:cubicBezTo>
                      <a:cubicBezTo>
                        <a:pt x="44793" y="33330"/>
                        <a:pt x="42851" y="27167"/>
                        <a:pt x="38969" y="22769"/>
                      </a:cubicBezTo>
                      <a:cubicBezTo>
                        <a:pt x="35096" y="18371"/>
                        <a:pt x="30402" y="16172"/>
                        <a:pt x="24888" y="16172"/>
                      </a:cubicBezTo>
                      <a:cubicBezTo>
                        <a:pt x="22265" y="16172"/>
                        <a:pt x="19884" y="16692"/>
                        <a:pt x="17747" y="17732"/>
                      </a:cubicBezTo>
                      <a:cubicBezTo>
                        <a:pt x="15620" y="18781"/>
                        <a:pt x="13383" y="20570"/>
                        <a:pt x="11036" y="23098"/>
                      </a:cubicBezTo>
                      <a:lnTo>
                        <a:pt x="11036" y="-828"/>
                      </a:lnTo>
                      <a:lnTo>
                        <a:pt x="-1542" y="-828"/>
                      </a:lnTo>
                      <a:close/>
                      <a:moveTo>
                        <a:pt x="10893" y="41801"/>
                      </a:moveTo>
                      <a:cubicBezTo>
                        <a:pt x="10893" y="36459"/>
                        <a:pt x="11952" y="32514"/>
                        <a:pt x="14070" y="29967"/>
                      </a:cubicBezTo>
                      <a:cubicBezTo>
                        <a:pt x="16188" y="27420"/>
                        <a:pt x="18768" y="26146"/>
                        <a:pt x="21811" y="26146"/>
                      </a:cubicBezTo>
                      <a:cubicBezTo>
                        <a:pt x="24731" y="26146"/>
                        <a:pt x="27158" y="27315"/>
                        <a:pt x="29095" y="29652"/>
                      </a:cubicBezTo>
                      <a:cubicBezTo>
                        <a:pt x="31032" y="31999"/>
                        <a:pt x="32000" y="35839"/>
                        <a:pt x="32000" y="41171"/>
                      </a:cubicBezTo>
                      <a:cubicBezTo>
                        <a:pt x="32000" y="46151"/>
                        <a:pt x="30998" y="49848"/>
                        <a:pt x="28995" y="52262"/>
                      </a:cubicBezTo>
                      <a:cubicBezTo>
                        <a:pt x="27001" y="54675"/>
                        <a:pt x="24530" y="55882"/>
                        <a:pt x="21582" y="55882"/>
                      </a:cubicBezTo>
                      <a:cubicBezTo>
                        <a:pt x="18510" y="55882"/>
                        <a:pt x="15959" y="54694"/>
                        <a:pt x="13927" y="52319"/>
                      </a:cubicBezTo>
                      <a:cubicBezTo>
                        <a:pt x="11904" y="49953"/>
                        <a:pt x="10893" y="46447"/>
                        <a:pt x="10893" y="41801"/>
                      </a:cubicBezTo>
                      <a:close/>
                    </a:path>
                  </a:pathLst>
                </a:custGeom>
                <a:solidFill>
                  <a:srgbClr val="000000"/>
                </a:solidFill>
                <a:ln w="14" cap="flat">
                  <a:noFill/>
                  <a:prstDash val="solid"/>
                  <a:round/>
                </a:ln>
              </p:spPr>
              <p:txBody>
                <a:bodyPr rtlCol="0" anchor="ctr"/>
                <a:lstStyle/>
                <a:p>
                  <a:endParaRPr lang="en-US"/>
                </a:p>
              </p:txBody>
            </p:sp>
            <p:sp>
              <p:nvSpPr>
                <p:cNvPr id="1902" name="Freeform: Shape 1901">
                  <a:extLst>
                    <a:ext uri="{FF2B5EF4-FFF2-40B4-BE49-F238E27FC236}">
                      <a16:creationId xmlns:a16="http://schemas.microsoft.com/office/drawing/2014/main" id="{AD9E6C27-54D8-B639-476A-2F51C48277B0}"/>
                    </a:ext>
                  </a:extLst>
                </p:cNvPr>
                <p:cNvSpPr/>
                <p:nvPr/>
              </p:nvSpPr>
              <p:spPr>
                <a:xfrm flipV="1">
                  <a:off x="2219613" y="2775820"/>
                  <a:ext cx="48825" cy="66769"/>
                </a:xfrm>
                <a:custGeom>
                  <a:avLst/>
                  <a:gdLst>
                    <a:gd name="connsiteX0" fmla="*/ -1227 w 48825"/>
                    <a:gd name="connsiteY0" fmla="*/ 66021 h 66769"/>
                    <a:gd name="connsiteX1" fmla="*/ 12138 w 48825"/>
                    <a:gd name="connsiteY1" fmla="*/ 66021 h 66769"/>
                    <a:gd name="connsiteX2" fmla="*/ 23500 w 48825"/>
                    <a:gd name="connsiteY2" fmla="*/ 32308 h 66769"/>
                    <a:gd name="connsiteX3" fmla="*/ 34590 w 48825"/>
                    <a:gd name="connsiteY3" fmla="*/ 66021 h 66769"/>
                    <a:gd name="connsiteX4" fmla="*/ 47598 w 48825"/>
                    <a:gd name="connsiteY4" fmla="*/ 66021 h 66769"/>
                    <a:gd name="connsiteX5" fmla="*/ 30827 w 48825"/>
                    <a:gd name="connsiteY5" fmla="*/ 20316 h 66769"/>
                    <a:gd name="connsiteX6" fmla="*/ 27836 w 48825"/>
                    <a:gd name="connsiteY6" fmla="*/ 12045 h 66769"/>
                    <a:gd name="connsiteX7" fmla="*/ 24674 w 48825"/>
                    <a:gd name="connsiteY7" fmla="*/ 5691 h 66769"/>
                    <a:gd name="connsiteX8" fmla="*/ 21239 w 48825"/>
                    <a:gd name="connsiteY8" fmla="*/ 2142 h 66769"/>
                    <a:gd name="connsiteX9" fmla="*/ 16445 w 48825"/>
                    <a:gd name="connsiteY9" fmla="*/ 10 h 66769"/>
                    <a:gd name="connsiteX10" fmla="*/ 10035 w 48825"/>
                    <a:gd name="connsiteY10" fmla="*/ -748 h 66769"/>
                    <a:gd name="connsiteX11" fmla="*/ 2923 w 48825"/>
                    <a:gd name="connsiteY11" fmla="*/ 10 h 66769"/>
                    <a:gd name="connsiteX12" fmla="*/ 1806 w 48825"/>
                    <a:gd name="connsiteY12" fmla="*/ 9855 h 66769"/>
                    <a:gd name="connsiteX13" fmla="*/ 7130 w 48825"/>
                    <a:gd name="connsiteY13" fmla="*/ 9269 h 66769"/>
                    <a:gd name="connsiteX14" fmla="*/ 13612 w 48825"/>
                    <a:gd name="connsiteY14" fmla="*/ 11844 h 66769"/>
                    <a:gd name="connsiteX15" fmla="*/ 16832 w 48825"/>
                    <a:gd name="connsiteY15" fmla="*/ 18398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1227" y="66021"/>
                      </a:moveTo>
                      <a:lnTo>
                        <a:pt x="12138" y="66021"/>
                      </a:lnTo>
                      <a:lnTo>
                        <a:pt x="23500" y="32308"/>
                      </a:lnTo>
                      <a:lnTo>
                        <a:pt x="34590" y="66021"/>
                      </a:lnTo>
                      <a:lnTo>
                        <a:pt x="47598" y="66021"/>
                      </a:lnTo>
                      <a:lnTo>
                        <a:pt x="30827" y="20316"/>
                      </a:lnTo>
                      <a:lnTo>
                        <a:pt x="27836" y="12045"/>
                      </a:lnTo>
                      <a:cubicBezTo>
                        <a:pt x="26729" y="9269"/>
                        <a:pt x="25675" y="7151"/>
                        <a:pt x="24674" y="5691"/>
                      </a:cubicBezTo>
                      <a:cubicBezTo>
                        <a:pt x="23681" y="4232"/>
                        <a:pt x="22537" y="3049"/>
                        <a:pt x="21239" y="2142"/>
                      </a:cubicBezTo>
                      <a:cubicBezTo>
                        <a:pt x="19942" y="1227"/>
                        <a:pt x="18344" y="516"/>
                        <a:pt x="16445" y="10"/>
                      </a:cubicBezTo>
                      <a:cubicBezTo>
                        <a:pt x="14556" y="-495"/>
                        <a:pt x="12420" y="-748"/>
                        <a:pt x="10035" y="-748"/>
                      </a:cubicBezTo>
                      <a:cubicBezTo>
                        <a:pt x="7621" y="-748"/>
                        <a:pt x="5250" y="-495"/>
                        <a:pt x="2923" y="10"/>
                      </a:cubicBezTo>
                      <a:lnTo>
                        <a:pt x="1806" y="9855"/>
                      </a:lnTo>
                      <a:cubicBezTo>
                        <a:pt x="3781" y="9464"/>
                        <a:pt x="5556" y="9269"/>
                        <a:pt x="7130" y="9269"/>
                      </a:cubicBezTo>
                      <a:cubicBezTo>
                        <a:pt x="10049" y="9269"/>
                        <a:pt x="12210" y="10127"/>
                        <a:pt x="13612" y="11844"/>
                      </a:cubicBezTo>
                      <a:cubicBezTo>
                        <a:pt x="15014" y="13552"/>
                        <a:pt x="16088" y="15737"/>
                        <a:pt x="16832" y="18398"/>
                      </a:cubicBezTo>
                      <a:close/>
                    </a:path>
                  </a:pathLst>
                </a:custGeom>
                <a:solidFill>
                  <a:srgbClr val="000000"/>
                </a:solidFill>
                <a:ln w="14" cap="flat">
                  <a:noFill/>
                  <a:prstDash val="solid"/>
                  <a:round/>
                </a:ln>
              </p:spPr>
              <p:txBody>
                <a:bodyPr rtlCol="0" anchor="ctr"/>
                <a:lstStyle/>
                <a:p>
                  <a:endParaRPr lang="en-US"/>
                </a:p>
              </p:txBody>
            </p:sp>
            <p:sp>
              <p:nvSpPr>
                <p:cNvPr id="1903" name="Freeform: Shape 1902">
                  <a:extLst>
                    <a:ext uri="{FF2B5EF4-FFF2-40B4-BE49-F238E27FC236}">
                      <a16:creationId xmlns:a16="http://schemas.microsoft.com/office/drawing/2014/main" id="{A231F300-A22B-5D26-DB91-C6780CD1A81B}"/>
                    </a:ext>
                  </a:extLst>
                </p:cNvPr>
                <p:cNvSpPr/>
                <p:nvPr/>
              </p:nvSpPr>
              <p:spPr>
                <a:xfrm flipV="1">
                  <a:off x="2269917" y="282331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04" name="Freeform: Shape 1903">
                  <a:extLst>
                    <a:ext uri="{FF2B5EF4-FFF2-40B4-BE49-F238E27FC236}">
                      <a16:creationId xmlns:a16="http://schemas.microsoft.com/office/drawing/2014/main" id="{DF3C833C-9266-E916-D522-E64993C42C33}"/>
                    </a:ext>
                  </a:extLst>
                </p:cNvPr>
                <p:cNvSpPr/>
                <p:nvPr/>
              </p:nvSpPr>
              <p:spPr>
                <a:xfrm flipV="1">
                  <a:off x="2299168" y="2775290"/>
                  <a:ext cx="45834" cy="31381"/>
                </a:xfrm>
                <a:custGeom>
                  <a:avLst/>
                  <a:gdLst>
                    <a:gd name="connsiteX0" fmla="*/ -1327 w 45834"/>
                    <a:gd name="connsiteY0" fmla="*/ 17822 h 31381"/>
                    <a:gd name="connsiteX1" fmla="*/ -1327 w 45834"/>
                    <a:gd name="connsiteY1" fmla="*/ 29356 h 31381"/>
                    <a:gd name="connsiteX2" fmla="*/ 44508 w 45834"/>
                    <a:gd name="connsiteY2" fmla="*/ 29356 h 31381"/>
                    <a:gd name="connsiteX3" fmla="*/ 44508 w 45834"/>
                    <a:gd name="connsiteY3" fmla="*/ 17822 h 31381"/>
                    <a:gd name="connsiteX4" fmla="*/ -1327 w 45834"/>
                    <a:gd name="connsiteY4" fmla="*/ -2026 h 31381"/>
                    <a:gd name="connsiteX5" fmla="*/ -1327 w 45834"/>
                    <a:gd name="connsiteY5" fmla="*/ 9551 h 31381"/>
                    <a:gd name="connsiteX6" fmla="*/ 44508 w 45834"/>
                    <a:gd name="connsiteY6" fmla="*/ 9551 h 31381"/>
                    <a:gd name="connsiteX7" fmla="*/ 44508 w 45834"/>
                    <a:gd name="connsiteY7" fmla="*/ -2026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327" y="17822"/>
                      </a:moveTo>
                      <a:lnTo>
                        <a:pt x="-1327" y="29356"/>
                      </a:lnTo>
                      <a:lnTo>
                        <a:pt x="44508" y="29356"/>
                      </a:lnTo>
                      <a:lnTo>
                        <a:pt x="44508" y="17822"/>
                      </a:lnTo>
                      <a:close/>
                      <a:moveTo>
                        <a:pt x="-1327" y="-2026"/>
                      </a:moveTo>
                      <a:lnTo>
                        <a:pt x="-1327" y="9551"/>
                      </a:lnTo>
                      <a:lnTo>
                        <a:pt x="44508" y="9551"/>
                      </a:lnTo>
                      <a:lnTo>
                        <a:pt x="44508" y="-2026"/>
                      </a:lnTo>
                      <a:close/>
                    </a:path>
                  </a:pathLst>
                </a:custGeom>
                <a:solidFill>
                  <a:srgbClr val="000000"/>
                </a:solidFill>
                <a:ln w="14" cap="flat">
                  <a:noFill/>
                  <a:prstDash val="solid"/>
                  <a:round/>
                </a:ln>
              </p:spPr>
              <p:txBody>
                <a:bodyPr rtlCol="0" anchor="ctr"/>
                <a:lstStyle/>
                <a:p>
                  <a:endParaRPr lang="en-US"/>
                </a:p>
              </p:txBody>
            </p:sp>
            <p:sp>
              <p:nvSpPr>
                <p:cNvPr id="1905" name="Freeform: Shape 1904">
                  <a:extLst>
                    <a:ext uri="{FF2B5EF4-FFF2-40B4-BE49-F238E27FC236}">
                      <a16:creationId xmlns:a16="http://schemas.microsoft.com/office/drawing/2014/main" id="{E67A1F61-2D2A-0132-673E-F48CFCC1AC91}"/>
                    </a:ext>
                  </a:extLst>
                </p:cNvPr>
                <p:cNvSpPr/>
                <p:nvPr/>
              </p:nvSpPr>
              <p:spPr>
                <a:xfrm flipV="1">
                  <a:off x="2348845" y="2823314"/>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06" name="Freeform: Shape 1905">
                  <a:extLst>
                    <a:ext uri="{FF2B5EF4-FFF2-40B4-BE49-F238E27FC236}">
                      <a16:creationId xmlns:a16="http://schemas.microsoft.com/office/drawing/2014/main" id="{7BC007B7-E250-D316-6009-14E25DA1BD1F}"/>
                    </a:ext>
                  </a:extLst>
                </p:cNvPr>
                <p:cNvSpPr/>
                <p:nvPr/>
              </p:nvSpPr>
              <p:spPr>
                <a:xfrm flipV="1">
                  <a:off x="2378139" y="2757489"/>
                  <a:ext cx="42571" cy="66941"/>
                </a:xfrm>
                <a:custGeom>
                  <a:avLst/>
                  <a:gdLst>
                    <a:gd name="connsiteX0" fmla="*/ 20081 w 42571"/>
                    <a:gd name="connsiteY0" fmla="*/ 64914 h 66941"/>
                    <a:gd name="connsiteX1" fmla="*/ 34978 w 42571"/>
                    <a:gd name="connsiteY1" fmla="*/ 58117 h 66941"/>
                    <a:gd name="connsiteX2" fmla="*/ 41374 w 42571"/>
                    <a:gd name="connsiteY2" fmla="*/ 31415 h 66941"/>
                    <a:gd name="connsiteX3" fmla="*/ 34935 w 42571"/>
                    <a:gd name="connsiteY3" fmla="*/ 4684 h 66941"/>
                    <a:gd name="connsiteX4" fmla="*/ 20081 w 42571"/>
                    <a:gd name="connsiteY4" fmla="*/ -2027 h 66941"/>
                    <a:gd name="connsiteX5" fmla="*/ 4655 w 42571"/>
                    <a:gd name="connsiteY5" fmla="*/ 5328 h 66941"/>
                    <a:gd name="connsiteX6" fmla="*/ -1198 w 42571"/>
                    <a:gd name="connsiteY6" fmla="*/ 31558 h 66941"/>
                    <a:gd name="connsiteX7" fmla="*/ 5242 w 42571"/>
                    <a:gd name="connsiteY7" fmla="*/ 58203 h 66941"/>
                    <a:gd name="connsiteX8" fmla="*/ 20081 w 42571"/>
                    <a:gd name="connsiteY8" fmla="*/ 64914 h 66941"/>
                    <a:gd name="connsiteX9" fmla="*/ 20081 w 42571"/>
                    <a:gd name="connsiteY9" fmla="*/ 54496 h 66941"/>
                    <a:gd name="connsiteX10" fmla="*/ 16017 w 42571"/>
                    <a:gd name="connsiteY10" fmla="*/ 53037 h 66941"/>
                    <a:gd name="connsiteX11" fmla="*/ 13241 w 42571"/>
                    <a:gd name="connsiteY11" fmla="*/ 47828 h 66941"/>
                    <a:gd name="connsiteX12" fmla="*/ 11953 w 42571"/>
                    <a:gd name="connsiteY12" fmla="*/ 31415 h 66941"/>
                    <a:gd name="connsiteX13" fmla="*/ 13112 w 42571"/>
                    <a:gd name="connsiteY13" fmla="*/ 15559 h 66941"/>
                    <a:gd name="connsiteX14" fmla="*/ 16031 w 42571"/>
                    <a:gd name="connsiteY14" fmla="*/ 9821 h 66941"/>
                    <a:gd name="connsiteX15" fmla="*/ 20081 w 42571"/>
                    <a:gd name="connsiteY15" fmla="*/ 8390 h 66941"/>
                    <a:gd name="connsiteX16" fmla="*/ 24159 w 42571"/>
                    <a:gd name="connsiteY16" fmla="*/ 9835 h 66941"/>
                    <a:gd name="connsiteX17" fmla="*/ 26921 w 42571"/>
                    <a:gd name="connsiteY17" fmla="*/ 15059 h 66941"/>
                    <a:gd name="connsiteX18" fmla="*/ 28223 w 42571"/>
                    <a:gd name="connsiteY18" fmla="*/ 31415 h 66941"/>
                    <a:gd name="connsiteX19" fmla="*/ 27064 w 42571"/>
                    <a:gd name="connsiteY19" fmla="*/ 47270 h 66941"/>
                    <a:gd name="connsiteX20" fmla="*/ 24131 w 42571"/>
                    <a:gd name="connsiteY20" fmla="*/ 53037 h 66941"/>
                    <a:gd name="connsiteX21" fmla="*/ 20081 w 42571"/>
                    <a:gd name="connsiteY21" fmla="*/ 54496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081" y="64914"/>
                      </a:moveTo>
                      <a:cubicBezTo>
                        <a:pt x="26435" y="64914"/>
                        <a:pt x="31400" y="62648"/>
                        <a:pt x="34978" y="58117"/>
                      </a:cubicBezTo>
                      <a:cubicBezTo>
                        <a:pt x="39242" y="52755"/>
                        <a:pt x="41374" y="43855"/>
                        <a:pt x="41374" y="31415"/>
                      </a:cubicBezTo>
                      <a:cubicBezTo>
                        <a:pt x="41374" y="19013"/>
                        <a:pt x="39228" y="10103"/>
                        <a:pt x="34935" y="4684"/>
                      </a:cubicBezTo>
                      <a:cubicBezTo>
                        <a:pt x="31386" y="210"/>
                        <a:pt x="26435" y="-2027"/>
                        <a:pt x="20081" y="-2027"/>
                      </a:cubicBezTo>
                      <a:cubicBezTo>
                        <a:pt x="13709" y="-2027"/>
                        <a:pt x="8566" y="424"/>
                        <a:pt x="4655" y="5328"/>
                      </a:cubicBezTo>
                      <a:cubicBezTo>
                        <a:pt x="753" y="10231"/>
                        <a:pt x="-1198" y="18975"/>
                        <a:pt x="-1198" y="31558"/>
                      </a:cubicBezTo>
                      <a:cubicBezTo>
                        <a:pt x="-1198" y="43902"/>
                        <a:pt x="949" y="52784"/>
                        <a:pt x="5242" y="58203"/>
                      </a:cubicBezTo>
                      <a:cubicBezTo>
                        <a:pt x="8791" y="62677"/>
                        <a:pt x="13737" y="64914"/>
                        <a:pt x="20081" y="64914"/>
                      </a:cubicBezTo>
                      <a:close/>
                      <a:moveTo>
                        <a:pt x="20081" y="54496"/>
                      </a:moveTo>
                      <a:cubicBezTo>
                        <a:pt x="18564" y="54496"/>
                        <a:pt x="17210" y="54010"/>
                        <a:pt x="16017" y="53037"/>
                      </a:cubicBezTo>
                      <a:cubicBezTo>
                        <a:pt x="14825" y="52073"/>
                        <a:pt x="13899" y="50337"/>
                        <a:pt x="13241" y="47828"/>
                      </a:cubicBezTo>
                      <a:cubicBezTo>
                        <a:pt x="12382" y="44584"/>
                        <a:pt x="11953" y="39113"/>
                        <a:pt x="11953" y="31415"/>
                      </a:cubicBezTo>
                      <a:cubicBezTo>
                        <a:pt x="11953" y="23726"/>
                        <a:pt x="12340" y="18440"/>
                        <a:pt x="13112" y="15559"/>
                      </a:cubicBezTo>
                      <a:cubicBezTo>
                        <a:pt x="13885" y="12688"/>
                        <a:pt x="14858" y="10775"/>
                        <a:pt x="16031" y="9821"/>
                      </a:cubicBezTo>
                      <a:cubicBezTo>
                        <a:pt x="17214" y="8867"/>
                        <a:pt x="18564" y="8390"/>
                        <a:pt x="20081" y="8390"/>
                      </a:cubicBezTo>
                      <a:cubicBezTo>
                        <a:pt x="21608" y="8390"/>
                        <a:pt x="22967" y="8872"/>
                        <a:pt x="24159" y="9835"/>
                      </a:cubicBezTo>
                      <a:cubicBezTo>
                        <a:pt x="25352" y="10808"/>
                        <a:pt x="26273" y="12550"/>
                        <a:pt x="26921" y="15059"/>
                      </a:cubicBezTo>
                      <a:cubicBezTo>
                        <a:pt x="27789" y="18274"/>
                        <a:pt x="28223" y="23726"/>
                        <a:pt x="28223" y="31415"/>
                      </a:cubicBezTo>
                      <a:cubicBezTo>
                        <a:pt x="28223" y="39113"/>
                        <a:pt x="27837" y="44398"/>
                        <a:pt x="27064" y="47270"/>
                      </a:cubicBezTo>
                      <a:cubicBezTo>
                        <a:pt x="26292" y="50151"/>
                        <a:pt x="25314" y="52073"/>
                        <a:pt x="24131" y="53037"/>
                      </a:cubicBezTo>
                      <a:cubicBezTo>
                        <a:pt x="22957" y="54010"/>
                        <a:pt x="21608" y="54496"/>
                        <a:pt x="20081" y="54496"/>
                      </a:cubicBezTo>
                      <a:close/>
                    </a:path>
                  </a:pathLst>
                </a:custGeom>
                <a:solidFill>
                  <a:srgbClr val="000000"/>
                </a:solidFill>
                <a:ln w="14" cap="flat">
                  <a:noFill/>
                  <a:prstDash val="solid"/>
                  <a:round/>
                </a:ln>
              </p:spPr>
              <p:txBody>
                <a:bodyPr rtlCol="0" anchor="ctr"/>
                <a:lstStyle/>
                <a:p>
                  <a:endParaRPr lang="en-US"/>
                </a:p>
              </p:txBody>
            </p:sp>
            <p:sp>
              <p:nvSpPr>
                <p:cNvPr id="1907" name="Freeform: Shape 1906">
                  <a:extLst>
                    <a:ext uri="{FF2B5EF4-FFF2-40B4-BE49-F238E27FC236}">
                      <a16:creationId xmlns:a16="http://schemas.microsoft.com/office/drawing/2014/main" id="{9E7C7D68-C214-D7D3-8562-0FE17E708CD2}"/>
                    </a:ext>
                  </a:extLst>
                </p:cNvPr>
                <p:cNvSpPr/>
                <p:nvPr/>
              </p:nvSpPr>
              <p:spPr>
                <a:xfrm flipV="1">
                  <a:off x="2431791" y="2810750"/>
                  <a:ext cx="12578" cy="12564"/>
                </a:xfrm>
                <a:custGeom>
                  <a:avLst/>
                  <a:gdLst>
                    <a:gd name="connsiteX0" fmla="*/ -331 w 12578"/>
                    <a:gd name="connsiteY0" fmla="*/ -199 h 12564"/>
                    <a:gd name="connsiteX1" fmla="*/ -331 w 12578"/>
                    <a:gd name="connsiteY1" fmla="*/ 12365 h 12564"/>
                    <a:gd name="connsiteX2" fmla="*/ 12248 w 12578"/>
                    <a:gd name="connsiteY2" fmla="*/ 12365 h 12564"/>
                    <a:gd name="connsiteX3" fmla="*/ 12248 w 12578"/>
                    <a:gd name="connsiteY3" fmla="*/ -199 h 12564"/>
                  </a:gdLst>
                  <a:ahLst/>
                  <a:cxnLst>
                    <a:cxn ang="0">
                      <a:pos x="connsiteX0" y="connsiteY0"/>
                    </a:cxn>
                    <a:cxn ang="0">
                      <a:pos x="connsiteX1" y="connsiteY1"/>
                    </a:cxn>
                    <a:cxn ang="0">
                      <a:pos x="connsiteX2" y="connsiteY2"/>
                    </a:cxn>
                    <a:cxn ang="0">
                      <a:pos x="connsiteX3" y="connsiteY3"/>
                    </a:cxn>
                  </a:cxnLst>
                  <a:rect l="l" t="t" r="r" b="b"/>
                  <a:pathLst>
                    <a:path w="12578" h="12564">
                      <a:moveTo>
                        <a:pt x="-331" y="-199"/>
                      </a:moveTo>
                      <a:lnTo>
                        <a:pt x="-331" y="12365"/>
                      </a:lnTo>
                      <a:lnTo>
                        <a:pt x="12248" y="12365"/>
                      </a:lnTo>
                      <a:lnTo>
                        <a:pt x="12248" y="-199"/>
                      </a:lnTo>
                      <a:close/>
                    </a:path>
                  </a:pathLst>
                </a:custGeom>
                <a:solidFill>
                  <a:srgbClr val="000000"/>
                </a:solidFill>
                <a:ln w="14" cap="flat">
                  <a:noFill/>
                  <a:prstDash val="solid"/>
                  <a:round/>
                </a:ln>
              </p:spPr>
              <p:txBody>
                <a:bodyPr rtlCol="0" anchor="ctr"/>
                <a:lstStyle/>
                <a:p>
                  <a:endParaRPr lang="en-US"/>
                </a:p>
              </p:txBody>
            </p:sp>
            <p:sp>
              <p:nvSpPr>
                <p:cNvPr id="1908" name="Freeform: Shape 1907">
                  <a:extLst>
                    <a:ext uri="{FF2B5EF4-FFF2-40B4-BE49-F238E27FC236}">
                      <a16:creationId xmlns:a16="http://schemas.microsoft.com/office/drawing/2014/main" id="{826D5A39-C4D7-1568-7188-E3865592740B}"/>
                    </a:ext>
                  </a:extLst>
                </p:cNvPr>
                <p:cNvSpPr/>
                <p:nvPr/>
              </p:nvSpPr>
              <p:spPr>
                <a:xfrm flipV="1">
                  <a:off x="2454561" y="2758648"/>
                  <a:ext cx="42972" cy="64666"/>
                </a:xfrm>
                <a:custGeom>
                  <a:avLst/>
                  <a:gdLst>
                    <a:gd name="connsiteX0" fmla="*/ -1197 w 42972"/>
                    <a:gd name="connsiteY0" fmla="*/ 50963 h 64666"/>
                    <a:gd name="connsiteX1" fmla="*/ -1197 w 42972"/>
                    <a:gd name="connsiteY1" fmla="*/ 62640 h 64666"/>
                    <a:gd name="connsiteX2" fmla="*/ 41776 w 42972"/>
                    <a:gd name="connsiteY2" fmla="*/ 62640 h 64666"/>
                    <a:gd name="connsiteX3" fmla="*/ 41776 w 42972"/>
                    <a:gd name="connsiteY3" fmla="*/ 53511 h 64666"/>
                    <a:gd name="connsiteX4" fmla="*/ 30943 w 42972"/>
                    <a:gd name="connsiteY4" fmla="*/ 38485 h 64666"/>
                    <a:gd name="connsiteX5" fmla="*/ 22558 w 42972"/>
                    <a:gd name="connsiteY5" fmla="*/ 17664 h 64666"/>
                    <a:gd name="connsiteX6" fmla="*/ 19724 w 42972"/>
                    <a:gd name="connsiteY6" fmla="*/ -2026 h 64666"/>
                    <a:gd name="connsiteX7" fmla="*/ 7618 w 42972"/>
                    <a:gd name="connsiteY7" fmla="*/ -2026 h 64666"/>
                    <a:gd name="connsiteX8" fmla="*/ 13213 w 42972"/>
                    <a:gd name="connsiteY8" fmla="*/ 25692 h 64666"/>
                    <a:gd name="connsiteX9" fmla="*/ 27380 w 42972"/>
                    <a:gd name="connsiteY9" fmla="*/ 50963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1197" y="50963"/>
                      </a:moveTo>
                      <a:lnTo>
                        <a:pt x="-1197" y="62640"/>
                      </a:lnTo>
                      <a:lnTo>
                        <a:pt x="41776" y="62640"/>
                      </a:lnTo>
                      <a:lnTo>
                        <a:pt x="41776" y="53511"/>
                      </a:lnTo>
                      <a:cubicBezTo>
                        <a:pt x="38227" y="50029"/>
                        <a:pt x="34616" y="45020"/>
                        <a:pt x="30943" y="38485"/>
                      </a:cubicBezTo>
                      <a:cubicBezTo>
                        <a:pt x="27280" y="31960"/>
                        <a:pt x="24485" y="25020"/>
                        <a:pt x="22558" y="17664"/>
                      </a:cubicBezTo>
                      <a:cubicBezTo>
                        <a:pt x="20640" y="10319"/>
                        <a:pt x="19696" y="3755"/>
                        <a:pt x="19724" y="-2026"/>
                      </a:cubicBezTo>
                      <a:lnTo>
                        <a:pt x="7618" y="-2026"/>
                      </a:lnTo>
                      <a:cubicBezTo>
                        <a:pt x="7818" y="7037"/>
                        <a:pt x="9683" y="16276"/>
                        <a:pt x="13213" y="25692"/>
                      </a:cubicBezTo>
                      <a:cubicBezTo>
                        <a:pt x="16753" y="35118"/>
                        <a:pt x="21475" y="43541"/>
                        <a:pt x="27380" y="50963"/>
                      </a:cubicBezTo>
                      <a:close/>
                    </a:path>
                  </a:pathLst>
                </a:custGeom>
                <a:solidFill>
                  <a:srgbClr val="000000"/>
                </a:solidFill>
                <a:ln w="14" cap="flat">
                  <a:noFill/>
                  <a:prstDash val="solid"/>
                  <a:round/>
                </a:ln>
              </p:spPr>
              <p:txBody>
                <a:bodyPr rtlCol="0" anchor="ctr"/>
                <a:lstStyle/>
                <a:p>
                  <a:endParaRPr lang="en-US"/>
                </a:p>
              </p:txBody>
            </p:sp>
            <p:sp>
              <p:nvSpPr>
                <p:cNvPr id="1909" name="Freeform: Shape 1908">
                  <a:extLst>
                    <a:ext uri="{FF2B5EF4-FFF2-40B4-BE49-F238E27FC236}">
                      <a16:creationId xmlns:a16="http://schemas.microsoft.com/office/drawing/2014/main" id="{1D520C83-83D9-5EDA-7A61-04AEAED738F5}"/>
                    </a:ext>
                  </a:extLst>
                </p:cNvPr>
                <p:cNvSpPr/>
                <p:nvPr/>
              </p:nvSpPr>
              <p:spPr>
                <a:xfrm flipV="1">
                  <a:off x="2503878" y="2757489"/>
                  <a:ext cx="44059" cy="65825"/>
                </a:xfrm>
                <a:custGeom>
                  <a:avLst/>
                  <a:gdLst>
                    <a:gd name="connsiteX0" fmla="*/ 42950 w 44059"/>
                    <a:gd name="connsiteY0" fmla="*/ 9610 h 65825"/>
                    <a:gd name="connsiteX1" fmla="*/ 42950 w 44059"/>
                    <a:gd name="connsiteY1" fmla="*/ -2067 h 65825"/>
                    <a:gd name="connsiteX2" fmla="*/ -1110 w 44059"/>
                    <a:gd name="connsiteY2" fmla="*/ -2067 h 65825"/>
                    <a:gd name="connsiteX3" fmla="*/ 3183 w 44059"/>
                    <a:gd name="connsiteY3" fmla="*/ 10483 h 65825"/>
                    <a:gd name="connsiteX4" fmla="*/ 17321 w 44059"/>
                    <a:gd name="connsiteY4" fmla="*/ 26195 h 65825"/>
                    <a:gd name="connsiteX5" fmla="*/ 27738 w 44059"/>
                    <a:gd name="connsiteY5" fmla="*/ 36928 h 65825"/>
                    <a:gd name="connsiteX6" fmla="*/ 30329 w 44059"/>
                    <a:gd name="connsiteY6" fmla="*/ 44626 h 65825"/>
                    <a:gd name="connsiteX7" fmla="*/ 28068 w 44059"/>
                    <a:gd name="connsiteY7" fmla="*/ 51080 h 65825"/>
                    <a:gd name="connsiteX8" fmla="*/ 21843 w 44059"/>
                    <a:gd name="connsiteY8" fmla="*/ 53341 h 65825"/>
                    <a:gd name="connsiteX9" fmla="*/ 15575 w 44059"/>
                    <a:gd name="connsiteY9" fmla="*/ 50966 h 65825"/>
                    <a:gd name="connsiteX10" fmla="*/ 12899 w 44059"/>
                    <a:gd name="connsiteY10" fmla="*/ 43095 h 65825"/>
                    <a:gd name="connsiteX11" fmla="*/ 378 w 44059"/>
                    <a:gd name="connsiteY11" fmla="*/ 44355 h 65825"/>
                    <a:gd name="connsiteX12" fmla="*/ 7390 w 44059"/>
                    <a:gd name="connsiteY12" fmla="*/ 59237 h 65825"/>
                    <a:gd name="connsiteX13" fmla="*/ 22143 w 44059"/>
                    <a:gd name="connsiteY13" fmla="*/ 63759 h 65825"/>
                    <a:gd name="connsiteX14" fmla="*/ 37398 w 44059"/>
                    <a:gd name="connsiteY14" fmla="*/ 58521 h 65825"/>
                    <a:gd name="connsiteX15" fmla="*/ 42950 w 44059"/>
                    <a:gd name="connsiteY15" fmla="*/ 45514 h 65825"/>
                    <a:gd name="connsiteX16" fmla="*/ 41361 w 44059"/>
                    <a:gd name="connsiteY16" fmla="*/ 37085 h 65825"/>
                    <a:gd name="connsiteX17" fmla="*/ 36324 w 44059"/>
                    <a:gd name="connsiteY17" fmla="*/ 28700 h 65825"/>
                    <a:gd name="connsiteX18" fmla="*/ 28096 w 44059"/>
                    <a:gd name="connsiteY18" fmla="*/ 20328 h 65825"/>
                    <a:gd name="connsiteX19" fmla="*/ 20555 w 44059"/>
                    <a:gd name="connsiteY19" fmla="*/ 13088 h 65825"/>
                    <a:gd name="connsiteX20" fmla="*/ 17993 w 44059"/>
                    <a:gd name="connsiteY20" fmla="*/ 9610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2950" y="9610"/>
                      </a:moveTo>
                      <a:lnTo>
                        <a:pt x="42950" y="-2067"/>
                      </a:lnTo>
                      <a:lnTo>
                        <a:pt x="-1110" y="-2067"/>
                      </a:lnTo>
                      <a:cubicBezTo>
                        <a:pt x="-633" y="2350"/>
                        <a:pt x="798" y="6534"/>
                        <a:pt x="3183" y="10483"/>
                      </a:cubicBezTo>
                      <a:cubicBezTo>
                        <a:pt x="5568" y="14433"/>
                        <a:pt x="10281" y="19670"/>
                        <a:pt x="17321" y="26195"/>
                      </a:cubicBezTo>
                      <a:cubicBezTo>
                        <a:pt x="22988" y="31471"/>
                        <a:pt x="26460" y="35048"/>
                        <a:pt x="27738" y="36928"/>
                      </a:cubicBezTo>
                      <a:cubicBezTo>
                        <a:pt x="29465" y="39523"/>
                        <a:pt x="30329" y="42089"/>
                        <a:pt x="30329" y="44626"/>
                      </a:cubicBezTo>
                      <a:cubicBezTo>
                        <a:pt x="30329" y="47422"/>
                        <a:pt x="29575" y="49573"/>
                        <a:pt x="28068" y="51080"/>
                      </a:cubicBezTo>
                      <a:cubicBezTo>
                        <a:pt x="26570" y="52587"/>
                        <a:pt x="24495" y="53341"/>
                        <a:pt x="21843" y="53341"/>
                      </a:cubicBezTo>
                      <a:cubicBezTo>
                        <a:pt x="19219" y="53341"/>
                        <a:pt x="17130" y="52549"/>
                        <a:pt x="15575" y="50966"/>
                      </a:cubicBezTo>
                      <a:cubicBezTo>
                        <a:pt x="14030" y="49392"/>
                        <a:pt x="13138" y="46768"/>
                        <a:pt x="12899" y="43095"/>
                      </a:cubicBezTo>
                      <a:lnTo>
                        <a:pt x="378" y="44355"/>
                      </a:lnTo>
                      <a:cubicBezTo>
                        <a:pt x="1122" y="51271"/>
                        <a:pt x="3459" y="56232"/>
                        <a:pt x="7390" y="59237"/>
                      </a:cubicBezTo>
                      <a:cubicBezTo>
                        <a:pt x="11330" y="62251"/>
                        <a:pt x="16248" y="63759"/>
                        <a:pt x="22143" y="63759"/>
                      </a:cubicBezTo>
                      <a:cubicBezTo>
                        <a:pt x="28621" y="63759"/>
                        <a:pt x="33706" y="62013"/>
                        <a:pt x="37398" y="58521"/>
                      </a:cubicBezTo>
                      <a:cubicBezTo>
                        <a:pt x="41099" y="55039"/>
                        <a:pt x="42950" y="50703"/>
                        <a:pt x="42950" y="45514"/>
                      </a:cubicBezTo>
                      <a:cubicBezTo>
                        <a:pt x="42950" y="42566"/>
                        <a:pt x="42420" y="39756"/>
                        <a:pt x="41361" y="37085"/>
                      </a:cubicBezTo>
                      <a:cubicBezTo>
                        <a:pt x="40303" y="34414"/>
                        <a:pt x="38624" y="31619"/>
                        <a:pt x="36324" y="28700"/>
                      </a:cubicBezTo>
                      <a:cubicBezTo>
                        <a:pt x="34808" y="26763"/>
                        <a:pt x="32065" y="23973"/>
                        <a:pt x="28096" y="20328"/>
                      </a:cubicBezTo>
                      <a:cubicBezTo>
                        <a:pt x="24128" y="16694"/>
                        <a:pt x="21614" y="14280"/>
                        <a:pt x="20555" y="13088"/>
                      </a:cubicBezTo>
                      <a:cubicBezTo>
                        <a:pt x="19506" y="11895"/>
                        <a:pt x="18652" y="10736"/>
                        <a:pt x="17993" y="9610"/>
                      </a:cubicBezTo>
                      <a:close/>
                    </a:path>
                  </a:pathLst>
                </a:custGeom>
                <a:solidFill>
                  <a:srgbClr val="000000"/>
                </a:solidFill>
                <a:ln w="14" cap="flat">
                  <a:noFill/>
                  <a:prstDash val="solid"/>
                  <a:round/>
                </a:ln>
              </p:spPr>
              <p:txBody>
                <a:bodyPr rtlCol="0" anchor="ctr"/>
                <a:lstStyle/>
                <a:p>
                  <a:endParaRPr lang="en-US"/>
                </a:p>
              </p:txBody>
            </p:sp>
            <p:sp>
              <p:nvSpPr>
                <p:cNvPr id="1910" name="Freeform: Shape 1909">
                  <a:extLst>
                    <a:ext uri="{FF2B5EF4-FFF2-40B4-BE49-F238E27FC236}">
                      <a16:creationId xmlns:a16="http://schemas.microsoft.com/office/drawing/2014/main" id="{F6A91F8C-C343-8FBF-7364-AAEF79C1FA70}"/>
                    </a:ext>
                  </a:extLst>
                </p:cNvPr>
                <p:cNvSpPr/>
                <p:nvPr/>
              </p:nvSpPr>
              <p:spPr>
                <a:xfrm flipV="1">
                  <a:off x="2559777" y="2757489"/>
                  <a:ext cx="28805" cy="65825"/>
                </a:xfrm>
                <a:custGeom>
                  <a:avLst/>
                  <a:gdLst>
                    <a:gd name="connsiteX0" fmla="*/ 27893 w 28805"/>
                    <a:gd name="connsiteY0" fmla="*/ -2067 h 65825"/>
                    <a:gd name="connsiteX1" fmla="*/ 15329 w 28805"/>
                    <a:gd name="connsiteY1" fmla="*/ -2067 h 65825"/>
                    <a:gd name="connsiteX2" fmla="*/ 15329 w 28805"/>
                    <a:gd name="connsiteY2" fmla="*/ 45285 h 65825"/>
                    <a:gd name="connsiteX3" fmla="*/ -913 w 28805"/>
                    <a:gd name="connsiteY3" fmla="*/ 35769 h 65825"/>
                    <a:gd name="connsiteX4" fmla="*/ -913 w 28805"/>
                    <a:gd name="connsiteY4" fmla="*/ 47174 h 65825"/>
                    <a:gd name="connsiteX5" fmla="*/ 9777 w 28805"/>
                    <a:gd name="connsiteY5" fmla="*/ 53270 h 65825"/>
                    <a:gd name="connsiteX6" fmla="*/ 17690 w 28805"/>
                    <a:gd name="connsiteY6" fmla="*/ 63759 h 65825"/>
                    <a:gd name="connsiteX7" fmla="*/ 27893 w 28805"/>
                    <a:gd name="connsiteY7" fmla="*/ 6375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7893" y="-2067"/>
                      </a:moveTo>
                      <a:lnTo>
                        <a:pt x="15329" y="-2067"/>
                      </a:lnTo>
                      <a:lnTo>
                        <a:pt x="15329" y="45285"/>
                      </a:lnTo>
                      <a:cubicBezTo>
                        <a:pt x="10731" y="40992"/>
                        <a:pt x="5317" y="37820"/>
                        <a:pt x="-913" y="35769"/>
                      </a:cubicBezTo>
                      <a:lnTo>
                        <a:pt x="-913" y="47174"/>
                      </a:lnTo>
                      <a:cubicBezTo>
                        <a:pt x="2369" y="48242"/>
                        <a:pt x="5932" y="50274"/>
                        <a:pt x="9777" y="53270"/>
                      </a:cubicBezTo>
                      <a:cubicBezTo>
                        <a:pt x="13621" y="56265"/>
                        <a:pt x="16259" y="59761"/>
                        <a:pt x="17690" y="63759"/>
                      </a:cubicBezTo>
                      <a:lnTo>
                        <a:pt x="27893" y="63759"/>
                      </a:lnTo>
                      <a:close/>
                    </a:path>
                  </a:pathLst>
                </a:custGeom>
                <a:solidFill>
                  <a:srgbClr val="000000"/>
                </a:solidFill>
                <a:ln w="14" cap="flat">
                  <a:noFill/>
                  <a:prstDash val="solid"/>
                  <a:round/>
                </a:ln>
              </p:spPr>
              <p:txBody>
                <a:bodyPr rtlCol="0" anchor="ctr"/>
                <a:lstStyle/>
                <a:p>
                  <a:endParaRPr lang="en-US"/>
                </a:p>
              </p:txBody>
            </p:sp>
          </p:grpSp>
          <p:grpSp>
            <p:nvGrpSpPr>
              <p:cNvPr id="1911" name="Graphic 3">
                <a:extLst>
                  <a:ext uri="{FF2B5EF4-FFF2-40B4-BE49-F238E27FC236}">
                    <a16:creationId xmlns:a16="http://schemas.microsoft.com/office/drawing/2014/main" id="{6F1CB681-99DD-A244-8764-AB7BBCECFA72}"/>
                  </a:ext>
                </a:extLst>
              </p:cNvPr>
              <p:cNvGrpSpPr/>
              <p:nvPr/>
            </p:nvGrpSpPr>
            <p:grpSpPr>
              <a:xfrm>
                <a:off x="1959057" y="2855752"/>
                <a:ext cx="606694" cy="83898"/>
                <a:chOff x="1959057" y="2855752"/>
                <a:chExt cx="606694" cy="83898"/>
              </a:xfrm>
              <a:solidFill>
                <a:srgbClr val="000000"/>
              </a:solidFill>
            </p:grpSpPr>
            <p:sp>
              <p:nvSpPr>
                <p:cNvPr id="1912" name="Freeform: Shape 1911">
                  <a:extLst>
                    <a:ext uri="{FF2B5EF4-FFF2-40B4-BE49-F238E27FC236}">
                      <a16:creationId xmlns:a16="http://schemas.microsoft.com/office/drawing/2014/main" id="{B98FFEC7-4CE2-1707-6ABA-ECB5F97B006D}"/>
                    </a:ext>
                  </a:extLst>
                </p:cNvPr>
                <p:cNvSpPr/>
                <p:nvPr/>
              </p:nvSpPr>
              <p:spPr>
                <a:xfrm flipV="1">
                  <a:off x="1959057" y="2873009"/>
                  <a:ext cx="44360" cy="49640"/>
                </a:xfrm>
                <a:custGeom>
                  <a:avLst/>
                  <a:gdLst>
                    <a:gd name="connsiteX0" fmla="*/ -1238 w 44360"/>
                    <a:gd name="connsiteY0" fmla="*/ 13224 h 49640"/>
                    <a:gd name="connsiteX1" fmla="*/ 11368 w 44360"/>
                    <a:gd name="connsiteY1" fmla="*/ 15141 h 49640"/>
                    <a:gd name="connsiteX2" fmla="*/ 14631 w 44360"/>
                    <a:gd name="connsiteY2" fmla="*/ 9575 h 49640"/>
                    <a:gd name="connsiteX3" fmla="*/ 21528 w 44360"/>
                    <a:gd name="connsiteY3" fmla="*/ 7671 h 49640"/>
                    <a:gd name="connsiteX4" fmla="*/ 28855 w 44360"/>
                    <a:gd name="connsiteY4" fmla="*/ 9460 h 49640"/>
                    <a:gd name="connsiteX5" fmla="*/ 30515 w 44360"/>
                    <a:gd name="connsiteY5" fmla="*/ 12823 h 49640"/>
                    <a:gd name="connsiteX6" fmla="*/ 29613 w 44360"/>
                    <a:gd name="connsiteY6" fmla="*/ 15184 h 49640"/>
                    <a:gd name="connsiteX7" fmla="*/ 25421 w 44360"/>
                    <a:gd name="connsiteY7" fmla="*/ 16844 h 49640"/>
                    <a:gd name="connsiteX8" fmla="*/ 6145 w 44360"/>
                    <a:gd name="connsiteY8" fmla="*/ 22969 h 49640"/>
                    <a:gd name="connsiteX9" fmla="*/ 507 w 44360"/>
                    <a:gd name="connsiteY9" fmla="*/ 33658 h 49640"/>
                    <a:gd name="connsiteX10" fmla="*/ 5373 w 44360"/>
                    <a:gd name="connsiteY10" fmla="*/ 44033 h 49640"/>
                    <a:gd name="connsiteX11" fmla="*/ 20498 w 44360"/>
                    <a:gd name="connsiteY11" fmla="*/ 48240 h 49640"/>
                    <a:gd name="connsiteX12" fmla="*/ 34980 w 44360"/>
                    <a:gd name="connsiteY12" fmla="*/ 45063 h 49640"/>
                    <a:gd name="connsiteX13" fmla="*/ 41519 w 44360"/>
                    <a:gd name="connsiteY13" fmla="*/ 35676 h 49640"/>
                    <a:gd name="connsiteX14" fmla="*/ 29656 w 44360"/>
                    <a:gd name="connsiteY14" fmla="*/ 33486 h 49640"/>
                    <a:gd name="connsiteX15" fmla="*/ 26766 w 44360"/>
                    <a:gd name="connsiteY15" fmla="*/ 37722 h 49640"/>
                    <a:gd name="connsiteX16" fmla="*/ 20713 w 44360"/>
                    <a:gd name="connsiteY16" fmla="*/ 39210 h 49640"/>
                    <a:gd name="connsiteX17" fmla="*/ 13615 w 44360"/>
                    <a:gd name="connsiteY17" fmla="*/ 37822 h 49640"/>
                    <a:gd name="connsiteX18" fmla="*/ 12184 w 44360"/>
                    <a:gd name="connsiteY18" fmla="*/ 35275 h 49640"/>
                    <a:gd name="connsiteX19" fmla="*/ 13429 w 44360"/>
                    <a:gd name="connsiteY19" fmla="*/ 32985 h 49640"/>
                    <a:gd name="connsiteX20" fmla="*/ 25163 w 44360"/>
                    <a:gd name="connsiteY20" fmla="*/ 29451 h 49640"/>
                    <a:gd name="connsiteX21" fmla="*/ 39187 w 44360"/>
                    <a:gd name="connsiteY21" fmla="*/ 23870 h 49640"/>
                    <a:gd name="connsiteX22" fmla="*/ 43122 w 44360"/>
                    <a:gd name="connsiteY22" fmla="*/ 14526 h 49640"/>
                    <a:gd name="connsiteX23" fmla="*/ 37670 w 44360"/>
                    <a:gd name="connsiteY23" fmla="*/ 3293 h 49640"/>
                    <a:gd name="connsiteX24" fmla="*/ 21528 w 44360"/>
                    <a:gd name="connsiteY24" fmla="*/ -1401 h 49640"/>
                    <a:gd name="connsiteX25" fmla="*/ 6160 w 44360"/>
                    <a:gd name="connsiteY25" fmla="*/ 2534 h 49640"/>
                    <a:gd name="connsiteX26" fmla="*/ -1238 w 44360"/>
                    <a:gd name="connsiteY26" fmla="*/ 1322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238" y="13224"/>
                      </a:moveTo>
                      <a:lnTo>
                        <a:pt x="11368" y="15141"/>
                      </a:lnTo>
                      <a:cubicBezTo>
                        <a:pt x="11912" y="12699"/>
                        <a:pt x="13000" y="10843"/>
                        <a:pt x="14631" y="9575"/>
                      </a:cubicBezTo>
                      <a:cubicBezTo>
                        <a:pt x="16272" y="8306"/>
                        <a:pt x="18571" y="7671"/>
                        <a:pt x="21528" y="7671"/>
                      </a:cubicBezTo>
                      <a:cubicBezTo>
                        <a:pt x="24772" y="7671"/>
                        <a:pt x="27214" y="8268"/>
                        <a:pt x="28855" y="9460"/>
                      </a:cubicBezTo>
                      <a:cubicBezTo>
                        <a:pt x="29962" y="10300"/>
                        <a:pt x="30515" y="11421"/>
                        <a:pt x="30515" y="12823"/>
                      </a:cubicBezTo>
                      <a:cubicBezTo>
                        <a:pt x="30515" y="13777"/>
                        <a:pt x="30215" y="14564"/>
                        <a:pt x="29613" y="15184"/>
                      </a:cubicBezTo>
                      <a:cubicBezTo>
                        <a:pt x="28993" y="15785"/>
                        <a:pt x="27596" y="16338"/>
                        <a:pt x="25421" y="16844"/>
                      </a:cubicBezTo>
                      <a:cubicBezTo>
                        <a:pt x="15280" y="19076"/>
                        <a:pt x="8855" y="21118"/>
                        <a:pt x="6145" y="22969"/>
                      </a:cubicBezTo>
                      <a:cubicBezTo>
                        <a:pt x="2387" y="25535"/>
                        <a:pt x="507" y="29098"/>
                        <a:pt x="507" y="33658"/>
                      </a:cubicBezTo>
                      <a:cubicBezTo>
                        <a:pt x="507" y="37770"/>
                        <a:pt x="2129" y="41228"/>
                        <a:pt x="5373" y="44033"/>
                      </a:cubicBezTo>
                      <a:cubicBezTo>
                        <a:pt x="8626" y="46837"/>
                        <a:pt x="13668" y="48240"/>
                        <a:pt x="20498" y="48240"/>
                      </a:cubicBezTo>
                      <a:cubicBezTo>
                        <a:pt x="26995" y="48240"/>
                        <a:pt x="31822" y="47181"/>
                        <a:pt x="34980" y="45063"/>
                      </a:cubicBezTo>
                      <a:cubicBezTo>
                        <a:pt x="38147" y="42945"/>
                        <a:pt x="40327" y="39816"/>
                        <a:pt x="41519" y="35676"/>
                      </a:cubicBezTo>
                      <a:lnTo>
                        <a:pt x="29656" y="33486"/>
                      </a:lnTo>
                      <a:cubicBezTo>
                        <a:pt x="29151" y="35328"/>
                        <a:pt x="28187" y="36739"/>
                        <a:pt x="26766" y="37722"/>
                      </a:cubicBezTo>
                      <a:cubicBezTo>
                        <a:pt x="25354" y="38714"/>
                        <a:pt x="23336" y="39210"/>
                        <a:pt x="20713" y="39210"/>
                      </a:cubicBezTo>
                      <a:cubicBezTo>
                        <a:pt x="17412" y="39210"/>
                        <a:pt x="15046" y="38748"/>
                        <a:pt x="13615" y="37822"/>
                      </a:cubicBezTo>
                      <a:cubicBezTo>
                        <a:pt x="12661" y="37164"/>
                        <a:pt x="12184" y="36315"/>
                        <a:pt x="12184" y="35275"/>
                      </a:cubicBezTo>
                      <a:cubicBezTo>
                        <a:pt x="12184" y="34378"/>
                        <a:pt x="12599" y="33615"/>
                        <a:pt x="13429" y="32985"/>
                      </a:cubicBezTo>
                      <a:cubicBezTo>
                        <a:pt x="14564" y="32156"/>
                        <a:pt x="18476" y="30977"/>
                        <a:pt x="25163" y="29451"/>
                      </a:cubicBezTo>
                      <a:cubicBezTo>
                        <a:pt x="31860" y="27934"/>
                        <a:pt x="36535" y="26074"/>
                        <a:pt x="39187" y="23870"/>
                      </a:cubicBezTo>
                      <a:cubicBezTo>
                        <a:pt x="41810" y="21628"/>
                        <a:pt x="43122" y="18514"/>
                        <a:pt x="43122" y="14526"/>
                      </a:cubicBezTo>
                      <a:cubicBezTo>
                        <a:pt x="43122" y="10166"/>
                        <a:pt x="41305" y="6422"/>
                        <a:pt x="37670" y="3293"/>
                      </a:cubicBezTo>
                      <a:cubicBezTo>
                        <a:pt x="34035" y="164"/>
                        <a:pt x="28655" y="-1401"/>
                        <a:pt x="21528" y="-1401"/>
                      </a:cubicBezTo>
                      <a:cubicBezTo>
                        <a:pt x="15060" y="-1401"/>
                        <a:pt x="9937" y="-89"/>
                        <a:pt x="6160" y="2534"/>
                      </a:cubicBezTo>
                      <a:cubicBezTo>
                        <a:pt x="2391" y="5158"/>
                        <a:pt x="-75" y="8721"/>
                        <a:pt x="-1238" y="13224"/>
                      </a:cubicBezTo>
                      <a:close/>
                    </a:path>
                  </a:pathLst>
                </a:custGeom>
                <a:solidFill>
                  <a:srgbClr val="000000"/>
                </a:solidFill>
                <a:ln w="14" cap="flat">
                  <a:noFill/>
                  <a:prstDash val="solid"/>
                  <a:round/>
                </a:ln>
              </p:spPr>
              <p:txBody>
                <a:bodyPr rtlCol="0" anchor="ctr"/>
                <a:lstStyle/>
                <a:p>
                  <a:endParaRPr lang="en-US"/>
                </a:p>
              </p:txBody>
            </p:sp>
            <p:sp>
              <p:nvSpPr>
                <p:cNvPr id="1913" name="Freeform: Shape 1912">
                  <a:extLst>
                    <a:ext uri="{FF2B5EF4-FFF2-40B4-BE49-F238E27FC236}">
                      <a16:creationId xmlns:a16="http://schemas.microsoft.com/office/drawing/2014/main" id="{F3D3C7F6-7C90-4DFA-8286-89364E845C29}"/>
                    </a:ext>
                  </a:extLst>
                </p:cNvPr>
                <p:cNvSpPr/>
                <p:nvPr/>
              </p:nvSpPr>
              <p:spPr>
                <a:xfrm flipV="1">
                  <a:off x="2011107" y="2873009"/>
                  <a:ext cx="44589" cy="49640"/>
                </a:xfrm>
                <a:custGeom>
                  <a:avLst/>
                  <a:gdLst>
                    <a:gd name="connsiteX0" fmla="*/ 11395 w 44589"/>
                    <a:gd name="connsiteY0" fmla="*/ 32671 h 49640"/>
                    <a:gd name="connsiteX1" fmla="*/ -10 w 44589"/>
                    <a:gd name="connsiteY1" fmla="*/ 34731 h 49640"/>
                    <a:gd name="connsiteX2" fmla="*/ 6601 w 44589"/>
                    <a:gd name="connsiteY2" fmla="*/ 44920 h 49640"/>
                    <a:gd name="connsiteX3" fmla="*/ 20553 w 44589"/>
                    <a:gd name="connsiteY3" fmla="*/ 48240 h 49640"/>
                    <a:gd name="connsiteX4" fmla="*/ 33074 w 44589"/>
                    <a:gd name="connsiteY4" fmla="*/ 46251 h 49640"/>
                    <a:gd name="connsiteX5" fmla="*/ 38870 w 44589"/>
                    <a:gd name="connsiteY5" fmla="*/ 41199 h 49640"/>
                    <a:gd name="connsiteX6" fmla="*/ 40544 w 44589"/>
                    <a:gd name="connsiteY6" fmla="*/ 29952 h 49640"/>
                    <a:gd name="connsiteX7" fmla="*/ 40415 w 44589"/>
                    <a:gd name="connsiteY7" fmla="*/ 15284 h 49640"/>
                    <a:gd name="connsiteX8" fmla="*/ 41016 w 44589"/>
                    <a:gd name="connsiteY8" fmla="*/ 6040 h 49640"/>
                    <a:gd name="connsiteX9" fmla="*/ 43277 w 44589"/>
                    <a:gd name="connsiteY9" fmla="*/ -328 h 49640"/>
                    <a:gd name="connsiteX10" fmla="*/ 30842 w 44589"/>
                    <a:gd name="connsiteY10" fmla="*/ -328 h 49640"/>
                    <a:gd name="connsiteX11" fmla="*/ 29640 w 44589"/>
                    <a:gd name="connsiteY11" fmla="*/ 3378 h 49640"/>
                    <a:gd name="connsiteX12" fmla="*/ 29182 w 44589"/>
                    <a:gd name="connsiteY12" fmla="*/ 4867 h 49640"/>
                    <a:gd name="connsiteX13" fmla="*/ 22299 w 44589"/>
                    <a:gd name="connsiteY13" fmla="*/ 159 h 49640"/>
                    <a:gd name="connsiteX14" fmla="*/ 14471 w 44589"/>
                    <a:gd name="connsiteY14" fmla="*/ -1401 h 49640"/>
                    <a:gd name="connsiteX15" fmla="*/ 2909 w 44589"/>
                    <a:gd name="connsiteY15" fmla="*/ 2577 h 49640"/>
                    <a:gd name="connsiteX16" fmla="*/ -1312 w 44589"/>
                    <a:gd name="connsiteY16" fmla="*/ 12637 h 49640"/>
                    <a:gd name="connsiteX17" fmla="*/ 605 w 44589"/>
                    <a:gd name="connsiteY17" fmla="*/ 19820 h 49640"/>
                    <a:gd name="connsiteX18" fmla="*/ 6000 w 44589"/>
                    <a:gd name="connsiteY18" fmla="*/ 24643 h 49640"/>
                    <a:gd name="connsiteX19" fmla="*/ 16003 w 44589"/>
                    <a:gd name="connsiteY19" fmla="*/ 27576 h 49640"/>
                    <a:gd name="connsiteX20" fmla="*/ 28209 w 44589"/>
                    <a:gd name="connsiteY20" fmla="*/ 30667 h 49640"/>
                    <a:gd name="connsiteX21" fmla="*/ 28209 w 44589"/>
                    <a:gd name="connsiteY21" fmla="*/ 31912 h 49640"/>
                    <a:gd name="connsiteX22" fmla="*/ 26420 w 44589"/>
                    <a:gd name="connsiteY22" fmla="*/ 37078 h 49640"/>
                    <a:gd name="connsiteX23" fmla="*/ 19666 w 44589"/>
                    <a:gd name="connsiteY23" fmla="*/ 38624 h 49640"/>
                    <a:gd name="connsiteX24" fmla="*/ 14428 w 44589"/>
                    <a:gd name="connsiteY24" fmla="*/ 37307 h 49640"/>
                    <a:gd name="connsiteX25" fmla="*/ 11395 w 44589"/>
                    <a:gd name="connsiteY25" fmla="*/ 32671 h 49640"/>
                    <a:gd name="connsiteX26" fmla="*/ 28209 w 44589"/>
                    <a:gd name="connsiteY26" fmla="*/ 22482 h 49640"/>
                    <a:gd name="connsiteX27" fmla="*/ 20553 w 44589"/>
                    <a:gd name="connsiteY27" fmla="*/ 20550 h 49640"/>
                    <a:gd name="connsiteX28" fmla="*/ 13713 w 44589"/>
                    <a:gd name="connsiteY28" fmla="*/ 18361 h 49640"/>
                    <a:gd name="connsiteX29" fmla="*/ 11252 w 44589"/>
                    <a:gd name="connsiteY29" fmla="*/ 13939 h 49640"/>
                    <a:gd name="connsiteX30" fmla="*/ 13212 w 44589"/>
                    <a:gd name="connsiteY30" fmla="*/ 9374 h 49640"/>
                    <a:gd name="connsiteX31" fmla="*/ 18235 w 44589"/>
                    <a:gd name="connsiteY31" fmla="*/ 7457 h 49640"/>
                    <a:gd name="connsiteX32" fmla="*/ 24717 w 44589"/>
                    <a:gd name="connsiteY32" fmla="*/ 9689 h 49640"/>
                    <a:gd name="connsiteX33" fmla="*/ 27708 w 44589"/>
                    <a:gd name="connsiteY33" fmla="*/ 13853 h 49640"/>
                    <a:gd name="connsiteX34" fmla="*/ 28209 w 44589"/>
                    <a:gd name="connsiteY34" fmla="*/ 1997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395" y="32671"/>
                      </a:moveTo>
                      <a:lnTo>
                        <a:pt x="-10" y="34731"/>
                      </a:lnTo>
                      <a:cubicBezTo>
                        <a:pt x="1268" y="39320"/>
                        <a:pt x="3472" y="42716"/>
                        <a:pt x="6601" y="44920"/>
                      </a:cubicBezTo>
                      <a:cubicBezTo>
                        <a:pt x="9730" y="47133"/>
                        <a:pt x="14381" y="48240"/>
                        <a:pt x="20553" y="48240"/>
                      </a:cubicBezTo>
                      <a:cubicBezTo>
                        <a:pt x="26163" y="48240"/>
                        <a:pt x="30336" y="47577"/>
                        <a:pt x="33074" y="46251"/>
                      </a:cubicBezTo>
                      <a:cubicBezTo>
                        <a:pt x="35822" y="44925"/>
                        <a:pt x="37753" y="43241"/>
                        <a:pt x="38870" y="41199"/>
                      </a:cubicBezTo>
                      <a:cubicBezTo>
                        <a:pt x="39986" y="39158"/>
                        <a:pt x="40544" y="35409"/>
                        <a:pt x="40544" y="29952"/>
                      </a:cubicBezTo>
                      <a:lnTo>
                        <a:pt x="40415" y="15284"/>
                      </a:lnTo>
                      <a:cubicBezTo>
                        <a:pt x="40415" y="11106"/>
                        <a:pt x="40615" y="8024"/>
                        <a:pt x="41016" y="6040"/>
                      </a:cubicBezTo>
                      <a:cubicBezTo>
                        <a:pt x="41417" y="4065"/>
                        <a:pt x="42170" y="1943"/>
                        <a:pt x="43277" y="-328"/>
                      </a:cubicBezTo>
                      <a:lnTo>
                        <a:pt x="30842" y="-328"/>
                      </a:lnTo>
                      <a:cubicBezTo>
                        <a:pt x="30517" y="512"/>
                        <a:pt x="30117" y="1747"/>
                        <a:pt x="29640" y="3378"/>
                      </a:cubicBezTo>
                      <a:cubicBezTo>
                        <a:pt x="29430" y="4132"/>
                        <a:pt x="29277" y="4628"/>
                        <a:pt x="29182" y="4867"/>
                      </a:cubicBezTo>
                      <a:cubicBezTo>
                        <a:pt x="27035" y="2777"/>
                        <a:pt x="24741" y="1208"/>
                        <a:pt x="22299" y="159"/>
                      </a:cubicBezTo>
                      <a:cubicBezTo>
                        <a:pt x="19857" y="-881"/>
                        <a:pt x="17248" y="-1401"/>
                        <a:pt x="14471" y="-1401"/>
                      </a:cubicBezTo>
                      <a:cubicBezTo>
                        <a:pt x="9587" y="-1401"/>
                        <a:pt x="5733" y="-75"/>
                        <a:pt x="2909" y="2577"/>
                      </a:cubicBezTo>
                      <a:cubicBezTo>
                        <a:pt x="95" y="5229"/>
                        <a:pt x="-1312" y="8582"/>
                        <a:pt x="-1312" y="12637"/>
                      </a:cubicBezTo>
                      <a:cubicBezTo>
                        <a:pt x="-1312" y="15327"/>
                        <a:pt x="-673" y="17722"/>
                        <a:pt x="605" y="19820"/>
                      </a:cubicBezTo>
                      <a:cubicBezTo>
                        <a:pt x="1893" y="21919"/>
                        <a:pt x="3691" y="23527"/>
                        <a:pt x="6000" y="24643"/>
                      </a:cubicBezTo>
                      <a:cubicBezTo>
                        <a:pt x="8309" y="25769"/>
                        <a:pt x="11643" y="26746"/>
                        <a:pt x="16003" y="27576"/>
                      </a:cubicBezTo>
                      <a:cubicBezTo>
                        <a:pt x="21870" y="28683"/>
                        <a:pt x="25938" y="29713"/>
                        <a:pt x="28209" y="30667"/>
                      </a:cubicBezTo>
                      <a:lnTo>
                        <a:pt x="28209" y="31912"/>
                      </a:lnTo>
                      <a:cubicBezTo>
                        <a:pt x="28209" y="34326"/>
                        <a:pt x="27613" y="36048"/>
                        <a:pt x="26420" y="37078"/>
                      </a:cubicBezTo>
                      <a:cubicBezTo>
                        <a:pt x="25228" y="38108"/>
                        <a:pt x="22976" y="38624"/>
                        <a:pt x="19666" y="38624"/>
                      </a:cubicBezTo>
                      <a:cubicBezTo>
                        <a:pt x="17424" y="38624"/>
                        <a:pt x="15678" y="38185"/>
                        <a:pt x="14428" y="37307"/>
                      </a:cubicBezTo>
                      <a:cubicBezTo>
                        <a:pt x="13179" y="36429"/>
                        <a:pt x="12168" y="34884"/>
                        <a:pt x="11395" y="32671"/>
                      </a:cubicBezTo>
                      <a:close/>
                      <a:moveTo>
                        <a:pt x="28209" y="22482"/>
                      </a:moveTo>
                      <a:cubicBezTo>
                        <a:pt x="26597" y="21948"/>
                        <a:pt x="24045" y="21304"/>
                        <a:pt x="20553" y="20550"/>
                      </a:cubicBezTo>
                      <a:cubicBezTo>
                        <a:pt x="17071" y="19806"/>
                        <a:pt x="14791" y="19076"/>
                        <a:pt x="13713" y="18361"/>
                      </a:cubicBezTo>
                      <a:cubicBezTo>
                        <a:pt x="12072" y="17197"/>
                        <a:pt x="11252" y="15723"/>
                        <a:pt x="11252" y="13939"/>
                      </a:cubicBezTo>
                      <a:cubicBezTo>
                        <a:pt x="11252" y="12184"/>
                        <a:pt x="11905" y="10662"/>
                        <a:pt x="13212" y="9374"/>
                      </a:cubicBezTo>
                      <a:cubicBezTo>
                        <a:pt x="14529" y="8096"/>
                        <a:pt x="16203" y="7457"/>
                        <a:pt x="18235" y="7457"/>
                      </a:cubicBezTo>
                      <a:cubicBezTo>
                        <a:pt x="20496" y="7457"/>
                        <a:pt x="22657" y="8201"/>
                        <a:pt x="24717" y="9689"/>
                      </a:cubicBezTo>
                      <a:cubicBezTo>
                        <a:pt x="26234" y="10824"/>
                        <a:pt x="27231" y="12212"/>
                        <a:pt x="27708" y="13853"/>
                      </a:cubicBezTo>
                      <a:cubicBezTo>
                        <a:pt x="28042" y="14922"/>
                        <a:pt x="28209" y="16963"/>
                        <a:pt x="28209" y="19978"/>
                      </a:cubicBezTo>
                      <a:close/>
                    </a:path>
                  </a:pathLst>
                </a:custGeom>
                <a:solidFill>
                  <a:srgbClr val="000000"/>
                </a:solidFill>
                <a:ln w="14" cap="flat">
                  <a:noFill/>
                  <a:prstDash val="solid"/>
                  <a:round/>
                </a:ln>
              </p:spPr>
              <p:txBody>
                <a:bodyPr rtlCol="0" anchor="ctr"/>
                <a:lstStyle/>
                <a:p>
                  <a:endParaRPr lang="en-US"/>
                </a:p>
              </p:txBody>
            </p:sp>
            <p:sp>
              <p:nvSpPr>
                <p:cNvPr id="1914" name="Freeform: Shape 1913">
                  <a:extLst>
                    <a:ext uri="{FF2B5EF4-FFF2-40B4-BE49-F238E27FC236}">
                      <a16:creationId xmlns:a16="http://schemas.microsoft.com/office/drawing/2014/main" id="{4B73015A-2BA1-BAC8-BF2E-951B03618ECA}"/>
                    </a:ext>
                  </a:extLst>
                </p:cNvPr>
                <p:cNvSpPr/>
                <p:nvPr/>
              </p:nvSpPr>
              <p:spPr>
                <a:xfrm flipV="1">
                  <a:off x="2064416" y="2873009"/>
                  <a:ext cx="69846" cy="48567"/>
                </a:xfrm>
                <a:custGeom>
                  <a:avLst/>
                  <a:gdLst>
                    <a:gd name="connsiteX0" fmla="*/ -2345 w 69846"/>
                    <a:gd name="connsiteY0" fmla="*/ 46056 h 48567"/>
                    <a:gd name="connsiteX1" fmla="*/ 9231 w 69846"/>
                    <a:gd name="connsiteY1" fmla="*/ 46056 h 48567"/>
                    <a:gd name="connsiteX2" fmla="*/ 9231 w 69846"/>
                    <a:gd name="connsiteY2" fmla="*/ 39573 h 48567"/>
                    <a:gd name="connsiteX3" fmla="*/ 24042 w 69846"/>
                    <a:gd name="connsiteY3" fmla="*/ 47129 h 48567"/>
                    <a:gd name="connsiteX4" fmla="*/ 31941 w 69846"/>
                    <a:gd name="connsiteY4" fmla="*/ 45240 h 48567"/>
                    <a:gd name="connsiteX5" fmla="*/ 37450 w 69846"/>
                    <a:gd name="connsiteY5" fmla="*/ 39573 h 48567"/>
                    <a:gd name="connsiteX6" fmla="*/ 44204 w 69846"/>
                    <a:gd name="connsiteY6" fmla="*/ 45240 h 48567"/>
                    <a:gd name="connsiteX7" fmla="*/ 51946 w 69846"/>
                    <a:gd name="connsiteY7" fmla="*/ 47129 h 48567"/>
                    <a:gd name="connsiteX8" fmla="*/ 60789 w 69846"/>
                    <a:gd name="connsiteY8" fmla="*/ 44997 h 48567"/>
                    <a:gd name="connsiteX9" fmla="*/ 66199 w 69846"/>
                    <a:gd name="connsiteY9" fmla="*/ 38758 h 48567"/>
                    <a:gd name="connsiteX10" fmla="*/ 67501 w 69846"/>
                    <a:gd name="connsiteY10" fmla="*/ 28927 h 48567"/>
                    <a:gd name="connsiteX11" fmla="*/ 67501 w 69846"/>
                    <a:gd name="connsiteY11" fmla="*/ -1439 h 48567"/>
                    <a:gd name="connsiteX12" fmla="*/ 54937 w 69846"/>
                    <a:gd name="connsiteY12" fmla="*/ -1439 h 48567"/>
                    <a:gd name="connsiteX13" fmla="*/ 54937 w 69846"/>
                    <a:gd name="connsiteY13" fmla="*/ 25707 h 48567"/>
                    <a:gd name="connsiteX14" fmla="*/ 53635 w 69846"/>
                    <a:gd name="connsiteY14" fmla="*/ 34822 h 48567"/>
                    <a:gd name="connsiteX15" fmla="*/ 48268 w 69846"/>
                    <a:gd name="connsiteY15" fmla="*/ 37513 h 48567"/>
                    <a:gd name="connsiteX16" fmla="*/ 43303 w 69846"/>
                    <a:gd name="connsiteY16" fmla="*/ 35896 h 48567"/>
                    <a:gd name="connsiteX17" fmla="*/ 39954 w 69846"/>
                    <a:gd name="connsiteY17" fmla="*/ 31188 h 48567"/>
                    <a:gd name="connsiteX18" fmla="*/ 38924 w 69846"/>
                    <a:gd name="connsiteY18" fmla="*/ 21371 h 48567"/>
                    <a:gd name="connsiteX19" fmla="*/ 38924 w 69846"/>
                    <a:gd name="connsiteY19" fmla="*/ -1439 h 48567"/>
                    <a:gd name="connsiteX20" fmla="*/ 26360 w 69846"/>
                    <a:gd name="connsiteY20" fmla="*/ -1439 h 48567"/>
                    <a:gd name="connsiteX21" fmla="*/ 26360 w 69846"/>
                    <a:gd name="connsiteY21" fmla="*/ 24591 h 48567"/>
                    <a:gd name="connsiteX22" fmla="*/ 25687 w 69846"/>
                    <a:gd name="connsiteY22" fmla="*/ 33520 h 48567"/>
                    <a:gd name="connsiteX23" fmla="*/ 23598 w 69846"/>
                    <a:gd name="connsiteY23" fmla="*/ 36525 h 48567"/>
                    <a:gd name="connsiteX24" fmla="*/ 19792 w 69846"/>
                    <a:gd name="connsiteY24" fmla="*/ 37513 h 48567"/>
                    <a:gd name="connsiteX25" fmla="*/ 14554 w 69846"/>
                    <a:gd name="connsiteY25" fmla="*/ 35939 h 48567"/>
                    <a:gd name="connsiteX26" fmla="*/ 11220 w 69846"/>
                    <a:gd name="connsiteY26" fmla="*/ 31431 h 48567"/>
                    <a:gd name="connsiteX27" fmla="*/ 10219 w 69846"/>
                    <a:gd name="connsiteY27" fmla="*/ 21643 h 48567"/>
                    <a:gd name="connsiteX28" fmla="*/ 10219 w 69846"/>
                    <a:gd name="connsiteY28" fmla="*/ -1439 h 48567"/>
                    <a:gd name="connsiteX29" fmla="*/ -2345 w 69846"/>
                    <a:gd name="connsiteY29" fmla="*/ -143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2345" y="46056"/>
                      </a:moveTo>
                      <a:lnTo>
                        <a:pt x="9231" y="46056"/>
                      </a:lnTo>
                      <a:lnTo>
                        <a:pt x="9231" y="39573"/>
                      </a:lnTo>
                      <a:cubicBezTo>
                        <a:pt x="13381" y="44610"/>
                        <a:pt x="18318" y="47129"/>
                        <a:pt x="24042" y="47129"/>
                      </a:cubicBezTo>
                      <a:cubicBezTo>
                        <a:pt x="27076" y="47129"/>
                        <a:pt x="29709" y="46499"/>
                        <a:pt x="31941" y="45240"/>
                      </a:cubicBezTo>
                      <a:cubicBezTo>
                        <a:pt x="34183" y="43990"/>
                        <a:pt x="36019" y="42101"/>
                        <a:pt x="37450" y="39573"/>
                      </a:cubicBezTo>
                      <a:cubicBezTo>
                        <a:pt x="39539" y="42101"/>
                        <a:pt x="41791" y="43990"/>
                        <a:pt x="44204" y="45240"/>
                      </a:cubicBezTo>
                      <a:cubicBezTo>
                        <a:pt x="46618" y="46499"/>
                        <a:pt x="49199" y="47129"/>
                        <a:pt x="51946" y="47129"/>
                      </a:cubicBezTo>
                      <a:cubicBezTo>
                        <a:pt x="55428" y="47129"/>
                        <a:pt x="58376" y="46418"/>
                        <a:pt x="60789" y="44997"/>
                      </a:cubicBezTo>
                      <a:cubicBezTo>
                        <a:pt x="63203" y="43585"/>
                        <a:pt x="65006" y="41505"/>
                        <a:pt x="66199" y="38758"/>
                      </a:cubicBezTo>
                      <a:cubicBezTo>
                        <a:pt x="67067" y="36735"/>
                        <a:pt x="67501" y="33458"/>
                        <a:pt x="67501" y="28927"/>
                      </a:cubicBezTo>
                      <a:lnTo>
                        <a:pt x="67501" y="-1439"/>
                      </a:lnTo>
                      <a:lnTo>
                        <a:pt x="54937" y="-1439"/>
                      </a:lnTo>
                      <a:lnTo>
                        <a:pt x="54937" y="25707"/>
                      </a:lnTo>
                      <a:cubicBezTo>
                        <a:pt x="54937" y="30420"/>
                        <a:pt x="54503" y="33458"/>
                        <a:pt x="53635" y="34822"/>
                      </a:cubicBezTo>
                      <a:cubicBezTo>
                        <a:pt x="52471" y="36616"/>
                        <a:pt x="50682" y="37513"/>
                        <a:pt x="48268" y="37513"/>
                      </a:cubicBezTo>
                      <a:cubicBezTo>
                        <a:pt x="46513" y="37513"/>
                        <a:pt x="44858" y="36974"/>
                        <a:pt x="43303" y="35896"/>
                      </a:cubicBezTo>
                      <a:cubicBezTo>
                        <a:pt x="41757" y="34827"/>
                        <a:pt x="40641" y="33258"/>
                        <a:pt x="39954" y="31188"/>
                      </a:cubicBezTo>
                      <a:cubicBezTo>
                        <a:pt x="39267" y="29118"/>
                        <a:pt x="38924" y="25845"/>
                        <a:pt x="38924" y="21371"/>
                      </a:cubicBezTo>
                      <a:lnTo>
                        <a:pt x="38924" y="-1439"/>
                      </a:lnTo>
                      <a:lnTo>
                        <a:pt x="26360" y="-1439"/>
                      </a:lnTo>
                      <a:lnTo>
                        <a:pt x="26360" y="24591"/>
                      </a:lnTo>
                      <a:cubicBezTo>
                        <a:pt x="26360" y="29208"/>
                        <a:pt x="26136" y="32185"/>
                        <a:pt x="25687" y="33520"/>
                      </a:cubicBezTo>
                      <a:cubicBezTo>
                        <a:pt x="25239" y="34865"/>
                        <a:pt x="24543" y="35867"/>
                        <a:pt x="23598" y="36525"/>
                      </a:cubicBezTo>
                      <a:cubicBezTo>
                        <a:pt x="22663" y="37184"/>
                        <a:pt x="21395" y="37513"/>
                        <a:pt x="19792" y="37513"/>
                      </a:cubicBezTo>
                      <a:cubicBezTo>
                        <a:pt x="17855" y="37513"/>
                        <a:pt x="16109" y="36988"/>
                        <a:pt x="14554" y="35939"/>
                      </a:cubicBezTo>
                      <a:cubicBezTo>
                        <a:pt x="13009" y="34899"/>
                        <a:pt x="11898" y="33396"/>
                        <a:pt x="11220" y="31431"/>
                      </a:cubicBezTo>
                      <a:cubicBezTo>
                        <a:pt x="10552" y="29466"/>
                        <a:pt x="10219" y="26203"/>
                        <a:pt x="10219" y="21643"/>
                      </a:cubicBezTo>
                      <a:lnTo>
                        <a:pt x="10219" y="-1439"/>
                      </a:lnTo>
                      <a:lnTo>
                        <a:pt x="-2345" y="-1439"/>
                      </a:lnTo>
                      <a:close/>
                    </a:path>
                  </a:pathLst>
                </a:custGeom>
                <a:solidFill>
                  <a:srgbClr val="000000"/>
                </a:solidFill>
                <a:ln w="14" cap="flat">
                  <a:noFill/>
                  <a:prstDash val="solid"/>
                  <a:round/>
                </a:ln>
              </p:spPr>
              <p:txBody>
                <a:bodyPr rtlCol="0" anchor="ctr"/>
                <a:lstStyle/>
                <a:p>
                  <a:endParaRPr lang="en-US"/>
                </a:p>
              </p:txBody>
            </p:sp>
            <p:sp>
              <p:nvSpPr>
                <p:cNvPr id="1915" name="Freeform: Shape 1914">
                  <a:extLst>
                    <a:ext uri="{FF2B5EF4-FFF2-40B4-BE49-F238E27FC236}">
                      <a16:creationId xmlns:a16="http://schemas.microsoft.com/office/drawing/2014/main" id="{99B9AC30-C274-7C75-6F28-E02333C81694}"/>
                    </a:ext>
                  </a:extLst>
                </p:cNvPr>
                <p:cNvSpPr/>
                <p:nvPr/>
              </p:nvSpPr>
              <p:spPr>
                <a:xfrm flipV="1">
                  <a:off x="2146421" y="2873009"/>
                  <a:ext cx="46335" cy="66640"/>
                </a:xfrm>
                <a:custGeom>
                  <a:avLst/>
                  <a:gdLst>
                    <a:gd name="connsiteX0" fmla="*/ -1548 w 46335"/>
                    <a:gd name="connsiteY0" fmla="*/ 64763 h 66640"/>
                    <a:gd name="connsiteX1" fmla="*/ 10172 w 46335"/>
                    <a:gd name="connsiteY1" fmla="*/ 64763 h 66640"/>
                    <a:gd name="connsiteX2" fmla="*/ 10172 w 46335"/>
                    <a:gd name="connsiteY2" fmla="*/ 57779 h 66640"/>
                    <a:gd name="connsiteX3" fmla="*/ 16340 w 46335"/>
                    <a:gd name="connsiteY3" fmla="*/ 63589 h 66640"/>
                    <a:gd name="connsiteX4" fmla="*/ 24983 w 46335"/>
                    <a:gd name="connsiteY4" fmla="*/ 65836 h 66640"/>
                    <a:gd name="connsiteX5" fmla="*/ 39021 w 46335"/>
                    <a:gd name="connsiteY5" fmla="*/ 59353 h 66640"/>
                    <a:gd name="connsiteX6" fmla="*/ 44788 w 46335"/>
                    <a:gd name="connsiteY6" fmla="*/ 41280 h 66640"/>
                    <a:gd name="connsiteX7" fmla="*/ 38963 w 46335"/>
                    <a:gd name="connsiteY7" fmla="*/ 22792 h 66640"/>
                    <a:gd name="connsiteX8" fmla="*/ 24883 w 46335"/>
                    <a:gd name="connsiteY8" fmla="*/ 16195 h 66640"/>
                    <a:gd name="connsiteX9" fmla="*/ 17742 w 46335"/>
                    <a:gd name="connsiteY9" fmla="*/ 17755 h 66640"/>
                    <a:gd name="connsiteX10" fmla="*/ 11031 w 46335"/>
                    <a:gd name="connsiteY10" fmla="*/ 23121 h 66640"/>
                    <a:gd name="connsiteX11" fmla="*/ 11031 w 46335"/>
                    <a:gd name="connsiteY11" fmla="*/ -805 h 66640"/>
                    <a:gd name="connsiteX12" fmla="*/ -1548 w 46335"/>
                    <a:gd name="connsiteY12" fmla="*/ -805 h 66640"/>
                    <a:gd name="connsiteX13" fmla="*/ 10888 w 46335"/>
                    <a:gd name="connsiteY13" fmla="*/ 41824 h 66640"/>
                    <a:gd name="connsiteX14" fmla="*/ 14064 w 46335"/>
                    <a:gd name="connsiteY14" fmla="*/ 29990 h 66640"/>
                    <a:gd name="connsiteX15" fmla="*/ 21806 w 46335"/>
                    <a:gd name="connsiteY15" fmla="*/ 26169 h 66640"/>
                    <a:gd name="connsiteX16" fmla="*/ 29090 w 46335"/>
                    <a:gd name="connsiteY16" fmla="*/ 29675 h 66640"/>
                    <a:gd name="connsiteX17" fmla="*/ 31995 w 46335"/>
                    <a:gd name="connsiteY17" fmla="*/ 41194 h 66640"/>
                    <a:gd name="connsiteX18" fmla="*/ 28990 w 46335"/>
                    <a:gd name="connsiteY18" fmla="*/ 52284 h 66640"/>
                    <a:gd name="connsiteX19" fmla="*/ 21577 w 46335"/>
                    <a:gd name="connsiteY19" fmla="*/ 55905 h 66640"/>
                    <a:gd name="connsiteX20" fmla="*/ 13921 w 46335"/>
                    <a:gd name="connsiteY20" fmla="*/ 52342 h 66640"/>
                    <a:gd name="connsiteX21" fmla="*/ 10888 w 46335"/>
                    <a:gd name="connsiteY21" fmla="*/ 41824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1548" y="64763"/>
                      </a:moveTo>
                      <a:lnTo>
                        <a:pt x="10172" y="64763"/>
                      </a:lnTo>
                      <a:lnTo>
                        <a:pt x="10172" y="57779"/>
                      </a:lnTo>
                      <a:cubicBezTo>
                        <a:pt x="11699" y="60164"/>
                        <a:pt x="13754" y="62101"/>
                        <a:pt x="16340" y="63589"/>
                      </a:cubicBezTo>
                      <a:cubicBezTo>
                        <a:pt x="18934" y="65087"/>
                        <a:pt x="21816" y="65836"/>
                        <a:pt x="24983" y="65836"/>
                      </a:cubicBezTo>
                      <a:cubicBezTo>
                        <a:pt x="30497" y="65836"/>
                        <a:pt x="35176" y="63675"/>
                        <a:pt x="39021" y="59353"/>
                      </a:cubicBezTo>
                      <a:cubicBezTo>
                        <a:pt x="42865" y="55032"/>
                        <a:pt x="44788" y="49007"/>
                        <a:pt x="44788" y="41280"/>
                      </a:cubicBezTo>
                      <a:cubicBezTo>
                        <a:pt x="44788" y="33353"/>
                        <a:pt x="42846" y="27190"/>
                        <a:pt x="38963" y="22792"/>
                      </a:cubicBezTo>
                      <a:cubicBezTo>
                        <a:pt x="35090" y="18394"/>
                        <a:pt x="30397" y="16195"/>
                        <a:pt x="24883" y="16195"/>
                      </a:cubicBezTo>
                      <a:cubicBezTo>
                        <a:pt x="22259" y="16195"/>
                        <a:pt x="19879" y="16715"/>
                        <a:pt x="17742" y="17755"/>
                      </a:cubicBezTo>
                      <a:cubicBezTo>
                        <a:pt x="15615" y="18804"/>
                        <a:pt x="13378" y="20593"/>
                        <a:pt x="11031" y="23121"/>
                      </a:cubicBezTo>
                      <a:lnTo>
                        <a:pt x="11031" y="-805"/>
                      </a:lnTo>
                      <a:lnTo>
                        <a:pt x="-1548" y="-805"/>
                      </a:lnTo>
                      <a:close/>
                      <a:moveTo>
                        <a:pt x="10888" y="41824"/>
                      </a:moveTo>
                      <a:cubicBezTo>
                        <a:pt x="10888" y="36482"/>
                        <a:pt x="11947" y="32537"/>
                        <a:pt x="14064" y="29990"/>
                      </a:cubicBezTo>
                      <a:cubicBezTo>
                        <a:pt x="16182" y="27443"/>
                        <a:pt x="18763" y="26169"/>
                        <a:pt x="21806" y="26169"/>
                      </a:cubicBezTo>
                      <a:cubicBezTo>
                        <a:pt x="24725" y="26169"/>
                        <a:pt x="27153" y="27338"/>
                        <a:pt x="29090" y="29675"/>
                      </a:cubicBezTo>
                      <a:cubicBezTo>
                        <a:pt x="31026" y="32022"/>
                        <a:pt x="31995" y="35861"/>
                        <a:pt x="31995" y="41194"/>
                      </a:cubicBezTo>
                      <a:cubicBezTo>
                        <a:pt x="31995" y="46174"/>
                        <a:pt x="30993" y="49871"/>
                        <a:pt x="28990" y="52284"/>
                      </a:cubicBezTo>
                      <a:cubicBezTo>
                        <a:pt x="26996" y="54698"/>
                        <a:pt x="24525" y="55905"/>
                        <a:pt x="21577" y="55905"/>
                      </a:cubicBezTo>
                      <a:cubicBezTo>
                        <a:pt x="18505" y="55905"/>
                        <a:pt x="15953" y="54717"/>
                        <a:pt x="13921" y="52342"/>
                      </a:cubicBezTo>
                      <a:cubicBezTo>
                        <a:pt x="11899" y="49976"/>
                        <a:pt x="10888" y="46470"/>
                        <a:pt x="10888" y="41824"/>
                      </a:cubicBezTo>
                      <a:close/>
                    </a:path>
                  </a:pathLst>
                </a:custGeom>
                <a:solidFill>
                  <a:srgbClr val="000000"/>
                </a:solidFill>
                <a:ln w="14" cap="flat">
                  <a:noFill/>
                  <a:prstDash val="solid"/>
                  <a:round/>
                </a:ln>
              </p:spPr>
              <p:txBody>
                <a:bodyPr rtlCol="0" anchor="ctr"/>
                <a:lstStyle/>
                <a:p>
                  <a:endParaRPr lang="en-US"/>
                </a:p>
              </p:txBody>
            </p:sp>
            <p:sp>
              <p:nvSpPr>
                <p:cNvPr id="1916" name="Freeform: Shape 1915">
                  <a:extLst>
                    <a:ext uri="{FF2B5EF4-FFF2-40B4-BE49-F238E27FC236}">
                      <a16:creationId xmlns:a16="http://schemas.microsoft.com/office/drawing/2014/main" id="{8AF3BE37-3D0D-E2A2-D079-6263D7142434}"/>
                    </a:ext>
                  </a:extLst>
                </p:cNvPr>
                <p:cNvSpPr/>
                <p:nvPr/>
              </p:nvSpPr>
              <p:spPr>
                <a:xfrm flipV="1">
                  <a:off x="2202721" y="2856023"/>
                  <a:ext cx="12578" cy="65553"/>
                </a:xfrm>
                <a:custGeom>
                  <a:avLst/>
                  <a:gdLst>
                    <a:gd name="connsiteX0" fmla="*/ -384 w 12578"/>
                    <a:gd name="connsiteY0" fmla="*/ -2034 h 65553"/>
                    <a:gd name="connsiteX1" fmla="*/ -384 w 12578"/>
                    <a:gd name="connsiteY1" fmla="*/ 63519 h 65553"/>
                    <a:gd name="connsiteX2" fmla="*/ 12194 w 12578"/>
                    <a:gd name="connsiteY2" fmla="*/ 63519 h 65553"/>
                    <a:gd name="connsiteX3" fmla="*/ 12194 w 12578"/>
                    <a:gd name="connsiteY3" fmla="*/ -2034 h 65553"/>
                  </a:gdLst>
                  <a:ahLst/>
                  <a:cxnLst>
                    <a:cxn ang="0">
                      <a:pos x="connsiteX0" y="connsiteY0"/>
                    </a:cxn>
                    <a:cxn ang="0">
                      <a:pos x="connsiteX1" y="connsiteY1"/>
                    </a:cxn>
                    <a:cxn ang="0">
                      <a:pos x="connsiteX2" y="connsiteY2"/>
                    </a:cxn>
                    <a:cxn ang="0">
                      <a:pos x="connsiteX3" y="connsiteY3"/>
                    </a:cxn>
                  </a:cxnLst>
                  <a:rect l="l" t="t" r="r" b="b"/>
                  <a:pathLst>
                    <a:path w="12578" h="65553">
                      <a:moveTo>
                        <a:pt x="-384" y="-2034"/>
                      </a:moveTo>
                      <a:lnTo>
                        <a:pt x="-384" y="63519"/>
                      </a:lnTo>
                      <a:lnTo>
                        <a:pt x="12194" y="63519"/>
                      </a:lnTo>
                      <a:lnTo>
                        <a:pt x="12194" y="-2034"/>
                      </a:lnTo>
                      <a:close/>
                    </a:path>
                  </a:pathLst>
                </a:custGeom>
                <a:solidFill>
                  <a:srgbClr val="000000"/>
                </a:solidFill>
                <a:ln w="14" cap="flat">
                  <a:noFill/>
                  <a:prstDash val="solid"/>
                  <a:round/>
                </a:ln>
              </p:spPr>
              <p:txBody>
                <a:bodyPr rtlCol="0" anchor="ctr"/>
                <a:lstStyle/>
                <a:p>
                  <a:endParaRPr lang="en-US"/>
                </a:p>
              </p:txBody>
            </p:sp>
            <p:sp>
              <p:nvSpPr>
                <p:cNvPr id="1917" name="Freeform: Shape 1916">
                  <a:extLst>
                    <a:ext uri="{FF2B5EF4-FFF2-40B4-BE49-F238E27FC236}">
                      <a16:creationId xmlns:a16="http://schemas.microsoft.com/office/drawing/2014/main" id="{5B55756D-677B-993A-F94A-8488A602DA41}"/>
                    </a:ext>
                  </a:extLst>
                </p:cNvPr>
                <p:cNvSpPr/>
                <p:nvPr/>
              </p:nvSpPr>
              <p:spPr>
                <a:xfrm flipV="1">
                  <a:off x="2224503" y="2873009"/>
                  <a:ext cx="44372" cy="49640"/>
                </a:xfrm>
                <a:custGeom>
                  <a:avLst/>
                  <a:gdLst>
                    <a:gd name="connsiteX0" fmla="*/ 29937 w 44372"/>
                    <a:gd name="connsiteY0" fmla="*/ 14783 h 49640"/>
                    <a:gd name="connsiteX1" fmla="*/ 42458 w 44372"/>
                    <a:gd name="connsiteY1" fmla="*/ 12680 h 49640"/>
                    <a:gd name="connsiteX2" fmla="*/ 34831 w 44372"/>
                    <a:gd name="connsiteY2" fmla="*/ 2191 h 49640"/>
                    <a:gd name="connsiteX3" fmla="*/ 21809 w 44372"/>
                    <a:gd name="connsiteY3" fmla="*/ -1401 h 49640"/>
                    <a:gd name="connsiteX4" fmla="*/ 3464 w 44372"/>
                    <a:gd name="connsiteY4" fmla="*/ 6698 h 49640"/>
                    <a:gd name="connsiteX5" fmla="*/ -1230 w 44372"/>
                    <a:gd name="connsiteY5" fmla="*/ 23054 h 49640"/>
                    <a:gd name="connsiteX6" fmla="*/ 4937 w 44372"/>
                    <a:gd name="connsiteY6" fmla="*/ 41543 h 49640"/>
                    <a:gd name="connsiteX7" fmla="*/ 20549 w 44372"/>
                    <a:gd name="connsiteY7" fmla="*/ 48240 h 49640"/>
                    <a:gd name="connsiteX8" fmla="*/ 37278 w 44372"/>
                    <a:gd name="connsiteY8" fmla="*/ 41242 h 49640"/>
                    <a:gd name="connsiteX9" fmla="*/ 43130 w 44372"/>
                    <a:gd name="connsiteY9" fmla="*/ 19792 h 49640"/>
                    <a:gd name="connsiteX10" fmla="*/ 11649 w 44372"/>
                    <a:gd name="connsiteY10" fmla="*/ 19792 h 49640"/>
                    <a:gd name="connsiteX11" fmla="*/ 14697 w 44372"/>
                    <a:gd name="connsiteY11" fmla="*/ 11091 h 49640"/>
                    <a:gd name="connsiteX12" fmla="*/ 21938 w 44372"/>
                    <a:gd name="connsiteY12" fmla="*/ 7986 h 49640"/>
                    <a:gd name="connsiteX13" fmla="*/ 26889 w 44372"/>
                    <a:gd name="connsiteY13" fmla="*/ 9589 h 49640"/>
                    <a:gd name="connsiteX14" fmla="*/ 29937 w 44372"/>
                    <a:gd name="connsiteY14" fmla="*/ 14783 h 49640"/>
                    <a:gd name="connsiteX15" fmla="*/ 30652 w 44372"/>
                    <a:gd name="connsiteY15" fmla="*/ 27491 h 49640"/>
                    <a:gd name="connsiteX16" fmla="*/ 27833 w 44372"/>
                    <a:gd name="connsiteY16" fmla="*/ 35776 h 49640"/>
                    <a:gd name="connsiteX17" fmla="*/ 21308 w 44372"/>
                    <a:gd name="connsiteY17" fmla="*/ 38624 h 49640"/>
                    <a:gd name="connsiteX18" fmla="*/ 14511 w 44372"/>
                    <a:gd name="connsiteY18" fmla="*/ 35633 h 49640"/>
                    <a:gd name="connsiteX19" fmla="*/ 11878 w 44372"/>
                    <a:gd name="connsiteY19" fmla="*/ 2749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937" y="14783"/>
                      </a:moveTo>
                      <a:lnTo>
                        <a:pt x="42458" y="12680"/>
                      </a:lnTo>
                      <a:cubicBezTo>
                        <a:pt x="40855" y="8091"/>
                        <a:pt x="38313" y="4595"/>
                        <a:pt x="34831" y="2191"/>
                      </a:cubicBezTo>
                      <a:cubicBezTo>
                        <a:pt x="31358" y="-204"/>
                        <a:pt x="27018" y="-1401"/>
                        <a:pt x="21809" y="-1401"/>
                      </a:cubicBezTo>
                      <a:cubicBezTo>
                        <a:pt x="13547" y="-1401"/>
                        <a:pt x="7432" y="1299"/>
                        <a:pt x="3464" y="6698"/>
                      </a:cubicBezTo>
                      <a:cubicBezTo>
                        <a:pt x="334" y="11020"/>
                        <a:pt x="-1230" y="16472"/>
                        <a:pt x="-1230" y="23054"/>
                      </a:cubicBezTo>
                      <a:cubicBezTo>
                        <a:pt x="-1230" y="30925"/>
                        <a:pt x="826" y="37088"/>
                        <a:pt x="4937" y="41543"/>
                      </a:cubicBezTo>
                      <a:cubicBezTo>
                        <a:pt x="9059" y="46007"/>
                        <a:pt x="14263" y="48240"/>
                        <a:pt x="20549" y="48240"/>
                      </a:cubicBezTo>
                      <a:cubicBezTo>
                        <a:pt x="27619" y="48240"/>
                        <a:pt x="33195" y="45907"/>
                        <a:pt x="37278" y="41242"/>
                      </a:cubicBezTo>
                      <a:cubicBezTo>
                        <a:pt x="41361" y="36577"/>
                        <a:pt x="43312" y="29427"/>
                        <a:pt x="43130" y="19792"/>
                      </a:cubicBezTo>
                      <a:lnTo>
                        <a:pt x="11649" y="19792"/>
                      </a:lnTo>
                      <a:cubicBezTo>
                        <a:pt x="11744" y="16071"/>
                        <a:pt x="12760" y="13171"/>
                        <a:pt x="14697" y="11091"/>
                      </a:cubicBezTo>
                      <a:cubicBezTo>
                        <a:pt x="16633" y="9021"/>
                        <a:pt x="19047" y="7986"/>
                        <a:pt x="21938" y="7986"/>
                      </a:cubicBezTo>
                      <a:cubicBezTo>
                        <a:pt x="23903" y="7986"/>
                        <a:pt x="25553" y="8520"/>
                        <a:pt x="26889" y="9589"/>
                      </a:cubicBezTo>
                      <a:cubicBezTo>
                        <a:pt x="28234" y="10667"/>
                        <a:pt x="29250" y="12398"/>
                        <a:pt x="29937" y="14783"/>
                      </a:cubicBezTo>
                      <a:close/>
                      <a:moveTo>
                        <a:pt x="30652" y="27491"/>
                      </a:moveTo>
                      <a:cubicBezTo>
                        <a:pt x="30566" y="31125"/>
                        <a:pt x="29627" y="33887"/>
                        <a:pt x="27833" y="35776"/>
                      </a:cubicBezTo>
                      <a:cubicBezTo>
                        <a:pt x="26049" y="37674"/>
                        <a:pt x="23874" y="38624"/>
                        <a:pt x="21308" y="38624"/>
                      </a:cubicBezTo>
                      <a:cubicBezTo>
                        <a:pt x="18570" y="38624"/>
                        <a:pt x="16304" y="37627"/>
                        <a:pt x="14511" y="35633"/>
                      </a:cubicBezTo>
                      <a:cubicBezTo>
                        <a:pt x="12727" y="33629"/>
                        <a:pt x="11849" y="30915"/>
                        <a:pt x="11878" y="27491"/>
                      </a:cubicBezTo>
                      <a:close/>
                    </a:path>
                  </a:pathLst>
                </a:custGeom>
                <a:solidFill>
                  <a:srgbClr val="000000"/>
                </a:solidFill>
                <a:ln w="14" cap="flat">
                  <a:noFill/>
                  <a:prstDash val="solid"/>
                  <a:round/>
                </a:ln>
              </p:spPr>
              <p:txBody>
                <a:bodyPr rtlCol="0" anchor="ctr"/>
                <a:lstStyle/>
                <a:p>
                  <a:endParaRPr lang="en-US"/>
                </a:p>
              </p:txBody>
            </p:sp>
            <p:sp>
              <p:nvSpPr>
                <p:cNvPr id="1918" name="Freeform: Shape 1917">
                  <a:extLst>
                    <a:ext uri="{FF2B5EF4-FFF2-40B4-BE49-F238E27FC236}">
                      <a16:creationId xmlns:a16="http://schemas.microsoft.com/office/drawing/2014/main" id="{28FB17BD-C366-DE03-C51F-5C3036523D3F}"/>
                    </a:ext>
                  </a:extLst>
                </p:cNvPr>
                <p:cNvSpPr/>
                <p:nvPr/>
              </p:nvSpPr>
              <p:spPr>
                <a:xfrm flipV="1">
                  <a:off x="2274678" y="2873009"/>
                  <a:ext cx="44360" cy="49640"/>
                </a:xfrm>
                <a:custGeom>
                  <a:avLst/>
                  <a:gdLst>
                    <a:gd name="connsiteX0" fmla="*/ -1165 w 44360"/>
                    <a:gd name="connsiteY0" fmla="*/ 13224 h 49640"/>
                    <a:gd name="connsiteX1" fmla="*/ 11442 w 44360"/>
                    <a:gd name="connsiteY1" fmla="*/ 15141 h 49640"/>
                    <a:gd name="connsiteX2" fmla="*/ 14705 w 44360"/>
                    <a:gd name="connsiteY2" fmla="*/ 9575 h 49640"/>
                    <a:gd name="connsiteX3" fmla="*/ 21602 w 44360"/>
                    <a:gd name="connsiteY3" fmla="*/ 7671 h 49640"/>
                    <a:gd name="connsiteX4" fmla="*/ 28929 w 44360"/>
                    <a:gd name="connsiteY4" fmla="*/ 9460 h 49640"/>
                    <a:gd name="connsiteX5" fmla="*/ 30589 w 44360"/>
                    <a:gd name="connsiteY5" fmla="*/ 12823 h 49640"/>
                    <a:gd name="connsiteX6" fmla="*/ 29687 w 44360"/>
                    <a:gd name="connsiteY6" fmla="*/ 15184 h 49640"/>
                    <a:gd name="connsiteX7" fmla="*/ 25494 w 44360"/>
                    <a:gd name="connsiteY7" fmla="*/ 16844 h 49640"/>
                    <a:gd name="connsiteX8" fmla="*/ 6219 w 44360"/>
                    <a:gd name="connsiteY8" fmla="*/ 22969 h 49640"/>
                    <a:gd name="connsiteX9" fmla="*/ 581 w 44360"/>
                    <a:gd name="connsiteY9" fmla="*/ 33658 h 49640"/>
                    <a:gd name="connsiteX10" fmla="*/ 5446 w 44360"/>
                    <a:gd name="connsiteY10" fmla="*/ 44033 h 49640"/>
                    <a:gd name="connsiteX11" fmla="*/ 20572 w 44360"/>
                    <a:gd name="connsiteY11" fmla="*/ 48240 h 49640"/>
                    <a:gd name="connsiteX12" fmla="*/ 35053 w 44360"/>
                    <a:gd name="connsiteY12" fmla="*/ 45063 h 49640"/>
                    <a:gd name="connsiteX13" fmla="*/ 41593 w 44360"/>
                    <a:gd name="connsiteY13" fmla="*/ 35676 h 49640"/>
                    <a:gd name="connsiteX14" fmla="*/ 29730 w 44360"/>
                    <a:gd name="connsiteY14" fmla="*/ 33486 h 49640"/>
                    <a:gd name="connsiteX15" fmla="*/ 26839 w 44360"/>
                    <a:gd name="connsiteY15" fmla="*/ 37722 h 49640"/>
                    <a:gd name="connsiteX16" fmla="*/ 20786 w 44360"/>
                    <a:gd name="connsiteY16" fmla="*/ 39210 h 49640"/>
                    <a:gd name="connsiteX17" fmla="*/ 13689 w 44360"/>
                    <a:gd name="connsiteY17" fmla="*/ 37822 h 49640"/>
                    <a:gd name="connsiteX18" fmla="*/ 12258 w 44360"/>
                    <a:gd name="connsiteY18" fmla="*/ 35275 h 49640"/>
                    <a:gd name="connsiteX19" fmla="*/ 13503 w 44360"/>
                    <a:gd name="connsiteY19" fmla="*/ 32985 h 49640"/>
                    <a:gd name="connsiteX20" fmla="*/ 25237 w 44360"/>
                    <a:gd name="connsiteY20" fmla="*/ 29451 h 49640"/>
                    <a:gd name="connsiteX21" fmla="*/ 39260 w 44360"/>
                    <a:gd name="connsiteY21" fmla="*/ 23870 h 49640"/>
                    <a:gd name="connsiteX22" fmla="*/ 43195 w 44360"/>
                    <a:gd name="connsiteY22" fmla="*/ 14526 h 49640"/>
                    <a:gd name="connsiteX23" fmla="*/ 37743 w 44360"/>
                    <a:gd name="connsiteY23" fmla="*/ 3293 h 49640"/>
                    <a:gd name="connsiteX24" fmla="*/ 21602 w 44360"/>
                    <a:gd name="connsiteY24" fmla="*/ -1401 h 49640"/>
                    <a:gd name="connsiteX25" fmla="*/ 6233 w 44360"/>
                    <a:gd name="connsiteY25" fmla="*/ 2534 h 49640"/>
                    <a:gd name="connsiteX26" fmla="*/ -1165 w 44360"/>
                    <a:gd name="connsiteY26" fmla="*/ 1322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1165" y="13224"/>
                      </a:moveTo>
                      <a:lnTo>
                        <a:pt x="11442" y="15141"/>
                      </a:lnTo>
                      <a:cubicBezTo>
                        <a:pt x="11986" y="12699"/>
                        <a:pt x="13073" y="10843"/>
                        <a:pt x="14705" y="9575"/>
                      </a:cubicBezTo>
                      <a:cubicBezTo>
                        <a:pt x="16346" y="8306"/>
                        <a:pt x="18645" y="7671"/>
                        <a:pt x="21602" y="7671"/>
                      </a:cubicBezTo>
                      <a:cubicBezTo>
                        <a:pt x="24846" y="7671"/>
                        <a:pt x="27288" y="8268"/>
                        <a:pt x="28929" y="9460"/>
                      </a:cubicBezTo>
                      <a:cubicBezTo>
                        <a:pt x="30035" y="10300"/>
                        <a:pt x="30589" y="11421"/>
                        <a:pt x="30589" y="12823"/>
                      </a:cubicBezTo>
                      <a:cubicBezTo>
                        <a:pt x="30589" y="13777"/>
                        <a:pt x="30288" y="14564"/>
                        <a:pt x="29687" y="15184"/>
                      </a:cubicBezTo>
                      <a:cubicBezTo>
                        <a:pt x="29067" y="15785"/>
                        <a:pt x="27669" y="16338"/>
                        <a:pt x="25494" y="16844"/>
                      </a:cubicBezTo>
                      <a:cubicBezTo>
                        <a:pt x="15353" y="19076"/>
                        <a:pt x="8928" y="21118"/>
                        <a:pt x="6219" y="22969"/>
                      </a:cubicBezTo>
                      <a:cubicBezTo>
                        <a:pt x="2460" y="25535"/>
                        <a:pt x="581" y="29098"/>
                        <a:pt x="581" y="33658"/>
                      </a:cubicBezTo>
                      <a:cubicBezTo>
                        <a:pt x="581" y="37770"/>
                        <a:pt x="2203" y="41228"/>
                        <a:pt x="5446" y="44033"/>
                      </a:cubicBezTo>
                      <a:cubicBezTo>
                        <a:pt x="8699" y="46837"/>
                        <a:pt x="13741" y="48240"/>
                        <a:pt x="20572" y="48240"/>
                      </a:cubicBezTo>
                      <a:cubicBezTo>
                        <a:pt x="27068" y="48240"/>
                        <a:pt x="31895" y="47181"/>
                        <a:pt x="35053" y="45063"/>
                      </a:cubicBezTo>
                      <a:cubicBezTo>
                        <a:pt x="38220" y="42945"/>
                        <a:pt x="40400" y="39816"/>
                        <a:pt x="41593" y="35676"/>
                      </a:cubicBezTo>
                      <a:lnTo>
                        <a:pt x="29730" y="33486"/>
                      </a:lnTo>
                      <a:cubicBezTo>
                        <a:pt x="29224" y="35328"/>
                        <a:pt x="28261" y="36739"/>
                        <a:pt x="26839" y="37722"/>
                      </a:cubicBezTo>
                      <a:cubicBezTo>
                        <a:pt x="25427" y="38714"/>
                        <a:pt x="23410" y="39210"/>
                        <a:pt x="20786" y="39210"/>
                      </a:cubicBezTo>
                      <a:cubicBezTo>
                        <a:pt x="17485" y="39210"/>
                        <a:pt x="15120" y="38748"/>
                        <a:pt x="13689" y="37822"/>
                      </a:cubicBezTo>
                      <a:cubicBezTo>
                        <a:pt x="12735" y="37164"/>
                        <a:pt x="12258" y="36315"/>
                        <a:pt x="12258" y="35275"/>
                      </a:cubicBezTo>
                      <a:cubicBezTo>
                        <a:pt x="12258" y="34378"/>
                        <a:pt x="12673" y="33615"/>
                        <a:pt x="13503" y="32985"/>
                      </a:cubicBezTo>
                      <a:cubicBezTo>
                        <a:pt x="14638" y="32156"/>
                        <a:pt x="18549" y="30977"/>
                        <a:pt x="25237" y="29451"/>
                      </a:cubicBezTo>
                      <a:cubicBezTo>
                        <a:pt x="31934" y="27934"/>
                        <a:pt x="36608" y="26074"/>
                        <a:pt x="39260" y="23870"/>
                      </a:cubicBezTo>
                      <a:cubicBezTo>
                        <a:pt x="41884" y="21628"/>
                        <a:pt x="43195" y="18514"/>
                        <a:pt x="43195" y="14526"/>
                      </a:cubicBezTo>
                      <a:cubicBezTo>
                        <a:pt x="43195" y="10166"/>
                        <a:pt x="41378" y="6422"/>
                        <a:pt x="37743" y="3293"/>
                      </a:cubicBezTo>
                      <a:cubicBezTo>
                        <a:pt x="34109" y="164"/>
                        <a:pt x="28728" y="-1401"/>
                        <a:pt x="21602" y="-1401"/>
                      </a:cubicBezTo>
                      <a:cubicBezTo>
                        <a:pt x="15134" y="-1401"/>
                        <a:pt x="10011" y="-89"/>
                        <a:pt x="6233" y="2534"/>
                      </a:cubicBezTo>
                      <a:cubicBezTo>
                        <a:pt x="2465" y="5158"/>
                        <a:pt x="-1" y="8721"/>
                        <a:pt x="-1165" y="13224"/>
                      </a:cubicBezTo>
                      <a:close/>
                    </a:path>
                  </a:pathLst>
                </a:custGeom>
                <a:solidFill>
                  <a:srgbClr val="000000"/>
                </a:solidFill>
                <a:ln w="14" cap="flat">
                  <a:noFill/>
                  <a:prstDash val="solid"/>
                  <a:round/>
                </a:ln>
              </p:spPr>
              <p:txBody>
                <a:bodyPr rtlCol="0" anchor="ctr"/>
                <a:lstStyle/>
                <a:p>
                  <a:endParaRPr lang="en-US"/>
                </a:p>
              </p:txBody>
            </p:sp>
            <p:sp>
              <p:nvSpPr>
                <p:cNvPr id="1919" name="Freeform: Shape 1918">
                  <a:extLst>
                    <a:ext uri="{FF2B5EF4-FFF2-40B4-BE49-F238E27FC236}">
                      <a16:creationId xmlns:a16="http://schemas.microsoft.com/office/drawing/2014/main" id="{5D749586-5DA9-ADB4-F654-64179BB7CA14}"/>
                    </a:ext>
                  </a:extLst>
                </p:cNvPr>
                <p:cNvSpPr/>
                <p:nvPr/>
              </p:nvSpPr>
              <p:spPr>
                <a:xfrm flipV="1">
                  <a:off x="2323466" y="292157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20" name="Freeform: Shape 1919">
                  <a:extLst>
                    <a:ext uri="{FF2B5EF4-FFF2-40B4-BE49-F238E27FC236}">
                      <a16:creationId xmlns:a16="http://schemas.microsoft.com/office/drawing/2014/main" id="{0E47F625-3B38-7896-A160-57A280147F86}"/>
                    </a:ext>
                  </a:extLst>
                </p:cNvPr>
                <p:cNvSpPr/>
                <p:nvPr/>
              </p:nvSpPr>
              <p:spPr>
                <a:xfrm flipV="1">
                  <a:off x="2352716" y="2873553"/>
                  <a:ext cx="45834" cy="31381"/>
                </a:xfrm>
                <a:custGeom>
                  <a:avLst/>
                  <a:gdLst>
                    <a:gd name="connsiteX0" fmla="*/ -1314 w 45834"/>
                    <a:gd name="connsiteY0" fmla="*/ 17845 h 31381"/>
                    <a:gd name="connsiteX1" fmla="*/ -1314 w 45834"/>
                    <a:gd name="connsiteY1" fmla="*/ 29378 h 31381"/>
                    <a:gd name="connsiteX2" fmla="*/ 44520 w 45834"/>
                    <a:gd name="connsiteY2" fmla="*/ 29378 h 31381"/>
                    <a:gd name="connsiteX3" fmla="*/ 44520 w 45834"/>
                    <a:gd name="connsiteY3" fmla="*/ 17845 h 31381"/>
                    <a:gd name="connsiteX4" fmla="*/ -1314 w 45834"/>
                    <a:gd name="connsiteY4" fmla="*/ -2003 h 31381"/>
                    <a:gd name="connsiteX5" fmla="*/ -1314 w 45834"/>
                    <a:gd name="connsiteY5" fmla="*/ 9574 h 31381"/>
                    <a:gd name="connsiteX6" fmla="*/ 44520 w 45834"/>
                    <a:gd name="connsiteY6" fmla="*/ 9574 h 31381"/>
                    <a:gd name="connsiteX7" fmla="*/ 44520 w 45834"/>
                    <a:gd name="connsiteY7" fmla="*/ -2003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314" y="17845"/>
                      </a:moveTo>
                      <a:lnTo>
                        <a:pt x="-1314" y="29378"/>
                      </a:lnTo>
                      <a:lnTo>
                        <a:pt x="44520" y="29378"/>
                      </a:lnTo>
                      <a:lnTo>
                        <a:pt x="44520" y="17845"/>
                      </a:lnTo>
                      <a:close/>
                      <a:moveTo>
                        <a:pt x="-1314" y="-2003"/>
                      </a:moveTo>
                      <a:lnTo>
                        <a:pt x="-1314" y="9574"/>
                      </a:lnTo>
                      <a:lnTo>
                        <a:pt x="44520" y="9574"/>
                      </a:lnTo>
                      <a:lnTo>
                        <a:pt x="44520" y="-2003"/>
                      </a:lnTo>
                      <a:close/>
                    </a:path>
                  </a:pathLst>
                </a:custGeom>
                <a:solidFill>
                  <a:srgbClr val="000000"/>
                </a:solidFill>
                <a:ln w="14" cap="flat">
                  <a:noFill/>
                  <a:prstDash val="solid"/>
                  <a:round/>
                </a:ln>
              </p:spPr>
              <p:txBody>
                <a:bodyPr rtlCol="0" anchor="ctr"/>
                <a:lstStyle/>
                <a:p>
                  <a:endParaRPr lang="en-US"/>
                </a:p>
              </p:txBody>
            </p:sp>
            <p:sp>
              <p:nvSpPr>
                <p:cNvPr id="1921" name="Freeform: Shape 1920">
                  <a:extLst>
                    <a:ext uri="{FF2B5EF4-FFF2-40B4-BE49-F238E27FC236}">
                      <a16:creationId xmlns:a16="http://schemas.microsoft.com/office/drawing/2014/main" id="{AE88EFEE-6C55-97BE-12CE-AB1CE47FBA29}"/>
                    </a:ext>
                  </a:extLst>
                </p:cNvPr>
                <p:cNvSpPr/>
                <p:nvPr/>
              </p:nvSpPr>
              <p:spPr>
                <a:xfrm flipV="1">
                  <a:off x="2402393" y="292157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22" name="Freeform: Shape 1921">
                  <a:extLst>
                    <a:ext uri="{FF2B5EF4-FFF2-40B4-BE49-F238E27FC236}">
                      <a16:creationId xmlns:a16="http://schemas.microsoft.com/office/drawing/2014/main" id="{CBB5019A-53EE-A1BA-14EC-2A49F8AF5003}"/>
                    </a:ext>
                  </a:extLst>
                </p:cNvPr>
                <p:cNvSpPr/>
                <p:nvPr/>
              </p:nvSpPr>
              <p:spPr>
                <a:xfrm flipV="1">
                  <a:off x="2431287" y="2855752"/>
                  <a:ext cx="43544" cy="66941"/>
                </a:xfrm>
                <a:custGeom>
                  <a:avLst/>
                  <a:gdLst>
                    <a:gd name="connsiteX0" fmla="*/ -1191 w 43544"/>
                    <a:gd name="connsiteY0" fmla="*/ 16512 h 66941"/>
                    <a:gd name="connsiteX1" fmla="*/ 10972 w 43544"/>
                    <a:gd name="connsiteY1" fmla="*/ 17986 h 66941"/>
                    <a:gd name="connsiteX2" fmla="*/ 14092 w 43544"/>
                    <a:gd name="connsiteY2" fmla="*/ 10874 h 66941"/>
                    <a:gd name="connsiteX3" fmla="*/ 20274 w 43544"/>
                    <a:gd name="connsiteY3" fmla="*/ 8413 h 66941"/>
                    <a:gd name="connsiteX4" fmla="*/ 26813 w 43544"/>
                    <a:gd name="connsiteY4" fmla="*/ 11361 h 66941"/>
                    <a:gd name="connsiteX5" fmla="*/ 29475 w 43544"/>
                    <a:gd name="connsiteY5" fmla="*/ 19331 h 66941"/>
                    <a:gd name="connsiteX6" fmla="*/ 26928 w 43544"/>
                    <a:gd name="connsiteY6" fmla="*/ 26830 h 66941"/>
                    <a:gd name="connsiteX7" fmla="*/ 20717 w 43544"/>
                    <a:gd name="connsiteY7" fmla="*/ 29606 h 66941"/>
                    <a:gd name="connsiteX8" fmla="*/ 14950 w 43544"/>
                    <a:gd name="connsiteY8" fmla="*/ 28676 h 66941"/>
                    <a:gd name="connsiteX9" fmla="*/ 16338 w 43544"/>
                    <a:gd name="connsiteY9" fmla="*/ 38907 h 66941"/>
                    <a:gd name="connsiteX10" fmla="*/ 24109 w 43544"/>
                    <a:gd name="connsiteY10" fmla="*/ 41125 h 66941"/>
                    <a:gd name="connsiteX11" fmla="*/ 26799 w 43544"/>
                    <a:gd name="connsiteY11" fmla="*/ 47364 h 66941"/>
                    <a:gd name="connsiteX12" fmla="*/ 24824 w 43544"/>
                    <a:gd name="connsiteY12" fmla="*/ 52630 h 66941"/>
                    <a:gd name="connsiteX13" fmla="*/ 19601 w 43544"/>
                    <a:gd name="connsiteY13" fmla="*/ 54605 h 66941"/>
                    <a:gd name="connsiteX14" fmla="*/ 14092 w 43544"/>
                    <a:gd name="connsiteY14" fmla="*/ 52373 h 66941"/>
                    <a:gd name="connsiteX15" fmla="*/ 11330 w 43544"/>
                    <a:gd name="connsiteY15" fmla="*/ 45848 h 66941"/>
                    <a:gd name="connsiteX16" fmla="*/ -261 w 43544"/>
                    <a:gd name="connsiteY16" fmla="*/ 47808 h 66941"/>
                    <a:gd name="connsiteX17" fmla="*/ 3388 w 43544"/>
                    <a:gd name="connsiteY17" fmla="*/ 57310 h 66941"/>
                    <a:gd name="connsiteX18" fmla="*/ 10185 w 43544"/>
                    <a:gd name="connsiteY18" fmla="*/ 62905 h 66941"/>
                    <a:gd name="connsiteX19" fmla="*/ 19959 w 43544"/>
                    <a:gd name="connsiteY19" fmla="*/ 64937 h 66941"/>
                    <a:gd name="connsiteX20" fmla="*/ 34798 w 43544"/>
                    <a:gd name="connsiteY20" fmla="*/ 59041 h 66941"/>
                    <a:gd name="connsiteX21" fmla="*/ 39406 w 43544"/>
                    <a:gd name="connsiteY21" fmla="*/ 48123 h 66941"/>
                    <a:gd name="connsiteX22" fmla="*/ 29976 w 43544"/>
                    <a:gd name="connsiteY22" fmla="*/ 34357 h 66941"/>
                    <a:gd name="connsiteX23" fmla="*/ 38977 w 43544"/>
                    <a:gd name="connsiteY23" fmla="*/ 28933 h 66941"/>
                    <a:gd name="connsiteX24" fmla="*/ 42354 w 43544"/>
                    <a:gd name="connsiteY24" fmla="*/ 18788 h 66941"/>
                    <a:gd name="connsiteX25" fmla="*/ 36043 w 43544"/>
                    <a:gd name="connsiteY25" fmla="*/ 4077 h 66941"/>
                    <a:gd name="connsiteX26" fmla="*/ 20360 w 43544"/>
                    <a:gd name="connsiteY26" fmla="*/ -2005 h 66941"/>
                    <a:gd name="connsiteX27" fmla="*/ 5592 w 43544"/>
                    <a:gd name="connsiteY27" fmla="*/ 3118 h 66941"/>
                    <a:gd name="connsiteX28" fmla="*/ -1191 w 43544"/>
                    <a:gd name="connsiteY28" fmla="*/ 16512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1191" y="16512"/>
                      </a:moveTo>
                      <a:lnTo>
                        <a:pt x="10972" y="17986"/>
                      </a:lnTo>
                      <a:cubicBezTo>
                        <a:pt x="11354" y="14886"/>
                        <a:pt x="12394" y="12515"/>
                        <a:pt x="14092" y="10874"/>
                      </a:cubicBezTo>
                      <a:cubicBezTo>
                        <a:pt x="15799" y="9233"/>
                        <a:pt x="17860" y="8413"/>
                        <a:pt x="20274" y="8413"/>
                      </a:cubicBezTo>
                      <a:cubicBezTo>
                        <a:pt x="22868" y="8413"/>
                        <a:pt x="25048" y="9396"/>
                        <a:pt x="26813" y="11361"/>
                      </a:cubicBezTo>
                      <a:cubicBezTo>
                        <a:pt x="28588" y="13336"/>
                        <a:pt x="29475" y="15993"/>
                        <a:pt x="29475" y="19331"/>
                      </a:cubicBezTo>
                      <a:cubicBezTo>
                        <a:pt x="29475" y="22489"/>
                        <a:pt x="28626" y="24989"/>
                        <a:pt x="26928" y="26830"/>
                      </a:cubicBezTo>
                      <a:cubicBezTo>
                        <a:pt x="25230" y="28680"/>
                        <a:pt x="23160" y="29606"/>
                        <a:pt x="20717" y="29606"/>
                      </a:cubicBezTo>
                      <a:cubicBezTo>
                        <a:pt x="19105" y="29606"/>
                        <a:pt x="17183" y="29296"/>
                        <a:pt x="14950" y="28676"/>
                      </a:cubicBezTo>
                      <a:lnTo>
                        <a:pt x="16338" y="38907"/>
                      </a:lnTo>
                      <a:cubicBezTo>
                        <a:pt x="19735" y="38821"/>
                        <a:pt x="22325" y="39561"/>
                        <a:pt x="24109" y="41125"/>
                      </a:cubicBezTo>
                      <a:cubicBezTo>
                        <a:pt x="25902" y="42690"/>
                        <a:pt x="26799" y="44770"/>
                        <a:pt x="26799" y="47364"/>
                      </a:cubicBezTo>
                      <a:cubicBezTo>
                        <a:pt x="26799" y="49568"/>
                        <a:pt x="26141" y="51323"/>
                        <a:pt x="24824" y="52630"/>
                      </a:cubicBezTo>
                      <a:cubicBezTo>
                        <a:pt x="23517" y="53947"/>
                        <a:pt x="21776" y="54605"/>
                        <a:pt x="19601" y="54605"/>
                      </a:cubicBezTo>
                      <a:cubicBezTo>
                        <a:pt x="17455" y="54605"/>
                        <a:pt x="15618" y="53861"/>
                        <a:pt x="14092" y="52373"/>
                      </a:cubicBezTo>
                      <a:cubicBezTo>
                        <a:pt x="12575" y="50885"/>
                        <a:pt x="11654" y="48709"/>
                        <a:pt x="11330" y="45848"/>
                      </a:cubicBezTo>
                      <a:lnTo>
                        <a:pt x="-261" y="47808"/>
                      </a:lnTo>
                      <a:cubicBezTo>
                        <a:pt x="550" y="51777"/>
                        <a:pt x="1766" y="54944"/>
                        <a:pt x="3388" y="57310"/>
                      </a:cubicBezTo>
                      <a:cubicBezTo>
                        <a:pt x="5010" y="59685"/>
                        <a:pt x="7276" y="61550"/>
                        <a:pt x="10185" y="62905"/>
                      </a:cubicBezTo>
                      <a:cubicBezTo>
                        <a:pt x="13095" y="64260"/>
                        <a:pt x="16353" y="64937"/>
                        <a:pt x="19959" y="64937"/>
                      </a:cubicBezTo>
                      <a:cubicBezTo>
                        <a:pt x="26131" y="64937"/>
                        <a:pt x="31078" y="62972"/>
                        <a:pt x="34798" y="59041"/>
                      </a:cubicBezTo>
                      <a:cubicBezTo>
                        <a:pt x="37870" y="55817"/>
                        <a:pt x="39406" y="52177"/>
                        <a:pt x="39406" y="48123"/>
                      </a:cubicBezTo>
                      <a:cubicBezTo>
                        <a:pt x="39406" y="42370"/>
                        <a:pt x="36262" y="37782"/>
                        <a:pt x="29976" y="34357"/>
                      </a:cubicBezTo>
                      <a:cubicBezTo>
                        <a:pt x="33734" y="33546"/>
                        <a:pt x="36735" y="31738"/>
                        <a:pt x="38977" y="28933"/>
                      </a:cubicBezTo>
                      <a:cubicBezTo>
                        <a:pt x="41228" y="26138"/>
                        <a:pt x="42354" y="22756"/>
                        <a:pt x="42354" y="18788"/>
                      </a:cubicBezTo>
                      <a:cubicBezTo>
                        <a:pt x="42354" y="13035"/>
                        <a:pt x="40250" y="8132"/>
                        <a:pt x="36043" y="4077"/>
                      </a:cubicBezTo>
                      <a:cubicBezTo>
                        <a:pt x="31846" y="23"/>
                        <a:pt x="26618" y="-2005"/>
                        <a:pt x="20360" y="-2005"/>
                      </a:cubicBezTo>
                      <a:cubicBezTo>
                        <a:pt x="14426" y="-2005"/>
                        <a:pt x="9503" y="-297"/>
                        <a:pt x="5592" y="3118"/>
                      </a:cubicBezTo>
                      <a:cubicBezTo>
                        <a:pt x="1690" y="6534"/>
                        <a:pt x="-571" y="10998"/>
                        <a:pt x="-1191" y="16512"/>
                      </a:cubicBezTo>
                      <a:close/>
                    </a:path>
                  </a:pathLst>
                </a:custGeom>
                <a:solidFill>
                  <a:srgbClr val="000000"/>
                </a:solidFill>
                <a:ln w="14" cap="flat">
                  <a:noFill/>
                  <a:prstDash val="solid"/>
                  <a:round/>
                </a:ln>
              </p:spPr>
              <p:txBody>
                <a:bodyPr rtlCol="0" anchor="ctr"/>
                <a:lstStyle/>
                <a:p>
                  <a:endParaRPr lang="en-US"/>
                </a:p>
              </p:txBody>
            </p:sp>
            <p:sp>
              <p:nvSpPr>
                <p:cNvPr id="1923" name="Freeform: Shape 1922">
                  <a:extLst>
                    <a:ext uri="{FF2B5EF4-FFF2-40B4-BE49-F238E27FC236}">
                      <a16:creationId xmlns:a16="http://schemas.microsoft.com/office/drawing/2014/main" id="{E9B33B72-D0FF-2EA2-3E60-26E51F3B0D46}"/>
                    </a:ext>
                  </a:extLst>
                </p:cNvPr>
                <p:cNvSpPr/>
                <p:nvPr/>
              </p:nvSpPr>
              <p:spPr>
                <a:xfrm flipV="1">
                  <a:off x="2482621" y="2855752"/>
                  <a:ext cx="42571" cy="66941"/>
                </a:xfrm>
                <a:custGeom>
                  <a:avLst/>
                  <a:gdLst>
                    <a:gd name="connsiteX0" fmla="*/ 20105 w 42571"/>
                    <a:gd name="connsiteY0" fmla="*/ 64937 h 66941"/>
                    <a:gd name="connsiteX1" fmla="*/ 35002 w 42571"/>
                    <a:gd name="connsiteY1" fmla="*/ 58140 h 66941"/>
                    <a:gd name="connsiteX2" fmla="*/ 41398 w 42571"/>
                    <a:gd name="connsiteY2" fmla="*/ 31438 h 66941"/>
                    <a:gd name="connsiteX3" fmla="*/ 34959 w 42571"/>
                    <a:gd name="connsiteY3" fmla="*/ 4707 h 66941"/>
                    <a:gd name="connsiteX4" fmla="*/ 20105 w 42571"/>
                    <a:gd name="connsiteY4" fmla="*/ -2005 h 66941"/>
                    <a:gd name="connsiteX5" fmla="*/ 4679 w 42571"/>
                    <a:gd name="connsiteY5" fmla="*/ 5351 h 66941"/>
                    <a:gd name="connsiteX6" fmla="*/ -1173 w 42571"/>
                    <a:gd name="connsiteY6" fmla="*/ 31581 h 66941"/>
                    <a:gd name="connsiteX7" fmla="*/ 5266 w 42571"/>
                    <a:gd name="connsiteY7" fmla="*/ 58226 h 66941"/>
                    <a:gd name="connsiteX8" fmla="*/ 20105 w 42571"/>
                    <a:gd name="connsiteY8" fmla="*/ 64937 h 66941"/>
                    <a:gd name="connsiteX9" fmla="*/ 20105 w 42571"/>
                    <a:gd name="connsiteY9" fmla="*/ 54519 h 66941"/>
                    <a:gd name="connsiteX10" fmla="*/ 16041 w 42571"/>
                    <a:gd name="connsiteY10" fmla="*/ 53060 h 66941"/>
                    <a:gd name="connsiteX11" fmla="*/ 13265 w 42571"/>
                    <a:gd name="connsiteY11" fmla="*/ 47851 h 66941"/>
                    <a:gd name="connsiteX12" fmla="*/ 11977 w 42571"/>
                    <a:gd name="connsiteY12" fmla="*/ 31438 h 66941"/>
                    <a:gd name="connsiteX13" fmla="*/ 13137 w 42571"/>
                    <a:gd name="connsiteY13" fmla="*/ 15582 h 66941"/>
                    <a:gd name="connsiteX14" fmla="*/ 16056 w 42571"/>
                    <a:gd name="connsiteY14" fmla="*/ 9844 h 66941"/>
                    <a:gd name="connsiteX15" fmla="*/ 20105 w 42571"/>
                    <a:gd name="connsiteY15" fmla="*/ 8413 h 66941"/>
                    <a:gd name="connsiteX16" fmla="*/ 24184 w 42571"/>
                    <a:gd name="connsiteY16" fmla="*/ 9858 h 66941"/>
                    <a:gd name="connsiteX17" fmla="*/ 26946 w 42571"/>
                    <a:gd name="connsiteY17" fmla="*/ 15081 h 66941"/>
                    <a:gd name="connsiteX18" fmla="*/ 28248 w 42571"/>
                    <a:gd name="connsiteY18" fmla="*/ 31438 h 66941"/>
                    <a:gd name="connsiteX19" fmla="*/ 27089 w 42571"/>
                    <a:gd name="connsiteY19" fmla="*/ 47293 h 66941"/>
                    <a:gd name="connsiteX20" fmla="*/ 24155 w 42571"/>
                    <a:gd name="connsiteY20" fmla="*/ 53060 h 66941"/>
                    <a:gd name="connsiteX21" fmla="*/ 20105 w 42571"/>
                    <a:gd name="connsiteY21" fmla="*/ 5451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105" y="64937"/>
                      </a:moveTo>
                      <a:cubicBezTo>
                        <a:pt x="26459" y="64937"/>
                        <a:pt x="31425" y="62671"/>
                        <a:pt x="35002" y="58140"/>
                      </a:cubicBezTo>
                      <a:cubicBezTo>
                        <a:pt x="39266" y="52778"/>
                        <a:pt x="41398" y="43877"/>
                        <a:pt x="41398" y="31438"/>
                      </a:cubicBezTo>
                      <a:cubicBezTo>
                        <a:pt x="41398" y="19036"/>
                        <a:pt x="39252" y="10125"/>
                        <a:pt x="34959" y="4707"/>
                      </a:cubicBezTo>
                      <a:cubicBezTo>
                        <a:pt x="31410" y="233"/>
                        <a:pt x="26459" y="-2005"/>
                        <a:pt x="20105" y="-2005"/>
                      </a:cubicBezTo>
                      <a:cubicBezTo>
                        <a:pt x="13733" y="-2005"/>
                        <a:pt x="8591" y="447"/>
                        <a:pt x="4679" y="5351"/>
                      </a:cubicBezTo>
                      <a:cubicBezTo>
                        <a:pt x="778" y="10254"/>
                        <a:pt x="-1173" y="18998"/>
                        <a:pt x="-1173" y="31581"/>
                      </a:cubicBezTo>
                      <a:cubicBezTo>
                        <a:pt x="-1173" y="43925"/>
                        <a:pt x="973" y="52807"/>
                        <a:pt x="5266" y="58226"/>
                      </a:cubicBezTo>
                      <a:cubicBezTo>
                        <a:pt x="8815" y="62700"/>
                        <a:pt x="13761" y="64937"/>
                        <a:pt x="20105" y="64937"/>
                      </a:cubicBezTo>
                      <a:close/>
                      <a:moveTo>
                        <a:pt x="20105" y="54519"/>
                      </a:moveTo>
                      <a:cubicBezTo>
                        <a:pt x="18589" y="54519"/>
                        <a:pt x="17234" y="54033"/>
                        <a:pt x="16041" y="53060"/>
                      </a:cubicBezTo>
                      <a:cubicBezTo>
                        <a:pt x="14849" y="52096"/>
                        <a:pt x="13924" y="50360"/>
                        <a:pt x="13265" y="47851"/>
                      </a:cubicBezTo>
                      <a:cubicBezTo>
                        <a:pt x="12407" y="44607"/>
                        <a:pt x="11977" y="39136"/>
                        <a:pt x="11977" y="31438"/>
                      </a:cubicBezTo>
                      <a:cubicBezTo>
                        <a:pt x="11977" y="23748"/>
                        <a:pt x="12364" y="18463"/>
                        <a:pt x="13137" y="15582"/>
                      </a:cubicBezTo>
                      <a:cubicBezTo>
                        <a:pt x="13909" y="12711"/>
                        <a:pt x="14882" y="10798"/>
                        <a:pt x="16056" y="9844"/>
                      </a:cubicBezTo>
                      <a:cubicBezTo>
                        <a:pt x="17239" y="8890"/>
                        <a:pt x="18589" y="8413"/>
                        <a:pt x="20105" y="8413"/>
                      </a:cubicBezTo>
                      <a:cubicBezTo>
                        <a:pt x="21632" y="8413"/>
                        <a:pt x="22991" y="8895"/>
                        <a:pt x="24184" y="9858"/>
                      </a:cubicBezTo>
                      <a:cubicBezTo>
                        <a:pt x="25376" y="10831"/>
                        <a:pt x="26297" y="12572"/>
                        <a:pt x="26946" y="15081"/>
                      </a:cubicBezTo>
                      <a:cubicBezTo>
                        <a:pt x="27814" y="18296"/>
                        <a:pt x="28248" y="23748"/>
                        <a:pt x="28248" y="31438"/>
                      </a:cubicBezTo>
                      <a:cubicBezTo>
                        <a:pt x="28248" y="39136"/>
                        <a:pt x="27861" y="44421"/>
                        <a:pt x="27089" y="47293"/>
                      </a:cubicBezTo>
                      <a:cubicBezTo>
                        <a:pt x="26316" y="50174"/>
                        <a:pt x="25338" y="52096"/>
                        <a:pt x="24155" y="53060"/>
                      </a:cubicBezTo>
                      <a:cubicBezTo>
                        <a:pt x="22982" y="54033"/>
                        <a:pt x="21632" y="54519"/>
                        <a:pt x="20105" y="54519"/>
                      </a:cubicBezTo>
                      <a:close/>
                    </a:path>
                  </a:pathLst>
                </a:custGeom>
                <a:solidFill>
                  <a:srgbClr val="000000"/>
                </a:solidFill>
                <a:ln w="14" cap="flat">
                  <a:noFill/>
                  <a:prstDash val="solid"/>
                  <a:round/>
                </a:ln>
              </p:spPr>
              <p:txBody>
                <a:bodyPr rtlCol="0" anchor="ctr"/>
                <a:lstStyle/>
                <a:p>
                  <a:endParaRPr lang="en-US"/>
                </a:p>
              </p:txBody>
            </p:sp>
            <p:sp>
              <p:nvSpPr>
                <p:cNvPr id="1924" name="Freeform: Shape 1923">
                  <a:extLst>
                    <a:ext uri="{FF2B5EF4-FFF2-40B4-BE49-F238E27FC236}">
                      <a16:creationId xmlns:a16="http://schemas.microsoft.com/office/drawing/2014/main" id="{B437A52E-C42C-59A6-E5AB-357B58193D82}"/>
                    </a:ext>
                  </a:extLst>
                </p:cNvPr>
                <p:cNvSpPr/>
                <p:nvPr/>
              </p:nvSpPr>
              <p:spPr>
                <a:xfrm flipV="1">
                  <a:off x="2536946" y="2855752"/>
                  <a:ext cx="28805" cy="65825"/>
                </a:xfrm>
                <a:custGeom>
                  <a:avLst/>
                  <a:gdLst>
                    <a:gd name="connsiteX0" fmla="*/ 27887 w 28805"/>
                    <a:gd name="connsiteY0" fmla="*/ -2044 h 65825"/>
                    <a:gd name="connsiteX1" fmla="*/ 15323 w 28805"/>
                    <a:gd name="connsiteY1" fmla="*/ -2044 h 65825"/>
                    <a:gd name="connsiteX2" fmla="*/ 15323 w 28805"/>
                    <a:gd name="connsiteY2" fmla="*/ 45308 h 65825"/>
                    <a:gd name="connsiteX3" fmla="*/ -918 w 28805"/>
                    <a:gd name="connsiteY3" fmla="*/ 35792 h 65825"/>
                    <a:gd name="connsiteX4" fmla="*/ -918 w 28805"/>
                    <a:gd name="connsiteY4" fmla="*/ 47196 h 65825"/>
                    <a:gd name="connsiteX5" fmla="*/ 9771 w 28805"/>
                    <a:gd name="connsiteY5" fmla="*/ 53292 h 65825"/>
                    <a:gd name="connsiteX6" fmla="*/ 17685 w 28805"/>
                    <a:gd name="connsiteY6" fmla="*/ 63782 h 65825"/>
                    <a:gd name="connsiteX7" fmla="*/ 27887 w 28805"/>
                    <a:gd name="connsiteY7" fmla="*/ 63782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7887" y="-2044"/>
                      </a:moveTo>
                      <a:lnTo>
                        <a:pt x="15323" y="-2044"/>
                      </a:lnTo>
                      <a:lnTo>
                        <a:pt x="15323" y="45308"/>
                      </a:lnTo>
                      <a:cubicBezTo>
                        <a:pt x="10725" y="41015"/>
                        <a:pt x="5311" y="37843"/>
                        <a:pt x="-918" y="35792"/>
                      </a:cubicBezTo>
                      <a:lnTo>
                        <a:pt x="-918" y="47196"/>
                      </a:lnTo>
                      <a:cubicBezTo>
                        <a:pt x="2364" y="48265"/>
                        <a:pt x="5927" y="50297"/>
                        <a:pt x="9771" y="53292"/>
                      </a:cubicBezTo>
                      <a:cubicBezTo>
                        <a:pt x="13616" y="56288"/>
                        <a:pt x="16254" y="59784"/>
                        <a:pt x="17685" y="63782"/>
                      </a:cubicBezTo>
                      <a:lnTo>
                        <a:pt x="27887" y="63782"/>
                      </a:lnTo>
                      <a:close/>
                    </a:path>
                  </a:pathLst>
                </a:custGeom>
                <a:solidFill>
                  <a:srgbClr val="000000"/>
                </a:solidFill>
                <a:ln w="14" cap="flat">
                  <a:noFill/>
                  <a:prstDash val="solid"/>
                  <a:round/>
                </a:ln>
              </p:spPr>
              <p:txBody>
                <a:bodyPr rtlCol="0" anchor="ctr"/>
                <a:lstStyle/>
                <a:p>
                  <a:endParaRPr lang="en-US"/>
                </a:p>
              </p:txBody>
            </p:sp>
          </p:grpSp>
          <p:grpSp>
            <p:nvGrpSpPr>
              <p:cNvPr id="1925" name="Graphic 3">
                <a:extLst>
                  <a:ext uri="{FF2B5EF4-FFF2-40B4-BE49-F238E27FC236}">
                    <a16:creationId xmlns:a16="http://schemas.microsoft.com/office/drawing/2014/main" id="{2171E83A-11E5-7143-E9D5-C498CFFF2761}"/>
                  </a:ext>
                </a:extLst>
              </p:cNvPr>
              <p:cNvGrpSpPr/>
              <p:nvPr/>
            </p:nvGrpSpPr>
            <p:grpSpPr>
              <a:xfrm>
                <a:off x="1916711" y="2952818"/>
                <a:ext cx="698101" cy="84299"/>
                <a:chOff x="1916711" y="2952818"/>
                <a:chExt cx="698101" cy="84299"/>
              </a:xfrm>
              <a:solidFill>
                <a:srgbClr val="000000"/>
              </a:solidFill>
            </p:grpSpPr>
            <p:sp>
              <p:nvSpPr>
                <p:cNvPr id="1926" name="Freeform: Shape 1925">
                  <a:extLst>
                    <a:ext uri="{FF2B5EF4-FFF2-40B4-BE49-F238E27FC236}">
                      <a16:creationId xmlns:a16="http://schemas.microsoft.com/office/drawing/2014/main" id="{A08C2874-AA2E-46F3-DDDA-5DB2F77029AF}"/>
                    </a:ext>
                  </a:extLst>
                </p:cNvPr>
                <p:cNvSpPr/>
                <p:nvPr/>
              </p:nvSpPr>
              <p:spPr>
                <a:xfrm flipV="1">
                  <a:off x="1916711" y="2971149"/>
                  <a:ext cx="49325" cy="47494"/>
                </a:xfrm>
                <a:custGeom>
                  <a:avLst/>
                  <a:gdLst>
                    <a:gd name="connsiteX0" fmla="*/ 17841 w 49325"/>
                    <a:gd name="connsiteY0" fmla="*/ -1378 h 47494"/>
                    <a:gd name="connsiteX1" fmla="*/ -1305 w 49325"/>
                    <a:gd name="connsiteY1" fmla="*/ 46116 h 47494"/>
                    <a:gd name="connsiteX2" fmla="*/ 11888 w 49325"/>
                    <a:gd name="connsiteY2" fmla="*/ 46116 h 47494"/>
                    <a:gd name="connsiteX3" fmla="*/ 20832 w 49325"/>
                    <a:gd name="connsiteY3" fmla="*/ 21875 h 47494"/>
                    <a:gd name="connsiteX4" fmla="*/ 23436 w 49325"/>
                    <a:gd name="connsiteY4" fmla="*/ 13776 h 47494"/>
                    <a:gd name="connsiteX5" fmla="*/ 24724 w 49325"/>
                    <a:gd name="connsiteY5" fmla="*/ 17854 h 47494"/>
                    <a:gd name="connsiteX6" fmla="*/ 26069 w 49325"/>
                    <a:gd name="connsiteY6" fmla="*/ 21875 h 47494"/>
                    <a:gd name="connsiteX7" fmla="*/ 35099 w 49325"/>
                    <a:gd name="connsiteY7" fmla="*/ 46116 h 47494"/>
                    <a:gd name="connsiteX8" fmla="*/ 48021 w 49325"/>
                    <a:gd name="connsiteY8" fmla="*/ 46116 h 47494"/>
                    <a:gd name="connsiteX9" fmla="*/ 29160 w 49325"/>
                    <a:gd name="connsiteY9" fmla="*/ -1378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7841" y="-1378"/>
                      </a:moveTo>
                      <a:lnTo>
                        <a:pt x="-1305" y="46116"/>
                      </a:lnTo>
                      <a:lnTo>
                        <a:pt x="11888" y="46116"/>
                      </a:lnTo>
                      <a:lnTo>
                        <a:pt x="20832" y="21875"/>
                      </a:lnTo>
                      <a:lnTo>
                        <a:pt x="23436" y="13776"/>
                      </a:lnTo>
                      <a:cubicBezTo>
                        <a:pt x="24114" y="15836"/>
                        <a:pt x="24543" y="17196"/>
                        <a:pt x="24724" y="17854"/>
                      </a:cubicBezTo>
                      <a:cubicBezTo>
                        <a:pt x="25144" y="19190"/>
                        <a:pt x="25592" y="20530"/>
                        <a:pt x="26069" y="21875"/>
                      </a:cubicBezTo>
                      <a:lnTo>
                        <a:pt x="35099" y="46116"/>
                      </a:lnTo>
                      <a:lnTo>
                        <a:pt x="48021" y="46116"/>
                      </a:lnTo>
                      <a:lnTo>
                        <a:pt x="29160" y="-1378"/>
                      </a:lnTo>
                      <a:close/>
                    </a:path>
                  </a:pathLst>
                </a:custGeom>
                <a:solidFill>
                  <a:srgbClr val="000000"/>
                </a:solidFill>
                <a:ln w="14" cap="flat">
                  <a:noFill/>
                  <a:prstDash val="solid"/>
                  <a:round/>
                </a:ln>
              </p:spPr>
              <p:txBody>
                <a:bodyPr rtlCol="0" anchor="ctr"/>
                <a:lstStyle/>
                <a:p>
                  <a:endParaRPr lang="en-US"/>
                </a:p>
              </p:txBody>
            </p:sp>
            <p:sp>
              <p:nvSpPr>
                <p:cNvPr id="1927" name="Freeform: Shape 1926">
                  <a:extLst>
                    <a:ext uri="{FF2B5EF4-FFF2-40B4-BE49-F238E27FC236}">
                      <a16:creationId xmlns:a16="http://schemas.microsoft.com/office/drawing/2014/main" id="{94B51477-61D5-AD91-53B7-75C3FF742694}"/>
                    </a:ext>
                  </a:extLst>
                </p:cNvPr>
                <p:cNvSpPr/>
                <p:nvPr/>
              </p:nvSpPr>
              <p:spPr>
                <a:xfrm flipV="1">
                  <a:off x="1970422" y="2970076"/>
                  <a:ext cx="44589" cy="49640"/>
                </a:xfrm>
                <a:custGeom>
                  <a:avLst/>
                  <a:gdLst>
                    <a:gd name="connsiteX0" fmla="*/ 11385 w 44589"/>
                    <a:gd name="connsiteY0" fmla="*/ 32693 h 49640"/>
                    <a:gd name="connsiteX1" fmla="*/ -20 w 44589"/>
                    <a:gd name="connsiteY1" fmla="*/ 34754 h 49640"/>
                    <a:gd name="connsiteX2" fmla="*/ 6592 w 44589"/>
                    <a:gd name="connsiteY2" fmla="*/ 44942 h 49640"/>
                    <a:gd name="connsiteX3" fmla="*/ 20544 w 44589"/>
                    <a:gd name="connsiteY3" fmla="*/ 48262 h 49640"/>
                    <a:gd name="connsiteX4" fmla="*/ 33065 w 44589"/>
                    <a:gd name="connsiteY4" fmla="*/ 46273 h 49640"/>
                    <a:gd name="connsiteX5" fmla="*/ 38860 w 44589"/>
                    <a:gd name="connsiteY5" fmla="*/ 41222 h 49640"/>
                    <a:gd name="connsiteX6" fmla="*/ 40534 w 44589"/>
                    <a:gd name="connsiteY6" fmla="*/ 29974 h 49640"/>
                    <a:gd name="connsiteX7" fmla="*/ 40406 w 44589"/>
                    <a:gd name="connsiteY7" fmla="*/ 15307 h 49640"/>
                    <a:gd name="connsiteX8" fmla="*/ 41007 w 44589"/>
                    <a:gd name="connsiteY8" fmla="*/ 6063 h 49640"/>
                    <a:gd name="connsiteX9" fmla="*/ 43268 w 44589"/>
                    <a:gd name="connsiteY9" fmla="*/ -305 h 49640"/>
                    <a:gd name="connsiteX10" fmla="*/ 30832 w 44589"/>
                    <a:gd name="connsiteY10" fmla="*/ -305 h 49640"/>
                    <a:gd name="connsiteX11" fmla="*/ 29630 w 44589"/>
                    <a:gd name="connsiteY11" fmla="*/ 3401 h 49640"/>
                    <a:gd name="connsiteX12" fmla="*/ 29172 w 44589"/>
                    <a:gd name="connsiteY12" fmla="*/ 4889 h 49640"/>
                    <a:gd name="connsiteX13" fmla="*/ 22289 w 44589"/>
                    <a:gd name="connsiteY13" fmla="*/ 181 h 49640"/>
                    <a:gd name="connsiteX14" fmla="*/ 14462 w 44589"/>
                    <a:gd name="connsiteY14" fmla="*/ -1378 h 49640"/>
                    <a:gd name="connsiteX15" fmla="*/ 2900 w 44589"/>
                    <a:gd name="connsiteY15" fmla="*/ 2600 h 49640"/>
                    <a:gd name="connsiteX16" fmla="*/ -1322 w 44589"/>
                    <a:gd name="connsiteY16" fmla="*/ 12660 h 49640"/>
                    <a:gd name="connsiteX17" fmla="*/ 596 w 44589"/>
                    <a:gd name="connsiteY17" fmla="*/ 19843 h 49640"/>
                    <a:gd name="connsiteX18" fmla="*/ 5991 w 44589"/>
                    <a:gd name="connsiteY18" fmla="*/ 24665 h 49640"/>
                    <a:gd name="connsiteX19" fmla="*/ 15993 w 44589"/>
                    <a:gd name="connsiteY19" fmla="*/ 27599 h 49640"/>
                    <a:gd name="connsiteX20" fmla="*/ 28199 w 44589"/>
                    <a:gd name="connsiteY20" fmla="*/ 30690 h 49640"/>
                    <a:gd name="connsiteX21" fmla="*/ 28199 w 44589"/>
                    <a:gd name="connsiteY21" fmla="*/ 31935 h 49640"/>
                    <a:gd name="connsiteX22" fmla="*/ 26411 w 44589"/>
                    <a:gd name="connsiteY22" fmla="*/ 37101 h 49640"/>
                    <a:gd name="connsiteX23" fmla="*/ 19656 w 44589"/>
                    <a:gd name="connsiteY23" fmla="*/ 38646 h 49640"/>
                    <a:gd name="connsiteX24" fmla="*/ 14419 w 44589"/>
                    <a:gd name="connsiteY24" fmla="*/ 37330 h 49640"/>
                    <a:gd name="connsiteX25" fmla="*/ 11385 w 44589"/>
                    <a:gd name="connsiteY25" fmla="*/ 32693 h 49640"/>
                    <a:gd name="connsiteX26" fmla="*/ 28199 w 44589"/>
                    <a:gd name="connsiteY26" fmla="*/ 22505 h 49640"/>
                    <a:gd name="connsiteX27" fmla="*/ 20544 w 44589"/>
                    <a:gd name="connsiteY27" fmla="*/ 20573 h 49640"/>
                    <a:gd name="connsiteX28" fmla="*/ 13703 w 44589"/>
                    <a:gd name="connsiteY28" fmla="*/ 18383 h 49640"/>
                    <a:gd name="connsiteX29" fmla="*/ 11242 w 44589"/>
                    <a:gd name="connsiteY29" fmla="*/ 13962 h 49640"/>
                    <a:gd name="connsiteX30" fmla="*/ 13203 w 44589"/>
                    <a:gd name="connsiteY30" fmla="*/ 9397 h 49640"/>
                    <a:gd name="connsiteX31" fmla="*/ 18225 w 44589"/>
                    <a:gd name="connsiteY31" fmla="*/ 7479 h 49640"/>
                    <a:gd name="connsiteX32" fmla="*/ 24708 w 44589"/>
                    <a:gd name="connsiteY32" fmla="*/ 9712 h 49640"/>
                    <a:gd name="connsiteX33" fmla="*/ 27699 w 44589"/>
                    <a:gd name="connsiteY33" fmla="*/ 13876 h 49640"/>
                    <a:gd name="connsiteX34" fmla="*/ 28199 w 44589"/>
                    <a:gd name="connsiteY34" fmla="*/ 2000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1385" y="32693"/>
                      </a:moveTo>
                      <a:lnTo>
                        <a:pt x="-20" y="34754"/>
                      </a:lnTo>
                      <a:cubicBezTo>
                        <a:pt x="1259" y="39343"/>
                        <a:pt x="3462" y="42739"/>
                        <a:pt x="6592" y="44942"/>
                      </a:cubicBezTo>
                      <a:cubicBezTo>
                        <a:pt x="9721" y="47156"/>
                        <a:pt x="14371" y="48262"/>
                        <a:pt x="20544" y="48262"/>
                      </a:cubicBezTo>
                      <a:cubicBezTo>
                        <a:pt x="26153" y="48262"/>
                        <a:pt x="30327" y="47599"/>
                        <a:pt x="33065" y="46273"/>
                      </a:cubicBezTo>
                      <a:cubicBezTo>
                        <a:pt x="35812" y="44947"/>
                        <a:pt x="37744" y="43264"/>
                        <a:pt x="38860" y="41222"/>
                      </a:cubicBezTo>
                      <a:cubicBezTo>
                        <a:pt x="39976" y="39180"/>
                        <a:pt x="40534" y="35431"/>
                        <a:pt x="40534" y="29974"/>
                      </a:cubicBezTo>
                      <a:lnTo>
                        <a:pt x="40406" y="15307"/>
                      </a:lnTo>
                      <a:cubicBezTo>
                        <a:pt x="40406" y="11128"/>
                        <a:pt x="40606" y="8047"/>
                        <a:pt x="41007" y="6063"/>
                      </a:cubicBezTo>
                      <a:cubicBezTo>
                        <a:pt x="41407" y="4088"/>
                        <a:pt x="42161" y="1965"/>
                        <a:pt x="43268" y="-305"/>
                      </a:cubicBezTo>
                      <a:lnTo>
                        <a:pt x="30832" y="-305"/>
                      </a:lnTo>
                      <a:cubicBezTo>
                        <a:pt x="30508" y="534"/>
                        <a:pt x="30107" y="1770"/>
                        <a:pt x="29630" y="3401"/>
                      </a:cubicBezTo>
                      <a:cubicBezTo>
                        <a:pt x="29420" y="4155"/>
                        <a:pt x="29268" y="4651"/>
                        <a:pt x="29172" y="4889"/>
                      </a:cubicBezTo>
                      <a:cubicBezTo>
                        <a:pt x="27026" y="2800"/>
                        <a:pt x="24732" y="1231"/>
                        <a:pt x="22289" y="181"/>
                      </a:cubicBezTo>
                      <a:cubicBezTo>
                        <a:pt x="19847" y="-858"/>
                        <a:pt x="17238" y="-1378"/>
                        <a:pt x="14462" y="-1378"/>
                      </a:cubicBezTo>
                      <a:cubicBezTo>
                        <a:pt x="9578" y="-1378"/>
                        <a:pt x="5723" y="-52"/>
                        <a:pt x="2900" y="2600"/>
                      </a:cubicBezTo>
                      <a:cubicBezTo>
                        <a:pt x="85" y="5252"/>
                        <a:pt x="-1322" y="8605"/>
                        <a:pt x="-1322" y="12660"/>
                      </a:cubicBezTo>
                      <a:cubicBezTo>
                        <a:pt x="-1322" y="15350"/>
                        <a:pt x="-683" y="17744"/>
                        <a:pt x="596" y="19843"/>
                      </a:cubicBezTo>
                      <a:cubicBezTo>
                        <a:pt x="1884" y="21942"/>
                        <a:pt x="3682" y="23549"/>
                        <a:pt x="5991" y="24665"/>
                      </a:cubicBezTo>
                      <a:cubicBezTo>
                        <a:pt x="8299" y="25791"/>
                        <a:pt x="11633" y="26769"/>
                        <a:pt x="15993" y="27599"/>
                      </a:cubicBezTo>
                      <a:cubicBezTo>
                        <a:pt x="21860" y="28706"/>
                        <a:pt x="25929" y="29736"/>
                        <a:pt x="28199" y="30690"/>
                      </a:cubicBezTo>
                      <a:lnTo>
                        <a:pt x="28199" y="31935"/>
                      </a:lnTo>
                      <a:cubicBezTo>
                        <a:pt x="28199" y="34348"/>
                        <a:pt x="27603" y="36070"/>
                        <a:pt x="26411" y="37101"/>
                      </a:cubicBezTo>
                      <a:cubicBezTo>
                        <a:pt x="25218" y="38131"/>
                        <a:pt x="22967" y="38646"/>
                        <a:pt x="19656" y="38646"/>
                      </a:cubicBezTo>
                      <a:cubicBezTo>
                        <a:pt x="17414" y="38646"/>
                        <a:pt x="15669" y="38207"/>
                        <a:pt x="14419" y="37330"/>
                      </a:cubicBezTo>
                      <a:cubicBezTo>
                        <a:pt x="13169" y="36452"/>
                        <a:pt x="12158" y="34907"/>
                        <a:pt x="11385" y="32693"/>
                      </a:cubicBezTo>
                      <a:close/>
                      <a:moveTo>
                        <a:pt x="28199" y="22505"/>
                      </a:moveTo>
                      <a:cubicBezTo>
                        <a:pt x="26587" y="21971"/>
                        <a:pt x="24035" y="21327"/>
                        <a:pt x="20544" y="20573"/>
                      </a:cubicBezTo>
                      <a:cubicBezTo>
                        <a:pt x="17062" y="19829"/>
                        <a:pt x="14781" y="19099"/>
                        <a:pt x="13703" y="18383"/>
                      </a:cubicBezTo>
                      <a:cubicBezTo>
                        <a:pt x="12063" y="17220"/>
                        <a:pt x="11242" y="15746"/>
                        <a:pt x="11242" y="13962"/>
                      </a:cubicBezTo>
                      <a:cubicBezTo>
                        <a:pt x="11242" y="12206"/>
                        <a:pt x="11896" y="10685"/>
                        <a:pt x="13203" y="9397"/>
                      </a:cubicBezTo>
                      <a:cubicBezTo>
                        <a:pt x="14519" y="8119"/>
                        <a:pt x="16193" y="7479"/>
                        <a:pt x="18225" y="7479"/>
                      </a:cubicBezTo>
                      <a:cubicBezTo>
                        <a:pt x="20486" y="7479"/>
                        <a:pt x="22647" y="8223"/>
                        <a:pt x="24708" y="9712"/>
                      </a:cubicBezTo>
                      <a:cubicBezTo>
                        <a:pt x="26225" y="10847"/>
                        <a:pt x="27222" y="12235"/>
                        <a:pt x="27699" y="13876"/>
                      </a:cubicBezTo>
                      <a:cubicBezTo>
                        <a:pt x="28032" y="14944"/>
                        <a:pt x="28199" y="16986"/>
                        <a:pt x="28199" y="20000"/>
                      </a:cubicBezTo>
                      <a:close/>
                    </a:path>
                  </a:pathLst>
                </a:custGeom>
                <a:solidFill>
                  <a:srgbClr val="000000"/>
                </a:solidFill>
                <a:ln w="14" cap="flat">
                  <a:noFill/>
                  <a:prstDash val="solid"/>
                  <a:round/>
                </a:ln>
              </p:spPr>
              <p:txBody>
                <a:bodyPr rtlCol="0" anchor="ctr"/>
                <a:lstStyle/>
                <a:p>
                  <a:endParaRPr lang="en-US"/>
                </a:p>
              </p:txBody>
            </p:sp>
            <p:sp>
              <p:nvSpPr>
                <p:cNvPr id="1928" name="Freeform: Shape 1927">
                  <a:extLst>
                    <a:ext uri="{FF2B5EF4-FFF2-40B4-BE49-F238E27FC236}">
                      <a16:creationId xmlns:a16="http://schemas.microsoft.com/office/drawing/2014/main" id="{ADFE0A8B-CD9F-CED3-4257-B7E43D5C163D}"/>
                    </a:ext>
                  </a:extLst>
                </p:cNvPr>
                <p:cNvSpPr/>
                <p:nvPr/>
              </p:nvSpPr>
              <p:spPr>
                <a:xfrm flipV="1">
                  <a:off x="2024661" y="2953090"/>
                  <a:ext cx="12578" cy="65553"/>
                </a:xfrm>
                <a:custGeom>
                  <a:avLst/>
                  <a:gdLst>
                    <a:gd name="connsiteX0" fmla="*/ -425 w 12578"/>
                    <a:gd name="connsiteY0" fmla="*/ -2012 h 65553"/>
                    <a:gd name="connsiteX1" fmla="*/ -425 w 12578"/>
                    <a:gd name="connsiteY1" fmla="*/ 63542 h 65553"/>
                    <a:gd name="connsiteX2" fmla="*/ 12153 w 12578"/>
                    <a:gd name="connsiteY2" fmla="*/ 63542 h 65553"/>
                    <a:gd name="connsiteX3" fmla="*/ 12153 w 12578"/>
                    <a:gd name="connsiteY3" fmla="*/ -2012 h 65553"/>
                  </a:gdLst>
                  <a:ahLst/>
                  <a:cxnLst>
                    <a:cxn ang="0">
                      <a:pos x="connsiteX0" y="connsiteY0"/>
                    </a:cxn>
                    <a:cxn ang="0">
                      <a:pos x="connsiteX1" y="connsiteY1"/>
                    </a:cxn>
                    <a:cxn ang="0">
                      <a:pos x="connsiteX2" y="connsiteY2"/>
                    </a:cxn>
                    <a:cxn ang="0">
                      <a:pos x="connsiteX3" y="connsiteY3"/>
                    </a:cxn>
                  </a:cxnLst>
                  <a:rect l="l" t="t" r="r" b="b"/>
                  <a:pathLst>
                    <a:path w="12578" h="65553">
                      <a:moveTo>
                        <a:pt x="-425" y="-2012"/>
                      </a:moveTo>
                      <a:lnTo>
                        <a:pt x="-425" y="63542"/>
                      </a:lnTo>
                      <a:lnTo>
                        <a:pt x="12153" y="63542"/>
                      </a:lnTo>
                      <a:lnTo>
                        <a:pt x="12153" y="-2012"/>
                      </a:lnTo>
                      <a:close/>
                    </a:path>
                  </a:pathLst>
                </a:custGeom>
                <a:solidFill>
                  <a:srgbClr val="000000"/>
                </a:solidFill>
                <a:ln w="14" cap="flat">
                  <a:noFill/>
                  <a:prstDash val="solid"/>
                  <a:round/>
                </a:ln>
              </p:spPr>
              <p:txBody>
                <a:bodyPr rtlCol="0" anchor="ctr"/>
                <a:lstStyle/>
                <a:p>
                  <a:endParaRPr lang="en-US"/>
                </a:p>
              </p:txBody>
            </p:sp>
            <p:sp>
              <p:nvSpPr>
                <p:cNvPr id="1929" name="Freeform: Shape 1928">
                  <a:extLst>
                    <a:ext uri="{FF2B5EF4-FFF2-40B4-BE49-F238E27FC236}">
                      <a16:creationId xmlns:a16="http://schemas.microsoft.com/office/drawing/2014/main" id="{D585D8A5-2473-C047-FDA4-880B49A38E88}"/>
                    </a:ext>
                  </a:extLst>
                </p:cNvPr>
                <p:cNvSpPr/>
                <p:nvPr/>
              </p:nvSpPr>
              <p:spPr>
                <a:xfrm flipV="1">
                  <a:off x="2049849" y="2971149"/>
                  <a:ext cx="43187" cy="48567"/>
                </a:xfrm>
                <a:custGeom>
                  <a:avLst/>
                  <a:gdLst>
                    <a:gd name="connsiteX0" fmla="*/ 30057 w 43187"/>
                    <a:gd name="connsiteY0" fmla="*/ -268 h 48567"/>
                    <a:gd name="connsiteX1" fmla="*/ 30057 w 43187"/>
                    <a:gd name="connsiteY1" fmla="*/ 6844 h 48567"/>
                    <a:gd name="connsiteX2" fmla="*/ 23231 w 43187"/>
                    <a:gd name="connsiteY2" fmla="*/ 849 h 48567"/>
                    <a:gd name="connsiteX3" fmla="*/ 14316 w 43187"/>
                    <a:gd name="connsiteY3" fmla="*/ -1341 h 48567"/>
                    <a:gd name="connsiteX4" fmla="*/ 5716 w 43187"/>
                    <a:gd name="connsiteY4" fmla="*/ 763 h 48567"/>
                    <a:gd name="connsiteX5" fmla="*/ 221 w 43187"/>
                    <a:gd name="connsiteY5" fmla="*/ 6658 h 48567"/>
                    <a:gd name="connsiteX6" fmla="*/ -1467 w 43187"/>
                    <a:gd name="connsiteY6" fmla="*/ 17176 h 48567"/>
                    <a:gd name="connsiteX7" fmla="*/ -1467 w 43187"/>
                    <a:gd name="connsiteY7" fmla="*/ 47227 h 48567"/>
                    <a:gd name="connsiteX8" fmla="*/ 11097 w 43187"/>
                    <a:gd name="connsiteY8" fmla="*/ 47227 h 48567"/>
                    <a:gd name="connsiteX9" fmla="*/ 11097 w 43187"/>
                    <a:gd name="connsiteY9" fmla="*/ 25404 h 48567"/>
                    <a:gd name="connsiteX10" fmla="*/ 11783 w 43187"/>
                    <a:gd name="connsiteY10" fmla="*/ 13126 h 48567"/>
                    <a:gd name="connsiteX11" fmla="*/ 14316 w 43187"/>
                    <a:gd name="connsiteY11" fmla="*/ 9549 h 48567"/>
                    <a:gd name="connsiteX12" fmla="*/ 18967 w 43187"/>
                    <a:gd name="connsiteY12" fmla="*/ 8232 h 48567"/>
                    <a:gd name="connsiteX13" fmla="*/ 24734 w 43187"/>
                    <a:gd name="connsiteY13" fmla="*/ 9993 h 48567"/>
                    <a:gd name="connsiteX14" fmla="*/ 28211 w 43187"/>
                    <a:gd name="connsiteY14" fmla="*/ 14371 h 48567"/>
                    <a:gd name="connsiteX15" fmla="*/ 29156 w 43187"/>
                    <a:gd name="connsiteY15" fmla="*/ 27193 h 48567"/>
                    <a:gd name="connsiteX16" fmla="*/ 29156 w 43187"/>
                    <a:gd name="connsiteY16" fmla="*/ 47227 h 48567"/>
                    <a:gd name="connsiteX17" fmla="*/ 41720 w 43187"/>
                    <a:gd name="connsiteY17" fmla="*/ 47227 h 48567"/>
                    <a:gd name="connsiteX18" fmla="*/ 41720 w 43187"/>
                    <a:gd name="connsiteY18" fmla="*/ -26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057" y="-268"/>
                      </a:moveTo>
                      <a:lnTo>
                        <a:pt x="30057" y="6844"/>
                      </a:lnTo>
                      <a:cubicBezTo>
                        <a:pt x="28330" y="4307"/>
                        <a:pt x="26055" y="2308"/>
                        <a:pt x="23231" y="849"/>
                      </a:cubicBezTo>
                      <a:cubicBezTo>
                        <a:pt x="20417" y="-611"/>
                        <a:pt x="17445" y="-1341"/>
                        <a:pt x="14316" y="-1341"/>
                      </a:cubicBezTo>
                      <a:cubicBezTo>
                        <a:pt x="11120" y="-1341"/>
                        <a:pt x="8254" y="-640"/>
                        <a:pt x="5716" y="763"/>
                      </a:cubicBezTo>
                      <a:cubicBezTo>
                        <a:pt x="3188" y="2165"/>
                        <a:pt x="1356" y="4130"/>
                        <a:pt x="221" y="6658"/>
                      </a:cubicBezTo>
                      <a:cubicBezTo>
                        <a:pt x="-905" y="9196"/>
                        <a:pt x="-1467" y="12702"/>
                        <a:pt x="-1467" y="17176"/>
                      </a:cubicBezTo>
                      <a:lnTo>
                        <a:pt x="-1467" y="47227"/>
                      </a:lnTo>
                      <a:lnTo>
                        <a:pt x="11097" y="47227"/>
                      </a:lnTo>
                      <a:lnTo>
                        <a:pt x="11097" y="25404"/>
                      </a:lnTo>
                      <a:cubicBezTo>
                        <a:pt x="11097" y="18726"/>
                        <a:pt x="11326" y="14634"/>
                        <a:pt x="11783" y="13126"/>
                      </a:cubicBezTo>
                      <a:cubicBezTo>
                        <a:pt x="12251" y="11619"/>
                        <a:pt x="13095" y="10427"/>
                        <a:pt x="14316" y="9549"/>
                      </a:cubicBezTo>
                      <a:cubicBezTo>
                        <a:pt x="15537" y="8671"/>
                        <a:pt x="17088" y="8232"/>
                        <a:pt x="18967" y="8232"/>
                      </a:cubicBezTo>
                      <a:cubicBezTo>
                        <a:pt x="21113" y="8232"/>
                        <a:pt x="23036" y="8819"/>
                        <a:pt x="24734" y="9993"/>
                      </a:cubicBezTo>
                      <a:cubicBezTo>
                        <a:pt x="26432" y="11176"/>
                        <a:pt x="27591" y="12635"/>
                        <a:pt x="28211" y="14371"/>
                      </a:cubicBezTo>
                      <a:cubicBezTo>
                        <a:pt x="28841" y="16117"/>
                        <a:pt x="29156" y="20391"/>
                        <a:pt x="29156" y="27193"/>
                      </a:cubicBezTo>
                      <a:lnTo>
                        <a:pt x="29156" y="47227"/>
                      </a:lnTo>
                      <a:lnTo>
                        <a:pt x="41720" y="47227"/>
                      </a:lnTo>
                      <a:lnTo>
                        <a:pt x="41720" y="-268"/>
                      </a:lnTo>
                      <a:close/>
                    </a:path>
                  </a:pathLst>
                </a:custGeom>
                <a:solidFill>
                  <a:srgbClr val="000000"/>
                </a:solidFill>
                <a:ln w="14" cap="flat">
                  <a:noFill/>
                  <a:prstDash val="solid"/>
                  <a:round/>
                </a:ln>
              </p:spPr>
              <p:txBody>
                <a:bodyPr rtlCol="0" anchor="ctr"/>
                <a:lstStyle/>
                <a:p>
                  <a:endParaRPr lang="en-US"/>
                </a:p>
              </p:txBody>
            </p:sp>
            <p:sp>
              <p:nvSpPr>
                <p:cNvPr id="1930" name="Freeform: Shape 1929">
                  <a:extLst>
                    <a:ext uri="{FF2B5EF4-FFF2-40B4-BE49-F238E27FC236}">
                      <a16:creationId xmlns:a16="http://schemas.microsoft.com/office/drawing/2014/main" id="{045F8968-C1BB-DB9E-BD8F-B6F3F372E832}"/>
                    </a:ext>
                  </a:extLst>
                </p:cNvPr>
                <p:cNvSpPr/>
                <p:nvPr/>
              </p:nvSpPr>
              <p:spPr>
                <a:xfrm flipV="1">
                  <a:off x="2102385" y="2970076"/>
                  <a:ext cx="44372" cy="49640"/>
                </a:xfrm>
                <a:custGeom>
                  <a:avLst/>
                  <a:gdLst>
                    <a:gd name="connsiteX0" fmla="*/ 29908 w 44372"/>
                    <a:gd name="connsiteY0" fmla="*/ 14806 h 49640"/>
                    <a:gd name="connsiteX1" fmla="*/ 42429 w 44372"/>
                    <a:gd name="connsiteY1" fmla="*/ 12702 h 49640"/>
                    <a:gd name="connsiteX2" fmla="*/ 34802 w 44372"/>
                    <a:gd name="connsiteY2" fmla="*/ 2213 h 49640"/>
                    <a:gd name="connsiteX3" fmla="*/ 21780 w 44372"/>
                    <a:gd name="connsiteY3" fmla="*/ -1378 h 49640"/>
                    <a:gd name="connsiteX4" fmla="*/ 3435 w 44372"/>
                    <a:gd name="connsiteY4" fmla="*/ 6721 h 49640"/>
                    <a:gd name="connsiteX5" fmla="*/ -1259 w 44372"/>
                    <a:gd name="connsiteY5" fmla="*/ 23077 h 49640"/>
                    <a:gd name="connsiteX6" fmla="*/ 4909 w 44372"/>
                    <a:gd name="connsiteY6" fmla="*/ 41565 h 49640"/>
                    <a:gd name="connsiteX7" fmla="*/ 20521 w 44372"/>
                    <a:gd name="connsiteY7" fmla="*/ 48262 h 49640"/>
                    <a:gd name="connsiteX8" fmla="*/ 37249 w 44372"/>
                    <a:gd name="connsiteY8" fmla="*/ 41265 h 49640"/>
                    <a:gd name="connsiteX9" fmla="*/ 43102 w 44372"/>
                    <a:gd name="connsiteY9" fmla="*/ 19814 h 49640"/>
                    <a:gd name="connsiteX10" fmla="*/ 11620 w 44372"/>
                    <a:gd name="connsiteY10" fmla="*/ 19814 h 49640"/>
                    <a:gd name="connsiteX11" fmla="*/ 14668 w 44372"/>
                    <a:gd name="connsiteY11" fmla="*/ 11114 h 49640"/>
                    <a:gd name="connsiteX12" fmla="*/ 21909 w 44372"/>
                    <a:gd name="connsiteY12" fmla="*/ 8009 h 49640"/>
                    <a:gd name="connsiteX13" fmla="*/ 26860 w 44372"/>
                    <a:gd name="connsiteY13" fmla="*/ 9612 h 49640"/>
                    <a:gd name="connsiteX14" fmla="*/ 29908 w 44372"/>
                    <a:gd name="connsiteY14" fmla="*/ 14806 h 49640"/>
                    <a:gd name="connsiteX15" fmla="*/ 30624 w 44372"/>
                    <a:gd name="connsiteY15" fmla="*/ 27513 h 49640"/>
                    <a:gd name="connsiteX16" fmla="*/ 27805 w 44372"/>
                    <a:gd name="connsiteY16" fmla="*/ 35799 h 49640"/>
                    <a:gd name="connsiteX17" fmla="*/ 21279 w 44372"/>
                    <a:gd name="connsiteY17" fmla="*/ 38646 h 49640"/>
                    <a:gd name="connsiteX18" fmla="*/ 14482 w 44372"/>
                    <a:gd name="connsiteY18" fmla="*/ 35655 h 49640"/>
                    <a:gd name="connsiteX19" fmla="*/ 11849 w 44372"/>
                    <a:gd name="connsiteY19" fmla="*/ 2751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29908" y="14806"/>
                      </a:moveTo>
                      <a:lnTo>
                        <a:pt x="42429" y="12702"/>
                      </a:lnTo>
                      <a:cubicBezTo>
                        <a:pt x="40827" y="8114"/>
                        <a:pt x="38284" y="4617"/>
                        <a:pt x="34802" y="2213"/>
                      </a:cubicBezTo>
                      <a:cubicBezTo>
                        <a:pt x="31330" y="-181"/>
                        <a:pt x="26989" y="-1378"/>
                        <a:pt x="21780" y="-1378"/>
                      </a:cubicBezTo>
                      <a:cubicBezTo>
                        <a:pt x="13519" y="-1378"/>
                        <a:pt x="7404" y="1321"/>
                        <a:pt x="3435" y="6721"/>
                      </a:cubicBezTo>
                      <a:cubicBezTo>
                        <a:pt x="306" y="11043"/>
                        <a:pt x="-1259" y="16495"/>
                        <a:pt x="-1259" y="23077"/>
                      </a:cubicBezTo>
                      <a:cubicBezTo>
                        <a:pt x="-1259" y="30947"/>
                        <a:pt x="797" y="37110"/>
                        <a:pt x="4909" y="41565"/>
                      </a:cubicBezTo>
                      <a:cubicBezTo>
                        <a:pt x="9030" y="46030"/>
                        <a:pt x="14234" y="48262"/>
                        <a:pt x="20521" y="48262"/>
                      </a:cubicBezTo>
                      <a:cubicBezTo>
                        <a:pt x="27590" y="48262"/>
                        <a:pt x="33166" y="45930"/>
                        <a:pt x="37249" y="41265"/>
                      </a:cubicBezTo>
                      <a:cubicBezTo>
                        <a:pt x="41332" y="36600"/>
                        <a:pt x="43283" y="29450"/>
                        <a:pt x="43102" y="19814"/>
                      </a:cubicBezTo>
                      <a:lnTo>
                        <a:pt x="11620" y="19814"/>
                      </a:lnTo>
                      <a:cubicBezTo>
                        <a:pt x="11716" y="16094"/>
                        <a:pt x="12732" y="13194"/>
                        <a:pt x="14668" y="11114"/>
                      </a:cubicBezTo>
                      <a:cubicBezTo>
                        <a:pt x="16605" y="9044"/>
                        <a:pt x="19019" y="8009"/>
                        <a:pt x="21909" y="8009"/>
                      </a:cubicBezTo>
                      <a:cubicBezTo>
                        <a:pt x="23874" y="8009"/>
                        <a:pt x="25525" y="8543"/>
                        <a:pt x="26860" y="9612"/>
                      </a:cubicBezTo>
                      <a:cubicBezTo>
                        <a:pt x="28205" y="10690"/>
                        <a:pt x="29221" y="12421"/>
                        <a:pt x="29908" y="14806"/>
                      </a:cubicBezTo>
                      <a:close/>
                      <a:moveTo>
                        <a:pt x="30624" y="27513"/>
                      </a:moveTo>
                      <a:cubicBezTo>
                        <a:pt x="30538" y="31148"/>
                        <a:pt x="29598" y="33910"/>
                        <a:pt x="27805" y="35799"/>
                      </a:cubicBezTo>
                      <a:cubicBezTo>
                        <a:pt x="26021" y="37697"/>
                        <a:pt x="23846" y="38646"/>
                        <a:pt x="21279" y="38646"/>
                      </a:cubicBezTo>
                      <a:cubicBezTo>
                        <a:pt x="18542" y="38646"/>
                        <a:pt x="16276" y="37649"/>
                        <a:pt x="14482" y="35655"/>
                      </a:cubicBezTo>
                      <a:cubicBezTo>
                        <a:pt x="12698" y="33652"/>
                        <a:pt x="11821" y="30938"/>
                        <a:pt x="11849" y="27513"/>
                      </a:cubicBezTo>
                      <a:close/>
                    </a:path>
                  </a:pathLst>
                </a:custGeom>
                <a:solidFill>
                  <a:srgbClr val="000000"/>
                </a:solidFill>
                <a:ln w="14" cap="flat">
                  <a:noFill/>
                  <a:prstDash val="solid"/>
                  <a:round/>
                </a:ln>
              </p:spPr>
              <p:txBody>
                <a:bodyPr rtlCol="0" anchor="ctr"/>
                <a:lstStyle/>
                <a:p>
                  <a:endParaRPr lang="en-US"/>
                </a:p>
              </p:txBody>
            </p:sp>
            <p:sp>
              <p:nvSpPr>
                <p:cNvPr id="1931" name="Freeform: Shape 1930">
                  <a:extLst>
                    <a:ext uri="{FF2B5EF4-FFF2-40B4-BE49-F238E27FC236}">
                      <a16:creationId xmlns:a16="http://schemas.microsoft.com/office/drawing/2014/main" id="{05772C22-2A2F-A2DF-38A4-EB7BE6E55660}"/>
                    </a:ext>
                  </a:extLst>
                </p:cNvPr>
                <p:cNvSpPr/>
                <p:nvPr/>
              </p:nvSpPr>
              <p:spPr>
                <a:xfrm flipV="1">
                  <a:off x="2150414" y="301864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32" name="Freeform: Shape 1931">
                  <a:extLst>
                    <a:ext uri="{FF2B5EF4-FFF2-40B4-BE49-F238E27FC236}">
                      <a16:creationId xmlns:a16="http://schemas.microsoft.com/office/drawing/2014/main" id="{A083899F-310C-18D2-5AD4-9279D7152286}"/>
                    </a:ext>
                  </a:extLst>
                </p:cNvPr>
                <p:cNvSpPr/>
                <p:nvPr/>
              </p:nvSpPr>
              <p:spPr>
                <a:xfrm flipV="1">
                  <a:off x="2179665" y="2970619"/>
                  <a:ext cx="45834" cy="31381"/>
                </a:xfrm>
                <a:custGeom>
                  <a:avLst/>
                  <a:gdLst>
                    <a:gd name="connsiteX0" fmla="*/ -1354 w 45834"/>
                    <a:gd name="connsiteY0" fmla="*/ 17867 h 31381"/>
                    <a:gd name="connsiteX1" fmla="*/ -1354 w 45834"/>
                    <a:gd name="connsiteY1" fmla="*/ 29401 h 31381"/>
                    <a:gd name="connsiteX2" fmla="*/ 44480 w 45834"/>
                    <a:gd name="connsiteY2" fmla="*/ 29401 h 31381"/>
                    <a:gd name="connsiteX3" fmla="*/ 44480 w 45834"/>
                    <a:gd name="connsiteY3" fmla="*/ 17867 h 31381"/>
                    <a:gd name="connsiteX4" fmla="*/ -1354 w 45834"/>
                    <a:gd name="connsiteY4" fmla="*/ -1980 h 31381"/>
                    <a:gd name="connsiteX5" fmla="*/ -1354 w 45834"/>
                    <a:gd name="connsiteY5" fmla="*/ 9596 h 31381"/>
                    <a:gd name="connsiteX6" fmla="*/ 44480 w 45834"/>
                    <a:gd name="connsiteY6" fmla="*/ 9596 h 31381"/>
                    <a:gd name="connsiteX7" fmla="*/ 44480 w 45834"/>
                    <a:gd name="connsiteY7" fmla="*/ -1980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354" y="17867"/>
                      </a:moveTo>
                      <a:lnTo>
                        <a:pt x="-1354" y="29401"/>
                      </a:lnTo>
                      <a:lnTo>
                        <a:pt x="44480" y="29401"/>
                      </a:lnTo>
                      <a:lnTo>
                        <a:pt x="44480" y="17867"/>
                      </a:lnTo>
                      <a:close/>
                      <a:moveTo>
                        <a:pt x="-1354" y="-1980"/>
                      </a:moveTo>
                      <a:lnTo>
                        <a:pt x="-1354" y="9596"/>
                      </a:lnTo>
                      <a:lnTo>
                        <a:pt x="44480" y="9596"/>
                      </a:lnTo>
                      <a:lnTo>
                        <a:pt x="44480" y="-1980"/>
                      </a:lnTo>
                      <a:close/>
                    </a:path>
                  </a:pathLst>
                </a:custGeom>
                <a:solidFill>
                  <a:srgbClr val="000000"/>
                </a:solidFill>
                <a:ln w="14" cap="flat">
                  <a:noFill/>
                  <a:prstDash val="solid"/>
                  <a:round/>
                </a:ln>
              </p:spPr>
              <p:txBody>
                <a:bodyPr rtlCol="0" anchor="ctr"/>
                <a:lstStyle/>
                <a:p>
                  <a:endParaRPr lang="en-US"/>
                </a:p>
              </p:txBody>
            </p:sp>
            <p:sp>
              <p:nvSpPr>
                <p:cNvPr id="1933" name="Freeform: Shape 1932">
                  <a:extLst>
                    <a:ext uri="{FF2B5EF4-FFF2-40B4-BE49-F238E27FC236}">
                      <a16:creationId xmlns:a16="http://schemas.microsoft.com/office/drawing/2014/main" id="{E2FCF912-5AE9-2EC1-5381-931156913110}"/>
                    </a:ext>
                  </a:extLst>
                </p:cNvPr>
                <p:cNvSpPr/>
                <p:nvPr/>
              </p:nvSpPr>
              <p:spPr>
                <a:xfrm flipV="1">
                  <a:off x="2229342" y="301864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34" name="Freeform: Shape 1933">
                  <a:extLst>
                    <a:ext uri="{FF2B5EF4-FFF2-40B4-BE49-F238E27FC236}">
                      <a16:creationId xmlns:a16="http://schemas.microsoft.com/office/drawing/2014/main" id="{FD89142B-6232-8403-E207-04114424633B}"/>
                    </a:ext>
                  </a:extLst>
                </p:cNvPr>
                <p:cNvSpPr/>
                <p:nvPr/>
              </p:nvSpPr>
              <p:spPr>
                <a:xfrm flipV="1">
                  <a:off x="2261312" y="2953090"/>
                  <a:ext cx="22280" cy="84027"/>
                </a:xfrm>
                <a:custGeom>
                  <a:avLst/>
                  <a:gdLst>
                    <a:gd name="connsiteX0" fmla="*/ -705 w 22280"/>
                    <a:gd name="connsiteY0" fmla="*/ -1364 h 84027"/>
                    <a:gd name="connsiteX1" fmla="*/ -705 w 22280"/>
                    <a:gd name="connsiteY1" fmla="*/ 82663 h 84027"/>
                    <a:gd name="connsiteX2" fmla="*/ 21575 w 22280"/>
                    <a:gd name="connsiteY2" fmla="*/ 82663 h 84027"/>
                    <a:gd name="connsiteX3" fmla="*/ 21575 w 22280"/>
                    <a:gd name="connsiteY3" fmla="*/ 72790 h 84027"/>
                    <a:gd name="connsiteX4" fmla="*/ 11244 w 22280"/>
                    <a:gd name="connsiteY4" fmla="*/ 72790 h 84027"/>
                    <a:gd name="connsiteX5" fmla="*/ 11244 w 22280"/>
                    <a:gd name="connsiteY5" fmla="*/ 8524 h 84027"/>
                    <a:gd name="connsiteX6" fmla="*/ 21575 w 22280"/>
                    <a:gd name="connsiteY6" fmla="*/ 8524 h 84027"/>
                    <a:gd name="connsiteX7" fmla="*/ 21575 w 22280"/>
                    <a:gd name="connsiteY7" fmla="*/ -1364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705" y="-1364"/>
                      </a:moveTo>
                      <a:lnTo>
                        <a:pt x="-705" y="82663"/>
                      </a:lnTo>
                      <a:lnTo>
                        <a:pt x="21575" y="82663"/>
                      </a:lnTo>
                      <a:lnTo>
                        <a:pt x="21575" y="72790"/>
                      </a:lnTo>
                      <a:lnTo>
                        <a:pt x="11244" y="72790"/>
                      </a:lnTo>
                      <a:lnTo>
                        <a:pt x="11244" y="8524"/>
                      </a:lnTo>
                      <a:lnTo>
                        <a:pt x="21575" y="8524"/>
                      </a:lnTo>
                      <a:lnTo>
                        <a:pt x="21575" y="-1364"/>
                      </a:lnTo>
                      <a:close/>
                    </a:path>
                  </a:pathLst>
                </a:custGeom>
                <a:solidFill>
                  <a:srgbClr val="000000"/>
                </a:solidFill>
                <a:ln w="14" cap="flat">
                  <a:noFill/>
                  <a:prstDash val="solid"/>
                  <a:round/>
                </a:ln>
              </p:spPr>
              <p:txBody>
                <a:bodyPr rtlCol="0" anchor="ctr"/>
                <a:lstStyle/>
                <a:p>
                  <a:endParaRPr lang="en-US"/>
                </a:p>
              </p:txBody>
            </p:sp>
            <p:sp>
              <p:nvSpPr>
                <p:cNvPr id="1935" name="Freeform: Shape 1934">
                  <a:extLst>
                    <a:ext uri="{FF2B5EF4-FFF2-40B4-BE49-F238E27FC236}">
                      <a16:creationId xmlns:a16="http://schemas.microsoft.com/office/drawing/2014/main" id="{AB16B4C1-F055-1802-453F-6A0794EA1C07}"/>
                    </a:ext>
                  </a:extLst>
                </p:cNvPr>
                <p:cNvSpPr/>
                <p:nvPr/>
              </p:nvSpPr>
              <p:spPr>
                <a:xfrm flipV="1">
                  <a:off x="2287560" y="2952818"/>
                  <a:ext cx="44059" cy="65825"/>
                </a:xfrm>
                <a:custGeom>
                  <a:avLst/>
                  <a:gdLst>
                    <a:gd name="connsiteX0" fmla="*/ 42899 w 44059"/>
                    <a:gd name="connsiteY0" fmla="*/ 9656 h 65825"/>
                    <a:gd name="connsiteX1" fmla="*/ 42899 w 44059"/>
                    <a:gd name="connsiteY1" fmla="*/ -2021 h 65825"/>
                    <a:gd name="connsiteX2" fmla="*/ -1161 w 44059"/>
                    <a:gd name="connsiteY2" fmla="*/ -2021 h 65825"/>
                    <a:gd name="connsiteX3" fmla="*/ 3132 w 44059"/>
                    <a:gd name="connsiteY3" fmla="*/ 10529 h 65825"/>
                    <a:gd name="connsiteX4" fmla="*/ 17271 w 44059"/>
                    <a:gd name="connsiteY4" fmla="*/ 26241 h 65825"/>
                    <a:gd name="connsiteX5" fmla="*/ 27688 w 44059"/>
                    <a:gd name="connsiteY5" fmla="*/ 36973 h 65825"/>
                    <a:gd name="connsiteX6" fmla="*/ 30278 w 44059"/>
                    <a:gd name="connsiteY6" fmla="*/ 44672 h 65825"/>
                    <a:gd name="connsiteX7" fmla="*/ 28017 w 44059"/>
                    <a:gd name="connsiteY7" fmla="*/ 51126 h 65825"/>
                    <a:gd name="connsiteX8" fmla="*/ 21792 w 44059"/>
                    <a:gd name="connsiteY8" fmla="*/ 53387 h 65825"/>
                    <a:gd name="connsiteX9" fmla="*/ 15525 w 44059"/>
                    <a:gd name="connsiteY9" fmla="*/ 51011 h 65825"/>
                    <a:gd name="connsiteX10" fmla="*/ 12849 w 44059"/>
                    <a:gd name="connsiteY10" fmla="*/ 43141 h 65825"/>
                    <a:gd name="connsiteX11" fmla="*/ 328 w 44059"/>
                    <a:gd name="connsiteY11" fmla="*/ 44400 h 65825"/>
                    <a:gd name="connsiteX12" fmla="*/ 7340 w 44059"/>
                    <a:gd name="connsiteY12" fmla="*/ 59282 h 65825"/>
                    <a:gd name="connsiteX13" fmla="*/ 22093 w 44059"/>
                    <a:gd name="connsiteY13" fmla="*/ 63804 h 65825"/>
                    <a:gd name="connsiteX14" fmla="*/ 37347 w 44059"/>
                    <a:gd name="connsiteY14" fmla="*/ 58567 h 65825"/>
                    <a:gd name="connsiteX15" fmla="*/ 42899 w 44059"/>
                    <a:gd name="connsiteY15" fmla="*/ 45559 h 65825"/>
                    <a:gd name="connsiteX16" fmla="*/ 41311 w 44059"/>
                    <a:gd name="connsiteY16" fmla="*/ 37131 h 65825"/>
                    <a:gd name="connsiteX17" fmla="*/ 36274 w 44059"/>
                    <a:gd name="connsiteY17" fmla="*/ 28745 h 65825"/>
                    <a:gd name="connsiteX18" fmla="*/ 28046 w 44059"/>
                    <a:gd name="connsiteY18" fmla="*/ 20374 h 65825"/>
                    <a:gd name="connsiteX19" fmla="*/ 20505 w 44059"/>
                    <a:gd name="connsiteY19" fmla="*/ 13133 h 65825"/>
                    <a:gd name="connsiteX20" fmla="*/ 17943 w 44059"/>
                    <a:gd name="connsiteY20" fmla="*/ 9656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2899" y="9656"/>
                      </a:moveTo>
                      <a:lnTo>
                        <a:pt x="42899" y="-2021"/>
                      </a:lnTo>
                      <a:lnTo>
                        <a:pt x="-1161" y="-2021"/>
                      </a:lnTo>
                      <a:cubicBezTo>
                        <a:pt x="-684" y="2396"/>
                        <a:pt x="747" y="6579"/>
                        <a:pt x="3132" y="10529"/>
                      </a:cubicBezTo>
                      <a:cubicBezTo>
                        <a:pt x="5517" y="14478"/>
                        <a:pt x="10230" y="19716"/>
                        <a:pt x="17271" y="26241"/>
                      </a:cubicBezTo>
                      <a:cubicBezTo>
                        <a:pt x="22937" y="31516"/>
                        <a:pt x="26410" y="35094"/>
                        <a:pt x="27688" y="36973"/>
                      </a:cubicBezTo>
                      <a:cubicBezTo>
                        <a:pt x="29415" y="39568"/>
                        <a:pt x="30278" y="42134"/>
                        <a:pt x="30278" y="44672"/>
                      </a:cubicBezTo>
                      <a:cubicBezTo>
                        <a:pt x="30278" y="47467"/>
                        <a:pt x="29524" y="49618"/>
                        <a:pt x="28017" y="51126"/>
                      </a:cubicBezTo>
                      <a:cubicBezTo>
                        <a:pt x="26519" y="52633"/>
                        <a:pt x="24444" y="53387"/>
                        <a:pt x="21792" y="53387"/>
                      </a:cubicBezTo>
                      <a:cubicBezTo>
                        <a:pt x="19169" y="53387"/>
                        <a:pt x="17080" y="52595"/>
                        <a:pt x="15525" y="51011"/>
                      </a:cubicBezTo>
                      <a:cubicBezTo>
                        <a:pt x="13979" y="49437"/>
                        <a:pt x="13087" y="46814"/>
                        <a:pt x="12849" y="43141"/>
                      </a:cubicBezTo>
                      <a:lnTo>
                        <a:pt x="328" y="44400"/>
                      </a:lnTo>
                      <a:cubicBezTo>
                        <a:pt x="1072" y="51316"/>
                        <a:pt x="3409" y="56277"/>
                        <a:pt x="7340" y="59282"/>
                      </a:cubicBezTo>
                      <a:cubicBezTo>
                        <a:pt x="11279" y="62297"/>
                        <a:pt x="16197" y="63804"/>
                        <a:pt x="22093" y="63804"/>
                      </a:cubicBezTo>
                      <a:cubicBezTo>
                        <a:pt x="28571" y="63804"/>
                        <a:pt x="33655" y="62058"/>
                        <a:pt x="37347" y="58567"/>
                      </a:cubicBezTo>
                      <a:cubicBezTo>
                        <a:pt x="41049" y="55085"/>
                        <a:pt x="42899" y="50749"/>
                        <a:pt x="42899" y="45559"/>
                      </a:cubicBezTo>
                      <a:cubicBezTo>
                        <a:pt x="42899" y="42611"/>
                        <a:pt x="42370" y="39802"/>
                        <a:pt x="41311" y="37131"/>
                      </a:cubicBezTo>
                      <a:cubicBezTo>
                        <a:pt x="40252" y="34459"/>
                        <a:pt x="38573" y="31664"/>
                        <a:pt x="36274" y="28745"/>
                      </a:cubicBezTo>
                      <a:cubicBezTo>
                        <a:pt x="34757" y="26809"/>
                        <a:pt x="32014" y="24018"/>
                        <a:pt x="28046" y="20374"/>
                      </a:cubicBezTo>
                      <a:cubicBezTo>
                        <a:pt x="24077" y="16739"/>
                        <a:pt x="21563" y="14325"/>
                        <a:pt x="20505" y="13133"/>
                      </a:cubicBezTo>
                      <a:cubicBezTo>
                        <a:pt x="19455" y="11941"/>
                        <a:pt x="18601" y="10781"/>
                        <a:pt x="17943" y="9656"/>
                      </a:cubicBezTo>
                      <a:close/>
                    </a:path>
                  </a:pathLst>
                </a:custGeom>
                <a:solidFill>
                  <a:srgbClr val="000000"/>
                </a:solidFill>
                <a:ln w="14" cap="flat">
                  <a:noFill/>
                  <a:prstDash val="solid"/>
                  <a:round/>
                </a:ln>
              </p:spPr>
              <p:txBody>
                <a:bodyPr rtlCol="0" anchor="ctr"/>
                <a:lstStyle/>
                <a:p>
                  <a:endParaRPr lang="en-US"/>
                </a:p>
              </p:txBody>
            </p:sp>
            <p:sp>
              <p:nvSpPr>
                <p:cNvPr id="1936" name="Freeform: Shape 1935">
                  <a:extLst>
                    <a:ext uri="{FF2B5EF4-FFF2-40B4-BE49-F238E27FC236}">
                      <a16:creationId xmlns:a16="http://schemas.microsoft.com/office/drawing/2014/main" id="{968B5DFD-5A9F-6FB8-42AF-B12C2BDFD7C7}"/>
                    </a:ext>
                  </a:extLst>
                </p:cNvPr>
                <p:cNvSpPr/>
                <p:nvPr/>
              </p:nvSpPr>
              <p:spPr>
                <a:xfrm flipV="1">
                  <a:off x="2337921" y="2952818"/>
                  <a:ext cx="47136" cy="65825"/>
                </a:xfrm>
                <a:custGeom>
                  <a:avLst/>
                  <a:gdLst>
                    <a:gd name="connsiteX0" fmla="*/ 25615 w 47136"/>
                    <a:gd name="connsiteY0" fmla="*/ -2021 h 65825"/>
                    <a:gd name="connsiteX1" fmla="*/ 25615 w 47136"/>
                    <a:gd name="connsiteY1" fmla="*/ 11173 h 65825"/>
                    <a:gd name="connsiteX2" fmla="*/ -1216 w 47136"/>
                    <a:gd name="connsiteY2" fmla="*/ 11173 h 65825"/>
                    <a:gd name="connsiteX3" fmla="*/ -1216 w 47136"/>
                    <a:gd name="connsiteY3" fmla="*/ 22177 h 65825"/>
                    <a:gd name="connsiteX4" fmla="*/ 27218 w 47136"/>
                    <a:gd name="connsiteY4" fmla="*/ 63804 h 65825"/>
                    <a:gd name="connsiteX5" fmla="*/ 37778 w 47136"/>
                    <a:gd name="connsiteY5" fmla="*/ 63804 h 65825"/>
                    <a:gd name="connsiteX6" fmla="*/ 37778 w 47136"/>
                    <a:gd name="connsiteY6" fmla="*/ 22220 h 65825"/>
                    <a:gd name="connsiteX7" fmla="*/ 45921 w 47136"/>
                    <a:gd name="connsiteY7" fmla="*/ 22220 h 65825"/>
                    <a:gd name="connsiteX8" fmla="*/ 45921 w 47136"/>
                    <a:gd name="connsiteY8" fmla="*/ 11173 h 65825"/>
                    <a:gd name="connsiteX9" fmla="*/ 37778 w 47136"/>
                    <a:gd name="connsiteY9" fmla="*/ 11173 h 65825"/>
                    <a:gd name="connsiteX10" fmla="*/ 37778 w 47136"/>
                    <a:gd name="connsiteY10" fmla="*/ -2021 h 65825"/>
                    <a:gd name="connsiteX11" fmla="*/ 25615 w 47136"/>
                    <a:gd name="connsiteY11" fmla="*/ 22220 h 65825"/>
                    <a:gd name="connsiteX12" fmla="*/ 25615 w 47136"/>
                    <a:gd name="connsiteY12" fmla="*/ 44615 h 65825"/>
                    <a:gd name="connsiteX13" fmla="*/ 10547 w 47136"/>
                    <a:gd name="connsiteY13" fmla="*/ 22220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5615" y="-2021"/>
                      </a:moveTo>
                      <a:lnTo>
                        <a:pt x="25615" y="11173"/>
                      </a:lnTo>
                      <a:lnTo>
                        <a:pt x="-1216" y="11173"/>
                      </a:lnTo>
                      <a:lnTo>
                        <a:pt x="-1216" y="22177"/>
                      </a:lnTo>
                      <a:lnTo>
                        <a:pt x="27218" y="63804"/>
                      </a:lnTo>
                      <a:lnTo>
                        <a:pt x="37778" y="63804"/>
                      </a:lnTo>
                      <a:lnTo>
                        <a:pt x="37778" y="22220"/>
                      </a:lnTo>
                      <a:lnTo>
                        <a:pt x="45921" y="22220"/>
                      </a:lnTo>
                      <a:lnTo>
                        <a:pt x="45921" y="11173"/>
                      </a:lnTo>
                      <a:lnTo>
                        <a:pt x="37778" y="11173"/>
                      </a:lnTo>
                      <a:lnTo>
                        <a:pt x="37778" y="-2021"/>
                      </a:lnTo>
                      <a:close/>
                      <a:moveTo>
                        <a:pt x="25615" y="22220"/>
                      </a:moveTo>
                      <a:lnTo>
                        <a:pt x="25615" y="44615"/>
                      </a:lnTo>
                      <a:lnTo>
                        <a:pt x="10547" y="22220"/>
                      </a:lnTo>
                      <a:close/>
                    </a:path>
                  </a:pathLst>
                </a:custGeom>
                <a:solidFill>
                  <a:srgbClr val="000000"/>
                </a:solidFill>
                <a:ln w="14" cap="flat">
                  <a:noFill/>
                  <a:prstDash val="solid"/>
                  <a:round/>
                </a:ln>
              </p:spPr>
              <p:txBody>
                <a:bodyPr rtlCol="0" anchor="ctr"/>
                <a:lstStyle/>
                <a:p>
                  <a:endParaRPr lang="en-US"/>
                </a:p>
              </p:txBody>
            </p:sp>
            <p:sp>
              <p:nvSpPr>
                <p:cNvPr id="1937" name="Freeform: Shape 1936">
                  <a:extLst>
                    <a:ext uri="{FF2B5EF4-FFF2-40B4-BE49-F238E27FC236}">
                      <a16:creationId xmlns:a16="http://schemas.microsoft.com/office/drawing/2014/main" id="{08FCE13E-BB48-B143-21B5-1A116F8EB4EF}"/>
                    </a:ext>
                  </a:extLst>
                </p:cNvPr>
                <p:cNvSpPr/>
                <p:nvPr/>
              </p:nvSpPr>
              <p:spPr>
                <a:xfrm flipV="1">
                  <a:off x="2394393" y="2952818"/>
                  <a:ext cx="28805" cy="65825"/>
                </a:xfrm>
                <a:custGeom>
                  <a:avLst/>
                  <a:gdLst>
                    <a:gd name="connsiteX0" fmla="*/ 27854 w 28805"/>
                    <a:gd name="connsiteY0" fmla="*/ -2021 h 65825"/>
                    <a:gd name="connsiteX1" fmla="*/ 15290 w 28805"/>
                    <a:gd name="connsiteY1" fmla="*/ -2021 h 65825"/>
                    <a:gd name="connsiteX2" fmla="*/ 15290 w 28805"/>
                    <a:gd name="connsiteY2" fmla="*/ 45330 h 65825"/>
                    <a:gd name="connsiteX3" fmla="*/ -951 w 28805"/>
                    <a:gd name="connsiteY3" fmla="*/ 35814 h 65825"/>
                    <a:gd name="connsiteX4" fmla="*/ -951 w 28805"/>
                    <a:gd name="connsiteY4" fmla="*/ 47219 h 65825"/>
                    <a:gd name="connsiteX5" fmla="*/ 9738 w 28805"/>
                    <a:gd name="connsiteY5" fmla="*/ 53315 h 65825"/>
                    <a:gd name="connsiteX6" fmla="*/ 17651 w 28805"/>
                    <a:gd name="connsiteY6" fmla="*/ 63804 h 65825"/>
                    <a:gd name="connsiteX7" fmla="*/ 27854 w 28805"/>
                    <a:gd name="connsiteY7" fmla="*/ 6380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7854" y="-2021"/>
                      </a:moveTo>
                      <a:lnTo>
                        <a:pt x="15290" y="-2021"/>
                      </a:lnTo>
                      <a:lnTo>
                        <a:pt x="15290" y="45330"/>
                      </a:lnTo>
                      <a:cubicBezTo>
                        <a:pt x="10692" y="41037"/>
                        <a:pt x="5278" y="37865"/>
                        <a:pt x="-951" y="35814"/>
                      </a:cubicBezTo>
                      <a:lnTo>
                        <a:pt x="-951" y="47219"/>
                      </a:lnTo>
                      <a:cubicBezTo>
                        <a:pt x="2330" y="48288"/>
                        <a:pt x="5893" y="50320"/>
                        <a:pt x="9738" y="53315"/>
                      </a:cubicBezTo>
                      <a:cubicBezTo>
                        <a:pt x="13583" y="56311"/>
                        <a:pt x="16220" y="59807"/>
                        <a:pt x="17651" y="63804"/>
                      </a:cubicBezTo>
                      <a:lnTo>
                        <a:pt x="27854" y="63804"/>
                      </a:lnTo>
                      <a:close/>
                    </a:path>
                  </a:pathLst>
                </a:custGeom>
                <a:solidFill>
                  <a:srgbClr val="000000"/>
                </a:solidFill>
                <a:ln w="14" cap="flat">
                  <a:noFill/>
                  <a:prstDash val="solid"/>
                  <a:round/>
                </a:ln>
              </p:spPr>
              <p:txBody>
                <a:bodyPr rtlCol="0" anchor="ctr"/>
                <a:lstStyle/>
                <a:p>
                  <a:endParaRPr lang="en-US"/>
                </a:p>
              </p:txBody>
            </p:sp>
            <p:sp>
              <p:nvSpPr>
                <p:cNvPr id="1938" name="Freeform: Shape 1937">
                  <a:extLst>
                    <a:ext uri="{FF2B5EF4-FFF2-40B4-BE49-F238E27FC236}">
                      <a16:creationId xmlns:a16="http://schemas.microsoft.com/office/drawing/2014/main" id="{4BFAFC90-1FF5-1F3C-6536-3EE833AE1AB1}"/>
                    </a:ext>
                  </a:extLst>
                </p:cNvPr>
                <p:cNvSpPr/>
                <p:nvPr/>
              </p:nvSpPr>
              <p:spPr>
                <a:xfrm flipV="1">
                  <a:off x="2443323" y="3006079"/>
                  <a:ext cx="13594" cy="27188"/>
                </a:xfrm>
                <a:custGeom>
                  <a:avLst/>
                  <a:gdLst>
                    <a:gd name="connsiteX0" fmla="*/ 760 w 13594"/>
                    <a:gd name="connsiteY0" fmla="*/ 27548 h 27188"/>
                    <a:gd name="connsiteX1" fmla="*/ 13324 w 13594"/>
                    <a:gd name="connsiteY1" fmla="*/ 27548 h 27188"/>
                    <a:gd name="connsiteX2" fmla="*/ 13324 w 13594"/>
                    <a:gd name="connsiteY2" fmla="*/ 18561 h 27188"/>
                    <a:gd name="connsiteX3" fmla="*/ 12380 w 13594"/>
                    <a:gd name="connsiteY3" fmla="*/ 9961 h 27188"/>
                    <a:gd name="connsiteX4" fmla="*/ 8816 w 13594"/>
                    <a:gd name="connsiteY4" fmla="*/ 4294 h 27188"/>
                    <a:gd name="connsiteX5" fmla="*/ 2191 w 13594"/>
                    <a:gd name="connsiteY5" fmla="*/ 359 h 27188"/>
                    <a:gd name="connsiteX6" fmla="*/ -270 w 13594"/>
                    <a:gd name="connsiteY6" fmla="*/ 5553 h 27188"/>
                    <a:gd name="connsiteX7" fmla="*/ 5125 w 13594"/>
                    <a:gd name="connsiteY7" fmla="*/ 8988 h 27188"/>
                    <a:gd name="connsiteX8" fmla="*/ 6842 w 13594"/>
                    <a:gd name="connsiteY8" fmla="*/ 14984 h 27188"/>
                    <a:gd name="connsiteX9" fmla="*/ 760 w 13594"/>
                    <a:gd name="connsiteY9" fmla="*/ 14984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760" y="27548"/>
                      </a:moveTo>
                      <a:lnTo>
                        <a:pt x="13324" y="27548"/>
                      </a:lnTo>
                      <a:lnTo>
                        <a:pt x="13324" y="18561"/>
                      </a:lnTo>
                      <a:cubicBezTo>
                        <a:pt x="13324" y="14926"/>
                        <a:pt x="13009" y="12060"/>
                        <a:pt x="12380" y="9961"/>
                      </a:cubicBezTo>
                      <a:cubicBezTo>
                        <a:pt x="11750" y="7852"/>
                        <a:pt x="10562" y="5964"/>
                        <a:pt x="8816" y="4294"/>
                      </a:cubicBezTo>
                      <a:cubicBezTo>
                        <a:pt x="7080" y="2625"/>
                        <a:pt x="4872" y="1313"/>
                        <a:pt x="2191" y="359"/>
                      </a:cubicBezTo>
                      <a:lnTo>
                        <a:pt x="-270" y="5553"/>
                      </a:lnTo>
                      <a:cubicBezTo>
                        <a:pt x="2258" y="6383"/>
                        <a:pt x="4056" y="7528"/>
                        <a:pt x="5125" y="8988"/>
                      </a:cubicBezTo>
                      <a:cubicBezTo>
                        <a:pt x="6203" y="10447"/>
                        <a:pt x="6775" y="12446"/>
                        <a:pt x="6842" y="14984"/>
                      </a:cubicBezTo>
                      <a:lnTo>
                        <a:pt x="760" y="14984"/>
                      </a:lnTo>
                      <a:close/>
                    </a:path>
                  </a:pathLst>
                </a:custGeom>
                <a:solidFill>
                  <a:srgbClr val="000000"/>
                </a:solidFill>
                <a:ln w="14" cap="flat">
                  <a:noFill/>
                  <a:prstDash val="solid"/>
                  <a:round/>
                </a:ln>
              </p:spPr>
              <p:txBody>
                <a:bodyPr rtlCol="0" anchor="ctr"/>
                <a:lstStyle/>
                <a:p>
                  <a:endParaRPr lang="en-US"/>
                </a:p>
              </p:txBody>
            </p:sp>
            <p:sp>
              <p:nvSpPr>
                <p:cNvPr id="1939" name="Freeform: Shape 1938">
                  <a:extLst>
                    <a:ext uri="{FF2B5EF4-FFF2-40B4-BE49-F238E27FC236}">
                      <a16:creationId xmlns:a16="http://schemas.microsoft.com/office/drawing/2014/main" id="{5B4FA029-163D-871C-850E-FD1F2F67DC50}"/>
                    </a:ext>
                  </a:extLst>
                </p:cNvPr>
                <p:cNvSpPr/>
                <p:nvPr/>
              </p:nvSpPr>
              <p:spPr>
                <a:xfrm flipV="1">
                  <a:off x="2463531" y="301864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40" name="Freeform: Shape 1939">
                  <a:extLst>
                    <a:ext uri="{FF2B5EF4-FFF2-40B4-BE49-F238E27FC236}">
                      <a16:creationId xmlns:a16="http://schemas.microsoft.com/office/drawing/2014/main" id="{D1B7C589-8AC5-FDE7-B321-C5D965665AAA}"/>
                    </a:ext>
                  </a:extLst>
                </p:cNvPr>
                <p:cNvSpPr/>
                <p:nvPr/>
              </p:nvSpPr>
              <p:spPr>
                <a:xfrm flipV="1">
                  <a:off x="2492868" y="2952818"/>
                  <a:ext cx="43773" cy="66941"/>
                </a:xfrm>
                <a:custGeom>
                  <a:avLst/>
                  <a:gdLst>
                    <a:gd name="connsiteX0" fmla="*/ 41356 w 43773"/>
                    <a:gd name="connsiteY0" fmla="*/ 48632 h 66941"/>
                    <a:gd name="connsiteX1" fmla="*/ 29193 w 43773"/>
                    <a:gd name="connsiteY1" fmla="*/ 47301 h 66941"/>
                    <a:gd name="connsiteX2" fmla="*/ 26860 w 43773"/>
                    <a:gd name="connsiteY2" fmla="*/ 52839 h 66941"/>
                    <a:gd name="connsiteX3" fmla="*/ 21995 w 43773"/>
                    <a:gd name="connsiteY3" fmla="*/ 54628 h 66941"/>
                    <a:gd name="connsiteX4" fmla="*/ 15255 w 43773"/>
                    <a:gd name="connsiteY4" fmla="*/ 51050 h 66941"/>
                    <a:gd name="connsiteX5" fmla="*/ 11792 w 43773"/>
                    <a:gd name="connsiteY5" fmla="*/ 36168 h 66941"/>
                    <a:gd name="connsiteX6" fmla="*/ 23469 w 43773"/>
                    <a:gd name="connsiteY6" fmla="*/ 41706 h 66941"/>
                    <a:gd name="connsiteX7" fmla="*/ 36949 w 43773"/>
                    <a:gd name="connsiteY7" fmla="*/ 35710 h 66941"/>
                    <a:gd name="connsiteX8" fmla="*/ 42558 w 43773"/>
                    <a:gd name="connsiteY8" fmla="*/ 20241 h 66941"/>
                    <a:gd name="connsiteX9" fmla="*/ 36648 w 43773"/>
                    <a:gd name="connsiteY9" fmla="*/ 4100 h 66941"/>
                    <a:gd name="connsiteX10" fmla="*/ 21494 w 43773"/>
                    <a:gd name="connsiteY10" fmla="*/ -1982 h 66941"/>
                    <a:gd name="connsiteX11" fmla="*/ 5181 w 43773"/>
                    <a:gd name="connsiteY11" fmla="*/ 5731 h 66941"/>
                    <a:gd name="connsiteX12" fmla="*/ -1216 w 43773"/>
                    <a:gd name="connsiteY12" fmla="*/ 31017 h 66941"/>
                    <a:gd name="connsiteX13" fmla="*/ 5438 w 43773"/>
                    <a:gd name="connsiteY13" fmla="*/ 57003 h 66941"/>
                    <a:gd name="connsiteX14" fmla="*/ 22753 w 43773"/>
                    <a:gd name="connsiteY14" fmla="*/ 64959 h 66941"/>
                    <a:gd name="connsiteX15" fmla="*/ 35117 w 43773"/>
                    <a:gd name="connsiteY15" fmla="*/ 60781 h 66941"/>
                    <a:gd name="connsiteX16" fmla="*/ 41356 w 43773"/>
                    <a:gd name="connsiteY16" fmla="*/ 48632 h 66941"/>
                    <a:gd name="connsiteX17" fmla="*/ 12865 w 43773"/>
                    <a:gd name="connsiteY17" fmla="*/ 21229 h 66941"/>
                    <a:gd name="connsiteX18" fmla="*/ 15684 w 43773"/>
                    <a:gd name="connsiteY18" fmla="*/ 11770 h 66941"/>
                    <a:gd name="connsiteX19" fmla="*/ 22124 w 43773"/>
                    <a:gd name="connsiteY19" fmla="*/ 8436 h 66941"/>
                    <a:gd name="connsiteX20" fmla="*/ 27933 w 43773"/>
                    <a:gd name="connsiteY20" fmla="*/ 11155 h 66941"/>
                    <a:gd name="connsiteX21" fmla="*/ 30266 w 43773"/>
                    <a:gd name="connsiteY21" fmla="*/ 20112 h 66941"/>
                    <a:gd name="connsiteX22" fmla="*/ 27762 w 43773"/>
                    <a:gd name="connsiteY22" fmla="*/ 29471 h 66941"/>
                    <a:gd name="connsiteX23" fmla="*/ 21494 w 43773"/>
                    <a:gd name="connsiteY23" fmla="*/ 32448 h 66941"/>
                    <a:gd name="connsiteX24" fmla="*/ 15369 w 43773"/>
                    <a:gd name="connsiteY24" fmla="*/ 29600 h 66941"/>
                    <a:gd name="connsiteX25" fmla="*/ 12865 w 43773"/>
                    <a:gd name="connsiteY25" fmla="*/ 2122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1356" y="48632"/>
                      </a:moveTo>
                      <a:lnTo>
                        <a:pt x="29193" y="47301"/>
                      </a:lnTo>
                      <a:cubicBezTo>
                        <a:pt x="28897" y="49801"/>
                        <a:pt x="28119" y="51647"/>
                        <a:pt x="26860" y="52839"/>
                      </a:cubicBezTo>
                      <a:cubicBezTo>
                        <a:pt x="25610" y="54031"/>
                        <a:pt x="23989" y="54628"/>
                        <a:pt x="21995" y="54628"/>
                      </a:cubicBezTo>
                      <a:cubicBezTo>
                        <a:pt x="19343" y="54628"/>
                        <a:pt x="17096" y="53435"/>
                        <a:pt x="15255" y="51050"/>
                      </a:cubicBezTo>
                      <a:cubicBezTo>
                        <a:pt x="13423" y="48665"/>
                        <a:pt x="12269" y="43705"/>
                        <a:pt x="11792" y="36168"/>
                      </a:cubicBezTo>
                      <a:cubicBezTo>
                        <a:pt x="14921" y="39860"/>
                        <a:pt x="18813" y="41706"/>
                        <a:pt x="23469" y="41706"/>
                      </a:cubicBezTo>
                      <a:cubicBezTo>
                        <a:pt x="28716" y="41706"/>
                        <a:pt x="33209" y="39707"/>
                        <a:pt x="36949" y="35710"/>
                      </a:cubicBezTo>
                      <a:cubicBezTo>
                        <a:pt x="40688" y="31722"/>
                        <a:pt x="42558" y="26566"/>
                        <a:pt x="42558" y="20241"/>
                      </a:cubicBezTo>
                      <a:cubicBezTo>
                        <a:pt x="42558" y="13535"/>
                        <a:pt x="40588" y="8154"/>
                        <a:pt x="36648" y="4100"/>
                      </a:cubicBezTo>
                      <a:cubicBezTo>
                        <a:pt x="32718" y="45"/>
                        <a:pt x="27666" y="-1982"/>
                        <a:pt x="21494" y="-1982"/>
                      </a:cubicBezTo>
                      <a:cubicBezTo>
                        <a:pt x="14883" y="-1982"/>
                        <a:pt x="9445" y="589"/>
                        <a:pt x="5181" y="5731"/>
                      </a:cubicBezTo>
                      <a:cubicBezTo>
                        <a:pt x="916" y="10873"/>
                        <a:pt x="-1216" y="19302"/>
                        <a:pt x="-1216" y="31017"/>
                      </a:cubicBezTo>
                      <a:cubicBezTo>
                        <a:pt x="-1216" y="43037"/>
                        <a:pt x="1002" y="51699"/>
                        <a:pt x="5438" y="57003"/>
                      </a:cubicBezTo>
                      <a:cubicBezTo>
                        <a:pt x="9884" y="62307"/>
                        <a:pt x="15656" y="64959"/>
                        <a:pt x="22753" y="64959"/>
                      </a:cubicBezTo>
                      <a:cubicBezTo>
                        <a:pt x="27733" y="64959"/>
                        <a:pt x="31854" y="63567"/>
                        <a:pt x="35117" y="60781"/>
                      </a:cubicBezTo>
                      <a:cubicBezTo>
                        <a:pt x="38380" y="57995"/>
                        <a:pt x="40459" y="53946"/>
                        <a:pt x="41356" y="48632"/>
                      </a:cubicBezTo>
                      <a:close/>
                      <a:moveTo>
                        <a:pt x="12865" y="21229"/>
                      </a:moveTo>
                      <a:cubicBezTo>
                        <a:pt x="12865" y="17146"/>
                        <a:pt x="13805" y="13993"/>
                        <a:pt x="15684" y="11770"/>
                      </a:cubicBezTo>
                      <a:cubicBezTo>
                        <a:pt x="17563" y="9547"/>
                        <a:pt x="19710" y="8436"/>
                        <a:pt x="22124" y="8436"/>
                      </a:cubicBezTo>
                      <a:cubicBezTo>
                        <a:pt x="24451" y="8436"/>
                        <a:pt x="26388" y="9342"/>
                        <a:pt x="27933" y="11155"/>
                      </a:cubicBezTo>
                      <a:cubicBezTo>
                        <a:pt x="29488" y="12977"/>
                        <a:pt x="30266" y="15963"/>
                        <a:pt x="30266" y="20112"/>
                      </a:cubicBezTo>
                      <a:cubicBezTo>
                        <a:pt x="30266" y="24377"/>
                        <a:pt x="29431" y="27496"/>
                        <a:pt x="27762" y="29471"/>
                      </a:cubicBezTo>
                      <a:cubicBezTo>
                        <a:pt x="26092" y="31455"/>
                        <a:pt x="24003" y="32448"/>
                        <a:pt x="21494" y="32448"/>
                      </a:cubicBezTo>
                      <a:cubicBezTo>
                        <a:pt x="19080" y="32448"/>
                        <a:pt x="17039" y="31498"/>
                        <a:pt x="15369" y="29600"/>
                      </a:cubicBezTo>
                      <a:cubicBezTo>
                        <a:pt x="13700" y="27711"/>
                        <a:pt x="12865" y="24921"/>
                        <a:pt x="12865" y="21229"/>
                      </a:cubicBezTo>
                      <a:close/>
                    </a:path>
                  </a:pathLst>
                </a:custGeom>
                <a:solidFill>
                  <a:srgbClr val="000000"/>
                </a:solidFill>
                <a:ln w="14" cap="flat">
                  <a:noFill/>
                  <a:prstDash val="solid"/>
                  <a:round/>
                </a:ln>
              </p:spPr>
              <p:txBody>
                <a:bodyPr rtlCol="0" anchor="ctr"/>
                <a:lstStyle/>
                <a:p>
                  <a:endParaRPr lang="en-US"/>
                </a:p>
              </p:txBody>
            </p:sp>
            <p:sp>
              <p:nvSpPr>
                <p:cNvPr id="1941" name="Freeform: Shape 1940">
                  <a:extLst>
                    <a:ext uri="{FF2B5EF4-FFF2-40B4-BE49-F238E27FC236}">
                      <a16:creationId xmlns:a16="http://schemas.microsoft.com/office/drawing/2014/main" id="{E29A3CEC-FC08-1B47-6B39-EF4E44B6EFF8}"/>
                    </a:ext>
                  </a:extLst>
                </p:cNvPr>
                <p:cNvSpPr/>
                <p:nvPr/>
              </p:nvSpPr>
              <p:spPr>
                <a:xfrm flipV="1">
                  <a:off x="2543759" y="2952818"/>
                  <a:ext cx="42571" cy="66941"/>
                </a:xfrm>
                <a:custGeom>
                  <a:avLst/>
                  <a:gdLst>
                    <a:gd name="connsiteX0" fmla="*/ 20120 w 42571"/>
                    <a:gd name="connsiteY0" fmla="*/ 64959 h 66941"/>
                    <a:gd name="connsiteX1" fmla="*/ 35016 w 42571"/>
                    <a:gd name="connsiteY1" fmla="*/ 58162 h 66941"/>
                    <a:gd name="connsiteX2" fmla="*/ 41413 w 42571"/>
                    <a:gd name="connsiteY2" fmla="*/ 31460 h 66941"/>
                    <a:gd name="connsiteX3" fmla="*/ 34973 w 42571"/>
                    <a:gd name="connsiteY3" fmla="*/ 4729 h 66941"/>
                    <a:gd name="connsiteX4" fmla="*/ 20120 w 42571"/>
                    <a:gd name="connsiteY4" fmla="*/ -1982 h 66941"/>
                    <a:gd name="connsiteX5" fmla="*/ 4694 w 42571"/>
                    <a:gd name="connsiteY5" fmla="*/ 5373 h 66941"/>
                    <a:gd name="connsiteX6" fmla="*/ -1159 w 42571"/>
                    <a:gd name="connsiteY6" fmla="*/ 31603 h 66941"/>
                    <a:gd name="connsiteX7" fmla="*/ 5280 w 42571"/>
                    <a:gd name="connsiteY7" fmla="*/ 58248 h 66941"/>
                    <a:gd name="connsiteX8" fmla="*/ 20120 w 42571"/>
                    <a:gd name="connsiteY8" fmla="*/ 64959 h 66941"/>
                    <a:gd name="connsiteX9" fmla="*/ 20120 w 42571"/>
                    <a:gd name="connsiteY9" fmla="*/ 54542 h 66941"/>
                    <a:gd name="connsiteX10" fmla="*/ 16056 w 42571"/>
                    <a:gd name="connsiteY10" fmla="*/ 53082 h 66941"/>
                    <a:gd name="connsiteX11" fmla="*/ 13280 w 42571"/>
                    <a:gd name="connsiteY11" fmla="*/ 47874 h 66941"/>
                    <a:gd name="connsiteX12" fmla="*/ 11992 w 42571"/>
                    <a:gd name="connsiteY12" fmla="*/ 31460 h 66941"/>
                    <a:gd name="connsiteX13" fmla="*/ 13151 w 42571"/>
                    <a:gd name="connsiteY13" fmla="*/ 15605 h 66941"/>
                    <a:gd name="connsiteX14" fmla="*/ 16070 w 42571"/>
                    <a:gd name="connsiteY14" fmla="*/ 9867 h 66941"/>
                    <a:gd name="connsiteX15" fmla="*/ 20120 w 42571"/>
                    <a:gd name="connsiteY15" fmla="*/ 8436 h 66941"/>
                    <a:gd name="connsiteX16" fmla="*/ 24198 w 42571"/>
                    <a:gd name="connsiteY16" fmla="*/ 9881 h 66941"/>
                    <a:gd name="connsiteX17" fmla="*/ 26960 w 42571"/>
                    <a:gd name="connsiteY17" fmla="*/ 15104 h 66941"/>
                    <a:gd name="connsiteX18" fmla="*/ 28262 w 42571"/>
                    <a:gd name="connsiteY18" fmla="*/ 31460 h 66941"/>
                    <a:gd name="connsiteX19" fmla="*/ 27103 w 42571"/>
                    <a:gd name="connsiteY19" fmla="*/ 47315 h 66941"/>
                    <a:gd name="connsiteX20" fmla="*/ 24169 w 42571"/>
                    <a:gd name="connsiteY20" fmla="*/ 53082 h 66941"/>
                    <a:gd name="connsiteX21" fmla="*/ 20120 w 42571"/>
                    <a:gd name="connsiteY21" fmla="*/ 54542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120" y="64959"/>
                      </a:moveTo>
                      <a:cubicBezTo>
                        <a:pt x="26473" y="64959"/>
                        <a:pt x="31439" y="62694"/>
                        <a:pt x="35016" y="58162"/>
                      </a:cubicBezTo>
                      <a:cubicBezTo>
                        <a:pt x="39281" y="52801"/>
                        <a:pt x="41413" y="43900"/>
                        <a:pt x="41413" y="31460"/>
                      </a:cubicBezTo>
                      <a:cubicBezTo>
                        <a:pt x="41413" y="19058"/>
                        <a:pt x="39266" y="10148"/>
                        <a:pt x="34973" y="4729"/>
                      </a:cubicBezTo>
                      <a:cubicBezTo>
                        <a:pt x="31424" y="255"/>
                        <a:pt x="26473" y="-1982"/>
                        <a:pt x="20120" y="-1982"/>
                      </a:cubicBezTo>
                      <a:cubicBezTo>
                        <a:pt x="13747" y="-1982"/>
                        <a:pt x="8605" y="470"/>
                        <a:pt x="4694" y="5373"/>
                      </a:cubicBezTo>
                      <a:cubicBezTo>
                        <a:pt x="792" y="10277"/>
                        <a:pt x="-1159" y="19020"/>
                        <a:pt x="-1159" y="31603"/>
                      </a:cubicBezTo>
                      <a:cubicBezTo>
                        <a:pt x="-1159" y="43948"/>
                        <a:pt x="987" y="52829"/>
                        <a:pt x="5280" y="58248"/>
                      </a:cubicBezTo>
                      <a:cubicBezTo>
                        <a:pt x="8829" y="62722"/>
                        <a:pt x="13776" y="64959"/>
                        <a:pt x="20120" y="64959"/>
                      </a:cubicBezTo>
                      <a:close/>
                      <a:moveTo>
                        <a:pt x="20120" y="54542"/>
                      </a:moveTo>
                      <a:cubicBezTo>
                        <a:pt x="18603" y="54542"/>
                        <a:pt x="17248" y="54055"/>
                        <a:pt x="16056" y="53082"/>
                      </a:cubicBezTo>
                      <a:cubicBezTo>
                        <a:pt x="14863" y="52119"/>
                        <a:pt x="13938" y="50382"/>
                        <a:pt x="13280" y="47874"/>
                      </a:cubicBezTo>
                      <a:cubicBezTo>
                        <a:pt x="12421" y="44630"/>
                        <a:pt x="11992" y="39159"/>
                        <a:pt x="11992" y="31460"/>
                      </a:cubicBezTo>
                      <a:cubicBezTo>
                        <a:pt x="11992" y="23771"/>
                        <a:pt x="12378" y="18486"/>
                        <a:pt x="13151" y="15605"/>
                      </a:cubicBezTo>
                      <a:cubicBezTo>
                        <a:pt x="13924" y="12733"/>
                        <a:pt x="14897" y="10821"/>
                        <a:pt x="16070" y="9867"/>
                      </a:cubicBezTo>
                      <a:cubicBezTo>
                        <a:pt x="17253" y="8913"/>
                        <a:pt x="18603" y="8436"/>
                        <a:pt x="20120" y="8436"/>
                      </a:cubicBezTo>
                      <a:cubicBezTo>
                        <a:pt x="21646" y="8436"/>
                        <a:pt x="23006" y="8917"/>
                        <a:pt x="24198" y="9881"/>
                      </a:cubicBezTo>
                      <a:cubicBezTo>
                        <a:pt x="25390" y="10854"/>
                        <a:pt x="26311" y="12595"/>
                        <a:pt x="26960" y="15104"/>
                      </a:cubicBezTo>
                      <a:cubicBezTo>
                        <a:pt x="27828" y="18319"/>
                        <a:pt x="28262" y="23771"/>
                        <a:pt x="28262" y="31460"/>
                      </a:cubicBezTo>
                      <a:cubicBezTo>
                        <a:pt x="28262" y="39159"/>
                        <a:pt x="27876" y="44444"/>
                        <a:pt x="27103" y="47315"/>
                      </a:cubicBezTo>
                      <a:cubicBezTo>
                        <a:pt x="26330" y="50196"/>
                        <a:pt x="25352" y="52119"/>
                        <a:pt x="24169" y="53082"/>
                      </a:cubicBezTo>
                      <a:cubicBezTo>
                        <a:pt x="22996" y="54055"/>
                        <a:pt x="21646" y="54542"/>
                        <a:pt x="20120" y="54542"/>
                      </a:cubicBezTo>
                      <a:close/>
                    </a:path>
                  </a:pathLst>
                </a:custGeom>
                <a:solidFill>
                  <a:srgbClr val="000000"/>
                </a:solidFill>
                <a:ln w="14" cap="flat">
                  <a:noFill/>
                  <a:prstDash val="solid"/>
                  <a:round/>
                </a:ln>
              </p:spPr>
              <p:txBody>
                <a:bodyPr rtlCol="0" anchor="ctr"/>
                <a:lstStyle/>
                <a:p>
                  <a:endParaRPr lang="en-US"/>
                </a:p>
              </p:txBody>
            </p:sp>
            <p:sp>
              <p:nvSpPr>
                <p:cNvPr id="1942" name="Freeform: Shape 1941">
                  <a:extLst>
                    <a:ext uri="{FF2B5EF4-FFF2-40B4-BE49-F238E27FC236}">
                      <a16:creationId xmlns:a16="http://schemas.microsoft.com/office/drawing/2014/main" id="{69BD64E5-A2C4-2112-6BD5-DCE0F88C91D9}"/>
                    </a:ext>
                  </a:extLst>
                </p:cNvPr>
                <p:cNvSpPr/>
                <p:nvPr/>
              </p:nvSpPr>
              <p:spPr>
                <a:xfrm flipV="1">
                  <a:off x="2592546" y="2953090"/>
                  <a:ext cx="22266" cy="84027"/>
                </a:xfrm>
                <a:custGeom>
                  <a:avLst/>
                  <a:gdLst>
                    <a:gd name="connsiteX0" fmla="*/ 21976 w 22266"/>
                    <a:gd name="connsiteY0" fmla="*/ 82663 h 84027"/>
                    <a:gd name="connsiteX1" fmla="*/ 21976 w 22266"/>
                    <a:gd name="connsiteY1" fmla="*/ -1364 h 84027"/>
                    <a:gd name="connsiteX2" fmla="*/ -290 w 22266"/>
                    <a:gd name="connsiteY2" fmla="*/ -1364 h 84027"/>
                    <a:gd name="connsiteX3" fmla="*/ -290 w 22266"/>
                    <a:gd name="connsiteY3" fmla="*/ 8524 h 84027"/>
                    <a:gd name="connsiteX4" fmla="*/ 10041 w 22266"/>
                    <a:gd name="connsiteY4" fmla="*/ 8524 h 84027"/>
                    <a:gd name="connsiteX5" fmla="*/ 10041 w 22266"/>
                    <a:gd name="connsiteY5" fmla="*/ 72876 h 84027"/>
                    <a:gd name="connsiteX6" fmla="*/ -290 w 22266"/>
                    <a:gd name="connsiteY6" fmla="*/ 72876 h 84027"/>
                    <a:gd name="connsiteX7" fmla="*/ -290 w 22266"/>
                    <a:gd name="connsiteY7" fmla="*/ 82663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1976" y="82663"/>
                      </a:moveTo>
                      <a:lnTo>
                        <a:pt x="21976" y="-1364"/>
                      </a:lnTo>
                      <a:lnTo>
                        <a:pt x="-290" y="-1364"/>
                      </a:lnTo>
                      <a:lnTo>
                        <a:pt x="-290" y="8524"/>
                      </a:lnTo>
                      <a:lnTo>
                        <a:pt x="10041" y="8524"/>
                      </a:lnTo>
                      <a:lnTo>
                        <a:pt x="10041" y="72876"/>
                      </a:lnTo>
                      <a:lnTo>
                        <a:pt x="-290" y="72876"/>
                      </a:lnTo>
                      <a:lnTo>
                        <a:pt x="-290" y="82663"/>
                      </a:lnTo>
                      <a:close/>
                    </a:path>
                  </a:pathLst>
                </a:custGeom>
                <a:solidFill>
                  <a:srgbClr val="000000"/>
                </a:solidFill>
                <a:ln w="14" cap="flat">
                  <a:noFill/>
                  <a:prstDash val="solid"/>
                  <a:round/>
                </a:ln>
              </p:spPr>
              <p:txBody>
                <a:bodyPr rtlCol="0" anchor="ctr"/>
                <a:lstStyle/>
                <a:p>
                  <a:endParaRPr lang="en-US"/>
                </a:p>
              </p:txBody>
            </p:sp>
          </p:grpSp>
        </p:grpSp>
        <p:grpSp>
          <p:nvGrpSpPr>
            <p:cNvPr id="1943" name="Graphic 3">
              <a:extLst>
                <a:ext uri="{FF2B5EF4-FFF2-40B4-BE49-F238E27FC236}">
                  <a16:creationId xmlns:a16="http://schemas.microsoft.com/office/drawing/2014/main" id="{B6D6648D-2035-D0E0-8DD4-D8A597592C02}"/>
                </a:ext>
              </a:extLst>
            </p:cNvPr>
            <p:cNvGrpSpPr/>
            <p:nvPr/>
          </p:nvGrpSpPr>
          <p:grpSpPr>
            <a:xfrm>
              <a:off x="5583776" y="2027997"/>
              <a:ext cx="2853229" cy="878148"/>
              <a:chOff x="5583776" y="2027997"/>
              <a:chExt cx="2853229" cy="878148"/>
            </a:xfrm>
            <a:noFill/>
          </p:grpSpPr>
          <p:sp>
            <p:nvSpPr>
              <p:cNvPr id="1944" name="Freeform: Shape 1943">
                <a:extLst>
                  <a:ext uri="{FF2B5EF4-FFF2-40B4-BE49-F238E27FC236}">
                    <a16:creationId xmlns:a16="http://schemas.microsoft.com/office/drawing/2014/main" id="{1673075C-8957-873B-6126-779A7A46C3FE}"/>
                  </a:ext>
                </a:extLst>
              </p:cNvPr>
              <p:cNvSpPr/>
              <p:nvPr/>
            </p:nvSpPr>
            <p:spPr>
              <a:xfrm>
                <a:off x="5583776" y="2027997"/>
                <a:ext cx="2853229" cy="871330"/>
              </a:xfrm>
              <a:custGeom>
                <a:avLst/>
                <a:gdLst>
                  <a:gd name="connsiteX0" fmla="*/ 2853625 w 2853229"/>
                  <a:gd name="connsiteY0" fmla="*/ 871340 h 871330"/>
                  <a:gd name="connsiteX1" fmla="*/ 395 w 2853229"/>
                  <a:gd name="connsiteY1" fmla="*/ 9 h 871330"/>
                </a:gdLst>
                <a:ahLst/>
                <a:cxnLst>
                  <a:cxn ang="0">
                    <a:pos x="connsiteX0" y="connsiteY0"/>
                  </a:cxn>
                  <a:cxn ang="0">
                    <a:pos x="connsiteX1" y="connsiteY1"/>
                  </a:cxn>
                </a:cxnLst>
                <a:rect l="l" t="t" r="r" b="b"/>
                <a:pathLst>
                  <a:path w="2853229" h="871330">
                    <a:moveTo>
                      <a:pt x="2853625" y="871340"/>
                    </a:moveTo>
                    <a:cubicBezTo>
                      <a:pt x="1904597" y="581520"/>
                      <a:pt x="953509" y="291076"/>
                      <a:pt x="395" y="9"/>
                    </a:cubicBezTo>
                  </a:path>
                </a:pathLst>
              </a:custGeom>
              <a:noFill/>
              <a:ln w="11448" cap="rnd">
                <a:solidFill>
                  <a:srgbClr val="000000"/>
                </a:solidFill>
                <a:prstDash val="solid"/>
                <a:round/>
              </a:ln>
            </p:spPr>
            <p:txBody>
              <a:bodyPr rtlCol="0" anchor="ctr"/>
              <a:lstStyle/>
              <a:p>
                <a:endParaRPr lang="en-US"/>
              </a:p>
            </p:txBody>
          </p:sp>
          <p:sp>
            <p:nvSpPr>
              <p:cNvPr id="1945" name="Freeform: Shape 1944">
                <a:extLst>
                  <a:ext uri="{FF2B5EF4-FFF2-40B4-BE49-F238E27FC236}">
                    <a16:creationId xmlns:a16="http://schemas.microsoft.com/office/drawing/2014/main" id="{CA33AE47-29BF-433D-035B-8E9CBF7F421C}"/>
                  </a:ext>
                </a:extLst>
              </p:cNvPr>
              <p:cNvSpPr/>
              <p:nvPr/>
            </p:nvSpPr>
            <p:spPr>
              <a:xfrm>
                <a:off x="8396652" y="2871109"/>
                <a:ext cx="40353" cy="35036"/>
              </a:xfrm>
              <a:custGeom>
                <a:avLst/>
                <a:gdLst>
                  <a:gd name="connsiteX0" fmla="*/ 11181 w 40353"/>
                  <a:gd name="connsiteY0" fmla="*/ 33 h 35036"/>
                  <a:gd name="connsiteX1" fmla="*/ 40831 w 40353"/>
                  <a:gd name="connsiteY1" fmla="*/ 28252 h 35036"/>
                  <a:gd name="connsiteX2" fmla="*/ 477 w 40353"/>
                  <a:gd name="connsiteY2" fmla="*/ 35070 h 35036"/>
                </a:gdLst>
                <a:ahLst/>
                <a:cxnLst>
                  <a:cxn ang="0">
                    <a:pos x="connsiteX0" y="connsiteY0"/>
                  </a:cxn>
                  <a:cxn ang="0">
                    <a:pos x="connsiteX1" y="connsiteY1"/>
                  </a:cxn>
                  <a:cxn ang="0">
                    <a:pos x="connsiteX2" y="connsiteY2"/>
                  </a:cxn>
                </a:cxnLst>
                <a:rect l="l" t="t" r="r" b="b"/>
                <a:pathLst>
                  <a:path w="40353" h="35036">
                    <a:moveTo>
                      <a:pt x="11181" y="33"/>
                    </a:moveTo>
                    <a:lnTo>
                      <a:pt x="40831" y="28252"/>
                    </a:lnTo>
                    <a:lnTo>
                      <a:pt x="477" y="35070"/>
                    </a:lnTo>
                  </a:path>
                </a:pathLst>
              </a:custGeom>
              <a:noFill/>
              <a:ln w="11448" cap="rnd">
                <a:solidFill>
                  <a:srgbClr val="000000"/>
                </a:solidFill>
                <a:prstDash val="solid"/>
                <a:round/>
              </a:ln>
            </p:spPr>
            <p:txBody>
              <a:bodyPr rtlCol="0" anchor="ctr"/>
              <a:lstStyle/>
              <a:p>
                <a:endParaRPr lang="en-US"/>
              </a:p>
            </p:txBody>
          </p:sp>
        </p:grpSp>
        <p:grpSp>
          <p:nvGrpSpPr>
            <p:cNvPr id="1946" name="Graphic 3">
              <a:extLst>
                <a:ext uri="{FF2B5EF4-FFF2-40B4-BE49-F238E27FC236}">
                  <a16:creationId xmlns:a16="http://schemas.microsoft.com/office/drawing/2014/main" id="{CEFDFB79-B9E2-B77C-1C5B-489C482FF086}"/>
                </a:ext>
              </a:extLst>
            </p:cNvPr>
            <p:cNvGrpSpPr/>
            <p:nvPr/>
          </p:nvGrpSpPr>
          <p:grpSpPr>
            <a:xfrm>
              <a:off x="8456982" y="2800069"/>
              <a:ext cx="839929" cy="467599"/>
              <a:chOff x="8456982" y="2800069"/>
              <a:chExt cx="839929" cy="467599"/>
            </a:xfrm>
          </p:grpSpPr>
          <p:sp>
            <p:nvSpPr>
              <p:cNvPr id="1947" name="Freeform: Shape 1946">
                <a:extLst>
                  <a:ext uri="{FF2B5EF4-FFF2-40B4-BE49-F238E27FC236}">
                    <a16:creationId xmlns:a16="http://schemas.microsoft.com/office/drawing/2014/main" id="{E3D9403E-6DE7-9A39-F2EB-D12E4D074875}"/>
                  </a:ext>
                </a:extLst>
              </p:cNvPr>
              <p:cNvSpPr/>
              <p:nvPr/>
            </p:nvSpPr>
            <p:spPr>
              <a:xfrm>
                <a:off x="8456982" y="2800069"/>
                <a:ext cx="839929" cy="467599"/>
              </a:xfrm>
              <a:custGeom>
                <a:avLst/>
                <a:gdLst>
                  <a:gd name="connsiteX0" fmla="*/ 504 w 839929"/>
                  <a:gd name="connsiteY0" fmla="*/ 467641 h 467599"/>
                  <a:gd name="connsiteX1" fmla="*/ 840433 w 839929"/>
                  <a:gd name="connsiteY1" fmla="*/ 467641 h 467599"/>
                  <a:gd name="connsiteX2" fmla="*/ 840433 w 839929"/>
                  <a:gd name="connsiteY2" fmla="*/ 42 h 467599"/>
                  <a:gd name="connsiteX3" fmla="*/ 504 w 839929"/>
                  <a:gd name="connsiteY3" fmla="*/ 42 h 467599"/>
                </a:gdLst>
                <a:ahLst/>
                <a:cxnLst>
                  <a:cxn ang="0">
                    <a:pos x="connsiteX0" y="connsiteY0"/>
                  </a:cxn>
                  <a:cxn ang="0">
                    <a:pos x="connsiteX1" y="connsiteY1"/>
                  </a:cxn>
                  <a:cxn ang="0">
                    <a:pos x="connsiteX2" y="connsiteY2"/>
                  </a:cxn>
                  <a:cxn ang="0">
                    <a:pos x="connsiteX3" y="connsiteY3"/>
                  </a:cxn>
                </a:cxnLst>
                <a:rect l="l" t="t" r="r" b="b"/>
                <a:pathLst>
                  <a:path w="839929" h="467599">
                    <a:moveTo>
                      <a:pt x="504" y="467641"/>
                    </a:moveTo>
                    <a:lnTo>
                      <a:pt x="840433" y="467641"/>
                    </a:lnTo>
                    <a:lnTo>
                      <a:pt x="840433" y="42"/>
                    </a:lnTo>
                    <a:lnTo>
                      <a:pt x="504" y="42"/>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1948" name="Graphic 3">
                <a:extLst>
                  <a:ext uri="{FF2B5EF4-FFF2-40B4-BE49-F238E27FC236}">
                    <a16:creationId xmlns:a16="http://schemas.microsoft.com/office/drawing/2014/main" id="{5E050AE3-1A6E-2E89-8879-A1CD2B333009}"/>
                  </a:ext>
                </a:extLst>
              </p:cNvPr>
              <p:cNvGrpSpPr/>
              <p:nvPr/>
            </p:nvGrpSpPr>
            <p:grpSpPr>
              <a:xfrm>
                <a:off x="8507152" y="2844341"/>
                <a:ext cx="741257" cy="67785"/>
                <a:chOff x="8507152" y="2844341"/>
                <a:chExt cx="741257" cy="67785"/>
              </a:xfrm>
              <a:solidFill>
                <a:srgbClr val="000000"/>
              </a:solidFill>
            </p:grpSpPr>
            <p:sp>
              <p:nvSpPr>
                <p:cNvPr id="1949" name="Freeform: Shape 1948">
                  <a:extLst>
                    <a:ext uri="{FF2B5EF4-FFF2-40B4-BE49-F238E27FC236}">
                      <a16:creationId xmlns:a16="http://schemas.microsoft.com/office/drawing/2014/main" id="{3B213454-755F-9DB8-CB0C-88E501C44948}"/>
                    </a:ext>
                  </a:extLst>
                </p:cNvPr>
                <p:cNvSpPr/>
                <p:nvPr/>
              </p:nvSpPr>
              <p:spPr>
                <a:xfrm flipV="1">
                  <a:off x="8507152" y="2844341"/>
                  <a:ext cx="61317" cy="67785"/>
                </a:xfrm>
                <a:custGeom>
                  <a:avLst/>
                  <a:gdLst>
                    <a:gd name="connsiteX0" fmla="*/ 32324 w 61317"/>
                    <a:gd name="connsiteY0" fmla="*/ 23177 h 67785"/>
                    <a:gd name="connsiteX1" fmla="*/ 32324 w 61317"/>
                    <a:gd name="connsiteY1" fmla="*/ 34225 h 67785"/>
                    <a:gd name="connsiteX2" fmla="*/ 60858 w 61317"/>
                    <a:gd name="connsiteY2" fmla="*/ 34225 h 67785"/>
                    <a:gd name="connsiteX3" fmla="*/ 60858 w 61317"/>
                    <a:gd name="connsiteY3" fmla="*/ 8109 h 67785"/>
                    <a:gd name="connsiteX4" fmla="*/ 48795 w 61317"/>
                    <a:gd name="connsiteY4" fmla="*/ 1026 h 67785"/>
                    <a:gd name="connsiteX5" fmla="*/ 32811 w 61317"/>
                    <a:gd name="connsiteY5" fmla="*/ -2037 h 67785"/>
                    <a:gd name="connsiteX6" fmla="*/ 14880 w 61317"/>
                    <a:gd name="connsiteY6" fmla="*/ 2271 h 67785"/>
                    <a:gd name="connsiteX7" fmla="*/ 3390 w 61317"/>
                    <a:gd name="connsiteY7" fmla="*/ 14620 h 67785"/>
                    <a:gd name="connsiteX8" fmla="*/ -460 w 61317"/>
                    <a:gd name="connsiteY8" fmla="*/ 32078 h 67785"/>
                    <a:gd name="connsiteX9" fmla="*/ 3833 w 61317"/>
                    <a:gd name="connsiteY9" fmla="*/ 50280 h 67785"/>
                    <a:gd name="connsiteX10" fmla="*/ 16397 w 61317"/>
                    <a:gd name="connsiteY10" fmla="*/ 62486 h 67785"/>
                    <a:gd name="connsiteX11" fmla="*/ 32095 w 61317"/>
                    <a:gd name="connsiteY11" fmla="*/ 65749 h 67785"/>
                    <a:gd name="connsiteX12" fmla="*/ 51170 w 61317"/>
                    <a:gd name="connsiteY12" fmla="*/ 60626 h 67785"/>
                    <a:gd name="connsiteX13" fmla="*/ 59999 w 61317"/>
                    <a:gd name="connsiteY13" fmla="*/ 46488 h 67785"/>
                    <a:gd name="connsiteX14" fmla="*/ 46863 w 61317"/>
                    <a:gd name="connsiteY14" fmla="*/ 44027 h 67785"/>
                    <a:gd name="connsiteX15" fmla="*/ 41640 w 61317"/>
                    <a:gd name="connsiteY15" fmla="*/ 51640 h 67785"/>
                    <a:gd name="connsiteX16" fmla="*/ 32095 w 61317"/>
                    <a:gd name="connsiteY16" fmla="*/ 54444 h 67785"/>
                    <a:gd name="connsiteX17" fmla="*/ 18300 w 61317"/>
                    <a:gd name="connsiteY17" fmla="*/ 48935 h 67785"/>
                    <a:gd name="connsiteX18" fmla="*/ 13178 w 61317"/>
                    <a:gd name="connsiteY18" fmla="*/ 32622 h 67785"/>
                    <a:gd name="connsiteX19" fmla="*/ 18358 w 61317"/>
                    <a:gd name="connsiteY19" fmla="*/ 15107 h 67785"/>
                    <a:gd name="connsiteX20" fmla="*/ 31966 w 61317"/>
                    <a:gd name="connsiteY20" fmla="*/ 9282 h 67785"/>
                    <a:gd name="connsiteX21" fmla="*/ 40309 w 61317"/>
                    <a:gd name="connsiteY21" fmla="*/ 10914 h 67785"/>
                    <a:gd name="connsiteX22" fmla="*/ 47478 w 61317"/>
                    <a:gd name="connsiteY22" fmla="*/ 14863 h 67785"/>
                    <a:gd name="connsiteX23" fmla="*/ 47478 w 61317"/>
                    <a:gd name="connsiteY23" fmla="*/ 23177 h 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317" h="67785">
                      <a:moveTo>
                        <a:pt x="32324" y="23177"/>
                      </a:moveTo>
                      <a:lnTo>
                        <a:pt x="32324" y="34225"/>
                      </a:lnTo>
                      <a:lnTo>
                        <a:pt x="60858" y="34225"/>
                      </a:lnTo>
                      <a:lnTo>
                        <a:pt x="60858" y="8109"/>
                      </a:lnTo>
                      <a:cubicBezTo>
                        <a:pt x="58082" y="5428"/>
                        <a:pt x="54061" y="3067"/>
                        <a:pt x="48795" y="1026"/>
                      </a:cubicBezTo>
                      <a:cubicBezTo>
                        <a:pt x="43538" y="-1016"/>
                        <a:pt x="38210" y="-2037"/>
                        <a:pt x="32811" y="-2037"/>
                      </a:cubicBezTo>
                      <a:cubicBezTo>
                        <a:pt x="25961" y="-2037"/>
                        <a:pt x="19984" y="-601"/>
                        <a:pt x="14880" y="2271"/>
                      </a:cubicBezTo>
                      <a:cubicBezTo>
                        <a:pt x="9786" y="5152"/>
                        <a:pt x="5956" y="9268"/>
                        <a:pt x="3390" y="14620"/>
                      </a:cubicBezTo>
                      <a:cubicBezTo>
                        <a:pt x="823" y="19972"/>
                        <a:pt x="-460" y="25791"/>
                        <a:pt x="-460" y="32078"/>
                      </a:cubicBezTo>
                      <a:cubicBezTo>
                        <a:pt x="-460" y="38909"/>
                        <a:pt x="971" y="44976"/>
                        <a:pt x="3833" y="50280"/>
                      </a:cubicBezTo>
                      <a:cubicBezTo>
                        <a:pt x="6695" y="55584"/>
                        <a:pt x="10883" y="59653"/>
                        <a:pt x="16397" y="62486"/>
                      </a:cubicBezTo>
                      <a:cubicBezTo>
                        <a:pt x="20604" y="64662"/>
                        <a:pt x="25837" y="65749"/>
                        <a:pt x="32095" y="65749"/>
                      </a:cubicBezTo>
                      <a:cubicBezTo>
                        <a:pt x="40233" y="65749"/>
                        <a:pt x="46591" y="64041"/>
                        <a:pt x="51170" y="60626"/>
                      </a:cubicBezTo>
                      <a:cubicBezTo>
                        <a:pt x="55749" y="57220"/>
                        <a:pt x="58692" y="52508"/>
                        <a:pt x="59999" y="46488"/>
                      </a:cubicBezTo>
                      <a:lnTo>
                        <a:pt x="46863" y="44027"/>
                      </a:lnTo>
                      <a:cubicBezTo>
                        <a:pt x="45937" y="47242"/>
                        <a:pt x="44197" y="49779"/>
                        <a:pt x="41640" y="51640"/>
                      </a:cubicBezTo>
                      <a:cubicBezTo>
                        <a:pt x="39093" y="53509"/>
                        <a:pt x="35911" y="54444"/>
                        <a:pt x="32095" y="54444"/>
                      </a:cubicBezTo>
                      <a:cubicBezTo>
                        <a:pt x="26314" y="54444"/>
                        <a:pt x="21716" y="52608"/>
                        <a:pt x="18300" y="48935"/>
                      </a:cubicBezTo>
                      <a:cubicBezTo>
                        <a:pt x="14885" y="45272"/>
                        <a:pt x="13178" y="39834"/>
                        <a:pt x="13178" y="32622"/>
                      </a:cubicBezTo>
                      <a:cubicBezTo>
                        <a:pt x="13178" y="24837"/>
                        <a:pt x="14904" y="18999"/>
                        <a:pt x="18358" y="15107"/>
                      </a:cubicBezTo>
                      <a:cubicBezTo>
                        <a:pt x="21821" y="11224"/>
                        <a:pt x="26357" y="9282"/>
                        <a:pt x="31966" y="9282"/>
                      </a:cubicBezTo>
                      <a:cubicBezTo>
                        <a:pt x="34742" y="9282"/>
                        <a:pt x="37523" y="9826"/>
                        <a:pt x="40309" y="10914"/>
                      </a:cubicBezTo>
                      <a:cubicBezTo>
                        <a:pt x="43095" y="12001"/>
                        <a:pt x="45484" y="13318"/>
                        <a:pt x="47478" y="14863"/>
                      </a:cubicBezTo>
                      <a:lnTo>
                        <a:pt x="47478" y="23177"/>
                      </a:lnTo>
                      <a:close/>
                    </a:path>
                  </a:pathLst>
                </a:custGeom>
                <a:solidFill>
                  <a:srgbClr val="000000"/>
                </a:solidFill>
                <a:ln w="14" cap="flat">
                  <a:noFill/>
                  <a:prstDash val="solid"/>
                  <a:round/>
                </a:ln>
              </p:spPr>
              <p:txBody>
                <a:bodyPr rtlCol="0" anchor="ctr"/>
                <a:lstStyle/>
                <a:p>
                  <a:endParaRPr lang="en-US"/>
                </a:p>
              </p:txBody>
            </p:sp>
            <p:sp>
              <p:nvSpPr>
                <p:cNvPr id="1950" name="Freeform: Shape 1949">
                  <a:extLst>
                    <a:ext uri="{FF2B5EF4-FFF2-40B4-BE49-F238E27FC236}">
                      <a16:creationId xmlns:a16="http://schemas.microsoft.com/office/drawing/2014/main" id="{65DEE536-59B0-6B2E-EE89-9E43B83AEF07}"/>
                    </a:ext>
                  </a:extLst>
                </p:cNvPr>
                <p:cNvSpPr/>
                <p:nvPr/>
              </p:nvSpPr>
              <p:spPr>
                <a:xfrm flipV="1">
                  <a:off x="8580578" y="2845457"/>
                  <a:ext cx="12578" cy="65553"/>
                </a:xfrm>
                <a:custGeom>
                  <a:avLst/>
                  <a:gdLst>
                    <a:gd name="connsiteX0" fmla="*/ 1102 w 12578"/>
                    <a:gd name="connsiteY0" fmla="*/ -2037 h 65553"/>
                    <a:gd name="connsiteX1" fmla="*/ 1102 w 12578"/>
                    <a:gd name="connsiteY1" fmla="*/ 63517 h 65553"/>
                    <a:gd name="connsiteX2" fmla="*/ 13680 w 12578"/>
                    <a:gd name="connsiteY2" fmla="*/ 63517 h 65553"/>
                    <a:gd name="connsiteX3" fmla="*/ 13680 w 12578"/>
                    <a:gd name="connsiteY3" fmla="*/ -2037 h 65553"/>
                  </a:gdLst>
                  <a:ahLst/>
                  <a:cxnLst>
                    <a:cxn ang="0">
                      <a:pos x="connsiteX0" y="connsiteY0"/>
                    </a:cxn>
                    <a:cxn ang="0">
                      <a:pos x="connsiteX1" y="connsiteY1"/>
                    </a:cxn>
                    <a:cxn ang="0">
                      <a:pos x="connsiteX2" y="connsiteY2"/>
                    </a:cxn>
                    <a:cxn ang="0">
                      <a:pos x="connsiteX3" y="connsiteY3"/>
                    </a:cxn>
                  </a:cxnLst>
                  <a:rect l="l" t="t" r="r" b="b"/>
                  <a:pathLst>
                    <a:path w="12578" h="65553">
                      <a:moveTo>
                        <a:pt x="1102" y="-2037"/>
                      </a:moveTo>
                      <a:lnTo>
                        <a:pt x="1102" y="63517"/>
                      </a:lnTo>
                      <a:lnTo>
                        <a:pt x="13680" y="63517"/>
                      </a:lnTo>
                      <a:lnTo>
                        <a:pt x="13680" y="-2037"/>
                      </a:lnTo>
                      <a:close/>
                    </a:path>
                  </a:pathLst>
                </a:custGeom>
                <a:solidFill>
                  <a:srgbClr val="000000"/>
                </a:solidFill>
                <a:ln w="14" cap="flat">
                  <a:noFill/>
                  <a:prstDash val="solid"/>
                  <a:round/>
                </a:ln>
              </p:spPr>
              <p:txBody>
                <a:bodyPr rtlCol="0" anchor="ctr"/>
                <a:lstStyle/>
                <a:p>
                  <a:endParaRPr lang="en-US"/>
                </a:p>
              </p:txBody>
            </p:sp>
            <p:sp>
              <p:nvSpPr>
                <p:cNvPr id="1951" name="Freeform: Shape 1950">
                  <a:extLst>
                    <a:ext uri="{FF2B5EF4-FFF2-40B4-BE49-F238E27FC236}">
                      <a16:creationId xmlns:a16="http://schemas.microsoft.com/office/drawing/2014/main" id="{D759A906-B227-5A28-5F5F-06DD484FCDE9}"/>
                    </a:ext>
                  </a:extLst>
                </p:cNvPr>
                <p:cNvSpPr/>
                <p:nvPr/>
              </p:nvSpPr>
              <p:spPr>
                <a:xfrm flipV="1">
                  <a:off x="8605764" y="2863516"/>
                  <a:ext cx="43187" cy="48567"/>
                </a:xfrm>
                <a:custGeom>
                  <a:avLst/>
                  <a:gdLst>
                    <a:gd name="connsiteX0" fmla="*/ 31584 w 43187"/>
                    <a:gd name="connsiteY0" fmla="*/ -293 h 48567"/>
                    <a:gd name="connsiteX1" fmla="*/ 31584 w 43187"/>
                    <a:gd name="connsiteY1" fmla="*/ 6819 h 48567"/>
                    <a:gd name="connsiteX2" fmla="*/ 24758 w 43187"/>
                    <a:gd name="connsiteY2" fmla="*/ 824 h 48567"/>
                    <a:gd name="connsiteX3" fmla="*/ 15843 w 43187"/>
                    <a:gd name="connsiteY3" fmla="*/ -1366 h 48567"/>
                    <a:gd name="connsiteX4" fmla="*/ 7243 w 43187"/>
                    <a:gd name="connsiteY4" fmla="*/ 738 h 48567"/>
                    <a:gd name="connsiteX5" fmla="*/ 1748 w 43187"/>
                    <a:gd name="connsiteY5" fmla="*/ 6633 h 48567"/>
                    <a:gd name="connsiteX6" fmla="*/ 60 w 43187"/>
                    <a:gd name="connsiteY6" fmla="*/ 17151 h 48567"/>
                    <a:gd name="connsiteX7" fmla="*/ 60 w 43187"/>
                    <a:gd name="connsiteY7" fmla="*/ 47202 h 48567"/>
                    <a:gd name="connsiteX8" fmla="*/ 12624 w 43187"/>
                    <a:gd name="connsiteY8" fmla="*/ 47202 h 48567"/>
                    <a:gd name="connsiteX9" fmla="*/ 12624 w 43187"/>
                    <a:gd name="connsiteY9" fmla="*/ 25379 h 48567"/>
                    <a:gd name="connsiteX10" fmla="*/ 13311 w 43187"/>
                    <a:gd name="connsiteY10" fmla="*/ 13101 h 48567"/>
                    <a:gd name="connsiteX11" fmla="*/ 15843 w 43187"/>
                    <a:gd name="connsiteY11" fmla="*/ 9524 h 48567"/>
                    <a:gd name="connsiteX12" fmla="*/ 20494 w 43187"/>
                    <a:gd name="connsiteY12" fmla="*/ 8207 h 48567"/>
                    <a:gd name="connsiteX13" fmla="*/ 26261 w 43187"/>
                    <a:gd name="connsiteY13" fmla="*/ 9968 h 48567"/>
                    <a:gd name="connsiteX14" fmla="*/ 29738 w 43187"/>
                    <a:gd name="connsiteY14" fmla="*/ 14346 h 48567"/>
                    <a:gd name="connsiteX15" fmla="*/ 30683 w 43187"/>
                    <a:gd name="connsiteY15" fmla="*/ 27168 h 48567"/>
                    <a:gd name="connsiteX16" fmla="*/ 30683 w 43187"/>
                    <a:gd name="connsiteY16" fmla="*/ 47202 h 48567"/>
                    <a:gd name="connsiteX17" fmla="*/ 43247 w 43187"/>
                    <a:gd name="connsiteY17" fmla="*/ 47202 h 48567"/>
                    <a:gd name="connsiteX18" fmla="*/ 43247 w 43187"/>
                    <a:gd name="connsiteY18" fmla="*/ -293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584" y="-293"/>
                      </a:moveTo>
                      <a:lnTo>
                        <a:pt x="31584" y="6819"/>
                      </a:lnTo>
                      <a:cubicBezTo>
                        <a:pt x="29857" y="4282"/>
                        <a:pt x="27582" y="2283"/>
                        <a:pt x="24758" y="824"/>
                      </a:cubicBezTo>
                      <a:cubicBezTo>
                        <a:pt x="21944" y="-636"/>
                        <a:pt x="18973" y="-1366"/>
                        <a:pt x="15843" y="-1366"/>
                      </a:cubicBezTo>
                      <a:cubicBezTo>
                        <a:pt x="12648" y="-1366"/>
                        <a:pt x="9781" y="-665"/>
                        <a:pt x="7243" y="738"/>
                      </a:cubicBezTo>
                      <a:cubicBezTo>
                        <a:pt x="4715" y="2140"/>
                        <a:pt x="2883" y="4105"/>
                        <a:pt x="1748" y="6633"/>
                      </a:cubicBezTo>
                      <a:cubicBezTo>
                        <a:pt x="623" y="9171"/>
                        <a:pt x="60" y="12677"/>
                        <a:pt x="60" y="17151"/>
                      </a:cubicBezTo>
                      <a:lnTo>
                        <a:pt x="60" y="47202"/>
                      </a:lnTo>
                      <a:lnTo>
                        <a:pt x="12624" y="47202"/>
                      </a:lnTo>
                      <a:lnTo>
                        <a:pt x="12624" y="25379"/>
                      </a:lnTo>
                      <a:cubicBezTo>
                        <a:pt x="12624" y="18701"/>
                        <a:pt x="12853" y="14609"/>
                        <a:pt x="13311" y="13101"/>
                      </a:cubicBezTo>
                      <a:cubicBezTo>
                        <a:pt x="13778" y="11594"/>
                        <a:pt x="14622" y="10402"/>
                        <a:pt x="15843" y="9524"/>
                      </a:cubicBezTo>
                      <a:cubicBezTo>
                        <a:pt x="17064" y="8646"/>
                        <a:pt x="18615" y="8207"/>
                        <a:pt x="20494" y="8207"/>
                      </a:cubicBezTo>
                      <a:cubicBezTo>
                        <a:pt x="22641" y="8207"/>
                        <a:pt x="24563" y="8794"/>
                        <a:pt x="26261" y="9968"/>
                      </a:cubicBezTo>
                      <a:cubicBezTo>
                        <a:pt x="27959" y="11150"/>
                        <a:pt x="29118" y="12610"/>
                        <a:pt x="29738" y="14346"/>
                      </a:cubicBezTo>
                      <a:cubicBezTo>
                        <a:pt x="30368" y="16092"/>
                        <a:pt x="30683" y="20366"/>
                        <a:pt x="30683" y="27168"/>
                      </a:cubicBezTo>
                      <a:lnTo>
                        <a:pt x="30683" y="47202"/>
                      </a:lnTo>
                      <a:lnTo>
                        <a:pt x="43247" y="47202"/>
                      </a:lnTo>
                      <a:lnTo>
                        <a:pt x="43247" y="-293"/>
                      </a:lnTo>
                      <a:close/>
                    </a:path>
                  </a:pathLst>
                </a:custGeom>
                <a:solidFill>
                  <a:srgbClr val="000000"/>
                </a:solidFill>
                <a:ln w="14" cap="flat">
                  <a:noFill/>
                  <a:prstDash val="solid"/>
                  <a:round/>
                </a:ln>
              </p:spPr>
              <p:txBody>
                <a:bodyPr rtlCol="0" anchor="ctr"/>
                <a:lstStyle/>
                <a:p>
                  <a:endParaRPr lang="en-US"/>
                </a:p>
              </p:txBody>
            </p:sp>
            <p:sp>
              <p:nvSpPr>
                <p:cNvPr id="1952" name="Freeform: Shape 1951">
                  <a:extLst>
                    <a:ext uri="{FF2B5EF4-FFF2-40B4-BE49-F238E27FC236}">
                      <a16:creationId xmlns:a16="http://schemas.microsoft.com/office/drawing/2014/main" id="{5CE6CFE7-6E6E-6465-A311-868E25827933}"/>
                    </a:ext>
                  </a:extLst>
                </p:cNvPr>
                <p:cNvSpPr/>
                <p:nvPr/>
              </p:nvSpPr>
              <p:spPr>
                <a:xfrm flipV="1">
                  <a:off x="8659203" y="2862443"/>
                  <a:ext cx="44804" cy="49640"/>
                </a:xfrm>
                <a:custGeom>
                  <a:avLst/>
                  <a:gdLst>
                    <a:gd name="connsiteX0" fmla="*/ 44365 w 44804"/>
                    <a:gd name="connsiteY0" fmla="*/ 33126 h 49640"/>
                    <a:gd name="connsiteX1" fmla="*/ 31987 w 44804"/>
                    <a:gd name="connsiteY1" fmla="*/ 30879 h 49640"/>
                    <a:gd name="connsiteX2" fmla="*/ 29140 w 44804"/>
                    <a:gd name="connsiteY2" fmla="*/ 36475 h 49640"/>
                    <a:gd name="connsiteX3" fmla="*/ 23401 w 44804"/>
                    <a:gd name="connsiteY3" fmla="*/ 38349 h 49640"/>
                    <a:gd name="connsiteX4" fmla="*/ 15903 w 44804"/>
                    <a:gd name="connsiteY4" fmla="*/ 35101 h 49640"/>
                    <a:gd name="connsiteX5" fmla="*/ 13113 w 44804"/>
                    <a:gd name="connsiteY5" fmla="*/ 24268 h 49640"/>
                    <a:gd name="connsiteX6" fmla="*/ 15946 w 44804"/>
                    <a:gd name="connsiteY6" fmla="*/ 12320 h 49640"/>
                    <a:gd name="connsiteX7" fmla="*/ 23573 w 44804"/>
                    <a:gd name="connsiteY7" fmla="*/ 8842 h 49640"/>
                    <a:gd name="connsiteX8" fmla="*/ 29426 w 44804"/>
                    <a:gd name="connsiteY8" fmla="*/ 10874 h 49640"/>
                    <a:gd name="connsiteX9" fmla="*/ 32645 w 44804"/>
                    <a:gd name="connsiteY9" fmla="*/ 17872 h 49640"/>
                    <a:gd name="connsiteX10" fmla="*/ 44995 w 44804"/>
                    <a:gd name="connsiteY10" fmla="*/ 15768 h 49640"/>
                    <a:gd name="connsiteX11" fmla="*/ 37611 w 44804"/>
                    <a:gd name="connsiteY11" fmla="*/ 2932 h 49640"/>
                    <a:gd name="connsiteX12" fmla="*/ 22986 w 44804"/>
                    <a:gd name="connsiteY12" fmla="*/ -1403 h 49640"/>
                    <a:gd name="connsiteX13" fmla="*/ 6373 w 44804"/>
                    <a:gd name="connsiteY13" fmla="*/ 5165 h 49640"/>
                    <a:gd name="connsiteX14" fmla="*/ 191 w 44804"/>
                    <a:gd name="connsiteY14" fmla="*/ 23367 h 49640"/>
                    <a:gd name="connsiteX15" fmla="*/ 6401 w 44804"/>
                    <a:gd name="connsiteY15" fmla="*/ 41683 h 49640"/>
                    <a:gd name="connsiteX16" fmla="*/ 23215 w 44804"/>
                    <a:gd name="connsiteY16" fmla="*/ 48237 h 49640"/>
                    <a:gd name="connsiteX17" fmla="*/ 37010 w 44804"/>
                    <a:gd name="connsiteY17" fmla="*/ 44502 h 49640"/>
                    <a:gd name="connsiteX18" fmla="*/ 44365 w 44804"/>
                    <a:gd name="connsiteY18" fmla="*/ 3312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804" h="49640">
                      <a:moveTo>
                        <a:pt x="44365" y="33126"/>
                      </a:moveTo>
                      <a:lnTo>
                        <a:pt x="31987" y="30879"/>
                      </a:lnTo>
                      <a:cubicBezTo>
                        <a:pt x="31568" y="33360"/>
                        <a:pt x="30618" y="35225"/>
                        <a:pt x="29140" y="36475"/>
                      </a:cubicBezTo>
                      <a:cubicBezTo>
                        <a:pt x="27661" y="37724"/>
                        <a:pt x="25748" y="38349"/>
                        <a:pt x="23401" y="38349"/>
                      </a:cubicBezTo>
                      <a:cubicBezTo>
                        <a:pt x="20263" y="38349"/>
                        <a:pt x="17763" y="37266"/>
                        <a:pt x="15903" y="35101"/>
                      </a:cubicBezTo>
                      <a:cubicBezTo>
                        <a:pt x="14043" y="32945"/>
                        <a:pt x="13113" y="29334"/>
                        <a:pt x="13113" y="24268"/>
                      </a:cubicBezTo>
                      <a:cubicBezTo>
                        <a:pt x="13113" y="18630"/>
                        <a:pt x="14057" y="14647"/>
                        <a:pt x="15946" y="12320"/>
                      </a:cubicBezTo>
                      <a:cubicBezTo>
                        <a:pt x="17844" y="10001"/>
                        <a:pt x="20387" y="8842"/>
                        <a:pt x="23573" y="8842"/>
                      </a:cubicBezTo>
                      <a:cubicBezTo>
                        <a:pt x="25958" y="8842"/>
                        <a:pt x="27909" y="9520"/>
                        <a:pt x="29426" y="10874"/>
                      </a:cubicBezTo>
                      <a:cubicBezTo>
                        <a:pt x="30952" y="12229"/>
                        <a:pt x="32025" y="14562"/>
                        <a:pt x="32645" y="17872"/>
                      </a:cubicBezTo>
                      <a:lnTo>
                        <a:pt x="44995" y="15768"/>
                      </a:lnTo>
                      <a:cubicBezTo>
                        <a:pt x="43717" y="10102"/>
                        <a:pt x="41255" y="5823"/>
                        <a:pt x="37611" y="2932"/>
                      </a:cubicBezTo>
                      <a:cubicBezTo>
                        <a:pt x="33976" y="42"/>
                        <a:pt x="29101" y="-1403"/>
                        <a:pt x="22986" y="-1403"/>
                      </a:cubicBezTo>
                      <a:cubicBezTo>
                        <a:pt x="16041" y="-1403"/>
                        <a:pt x="10503" y="786"/>
                        <a:pt x="6373" y="5165"/>
                      </a:cubicBezTo>
                      <a:cubicBezTo>
                        <a:pt x="2251" y="9553"/>
                        <a:pt x="191" y="15620"/>
                        <a:pt x="191" y="23367"/>
                      </a:cubicBezTo>
                      <a:cubicBezTo>
                        <a:pt x="191" y="31209"/>
                        <a:pt x="2261" y="37314"/>
                        <a:pt x="6401" y="41683"/>
                      </a:cubicBezTo>
                      <a:cubicBezTo>
                        <a:pt x="10542" y="46053"/>
                        <a:pt x="16146" y="48237"/>
                        <a:pt x="23215" y="48237"/>
                      </a:cubicBezTo>
                      <a:cubicBezTo>
                        <a:pt x="28996" y="48237"/>
                        <a:pt x="33595" y="46992"/>
                        <a:pt x="37010" y="44502"/>
                      </a:cubicBezTo>
                      <a:cubicBezTo>
                        <a:pt x="40425" y="42013"/>
                        <a:pt x="42877" y="38220"/>
                        <a:pt x="44365" y="33126"/>
                      </a:cubicBezTo>
                      <a:close/>
                    </a:path>
                  </a:pathLst>
                </a:custGeom>
                <a:solidFill>
                  <a:srgbClr val="000000"/>
                </a:solidFill>
                <a:ln w="14" cap="flat">
                  <a:noFill/>
                  <a:prstDash val="solid"/>
                  <a:round/>
                </a:ln>
              </p:spPr>
              <p:txBody>
                <a:bodyPr rtlCol="0" anchor="ctr"/>
                <a:lstStyle/>
                <a:p>
                  <a:endParaRPr lang="en-US"/>
                </a:p>
              </p:txBody>
            </p:sp>
            <p:sp>
              <p:nvSpPr>
                <p:cNvPr id="1953" name="Freeform: Shape 1952">
                  <a:extLst>
                    <a:ext uri="{FF2B5EF4-FFF2-40B4-BE49-F238E27FC236}">
                      <a16:creationId xmlns:a16="http://schemas.microsoft.com/office/drawing/2014/main" id="{B076AFCE-44C6-735B-3768-C7EF01E0E0A5}"/>
                    </a:ext>
                  </a:extLst>
                </p:cNvPr>
                <p:cNvSpPr/>
                <p:nvPr/>
              </p:nvSpPr>
              <p:spPr>
                <a:xfrm flipV="1">
                  <a:off x="8709994" y="2862443"/>
                  <a:ext cx="49011" cy="49640"/>
                </a:xfrm>
                <a:custGeom>
                  <a:avLst/>
                  <a:gdLst>
                    <a:gd name="connsiteX0" fmla="*/ 66 w 49011"/>
                    <a:gd name="connsiteY0" fmla="*/ 24082 h 49640"/>
                    <a:gd name="connsiteX1" fmla="*/ 3157 w 49011"/>
                    <a:gd name="connsiteY1" fmla="*/ 36203 h 49640"/>
                    <a:gd name="connsiteX2" fmla="*/ 11900 w 49011"/>
                    <a:gd name="connsiteY2" fmla="*/ 45146 h 49640"/>
                    <a:gd name="connsiteX3" fmla="*/ 24536 w 49011"/>
                    <a:gd name="connsiteY3" fmla="*/ 48237 h 49640"/>
                    <a:gd name="connsiteX4" fmla="*/ 42194 w 49011"/>
                    <a:gd name="connsiteY4" fmla="*/ 41240 h 49640"/>
                    <a:gd name="connsiteX5" fmla="*/ 49077 w 49011"/>
                    <a:gd name="connsiteY5" fmla="*/ 23553 h 49640"/>
                    <a:gd name="connsiteX6" fmla="*/ 42123 w 49011"/>
                    <a:gd name="connsiteY6" fmla="*/ 5680 h 49640"/>
                    <a:gd name="connsiteX7" fmla="*/ 24622 w 49011"/>
                    <a:gd name="connsiteY7" fmla="*/ -1403 h 49640"/>
                    <a:gd name="connsiteX8" fmla="*/ 12172 w 49011"/>
                    <a:gd name="connsiteY8" fmla="*/ 1544 h 49640"/>
                    <a:gd name="connsiteX9" fmla="*/ 3157 w 49011"/>
                    <a:gd name="connsiteY9" fmla="*/ 10202 h 49640"/>
                    <a:gd name="connsiteX10" fmla="*/ 66 w 49011"/>
                    <a:gd name="connsiteY10" fmla="*/ 24082 h 49640"/>
                    <a:gd name="connsiteX11" fmla="*/ 12945 w 49011"/>
                    <a:gd name="connsiteY11" fmla="*/ 23410 h 49640"/>
                    <a:gd name="connsiteX12" fmla="*/ 16293 w 49011"/>
                    <a:gd name="connsiteY12" fmla="*/ 12592 h 49640"/>
                    <a:gd name="connsiteX13" fmla="*/ 24579 w 49011"/>
                    <a:gd name="connsiteY13" fmla="*/ 8842 h 49640"/>
                    <a:gd name="connsiteX14" fmla="*/ 32821 w 49011"/>
                    <a:gd name="connsiteY14" fmla="*/ 12592 h 49640"/>
                    <a:gd name="connsiteX15" fmla="*/ 36155 w 49011"/>
                    <a:gd name="connsiteY15" fmla="*/ 23510 h 49640"/>
                    <a:gd name="connsiteX16" fmla="*/ 32821 w 49011"/>
                    <a:gd name="connsiteY16" fmla="*/ 34228 h 49640"/>
                    <a:gd name="connsiteX17" fmla="*/ 24579 w 49011"/>
                    <a:gd name="connsiteY17" fmla="*/ 37991 h 49640"/>
                    <a:gd name="connsiteX18" fmla="*/ 16293 w 49011"/>
                    <a:gd name="connsiteY18" fmla="*/ 34228 h 49640"/>
                    <a:gd name="connsiteX19" fmla="*/ 12945 w 49011"/>
                    <a:gd name="connsiteY19" fmla="*/ 23410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66" y="24082"/>
                      </a:moveTo>
                      <a:cubicBezTo>
                        <a:pt x="66" y="28261"/>
                        <a:pt x="1096" y="32301"/>
                        <a:pt x="3157" y="36203"/>
                      </a:cubicBezTo>
                      <a:cubicBezTo>
                        <a:pt x="5218" y="40114"/>
                        <a:pt x="8132" y="43095"/>
                        <a:pt x="11900" y="45146"/>
                      </a:cubicBezTo>
                      <a:cubicBezTo>
                        <a:pt x="15669" y="47207"/>
                        <a:pt x="19880" y="48237"/>
                        <a:pt x="24536" y="48237"/>
                      </a:cubicBezTo>
                      <a:cubicBezTo>
                        <a:pt x="31719" y="48237"/>
                        <a:pt x="37606" y="45905"/>
                        <a:pt x="42194" y="41240"/>
                      </a:cubicBezTo>
                      <a:cubicBezTo>
                        <a:pt x="46783" y="36575"/>
                        <a:pt x="49077" y="30679"/>
                        <a:pt x="49077" y="23553"/>
                      </a:cubicBezTo>
                      <a:cubicBezTo>
                        <a:pt x="49077" y="16369"/>
                        <a:pt x="46759" y="10412"/>
                        <a:pt x="42123" y="5680"/>
                      </a:cubicBezTo>
                      <a:cubicBezTo>
                        <a:pt x="37486" y="958"/>
                        <a:pt x="31653" y="-1403"/>
                        <a:pt x="24622" y="-1403"/>
                      </a:cubicBezTo>
                      <a:cubicBezTo>
                        <a:pt x="20272" y="-1403"/>
                        <a:pt x="16122" y="-421"/>
                        <a:pt x="12172" y="1544"/>
                      </a:cubicBezTo>
                      <a:cubicBezTo>
                        <a:pt x="8223" y="3519"/>
                        <a:pt x="5218" y="6405"/>
                        <a:pt x="3157" y="10202"/>
                      </a:cubicBezTo>
                      <a:cubicBezTo>
                        <a:pt x="1096" y="13999"/>
                        <a:pt x="66" y="18626"/>
                        <a:pt x="66" y="24082"/>
                      </a:cubicBezTo>
                      <a:close/>
                      <a:moveTo>
                        <a:pt x="12945" y="23410"/>
                      </a:moveTo>
                      <a:cubicBezTo>
                        <a:pt x="12945" y="18707"/>
                        <a:pt x="14061" y="15100"/>
                        <a:pt x="16293" y="12592"/>
                      </a:cubicBezTo>
                      <a:cubicBezTo>
                        <a:pt x="18535" y="10092"/>
                        <a:pt x="21297" y="8842"/>
                        <a:pt x="24579" y="8842"/>
                      </a:cubicBezTo>
                      <a:cubicBezTo>
                        <a:pt x="27861" y="8842"/>
                        <a:pt x="30608" y="10092"/>
                        <a:pt x="32821" y="12592"/>
                      </a:cubicBezTo>
                      <a:cubicBezTo>
                        <a:pt x="35044" y="15100"/>
                        <a:pt x="36155" y="18740"/>
                        <a:pt x="36155" y="23510"/>
                      </a:cubicBezTo>
                      <a:cubicBezTo>
                        <a:pt x="36155" y="28156"/>
                        <a:pt x="35044" y="31728"/>
                        <a:pt x="32821" y="34228"/>
                      </a:cubicBezTo>
                      <a:cubicBezTo>
                        <a:pt x="30608" y="36737"/>
                        <a:pt x="27861" y="37991"/>
                        <a:pt x="24579" y="37991"/>
                      </a:cubicBezTo>
                      <a:cubicBezTo>
                        <a:pt x="21297" y="37991"/>
                        <a:pt x="18535" y="36737"/>
                        <a:pt x="16293" y="34228"/>
                      </a:cubicBezTo>
                      <a:cubicBezTo>
                        <a:pt x="14061" y="31728"/>
                        <a:pt x="12945" y="28122"/>
                        <a:pt x="12945" y="23410"/>
                      </a:cubicBezTo>
                      <a:close/>
                    </a:path>
                  </a:pathLst>
                </a:custGeom>
                <a:solidFill>
                  <a:srgbClr val="000000"/>
                </a:solidFill>
                <a:ln w="14" cap="flat">
                  <a:noFill/>
                  <a:prstDash val="solid"/>
                  <a:round/>
                </a:ln>
              </p:spPr>
              <p:txBody>
                <a:bodyPr rtlCol="0" anchor="ctr"/>
                <a:lstStyle/>
                <a:p>
                  <a:endParaRPr lang="en-US"/>
                </a:p>
              </p:txBody>
            </p:sp>
            <p:sp>
              <p:nvSpPr>
                <p:cNvPr id="1954" name="Freeform: Shape 1953">
                  <a:extLst>
                    <a:ext uri="{FF2B5EF4-FFF2-40B4-BE49-F238E27FC236}">
                      <a16:creationId xmlns:a16="http://schemas.microsoft.com/office/drawing/2014/main" id="{12045A47-5874-0429-DE64-D905855137A0}"/>
                    </a:ext>
                  </a:extLst>
                </p:cNvPr>
                <p:cNvSpPr/>
                <p:nvPr/>
              </p:nvSpPr>
              <p:spPr>
                <a:xfrm flipV="1">
                  <a:off x="8764420" y="2862443"/>
                  <a:ext cx="44360" cy="49640"/>
                </a:xfrm>
                <a:custGeom>
                  <a:avLst/>
                  <a:gdLst>
                    <a:gd name="connsiteX0" fmla="*/ 347 w 44360"/>
                    <a:gd name="connsiteY0" fmla="*/ 13221 h 49640"/>
                    <a:gd name="connsiteX1" fmla="*/ 12954 w 44360"/>
                    <a:gd name="connsiteY1" fmla="*/ 15139 h 49640"/>
                    <a:gd name="connsiteX2" fmla="*/ 16216 w 44360"/>
                    <a:gd name="connsiteY2" fmla="*/ 9572 h 49640"/>
                    <a:gd name="connsiteX3" fmla="*/ 23114 w 44360"/>
                    <a:gd name="connsiteY3" fmla="*/ 7669 h 49640"/>
                    <a:gd name="connsiteX4" fmla="*/ 30440 w 44360"/>
                    <a:gd name="connsiteY4" fmla="*/ 9458 h 49640"/>
                    <a:gd name="connsiteX5" fmla="*/ 32100 w 44360"/>
                    <a:gd name="connsiteY5" fmla="*/ 12820 h 49640"/>
                    <a:gd name="connsiteX6" fmla="*/ 31199 w 44360"/>
                    <a:gd name="connsiteY6" fmla="*/ 15182 h 49640"/>
                    <a:gd name="connsiteX7" fmla="*/ 27006 w 44360"/>
                    <a:gd name="connsiteY7" fmla="*/ 16842 h 49640"/>
                    <a:gd name="connsiteX8" fmla="*/ 7731 w 44360"/>
                    <a:gd name="connsiteY8" fmla="*/ 22966 h 49640"/>
                    <a:gd name="connsiteX9" fmla="*/ 2093 w 44360"/>
                    <a:gd name="connsiteY9" fmla="*/ 33656 h 49640"/>
                    <a:gd name="connsiteX10" fmla="*/ 6958 w 44360"/>
                    <a:gd name="connsiteY10" fmla="*/ 44030 h 49640"/>
                    <a:gd name="connsiteX11" fmla="*/ 22083 w 44360"/>
                    <a:gd name="connsiteY11" fmla="*/ 48237 h 49640"/>
                    <a:gd name="connsiteX12" fmla="*/ 36565 w 44360"/>
                    <a:gd name="connsiteY12" fmla="*/ 45061 h 49640"/>
                    <a:gd name="connsiteX13" fmla="*/ 43105 w 44360"/>
                    <a:gd name="connsiteY13" fmla="*/ 35673 h 49640"/>
                    <a:gd name="connsiteX14" fmla="*/ 31242 w 44360"/>
                    <a:gd name="connsiteY14" fmla="*/ 33484 h 49640"/>
                    <a:gd name="connsiteX15" fmla="*/ 28351 w 44360"/>
                    <a:gd name="connsiteY15" fmla="*/ 37720 h 49640"/>
                    <a:gd name="connsiteX16" fmla="*/ 22298 w 44360"/>
                    <a:gd name="connsiteY16" fmla="*/ 39208 h 49640"/>
                    <a:gd name="connsiteX17" fmla="*/ 15200 w 44360"/>
                    <a:gd name="connsiteY17" fmla="*/ 37820 h 49640"/>
                    <a:gd name="connsiteX18" fmla="*/ 13769 w 44360"/>
                    <a:gd name="connsiteY18" fmla="*/ 35273 h 49640"/>
                    <a:gd name="connsiteX19" fmla="*/ 15014 w 44360"/>
                    <a:gd name="connsiteY19" fmla="*/ 32983 h 49640"/>
                    <a:gd name="connsiteX20" fmla="*/ 26748 w 44360"/>
                    <a:gd name="connsiteY20" fmla="*/ 29448 h 49640"/>
                    <a:gd name="connsiteX21" fmla="*/ 40772 w 44360"/>
                    <a:gd name="connsiteY21" fmla="*/ 23868 h 49640"/>
                    <a:gd name="connsiteX22" fmla="*/ 44707 w 44360"/>
                    <a:gd name="connsiteY22" fmla="*/ 14523 h 49640"/>
                    <a:gd name="connsiteX23" fmla="*/ 39255 w 44360"/>
                    <a:gd name="connsiteY23" fmla="*/ 3290 h 49640"/>
                    <a:gd name="connsiteX24" fmla="*/ 23114 w 44360"/>
                    <a:gd name="connsiteY24" fmla="*/ -1403 h 49640"/>
                    <a:gd name="connsiteX25" fmla="*/ 7745 w 44360"/>
                    <a:gd name="connsiteY25" fmla="*/ 2532 h 49640"/>
                    <a:gd name="connsiteX26" fmla="*/ 347 w 44360"/>
                    <a:gd name="connsiteY26" fmla="*/ 1322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347" y="13221"/>
                      </a:moveTo>
                      <a:lnTo>
                        <a:pt x="12954" y="15139"/>
                      </a:lnTo>
                      <a:cubicBezTo>
                        <a:pt x="13497" y="12696"/>
                        <a:pt x="14585" y="10841"/>
                        <a:pt x="16216" y="9572"/>
                      </a:cubicBezTo>
                      <a:cubicBezTo>
                        <a:pt x="17857" y="8303"/>
                        <a:pt x="20156" y="7669"/>
                        <a:pt x="23114" y="7669"/>
                      </a:cubicBezTo>
                      <a:cubicBezTo>
                        <a:pt x="26357" y="7669"/>
                        <a:pt x="28799" y="8265"/>
                        <a:pt x="30440" y="9458"/>
                      </a:cubicBezTo>
                      <a:cubicBezTo>
                        <a:pt x="31547" y="10297"/>
                        <a:pt x="32100" y="11418"/>
                        <a:pt x="32100" y="12820"/>
                      </a:cubicBezTo>
                      <a:cubicBezTo>
                        <a:pt x="32100" y="13774"/>
                        <a:pt x="31800" y="14562"/>
                        <a:pt x="31199" y="15182"/>
                      </a:cubicBezTo>
                      <a:cubicBezTo>
                        <a:pt x="30579" y="15783"/>
                        <a:pt x="29181" y="16336"/>
                        <a:pt x="27006" y="16842"/>
                      </a:cubicBezTo>
                      <a:cubicBezTo>
                        <a:pt x="16865" y="19074"/>
                        <a:pt x="10440" y="21115"/>
                        <a:pt x="7731" y="22966"/>
                      </a:cubicBezTo>
                      <a:cubicBezTo>
                        <a:pt x="3972" y="25532"/>
                        <a:pt x="2093" y="29095"/>
                        <a:pt x="2093" y="33656"/>
                      </a:cubicBezTo>
                      <a:cubicBezTo>
                        <a:pt x="2093" y="37767"/>
                        <a:pt x="3714" y="41225"/>
                        <a:pt x="6958" y="44030"/>
                      </a:cubicBezTo>
                      <a:cubicBezTo>
                        <a:pt x="10211" y="46835"/>
                        <a:pt x="15253" y="48237"/>
                        <a:pt x="22083" y="48237"/>
                      </a:cubicBezTo>
                      <a:cubicBezTo>
                        <a:pt x="28580" y="48237"/>
                        <a:pt x="33407" y="47178"/>
                        <a:pt x="36565" y="45061"/>
                      </a:cubicBezTo>
                      <a:cubicBezTo>
                        <a:pt x="39732" y="42943"/>
                        <a:pt x="41912" y="39814"/>
                        <a:pt x="43105" y="35673"/>
                      </a:cubicBezTo>
                      <a:lnTo>
                        <a:pt x="31242" y="33484"/>
                      </a:lnTo>
                      <a:cubicBezTo>
                        <a:pt x="30736" y="35325"/>
                        <a:pt x="29772" y="36737"/>
                        <a:pt x="28351" y="37720"/>
                      </a:cubicBezTo>
                      <a:cubicBezTo>
                        <a:pt x="26939" y="38712"/>
                        <a:pt x="24921" y="39208"/>
                        <a:pt x="22298" y="39208"/>
                      </a:cubicBezTo>
                      <a:cubicBezTo>
                        <a:pt x="18997" y="39208"/>
                        <a:pt x="16631" y="38745"/>
                        <a:pt x="15200" y="37820"/>
                      </a:cubicBezTo>
                      <a:cubicBezTo>
                        <a:pt x="14246" y="37161"/>
                        <a:pt x="13769" y="36312"/>
                        <a:pt x="13769" y="35273"/>
                      </a:cubicBezTo>
                      <a:cubicBezTo>
                        <a:pt x="13769" y="34376"/>
                        <a:pt x="14184" y="33613"/>
                        <a:pt x="15014" y="32983"/>
                      </a:cubicBezTo>
                      <a:cubicBezTo>
                        <a:pt x="16150" y="32153"/>
                        <a:pt x="20061" y="30975"/>
                        <a:pt x="26748" y="29448"/>
                      </a:cubicBezTo>
                      <a:cubicBezTo>
                        <a:pt x="33445" y="27932"/>
                        <a:pt x="38120" y="26071"/>
                        <a:pt x="40772" y="23868"/>
                      </a:cubicBezTo>
                      <a:cubicBezTo>
                        <a:pt x="43395" y="21626"/>
                        <a:pt x="44707" y="18511"/>
                        <a:pt x="44707" y="14523"/>
                      </a:cubicBezTo>
                      <a:cubicBezTo>
                        <a:pt x="44707" y="10164"/>
                        <a:pt x="42890" y="6419"/>
                        <a:pt x="39255" y="3290"/>
                      </a:cubicBezTo>
                      <a:cubicBezTo>
                        <a:pt x="35620" y="161"/>
                        <a:pt x="30240" y="-1403"/>
                        <a:pt x="23114" y="-1403"/>
                      </a:cubicBezTo>
                      <a:cubicBezTo>
                        <a:pt x="16646" y="-1403"/>
                        <a:pt x="11523" y="-92"/>
                        <a:pt x="7745" y="2532"/>
                      </a:cubicBezTo>
                      <a:cubicBezTo>
                        <a:pt x="3977" y="5155"/>
                        <a:pt x="1511" y="8718"/>
                        <a:pt x="347" y="13221"/>
                      </a:cubicBezTo>
                      <a:close/>
                    </a:path>
                  </a:pathLst>
                </a:custGeom>
                <a:solidFill>
                  <a:srgbClr val="000000"/>
                </a:solidFill>
                <a:ln w="14" cap="flat">
                  <a:noFill/>
                  <a:prstDash val="solid"/>
                  <a:round/>
                </a:ln>
              </p:spPr>
              <p:txBody>
                <a:bodyPr rtlCol="0" anchor="ctr"/>
                <a:lstStyle/>
                <a:p>
                  <a:endParaRPr lang="en-US"/>
                </a:p>
              </p:txBody>
            </p:sp>
            <p:sp>
              <p:nvSpPr>
                <p:cNvPr id="1955" name="Freeform: Shape 1954">
                  <a:extLst>
                    <a:ext uri="{FF2B5EF4-FFF2-40B4-BE49-F238E27FC236}">
                      <a16:creationId xmlns:a16="http://schemas.microsoft.com/office/drawing/2014/main" id="{7100FBBA-761E-23A7-934C-664130C93B6D}"/>
                    </a:ext>
                  </a:extLst>
                </p:cNvPr>
                <p:cNvSpPr/>
                <p:nvPr/>
              </p:nvSpPr>
              <p:spPr>
                <a:xfrm flipV="1">
                  <a:off x="8816112" y="2862443"/>
                  <a:ext cx="44372" cy="49640"/>
                </a:xfrm>
                <a:custGeom>
                  <a:avLst/>
                  <a:gdLst>
                    <a:gd name="connsiteX0" fmla="*/ 31472 w 44372"/>
                    <a:gd name="connsiteY0" fmla="*/ 14781 h 49640"/>
                    <a:gd name="connsiteX1" fmla="*/ 43993 w 44372"/>
                    <a:gd name="connsiteY1" fmla="*/ 12677 h 49640"/>
                    <a:gd name="connsiteX2" fmla="*/ 36366 w 44372"/>
                    <a:gd name="connsiteY2" fmla="*/ 2188 h 49640"/>
                    <a:gd name="connsiteX3" fmla="*/ 23344 w 44372"/>
                    <a:gd name="connsiteY3" fmla="*/ -1403 h 49640"/>
                    <a:gd name="connsiteX4" fmla="*/ 4999 w 44372"/>
                    <a:gd name="connsiteY4" fmla="*/ 6696 h 49640"/>
                    <a:gd name="connsiteX5" fmla="*/ 305 w 44372"/>
                    <a:gd name="connsiteY5" fmla="*/ 23052 h 49640"/>
                    <a:gd name="connsiteX6" fmla="*/ 6473 w 44372"/>
                    <a:gd name="connsiteY6" fmla="*/ 41540 h 49640"/>
                    <a:gd name="connsiteX7" fmla="*/ 22085 w 44372"/>
                    <a:gd name="connsiteY7" fmla="*/ 48237 h 49640"/>
                    <a:gd name="connsiteX8" fmla="*/ 38813 w 44372"/>
                    <a:gd name="connsiteY8" fmla="*/ 41240 h 49640"/>
                    <a:gd name="connsiteX9" fmla="*/ 44666 w 44372"/>
                    <a:gd name="connsiteY9" fmla="*/ 19789 h 49640"/>
                    <a:gd name="connsiteX10" fmla="*/ 13184 w 44372"/>
                    <a:gd name="connsiteY10" fmla="*/ 19789 h 49640"/>
                    <a:gd name="connsiteX11" fmla="*/ 16232 w 44372"/>
                    <a:gd name="connsiteY11" fmla="*/ 11089 h 49640"/>
                    <a:gd name="connsiteX12" fmla="*/ 23473 w 44372"/>
                    <a:gd name="connsiteY12" fmla="*/ 7984 h 49640"/>
                    <a:gd name="connsiteX13" fmla="*/ 28424 w 44372"/>
                    <a:gd name="connsiteY13" fmla="*/ 9586 h 49640"/>
                    <a:gd name="connsiteX14" fmla="*/ 31472 w 44372"/>
                    <a:gd name="connsiteY14" fmla="*/ 14781 h 49640"/>
                    <a:gd name="connsiteX15" fmla="*/ 32188 w 44372"/>
                    <a:gd name="connsiteY15" fmla="*/ 27488 h 49640"/>
                    <a:gd name="connsiteX16" fmla="*/ 29369 w 44372"/>
                    <a:gd name="connsiteY16" fmla="*/ 35773 h 49640"/>
                    <a:gd name="connsiteX17" fmla="*/ 22843 w 44372"/>
                    <a:gd name="connsiteY17" fmla="*/ 38621 h 49640"/>
                    <a:gd name="connsiteX18" fmla="*/ 16046 w 44372"/>
                    <a:gd name="connsiteY18" fmla="*/ 35630 h 49640"/>
                    <a:gd name="connsiteX19" fmla="*/ 13413 w 44372"/>
                    <a:gd name="connsiteY19" fmla="*/ 2748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472" y="14781"/>
                      </a:moveTo>
                      <a:lnTo>
                        <a:pt x="43993" y="12677"/>
                      </a:lnTo>
                      <a:cubicBezTo>
                        <a:pt x="42391" y="8089"/>
                        <a:pt x="39848" y="4592"/>
                        <a:pt x="36366" y="2188"/>
                      </a:cubicBezTo>
                      <a:cubicBezTo>
                        <a:pt x="32894" y="-206"/>
                        <a:pt x="28553" y="-1403"/>
                        <a:pt x="23344" y="-1403"/>
                      </a:cubicBezTo>
                      <a:cubicBezTo>
                        <a:pt x="15083" y="-1403"/>
                        <a:pt x="8968" y="1296"/>
                        <a:pt x="4999" y="6696"/>
                      </a:cubicBezTo>
                      <a:cubicBezTo>
                        <a:pt x="1870" y="11017"/>
                        <a:pt x="305" y="16469"/>
                        <a:pt x="305" y="23052"/>
                      </a:cubicBezTo>
                      <a:cubicBezTo>
                        <a:pt x="305" y="30922"/>
                        <a:pt x="2361" y="37085"/>
                        <a:pt x="6473" y="41540"/>
                      </a:cubicBezTo>
                      <a:cubicBezTo>
                        <a:pt x="10594" y="46005"/>
                        <a:pt x="15798" y="48237"/>
                        <a:pt x="22085" y="48237"/>
                      </a:cubicBezTo>
                      <a:cubicBezTo>
                        <a:pt x="29154" y="48237"/>
                        <a:pt x="34730" y="45905"/>
                        <a:pt x="38813" y="41240"/>
                      </a:cubicBezTo>
                      <a:cubicBezTo>
                        <a:pt x="42896" y="36575"/>
                        <a:pt x="44847" y="29425"/>
                        <a:pt x="44666" y="19789"/>
                      </a:cubicBezTo>
                      <a:lnTo>
                        <a:pt x="13184" y="19789"/>
                      </a:lnTo>
                      <a:cubicBezTo>
                        <a:pt x="13280" y="16069"/>
                        <a:pt x="14296" y="13169"/>
                        <a:pt x="16232" y="11089"/>
                      </a:cubicBezTo>
                      <a:cubicBezTo>
                        <a:pt x="18169" y="9019"/>
                        <a:pt x="20582" y="7984"/>
                        <a:pt x="23473" y="7984"/>
                      </a:cubicBezTo>
                      <a:cubicBezTo>
                        <a:pt x="25438" y="7984"/>
                        <a:pt x="27089" y="8518"/>
                        <a:pt x="28424" y="9586"/>
                      </a:cubicBezTo>
                      <a:cubicBezTo>
                        <a:pt x="29769" y="10664"/>
                        <a:pt x="30785" y="12396"/>
                        <a:pt x="31472" y="14781"/>
                      </a:cubicBezTo>
                      <a:close/>
                      <a:moveTo>
                        <a:pt x="32188" y="27488"/>
                      </a:moveTo>
                      <a:cubicBezTo>
                        <a:pt x="32102" y="31123"/>
                        <a:pt x="31162" y="33885"/>
                        <a:pt x="29369" y="35773"/>
                      </a:cubicBezTo>
                      <a:cubicBezTo>
                        <a:pt x="27585" y="37672"/>
                        <a:pt x="25410" y="38621"/>
                        <a:pt x="22843" y="38621"/>
                      </a:cubicBezTo>
                      <a:cubicBezTo>
                        <a:pt x="20105" y="38621"/>
                        <a:pt x="17840" y="37624"/>
                        <a:pt x="16046" y="35630"/>
                      </a:cubicBezTo>
                      <a:cubicBezTo>
                        <a:pt x="14262" y="33627"/>
                        <a:pt x="13385" y="30913"/>
                        <a:pt x="13413" y="27488"/>
                      </a:cubicBezTo>
                      <a:close/>
                    </a:path>
                  </a:pathLst>
                </a:custGeom>
                <a:solidFill>
                  <a:srgbClr val="000000"/>
                </a:solidFill>
                <a:ln w="14" cap="flat">
                  <a:noFill/>
                  <a:prstDash val="solid"/>
                  <a:round/>
                </a:ln>
              </p:spPr>
              <p:txBody>
                <a:bodyPr rtlCol="0" anchor="ctr"/>
                <a:lstStyle/>
                <a:p>
                  <a:endParaRPr lang="en-US"/>
                </a:p>
              </p:txBody>
            </p:sp>
            <p:sp>
              <p:nvSpPr>
                <p:cNvPr id="1956" name="Freeform: Shape 1955">
                  <a:extLst>
                    <a:ext uri="{FF2B5EF4-FFF2-40B4-BE49-F238E27FC236}">
                      <a16:creationId xmlns:a16="http://schemas.microsoft.com/office/drawing/2014/main" id="{335AD040-BBE1-B1A4-625E-87FC336579DD}"/>
                    </a:ext>
                  </a:extLst>
                </p:cNvPr>
                <p:cNvSpPr/>
                <p:nvPr/>
              </p:nvSpPr>
              <p:spPr>
                <a:xfrm flipV="1">
                  <a:off x="8864141" y="291101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57" name="Freeform: Shape 1956">
                  <a:extLst>
                    <a:ext uri="{FF2B5EF4-FFF2-40B4-BE49-F238E27FC236}">
                      <a16:creationId xmlns:a16="http://schemas.microsoft.com/office/drawing/2014/main" id="{06C5F3C1-7541-D6FD-DA88-4872E0A90DA5}"/>
                    </a:ext>
                  </a:extLst>
                </p:cNvPr>
                <p:cNvSpPr/>
                <p:nvPr/>
              </p:nvSpPr>
              <p:spPr>
                <a:xfrm flipV="1">
                  <a:off x="8893835" y="2853728"/>
                  <a:ext cx="44947" cy="49812"/>
                </a:xfrm>
                <a:custGeom>
                  <a:avLst/>
                  <a:gdLst>
                    <a:gd name="connsiteX0" fmla="*/ 45157 w 44947"/>
                    <a:gd name="connsiteY0" fmla="*/ -2008 h 49812"/>
                    <a:gd name="connsiteX1" fmla="*/ 209 w 44947"/>
                    <a:gd name="connsiteY1" fmla="*/ 17539 h 49812"/>
                    <a:gd name="connsiteX2" fmla="*/ 209 w 44947"/>
                    <a:gd name="connsiteY2" fmla="*/ 28357 h 49812"/>
                    <a:gd name="connsiteX3" fmla="*/ 45157 w 44947"/>
                    <a:gd name="connsiteY3" fmla="*/ 47804 h 49812"/>
                    <a:gd name="connsiteX4" fmla="*/ 45157 w 44947"/>
                    <a:gd name="connsiteY4" fmla="*/ 35068 h 49812"/>
                    <a:gd name="connsiteX5" fmla="*/ 13804 w 44947"/>
                    <a:gd name="connsiteY5" fmla="*/ 23077 h 49812"/>
                    <a:gd name="connsiteX6" fmla="*/ 45157 w 44947"/>
                    <a:gd name="connsiteY6" fmla="*/ 10641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5157" y="-2008"/>
                      </a:moveTo>
                      <a:lnTo>
                        <a:pt x="209" y="17539"/>
                      </a:lnTo>
                      <a:lnTo>
                        <a:pt x="209" y="28357"/>
                      </a:lnTo>
                      <a:lnTo>
                        <a:pt x="45157" y="47804"/>
                      </a:lnTo>
                      <a:lnTo>
                        <a:pt x="45157" y="35068"/>
                      </a:lnTo>
                      <a:lnTo>
                        <a:pt x="13804" y="23077"/>
                      </a:lnTo>
                      <a:lnTo>
                        <a:pt x="45157" y="10641"/>
                      </a:lnTo>
                      <a:close/>
                    </a:path>
                  </a:pathLst>
                </a:custGeom>
                <a:solidFill>
                  <a:srgbClr val="000000"/>
                </a:solidFill>
                <a:ln w="14" cap="flat">
                  <a:noFill/>
                  <a:prstDash val="solid"/>
                  <a:round/>
                </a:ln>
              </p:spPr>
              <p:txBody>
                <a:bodyPr rtlCol="0" anchor="ctr"/>
                <a:lstStyle/>
                <a:p>
                  <a:endParaRPr lang="en-US"/>
                </a:p>
              </p:txBody>
            </p:sp>
            <p:sp>
              <p:nvSpPr>
                <p:cNvPr id="1958" name="Freeform: Shape 1957">
                  <a:extLst>
                    <a:ext uri="{FF2B5EF4-FFF2-40B4-BE49-F238E27FC236}">
                      <a16:creationId xmlns:a16="http://schemas.microsoft.com/office/drawing/2014/main" id="{759D9CD0-EC5A-14A8-7311-096F090DF820}"/>
                    </a:ext>
                  </a:extLst>
                </p:cNvPr>
                <p:cNvSpPr/>
                <p:nvPr/>
              </p:nvSpPr>
              <p:spPr>
                <a:xfrm flipV="1">
                  <a:off x="8946875" y="2862987"/>
                  <a:ext cx="45834" cy="31381"/>
                </a:xfrm>
                <a:custGeom>
                  <a:avLst/>
                  <a:gdLst>
                    <a:gd name="connsiteX0" fmla="*/ 222 w 45834"/>
                    <a:gd name="connsiteY0" fmla="*/ 17842 h 31381"/>
                    <a:gd name="connsiteX1" fmla="*/ 222 w 45834"/>
                    <a:gd name="connsiteY1" fmla="*/ 29376 h 31381"/>
                    <a:gd name="connsiteX2" fmla="*/ 46056 w 45834"/>
                    <a:gd name="connsiteY2" fmla="*/ 29376 h 31381"/>
                    <a:gd name="connsiteX3" fmla="*/ 46056 w 45834"/>
                    <a:gd name="connsiteY3" fmla="*/ 17842 h 31381"/>
                    <a:gd name="connsiteX4" fmla="*/ 222 w 45834"/>
                    <a:gd name="connsiteY4" fmla="*/ -2005 h 31381"/>
                    <a:gd name="connsiteX5" fmla="*/ 222 w 45834"/>
                    <a:gd name="connsiteY5" fmla="*/ 9571 h 31381"/>
                    <a:gd name="connsiteX6" fmla="*/ 46056 w 45834"/>
                    <a:gd name="connsiteY6" fmla="*/ 9571 h 31381"/>
                    <a:gd name="connsiteX7" fmla="*/ 46056 w 45834"/>
                    <a:gd name="connsiteY7" fmla="*/ -2005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222" y="17842"/>
                      </a:moveTo>
                      <a:lnTo>
                        <a:pt x="222" y="29376"/>
                      </a:lnTo>
                      <a:lnTo>
                        <a:pt x="46056" y="29376"/>
                      </a:lnTo>
                      <a:lnTo>
                        <a:pt x="46056" y="17842"/>
                      </a:lnTo>
                      <a:close/>
                      <a:moveTo>
                        <a:pt x="222" y="-2005"/>
                      </a:moveTo>
                      <a:lnTo>
                        <a:pt x="222" y="9571"/>
                      </a:lnTo>
                      <a:lnTo>
                        <a:pt x="46056" y="9571"/>
                      </a:lnTo>
                      <a:lnTo>
                        <a:pt x="46056" y="-2005"/>
                      </a:lnTo>
                      <a:close/>
                    </a:path>
                  </a:pathLst>
                </a:custGeom>
                <a:solidFill>
                  <a:srgbClr val="000000"/>
                </a:solidFill>
                <a:ln w="14" cap="flat">
                  <a:noFill/>
                  <a:prstDash val="solid"/>
                  <a:round/>
                </a:ln>
              </p:spPr>
              <p:txBody>
                <a:bodyPr rtlCol="0" anchor="ctr"/>
                <a:lstStyle/>
                <a:p>
                  <a:endParaRPr lang="en-US"/>
                </a:p>
              </p:txBody>
            </p:sp>
            <p:sp>
              <p:nvSpPr>
                <p:cNvPr id="1959" name="Freeform: Shape 1958">
                  <a:extLst>
                    <a:ext uri="{FF2B5EF4-FFF2-40B4-BE49-F238E27FC236}">
                      <a16:creationId xmlns:a16="http://schemas.microsoft.com/office/drawing/2014/main" id="{B8B5668B-3267-449E-FEA0-C5980629813B}"/>
                    </a:ext>
                  </a:extLst>
                </p:cNvPr>
                <p:cNvSpPr/>
                <p:nvPr/>
              </p:nvSpPr>
              <p:spPr>
                <a:xfrm flipV="1">
                  <a:off x="8996551" y="291101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60" name="Freeform: Shape 1959">
                  <a:extLst>
                    <a:ext uri="{FF2B5EF4-FFF2-40B4-BE49-F238E27FC236}">
                      <a16:creationId xmlns:a16="http://schemas.microsoft.com/office/drawing/2014/main" id="{71FB112E-2AE1-C9FE-CD15-C2B2657F2ECD}"/>
                    </a:ext>
                  </a:extLst>
                </p:cNvPr>
                <p:cNvSpPr/>
                <p:nvPr/>
              </p:nvSpPr>
              <p:spPr>
                <a:xfrm flipV="1">
                  <a:off x="9029237" y="2845185"/>
                  <a:ext cx="28805" cy="65825"/>
                </a:xfrm>
                <a:custGeom>
                  <a:avLst/>
                  <a:gdLst>
                    <a:gd name="connsiteX0" fmla="*/ 29400 w 28805"/>
                    <a:gd name="connsiteY0" fmla="*/ -2046 h 65825"/>
                    <a:gd name="connsiteX1" fmla="*/ 16836 w 28805"/>
                    <a:gd name="connsiteY1" fmla="*/ -2046 h 65825"/>
                    <a:gd name="connsiteX2" fmla="*/ 16836 w 28805"/>
                    <a:gd name="connsiteY2" fmla="*/ 45305 h 65825"/>
                    <a:gd name="connsiteX3" fmla="*/ 594 w 28805"/>
                    <a:gd name="connsiteY3" fmla="*/ 35789 h 65825"/>
                    <a:gd name="connsiteX4" fmla="*/ 594 w 28805"/>
                    <a:gd name="connsiteY4" fmla="*/ 47194 h 65825"/>
                    <a:gd name="connsiteX5" fmla="*/ 11284 w 28805"/>
                    <a:gd name="connsiteY5" fmla="*/ 53290 h 65825"/>
                    <a:gd name="connsiteX6" fmla="*/ 19197 w 28805"/>
                    <a:gd name="connsiteY6" fmla="*/ 63779 h 65825"/>
                    <a:gd name="connsiteX7" fmla="*/ 29400 w 28805"/>
                    <a:gd name="connsiteY7" fmla="*/ 6377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400" y="-2046"/>
                      </a:moveTo>
                      <a:lnTo>
                        <a:pt x="16836" y="-2046"/>
                      </a:lnTo>
                      <a:lnTo>
                        <a:pt x="16836" y="45305"/>
                      </a:lnTo>
                      <a:cubicBezTo>
                        <a:pt x="12238" y="41012"/>
                        <a:pt x="6824" y="37840"/>
                        <a:pt x="594" y="35789"/>
                      </a:cubicBezTo>
                      <a:lnTo>
                        <a:pt x="594" y="47194"/>
                      </a:lnTo>
                      <a:cubicBezTo>
                        <a:pt x="3876" y="48263"/>
                        <a:pt x="7439" y="50294"/>
                        <a:pt x="11284" y="53290"/>
                      </a:cubicBezTo>
                      <a:cubicBezTo>
                        <a:pt x="15128" y="56285"/>
                        <a:pt x="17766" y="59782"/>
                        <a:pt x="19197" y="63779"/>
                      </a:cubicBezTo>
                      <a:lnTo>
                        <a:pt x="29400" y="63779"/>
                      </a:lnTo>
                      <a:close/>
                    </a:path>
                  </a:pathLst>
                </a:custGeom>
                <a:solidFill>
                  <a:srgbClr val="000000"/>
                </a:solidFill>
                <a:ln w="14" cap="flat">
                  <a:noFill/>
                  <a:prstDash val="solid"/>
                  <a:round/>
                </a:ln>
              </p:spPr>
              <p:txBody>
                <a:bodyPr rtlCol="0" anchor="ctr"/>
                <a:lstStyle/>
                <a:p>
                  <a:endParaRPr lang="en-US"/>
                </a:p>
              </p:txBody>
            </p:sp>
            <p:sp>
              <p:nvSpPr>
                <p:cNvPr id="1961" name="Freeform: Shape 1960">
                  <a:extLst>
                    <a:ext uri="{FF2B5EF4-FFF2-40B4-BE49-F238E27FC236}">
                      <a16:creationId xmlns:a16="http://schemas.microsoft.com/office/drawing/2014/main" id="{B5BE898C-AFA6-4E4D-5A89-9EA80869F2E9}"/>
                    </a:ext>
                  </a:extLst>
                </p:cNvPr>
                <p:cNvSpPr/>
                <p:nvPr/>
              </p:nvSpPr>
              <p:spPr>
                <a:xfrm flipV="1">
                  <a:off x="9076995" y="2846344"/>
                  <a:ext cx="44102" cy="65782"/>
                </a:xfrm>
                <a:custGeom>
                  <a:avLst/>
                  <a:gdLst>
                    <a:gd name="connsiteX0" fmla="*/ 295 w 44102"/>
                    <a:gd name="connsiteY0" fmla="*/ 16007 h 65782"/>
                    <a:gd name="connsiteX1" fmla="*/ 12816 w 44102"/>
                    <a:gd name="connsiteY1" fmla="*/ 17309 h 65782"/>
                    <a:gd name="connsiteX2" fmla="*/ 15992 w 44102"/>
                    <a:gd name="connsiteY2" fmla="*/ 10569 h 65782"/>
                    <a:gd name="connsiteX3" fmla="*/ 22074 w 44102"/>
                    <a:gd name="connsiteY3" fmla="*/ 8093 h 65782"/>
                    <a:gd name="connsiteX4" fmla="*/ 28742 w 44102"/>
                    <a:gd name="connsiteY4" fmla="*/ 11285 h 65782"/>
                    <a:gd name="connsiteX5" fmla="*/ 31476 w 44102"/>
                    <a:gd name="connsiteY5" fmla="*/ 20929 h 65782"/>
                    <a:gd name="connsiteX6" fmla="*/ 28757 w 44102"/>
                    <a:gd name="connsiteY6" fmla="*/ 29987 h 65782"/>
                    <a:gd name="connsiteX7" fmla="*/ 21716 w 44102"/>
                    <a:gd name="connsiteY7" fmla="*/ 33007 h 65782"/>
                    <a:gd name="connsiteX8" fmla="*/ 12014 w 44102"/>
                    <a:gd name="connsiteY8" fmla="*/ 28213 h 65782"/>
                    <a:gd name="connsiteX9" fmla="*/ 1826 w 44102"/>
                    <a:gd name="connsiteY9" fmla="*/ 29687 h 65782"/>
                    <a:gd name="connsiteX10" fmla="*/ 8265 w 44102"/>
                    <a:gd name="connsiteY10" fmla="*/ 63816 h 65782"/>
                    <a:gd name="connsiteX11" fmla="*/ 41493 w 44102"/>
                    <a:gd name="connsiteY11" fmla="*/ 63816 h 65782"/>
                    <a:gd name="connsiteX12" fmla="*/ 41493 w 44102"/>
                    <a:gd name="connsiteY12" fmla="*/ 52053 h 65782"/>
                    <a:gd name="connsiteX13" fmla="*/ 17781 w 44102"/>
                    <a:gd name="connsiteY13" fmla="*/ 52053 h 65782"/>
                    <a:gd name="connsiteX14" fmla="*/ 15821 w 44102"/>
                    <a:gd name="connsiteY14" fmla="*/ 40920 h 65782"/>
                    <a:gd name="connsiteX15" fmla="*/ 24407 w 44102"/>
                    <a:gd name="connsiteY15" fmla="*/ 43024 h 65782"/>
                    <a:gd name="connsiteX16" fmla="*/ 38573 w 44102"/>
                    <a:gd name="connsiteY16" fmla="*/ 36942 h 65782"/>
                    <a:gd name="connsiteX17" fmla="*/ 44397 w 44102"/>
                    <a:gd name="connsiteY17" fmla="*/ 21158 h 65782"/>
                    <a:gd name="connsiteX18" fmla="*/ 39704 w 44102"/>
                    <a:gd name="connsiteY18" fmla="*/ 6705 h 65782"/>
                    <a:gd name="connsiteX19" fmla="*/ 21945 w 44102"/>
                    <a:gd name="connsiteY19" fmla="*/ -1966 h 65782"/>
                    <a:gd name="connsiteX20" fmla="*/ 7149 w 44102"/>
                    <a:gd name="connsiteY20" fmla="*/ 2899 h 65782"/>
                    <a:gd name="connsiteX21" fmla="*/ 295 w 44102"/>
                    <a:gd name="connsiteY21" fmla="*/ 16007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295" y="16007"/>
                      </a:moveTo>
                      <a:lnTo>
                        <a:pt x="12816" y="17309"/>
                      </a:lnTo>
                      <a:cubicBezTo>
                        <a:pt x="13178" y="14476"/>
                        <a:pt x="14237" y="12229"/>
                        <a:pt x="15992" y="10569"/>
                      </a:cubicBezTo>
                      <a:cubicBezTo>
                        <a:pt x="17757" y="8919"/>
                        <a:pt x="19785" y="8093"/>
                        <a:pt x="22074" y="8093"/>
                      </a:cubicBezTo>
                      <a:cubicBezTo>
                        <a:pt x="24698" y="8093"/>
                        <a:pt x="26920" y="9157"/>
                        <a:pt x="28742" y="11285"/>
                      </a:cubicBezTo>
                      <a:cubicBezTo>
                        <a:pt x="30565" y="13421"/>
                        <a:pt x="31476" y="16636"/>
                        <a:pt x="31476" y="20929"/>
                      </a:cubicBezTo>
                      <a:cubicBezTo>
                        <a:pt x="31476" y="24955"/>
                        <a:pt x="30569" y="27975"/>
                        <a:pt x="28757" y="29987"/>
                      </a:cubicBezTo>
                      <a:cubicBezTo>
                        <a:pt x="26954" y="32000"/>
                        <a:pt x="24607" y="33007"/>
                        <a:pt x="21716" y="33007"/>
                      </a:cubicBezTo>
                      <a:cubicBezTo>
                        <a:pt x="18110" y="33007"/>
                        <a:pt x="14876" y="31409"/>
                        <a:pt x="12014" y="28213"/>
                      </a:cubicBezTo>
                      <a:lnTo>
                        <a:pt x="1826" y="29687"/>
                      </a:lnTo>
                      <a:lnTo>
                        <a:pt x="8265" y="63816"/>
                      </a:lnTo>
                      <a:lnTo>
                        <a:pt x="41493" y="63816"/>
                      </a:lnTo>
                      <a:lnTo>
                        <a:pt x="41493" y="52053"/>
                      </a:lnTo>
                      <a:lnTo>
                        <a:pt x="17781" y="52053"/>
                      </a:lnTo>
                      <a:lnTo>
                        <a:pt x="15821" y="40920"/>
                      </a:lnTo>
                      <a:cubicBezTo>
                        <a:pt x="18625" y="42323"/>
                        <a:pt x="21487" y="43024"/>
                        <a:pt x="24407" y="43024"/>
                      </a:cubicBezTo>
                      <a:cubicBezTo>
                        <a:pt x="29978" y="43024"/>
                        <a:pt x="34700" y="40996"/>
                        <a:pt x="38573" y="36942"/>
                      </a:cubicBezTo>
                      <a:cubicBezTo>
                        <a:pt x="42456" y="32888"/>
                        <a:pt x="44397" y="27626"/>
                        <a:pt x="44397" y="21158"/>
                      </a:cubicBezTo>
                      <a:cubicBezTo>
                        <a:pt x="44397" y="15759"/>
                        <a:pt x="42833" y="10941"/>
                        <a:pt x="39704" y="6705"/>
                      </a:cubicBezTo>
                      <a:cubicBezTo>
                        <a:pt x="35439" y="924"/>
                        <a:pt x="29520" y="-1966"/>
                        <a:pt x="21945" y="-1966"/>
                      </a:cubicBezTo>
                      <a:cubicBezTo>
                        <a:pt x="15897" y="-1966"/>
                        <a:pt x="10965" y="-345"/>
                        <a:pt x="7149" y="2899"/>
                      </a:cubicBezTo>
                      <a:cubicBezTo>
                        <a:pt x="3333" y="6152"/>
                        <a:pt x="1048" y="10521"/>
                        <a:pt x="295" y="16007"/>
                      </a:cubicBezTo>
                      <a:close/>
                    </a:path>
                  </a:pathLst>
                </a:custGeom>
                <a:solidFill>
                  <a:srgbClr val="000000"/>
                </a:solidFill>
                <a:ln w="14" cap="flat">
                  <a:noFill/>
                  <a:prstDash val="solid"/>
                  <a:round/>
                </a:ln>
              </p:spPr>
              <p:txBody>
                <a:bodyPr rtlCol="0" anchor="ctr"/>
                <a:lstStyle/>
                <a:p>
                  <a:endParaRPr lang="en-US"/>
                </a:p>
              </p:txBody>
            </p:sp>
            <p:sp>
              <p:nvSpPr>
                <p:cNvPr id="1962" name="Freeform: Shape 1961">
                  <a:extLst>
                    <a:ext uri="{FF2B5EF4-FFF2-40B4-BE49-F238E27FC236}">
                      <a16:creationId xmlns:a16="http://schemas.microsoft.com/office/drawing/2014/main" id="{DA360B59-0F69-AEB8-37C9-42486A8AFAB2}"/>
                    </a:ext>
                  </a:extLst>
                </p:cNvPr>
                <p:cNvSpPr/>
                <p:nvPr/>
              </p:nvSpPr>
              <p:spPr>
                <a:xfrm flipV="1">
                  <a:off x="9125567" y="2845185"/>
                  <a:ext cx="47136" cy="65825"/>
                </a:xfrm>
                <a:custGeom>
                  <a:avLst/>
                  <a:gdLst>
                    <a:gd name="connsiteX0" fmla="*/ 27196 w 47136"/>
                    <a:gd name="connsiteY0" fmla="*/ -2046 h 65825"/>
                    <a:gd name="connsiteX1" fmla="*/ 27196 w 47136"/>
                    <a:gd name="connsiteY1" fmla="*/ 11148 h 65825"/>
                    <a:gd name="connsiteX2" fmla="*/ 365 w 47136"/>
                    <a:gd name="connsiteY2" fmla="*/ 11148 h 65825"/>
                    <a:gd name="connsiteX3" fmla="*/ 365 w 47136"/>
                    <a:gd name="connsiteY3" fmla="*/ 22152 h 65825"/>
                    <a:gd name="connsiteX4" fmla="*/ 28799 w 47136"/>
                    <a:gd name="connsiteY4" fmla="*/ 63779 h 65825"/>
                    <a:gd name="connsiteX5" fmla="*/ 39359 w 47136"/>
                    <a:gd name="connsiteY5" fmla="*/ 63779 h 65825"/>
                    <a:gd name="connsiteX6" fmla="*/ 39359 w 47136"/>
                    <a:gd name="connsiteY6" fmla="*/ 22195 h 65825"/>
                    <a:gd name="connsiteX7" fmla="*/ 47502 w 47136"/>
                    <a:gd name="connsiteY7" fmla="*/ 22195 h 65825"/>
                    <a:gd name="connsiteX8" fmla="*/ 47502 w 47136"/>
                    <a:gd name="connsiteY8" fmla="*/ 11148 h 65825"/>
                    <a:gd name="connsiteX9" fmla="*/ 39359 w 47136"/>
                    <a:gd name="connsiteY9" fmla="*/ 11148 h 65825"/>
                    <a:gd name="connsiteX10" fmla="*/ 39359 w 47136"/>
                    <a:gd name="connsiteY10" fmla="*/ -2046 h 65825"/>
                    <a:gd name="connsiteX11" fmla="*/ 27196 w 47136"/>
                    <a:gd name="connsiteY11" fmla="*/ 22195 h 65825"/>
                    <a:gd name="connsiteX12" fmla="*/ 27196 w 47136"/>
                    <a:gd name="connsiteY12" fmla="*/ 44590 h 65825"/>
                    <a:gd name="connsiteX13" fmla="*/ 12128 w 47136"/>
                    <a:gd name="connsiteY13" fmla="*/ 22195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7196" y="-2046"/>
                      </a:moveTo>
                      <a:lnTo>
                        <a:pt x="27196" y="11148"/>
                      </a:lnTo>
                      <a:lnTo>
                        <a:pt x="365" y="11148"/>
                      </a:lnTo>
                      <a:lnTo>
                        <a:pt x="365" y="22152"/>
                      </a:lnTo>
                      <a:lnTo>
                        <a:pt x="28799" y="63779"/>
                      </a:lnTo>
                      <a:lnTo>
                        <a:pt x="39359" y="63779"/>
                      </a:lnTo>
                      <a:lnTo>
                        <a:pt x="39359" y="22195"/>
                      </a:lnTo>
                      <a:lnTo>
                        <a:pt x="47502" y="22195"/>
                      </a:lnTo>
                      <a:lnTo>
                        <a:pt x="47502" y="11148"/>
                      </a:lnTo>
                      <a:lnTo>
                        <a:pt x="39359" y="11148"/>
                      </a:lnTo>
                      <a:lnTo>
                        <a:pt x="39359" y="-2046"/>
                      </a:lnTo>
                      <a:close/>
                      <a:moveTo>
                        <a:pt x="27196" y="22195"/>
                      </a:moveTo>
                      <a:lnTo>
                        <a:pt x="27196" y="44590"/>
                      </a:lnTo>
                      <a:lnTo>
                        <a:pt x="12128" y="22195"/>
                      </a:lnTo>
                      <a:close/>
                    </a:path>
                  </a:pathLst>
                </a:custGeom>
                <a:solidFill>
                  <a:srgbClr val="000000"/>
                </a:solidFill>
                <a:ln w="14" cap="flat">
                  <a:noFill/>
                  <a:prstDash val="solid"/>
                  <a:round/>
                </a:ln>
              </p:spPr>
              <p:txBody>
                <a:bodyPr rtlCol="0" anchor="ctr"/>
                <a:lstStyle/>
                <a:p>
                  <a:endParaRPr lang="en-US"/>
                </a:p>
              </p:txBody>
            </p:sp>
            <p:sp>
              <p:nvSpPr>
                <p:cNvPr id="1963" name="Freeform: Shape 1962">
                  <a:extLst>
                    <a:ext uri="{FF2B5EF4-FFF2-40B4-BE49-F238E27FC236}">
                      <a16:creationId xmlns:a16="http://schemas.microsoft.com/office/drawing/2014/main" id="{BCB990FC-48D3-05DB-8497-49D70E212566}"/>
                    </a:ext>
                  </a:extLst>
                </p:cNvPr>
                <p:cNvSpPr/>
                <p:nvPr/>
              </p:nvSpPr>
              <p:spPr>
                <a:xfrm flipV="1">
                  <a:off x="9181367" y="2898446"/>
                  <a:ext cx="12578" cy="12564"/>
                </a:xfrm>
                <a:custGeom>
                  <a:avLst/>
                  <a:gdLst>
                    <a:gd name="connsiteX0" fmla="*/ 1242 w 12578"/>
                    <a:gd name="connsiteY0" fmla="*/ -179 h 12564"/>
                    <a:gd name="connsiteX1" fmla="*/ 1242 w 12578"/>
                    <a:gd name="connsiteY1" fmla="*/ 12385 h 12564"/>
                    <a:gd name="connsiteX2" fmla="*/ 13820 w 12578"/>
                    <a:gd name="connsiteY2" fmla="*/ 12385 h 12564"/>
                    <a:gd name="connsiteX3" fmla="*/ 13820 w 12578"/>
                    <a:gd name="connsiteY3" fmla="*/ -179 h 12564"/>
                  </a:gdLst>
                  <a:ahLst/>
                  <a:cxnLst>
                    <a:cxn ang="0">
                      <a:pos x="connsiteX0" y="connsiteY0"/>
                    </a:cxn>
                    <a:cxn ang="0">
                      <a:pos x="connsiteX1" y="connsiteY1"/>
                    </a:cxn>
                    <a:cxn ang="0">
                      <a:pos x="connsiteX2" y="connsiteY2"/>
                    </a:cxn>
                    <a:cxn ang="0">
                      <a:pos x="connsiteX3" y="connsiteY3"/>
                    </a:cxn>
                  </a:cxnLst>
                  <a:rect l="l" t="t" r="r" b="b"/>
                  <a:pathLst>
                    <a:path w="12578" h="12564">
                      <a:moveTo>
                        <a:pt x="1242" y="-179"/>
                      </a:moveTo>
                      <a:lnTo>
                        <a:pt x="1242" y="12385"/>
                      </a:lnTo>
                      <a:lnTo>
                        <a:pt x="13820" y="12385"/>
                      </a:lnTo>
                      <a:lnTo>
                        <a:pt x="13820" y="-179"/>
                      </a:lnTo>
                      <a:close/>
                    </a:path>
                  </a:pathLst>
                </a:custGeom>
                <a:solidFill>
                  <a:srgbClr val="000000"/>
                </a:solidFill>
                <a:ln w="14" cap="flat">
                  <a:noFill/>
                  <a:prstDash val="solid"/>
                  <a:round/>
                </a:ln>
              </p:spPr>
              <p:txBody>
                <a:bodyPr rtlCol="0" anchor="ctr"/>
                <a:lstStyle/>
                <a:p>
                  <a:endParaRPr lang="en-US"/>
                </a:p>
              </p:txBody>
            </p:sp>
            <p:sp>
              <p:nvSpPr>
                <p:cNvPr id="1964" name="Freeform: Shape 1963">
                  <a:extLst>
                    <a:ext uri="{FF2B5EF4-FFF2-40B4-BE49-F238E27FC236}">
                      <a16:creationId xmlns:a16="http://schemas.microsoft.com/office/drawing/2014/main" id="{A06AFDC6-DFBF-AA80-717A-9518FF8AE212}"/>
                    </a:ext>
                  </a:extLst>
                </p:cNvPr>
                <p:cNvSpPr/>
                <p:nvPr/>
              </p:nvSpPr>
              <p:spPr>
                <a:xfrm flipV="1">
                  <a:off x="9204307" y="2846344"/>
                  <a:ext cx="44102" cy="65782"/>
                </a:xfrm>
                <a:custGeom>
                  <a:avLst/>
                  <a:gdLst>
                    <a:gd name="connsiteX0" fmla="*/ 324 w 44102"/>
                    <a:gd name="connsiteY0" fmla="*/ 16007 h 65782"/>
                    <a:gd name="connsiteX1" fmla="*/ 12845 w 44102"/>
                    <a:gd name="connsiteY1" fmla="*/ 17309 h 65782"/>
                    <a:gd name="connsiteX2" fmla="*/ 16022 w 44102"/>
                    <a:gd name="connsiteY2" fmla="*/ 10569 h 65782"/>
                    <a:gd name="connsiteX3" fmla="*/ 22104 w 44102"/>
                    <a:gd name="connsiteY3" fmla="*/ 8093 h 65782"/>
                    <a:gd name="connsiteX4" fmla="*/ 28772 w 44102"/>
                    <a:gd name="connsiteY4" fmla="*/ 11285 h 65782"/>
                    <a:gd name="connsiteX5" fmla="*/ 31505 w 44102"/>
                    <a:gd name="connsiteY5" fmla="*/ 20929 h 65782"/>
                    <a:gd name="connsiteX6" fmla="*/ 28786 w 44102"/>
                    <a:gd name="connsiteY6" fmla="*/ 29987 h 65782"/>
                    <a:gd name="connsiteX7" fmla="*/ 21746 w 44102"/>
                    <a:gd name="connsiteY7" fmla="*/ 33007 h 65782"/>
                    <a:gd name="connsiteX8" fmla="*/ 12044 w 44102"/>
                    <a:gd name="connsiteY8" fmla="*/ 28213 h 65782"/>
                    <a:gd name="connsiteX9" fmla="*/ 1855 w 44102"/>
                    <a:gd name="connsiteY9" fmla="*/ 29687 h 65782"/>
                    <a:gd name="connsiteX10" fmla="*/ 8295 w 44102"/>
                    <a:gd name="connsiteY10" fmla="*/ 63816 h 65782"/>
                    <a:gd name="connsiteX11" fmla="*/ 41522 w 44102"/>
                    <a:gd name="connsiteY11" fmla="*/ 63816 h 65782"/>
                    <a:gd name="connsiteX12" fmla="*/ 41522 w 44102"/>
                    <a:gd name="connsiteY12" fmla="*/ 52053 h 65782"/>
                    <a:gd name="connsiteX13" fmla="*/ 17811 w 44102"/>
                    <a:gd name="connsiteY13" fmla="*/ 52053 h 65782"/>
                    <a:gd name="connsiteX14" fmla="*/ 15850 w 44102"/>
                    <a:gd name="connsiteY14" fmla="*/ 40920 h 65782"/>
                    <a:gd name="connsiteX15" fmla="*/ 24436 w 44102"/>
                    <a:gd name="connsiteY15" fmla="*/ 43024 h 65782"/>
                    <a:gd name="connsiteX16" fmla="*/ 38603 w 44102"/>
                    <a:gd name="connsiteY16" fmla="*/ 36942 h 65782"/>
                    <a:gd name="connsiteX17" fmla="*/ 44427 w 44102"/>
                    <a:gd name="connsiteY17" fmla="*/ 21158 h 65782"/>
                    <a:gd name="connsiteX18" fmla="*/ 39733 w 44102"/>
                    <a:gd name="connsiteY18" fmla="*/ 6705 h 65782"/>
                    <a:gd name="connsiteX19" fmla="*/ 21975 w 44102"/>
                    <a:gd name="connsiteY19" fmla="*/ -1966 h 65782"/>
                    <a:gd name="connsiteX20" fmla="*/ 7179 w 44102"/>
                    <a:gd name="connsiteY20" fmla="*/ 2899 h 65782"/>
                    <a:gd name="connsiteX21" fmla="*/ 324 w 44102"/>
                    <a:gd name="connsiteY21" fmla="*/ 16007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324" y="16007"/>
                      </a:moveTo>
                      <a:lnTo>
                        <a:pt x="12845" y="17309"/>
                      </a:lnTo>
                      <a:cubicBezTo>
                        <a:pt x="13208" y="14476"/>
                        <a:pt x="14267" y="12229"/>
                        <a:pt x="16022" y="10569"/>
                      </a:cubicBezTo>
                      <a:cubicBezTo>
                        <a:pt x="17787" y="8919"/>
                        <a:pt x="19814" y="8093"/>
                        <a:pt x="22104" y="8093"/>
                      </a:cubicBezTo>
                      <a:cubicBezTo>
                        <a:pt x="24727" y="8093"/>
                        <a:pt x="26950" y="9157"/>
                        <a:pt x="28772" y="11285"/>
                      </a:cubicBezTo>
                      <a:cubicBezTo>
                        <a:pt x="30594" y="13421"/>
                        <a:pt x="31505" y="16636"/>
                        <a:pt x="31505" y="20929"/>
                      </a:cubicBezTo>
                      <a:cubicBezTo>
                        <a:pt x="31505" y="24955"/>
                        <a:pt x="30599" y="27975"/>
                        <a:pt x="28786" y="29987"/>
                      </a:cubicBezTo>
                      <a:cubicBezTo>
                        <a:pt x="26983" y="32000"/>
                        <a:pt x="24637" y="33007"/>
                        <a:pt x="21746" y="33007"/>
                      </a:cubicBezTo>
                      <a:cubicBezTo>
                        <a:pt x="18140" y="33007"/>
                        <a:pt x="14906" y="31409"/>
                        <a:pt x="12044" y="28213"/>
                      </a:cubicBezTo>
                      <a:lnTo>
                        <a:pt x="1855" y="29687"/>
                      </a:lnTo>
                      <a:lnTo>
                        <a:pt x="8295" y="63816"/>
                      </a:lnTo>
                      <a:lnTo>
                        <a:pt x="41522" y="63816"/>
                      </a:lnTo>
                      <a:lnTo>
                        <a:pt x="41522" y="52053"/>
                      </a:lnTo>
                      <a:lnTo>
                        <a:pt x="17811" y="52053"/>
                      </a:lnTo>
                      <a:lnTo>
                        <a:pt x="15850" y="40920"/>
                      </a:lnTo>
                      <a:cubicBezTo>
                        <a:pt x="18655" y="42323"/>
                        <a:pt x="21517" y="43024"/>
                        <a:pt x="24436" y="43024"/>
                      </a:cubicBezTo>
                      <a:cubicBezTo>
                        <a:pt x="30007" y="43024"/>
                        <a:pt x="34730" y="40996"/>
                        <a:pt x="38603" y="36942"/>
                      </a:cubicBezTo>
                      <a:cubicBezTo>
                        <a:pt x="42486" y="32888"/>
                        <a:pt x="44427" y="27626"/>
                        <a:pt x="44427" y="21158"/>
                      </a:cubicBezTo>
                      <a:cubicBezTo>
                        <a:pt x="44427" y="15759"/>
                        <a:pt x="42863" y="10941"/>
                        <a:pt x="39733" y="6705"/>
                      </a:cubicBezTo>
                      <a:cubicBezTo>
                        <a:pt x="35469" y="924"/>
                        <a:pt x="29550" y="-1966"/>
                        <a:pt x="21975" y="-1966"/>
                      </a:cubicBezTo>
                      <a:cubicBezTo>
                        <a:pt x="15927" y="-1966"/>
                        <a:pt x="10995" y="-345"/>
                        <a:pt x="7179" y="2899"/>
                      </a:cubicBezTo>
                      <a:cubicBezTo>
                        <a:pt x="3363" y="6152"/>
                        <a:pt x="1078" y="10521"/>
                        <a:pt x="324" y="16007"/>
                      </a:cubicBezTo>
                      <a:close/>
                    </a:path>
                  </a:pathLst>
                </a:custGeom>
                <a:solidFill>
                  <a:srgbClr val="000000"/>
                </a:solidFill>
                <a:ln w="14" cap="flat">
                  <a:noFill/>
                  <a:prstDash val="solid"/>
                  <a:round/>
                </a:ln>
              </p:spPr>
              <p:txBody>
                <a:bodyPr rtlCol="0" anchor="ctr"/>
                <a:lstStyle/>
                <a:p>
                  <a:endParaRPr lang="en-US"/>
                </a:p>
              </p:txBody>
            </p:sp>
          </p:grpSp>
          <p:grpSp>
            <p:nvGrpSpPr>
              <p:cNvPr id="1965" name="Graphic 3">
                <a:extLst>
                  <a:ext uri="{FF2B5EF4-FFF2-40B4-BE49-F238E27FC236}">
                    <a16:creationId xmlns:a16="http://schemas.microsoft.com/office/drawing/2014/main" id="{683DC35A-D6B5-2FB5-4345-BA8B4DE03F93}"/>
                  </a:ext>
                </a:extLst>
              </p:cNvPr>
              <p:cNvGrpSpPr/>
              <p:nvPr/>
            </p:nvGrpSpPr>
            <p:grpSpPr>
              <a:xfrm>
                <a:off x="8545173" y="2942252"/>
                <a:ext cx="651594" cy="85100"/>
                <a:chOff x="8545173" y="2942252"/>
                <a:chExt cx="651594" cy="85100"/>
              </a:xfrm>
              <a:solidFill>
                <a:srgbClr val="000000"/>
              </a:solidFill>
            </p:grpSpPr>
            <p:sp>
              <p:nvSpPr>
                <p:cNvPr id="1966" name="Freeform: Shape 1965">
                  <a:extLst>
                    <a:ext uri="{FF2B5EF4-FFF2-40B4-BE49-F238E27FC236}">
                      <a16:creationId xmlns:a16="http://schemas.microsoft.com/office/drawing/2014/main" id="{AAB3B2D4-344F-304F-F7BF-FC65F5F9EC6C}"/>
                    </a:ext>
                  </a:extLst>
                </p:cNvPr>
                <p:cNvSpPr/>
                <p:nvPr/>
              </p:nvSpPr>
              <p:spPr>
                <a:xfrm flipV="1">
                  <a:off x="8545173" y="2959509"/>
                  <a:ext cx="44372" cy="49640"/>
                </a:xfrm>
                <a:custGeom>
                  <a:avLst/>
                  <a:gdLst>
                    <a:gd name="connsiteX0" fmla="*/ 31409 w 44372"/>
                    <a:gd name="connsiteY0" fmla="*/ 14804 h 49640"/>
                    <a:gd name="connsiteX1" fmla="*/ 43930 w 44372"/>
                    <a:gd name="connsiteY1" fmla="*/ 12700 h 49640"/>
                    <a:gd name="connsiteX2" fmla="*/ 36303 w 44372"/>
                    <a:gd name="connsiteY2" fmla="*/ 2211 h 49640"/>
                    <a:gd name="connsiteX3" fmla="*/ 23281 w 44372"/>
                    <a:gd name="connsiteY3" fmla="*/ -1381 h 49640"/>
                    <a:gd name="connsiteX4" fmla="*/ 4936 w 44372"/>
                    <a:gd name="connsiteY4" fmla="*/ 6718 h 49640"/>
                    <a:gd name="connsiteX5" fmla="*/ 242 w 44372"/>
                    <a:gd name="connsiteY5" fmla="*/ 23075 h 49640"/>
                    <a:gd name="connsiteX6" fmla="*/ 6410 w 44372"/>
                    <a:gd name="connsiteY6" fmla="*/ 41563 h 49640"/>
                    <a:gd name="connsiteX7" fmla="*/ 22022 w 44372"/>
                    <a:gd name="connsiteY7" fmla="*/ 48260 h 49640"/>
                    <a:gd name="connsiteX8" fmla="*/ 38750 w 44372"/>
                    <a:gd name="connsiteY8" fmla="*/ 41262 h 49640"/>
                    <a:gd name="connsiteX9" fmla="*/ 44603 w 44372"/>
                    <a:gd name="connsiteY9" fmla="*/ 19812 h 49640"/>
                    <a:gd name="connsiteX10" fmla="*/ 13121 w 44372"/>
                    <a:gd name="connsiteY10" fmla="*/ 19812 h 49640"/>
                    <a:gd name="connsiteX11" fmla="*/ 16169 w 44372"/>
                    <a:gd name="connsiteY11" fmla="*/ 11112 h 49640"/>
                    <a:gd name="connsiteX12" fmla="*/ 23410 w 44372"/>
                    <a:gd name="connsiteY12" fmla="*/ 8006 h 49640"/>
                    <a:gd name="connsiteX13" fmla="*/ 28361 w 44372"/>
                    <a:gd name="connsiteY13" fmla="*/ 9609 h 49640"/>
                    <a:gd name="connsiteX14" fmla="*/ 31409 w 44372"/>
                    <a:gd name="connsiteY14" fmla="*/ 14804 h 49640"/>
                    <a:gd name="connsiteX15" fmla="*/ 32125 w 44372"/>
                    <a:gd name="connsiteY15" fmla="*/ 27511 h 49640"/>
                    <a:gd name="connsiteX16" fmla="*/ 29306 w 44372"/>
                    <a:gd name="connsiteY16" fmla="*/ 35796 h 49640"/>
                    <a:gd name="connsiteX17" fmla="*/ 22780 w 44372"/>
                    <a:gd name="connsiteY17" fmla="*/ 38644 h 49640"/>
                    <a:gd name="connsiteX18" fmla="*/ 15983 w 44372"/>
                    <a:gd name="connsiteY18" fmla="*/ 35653 h 49640"/>
                    <a:gd name="connsiteX19" fmla="*/ 13350 w 44372"/>
                    <a:gd name="connsiteY19" fmla="*/ 2751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409" y="14804"/>
                      </a:moveTo>
                      <a:lnTo>
                        <a:pt x="43930" y="12700"/>
                      </a:lnTo>
                      <a:cubicBezTo>
                        <a:pt x="42327" y="8111"/>
                        <a:pt x="39785" y="4615"/>
                        <a:pt x="36303" y="2211"/>
                      </a:cubicBezTo>
                      <a:cubicBezTo>
                        <a:pt x="32830" y="-184"/>
                        <a:pt x="28490" y="-1381"/>
                        <a:pt x="23281" y="-1381"/>
                      </a:cubicBezTo>
                      <a:cubicBezTo>
                        <a:pt x="15020" y="-1381"/>
                        <a:pt x="8904" y="1319"/>
                        <a:pt x="4936" y="6718"/>
                      </a:cubicBezTo>
                      <a:cubicBezTo>
                        <a:pt x="1807" y="11040"/>
                        <a:pt x="242" y="16492"/>
                        <a:pt x="242" y="23075"/>
                      </a:cubicBezTo>
                      <a:cubicBezTo>
                        <a:pt x="242" y="30945"/>
                        <a:pt x="2298" y="37108"/>
                        <a:pt x="6410" y="41563"/>
                      </a:cubicBezTo>
                      <a:cubicBezTo>
                        <a:pt x="10531" y="46028"/>
                        <a:pt x="15735" y="48260"/>
                        <a:pt x="22022" y="48260"/>
                      </a:cubicBezTo>
                      <a:cubicBezTo>
                        <a:pt x="29091" y="48260"/>
                        <a:pt x="34667" y="45927"/>
                        <a:pt x="38750" y="41262"/>
                      </a:cubicBezTo>
                      <a:cubicBezTo>
                        <a:pt x="42833" y="36597"/>
                        <a:pt x="44784" y="29447"/>
                        <a:pt x="44603" y="19812"/>
                      </a:cubicBezTo>
                      <a:lnTo>
                        <a:pt x="13121" y="19812"/>
                      </a:lnTo>
                      <a:cubicBezTo>
                        <a:pt x="13217" y="16091"/>
                        <a:pt x="14233" y="13191"/>
                        <a:pt x="16169" y="11112"/>
                      </a:cubicBezTo>
                      <a:cubicBezTo>
                        <a:pt x="18106" y="9041"/>
                        <a:pt x="20519" y="8006"/>
                        <a:pt x="23410" y="8006"/>
                      </a:cubicBezTo>
                      <a:cubicBezTo>
                        <a:pt x="25375" y="8006"/>
                        <a:pt x="27026" y="8541"/>
                        <a:pt x="28361" y="9609"/>
                      </a:cubicBezTo>
                      <a:cubicBezTo>
                        <a:pt x="29706" y="10687"/>
                        <a:pt x="30722" y="12419"/>
                        <a:pt x="31409" y="14804"/>
                      </a:cubicBezTo>
                      <a:close/>
                      <a:moveTo>
                        <a:pt x="32125" y="27511"/>
                      </a:moveTo>
                      <a:cubicBezTo>
                        <a:pt x="32039" y="31145"/>
                        <a:pt x="31099" y="33907"/>
                        <a:pt x="29306" y="35796"/>
                      </a:cubicBezTo>
                      <a:cubicBezTo>
                        <a:pt x="27522" y="37695"/>
                        <a:pt x="25346" y="38644"/>
                        <a:pt x="22780" y="38644"/>
                      </a:cubicBezTo>
                      <a:cubicBezTo>
                        <a:pt x="20042" y="38644"/>
                        <a:pt x="17777" y="37647"/>
                        <a:pt x="15983" y="35653"/>
                      </a:cubicBezTo>
                      <a:cubicBezTo>
                        <a:pt x="14199" y="33650"/>
                        <a:pt x="13321" y="30935"/>
                        <a:pt x="13350" y="27511"/>
                      </a:cubicBezTo>
                      <a:close/>
                    </a:path>
                  </a:pathLst>
                </a:custGeom>
                <a:solidFill>
                  <a:srgbClr val="000000"/>
                </a:solidFill>
                <a:ln w="14" cap="flat">
                  <a:noFill/>
                  <a:prstDash val="solid"/>
                  <a:round/>
                </a:ln>
              </p:spPr>
              <p:txBody>
                <a:bodyPr rtlCol="0" anchor="ctr"/>
                <a:lstStyle/>
                <a:p>
                  <a:endParaRPr lang="en-US"/>
                </a:p>
              </p:txBody>
            </p:sp>
            <p:sp>
              <p:nvSpPr>
                <p:cNvPr id="1967" name="Freeform: Shape 1966">
                  <a:extLst>
                    <a:ext uri="{FF2B5EF4-FFF2-40B4-BE49-F238E27FC236}">
                      <a16:creationId xmlns:a16="http://schemas.microsoft.com/office/drawing/2014/main" id="{1A5D53BB-41CF-39F1-9D56-83AC9BDC0F8E}"/>
                    </a:ext>
                  </a:extLst>
                </p:cNvPr>
                <p:cNvSpPr/>
                <p:nvPr/>
              </p:nvSpPr>
              <p:spPr>
                <a:xfrm flipV="1">
                  <a:off x="8599685" y="2959509"/>
                  <a:ext cx="43287" cy="48567"/>
                </a:xfrm>
                <a:custGeom>
                  <a:avLst/>
                  <a:gdLst>
                    <a:gd name="connsiteX0" fmla="*/ 43330 w 43287"/>
                    <a:gd name="connsiteY0" fmla="*/ -1418 h 48567"/>
                    <a:gd name="connsiteX1" fmla="*/ 30766 w 43287"/>
                    <a:gd name="connsiteY1" fmla="*/ -1418 h 48567"/>
                    <a:gd name="connsiteX2" fmla="*/ 30766 w 43287"/>
                    <a:gd name="connsiteY2" fmla="*/ 22822 h 48567"/>
                    <a:gd name="connsiteX3" fmla="*/ 29965 w 43287"/>
                    <a:gd name="connsiteY3" fmla="*/ 32768 h 48567"/>
                    <a:gd name="connsiteX4" fmla="*/ 27346 w 43287"/>
                    <a:gd name="connsiteY4" fmla="*/ 36274 h 48567"/>
                    <a:gd name="connsiteX5" fmla="*/ 22981 w 43287"/>
                    <a:gd name="connsiteY5" fmla="*/ 37533 h 48567"/>
                    <a:gd name="connsiteX6" fmla="*/ 17129 w 43287"/>
                    <a:gd name="connsiteY6" fmla="*/ 35744 h 48567"/>
                    <a:gd name="connsiteX7" fmla="*/ 13566 w 43287"/>
                    <a:gd name="connsiteY7" fmla="*/ 30993 h 48567"/>
                    <a:gd name="connsiteX8" fmla="*/ 12607 w 43287"/>
                    <a:gd name="connsiteY8" fmla="*/ 20089 h 48567"/>
                    <a:gd name="connsiteX9" fmla="*/ 12607 w 43287"/>
                    <a:gd name="connsiteY9" fmla="*/ -1418 h 48567"/>
                    <a:gd name="connsiteX10" fmla="*/ 43 w 43287"/>
                    <a:gd name="connsiteY10" fmla="*/ -1418 h 48567"/>
                    <a:gd name="connsiteX11" fmla="*/ 43 w 43287"/>
                    <a:gd name="connsiteY11" fmla="*/ 46076 h 48567"/>
                    <a:gd name="connsiteX12" fmla="*/ 11720 w 43287"/>
                    <a:gd name="connsiteY12" fmla="*/ 46076 h 48567"/>
                    <a:gd name="connsiteX13" fmla="*/ 11720 w 43287"/>
                    <a:gd name="connsiteY13" fmla="*/ 39093 h 48567"/>
                    <a:gd name="connsiteX14" fmla="*/ 27375 w 43287"/>
                    <a:gd name="connsiteY14" fmla="*/ 47149 h 48567"/>
                    <a:gd name="connsiteX15" fmla="*/ 34959 w 43287"/>
                    <a:gd name="connsiteY15" fmla="*/ 45647 h 48567"/>
                    <a:gd name="connsiteX16" fmla="*/ 40167 w 43287"/>
                    <a:gd name="connsiteY16" fmla="*/ 41811 h 48567"/>
                    <a:gd name="connsiteX17" fmla="*/ 42629 w 43287"/>
                    <a:gd name="connsiteY17" fmla="*/ 36545 h 48567"/>
                    <a:gd name="connsiteX18" fmla="*/ 43330 w 43287"/>
                    <a:gd name="connsiteY18" fmla="*/ 28103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3330" y="-1418"/>
                      </a:moveTo>
                      <a:lnTo>
                        <a:pt x="30766" y="-1418"/>
                      </a:lnTo>
                      <a:lnTo>
                        <a:pt x="30766" y="22822"/>
                      </a:lnTo>
                      <a:cubicBezTo>
                        <a:pt x="30766" y="27945"/>
                        <a:pt x="30499" y="31260"/>
                        <a:pt x="29965" y="32768"/>
                      </a:cubicBezTo>
                      <a:cubicBezTo>
                        <a:pt x="29430" y="34275"/>
                        <a:pt x="28558" y="35444"/>
                        <a:pt x="27346" y="36274"/>
                      </a:cubicBezTo>
                      <a:cubicBezTo>
                        <a:pt x="26134" y="37113"/>
                        <a:pt x="24680" y="37533"/>
                        <a:pt x="22981" y="37533"/>
                      </a:cubicBezTo>
                      <a:cubicBezTo>
                        <a:pt x="20806" y="37533"/>
                        <a:pt x="18855" y="36937"/>
                        <a:pt x="17129" y="35744"/>
                      </a:cubicBezTo>
                      <a:cubicBezTo>
                        <a:pt x="15402" y="34552"/>
                        <a:pt x="14214" y="32968"/>
                        <a:pt x="13566" y="30993"/>
                      </a:cubicBezTo>
                      <a:cubicBezTo>
                        <a:pt x="12926" y="29028"/>
                        <a:pt x="12607" y="25393"/>
                        <a:pt x="12607" y="20089"/>
                      </a:cubicBezTo>
                      <a:lnTo>
                        <a:pt x="12607" y="-1418"/>
                      </a:lnTo>
                      <a:lnTo>
                        <a:pt x="43" y="-1418"/>
                      </a:lnTo>
                      <a:lnTo>
                        <a:pt x="43" y="46076"/>
                      </a:lnTo>
                      <a:lnTo>
                        <a:pt x="11720" y="46076"/>
                      </a:lnTo>
                      <a:lnTo>
                        <a:pt x="11720" y="39093"/>
                      </a:lnTo>
                      <a:cubicBezTo>
                        <a:pt x="15860" y="44464"/>
                        <a:pt x="21078" y="47149"/>
                        <a:pt x="27375" y="47149"/>
                      </a:cubicBezTo>
                      <a:cubicBezTo>
                        <a:pt x="30141" y="47149"/>
                        <a:pt x="32669" y="46648"/>
                        <a:pt x="34959" y="45647"/>
                      </a:cubicBezTo>
                      <a:cubicBezTo>
                        <a:pt x="37258" y="44645"/>
                        <a:pt x="38994" y="43367"/>
                        <a:pt x="40167" y="41811"/>
                      </a:cubicBezTo>
                      <a:cubicBezTo>
                        <a:pt x="41350" y="40266"/>
                        <a:pt x="42171" y="38511"/>
                        <a:pt x="42629" y="36545"/>
                      </a:cubicBezTo>
                      <a:cubicBezTo>
                        <a:pt x="43096" y="34580"/>
                        <a:pt x="43330" y="31766"/>
                        <a:pt x="43330" y="28103"/>
                      </a:cubicBezTo>
                      <a:close/>
                    </a:path>
                  </a:pathLst>
                </a:custGeom>
                <a:solidFill>
                  <a:srgbClr val="000000"/>
                </a:solidFill>
                <a:ln w="14" cap="flat">
                  <a:noFill/>
                  <a:prstDash val="solid"/>
                  <a:round/>
                </a:ln>
              </p:spPr>
              <p:txBody>
                <a:bodyPr rtlCol="0" anchor="ctr"/>
                <a:lstStyle/>
                <a:p>
                  <a:endParaRPr lang="en-US"/>
                </a:p>
              </p:txBody>
            </p:sp>
            <p:sp>
              <p:nvSpPr>
                <p:cNvPr id="1968" name="Freeform: Shape 1967">
                  <a:extLst>
                    <a:ext uri="{FF2B5EF4-FFF2-40B4-BE49-F238E27FC236}">
                      <a16:creationId xmlns:a16="http://schemas.microsoft.com/office/drawing/2014/main" id="{F77AD17D-AB0A-B7F1-29E4-9DC8246DED5D}"/>
                    </a:ext>
                  </a:extLst>
                </p:cNvPr>
                <p:cNvSpPr/>
                <p:nvPr/>
              </p:nvSpPr>
              <p:spPr>
                <a:xfrm flipV="1">
                  <a:off x="8650533" y="2943811"/>
                  <a:ext cx="27990" cy="65338"/>
                </a:xfrm>
                <a:custGeom>
                  <a:avLst/>
                  <a:gdLst>
                    <a:gd name="connsiteX0" fmla="*/ 27903 w 27990"/>
                    <a:gd name="connsiteY0" fmla="*/ 46636 h 65338"/>
                    <a:gd name="connsiteX1" fmla="*/ 27903 w 27990"/>
                    <a:gd name="connsiteY1" fmla="*/ 36619 h 65338"/>
                    <a:gd name="connsiteX2" fmla="*/ 19317 w 27990"/>
                    <a:gd name="connsiteY2" fmla="*/ 36619 h 65338"/>
                    <a:gd name="connsiteX3" fmla="*/ 19317 w 27990"/>
                    <a:gd name="connsiteY3" fmla="*/ 17473 h 65338"/>
                    <a:gd name="connsiteX4" fmla="*/ 19560 w 27990"/>
                    <a:gd name="connsiteY4" fmla="*/ 10704 h 65338"/>
                    <a:gd name="connsiteX5" fmla="*/ 20691 w 27990"/>
                    <a:gd name="connsiteY5" fmla="*/ 9116 h 65338"/>
                    <a:gd name="connsiteX6" fmla="*/ 22809 w 27990"/>
                    <a:gd name="connsiteY6" fmla="*/ 8486 h 65338"/>
                    <a:gd name="connsiteX7" fmla="*/ 27860 w 27990"/>
                    <a:gd name="connsiteY7" fmla="*/ 9703 h 65338"/>
                    <a:gd name="connsiteX8" fmla="*/ 28933 w 27990"/>
                    <a:gd name="connsiteY8" fmla="*/ -57 h 65338"/>
                    <a:gd name="connsiteX9" fmla="*/ 19002 w 27990"/>
                    <a:gd name="connsiteY9" fmla="*/ -1931 h 65338"/>
                    <a:gd name="connsiteX10" fmla="*/ 12878 w 27990"/>
                    <a:gd name="connsiteY10" fmla="*/ -801 h 65338"/>
                    <a:gd name="connsiteX11" fmla="*/ 8885 w 27990"/>
                    <a:gd name="connsiteY11" fmla="*/ 2161 h 65338"/>
                    <a:gd name="connsiteX12" fmla="*/ 7111 w 27990"/>
                    <a:gd name="connsiteY12" fmla="*/ 7055 h 65338"/>
                    <a:gd name="connsiteX13" fmla="*/ 6710 w 27990"/>
                    <a:gd name="connsiteY13" fmla="*/ 15913 h 65338"/>
                    <a:gd name="connsiteX14" fmla="*/ 6710 w 27990"/>
                    <a:gd name="connsiteY14" fmla="*/ 36619 h 65338"/>
                    <a:gd name="connsiteX15" fmla="*/ 943 w 27990"/>
                    <a:gd name="connsiteY15" fmla="*/ 36619 h 65338"/>
                    <a:gd name="connsiteX16" fmla="*/ 943 w 27990"/>
                    <a:gd name="connsiteY16" fmla="*/ 46636 h 65338"/>
                    <a:gd name="connsiteX17" fmla="*/ 6710 w 27990"/>
                    <a:gd name="connsiteY17" fmla="*/ 46636 h 65338"/>
                    <a:gd name="connsiteX18" fmla="*/ 6710 w 27990"/>
                    <a:gd name="connsiteY18" fmla="*/ 56067 h 65338"/>
                    <a:gd name="connsiteX19" fmla="*/ 19317 w 27990"/>
                    <a:gd name="connsiteY19" fmla="*/ 63407 h 65338"/>
                    <a:gd name="connsiteX20" fmla="*/ 19317 w 27990"/>
                    <a:gd name="connsiteY20" fmla="*/ 46636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7903" y="46636"/>
                      </a:moveTo>
                      <a:lnTo>
                        <a:pt x="27903" y="36619"/>
                      </a:lnTo>
                      <a:lnTo>
                        <a:pt x="19317" y="36619"/>
                      </a:lnTo>
                      <a:lnTo>
                        <a:pt x="19317" y="17473"/>
                      </a:lnTo>
                      <a:cubicBezTo>
                        <a:pt x="19317" y="13600"/>
                        <a:pt x="19398" y="11344"/>
                        <a:pt x="19560" y="10704"/>
                      </a:cubicBezTo>
                      <a:cubicBezTo>
                        <a:pt x="19732" y="10065"/>
                        <a:pt x="20109" y="9536"/>
                        <a:pt x="20691" y="9116"/>
                      </a:cubicBezTo>
                      <a:cubicBezTo>
                        <a:pt x="21273" y="8696"/>
                        <a:pt x="21979" y="8486"/>
                        <a:pt x="22809" y="8486"/>
                      </a:cubicBezTo>
                      <a:cubicBezTo>
                        <a:pt x="23973" y="8486"/>
                        <a:pt x="25656" y="8892"/>
                        <a:pt x="27860" y="9703"/>
                      </a:cubicBezTo>
                      <a:lnTo>
                        <a:pt x="28933" y="-57"/>
                      </a:lnTo>
                      <a:cubicBezTo>
                        <a:pt x="26014" y="-1306"/>
                        <a:pt x="22704" y="-1931"/>
                        <a:pt x="19002" y="-1931"/>
                      </a:cubicBezTo>
                      <a:cubicBezTo>
                        <a:pt x="16741" y="-1931"/>
                        <a:pt x="14700" y="-1554"/>
                        <a:pt x="12878" y="-801"/>
                      </a:cubicBezTo>
                      <a:cubicBezTo>
                        <a:pt x="11065" y="-38"/>
                        <a:pt x="9734" y="950"/>
                        <a:pt x="8885" y="2161"/>
                      </a:cubicBezTo>
                      <a:cubicBezTo>
                        <a:pt x="8036" y="3373"/>
                        <a:pt x="7445" y="5004"/>
                        <a:pt x="7111" y="7055"/>
                      </a:cubicBezTo>
                      <a:cubicBezTo>
                        <a:pt x="6844" y="8515"/>
                        <a:pt x="6710" y="11468"/>
                        <a:pt x="6710" y="15913"/>
                      </a:cubicBezTo>
                      <a:lnTo>
                        <a:pt x="6710" y="36619"/>
                      </a:lnTo>
                      <a:lnTo>
                        <a:pt x="943" y="36619"/>
                      </a:lnTo>
                      <a:lnTo>
                        <a:pt x="943" y="46636"/>
                      </a:lnTo>
                      <a:lnTo>
                        <a:pt x="6710" y="46636"/>
                      </a:lnTo>
                      <a:lnTo>
                        <a:pt x="6710" y="56067"/>
                      </a:lnTo>
                      <a:lnTo>
                        <a:pt x="19317" y="63407"/>
                      </a:lnTo>
                      <a:lnTo>
                        <a:pt x="19317" y="46636"/>
                      </a:lnTo>
                      <a:close/>
                    </a:path>
                  </a:pathLst>
                </a:custGeom>
                <a:solidFill>
                  <a:srgbClr val="000000"/>
                </a:solidFill>
                <a:ln w="14" cap="flat">
                  <a:noFill/>
                  <a:prstDash val="solid"/>
                  <a:round/>
                </a:ln>
              </p:spPr>
              <p:txBody>
                <a:bodyPr rtlCol="0" anchor="ctr"/>
                <a:lstStyle/>
                <a:p>
                  <a:endParaRPr lang="en-US"/>
                </a:p>
              </p:txBody>
            </p:sp>
            <p:sp>
              <p:nvSpPr>
                <p:cNvPr id="1969" name="Freeform: Shape 1968">
                  <a:extLst>
                    <a:ext uri="{FF2B5EF4-FFF2-40B4-BE49-F238E27FC236}">
                      <a16:creationId xmlns:a16="http://schemas.microsoft.com/office/drawing/2014/main" id="{836BF700-2C51-7DF2-D37D-C1A798A2EF0D}"/>
                    </a:ext>
                  </a:extLst>
                </p:cNvPr>
                <p:cNvSpPr/>
                <p:nvPr/>
              </p:nvSpPr>
              <p:spPr>
                <a:xfrm flipV="1">
                  <a:off x="8685681" y="2959509"/>
                  <a:ext cx="30766" cy="48567"/>
                </a:xfrm>
                <a:custGeom>
                  <a:avLst/>
                  <a:gdLst>
                    <a:gd name="connsiteX0" fmla="*/ 13094 w 30766"/>
                    <a:gd name="connsiteY0" fmla="*/ -1418 h 48567"/>
                    <a:gd name="connsiteX1" fmla="*/ 530 w 30766"/>
                    <a:gd name="connsiteY1" fmla="*/ -1418 h 48567"/>
                    <a:gd name="connsiteX2" fmla="*/ 530 w 30766"/>
                    <a:gd name="connsiteY2" fmla="*/ 46076 h 48567"/>
                    <a:gd name="connsiteX3" fmla="*/ 12207 w 30766"/>
                    <a:gd name="connsiteY3" fmla="*/ 46076 h 48567"/>
                    <a:gd name="connsiteX4" fmla="*/ 12207 w 30766"/>
                    <a:gd name="connsiteY4" fmla="*/ 39322 h 48567"/>
                    <a:gd name="connsiteX5" fmla="*/ 17587 w 30766"/>
                    <a:gd name="connsiteY5" fmla="*/ 45618 h 48567"/>
                    <a:gd name="connsiteX6" fmla="*/ 23025 w 30766"/>
                    <a:gd name="connsiteY6" fmla="*/ 47149 h 48567"/>
                    <a:gd name="connsiteX7" fmla="*/ 31296 w 30766"/>
                    <a:gd name="connsiteY7" fmla="*/ 44774 h 48567"/>
                    <a:gd name="connsiteX8" fmla="*/ 27404 w 30766"/>
                    <a:gd name="connsiteY8" fmla="*/ 33827 h 48567"/>
                    <a:gd name="connsiteX9" fmla="*/ 21508 w 30766"/>
                    <a:gd name="connsiteY9" fmla="*/ 35873 h 48567"/>
                    <a:gd name="connsiteX10" fmla="*/ 17029 w 30766"/>
                    <a:gd name="connsiteY10" fmla="*/ 34413 h 48567"/>
                    <a:gd name="connsiteX11" fmla="*/ 14138 w 30766"/>
                    <a:gd name="connsiteY11" fmla="*/ 29162 h 48567"/>
                    <a:gd name="connsiteX12" fmla="*/ 13094 w 30766"/>
                    <a:gd name="connsiteY12" fmla="*/ 13249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3094" y="-1418"/>
                      </a:moveTo>
                      <a:lnTo>
                        <a:pt x="530" y="-1418"/>
                      </a:lnTo>
                      <a:lnTo>
                        <a:pt x="530" y="46076"/>
                      </a:lnTo>
                      <a:lnTo>
                        <a:pt x="12207" y="46076"/>
                      </a:lnTo>
                      <a:lnTo>
                        <a:pt x="12207" y="39322"/>
                      </a:lnTo>
                      <a:cubicBezTo>
                        <a:pt x="14200" y="42508"/>
                        <a:pt x="15994" y="44607"/>
                        <a:pt x="17587" y="45618"/>
                      </a:cubicBezTo>
                      <a:cubicBezTo>
                        <a:pt x="19180" y="46639"/>
                        <a:pt x="20993" y="47149"/>
                        <a:pt x="23025" y="47149"/>
                      </a:cubicBezTo>
                      <a:cubicBezTo>
                        <a:pt x="25887" y="47149"/>
                        <a:pt x="28644" y="46357"/>
                        <a:pt x="31296" y="44774"/>
                      </a:cubicBezTo>
                      <a:lnTo>
                        <a:pt x="27404" y="33827"/>
                      </a:lnTo>
                      <a:cubicBezTo>
                        <a:pt x="25286" y="35191"/>
                        <a:pt x="23321" y="35873"/>
                        <a:pt x="21508" y="35873"/>
                      </a:cubicBezTo>
                      <a:cubicBezTo>
                        <a:pt x="19743" y="35873"/>
                        <a:pt x="18250" y="35386"/>
                        <a:pt x="17029" y="34413"/>
                      </a:cubicBezTo>
                      <a:cubicBezTo>
                        <a:pt x="15808" y="33450"/>
                        <a:pt x="14844" y="31699"/>
                        <a:pt x="14138" y="29162"/>
                      </a:cubicBezTo>
                      <a:cubicBezTo>
                        <a:pt x="13442" y="26633"/>
                        <a:pt x="13094" y="21329"/>
                        <a:pt x="13094" y="13249"/>
                      </a:cubicBezTo>
                      <a:close/>
                    </a:path>
                  </a:pathLst>
                </a:custGeom>
                <a:solidFill>
                  <a:srgbClr val="000000"/>
                </a:solidFill>
                <a:ln w="14" cap="flat">
                  <a:noFill/>
                  <a:prstDash val="solid"/>
                  <a:round/>
                </a:ln>
              </p:spPr>
              <p:txBody>
                <a:bodyPr rtlCol="0" anchor="ctr"/>
                <a:lstStyle/>
                <a:p>
                  <a:endParaRPr lang="en-US"/>
                </a:p>
              </p:txBody>
            </p:sp>
            <p:sp>
              <p:nvSpPr>
                <p:cNvPr id="1970" name="Freeform: Shape 1969">
                  <a:extLst>
                    <a:ext uri="{FF2B5EF4-FFF2-40B4-BE49-F238E27FC236}">
                      <a16:creationId xmlns:a16="http://schemas.microsoft.com/office/drawing/2014/main" id="{F54FB17D-66B2-C1E8-3684-E04A7E4137B5}"/>
                    </a:ext>
                  </a:extLst>
                </p:cNvPr>
                <p:cNvSpPr/>
                <p:nvPr/>
              </p:nvSpPr>
              <p:spPr>
                <a:xfrm flipV="1">
                  <a:off x="8718946" y="2959509"/>
                  <a:ext cx="49011" cy="49640"/>
                </a:xfrm>
                <a:custGeom>
                  <a:avLst/>
                  <a:gdLst>
                    <a:gd name="connsiteX0" fmla="*/ 68 w 49011"/>
                    <a:gd name="connsiteY0" fmla="*/ 24105 h 49640"/>
                    <a:gd name="connsiteX1" fmla="*/ 3159 w 49011"/>
                    <a:gd name="connsiteY1" fmla="*/ 36225 h 49640"/>
                    <a:gd name="connsiteX2" fmla="*/ 11902 w 49011"/>
                    <a:gd name="connsiteY2" fmla="*/ 45169 h 49640"/>
                    <a:gd name="connsiteX3" fmla="*/ 24538 w 49011"/>
                    <a:gd name="connsiteY3" fmla="*/ 48260 h 49640"/>
                    <a:gd name="connsiteX4" fmla="*/ 42196 w 49011"/>
                    <a:gd name="connsiteY4" fmla="*/ 41262 h 49640"/>
                    <a:gd name="connsiteX5" fmla="*/ 49079 w 49011"/>
                    <a:gd name="connsiteY5" fmla="*/ 23575 h 49640"/>
                    <a:gd name="connsiteX6" fmla="*/ 42125 w 49011"/>
                    <a:gd name="connsiteY6" fmla="*/ 5702 h 49640"/>
                    <a:gd name="connsiteX7" fmla="*/ 24624 w 49011"/>
                    <a:gd name="connsiteY7" fmla="*/ -1381 h 49640"/>
                    <a:gd name="connsiteX8" fmla="*/ 12174 w 49011"/>
                    <a:gd name="connsiteY8" fmla="*/ 1567 h 49640"/>
                    <a:gd name="connsiteX9" fmla="*/ 3159 w 49011"/>
                    <a:gd name="connsiteY9" fmla="*/ 10224 h 49640"/>
                    <a:gd name="connsiteX10" fmla="*/ 68 w 49011"/>
                    <a:gd name="connsiteY10" fmla="*/ 24105 h 49640"/>
                    <a:gd name="connsiteX11" fmla="*/ 12947 w 49011"/>
                    <a:gd name="connsiteY11" fmla="*/ 23432 h 49640"/>
                    <a:gd name="connsiteX12" fmla="*/ 16296 w 49011"/>
                    <a:gd name="connsiteY12" fmla="*/ 12614 h 49640"/>
                    <a:gd name="connsiteX13" fmla="*/ 24581 w 49011"/>
                    <a:gd name="connsiteY13" fmla="*/ 8865 h 49640"/>
                    <a:gd name="connsiteX14" fmla="*/ 32823 w 49011"/>
                    <a:gd name="connsiteY14" fmla="*/ 12614 h 49640"/>
                    <a:gd name="connsiteX15" fmla="*/ 36158 w 49011"/>
                    <a:gd name="connsiteY15" fmla="*/ 23533 h 49640"/>
                    <a:gd name="connsiteX16" fmla="*/ 32823 w 49011"/>
                    <a:gd name="connsiteY16" fmla="*/ 34251 h 49640"/>
                    <a:gd name="connsiteX17" fmla="*/ 24581 w 49011"/>
                    <a:gd name="connsiteY17" fmla="*/ 38014 h 49640"/>
                    <a:gd name="connsiteX18" fmla="*/ 16296 w 49011"/>
                    <a:gd name="connsiteY18" fmla="*/ 34251 h 49640"/>
                    <a:gd name="connsiteX19" fmla="*/ 12947 w 49011"/>
                    <a:gd name="connsiteY19" fmla="*/ 2343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68" y="24105"/>
                      </a:moveTo>
                      <a:cubicBezTo>
                        <a:pt x="68" y="28283"/>
                        <a:pt x="1099" y="32323"/>
                        <a:pt x="3159" y="36225"/>
                      </a:cubicBezTo>
                      <a:cubicBezTo>
                        <a:pt x="5220" y="40137"/>
                        <a:pt x="8134" y="43118"/>
                        <a:pt x="11902" y="45169"/>
                      </a:cubicBezTo>
                      <a:cubicBezTo>
                        <a:pt x="15671" y="47230"/>
                        <a:pt x="19883" y="48260"/>
                        <a:pt x="24538" y="48260"/>
                      </a:cubicBezTo>
                      <a:cubicBezTo>
                        <a:pt x="31722" y="48260"/>
                        <a:pt x="37608" y="45927"/>
                        <a:pt x="42196" y="41262"/>
                      </a:cubicBezTo>
                      <a:cubicBezTo>
                        <a:pt x="46785" y="36597"/>
                        <a:pt x="49079" y="30702"/>
                        <a:pt x="49079" y="23575"/>
                      </a:cubicBezTo>
                      <a:cubicBezTo>
                        <a:pt x="49079" y="16392"/>
                        <a:pt x="46761" y="10434"/>
                        <a:pt x="42125" y="5702"/>
                      </a:cubicBezTo>
                      <a:cubicBezTo>
                        <a:pt x="37488" y="980"/>
                        <a:pt x="31655" y="-1381"/>
                        <a:pt x="24624" y="-1381"/>
                      </a:cubicBezTo>
                      <a:cubicBezTo>
                        <a:pt x="20274" y="-1381"/>
                        <a:pt x="16124" y="-398"/>
                        <a:pt x="12174" y="1567"/>
                      </a:cubicBezTo>
                      <a:cubicBezTo>
                        <a:pt x="8225" y="3542"/>
                        <a:pt x="5220" y="6428"/>
                        <a:pt x="3159" y="10224"/>
                      </a:cubicBezTo>
                      <a:cubicBezTo>
                        <a:pt x="1099" y="14021"/>
                        <a:pt x="68" y="18648"/>
                        <a:pt x="68" y="24105"/>
                      </a:cubicBezTo>
                      <a:close/>
                      <a:moveTo>
                        <a:pt x="12947" y="23432"/>
                      </a:moveTo>
                      <a:cubicBezTo>
                        <a:pt x="12947" y="18729"/>
                        <a:pt x="14063" y="15123"/>
                        <a:pt x="16296" y="12614"/>
                      </a:cubicBezTo>
                      <a:cubicBezTo>
                        <a:pt x="18537" y="10115"/>
                        <a:pt x="21299" y="8865"/>
                        <a:pt x="24581" y="8865"/>
                      </a:cubicBezTo>
                      <a:cubicBezTo>
                        <a:pt x="27863" y="8865"/>
                        <a:pt x="30610" y="10115"/>
                        <a:pt x="32823" y="12614"/>
                      </a:cubicBezTo>
                      <a:cubicBezTo>
                        <a:pt x="35046" y="15123"/>
                        <a:pt x="36158" y="18763"/>
                        <a:pt x="36158" y="23533"/>
                      </a:cubicBezTo>
                      <a:cubicBezTo>
                        <a:pt x="36158" y="28179"/>
                        <a:pt x="35046" y="31751"/>
                        <a:pt x="32823" y="34251"/>
                      </a:cubicBezTo>
                      <a:cubicBezTo>
                        <a:pt x="30610" y="36760"/>
                        <a:pt x="27863" y="38014"/>
                        <a:pt x="24581" y="38014"/>
                      </a:cubicBezTo>
                      <a:cubicBezTo>
                        <a:pt x="21299" y="38014"/>
                        <a:pt x="18537" y="36760"/>
                        <a:pt x="16296" y="34251"/>
                      </a:cubicBezTo>
                      <a:cubicBezTo>
                        <a:pt x="14063" y="31751"/>
                        <a:pt x="12947" y="28145"/>
                        <a:pt x="12947" y="23432"/>
                      </a:cubicBezTo>
                      <a:close/>
                    </a:path>
                  </a:pathLst>
                </a:custGeom>
                <a:solidFill>
                  <a:srgbClr val="000000"/>
                </a:solidFill>
                <a:ln w="14" cap="flat">
                  <a:noFill/>
                  <a:prstDash val="solid"/>
                  <a:round/>
                </a:ln>
              </p:spPr>
              <p:txBody>
                <a:bodyPr rtlCol="0" anchor="ctr"/>
                <a:lstStyle/>
                <a:p>
                  <a:endParaRPr lang="en-US"/>
                </a:p>
              </p:txBody>
            </p:sp>
            <p:sp>
              <p:nvSpPr>
                <p:cNvPr id="1971" name="Freeform: Shape 1970">
                  <a:extLst>
                    <a:ext uri="{FF2B5EF4-FFF2-40B4-BE49-F238E27FC236}">
                      <a16:creationId xmlns:a16="http://schemas.microsoft.com/office/drawing/2014/main" id="{00B1DB62-3E3E-B8A9-3469-7046009EB9F8}"/>
                    </a:ext>
                  </a:extLst>
                </p:cNvPr>
                <p:cNvSpPr/>
                <p:nvPr/>
              </p:nvSpPr>
              <p:spPr>
                <a:xfrm flipV="1">
                  <a:off x="8777436" y="2959509"/>
                  <a:ext cx="46335" cy="66640"/>
                </a:xfrm>
                <a:custGeom>
                  <a:avLst/>
                  <a:gdLst>
                    <a:gd name="connsiteX0" fmla="*/ -3 w 46335"/>
                    <a:gd name="connsiteY0" fmla="*/ 64783 h 66640"/>
                    <a:gd name="connsiteX1" fmla="*/ 11717 w 46335"/>
                    <a:gd name="connsiteY1" fmla="*/ 64783 h 66640"/>
                    <a:gd name="connsiteX2" fmla="*/ 11717 w 46335"/>
                    <a:gd name="connsiteY2" fmla="*/ 57800 h 66640"/>
                    <a:gd name="connsiteX3" fmla="*/ 17884 w 46335"/>
                    <a:gd name="connsiteY3" fmla="*/ 63609 h 66640"/>
                    <a:gd name="connsiteX4" fmla="*/ 26527 w 46335"/>
                    <a:gd name="connsiteY4" fmla="*/ 65856 h 66640"/>
                    <a:gd name="connsiteX5" fmla="*/ 40565 w 46335"/>
                    <a:gd name="connsiteY5" fmla="*/ 59374 h 66640"/>
                    <a:gd name="connsiteX6" fmla="*/ 46332 w 46335"/>
                    <a:gd name="connsiteY6" fmla="*/ 41300 h 66640"/>
                    <a:gd name="connsiteX7" fmla="*/ 40508 w 46335"/>
                    <a:gd name="connsiteY7" fmla="*/ 22812 h 66640"/>
                    <a:gd name="connsiteX8" fmla="*/ 26427 w 46335"/>
                    <a:gd name="connsiteY8" fmla="*/ 16215 h 66640"/>
                    <a:gd name="connsiteX9" fmla="*/ 19287 w 46335"/>
                    <a:gd name="connsiteY9" fmla="*/ 17775 h 66640"/>
                    <a:gd name="connsiteX10" fmla="*/ 12575 w 46335"/>
                    <a:gd name="connsiteY10" fmla="*/ 23141 h 66640"/>
                    <a:gd name="connsiteX11" fmla="*/ 12575 w 46335"/>
                    <a:gd name="connsiteY11" fmla="*/ -785 h 66640"/>
                    <a:gd name="connsiteX12" fmla="*/ -3 w 46335"/>
                    <a:gd name="connsiteY12" fmla="*/ -785 h 66640"/>
                    <a:gd name="connsiteX13" fmla="*/ 12432 w 46335"/>
                    <a:gd name="connsiteY13" fmla="*/ 41844 h 66640"/>
                    <a:gd name="connsiteX14" fmla="*/ 15609 w 46335"/>
                    <a:gd name="connsiteY14" fmla="*/ 30010 h 66640"/>
                    <a:gd name="connsiteX15" fmla="*/ 23351 w 46335"/>
                    <a:gd name="connsiteY15" fmla="*/ 26189 h 66640"/>
                    <a:gd name="connsiteX16" fmla="*/ 30634 w 46335"/>
                    <a:gd name="connsiteY16" fmla="*/ 29695 h 66640"/>
                    <a:gd name="connsiteX17" fmla="*/ 33539 w 46335"/>
                    <a:gd name="connsiteY17" fmla="*/ 41214 h 66640"/>
                    <a:gd name="connsiteX18" fmla="*/ 30534 w 46335"/>
                    <a:gd name="connsiteY18" fmla="*/ 52305 h 66640"/>
                    <a:gd name="connsiteX19" fmla="*/ 23122 w 46335"/>
                    <a:gd name="connsiteY19" fmla="*/ 55925 h 66640"/>
                    <a:gd name="connsiteX20" fmla="*/ 15466 w 46335"/>
                    <a:gd name="connsiteY20" fmla="*/ 52362 h 66640"/>
                    <a:gd name="connsiteX21" fmla="*/ 12432 w 46335"/>
                    <a:gd name="connsiteY21" fmla="*/ 41844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3" y="64783"/>
                      </a:moveTo>
                      <a:lnTo>
                        <a:pt x="11717" y="64783"/>
                      </a:lnTo>
                      <a:lnTo>
                        <a:pt x="11717" y="57800"/>
                      </a:lnTo>
                      <a:cubicBezTo>
                        <a:pt x="13243" y="60185"/>
                        <a:pt x="15299" y="62121"/>
                        <a:pt x="17884" y="63609"/>
                      </a:cubicBezTo>
                      <a:cubicBezTo>
                        <a:pt x="20479" y="65107"/>
                        <a:pt x="23360" y="65856"/>
                        <a:pt x="26527" y="65856"/>
                      </a:cubicBezTo>
                      <a:cubicBezTo>
                        <a:pt x="32041" y="65856"/>
                        <a:pt x="36721" y="63695"/>
                        <a:pt x="40565" y="59374"/>
                      </a:cubicBezTo>
                      <a:cubicBezTo>
                        <a:pt x="44410" y="55052"/>
                        <a:pt x="46332" y="49028"/>
                        <a:pt x="46332" y="41300"/>
                      </a:cubicBezTo>
                      <a:cubicBezTo>
                        <a:pt x="46332" y="33373"/>
                        <a:pt x="44391" y="27210"/>
                        <a:pt x="40508" y="22812"/>
                      </a:cubicBezTo>
                      <a:cubicBezTo>
                        <a:pt x="36635" y="18414"/>
                        <a:pt x="31941" y="16215"/>
                        <a:pt x="26427" y="16215"/>
                      </a:cubicBezTo>
                      <a:cubicBezTo>
                        <a:pt x="23804" y="16215"/>
                        <a:pt x="21424" y="16735"/>
                        <a:pt x="19287" y="17775"/>
                      </a:cubicBezTo>
                      <a:cubicBezTo>
                        <a:pt x="17159" y="18824"/>
                        <a:pt x="14922" y="20613"/>
                        <a:pt x="12575" y="23141"/>
                      </a:cubicBezTo>
                      <a:lnTo>
                        <a:pt x="12575" y="-785"/>
                      </a:lnTo>
                      <a:lnTo>
                        <a:pt x="-3" y="-785"/>
                      </a:lnTo>
                      <a:close/>
                      <a:moveTo>
                        <a:pt x="12432" y="41844"/>
                      </a:moveTo>
                      <a:cubicBezTo>
                        <a:pt x="12432" y="36502"/>
                        <a:pt x="13491" y="32557"/>
                        <a:pt x="15609" y="30010"/>
                      </a:cubicBezTo>
                      <a:cubicBezTo>
                        <a:pt x="17727" y="27463"/>
                        <a:pt x="20307" y="26189"/>
                        <a:pt x="23351" y="26189"/>
                      </a:cubicBezTo>
                      <a:cubicBezTo>
                        <a:pt x="26270" y="26189"/>
                        <a:pt x="28698" y="27358"/>
                        <a:pt x="30634" y="29695"/>
                      </a:cubicBezTo>
                      <a:cubicBezTo>
                        <a:pt x="32571" y="32042"/>
                        <a:pt x="33539" y="35882"/>
                        <a:pt x="33539" y="41214"/>
                      </a:cubicBezTo>
                      <a:cubicBezTo>
                        <a:pt x="33539" y="46194"/>
                        <a:pt x="32538" y="49891"/>
                        <a:pt x="30534" y="52305"/>
                      </a:cubicBezTo>
                      <a:cubicBezTo>
                        <a:pt x="28540" y="54718"/>
                        <a:pt x="26070" y="55925"/>
                        <a:pt x="23122" y="55925"/>
                      </a:cubicBezTo>
                      <a:cubicBezTo>
                        <a:pt x="20050" y="55925"/>
                        <a:pt x="17498" y="54737"/>
                        <a:pt x="15466" y="52362"/>
                      </a:cubicBezTo>
                      <a:cubicBezTo>
                        <a:pt x="13444" y="49996"/>
                        <a:pt x="12432" y="46490"/>
                        <a:pt x="12432" y="41844"/>
                      </a:cubicBezTo>
                      <a:close/>
                    </a:path>
                  </a:pathLst>
                </a:custGeom>
                <a:solidFill>
                  <a:srgbClr val="000000"/>
                </a:solidFill>
                <a:ln w="14" cap="flat">
                  <a:noFill/>
                  <a:prstDash val="solid"/>
                  <a:round/>
                </a:ln>
              </p:spPr>
              <p:txBody>
                <a:bodyPr rtlCol="0" anchor="ctr"/>
                <a:lstStyle/>
                <a:p>
                  <a:endParaRPr lang="en-US"/>
                </a:p>
              </p:txBody>
            </p:sp>
            <p:sp>
              <p:nvSpPr>
                <p:cNvPr id="1972" name="Freeform: Shape 1971">
                  <a:extLst>
                    <a:ext uri="{FF2B5EF4-FFF2-40B4-BE49-F238E27FC236}">
                      <a16:creationId xmlns:a16="http://schemas.microsoft.com/office/drawing/2014/main" id="{6978F485-F00B-4733-14F2-1257C7E60364}"/>
                    </a:ext>
                  </a:extLst>
                </p:cNvPr>
                <p:cNvSpPr/>
                <p:nvPr/>
              </p:nvSpPr>
              <p:spPr>
                <a:xfrm flipV="1">
                  <a:off x="8827798" y="2960583"/>
                  <a:ext cx="48825" cy="66769"/>
                </a:xfrm>
                <a:custGeom>
                  <a:avLst/>
                  <a:gdLst>
                    <a:gd name="connsiteX0" fmla="*/ 312 w 48825"/>
                    <a:gd name="connsiteY0" fmla="*/ 66065 h 66769"/>
                    <a:gd name="connsiteX1" fmla="*/ 13677 w 48825"/>
                    <a:gd name="connsiteY1" fmla="*/ 66065 h 66769"/>
                    <a:gd name="connsiteX2" fmla="*/ 25039 w 48825"/>
                    <a:gd name="connsiteY2" fmla="*/ 32351 h 66769"/>
                    <a:gd name="connsiteX3" fmla="*/ 36130 w 48825"/>
                    <a:gd name="connsiteY3" fmla="*/ 66065 h 66769"/>
                    <a:gd name="connsiteX4" fmla="*/ 49137 w 48825"/>
                    <a:gd name="connsiteY4" fmla="*/ 66065 h 66769"/>
                    <a:gd name="connsiteX5" fmla="*/ 32366 w 48825"/>
                    <a:gd name="connsiteY5" fmla="*/ 20359 h 66769"/>
                    <a:gd name="connsiteX6" fmla="*/ 29375 w 48825"/>
                    <a:gd name="connsiteY6" fmla="*/ 12088 h 66769"/>
                    <a:gd name="connsiteX7" fmla="*/ 26213 w 48825"/>
                    <a:gd name="connsiteY7" fmla="*/ 5734 h 66769"/>
                    <a:gd name="connsiteX8" fmla="*/ 22778 w 48825"/>
                    <a:gd name="connsiteY8" fmla="*/ 2185 h 66769"/>
                    <a:gd name="connsiteX9" fmla="*/ 17985 w 48825"/>
                    <a:gd name="connsiteY9" fmla="*/ 53 h 66769"/>
                    <a:gd name="connsiteX10" fmla="*/ 11574 w 48825"/>
                    <a:gd name="connsiteY10" fmla="*/ -705 h 66769"/>
                    <a:gd name="connsiteX11" fmla="*/ 4462 w 48825"/>
                    <a:gd name="connsiteY11" fmla="*/ 53 h 66769"/>
                    <a:gd name="connsiteX12" fmla="*/ 3346 w 48825"/>
                    <a:gd name="connsiteY12" fmla="*/ 9898 h 66769"/>
                    <a:gd name="connsiteX13" fmla="*/ 8669 w 48825"/>
                    <a:gd name="connsiteY13" fmla="*/ 9312 h 66769"/>
                    <a:gd name="connsiteX14" fmla="*/ 15151 w 48825"/>
                    <a:gd name="connsiteY14" fmla="*/ 11888 h 66769"/>
                    <a:gd name="connsiteX15" fmla="*/ 18371 w 48825"/>
                    <a:gd name="connsiteY15" fmla="*/ 18441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312" y="66065"/>
                      </a:moveTo>
                      <a:lnTo>
                        <a:pt x="13677" y="66065"/>
                      </a:lnTo>
                      <a:lnTo>
                        <a:pt x="25039" y="32351"/>
                      </a:lnTo>
                      <a:lnTo>
                        <a:pt x="36130" y="66065"/>
                      </a:lnTo>
                      <a:lnTo>
                        <a:pt x="49137" y="66065"/>
                      </a:lnTo>
                      <a:lnTo>
                        <a:pt x="32366" y="20359"/>
                      </a:lnTo>
                      <a:lnTo>
                        <a:pt x="29375" y="12088"/>
                      </a:lnTo>
                      <a:cubicBezTo>
                        <a:pt x="28269" y="9312"/>
                        <a:pt x="27214" y="7194"/>
                        <a:pt x="26213" y="5734"/>
                      </a:cubicBezTo>
                      <a:cubicBezTo>
                        <a:pt x="25221" y="4275"/>
                        <a:pt x="24076" y="3092"/>
                        <a:pt x="22778" y="2185"/>
                      </a:cubicBezTo>
                      <a:cubicBezTo>
                        <a:pt x="21481" y="1270"/>
                        <a:pt x="19883" y="559"/>
                        <a:pt x="17985" y="53"/>
                      </a:cubicBezTo>
                      <a:cubicBezTo>
                        <a:pt x="16096" y="-452"/>
                        <a:pt x="13959" y="-705"/>
                        <a:pt x="11574" y="-705"/>
                      </a:cubicBezTo>
                      <a:cubicBezTo>
                        <a:pt x="9160" y="-705"/>
                        <a:pt x="6790" y="-452"/>
                        <a:pt x="4462" y="53"/>
                      </a:cubicBezTo>
                      <a:lnTo>
                        <a:pt x="3346" y="9898"/>
                      </a:lnTo>
                      <a:cubicBezTo>
                        <a:pt x="5320" y="9507"/>
                        <a:pt x="7095" y="9312"/>
                        <a:pt x="8669" y="9312"/>
                      </a:cubicBezTo>
                      <a:cubicBezTo>
                        <a:pt x="11588" y="9312"/>
                        <a:pt x="13749" y="10170"/>
                        <a:pt x="15151" y="11888"/>
                      </a:cubicBezTo>
                      <a:cubicBezTo>
                        <a:pt x="16554" y="13595"/>
                        <a:pt x="17627" y="15780"/>
                        <a:pt x="18371" y="18441"/>
                      </a:cubicBezTo>
                      <a:close/>
                    </a:path>
                  </a:pathLst>
                </a:custGeom>
                <a:solidFill>
                  <a:srgbClr val="000000"/>
                </a:solidFill>
                <a:ln w="14" cap="flat">
                  <a:noFill/>
                  <a:prstDash val="solid"/>
                  <a:round/>
                </a:ln>
              </p:spPr>
              <p:txBody>
                <a:bodyPr rtlCol="0" anchor="ctr"/>
                <a:lstStyle/>
                <a:p>
                  <a:endParaRPr lang="en-US"/>
                </a:p>
              </p:txBody>
            </p:sp>
            <p:sp>
              <p:nvSpPr>
                <p:cNvPr id="1973" name="Freeform: Shape 1972">
                  <a:extLst>
                    <a:ext uri="{FF2B5EF4-FFF2-40B4-BE49-F238E27FC236}">
                      <a16:creationId xmlns:a16="http://schemas.microsoft.com/office/drawing/2014/main" id="{77FC0A9D-95A1-4ED7-9A3A-1C294D869D29}"/>
                    </a:ext>
                  </a:extLst>
                </p:cNvPr>
                <p:cNvSpPr/>
                <p:nvPr/>
              </p:nvSpPr>
              <p:spPr>
                <a:xfrm flipV="1">
                  <a:off x="8878102" y="300807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74" name="Freeform: Shape 1973">
                  <a:extLst>
                    <a:ext uri="{FF2B5EF4-FFF2-40B4-BE49-F238E27FC236}">
                      <a16:creationId xmlns:a16="http://schemas.microsoft.com/office/drawing/2014/main" id="{719817B6-DF1E-C874-1F73-8F94B4B63167}"/>
                    </a:ext>
                  </a:extLst>
                </p:cNvPr>
                <p:cNvSpPr/>
                <p:nvPr/>
              </p:nvSpPr>
              <p:spPr>
                <a:xfrm flipV="1">
                  <a:off x="8907353" y="2960053"/>
                  <a:ext cx="45834" cy="31381"/>
                </a:xfrm>
                <a:custGeom>
                  <a:avLst/>
                  <a:gdLst>
                    <a:gd name="connsiteX0" fmla="*/ 213 w 45834"/>
                    <a:gd name="connsiteY0" fmla="*/ 17865 h 31381"/>
                    <a:gd name="connsiteX1" fmla="*/ 213 w 45834"/>
                    <a:gd name="connsiteY1" fmla="*/ 29399 h 31381"/>
                    <a:gd name="connsiteX2" fmla="*/ 46047 w 45834"/>
                    <a:gd name="connsiteY2" fmla="*/ 29399 h 31381"/>
                    <a:gd name="connsiteX3" fmla="*/ 46047 w 45834"/>
                    <a:gd name="connsiteY3" fmla="*/ 17865 h 31381"/>
                    <a:gd name="connsiteX4" fmla="*/ 213 w 45834"/>
                    <a:gd name="connsiteY4" fmla="*/ -1983 h 31381"/>
                    <a:gd name="connsiteX5" fmla="*/ 213 w 45834"/>
                    <a:gd name="connsiteY5" fmla="*/ 9594 h 31381"/>
                    <a:gd name="connsiteX6" fmla="*/ 46047 w 45834"/>
                    <a:gd name="connsiteY6" fmla="*/ 9594 h 31381"/>
                    <a:gd name="connsiteX7" fmla="*/ 46047 w 45834"/>
                    <a:gd name="connsiteY7" fmla="*/ -1983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213" y="17865"/>
                      </a:moveTo>
                      <a:lnTo>
                        <a:pt x="213" y="29399"/>
                      </a:lnTo>
                      <a:lnTo>
                        <a:pt x="46047" y="29399"/>
                      </a:lnTo>
                      <a:lnTo>
                        <a:pt x="46047" y="17865"/>
                      </a:lnTo>
                      <a:close/>
                      <a:moveTo>
                        <a:pt x="213" y="-1983"/>
                      </a:moveTo>
                      <a:lnTo>
                        <a:pt x="213" y="9594"/>
                      </a:lnTo>
                      <a:lnTo>
                        <a:pt x="46047" y="9594"/>
                      </a:lnTo>
                      <a:lnTo>
                        <a:pt x="46047" y="-1983"/>
                      </a:lnTo>
                      <a:close/>
                    </a:path>
                  </a:pathLst>
                </a:custGeom>
                <a:solidFill>
                  <a:srgbClr val="000000"/>
                </a:solidFill>
                <a:ln w="14" cap="flat">
                  <a:noFill/>
                  <a:prstDash val="solid"/>
                  <a:round/>
                </a:ln>
              </p:spPr>
              <p:txBody>
                <a:bodyPr rtlCol="0" anchor="ctr"/>
                <a:lstStyle/>
                <a:p>
                  <a:endParaRPr lang="en-US"/>
                </a:p>
              </p:txBody>
            </p:sp>
            <p:sp>
              <p:nvSpPr>
                <p:cNvPr id="1975" name="Freeform: Shape 1974">
                  <a:extLst>
                    <a:ext uri="{FF2B5EF4-FFF2-40B4-BE49-F238E27FC236}">
                      <a16:creationId xmlns:a16="http://schemas.microsoft.com/office/drawing/2014/main" id="{F0EB1D6C-2893-ED63-B1E5-69EB8E80F803}"/>
                    </a:ext>
                  </a:extLst>
                </p:cNvPr>
                <p:cNvSpPr/>
                <p:nvPr/>
              </p:nvSpPr>
              <p:spPr>
                <a:xfrm flipV="1">
                  <a:off x="8957030" y="300807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76" name="Freeform: Shape 1975">
                  <a:extLst>
                    <a:ext uri="{FF2B5EF4-FFF2-40B4-BE49-F238E27FC236}">
                      <a16:creationId xmlns:a16="http://schemas.microsoft.com/office/drawing/2014/main" id="{E8B08E8E-DBC9-712F-AB94-CF1E66833F0C}"/>
                    </a:ext>
                  </a:extLst>
                </p:cNvPr>
                <p:cNvSpPr/>
                <p:nvPr/>
              </p:nvSpPr>
              <p:spPr>
                <a:xfrm flipV="1">
                  <a:off x="8986324" y="2942252"/>
                  <a:ext cx="42571" cy="66941"/>
                </a:xfrm>
                <a:custGeom>
                  <a:avLst/>
                  <a:gdLst>
                    <a:gd name="connsiteX0" fmla="*/ 21620 w 42571"/>
                    <a:gd name="connsiteY0" fmla="*/ 64957 h 66941"/>
                    <a:gd name="connsiteX1" fmla="*/ 36517 w 42571"/>
                    <a:gd name="connsiteY1" fmla="*/ 58160 h 66941"/>
                    <a:gd name="connsiteX2" fmla="*/ 42913 w 42571"/>
                    <a:gd name="connsiteY2" fmla="*/ 31458 h 66941"/>
                    <a:gd name="connsiteX3" fmla="*/ 36474 w 42571"/>
                    <a:gd name="connsiteY3" fmla="*/ 4727 h 66941"/>
                    <a:gd name="connsiteX4" fmla="*/ 21620 w 42571"/>
                    <a:gd name="connsiteY4" fmla="*/ -1984 h 66941"/>
                    <a:gd name="connsiteX5" fmla="*/ 6194 w 42571"/>
                    <a:gd name="connsiteY5" fmla="*/ 5371 h 66941"/>
                    <a:gd name="connsiteX6" fmla="*/ 342 w 42571"/>
                    <a:gd name="connsiteY6" fmla="*/ 31601 h 66941"/>
                    <a:gd name="connsiteX7" fmla="*/ 6781 w 42571"/>
                    <a:gd name="connsiteY7" fmla="*/ 58246 h 66941"/>
                    <a:gd name="connsiteX8" fmla="*/ 21620 w 42571"/>
                    <a:gd name="connsiteY8" fmla="*/ 64957 h 66941"/>
                    <a:gd name="connsiteX9" fmla="*/ 21620 w 42571"/>
                    <a:gd name="connsiteY9" fmla="*/ 54539 h 66941"/>
                    <a:gd name="connsiteX10" fmla="*/ 17556 w 42571"/>
                    <a:gd name="connsiteY10" fmla="*/ 53080 h 66941"/>
                    <a:gd name="connsiteX11" fmla="*/ 14780 w 42571"/>
                    <a:gd name="connsiteY11" fmla="*/ 47871 h 66941"/>
                    <a:gd name="connsiteX12" fmla="*/ 13492 w 42571"/>
                    <a:gd name="connsiteY12" fmla="*/ 31458 h 66941"/>
                    <a:gd name="connsiteX13" fmla="*/ 14652 w 42571"/>
                    <a:gd name="connsiteY13" fmla="*/ 15602 h 66941"/>
                    <a:gd name="connsiteX14" fmla="*/ 17571 w 42571"/>
                    <a:gd name="connsiteY14" fmla="*/ 9864 h 66941"/>
                    <a:gd name="connsiteX15" fmla="*/ 21620 w 42571"/>
                    <a:gd name="connsiteY15" fmla="*/ 8433 h 66941"/>
                    <a:gd name="connsiteX16" fmla="*/ 25699 w 42571"/>
                    <a:gd name="connsiteY16" fmla="*/ 9878 h 66941"/>
                    <a:gd name="connsiteX17" fmla="*/ 28461 w 42571"/>
                    <a:gd name="connsiteY17" fmla="*/ 15102 h 66941"/>
                    <a:gd name="connsiteX18" fmla="*/ 29763 w 42571"/>
                    <a:gd name="connsiteY18" fmla="*/ 31458 h 66941"/>
                    <a:gd name="connsiteX19" fmla="*/ 28604 w 42571"/>
                    <a:gd name="connsiteY19" fmla="*/ 47313 h 66941"/>
                    <a:gd name="connsiteX20" fmla="*/ 25670 w 42571"/>
                    <a:gd name="connsiteY20" fmla="*/ 53080 h 66941"/>
                    <a:gd name="connsiteX21" fmla="*/ 21620 w 42571"/>
                    <a:gd name="connsiteY21" fmla="*/ 54539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1620" y="64957"/>
                      </a:moveTo>
                      <a:cubicBezTo>
                        <a:pt x="27974" y="64957"/>
                        <a:pt x="32940" y="62691"/>
                        <a:pt x="36517" y="58160"/>
                      </a:cubicBezTo>
                      <a:cubicBezTo>
                        <a:pt x="40781" y="52798"/>
                        <a:pt x="42913" y="43898"/>
                        <a:pt x="42913" y="31458"/>
                      </a:cubicBezTo>
                      <a:cubicBezTo>
                        <a:pt x="42913" y="19056"/>
                        <a:pt x="40767" y="10146"/>
                        <a:pt x="36474" y="4727"/>
                      </a:cubicBezTo>
                      <a:cubicBezTo>
                        <a:pt x="32925" y="253"/>
                        <a:pt x="27974" y="-1984"/>
                        <a:pt x="21620" y="-1984"/>
                      </a:cubicBezTo>
                      <a:cubicBezTo>
                        <a:pt x="15248" y="-1984"/>
                        <a:pt x="10106" y="467"/>
                        <a:pt x="6194" y="5371"/>
                      </a:cubicBezTo>
                      <a:cubicBezTo>
                        <a:pt x="2293" y="10274"/>
                        <a:pt x="342" y="19018"/>
                        <a:pt x="342" y="31601"/>
                      </a:cubicBezTo>
                      <a:cubicBezTo>
                        <a:pt x="342" y="43945"/>
                        <a:pt x="2488" y="52827"/>
                        <a:pt x="6781" y="58246"/>
                      </a:cubicBezTo>
                      <a:cubicBezTo>
                        <a:pt x="10330" y="62720"/>
                        <a:pt x="15276" y="64957"/>
                        <a:pt x="21620" y="64957"/>
                      </a:cubicBezTo>
                      <a:close/>
                      <a:moveTo>
                        <a:pt x="21620" y="54539"/>
                      </a:moveTo>
                      <a:cubicBezTo>
                        <a:pt x="20104" y="54539"/>
                        <a:pt x="18749" y="54053"/>
                        <a:pt x="17556" y="53080"/>
                      </a:cubicBezTo>
                      <a:cubicBezTo>
                        <a:pt x="16364" y="52116"/>
                        <a:pt x="15439" y="50380"/>
                        <a:pt x="14780" y="47871"/>
                      </a:cubicBezTo>
                      <a:cubicBezTo>
                        <a:pt x="13922" y="44627"/>
                        <a:pt x="13492" y="39156"/>
                        <a:pt x="13492" y="31458"/>
                      </a:cubicBezTo>
                      <a:cubicBezTo>
                        <a:pt x="13492" y="23769"/>
                        <a:pt x="13879" y="18483"/>
                        <a:pt x="14652" y="15602"/>
                      </a:cubicBezTo>
                      <a:cubicBezTo>
                        <a:pt x="15424" y="12731"/>
                        <a:pt x="16397" y="10818"/>
                        <a:pt x="17571" y="9864"/>
                      </a:cubicBezTo>
                      <a:cubicBezTo>
                        <a:pt x="18754" y="8910"/>
                        <a:pt x="20104" y="8433"/>
                        <a:pt x="21620" y="8433"/>
                      </a:cubicBezTo>
                      <a:cubicBezTo>
                        <a:pt x="23147" y="8433"/>
                        <a:pt x="24506" y="8915"/>
                        <a:pt x="25699" y="9878"/>
                      </a:cubicBezTo>
                      <a:cubicBezTo>
                        <a:pt x="26891" y="10852"/>
                        <a:pt x="27812" y="12593"/>
                        <a:pt x="28461" y="15102"/>
                      </a:cubicBezTo>
                      <a:cubicBezTo>
                        <a:pt x="29329" y="18317"/>
                        <a:pt x="29763" y="23769"/>
                        <a:pt x="29763" y="31458"/>
                      </a:cubicBezTo>
                      <a:cubicBezTo>
                        <a:pt x="29763" y="39156"/>
                        <a:pt x="29376" y="44441"/>
                        <a:pt x="28604" y="47313"/>
                      </a:cubicBezTo>
                      <a:cubicBezTo>
                        <a:pt x="27831" y="50194"/>
                        <a:pt x="26853" y="52116"/>
                        <a:pt x="25670" y="53080"/>
                      </a:cubicBezTo>
                      <a:cubicBezTo>
                        <a:pt x="24497" y="54053"/>
                        <a:pt x="23147" y="54539"/>
                        <a:pt x="21620" y="54539"/>
                      </a:cubicBezTo>
                      <a:close/>
                    </a:path>
                  </a:pathLst>
                </a:custGeom>
                <a:solidFill>
                  <a:srgbClr val="000000"/>
                </a:solidFill>
                <a:ln w="14" cap="flat">
                  <a:noFill/>
                  <a:prstDash val="solid"/>
                  <a:round/>
                </a:ln>
              </p:spPr>
              <p:txBody>
                <a:bodyPr rtlCol="0" anchor="ctr"/>
                <a:lstStyle/>
                <a:p>
                  <a:endParaRPr lang="en-US"/>
                </a:p>
              </p:txBody>
            </p:sp>
            <p:sp>
              <p:nvSpPr>
                <p:cNvPr id="1977" name="Freeform: Shape 1976">
                  <a:extLst>
                    <a:ext uri="{FF2B5EF4-FFF2-40B4-BE49-F238E27FC236}">
                      <a16:creationId xmlns:a16="http://schemas.microsoft.com/office/drawing/2014/main" id="{AF9444E3-15E2-C651-300F-487130187A23}"/>
                    </a:ext>
                  </a:extLst>
                </p:cNvPr>
                <p:cNvSpPr/>
                <p:nvPr/>
              </p:nvSpPr>
              <p:spPr>
                <a:xfrm flipV="1">
                  <a:off x="9039976" y="2995513"/>
                  <a:ext cx="12578" cy="12564"/>
                </a:xfrm>
                <a:custGeom>
                  <a:avLst/>
                  <a:gdLst>
                    <a:gd name="connsiteX0" fmla="*/ 1209 w 12578"/>
                    <a:gd name="connsiteY0" fmla="*/ -156 h 12564"/>
                    <a:gd name="connsiteX1" fmla="*/ 1209 w 12578"/>
                    <a:gd name="connsiteY1" fmla="*/ 12408 h 12564"/>
                    <a:gd name="connsiteX2" fmla="*/ 13787 w 12578"/>
                    <a:gd name="connsiteY2" fmla="*/ 12408 h 12564"/>
                    <a:gd name="connsiteX3" fmla="*/ 13787 w 12578"/>
                    <a:gd name="connsiteY3" fmla="*/ -156 h 12564"/>
                  </a:gdLst>
                  <a:ahLst/>
                  <a:cxnLst>
                    <a:cxn ang="0">
                      <a:pos x="connsiteX0" y="connsiteY0"/>
                    </a:cxn>
                    <a:cxn ang="0">
                      <a:pos x="connsiteX1" y="connsiteY1"/>
                    </a:cxn>
                    <a:cxn ang="0">
                      <a:pos x="connsiteX2" y="connsiteY2"/>
                    </a:cxn>
                    <a:cxn ang="0">
                      <a:pos x="connsiteX3" y="connsiteY3"/>
                    </a:cxn>
                  </a:cxnLst>
                  <a:rect l="l" t="t" r="r" b="b"/>
                  <a:pathLst>
                    <a:path w="12578" h="12564">
                      <a:moveTo>
                        <a:pt x="1209" y="-156"/>
                      </a:moveTo>
                      <a:lnTo>
                        <a:pt x="1209" y="12408"/>
                      </a:lnTo>
                      <a:lnTo>
                        <a:pt x="13787" y="12408"/>
                      </a:lnTo>
                      <a:lnTo>
                        <a:pt x="13787" y="-156"/>
                      </a:lnTo>
                      <a:close/>
                    </a:path>
                  </a:pathLst>
                </a:custGeom>
                <a:solidFill>
                  <a:srgbClr val="000000"/>
                </a:solidFill>
                <a:ln w="14" cap="flat">
                  <a:noFill/>
                  <a:prstDash val="solid"/>
                  <a:round/>
                </a:ln>
              </p:spPr>
              <p:txBody>
                <a:bodyPr rtlCol="0" anchor="ctr"/>
                <a:lstStyle/>
                <a:p>
                  <a:endParaRPr lang="en-US"/>
                </a:p>
              </p:txBody>
            </p:sp>
            <p:sp>
              <p:nvSpPr>
                <p:cNvPr id="1978" name="Freeform: Shape 1977">
                  <a:extLst>
                    <a:ext uri="{FF2B5EF4-FFF2-40B4-BE49-F238E27FC236}">
                      <a16:creationId xmlns:a16="http://schemas.microsoft.com/office/drawing/2014/main" id="{CB9CDEDA-FF97-BCEA-140E-EB53A2EF85DE}"/>
                    </a:ext>
                  </a:extLst>
                </p:cNvPr>
                <p:cNvSpPr/>
                <p:nvPr/>
              </p:nvSpPr>
              <p:spPr>
                <a:xfrm flipV="1">
                  <a:off x="9061758" y="2942252"/>
                  <a:ext cx="43788" cy="66984"/>
                </a:xfrm>
                <a:custGeom>
                  <a:avLst/>
                  <a:gdLst>
                    <a:gd name="connsiteX0" fmla="*/ 1642 w 43788"/>
                    <a:gd name="connsiteY0" fmla="*/ 14330 h 66984"/>
                    <a:gd name="connsiteX1" fmla="*/ 13806 w 43788"/>
                    <a:gd name="connsiteY1" fmla="*/ 15675 h 66984"/>
                    <a:gd name="connsiteX2" fmla="*/ 16124 w 43788"/>
                    <a:gd name="connsiteY2" fmla="*/ 10180 h 66984"/>
                    <a:gd name="connsiteX3" fmla="*/ 21089 w 43788"/>
                    <a:gd name="connsiteY3" fmla="*/ 8392 h 66984"/>
                    <a:gd name="connsiteX4" fmla="*/ 27700 w 43788"/>
                    <a:gd name="connsiteY4" fmla="*/ 11969 h 66984"/>
                    <a:gd name="connsiteX5" fmla="*/ 31192 w 43788"/>
                    <a:gd name="connsiteY5" fmla="*/ 26808 h 66984"/>
                    <a:gd name="connsiteX6" fmla="*/ 19343 w 43788"/>
                    <a:gd name="connsiteY6" fmla="*/ 21314 h 66984"/>
                    <a:gd name="connsiteX7" fmla="*/ 5992 w 43788"/>
                    <a:gd name="connsiteY7" fmla="*/ 27281 h 66984"/>
                    <a:gd name="connsiteX8" fmla="*/ 383 w 43788"/>
                    <a:gd name="connsiteY8" fmla="*/ 42821 h 66984"/>
                    <a:gd name="connsiteX9" fmla="*/ 6307 w 43788"/>
                    <a:gd name="connsiteY9" fmla="*/ 58891 h 66984"/>
                    <a:gd name="connsiteX10" fmla="*/ 21404 w 43788"/>
                    <a:gd name="connsiteY10" fmla="*/ 65001 h 66984"/>
                    <a:gd name="connsiteX11" fmla="*/ 37775 w 43788"/>
                    <a:gd name="connsiteY11" fmla="*/ 57288 h 66984"/>
                    <a:gd name="connsiteX12" fmla="*/ 44171 w 43788"/>
                    <a:gd name="connsiteY12" fmla="*/ 31917 h 66984"/>
                    <a:gd name="connsiteX13" fmla="*/ 37503 w 43788"/>
                    <a:gd name="connsiteY13" fmla="*/ 5973 h 66984"/>
                    <a:gd name="connsiteX14" fmla="*/ 20145 w 43788"/>
                    <a:gd name="connsiteY14" fmla="*/ -1983 h 66984"/>
                    <a:gd name="connsiteX15" fmla="*/ 7710 w 43788"/>
                    <a:gd name="connsiteY15" fmla="*/ 2110 h 66984"/>
                    <a:gd name="connsiteX16" fmla="*/ 1642 w 43788"/>
                    <a:gd name="connsiteY16" fmla="*/ 14330 h 66984"/>
                    <a:gd name="connsiteX17" fmla="*/ 30076 w 43788"/>
                    <a:gd name="connsiteY17" fmla="*/ 41791 h 66984"/>
                    <a:gd name="connsiteX18" fmla="*/ 27285 w 43788"/>
                    <a:gd name="connsiteY18" fmla="*/ 51221 h 66984"/>
                    <a:gd name="connsiteX19" fmla="*/ 20817 w 43788"/>
                    <a:gd name="connsiteY19" fmla="*/ 54584 h 66984"/>
                    <a:gd name="connsiteX20" fmla="*/ 15036 w 43788"/>
                    <a:gd name="connsiteY20" fmla="*/ 51836 h 66984"/>
                    <a:gd name="connsiteX21" fmla="*/ 12732 w 43788"/>
                    <a:gd name="connsiteY21" fmla="*/ 42821 h 66984"/>
                    <a:gd name="connsiteX22" fmla="*/ 15237 w 43788"/>
                    <a:gd name="connsiteY22" fmla="*/ 33491 h 66984"/>
                    <a:gd name="connsiteX23" fmla="*/ 21490 w 43788"/>
                    <a:gd name="connsiteY23" fmla="*/ 30529 h 66984"/>
                    <a:gd name="connsiteX24" fmla="*/ 27586 w 43788"/>
                    <a:gd name="connsiteY24" fmla="*/ 33391 h 66984"/>
                    <a:gd name="connsiteX25" fmla="*/ 30076 w 43788"/>
                    <a:gd name="connsiteY25" fmla="*/ 41791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642" y="14330"/>
                      </a:moveTo>
                      <a:lnTo>
                        <a:pt x="13806" y="15675"/>
                      </a:lnTo>
                      <a:cubicBezTo>
                        <a:pt x="14101" y="13205"/>
                        <a:pt x="14874" y="11373"/>
                        <a:pt x="16124" y="10180"/>
                      </a:cubicBezTo>
                      <a:cubicBezTo>
                        <a:pt x="17373" y="8988"/>
                        <a:pt x="19029" y="8392"/>
                        <a:pt x="21089" y="8392"/>
                      </a:cubicBezTo>
                      <a:cubicBezTo>
                        <a:pt x="23684" y="8392"/>
                        <a:pt x="25888" y="9584"/>
                        <a:pt x="27700" y="11969"/>
                      </a:cubicBezTo>
                      <a:cubicBezTo>
                        <a:pt x="29522" y="14354"/>
                        <a:pt x="30686" y="19301"/>
                        <a:pt x="31192" y="26808"/>
                      </a:cubicBezTo>
                      <a:cubicBezTo>
                        <a:pt x="28034" y="23145"/>
                        <a:pt x="24085" y="21314"/>
                        <a:pt x="19343" y="21314"/>
                      </a:cubicBezTo>
                      <a:cubicBezTo>
                        <a:pt x="14192" y="21314"/>
                        <a:pt x="9742" y="23303"/>
                        <a:pt x="5992" y="27281"/>
                      </a:cubicBezTo>
                      <a:cubicBezTo>
                        <a:pt x="2253" y="31259"/>
                        <a:pt x="383" y="36439"/>
                        <a:pt x="383" y="42821"/>
                      </a:cubicBezTo>
                      <a:cubicBezTo>
                        <a:pt x="383" y="49471"/>
                        <a:pt x="2358" y="54827"/>
                        <a:pt x="6307" y="58891"/>
                      </a:cubicBezTo>
                      <a:cubicBezTo>
                        <a:pt x="10257" y="62965"/>
                        <a:pt x="15289" y="65001"/>
                        <a:pt x="21404" y="65001"/>
                      </a:cubicBezTo>
                      <a:cubicBezTo>
                        <a:pt x="28053" y="65001"/>
                        <a:pt x="33510" y="62430"/>
                        <a:pt x="37775" y="57288"/>
                      </a:cubicBezTo>
                      <a:cubicBezTo>
                        <a:pt x="42039" y="52146"/>
                        <a:pt x="44171" y="43689"/>
                        <a:pt x="44171" y="31917"/>
                      </a:cubicBezTo>
                      <a:cubicBezTo>
                        <a:pt x="44171" y="19925"/>
                        <a:pt x="41948" y="11278"/>
                        <a:pt x="37503" y="5973"/>
                      </a:cubicBezTo>
                      <a:cubicBezTo>
                        <a:pt x="33057" y="669"/>
                        <a:pt x="27271" y="-1983"/>
                        <a:pt x="20145" y="-1983"/>
                      </a:cubicBezTo>
                      <a:cubicBezTo>
                        <a:pt x="15022" y="-1983"/>
                        <a:pt x="10877" y="-619"/>
                        <a:pt x="7710" y="2110"/>
                      </a:cubicBezTo>
                      <a:cubicBezTo>
                        <a:pt x="4552" y="4838"/>
                        <a:pt x="2529" y="8912"/>
                        <a:pt x="1642" y="14330"/>
                      </a:cubicBezTo>
                      <a:close/>
                      <a:moveTo>
                        <a:pt x="30076" y="41791"/>
                      </a:moveTo>
                      <a:cubicBezTo>
                        <a:pt x="30076" y="45845"/>
                        <a:pt x="29146" y="48989"/>
                        <a:pt x="27285" y="51221"/>
                      </a:cubicBezTo>
                      <a:cubicBezTo>
                        <a:pt x="25425" y="53463"/>
                        <a:pt x="23269" y="54584"/>
                        <a:pt x="20817" y="54584"/>
                      </a:cubicBezTo>
                      <a:cubicBezTo>
                        <a:pt x="18499" y="54584"/>
                        <a:pt x="16572" y="53668"/>
                        <a:pt x="15036" y="51836"/>
                      </a:cubicBezTo>
                      <a:cubicBezTo>
                        <a:pt x="13500" y="50005"/>
                        <a:pt x="12732" y="47000"/>
                        <a:pt x="12732" y="42821"/>
                      </a:cubicBezTo>
                      <a:cubicBezTo>
                        <a:pt x="12732" y="38585"/>
                        <a:pt x="13567" y="35476"/>
                        <a:pt x="15237" y="33491"/>
                      </a:cubicBezTo>
                      <a:cubicBezTo>
                        <a:pt x="16906" y="31516"/>
                        <a:pt x="18990" y="30529"/>
                        <a:pt x="21490" y="30529"/>
                      </a:cubicBezTo>
                      <a:cubicBezTo>
                        <a:pt x="23904" y="30529"/>
                        <a:pt x="25936" y="31483"/>
                        <a:pt x="27586" y="33391"/>
                      </a:cubicBezTo>
                      <a:cubicBezTo>
                        <a:pt x="29246" y="35299"/>
                        <a:pt x="30076" y="38099"/>
                        <a:pt x="30076" y="41791"/>
                      </a:cubicBezTo>
                      <a:close/>
                    </a:path>
                  </a:pathLst>
                </a:custGeom>
                <a:solidFill>
                  <a:srgbClr val="000000"/>
                </a:solidFill>
                <a:ln w="14" cap="flat">
                  <a:noFill/>
                  <a:prstDash val="solid"/>
                  <a:round/>
                </a:ln>
              </p:spPr>
              <p:txBody>
                <a:bodyPr rtlCol="0" anchor="ctr"/>
                <a:lstStyle/>
                <a:p>
                  <a:endParaRPr lang="en-US"/>
                </a:p>
              </p:txBody>
            </p:sp>
            <p:sp>
              <p:nvSpPr>
                <p:cNvPr id="1979" name="Freeform: Shape 1978">
                  <a:extLst>
                    <a:ext uri="{FF2B5EF4-FFF2-40B4-BE49-F238E27FC236}">
                      <a16:creationId xmlns:a16="http://schemas.microsoft.com/office/drawing/2014/main" id="{DFFD57BC-46D0-343A-C602-3C18F5472469}"/>
                    </a:ext>
                  </a:extLst>
                </p:cNvPr>
                <p:cNvSpPr/>
                <p:nvPr/>
              </p:nvSpPr>
              <p:spPr>
                <a:xfrm flipV="1">
                  <a:off x="9113680" y="2943411"/>
                  <a:ext cx="42972" cy="64666"/>
                </a:xfrm>
                <a:custGeom>
                  <a:avLst/>
                  <a:gdLst>
                    <a:gd name="connsiteX0" fmla="*/ 354 w 42972"/>
                    <a:gd name="connsiteY0" fmla="*/ 51006 h 64666"/>
                    <a:gd name="connsiteX1" fmla="*/ 354 w 42972"/>
                    <a:gd name="connsiteY1" fmla="*/ 62683 h 64666"/>
                    <a:gd name="connsiteX2" fmla="*/ 43327 w 42972"/>
                    <a:gd name="connsiteY2" fmla="*/ 62683 h 64666"/>
                    <a:gd name="connsiteX3" fmla="*/ 43327 w 42972"/>
                    <a:gd name="connsiteY3" fmla="*/ 53554 h 64666"/>
                    <a:gd name="connsiteX4" fmla="*/ 32494 w 42972"/>
                    <a:gd name="connsiteY4" fmla="*/ 38528 h 64666"/>
                    <a:gd name="connsiteX5" fmla="*/ 24109 w 42972"/>
                    <a:gd name="connsiteY5" fmla="*/ 17707 h 64666"/>
                    <a:gd name="connsiteX6" fmla="*/ 21275 w 42972"/>
                    <a:gd name="connsiteY6" fmla="*/ -1983 h 64666"/>
                    <a:gd name="connsiteX7" fmla="*/ 9169 w 42972"/>
                    <a:gd name="connsiteY7" fmla="*/ -1983 h 64666"/>
                    <a:gd name="connsiteX8" fmla="*/ 14764 w 42972"/>
                    <a:gd name="connsiteY8" fmla="*/ 25735 h 64666"/>
                    <a:gd name="connsiteX9" fmla="*/ 28931 w 42972"/>
                    <a:gd name="connsiteY9" fmla="*/ 51006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354" y="51006"/>
                      </a:moveTo>
                      <a:lnTo>
                        <a:pt x="354" y="62683"/>
                      </a:lnTo>
                      <a:lnTo>
                        <a:pt x="43327" y="62683"/>
                      </a:lnTo>
                      <a:lnTo>
                        <a:pt x="43327" y="53554"/>
                      </a:lnTo>
                      <a:cubicBezTo>
                        <a:pt x="39778" y="50072"/>
                        <a:pt x="36167" y="45063"/>
                        <a:pt x="32494" y="38528"/>
                      </a:cubicBezTo>
                      <a:cubicBezTo>
                        <a:pt x="28831" y="32003"/>
                        <a:pt x="26036" y="25063"/>
                        <a:pt x="24109" y="17707"/>
                      </a:cubicBezTo>
                      <a:cubicBezTo>
                        <a:pt x="22191" y="10362"/>
                        <a:pt x="21247" y="3798"/>
                        <a:pt x="21275" y="-1983"/>
                      </a:cubicBezTo>
                      <a:lnTo>
                        <a:pt x="9169" y="-1983"/>
                      </a:lnTo>
                      <a:cubicBezTo>
                        <a:pt x="9370" y="7080"/>
                        <a:pt x="11235" y="16319"/>
                        <a:pt x="14764" y="25735"/>
                      </a:cubicBezTo>
                      <a:cubicBezTo>
                        <a:pt x="18304" y="35161"/>
                        <a:pt x="23026" y="43584"/>
                        <a:pt x="28931" y="51006"/>
                      </a:cubicBezTo>
                      <a:close/>
                    </a:path>
                  </a:pathLst>
                </a:custGeom>
                <a:solidFill>
                  <a:srgbClr val="000000"/>
                </a:solidFill>
                <a:ln w="14" cap="flat">
                  <a:noFill/>
                  <a:prstDash val="solid"/>
                  <a:round/>
                </a:ln>
              </p:spPr>
              <p:txBody>
                <a:bodyPr rtlCol="0" anchor="ctr"/>
                <a:lstStyle/>
                <a:p>
                  <a:endParaRPr lang="en-US"/>
                </a:p>
              </p:txBody>
            </p:sp>
            <p:sp>
              <p:nvSpPr>
                <p:cNvPr id="1980" name="Freeform: Shape 1979">
                  <a:extLst>
                    <a:ext uri="{FF2B5EF4-FFF2-40B4-BE49-F238E27FC236}">
                      <a16:creationId xmlns:a16="http://schemas.microsoft.com/office/drawing/2014/main" id="{E15836D0-BE96-30BD-2628-7294D8F8998A}"/>
                    </a:ext>
                  </a:extLst>
                </p:cNvPr>
                <p:cNvSpPr/>
                <p:nvPr/>
              </p:nvSpPr>
              <p:spPr>
                <a:xfrm flipV="1">
                  <a:off x="9167962" y="2942252"/>
                  <a:ext cx="28805" cy="65825"/>
                </a:xfrm>
                <a:custGeom>
                  <a:avLst/>
                  <a:gdLst>
                    <a:gd name="connsiteX0" fmla="*/ 29432 w 28805"/>
                    <a:gd name="connsiteY0" fmla="*/ -2024 h 65825"/>
                    <a:gd name="connsiteX1" fmla="*/ 16868 w 28805"/>
                    <a:gd name="connsiteY1" fmla="*/ -2024 h 65825"/>
                    <a:gd name="connsiteX2" fmla="*/ 16868 w 28805"/>
                    <a:gd name="connsiteY2" fmla="*/ 45328 h 65825"/>
                    <a:gd name="connsiteX3" fmla="*/ 626 w 28805"/>
                    <a:gd name="connsiteY3" fmla="*/ 35812 h 65825"/>
                    <a:gd name="connsiteX4" fmla="*/ 626 w 28805"/>
                    <a:gd name="connsiteY4" fmla="*/ 47217 h 65825"/>
                    <a:gd name="connsiteX5" fmla="*/ 11316 w 28805"/>
                    <a:gd name="connsiteY5" fmla="*/ 53313 h 65825"/>
                    <a:gd name="connsiteX6" fmla="*/ 19229 w 28805"/>
                    <a:gd name="connsiteY6" fmla="*/ 63802 h 65825"/>
                    <a:gd name="connsiteX7" fmla="*/ 29432 w 28805"/>
                    <a:gd name="connsiteY7" fmla="*/ 63802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432" y="-2024"/>
                      </a:moveTo>
                      <a:lnTo>
                        <a:pt x="16868" y="-2024"/>
                      </a:lnTo>
                      <a:lnTo>
                        <a:pt x="16868" y="45328"/>
                      </a:lnTo>
                      <a:cubicBezTo>
                        <a:pt x="12270" y="41035"/>
                        <a:pt x="6856" y="37863"/>
                        <a:pt x="626" y="35812"/>
                      </a:cubicBezTo>
                      <a:lnTo>
                        <a:pt x="626" y="47217"/>
                      </a:lnTo>
                      <a:cubicBezTo>
                        <a:pt x="3908" y="48285"/>
                        <a:pt x="7471" y="50317"/>
                        <a:pt x="11316" y="53313"/>
                      </a:cubicBezTo>
                      <a:cubicBezTo>
                        <a:pt x="15160" y="56308"/>
                        <a:pt x="17798" y="59805"/>
                        <a:pt x="19229" y="63802"/>
                      </a:cubicBezTo>
                      <a:lnTo>
                        <a:pt x="29432" y="63802"/>
                      </a:lnTo>
                      <a:close/>
                    </a:path>
                  </a:pathLst>
                </a:custGeom>
                <a:solidFill>
                  <a:srgbClr val="000000"/>
                </a:solidFill>
                <a:ln w="14" cap="flat">
                  <a:noFill/>
                  <a:prstDash val="solid"/>
                  <a:round/>
                </a:ln>
              </p:spPr>
              <p:txBody>
                <a:bodyPr rtlCol="0" anchor="ctr"/>
                <a:lstStyle/>
                <a:p>
                  <a:endParaRPr lang="en-US"/>
                </a:p>
              </p:txBody>
            </p:sp>
          </p:grpSp>
          <p:grpSp>
            <p:nvGrpSpPr>
              <p:cNvPr id="1981" name="Graphic 3">
                <a:extLst>
                  <a:ext uri="{FF2B5EF4-FFF2-40B4-BE49-F238E27FC236}">
                    <a16:creationId xmlns:a16="http://schemas.microsoft.com/office/drawing/2014/main" id="{2525C5E2-9105-77FF-082B-56828439F77E}"/>
                  </a:ext>
                </a:extLst>
              </p:cNvPr>
              <p:cNvGrpSpPr/>
              <p:nvPr/>
            </p:nvGrpSpPr>
            <p:grpSpPr>
              <a:xfrm>
                <a:off x="8567253" y="3040514"/>
                <a:ext cx="617513" cy="83898"/>
                <a:chOff x="8567253" y="3040514"/>
                <a:chExt cx="617513" cy="83898"/>
              </a:xfrm>
              <a:solidFill>
                <a:srgbClr val="000000"/>
              </a:solidFill>
            </p:grpSpPr>
            <p:sp>
              <p:nvSpPr>
                <p:cNvPr id="1982" name="Freeform: Shape 1981">
                  <a:extLst>
                    <a:ext uri="{FF2B5EF4-FFF2-40B4-BE49-F238E27FC236}">
                      <a16:creationId xmlns:a16="http://schemas.microsoft.com/office/drawing/2014/main" id="{BEDAAC8A-1B93-DB43-A3FF-C3425E577C5B}"/>
                    </a:ext>
                  </a:extLst>
                </p:cNvPr>
                <p:cNvSpPr/>
                <p:nvPr/>
              </p:nvSpPr>
              <p:spPr>
                <a:xfrm flipV="1">
                  <a:off x="8567253" y="3057772"/>
                  <a:ext cx="44360" cy="49640"/>
                </a:xfrm>
                <a:custGeom>
                  <a:avLst/>
                  <a:gdLst>
                    <a:gd name="connsiteX0" fmla="*/ 301 w 44360"/>
                    <a:gd name="connsiteY0" fmla="*/ 13267 h 49640"/>
                    <a:gd name="connsiteX1" fmla="*/ 12908 w 44360"/>
                    <a:gd name="connsiteY1" fmla="*/ 15184 h 49640"/>
                    <a:gd name="connsiteX2" fmla="*/ 16170 w 44360"/>
                    <a:gd name="connsiteY2" fmla="*/ 9618 h 49640"/>
                    <a:gd name="connsiteX3" fmla="*/ 23068 w 44360"/>
                    <a:gd name="connsiteY3" fmla="*/ 7714 h 49640"/>
                    <a:gd name="connsiteX4" fmla="*/ 30394 w 44360"/>
                    <a:gd name="connsiteY4" fmla="*/ 9503 h 49640"/>
                    <a:gd name="connsiteX5" fmla="*/ 32054 w 44360"/>
                    <a:gd name="connsiteY5" fmla="*/ 12866 h 49640"/>
                    <a:gd name="connsiteX6" fmla="*/ 31153 w 44360"/>
                    <a:gd name="connsiteY6" fmla="*/ 15227 h 49640"/>
                    <a:gd name="connsiteX7" fmla="*/ 26960 w 44360"/>
                    <a:gd name="connsiteY7" fmla="*/ 16887 h 49640"/>
                    <a:gd name="connsiteX8" fmla="*/ 7685 w 44360"/>
                    <a:gd name="connsiteY8" fmla="*/ 23012 h 49640"/>
                    <a:gd name="connsiteX9" fmla="*/ 2047 w 44360"/>
                    <a:gd name="connsiteY9" fmla="*/ 33701 h 49640"/>
                    <a:gd name="connsiteX10" fmla="*/ 6912 w 44360"/>
                    <a:gd name="connsiteY10" fmla="*/ 44076 h 49640"/>
                    <a:gd name="connsiteX11" fmla="*/ 22037 w 44360"/>
                    <a:gd name="connsiteY11" fmla="*/ 48283 h 49640"/>
                    <a:gd name="connsiteX12" fmla="*/ 36519 w 44360"/>
                    <a:gd name="connsiteY12" fmla="*/ 45106 h 49640"/>
                    <a:gd name="connsiteX13" fmla="*/ 43059 w 44360"/>
                    <a:gd name="connsiteY13" fmla="*/ 35719 h 49640"/>
                    <a:gd name="connsiteX14" fmla="*/ 31196 w 44360"/>
                    <a:gd name="connsiteY14" fmla="*/ 33529 h 49640"/>
                    <a:gd name="connsiteX15" fmla="*/ 28305 w 44360"/>
                    <a:gd name="connsiteY15" fmla="*/ 37765 h 49640"/>
                    <a:gd name="connsiteX16" fmla="*/ 22252 w 44360"/>
                    <a:gd name="connsiteY16" fmla="*/ 39253 h 49640"/>
                    <a:gd name="connsiteX17" fmla="*/ 15154 w 44360"/>
                    <a:gd name="connsiteY17" fmla="*/ 37865 h 49640"/>
                    <a:gd name="connsiteX18" fmla="*/ 13723 w 44360"/>
                    <a:gd name="connsiteY18" fmla="*/ 35318 h 49640"/>
                    <a:gd name="connsiteX19" fmla="*/ 14968 w 44360"/>
                    <a:gd name="connsiteY19" fmla="*/ 33029 h 49640"/>
                    <a:gd name="connsiteX20" fmla="*/ 26702 w 44360"/>
                    <a:gd name="connsiteY20" fmla="*/ 29494 h 49640"/>
                    <a:gd name="connsiteX21" fmla="*/ 40726 w 44360"/>
                    <a:gd name="connsiteY21" fmla="*/ 23913 h 49640"/>
                    <a:gd name="connsiteX22" fmla="*/ 44661 w 44360"/>
                    <a:gd name="connsiteY22" fmla="*/ 14569 h 49640"/>
                    <a:gd name="connsiteX23" fmla="*/ 39209 w 44360"/>
                    <a:gd name="connsiteY23" fmla="*/ 3336 h 49640"/>
                    <a:gd name="connsiteX24" fmla="*/ 23068 w 44360"/>
                    <a:gd name="connsiteY24" fmla="*/ -1358 h 49640"/>
                    <a:gd name="connsiteX25" fmla="*/ 7699 w 44360"/>
                    <a:gd name="connsiteY25" fmla="*/ 2577 h 49640"/>
                    <a:gd name="connsiteX26" fmla="*/ 301 w 44360"/>
                    <a:gd name="connsiteY26" fmla="*/ 1326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301" y="13267"/>
                      </a:moveTo>
                      <a:lnTo>
                        <a:pt x="12908" y="15184"/>
                      </a:lnTo>
                      <a:cubicBezTo>
                        <a:pt x="13452" y="12742"/>
                        <a:pt x="14539" y="10886"/>
                        <a:pt x="16170" y="9618"/>
                      </a:cubicBezTo>
                      <a:cubicBezTo>
                        <a:pt x="17811" y="8349"/>
                        <a:pt x="20110" y="7714"/>
                        <a:pt x="23068" y="7714"/>
                      </a:cubicBezTo>
                      <a:cubicBezTo>
                        <a:pt x="26311" y="7714"/>
                        <a:pt x="28753" y="8311"/>
                        <a:pt x="30394" y="9503"/>
                      </a:cubicBezTo>
                      <a:cubicBezTo>
                        <a:pt x="31501" y="10343"/>
                        <a:pt x="32054" y="11464"/>
                        <a:pt x="32054" y="12866"/>
                      </a:cubicBezTo>
                      <a:cubicBezTo>
                        <a:pt x="32054" y="13820"/>
                        <a:pt x="31754" y="14607"/>
                        <a:pt x="31153" y="15227"/>
                      </a:cubicBezTo>
                      <a:cubicBezTo>
                        <a:pt x="30533" y="15828"/>
                        <a:pt x="29135" y="16381"/>
                        <a:pt x="26960" y="16887"/>
                      </a:cubicBezTo>
                      <a:cubicBezTo>
                        <a:pt x="16819" y="19119"/>
                        <a:pt x="10394" y="21161"/>
                        <a:pt x="7685" y="23012"/>
                      </a:cubicBezTo>
                      <a:cubicBezTo>
                        <a:pt x="3926" y="25578"/>
                        <a:pt x="2047" y="29141"/>
                        <a:pt x="2047" y="33701"/>
                      </a:cubicBezTo>
                      <a:cubicBezTo>
                        <a:pt x="2047" y="37813"/>
                        <a:pt x="3668" y="41271"/>
                        <a:pt x="6912" y="44076"/>
                      </a:cubicBezTo>
                      <a:cubicBezTo>
                        <a:pt x="10165" y="46880"/>
                        <a:pt x="15207" y="48283"/>
                        <a:pt x="22037" y="48283"/>
                      </a:cubicBezTo>
                      <a:cubicBezTo>
                        <a:pt x="28534" y="48283"/>
                        <a:pt x="33361" y="47224"/>
                        <a:pt x="36519" y="45106"/>
                      </a:cubicBezTo>
                      <a:cubicBezTo>
                        <a:pt x="39686" y="42988"/>
                        <a:pt x="41866" y="39859"/>
                        <a:pt x="43059" y="35719"/>
                      </a:cubicBezTo>
                      <a:lnTo>
                        <a:pt x="31196" y="33529"/>
                      </a:lnTo>
                      <a:cubicBezTo>
                        <a:pt x="30690" y="35371"/>
                        <a:pt x="29727" y="36782"/>
                        <a:pt x="28305" y="37765"/>
                      </a:cubicBezTo>
                      <a:cubicBezTo>
                        <a:pt x="26893" y="38757"/>
                        <a:pt x="24876" y="39253"/>
                        <a:pt x="22252" y="39253"/>
                      </a:cubicBezTo>
                      <a:cubicBezTo>
                        <a:pt x="18951" y="39253"/>
                        <a:pt x="16585" y="38791"/>
                        <a:pt x="15154" y="37865"/>
                      </a:cubicBezTo>
                      <a:cubicBezTo>
                        <a:pt x="14200" y="37207"/>
                        <a:pt x="13723" y="36358"/>
                        <a:pt x="13723" y="35318"/>
                      </a:cubicBezTo>
                      <a:cubicBezTo>
                        <a:pt x="13723" y="34421"/>
                        <a:pt x="14138" y="33658"/>
                        <a:pt x="14968" y="33029"/>
                      </a:cubicBezTo>
                      <a:cubicBezTo>
                        <a:pt x="16104" y="32199"/>
                        <a:pt x="20015" y="31020"/>
                        <a:pt x="26702" y="29494"/>
                      </a:cubicBezTo>
                      <a:cubicBezTo>
                        <a:pt x="33399" y="27977"/>
                        <a:pt x="38074" y="26117"/>
                        <a:pt x="40726" y="23913"/>
                      </a:cubicBezTo>
                      <a:cubicBezTo>
                        <a:pt x="43349" y="21671"/>
                        <a:pt x="44661" y="18557"/>
                        <a:pt x="44661" y="14569"/>
                      </a:cubicBezTo>
                      <a:cubicBezTo>
                        <a:pt x="44661" y="10209"/>
                        <a:pt x="42844" y="6465"/>
                        <a:pt x="39209" y="3336"/>
                      </a:cubicBezTo>
                      <a:cubicBezTo>
                        <a:pt x="35575" y="207"/>
                        <a:pt x="30194" y="-1358"/>
                        <a:pt x="23068" y="-1358"/>
                      </a:cubicBezTo>
                      <a:cubicBezTo>
                        <a:pt x="16600" y="-1358"/>
                        <a:pt x="11477" y="-46"/>
                        <a:pt x="7699" y="2577"/>
                      </a:cubicBezTo>
                      <a:cubicBezTo>
                        <a:pt x="3931" y="5201"/>
                        <a:pt x="1465" y="8764"/>
                        <a:pt x="301" y="13267"/>
                      </a:cubicBezTo>
                      <a:close/>
                    </a:path>
                  </a:pathLst>
                </a:custGeom>
                <a:solidFill>
                  <a:srgbClr val="000000"/>
                </a:solidFill>
                <a:ln w="14" cap="flat">
                  <a:noFill/>
                  <a:prstDash val="solid"/>
                  <a:round/>
                </a:ln>
              </p:spPr>
              <p:txBody>
                <a:bodyPr rtlCol="0" anchor="ctr"/>
                <a:lstStyle/>
                <a:p>
                  <a:endParaRPr lang="en-US"/>
                </a:p>
              </p:txBody>
            </p:sp>
            <p:sp>
              <p:nvSpPr>
                <p:cNvPr id="1983" name="Freeform: Shape 1982">
                  <a:extLst>
                    <a:ext uri="{FF2B5EF4-FFF2-40B4-BE49-F238E27FC236}">
                      <a16:creationId xmlns:a16="http://schemas.microsoft.com/office/drawing/2014/main" id="{BE013377-59CF-01C5-0B9B-6A52F65D0387}"/>
                    </a:ext>
                  </a:extLst>
                </p:cNvPr>
                <p:cNvSpPr/>
                <p:nvPr/>
              </p:nvSpPr>
              <p:spPr>
                <a:xfrm flipV="1">
                  <a:off x="8619304" y="3057772"/>
                  <a:ext cx="44589" cy="49640"/>
                </a:xfrm>
                <a:custGeom>
                  <a:avLst/>
                  <a:gdLst>
                    <a:gd name="connsiteX0" fmla="*/ 12934 w 44589"/>
                    <a:gd name="connsiteY0" fmla="*/ 32714 h 49640"/>
                    <a:gd name="connsiteX1" fmla="*/ 1529 w 44589"/>
                    <a:gd name="connsiteY1" fmla="*/ 34774 h 49640"/>
                    <a:gd name="connsiteX2" fmla="*/ 8140 w 44589"/>
                    <a:gd name="connsiteY2" fmla="*/ 44963 h 49640"/>
                    <a:gd name="connsiteX3" fmla="*/ 22092 w 44589"/>
                    <a:gd name="connsiteY3" fmla="*/ 48283 h 49640"/>
                    <a:gd name="connsiteX4" fmla="*/ 34613 w 44589"/>
                    <a:gd name="connsiteY4" fmla="*/ 46294 h 49640"/>
                    <a:gd name="connsiteX5" fmla="*/ 40409 w 44589"/>
                    <a:gd name="connsiteY5" fmla="*/ 41242 h 49640"/>
                    <a:gd name="connsiteX6" fmla="*/ 42083 w 44589"/>
                    <a:gd name="connsiteY6" fmla="*/ 29995 h 49640"/>
                    <a:gd name="connsiteX7" fmla="*/ 41954 w 44589"/>
                    <a:gd name="connsiteY7" fmla="*/ 15327 h 49640"/>
                    <a:gd name="connsiteX8" fmla="*/ 42555 w 44589"/>
                    <a:gd name="connsiteY8" fmla="*/ 6083 h 49640"/>
                    <a:gd name="connsiteX9" fmla="*/ 44816 w 44589"/>
                    <a:gd name="connsiteY9" fmla="*/ -285 h 49640"/>
                    <a:gd name="connsiteX10" fmla="*/ 32381 w 44589"/>
                    <a:gd name="connsiteY10" fmla="*/ -285 h 49640"/>
                    <a:gd name="connsiteX11" fmla="*/ 31179 w 44589"/>
                    <a:gd name="connsiteY11" fmla="*/ 3421 h 49640"/>
                    <a:gd name="connsiteX12" fmla="*/ 30721 w 44589"/>
                    <a:gd name="connsiteY12" fmla="*/ 4910 h 49640"/>
                    <a:gd name="connsiteX13" fmla="*/ 23838 w 44589"/>
                    <a:gd name="connsiteY13" fmla="*/ 202 h 49640"/>
                    <a:gd name="connsiteX14" fmla="*/ 16011 w 44589"/>
                    <a:gd name="connsiteY14" fmla="*/ -1358 h 49640"/>
                    <a:gd name="connsiteX15" fmla="*/ 4448 w 44589"/>
                    <a:gd name="connsiteY15" fmla="*/ 2620 h 49640"/>
                    <a:gd name="connsiteX16" fmla="*/ 227 w 44589"/>
                    <a:gd name="connsiteY16" fmla="*/ 12680 h 49640"/>
                    <a:gd name="connsiteX17" fmla="*/ 2144 w 44589"/>
                    <a:gd name="connsiteY17" fmla="*/ 19863 h 49640"/>
                    <a:gd name="connsiteX18" fmla="*/ 7539 w 44589"/>
                    <a:gd name="connsiteY18" fmla="*/ 24686 h 49640"/>
                    <a:gd name="connsiteX19" fmla="*/ 17542 w 44589"/>
                    <a:gd name="connsiteY19" fmla="*/ 27619 h 49640"/>
                    <a:gd name="connsiteX20" fmla="*/ 29748 w 44589"/>
                    <a:gd name="connsiteY20" fmla="*/ 30710 h 49640"/>
                    <a:gd name="connsiteX21" fmla="*/ 29748 w 44589"/>
                    <a:gd name="connsiteY21" fmla="*/ 31955 h 49640"/>
                    <a:gd name="connsiteX22" fmla="*/ 27959 w 44589"/>
                    <a:gd name="connsiteY22" fmla="*/ 37121 h 49640"/>
                    <a:gd name="connsiteX23" fmla="*/ 21205 w 44589"/>
                    <a:gd name="connsiteY23" fmla="*/ 38667 h 49640"/>
                    <a:gd name="connsiteX24" fmla="*/ 15968 w 44589"/>
                    <a:gd name="connsiteY24" fmla="*/ 37350 h 49640"/>
                    <a:gd name="connsiteX25" fmla="*/ 12934 w 44589"/>
                    <a:gd name="connsiteY25" fmla="*/ 32714 h 49640"/>
                    <a:gd name="connsiteX26" fmla="*/ 29748 w 44589"/>
                    <a:gd name="connsiteY26" fmla="*/ 22525 h 49640"/>
                    <a:gd name="connsiteX27" fmla="*/ 22092 w 44589"/>
                    <a:gd name="connsiteY27" fmla="*/ 20593 h 49640"/>
                    <a:gd name="connsiteX28" fmla="*/ 15252 w 44589"/>
                    <a:gd name="connsiteY28" fmla="*/ 18404 h 49640"/>
                    <a:gd name="connsiteX29" fmla="*/ 12791 w 44589"/>
                    <a:gd name="connsiteY29" fmla="*/ 13982 h 49640"/>
                    <a:gd name="connsiteX30" fmla="*/ 14751 w 44589"/>
                    <a:gd name="connsiteY30" fmla="*/ 9417 h 49640"/>
                    <a:gd name="connsiteX31" fmla="*/ 19774 w 44589"/>
                    <a:gd name="connsiteY31" fmla="*/ 7500 h 49640"/>
                    <a:gd name="connsiteX32" fmla="*/ 26257 w 44589"/>
                    <a:gd name="connsiteY32" fmla="*/ 9732 h 49640"/>
                    <a:gd name="connsiteX33" fmla="*/ 29247 w 44589"/>
                    <a:gd name="connsiteY33" fmla="*/ 13896 h 49640"/>
                    <a:gd name="connsiteX34" fmla="*/ 29748 w 44589"/>
                    <a:gd name="connsiteY34" fmla="*/ 2002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934" y="32714"/>
                      </a:moveTo>
                      <a:lnTo>
                        <a:pt x="1529" y="34774"/>
                      </a:lnTo>
                      <a:cubicBezTo>
                        <a:pt x="2808" y="39363"/>
                        <a:pt x="5011" y="42759"/>
                        <a:pt x="8140" y="44963"/>
                      </a:cubicBezTo>
                      <a:cubicBezTo>
                        <a:pt x="11269" y="47176"/>
                        <a:pt x="15920" y="48283"/>
                        <a:pt x="22092" y="48283"/>
                      </a:cubicBezTo>
                      <a:cubicBezTo>
                        <a:pt x="27702" y="48283"/>
                        <a:pt x="31876" y="47620"/>
                        <a:pt x="34613" y="46294"/>
                      </a:cubicBezTo>
                      <a:cubicBezTo>
                        <a:pt x="37361" y="44968"/>
                        <a:pt x="39293" y="43284"/>
                        <a:pt x="40409" y="41242"/>
                      </a:cubicBezTo>
                      <a:cubicBezTo>
                        <a:pt x="41525" y="39201"/>
                        <a:pt x="42083" y="35452"/>
                        <a:pt x="42083" y="29995"/>
                      </a:cubicBezTo>
                      <a:lnTo>
                        <a:pt x="41954" y="15327"/>
                      </a:lnTo>
                      <a:cubicBezTo>
                        <a:pt x="41954" y="11149"/>
                        <a:pt x="42155" y="8067"/>
                        <a:pt x="42555" y="6083"/>
                      </a:cubicBezTo>
                      <a:cubicBezTo>
                        <a:pt x="42956" y="4108"/>
                        <a:pt x="43710" y="1986"/>
                        <a:pt x="44816" y="-285"/>
                      </a:cubicBezTo>
                      <a:lnTo>
                        <a:pt x="32381" y="-285"/>
                      </a:lnTo>
                      <a:cubicBezTo>
                        <a:pt x="32057" y="555"/>
                        <a:pt x="31656" y="1790"/>
                        <a:pt x="31179" y="3421"/>
                      </a:cubicBezTo>
                      <a:cubicBezTo>
                        <a:pt x="30969" y="4175"/>
                        <a:pt x="30817" y="4671"/>
                        <a:pt x="30721" y="4910"/>
                      </a:cubicBezTo>
                      <a:cubicBezTo>
                        <a:pt x="28575" y="2820"/>
                        <a:pt x="26280" y="1251"/>
                        <a:pt x="23838" y="202"/>
                      </a:cubicBezTo>
                      <a:cubicBezTo>
                        <a:pt x="21396" y="-838"/>
                        <a:pt x="18787" y="-1358"/>
                        <a:pt x="16011" y="-1358"/>
                      </a:cubicBezTo>
                      <a:cubicBezTo>
                        <a:pt x="11126" y="-1358"/>
                        <a:pt x="7272" y="-32"/>
                        <a:pt x="4448" y="2620"/>
                      </a:cubicBezTo>
                      <a:cubicBezTo>
                        <a:pt x="1634" y="5272"/>
                        <a:pt x="227" y="8626"/>
                        <a:pt x="227" y="12680"/>
                      </a:cubicBezTo>
                      <a:cubicBezTo>
                        <a:pt x="227" y="15370"/>
                        <a:pt x="866" y="17765"/>
                        <a:pt x="2144" y="19863"/>
                      </a:cubicBezTo>
                      <a:cubicBezTo>
                        <a:pt x="3432" y="21962"/>
                        <a:pt x="5231" y="23570"/>
                        <a:pt x="7539" y="24686"/>
                      </a:cubicBezTo>
                      <a:cubicBezTo>
                        <a:pt x="9848" y="25812"/>
                        <a:pt x="13182" y="26789"/>
                        <a:pt x="17542" y="27619"/>
                      </a:cubicBezTo>
                      <a:cubicBezTo>
                        <a:pt x="23409" y="28726"/>
                        <a:pt x="27478" y="29756"/>
                        <a:pt x="29748" y="30710"/>
                      </a:cubicBezTo>
                      <a:lnTo>
                        <a:pt x="29748" y="31955"/>
                      </a:lnTo>
                      <a:cubicBezTo>
                        <a:pt x="29748" y="34369"/>
                        <a:pt x="29152" y="36091"/>
                        <a:pt x="27959" y="37121"/>
                      </a:cubicBezTo>
                      <a:cubicBezTo>
                        <a:pt x="26767" y="38151"/>
                        <a:pt x="24515" y="38667"/>
                        <a:pt x="21205" y="38667"/>
                      </a:cubicBezTo>
                      <a:cubicBezTo>
                        <a:pt x="18963" y="38667"/>
                        <a:pt x="17217" y="38228"/>
                        <a:pt x="15968" y="37350"/>
                      </a:cubicBezTo>
                      <a:cubicBezTo>
                        <a:pt x="14718" y="36472"/>
                        <a:pt x="13707" y="34927"/>
                        <a:pt x="12934" y="32714"/>
                      </a:cubicBezTo>
                      <a:close/>
                      <a:moveTo>
                        <a:pt x="29748" y="22525"/>
                      </a:moveTo>
                      <a:cubicBezTo>
                        <a:pt x="28136" y="21991"/>
                        <a:pt x="25584" y="21347"/>
                        <a:pt x="22092" y="20593"/>
                      </a:cubicBezTo>
                      <a:cubicBezTo>
                        <a:pt x="18610" y="19849"/>
                        <a:pt x="16330" y="19119"/>
                        <a:pt x="15252" y="18404"/>
                      </a:cubicBezTo>
                      <a:cubicBezTo>
                        <a:pt x="13611" y="17240"/>
                        <a:pt x="12791" y="15766"/>
                        <a:pt x="12791" y="13982"/>
                      </a:cubicBezTo>
                      <a:cubicBezTo>
                        <a:pt x="12791" y="12227"/>
                        <a:pt x="13445" y="10705"/>
                        <a:pt x="14751" y="9417"/>
                      </a:cubicBezTo>
                      <a:cubicBezTo>
                        <a:pt x="16068" y="8139"/>
                        <a:pt x="17742" y="7500"/>
                        <a:pt x="19774" y="7500"/>
                      </a:cubicBezTo>
                      <a:cubicBezTo>
                        <a:pt x="22035" y="7500"/>
                        <a:pt x="24196" y="8244"/>
                        <a:pt x="26257" y="9732"/>
                      </a:cubicBezTo>
                      <a:cubicBezTo>
                        <a:pt x="27773" y="10867"/>
                        <a:pt x="28770" y="12255"/>
                        <a:pt x="29247" y="13896"/>
                      </a:cubicBezTo>
                      <a:cubicBezTo>
                        <a:pt x="29581" y="14965"/>
                        <a:pt x="29748" y="17006"/>
                        <a:pt x="29748" y="20021"/>
                      </a:cubicBezTo>
                      <a:close/>
                    </a:path>
                  </a:pathLst>
                </a:custGeom>
                <a:solidFill>
                  <a:srgbClr val="000000"/>
                </a:solidFill>
                <a:ln w="14" cap="flat">
                  <a:noFill/>
                  <a:prstDash val="solid"/>
                  <a:round/>
                </a:ln>
              </p:spPr>
              <p:txBody>
                <a:bodyPr rtlCol="0" anchor="ctr"/>
                <a:lstStyle/>
                <a:p>
                  <a:endParaRPr lang="en-US"/>
                </a:p>
              </p:txBody>
            </p:sp>
            <p:sp>
              <p:nvSpPr>
                <p:cNvPr id="1984" name="Freeform: Shape 1983">
                  <a:extLst>
                    <a:ext uri="{FF2B5EF4-FFF2-40B4-BE49-F238E27FC236}">
                      <a16:creationId xmlns:a16="http://schemas.microsoft.com/office/drawing/2014/main" id="{E8CDCBC4-4CA5-1927-F2E4-D71322E4B925}"/>
                    </a:ext>
                  </a:extLst>
                </p:cNvPr>
                <p:cNvSpPr/>
                <p:nvPr/>
              </p:nvSpPr>
              <p:spPr>
                <a:xfrm flipV="1">
                  <a:off x="8672613" y="3057772"/>
                  <a:ext cx="69846" cy="48567"/>
                </a:xfrm>
                <a:custGeom>
                  <a:avLst/>
                  <a:gdLst>
                    <a:gd name="connsiteX0" fmla="*/ -806 w 69846"/>
                    <a:gd name="connsiteY0" fmla="*/ 46099 h 48567"/>
                    <a:gd name="connsiteX1" fmla="*/ 10770 w 69846"/>
                    <a:gd name="connsiteY1" fmla="*/ 46099 h 48567"/>
                    <a:gd name="connsiteX2" fmla="*/ 10770 w 69846"/>
                    <a:gd name="connsiteY2" fmla="*/ 39616 h 48567"/>
                    <a:gd name="connsiteX3" fmla="*/ 25581 w 69846"/>
                    <a:gd name="connsiteY3" fmla="*/ 47172 h 48567"/>
                    <a:gd name="connsiteX4" fmla="*/ 33480 w 69846"/>
                    <a:gd name="connsiteY4" fmla="*/ 45283 h 48567"/>
                    <a:gd name="connsiteX5" fmla="*/ 38989 w 69846"/>
                    <a:gd name="connsiteY5" fmla="*/ 39616 h 48567"/>
                    <a:gd name="connsiteX6" fmla="*/ 45744 w 69846"/>
                    <a:gd name="connsiteY6" fmla="*/ 45283 h 48567"/>
                    <a:gd name="connsiteX7" fmla="*/ 53485 w 69846"/>
                    <a:gd name="connsiteY7" fmla="*/ 47172 h 48567"/>
                    <a:gd name="connsiteX8" fmla="*/ 62329 w 69846"/>
                    <a:gd name="connsiteY8" fmla="*/ 45040 h 48567"/>
                    <a:gd name="connsiteX9" fmla="*/ 67738 w 69846"/>
                    <a:gd name="connsiteY9" fmla="*/ 38801 h 48567"/>
                    <a:gd name="connsiteX10" fmla="*/ 69040 w 69846"/>
                    <a:gd name="connsiteY10" fmla="*/ 28970 h 48567"/>
                    <a:gd name="connsiteX11" fmla="*/ 69040 w 69846"/>
                    <a:gd name="connsiteY11" fmla="*/ -1396 h 48567"/>
                    <a:gd name="connsiteX12" fmla="*/ 56476 w 69846"/>
                    <a:gd name="connsiteY12" fmla="*/ -1396 h 48567"/>
                    <a:gd name="connsiteX13" fmla="*/ 56476 w 69846"/>
                    <a:gd name="connsiteY13" fmla="*/ 25750 h 48567"/>
                    <a:gd name="connsiteX14" fmla="*/ 55174 w 69846"/>
                    <a:gd name="connsiteY14" fmla="*/ 34865 h 48567"/>
                    <a:gd name="connsiteX15" fmla="*/ 49808 w 69846"/>
                    <a:gd name="connsiteY15" fmla="*/ 37556 h 48567"/>
                    <a:gd name="connsiteX16" fmla="*/ 44842 w 69846"/>
                    <a:gd name="connsiteY16" fmla="*/ 35939 h 48567"/>
                    <a:gd name="connsiteX17" fmla="*/ 41494 w 69846"/>
                    <a:gd name="connsiteY17" fmla="*/ 31231 h 48567"/>
                    <a:gd name="connsiteX18" fmla="*/ 40463 w 69846"/>
                    <a:gd name="connsiteY18" fmla="*/ 21414 h 48567"/>
                    <a:gd name="connsiteX19" fmla="*/ 40463 w 69846"/>
                    <a:gd name="connsiteY19" fmla="*/ -1396 h 48567"/>
                    <a:gd name="connsiteX20" fmla="*/ 27899 w 69846"/>
                    <a:gd name="connsiteY20" fmla="*/ -1396 h 48567"/>
                    <a:gd name="connsiteX21" fmla="*/ 27899 w 69846"/>
                    <a:gd name="connsiteY21" fmla="*/ 24634 h 48567"/>
                    <a:gd name="connsiteX22" fmla="*/ 27227 w 69846"/>
                    <a:gd name="connsiteY22" fmla="*/ 33563 h 48567"/>
                    <a:gd name="connsiteX23" fmla="*/ 25138 w 69846"/>
                    <a:gd name="connsiteY23" fmla="*/ 36568 h 48567"/>
                    <a:gd name="connsiteX24" fmla="*/ 21331 w 69846"/>
                    <a:gd name="connsiteY24" fmla="*/ 37556 h 48567"/>
                    <a:gd name="connsiteX25" fmla="*/ 16094 w 69846"/>
                    <a:gd name="connsiteY25" fmla="*/ 35982 h 48567"/>
                    <a:gd name="connsiteX26" fmla="*/ 12760 w 69846"/>
                    <a:gd name="connsiteY26" fmla="*/ 31474 h 48567"/>
                    <a:gd name="connsiteX27" fmla="*/ 11758 w 69846"/>
                    <a:gd name="connsiteY27" fmla="*/ 21686 h 48567"/>
                    <a:gd name="connsiteX28" fmla="*/ 11758 w 69846"/>
                    <a:gd name="connsiteY28" fmla="*/ -1396 h 48567"/>
                    <a:gd name="connsiteX29" fmla="*/ -806 w 69846"/>
                    <a:gd name="connsiteY29" fmla="*/ -1396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806" y="46099"/>
                      </a:moveTo>
                      <a:lnTo>
                        <a:pt x="10770" y="46099"/>
                      </a:lnTo>
                      <a:lnTo>
                        <a:pt x="10770" y="39616"/>
                      </a:lnTo>
                      <a:cubicBezTo>
                        <a:pt x="14920" y="44653"/>
                        <a:pt x="19857" y="47172"/>
                        <a:pt x="25581" y="47172"/>
                      </a:cubicBezTo>
                      <a:cubicBezTo>
                        <a:pt x="28615" y="47172"/>
                        <a:pt x="31248" y="46542"/>
                        <a:pt x="33480" y="45283"/>
                      </a:cubicBezTo>
                      <a:cubicBezTo>
                        <a:pt x="35722" y="44033"/>
                        <a:pt x="37558" y="42144"/>
                        <a:pt x="38989" y="39616"/>
                      </a:cubicBezTo>
                      <a:cubicBezTo>
                        <a:pt x="41079" y="42144"/>
                        <a:pt x="43330" y="44033"/>
                        <a:pt x="45744" y="45283"/>
                      </a:cubicBezTo>
                      <a:cubicBezTo>
                        <a:pt x="48157" y="46542"/>
                        <a:pt x="50738" y="47172"/>
                        <a:pt x="53485" y="47172"/>
                      </a:cubicBezTo>
                      <a:cubicBezTo>
                        <a:pt x="56967" y="47172"/>
                        <a:pt x="59915" y="46461"/>
                        <a:pt x="62329" y="45040"/>
                      </a:cubicBezTo>
                      <a:cubicBezTo>
                        <a:pt x="64742" y="43628"/>
                        <a:pt x="66545" y="41548"/>
                        <a:pt x="67738" y="38801"/>
                      </a:cubicBezTo>
                      <a:cubicBezTo>
                        <a:pt x="68606" y="36778"/>
                        <a:pt x="69040" y="33501"/>
                        <a:pt x="69040" y="28970"/>
                      </a:cubicBezTo>
                      <a:lnTo>
                        <a:pt x="69040" y="-1396"/>
                      </a:lnTo>
                      <a:lnTo>
                        <a:pt x="56476" y="-1396"/>
                      </a:lnTo>
                      <a:lnTo>
                        <a:pt x="56476" y="25750"/>
                      </a:lnTo>
                      <a:cubicBezTo>
                        <a:pt x="56476" y="30463"/>
                        <a:pt x="56042" y="33501"/>
                        <a:pt x="55174" y="34865"/>
                      </a:cubicBezTo>
                      <a:cubicBezTo>
                        <a:pt x="54010" y="36659"/>
                        <a:pt x="52221" y="37556"/>
                        <a:pt x="49808" y="37556"/>
                      </a:cubicBezTo>
                      <a:cubicBezTo>
                        <a:pt x="48052" y="37556"/>
                        <a:pt x="46397" y="37017"/>
                        <a:pt x="44842" y="35939"/>
                      </a:cubicBezTo>
                      <a:cubicBezTo>
                        <a:pt x="43297" y="34870"/>
                        <a:pt x="42181" y="33301"/>
                        <a:pt x="41494" y="31231"/>
                      </a:cubicBezTo>
                      <a:cubicBezTo>
                        <a:pt x="40807" y="29161"/>
                        <a:pt x="40463" y="25889"/>
                        <a:pt x="40463" y="21414"/>
                      </a:cubicBezTo>
                      <a:lnTo>
                        <a:pt x="40463" y="-1396"/>
                      </a:lnTo>
                      <a:lnTo>
                        <a:pt x="27899" y="-1396"/>
                      </a:lnTo>
                      <a:lnTo>
                        <a:pt x="27899" y="24634"/>
                      </a:lnTo>
                      <a:cubicBezTo>
                        <a:pt x="27899" y="29251"/>
                        <a:pt x="27675" y="32228"/>
                        <a:pt x="27227" y="33563"/>
                      </a:cubicBezTo>
                      <a:cubicBezTo>
                        <a:pt x="26778" y="34908"/>
                        <a:pt x="26082" y="35910"/>
                        <a:pt x="25138" y="36568"/>
                      </a:cubicBezTo>
                      <a:cubicBezTo>
                        <a:pt x="24203" y="37227"/>
                        <a:pt x="22934" y="37556"/>
                        <a:pt x="21331" y="37556"/>
                      </a:cubicBezTo>
                      <a:cubicBezTo>
                        <a:pt x="19395" y="37556"/>
                        <a:pt x="17649" y="37031"/>
                        <a:pt x="16094" y="35982"/>
                      </a:cubicBezTo>
                      <a:cubicBezTo>
                        <a:pt x="14548" y="34942"/>
                        <a:pt x="13437" y="33439"/>
                        <a:pt x="12760" y="31474"/>
                      </a:cubicBezTo>
                      <a:cubicBezTo>
                        <a:pt x="12092" y="29509"/>
                        <a:pt x="11758" y="26246"/>
                        <a:pt x="11758" y="21686"/>
                      </a:cubicBezTo>
                      <a:lnTo>
                        <a:pt x="11758" y="-1396"/>
                      </a:lnTo>
                      <a:lnTo>
                        <a:pt x="-806" y="-1396"/>
                      </a:lnTo>
                      <a:close/>
                    </a:path>
                  </a:pathLst>
                </a:custGeom>
                <a:solidFill>
                  <a:srgbClr val="000000"/>
                </a:solidFill>
                <a:ln w="14" cap="flat">
                  <a:noFill/>
                  <a:prstDash val="solid"/>
                  <a:round/>
                </a:ln>
              </p:spPr>
              <p:txBody>
                <a:bodyPr rtlCol="0" anchor="ctr"/>
                <a:lstStyle/>
                <a:p>
                  <a:endParaRPr lang="en-US"/>
                </a:p>
              </p:txBody>
            </p:sp>
            <p:sp>
              <p:nvSpPr>
                <p:cNvPr id="1985" name="Freeform: Shape 1984">
                  <a:extLst>
                    <a:ext uri="{FF2B5EF4-FFF2-40B4-BE49-F238E27FC236}">
                      <a16:creationId xmlns:a16="http://schemas.microsoft.com/office/drawing/2014/main" id="{44021D9C-E5A2-F65E-3FE8-0E2ED7CE42D0}"/>
                    </a:ext>
                  </a:extLst>
                </p:cNvPr>
                <p:cNvSpPr/>
                <p:nvPr/>
              </p:nvSpPr>
              <p:spPr>
                <a:xfrm flipV="1">
                  <a:off x="8754617" y="3057772"/>
                  <a:ext cx="46335" cy="66640"/>
                </a:xfrm>
                <a:custGeom>
                  <a:avLst/>
                  <a:gdLst>
                    <a:gd name="connsiteX0" fmla="*/ -8 w 46335"/>
                    <a:gd name="connsiteY0" fmla="*/ 64806 h 66640"/>
                    <a:gd name="connsiteX1" fmla="*/ 11711 w 46335"/>
                    <a:gd name="connsiteY1" fmla="*/ 64806 h 66640"/>
                    <a:gd name="connsiteX2" fmla="*/ 11711 w 46335"/>
                    <a:gd name="connsiteY2" fmla="*/ 57822 h 66640"/>
                    <a:gd name="connsiteX3" fmla="*/ 17879 w 46335"/>
                    <a:gd name="connsiteY3" fmla="*/ 63632 h 66640"/>
                    <a:gd name="connsiteX4" fmla="*/ 26522 w 46335"/>
                    <a:gd name="connsiteY4" fmla="*/ 65879 h 66640"/>
                    <a:gd name="connsiteX5" fmla="*/ 40560 w 46335"/>
                    <a:gd name="connsiteY5" fmla="*/ 59396 h 66640"/>
                    <a:gd name="connsiteX6" fmla="*/ 46327 w 46335"/>
                    <a:gd name="connsiteY6" fmla="*/ 41323 h 66640"/>
                    <a:gd name="connsiteX7" fmla="*/ 40503 w 46335"/>
                    <a:gd name="connsiteY7" fmla="*/ 22835 h 66640"/>
                    <a:gd name="connsiteX8" fmla="*/ 26422 w 46335"/>
                    <a:gd name="connsiteY8" fmla="*/ 16238 h 66640"/>
                    <a:gd name="connsiteX9" fmla="*/ 19281 w 46335"/>
                    <a:gd name="connsiteY9" fmla="*/ 17798 h 66640"/>
                    <a:gd name="connsiteX10" fmla="*/ 12570 w 46335"/>
                    <a:gd name="connsiteY10" fmla="*/ 23164 h 66640"/>
                    <a:gd name="connsiteX11" fmla="*/ 12570 w 46335"/>
                    <a:gd name="connsiteY11" fmla="*/ -762 h 66640"/>
                    <a:gd name="connsiteX12" fmla="*/ -8 w 46335"/>
                    <a:gd name="connsiteY12" fmla="*/ -762 h 66640"/>
                    <a:gd name="connsiteX13" fmla="*/ 12427 w 46335"/>
                    <a:gd name="connsiteY13" fmla="*/ 41867 h 66640"/>
                    <a:gd name="connsiteX14" fmla="*/ 15604 w 46335"/>
                    <a:gd name="connsiteY14" fmla="*/ 30033 h 66640"/>
                    <a:gd name="connsiteX15" fmla="*/ 23345 w 46335"/>
                    <a:gd name="connsiteY15" fmla="*/ 26212 h 66640"/>
                    <a:gd name="connsiteX16" fmla="*/ 30629 w 46335"/>
                    <a:gd name="connsiteY16" fmla="*/ 29718 h 66640"/>
                    <a:gd name="connsiteX17" fmla="*/ 33534 w 46335"/>
                    <a:gd name="connsiteY17" fmla="*/ 41237 h 66640"/>
                    <a:gd name="connsiteX18" fmla="*/ 30529 w 46335"/>
                    <a:gd name="connsiteY18" fmla="*/ 52327 h 66640"/>
                    <a:gd name="connsiteX19" fmla="*/ 23116 w 46335"/>
                    <a:gd name="connsiteY19" fmla="*/ 55948 h 66640"/>
                    <a:gd name="connsiteX20" fmla="*/ 15461 w 46335"/>
                    <a:gd name="connsiteY20" fmla="*/ 52385 h 66640"/>
                    <a:gd name="connsiteX21" fmla="*/ 12427 w 46335"/>
                    <a:gd name="connsiteY21" fmla="*/ 41867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8" y="64806"/>
                      </a:moveTo>
                      <a:lnTo>
                        <a:pt x="11711" y="64806"/>
                      </a:lnTo>
                      <a:lnTo>
                        <a:pt x="11711" y="57822"/>
                      </a:lnTo>
                      <a:cubicBezTo>
                        <a:pt x="13238" y="60207"/>
                        <a:pt x="15294" y="62144"/>
                        <a:pt x="17879" y="63632"/>
                      </a:cubicBezTo>
                      <a:cubicBezTo>
                        <a:pt x="20474" y="65130"/>
                        <a:pt x="23355" y="65879"/>
                        <a:pt x="26522" y="65879"/>
                      </a:cubicBezTo>
                      <a:cubicBezTo>
                        <a:pt x="32036" y="65879"/>
                        <a:pt x="36715" y="63718"/>
                        <a:pt x="40560" y="59396"/>
                      </a:cubicBezTo>
                      <a:cubicBezTo>
                        <a:pt x="44405" y="55075"/>
                        <a:pt x="46327" y="49050"/>
                        <a:pt x="46327" y="41323"/>
                      </a:cubicBezTo>
                      <a:cubicBezTo>
                        <a:pt x="46327" y="33396"/>
                        <a:pt x="44385" y="27233"/>
                        <a:pt x="40503" y="22835"/>
                      </a:cubicBezTo>
                      <a:cubicBezTo>
                        <a:pt x="36630" y="18437"/>
                        <a:pt x="31936" y="16238"/>
                        <a:pt x="26422" y="16238"/>
                      </a:cubicBezTo>
                      <a:cubicBezTo>
                        <a:pt x="23799" y="16238"/>
                        <a:pt x="21418" y="16758"/>
                        <a:pt x="19281" y="17798"/>
                      </a:cubicBezTo>
                      <a:cubicBezTo>
                        <a:pt x="17154" y="18847"/>
                        <a:pt x="14917" y="20636"/>
                        <a:pt x="12570" y="23164"/>
                      </a:cubicBezTo>
                      <a:lnTo>
                        <a:pt x="12570" y="-762"/>
                      </a:lnTo>
                      <a:lnTo>
                        <a:pt x="-8" y="-762"/>
                      </a:lnTo>
                      <a:close/>
                      <a:moveTo>
                        <a:pt x="12427" y="41867"/>
                      </a:moveTo>
                      <a:cubicBezTo>
                        <a:pt x="12427" y="36525"/>
                        <a:pt x="13486" y="32580"/>
                        <a:pt x="15604" y="30033"/>
                      </a:cubicBezTo>
                      <a:cubicBezTo>
                        <a:pt x="17722" y="27486"/>
                        <a:pt x="20302" y="26212"/>
                        <a:pt x="23345" y="26212"/>
                      </a:cubicBezTo>
                      <a:cubicBezTo>
                        <a:pt x="26265" y="26212"/>
                        <a:pt x="28692" y="27381"/>
                        <a:pt x="30629" y="29718"/>
                      </a:cubicBezTo>
                      <a:cubicBezTo>
                        <a:pt x="32566" y="32065"/>
                        <a:pt x="33534" y="35904"/>
                        <a:pt x="33534" y="41237"/>
                      </a:cubicBezTo>
                      <a:cubicBezTo>
                        <a:pt x="33534" y="46217"/>
                        <a:pt x="32532" y="49914"/>
                        <a:pt x="30529" y="52327"/>
                      </a:cubicBezTo>
                      <a:cubicBezTo>
                        <a:pt x="28535" y="54741"/>
                        <a:pt x="26064" y="55948"/>
                        <a:pt x="23116" y="55948"/>
                      </a:cubicBezTo>
                      <a:cubicBezTo>
                        <a:pt x="20044" y="55948"/>
                        <a:pt x="17493" y="54760"/>
                        <a:pt x="15461" y="52385"/>
                      </a:cubicBezTo>
                      <a:cubicBezTo>
                        <a:pt x="13438" y="50019"/>
                        <a:pt x="12427" y="46513"/>
                        <a:pt x="12427" y="41867"/>
                      </a:cubicBezTo>
                      <a:close/>
                    </a:path>
                  </a:pathLst>
                </a:custGeom>
                <a:solidFill>
                  <a:srgbClr val="000000"/>
                </a:solidFill>
                <a:ln w="14" cap="flat">
                  <a:noFill/>
                  <a:prstDash val="solid"/>
                  <a:round/>
                </a:ln>
              </p:spPr>
              <p:txBody>
                <a:bodyPr rtlCol="0" anchor="ctr"/>
                <a:lstStyle/>
                <a:p>
                  <a:endParaRPr lang="en-US"/>
                </a:p>
              </p:txBody>
            </p:sp>
            <p:sp>
              <p:nvSpPr>
                <p:cNvPr id="1986" name="Freeform: Shape 1985">
                  <a:extLst>
                    <a:ext uri="{FF2B5EF4-FFF2-40B4-BE49-F238E27FC236}">
                      <a16:creationId xmlns:a16="http://schemas.microsoft.com/office/drawing/2014/main" id="{D4E6A1B7-00EE-53CD-D406-24E493DCB60C}"/>
                    </a:ext>
                  </a:extLst>
                </p:cNvPr>
                <p:cNvSpPr/>
                <p:nvPr/>
              </p:nvSpPr>
              <p:spPr>
                <a:xfrm flipV="1">
                  <a:off x="8810917" y="3040786"/>
                  <a:ext cx="12578" cy="65553"/>
                </a:xfrm>
                <a:custGeom>
                  <a:avLst/>
                  <a:gdLst>
                    <a:gd name="connsiteX0" fmla="*/ 1155 w 12578"/>
                    <a:gd name="connsiteY0" fmla="*/ -1991 h 65553"/>
                    <a:gd name="connsiteX1" fmla="*/ 1155 w 12578"/>
                    <a:gd name="connsiteY1" fmla="*/ 63562 h 65553"/>
                    <a:gd name="connsiteX2" fmla="*/ 13734 w 12578"/>
                    <a:gd name="connsiteY2" fmla="*/ 63562 h 65553"/>
                    <a:gd name="connsiteX3" fmla="*/ 13734 w 12578"/>
                    <a:gd name="connsiteY3" fmla="*/ -1991 h 65553"/>
                  </a:gdLst>
                  <a:ahLst/>
                  <a:cxnLst>
                    <a:cxn ang="0">
                      <a:pos x="connsiteX0" y="connsiteY0"/>
                    </a:cxn>
                    <a:cxn ang="0">
                      <a:pos x="connsiteX1" y="connsiteY1"/>
                    </a:cxn>
                    <a:cxn ang="0">
                      <a:pos x="connsiteX2" y="connsiteY2"/>
                    </a:cxn>
                    <a:cxn ang="0">
                      <a:pos x="connsiteX3" y="connsiteY3"/>
                    </a:cxn>
                  </a:cxnLst>
                  <a:rect l="l" t="t" r="r" b="b"/>
                  <a:pathLst>
                    <a:path w="12578" h="65553">
                      <a:moveTo>
                        <a:pt x="1155" y="-1991"/>
                      </a:moveTo>
                      <a:lnTo>
                        <a:pt x="1155" y="63562"/>
                      </a:lnTo>
                      <a:lnTo>
                        <a:pt x="13734" y="63562"/>
                      </a:lnTo>
                      <a:lnTo>
                        <a:pt x="13734" y="-1991"/>
                      </a:lnTo>
                      <a:close/>
                    </a:path>
                  </a:pathLst>
                </a:custGeom>
                <a:solidFill>
                  <a:srgbClr val="000000"/>
                </a:solidFill>
                <a:ln w="14" cap="flat">
                  <a:noFill/>
                  <a:prstDash val="solid"/>
                  <a:round/>
                </a:ln>
              </p:spPr>
              <p:txBody>
                <a:bodyPr rtlCol="0" anchor="ctr"/>
                <a:lstStyle/>
                <a:p>
                  <a:endParaRPr lang="en-US"/>
                </a:p>
              </p:txBody>
            </p:sp>
            <p:sp>
              <p:nvSpPr>
                <p:cNvPr id="1987" name="Freeform: Shape 1986">
                  <a:extLst>
                    <a:ext uri="{FF2B5EF4-FFF2-40B4-BE49-F238E27FC236}">
                      <a16:creationId xmlns:a16="http://schemas.microsoft.com/office/drawing/2014/main" id="{4D700E2C-2EF0-848B-8996-452936CC43AF}"/>
                    </a:ext>
                  </a:extLst>
                </p:cNvPr>
                <p:cNvSpPr/>
                <p:nvPr/>
              </p:nvSpPr>
              <p:spPr>
                <a:xfrm flipV="1">
                  <a:off x="8832699" y="3057772"/>
                  <a:ext cx="44372" cy="49640"/>
                </a:xfrm>
                <a:custGeom>
                  <a:avLst/>
                  <a:gdLst>
                    <a:gd name="connsiteX0" fmla="*/ 31476 w 44372"/>
                    <a:gd name="connsiteY0" fmla="*/ 14826 h 49640"/>
                    <a:gd name="connsiteX1" fmla="*/ 43997 w 44372"/>
                    <a:gd name="connsiteY1" fmla="*/ 12723 h 49640"/>
                    <a:gd name="connsiteX2" fmla="*/ 36370 w 44372"/>
                    <a:gd name="connsiteY2" fmla="*/ 2234 h 49640"/>
                    <a:gd name="connsiteX3" fmla="*/ 23348 w 44372"/>
                    <a:gd name="connsiteY3" fmla="*/ -1358 h 49640"/>
                    <a:gd name="connsiteX4" fmla="*/ 5003 w 44372"/>
                    <a:gd name="connsiteY4" fmla="*/ 6741 h 49640"/>
                    <a:gd name="connsiteX5" fmla="*/ 309 w 44372"/>
                    <a:gd name="connsiteY5" fmla="*/ 23098 h 49640"/>
                    <a:gd name="connsiteX6" fmla="*/ 6477 w 44372"/>
                    <a:gd name="connsiteY6" fmla="*/ 41586 h 49640"/>
                    <a:gd name="connsiteX7" fmla="*/ 22089 w 44372"/>
                    <a:gd name="connsiteY7" fmla="*/ 48283 h 49640"/>
                    <a:gd name="connsiteX8" fmla="*/ 38817 w 44372"/>
                    <a:gd name="connsiteY8" fmla="*/ 41285 h 49640"/>
                    <a:gd name="connsiteX9" fmla="*/ 44670 w 44372"/>
                    <a:gd name="connsiteY9" fmla="*/ 19835 h 49640"/>
                    <a:gd name="connsiteX10" fmla="*/ 13188 w 44372"/>
                    <a:gd name="connsiteY10" fmla="*/ 19835 h 49640"/>
                    <a:gd name="connsiteX11" fmla="*/ 16236 w 44372"/>
                    <a:gd name="connsiteY11" fmla="*/ 11134 h 49640"/>
                    <a:gd name="connsiteX12" fmla="*/ 23477 w 44372"/>
                    <a:gd name="connsiteY12" fmla="*/ 8029 h 49640"/>
                    <a:gd name="connsiteX13" fmla="*/ 28428 w 44372"/>
                    <a:gd name="connsiteY13" fmla="*/ 9632 h 49640"/>
                    <a:gd name="connsiteX14" fmla="*/ 31476 w 44372"/>
                    <a:gd name="connsiteY14" fmla="*/ 14826 h 49640"/>
                    <a:gd name="connsiteX15" fmla="*/ 32192 w 44372"/>
                    <a:gd name="connsiteY15" fmla="*/ 27534 h 49640"/>
                    <a:gd name="connsiteX16" fmla="*/ 29373 w 44372"/>
                    <a:gd name="connsiteY16" fmla="*/ 35819 h 49640"/>
                    <a:gd name="connsiteX17" fmla="*/ 22847 w 44372"/>
                    <a:gd name="connsiteY17" fmla="*/ 38667 h 49640"/>
                    <a:gd name="connsiteX18" fmla="*/ 16050 w 44372"/>
                    <a:gd name="connsiteY18" fmla="*/ 35676 h 49640"/>
                    <a:gd name="connsiteX19" fmla="*/ 13417 w 44372"/>
                    <a:gd name="connsiteY19" fmla="*/ 2753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476" y="14826"/>
                      </a:moveTo>
                      <a:lnTo>
                        <a:pt x="43997" y="12723"/>
                      </a:lnTo>
                      <a:cubicBezTo>
                        <a:pt x="42394" y="8134"/>
                        <a:pt x="39852" y="4638"/>
                        <a:pt x="36370" y="2234"/>
                      </a:cubicBezTo>
                      <a:cubicBezTo>
                        <a:pt x="32897" y="-161"/>
                        <a:pt x="28557" y="-1358"/>
                        <a:pt x="23348" y="-1358"/>
                      </a:cubicBezTo>
                      <a:cubicBezTo>
                        <a:pt x="15087" y="-1358"/>
                        <a:pt x="8971" y="1342"/>
                        <a:pt x="5003" y="6741"/>
                      </a:cubicBezTo>
                      <a:cubicBezTo>
                        <a:pt x="1874" y="11063"/>
                        <a:pt x="309" y="16515"/>
                        <a:pt x="309" y="23098"/>
                      </a:cubicBezTo>
                      <a:cubicBezTo>
                        <a:pt x="309" y="30968"/>
                        <a:pt x="2365" y="37131"/>
                        <a:pt x="6477" y="41586"/>
                      </a:cubicBezTo>
                      <a:cubicBezTo>
                        <a:pt x="10598" y="46050"/>
                        <a:pt x="15802" y="48283"/>
                        <a:pt x="22089" y="48283"/>
                      </a:cubicBezTo>
                      <a:cubicBezTo>
                        <a:pt x="29158" y="48283"/>
                        <a:pt x="34734" y="45950"/>
                        <a:pt x="38817" y="41285"/>
                      </a:cubicBezTo>
                      <a:cubicBezTo>
                        <a:pt x="42900" y="36620"/>
                        <a:pt x="44851" y="29470"/>
                        <a:pt x="44670" y="19835"/>
                      </a:cubicBezTo>
                      <a:lnTo>
                        <a:pt x="13188" y="19835"/>
                      </a:lnTo>
                      <a:cubicBezTo>
                        <a:pt x="13284" y="16114"/>
                        <a:pt x="14300" y="13214"/>
                        <a:pt x="16236" y="11134"/>
                      </a:cubicBezTo>
                      <a:cubicBezTo>
                        <a:pt x="18173" y="9064"/>
                        <a:pt x="20586" y="8029"/>
                        <a:pt x="23477" y="8029"/>
                      </a:cubicBezTo>
                      <a:cubicBezTo>
                        <a:pt x="25442" y="8029"/>
                        <a:pt x="27093" y="8563"/>
                        <a:pt x="28428" y="9632"/>
                      </a:cubicBezTo>
                      <a:cubicBezTo>
                        <a:pt x="29773" y="10710"/>
                        <a:pt x="30789" y="12441"/>
                        <a:pt x="31476" y="14826"/>
                      </a:cubicBezTo>
                      <a:close/>
                      <a:moveTo>
                        <a:pt x="32192" y="27534"/>
                      </a:moveTo>
                      <a:cubicBezTo>
                        <a:pt x="32106" y="31168"/>
                        <a:pt x="31166" y="33930"/>
                        <a:pt x="29373" y="35819"/>
                      </a:cubicBezTo>
                      <a:cubicBezTo>
                        <a:pt x="27588" y="37717"/>
                        <a:pt x="25413" y="38667"/>
                        <a:pt x="22847" y="38667"/>
                      </a:cubicBezTo>
                      <a:cubicBezTo>
                        <a:pt x="20109" y="38667"/>
                        <a:pt x="17844" y="37670"/>
                        <a:pt x="16050" y="35676"/>
                      </a:cubicBezTo>
                      <a:cubicBezTo>
                        <a:pt x="14266" y="33672"/>
                        <a:pt x="13388" y="30958"/>
                        <a:pt x="13417" y="27534"/>
                      </a:cubicBezTo>
                      <a:close/>
                    </a:path>
                  </a:pathLst>
                </a:custGeom>
                <a:solidFill>
                  <a:srgbClr val="000000"/>
                </a:solidFill>
                <a:ln w="14" cap="flat">
                  <a:noFill/>
                  <a:prstDash val="solid"/>
                  <a:round/>
                </a:ln>
              </p:spPr>
              <p:txBody>
                <a:bodyPr rtlCol="0" anchor="ctr"/>
                <a:lstStyle/>
                <a:p>
                  <a:endParaRPr lang="en-US"/>
                </a:p>
              </p:txBody>
            </p:sp>
            <p:sp>
              <p:nvSpPr>
                <p:cNvPr id="1988" name="Freeform: Shape 1987">
                  <a:extLst>
                    <a:ext uri="{FF2B5EF4-FFF2-40B4-BE49-F238E27FC236}">
                      <a16:creationId xmlns:a16="http://schemas.microsoft.com/office/drawing/2014/main" id="{541E1D30-6BAD-6DCF-E0FB-3CA1D14BC104}"/>
                    </a:ext>
                  </a:extLst>
                </p:cNvPr>
                <p:cNvSpPr/>
                <p:nvPr/>
              </p:nvSpPr>
              <p:spPr>
                <a:xfrm flipV="1">
                  <a:off x="8882874" y="3057772"/>
                  <a:ext cx="44360" cy="49640"/>
                </a:xfrm>
                <a:custGeom>
                  <a:avLst/>
                  <a:gdLst>
                    <a:gd name="connsiteX0" fmla="*/ 374 w 44360"/>
                    <a:gd name="connsiteY0" fmla="*/ 13267 h 49640"/>
                    <a:gd name="connsiteX1" fmla="*/ 12981 w 44360"/>
                    <a:gd name="connsiteY1" fmla="*/ 15184 h 49640"/>
                    <a:gd name="connsiteX2" fmla="*/ 16244 w 44360"/>
                    <a:gd name="connsiteY2" fmla="*/ 9618 h 49640"/>
                    <a:gd name="connsiteX3" fmla="*/ 23141 w 44360"/>
                    <a:gd name="connsiteY3" fmla="*/ 7714 h 49640"/>
                    <a:gd name="connsiteX4" fmla="*/ 30468 w 44360"/>
                    <a:gd name="connsiteY4" fmla="*/ 9503 h 49640"/>
                    <a:gd name="connsiteX5" fmla="*/ 32128 w 44360"/>
                    <a:gd name="connsiteY5" fmla="*/ 12866 h 49640"/>
                    <a:gd name="connsiteX6" fmla="*/ 31226 w 44360"/>
                    <a:gd name="connsiteY6" fmla="*/ 15227 h 49640"/>
                    <a:gd name="connsiteX7" fmla="*/ 27034 w 44360"/>
                    <a:gd name="connsiteY7" fmla="*/ 16887 h 49640"/>
                    <a:gd name="connsiteX8" fmla="*/ 7758 w 44360"/>
                    <a:gd name="connsiteY8" fmla="*/ 23012 h 49640"/>
                    <a:gd name="connsiteX9" fmla="*/ 2120 w 44360"/>
                    <a:gd name="connsiteY9" fmla="*/ 33701 h 49640"/>
                    <a:gd name="connsiteX10" fmla="*/ 6985 w 44360"/>
                    <a:gd name="connsiteY10" fmla="*/ 44076 h 49640"/>
                    <a:gd name="connsiteX11" fmla="*/ 22111 w 44360"/>
                    <a:gd name="connsiteY11" fmla="*/ 48283 h 49640"/>
                    <a:gd name="connsiteX12" fmla="*/ 36593 w 44360"/>
                    <a:gd name="connsiteY12" fmla="*/ 45106 h 49640"/>
                    <a:gd name="connsiteX13" fmla="*/ 43132 w 44360"/>
                    <a:gd name="connsiteY13" fmla="*/ 35719 h 49640"/>
                    <a:gd name="connsiteX14" fmla="*/ 31269 w 44360"/>
                    <a:gd name="connsiteY14" fmla="*/ 33529 h 49640"/>
                    <a:gd name="connsiteX15" fmla="*/ 28379 w 44360"/>
                    <a:gd name="connsiteY15" fmla="*/ 37765 h 49640"/>
                    <a:gd name="connsiteX16" fmla="*/ 22326 w 44360"/>
                    <a:gd name="connsiteY16" fmla="*/ 39253 h 49640"/>
                    <a:gd name="connsiteX17" fmla="*/ 15228 w 44360"/>
                    <a:gd name="connsiteY17" fmla="*/ 37865 h 49640"/>
                    <a:gd name="connsiteX18" fmla="*/ 13797 w 44360"/>
                    <a:gd name="connsiteY18" fmla="*/ 35318 h 49640"/>
                    <a:gd name="connsiteX19" fmla="*/ 15042 w 44360"/>
                    <a:gd name="connsiteY19" fmla="*/ 33029 h 49640"/>
                    <a:gd name="connsiteX20" fmla="*/ 26776 w 44360"/>
                    <a:gd name="connsiteY20" fmla="*/ 29494 h 49640"/>
                    <a:gd name="connsiteX21" fmla="*/ 40800 w 44360"/>
                    <a:gd name="connsiteY21" fmla="*/ 23913 h 49640"/>
                    <a:gd name="connsiteX22" fmla="*/ 44735 w 44360"/>
                    <a:gd name="connsiteY22" fmla="*/ 14569 h 49640"/>
                    <a:gd name="connsiteX23" fmla="*/ 39283 w 44360"/>
                    <a:gd name="connsiteY23" fmla="*/ 3336 h 49640"/>
                    <a:gd name="connsiteX24" fmla="*/ 23141 w 44360"/>
                    <a:gd name="connsiteY24" fmla="*/ -1358 h 49640"/>
                    <a:gd name="connsiteX25" fmla="*/ 7773 w 44360"/>
                    <a:gd name="connsiteY25" fmla="*/ 2577 h 49640"/>
                    <a:gd name="connsiteX26" fmla="*/ 374 w 44360"/>
                    <a:gd name="connsiteY26" fmla="*/ 1326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374" y="13267"/>
                      </a:moveTo>
                      <a:lnTo>
                        <a:pt x="12981" y="15184"/>
                      </a:lnTo>
                      <a:cubicBezTo>
                        <a:pt x="13525" y="12742"/>
                        <a:pt x="14613" y="10886"/>
                        <a:pt x="16244" y="9618"/>
                      </a:cubicBezTo>
                      <a:cubicBezTo>
                        <a:pt x="17885" y="8349"/>
                        <a:pt x="20184" y="7714"/>
                        <a:pt x="23141" y="7714"/>
                      </a:cubicBezTo>
                      <a:cubicBezTo>
                        <a:pt x="26385" y="7714"/>
                        <a:pt x="28827" y="8311"/>
                        <a:pt x="30468" y="9503"/>
                      </a:cubicBezTo>
                      <a:cubicBezTo>
                        <a:pt x="31574" y="10343"/>
                        <a:pt x="32128" y="11464"/>
                        <a:pt x="32128" y="12866"/>
                      </a:cubicBezTo>
                      <a:cubicBezTo>
                        <a:pt x="32128" y="13820"/>
                        <a:pt x="31827" y="14607"/>
                        <a:pt x="31226" y="15227"/>
                      </a:cubicBezTo>
                      <a:cubicBezTo>
                        <a:pt x="30606" y="15828"/>
                        <a:pt x="29209" y="16381"/>
                        <a:pt x="27034" y="16887"/>
                      </a:cubicBezTo>
                      <a:cubicBezTo>
                        <a:pt x="16893" y="19119"/>
                        <a:pt x="10468" y="21161"/>
                        <a:pt x="7758" y="23012"/>
                      </a:cubicBezTo>
                      <a:cubicBezTo>
                        <a:pt x="3999" y="25578"/>
                        <a:pt x="2120" y="29141"/>
                        <a:pt x="2120" y="33701"/>
                      </a:cubicBezTo>
                      <a:cubicBezTo>
                        <a:pt x="2120" y="37813"/>
                        <a:pt x="3742" y="41271"/>
                        <a:pt x="6985" y="44076"/>
                      </a:cubicBezTo>
                      <a:cubicBezTo>
                        <a:pt x="10239" y="46880"/>
                        <a:pt x="15280" y="48283"/>
                        <a:pt x="22111" y="48283"/>
                      </a:cubicBezTo>
                      <a:cubicBezTo>
                        <a:pt x="28608" y="48283"/>
                        <a:pt x="33435" y="47224"/>
                        <a:pt x="36593" y="45106"/>
                      </a:cubicBezTo>
                      <a:cubicBezTo>
                        <a:pt x="39760" y="42988"/>
                        <a:pt x="41940" y="39859"/>
                        <a:pt x="43132" y="35719"/>
                      </a:cubicBezTo>
                      <a:lnTo>
                        <a:pt x="31269" y="33529"/>
                      </a:lnTo>
                      <a:cubicBezTo>
                        <a:pt x="30764" y="35371"/>
                        <a:pt x="29800" y="36782"/>
                        <a:pt x="28379" y="37765"/>
                      </a:cubicBezTo>
                      <a:cubicBezTo>
                        <a:pt x="26967" y="38757"/>
                        <a:pt x="24949" y="39253"/>
                        <a:pt x="22326" y="39253"/>
                      </a:cubicBezTo>
                      <a:cubicBezTo>
                        <a:pt x="19025" y="39253"/>
                        <a:pt x="16659" y="38791"/>
                        <a:pt x="15228" y="37865"/>
                      </a:cubicBezTo>
                      <a:cubicBezTo>
                        <a:pt x="14274" y="37207"/>
                        <a:pt x="13797" y="36358"/>
                        <a:pt x="13797" y="35318"/>
                      </a:cubicBezTo>
                      <a:cubicBezTo>
                        <a:pt x="13797" y="34421"/>
                        <a:pt x="14212" y="33658"/>
                        <a:pt x="15042" y="33029"/>
                      </a:cubicBezTo>
                      <a:cubicBezTo>
                        <a:pt x="16177" y="32199"/>
                        <a:pt x="20089" y="31020"/>
                        <a:pt x="26776" y="29494"/>
                      </a:cubicBezTo>
                      <a:cubicBezTo>
                        <a:pt x="33473" y="27977"/>
                        <a:pt x="38148" y="26117"/>
                        <a:pt x="40800" y="23913"/>
                      </a:cubicBezTo>
                      <a:cubicBezTo>
                        <a:pt x="43423" y="21671"/>
                        <a:pt x="44735" y="18557"/>
                        <a:pt x="44735" y="14569"/>
                      </a:cubicBezTo>
                      <a:cubicBezTo>
                        <a:pt x="44735" y="10209"/>
                        <a:pt x="42917" y="6465"/>
                        <a:pt x="39283" y="3336"/>
                      </a:cubicBezTo>
                      <a:cubicBezTo>
                        <a:pt x="35648" y="207"/>
                        <a:pt x="30268" y="-1358"/>
                        <a:pt x="23141" y="-1358"/>
                      </a:cubicBezTo>
                      <a:cubicBezTo>
                        <a:pt x="16673" y="-1358"/>
                        <a:pt x="11550" y="-46"/>
                        <a:pt x="7773" y="2577"/>
                      </a:cubicBezTo>
                      <a:cubicBezTo>
                        <a:pt x="4004" y="5201"/>
                        <a:pt x="1538" y="8764"/>
                        <a:pt x="374" y="13267"/>
                      </a:cubicBezTo>
                      <a:close/>
                    </a:path>
                  </a:pathLst>
                </a:custGeom>
                <a:solidFill>
                  <a:srgbClr val="000000"/>
                </a:solidFill>
                <a:ln w="14" cap="flat">
                  <a:noFill/>
                  <a:prstDash val="solid"/>
                  <a:round/>
                </a:ln>
              </p:spPr>
              <p:txBody>
                <a:bodyPr rtlCol="0" anchor="ctr"/>
                <a:lstStyle/>
                <a:p>
                  <a:endParaRPr lang="en-US"/>
                </a:p>
              </p:txBody>
            </p:sp>
            <p:sp>
              <p:nvSpPr>
                <p:cNvPr id="1989" name="Freeform: Shape 1988">
                  <a:extLst>
                    <a:ext uri="{FF2B5EF4-FFF2-40B4-BE49-F238E27FC236}">
                      <a16:creationId xmlns:a16="http://schemas.microsoft.com/office/drawing/2014/main" id="{16ED2917-14C6-91BB-D3D3-789A6FE6E191}"/>
                    </a:ext>
                  </a:extLst>
                </p:cNvPr>
                <p:cNvSpPr/>
                <p:nvPr/>
              </p:nvSpPr>
              <p:spPr>
                <a:xfrm flipV="1">
                  <a:off x="8931662" y="310634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90" name="Freeform: Shape 1989">
                  <a:extLst>
                    <a:ext uri="{FF2B5EF4-FFF2-40B4-BE49-F238E27FC236}">
                      <a16:creationId xmlns:a16="http://schemas.microsoft.com/office/drawing/2014/main" id="{2B73F5C7-E648-667C-866C-B157A0E66040}"/>
                    </a:ext>
                  </a:extLst>
                </p:cNvPr>
                <p:cNvSpPr/>
                <p:nvPr/>
              </p:nvSpPr>
              <p:spPr>
                <a:xfrm flipV="1">
                  <a:off x="8960913" y="3058316"/>
                  <a:ext cx="45834" cy="31381"/>
                </a:xfrm>
                <a:custGeom>
                  <a:avLst/>
                  <a:gdLst>
                    <a:gd name="connsiteX0" fmla="*/ 225 w 45834"/>
                    <a:gd name="connsiteY0" fmla="*/ 17888 h 31381"/>
                    <a:gd name="connsiteX1" fmla="*/ 225 w 45834"/>
                    <a:gd name="connsiteY1" fmla="*/ 29421 h 31381"/>
                    <a:gd name="connsiteX2" fmla="*/ 46060 w 45834"/>
                    <a:gd name="connsiteY2" fmla="*/ 29421 h 31381"/>
                    <a:gd name="connsiteX3" fmla="*/ 46060 w 45834"/>
                    <a:gd name="connsiteY3" fmla="*/ 17888 h 31381"/>
                    <a:gd name="connsiteX4" fmla="*/ 225 w 45834"/>
                    <a:gd name="connsiteY4" fmla="*/ -1960 h 31381"/>
                    <a:gd name="connsiteX5" fmla="*/ 225 w 45834"/>
                    <a:gd name="connsiteY5" fmla="*/ 9617 h 31381"/>
                    <a:gd name="connsiteX6" fmla="*/ 46060 w 45834"/>
                    <a:gd name="connsiteY6" fmla="*/ 9617 h 31381"/>
                    <a:gd name="connsiteX7" fmla="*/ 46060 w 45834"/>
                    <a:gd name="connsiteY7" fmla="*/ -1960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225" y="17888"/>
                      </a:moveTo>
                      <a:lnTo>
                        <a:pt x="225" y="29421"/>
                      </a:lnTo>
                      <a:lnTo>
                        <a:pt x="46060" y="29421"/>
                      </a:lnTo>
                      <a:lnTo>
                        <a:pt x="46060" y="17888"/>
                      </a:lnTo>
                      <a:close/>
                      <a:moveTo>
                        <a:pt x="225" y="-1960"/>
                      </a:moveTo>
                      <a:lnTo>
                        <a:pt x="225" y="9617"/>
                      </a:lnTo>
                      <a:lnTo>
                        <a:pt x="46060" y="9617"/>
                      </a:lnTo>
                      <a:lnTo>
                        <a:pt x="46060" y="-1960"/>
                      </a:lnTo>
                      <a:close/>
                    </a:path>
                  </a:pathLst>
                </a:custGeom>
                <a:solidFill>
                  <a:srgbClr val="000000"/>
                </a:solidFill>
                <a:ln w="14" cap="flat">
                  <a:noFill/>
                  <a:prstDash val="solid"/>
                  <a:round/>
                </a:ln>
              </p:spPr>
              <p:txBody>
                <a:bodyPr rtlCol="0" anchor="ctr"/>
                <a:lstStyle/>
                <a:p>
                  <a:endParaRPr lang="en-US"/>
                </a:p>
              </p:txBody>
            </p:sp>
            <p:sp>
              <p:nvSpPr>
                <p:cNvPr id="1991" name="Freeform: Shape 1990">
                  <a:extLst>
                    <a:ext uri="{FF2B5EF4-FFF2-40B4-BE49-F238E27FC236}">
                      <a16:creationId xmlns:a16="http://schemas.microsoft.com/office/drawing/2014/main" id="{F325EAA6-E7E5-B32B-BAFA-46F5B81F28D8}"/>
                    </a:ext>
                  </a:extLst>
                </p:cNvPr>
                <p:cNvSpPr/>
                <p:nvPr/>
              </p:nvSpPr>
              <p:spPr>
                <a:xfrm flipV="1">
                  <a:off x="9010590" y="3106340"/>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1992" name="Freeform: Shape 1991">
                  <a:extLst>
                    <a:ext uri="{FF2B5EF4-FFF2-40B4-BE49-F238E27FC236}">
                      <a16:creationId xmlns:a16="http://schemas.microsoft.com/office/drawing/2014/main" id="{B49885BB-1152-AEAD-7143-E7AAE9127105}"/>
                    </a:ext>
                  </a:extLst>
                </p:cNvPr>
                <p:cNvSpPr/>
                <p:nvPr/>
              </p:nvSpPr>
              <p:spPr>
                <a:xfrm flipV="1">
                  <a:off x="9038310" y="3040514"/>
                  <a:ext cx="44059" cy="65825"/>
                </a:xfrm>
                <a:custGeom>
                  <a:avLst/>
                  <a:gdLst>
                    <a:gd name="connsiteX0" fmla="*/ 44472 w 44059"/>
                    <a:gd name="connsiteY0" fmla="*/ 9676 h 65825"/>
                    <a:gd name="connsiteX1" fmla="*/ 44472 w 44059"/>
                    <a:gd name="connsiteY1" fmla="*/ -2001 h 65825"/>
                    <a:gd name="connsiteX2" fmla="*/ 412 w 44059"/>
                    <a:gd name="connsiteY2" fmla="*/ -2001 h 65825"/>
                    <a:gd name="connsiteX3" fmla="*/ 4705 w 44059"/>
                    <a:gd name="connsiteY3" fmla="*/ 10549 h 65825"/>
                    <a:gd name="connsiteX4" fmla="*/ 18843 w 44059"/>
                    <a:gd name="connsiteY4" fmla="*/ 26261 h 65825"/>
                    <a:gd name="connsiteX5" fmla="*/ 29261 w 44059"/>
                    <a:gd name="connsiteY5" fmla="*/ 36994 h 65825"/>
                    <a:gd name="connsiteX6" fmla="*/ 31851 w 44059"/>
                    <a:gd name="connsiteY6" fmla="*/ 44692 h 65825"/>
                    <a:gd name="connsiteX7" fmla="*/ 29590 w 44059"/>
                    <a:gd name="connsiteY7" fmla="*/ 51146 h 65825"/>
                    <a:gd name="connsiteX8" fmla="*/ 23365 w 44059"/>
                    <a:gd name="connsiteY8" fmla="*/ 53407 h 65825"/>
                    <a:gd name="connsiteX9" fmla="*/ 17097 w 44059"/>
                    <a:gd name="connsiteY9" fmla="*/ 51032 h 65825"/>
                    <a:gd name="connsiteX10" fmla="*/ 14421 w 44059"/>
                    <a:gd name="connsiteY10" fmla="*/ 43161 h 65825"/>
                    <a:gd name="connsiteX11" fmla="*/ 1900 w 44059"/>
                    <a:gd name="connsiteY11" fmla="*/ 44420 h 65825"/>
                    <a:gd name="connsiteX12" fmla="*/ 8912 w 44059"/>
                    <a:gd name="connsiteY12" fmla="*/ 59303 h 65825"/>
                    <a:gd name="connsiteX13" fmla="*/ 23665 w 44059"/>
                    <a:gd name="connsiteY13" fmla="*/ 63825 h 65825"/>
                    <a:gd name="connsiteX14" fmla="*/ 38920 w 44059"/>
                    <a:gd name="connsiteY14" fmla="*/ 58587 h 65825"/>
                    <a:gd name="connsiteX15" fmla="*/ 44472 w 44059"/>
                    <a:gd name="connsiteY15" fmla="*/ 45580 h 65825"/>
                    <a:gd name="connsiteX16" fmla="*/ 42884 w 44059"/>
                    <a:gd name="connsiteY16" fmla="*/ 37151 h 65825"/>
                    <a:gd name="connsiteX17" fmla="*/ 37847 w 44059"/>
                    <a:gd name="connsiteY17" fmla="*/ 28766 h 65825"/>
                    <a:gd name="connsiteX18" fmla="*/ 29618 w 44059"/>
                    <a:gd name="connsiteY18" fmla="*/ 20394 h 65825"/>
                    <a:gd name="connsiteX19" fmla="*/ 22077 w 44059"/>
                    <a:gd name="connsiteY19" fmla="*/ 13153 h 65825"/>
                    <a:gd name="connsiteX20" fmla="*/ 19516 w 44059"/>
                    <a:gd name="connsiteY20" fmla="*/ 9676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4472" y="9676"/>
                      </a:moveTo>
                      <a:lnTo>
                        <a:pt x="44472" y="-2001"/>
                      </a:lnTo>
                      <a:lnTo>
                        <a:pt x="412" y="-2001"/>
                      </a:lnTo>
                      <a:cubicBezTo>
                        <a:pt x="889" y="2416"/>
                        <a:pt x="2320" y="6600"/>
                        <a:pt x="4705" y="10549"/>
                      </a:cubicBezTo>
                      <a:cubicBezTo>
                        <a:pt x="7090" y="14499"/>
                        <a:pt x="11803" y="19736"/>
                        <a:pt x="18843" y="26261"/>
                      </a:cubicBezTo>
                      <a:cubicBezTo>
                        <a:pt x="24510" y="31537"/>
                        <a:pt x="27982" y="35114"/>
                        <a:pt x="29261" y="36994"/>
                      </a:cubicBezTo>
                      <a:cubicBezTo>
                        <a:pt x="30987" y="39588"/>
                        <a:pt x="31851" y="42155"/>
                        <a:pt x="31851" y="44692"/>
                      </a:cubicBezTo>
                      <a:cubicBezTo>
                        <a:pt x="31851" y="47487"/>
                        <a:pt x="31097" y="49639"/>
                        <a:pt x="29590" y="51146"/>
                      </a:cubicBezTo>
                      <a:cubicBezTo>
                        <a:pt x="28092" y="52653"/>
                        <a:pt x="26017" y="53407"/>
                        <a:pt x="23365" y="53407"/>
                      </a:cubicBezTo>
                      <a:cubicBezTo>
                        <a:pt x="20742" y="53407"/>
                        <a:pt x="18652" y="52615"/>
                        <a:pt x="17097" y="51032"/>
                      </a:cubicBezTo>
                      <a:cubicBezTo>
                        <a:pt x="15552" y="49458"/>
                        <a:pt x="14660" y="46834"/>
                        <a:pt x="14421" y="43161"/>
                      </a:cubicBezTo>
                      <a:lnTo>
                        <a:pt x="1900" y="44420"/>
                      </a:lnTo>
                      <a:cubicBezTo>
                        <a:pt x="2644" y="51337"/>
                        <a:pt x="4982" y="56298"/>
                        <a:pt x="8912" y="59303"/>
                      </a:cubicBezTo>
                      <a:cubicBezTo>
                        <a:pt x="12852" y="62317"/>
                        <a:pt x="17770" y="63825"/>
                        <a:pt x="23665" y="63825"/>
                      </a:cubicBezTo>
                      <a:cubicBezTo>
                        <a:pt x="30143" y="63825"/>
                        <a:pt x="35228" y="62079"/>
                        <a:pt x="38920" y="58587"/>
                      </a:cubicBezTo>
                      <a:cubicBezTo>
                        <a:pt x="42621" y="55105"/>
                        <a:pt x="44472" y="50769"/>
                        <a:pt x="44472" y="45580"/>
                      </a:cubicBezTo>
                      <a:cubicBezTo>
                        <a:pt x="44472" y="42632"/>
                        <a:pt x="43942" y="39822"/>
                        <a:pt x="42884" y="37151"/>
                      </a:cubicBezTo>
                      <a:cubicBezTo>
                        <a:pt x="41825" y="34480"/>
                        <a:pt x="40146" y="31685"/>
                        <a:pt x="37847" y="28766"/>
                      </a:cubicBezTo>
                      <a:cubicBezTo>
                        <a:pt x="36330" y="26829"/>
                        <a:pt x="33587" y="24039"/>
                        <a:pt x="29618" y="20394"/>
                      </a:cubicBezTo>
                      <a:cubicBezTo>
                        <a:pt x="25650" y="16760"/>
                        <a:pt x="23136" y="14346"/>
                        <a:pt x="22077" y="13153"/>
                      </a:cubicBezTo>
                      <a:cubicBezTo>
                        <a:pt x="21028" y="11961"/>
                        <a:pt x="20174" y="10802"/>
                        <a:pt x="19516" y="9676"/>
                      </a:cubicBezTo>
                      <a:close/>
                    </a:path>
                  </a:pathLst>
                </a:custGeom>
                <a:solidFill>
                  <a:srgbClr val="000000"/>
                </a:solidFill>
                <a:ln w="14" cap="flat">
                  <a:noFill/>
                  <a:prstDash val="solid"/>
                  <a:round/>
                </a:ln>
              </p:spPr>
              <p:txBody>
                <a:bodyPr rtlCol="0" anchor="ctr"/>
                <a:lstStyle/>
                <a:p>
                  <a:endParaRPr lang="en-US"/>
                </a:p>
              </p:txBody>
            </p:sp>
            <p:sp>
              <p:nvSpPr>
                <p:cNvPr id="1993" name="Freeform: Shape 1992">
                  <a:extLst>
                    <a:ext uri="{FF2B5EF4-FFF2-40B4-BE49-F238E27FC236}">
                      <a16:creationId xmlns:a16="http://schemas.microsoft.com/office/drawing/2014/main" id="{6A9256DA-7D1E-6D7D-2ED4-71A9B6A7FE4A}"/>
                    </a:ext>
                  </a:extLst>
                </p:cNvPr>
                <p:cNvSpPr/>
                <p:nvPr/>
              </p:nvSpPr>
              <p:spPr>
                <a:xfrm flipV="1">
                  <a:off x="9090417" y="3040514"/>
                  <a:ext cx="43544" cy="66941"/>
                </a:xfrm>
                <a:custGeom>
                  <a:avLst/>
                  <a:gdLst>
                    <a:gd name="connsiteX0" fmla="*/ 360 w 43544"/>
                    <a:gd name="connsiteY0" fmla="*/ 16555 h 66941"/>
                    <a:gd name="connsiteX1" fmla="*/ 12523 w 43544"/>
                    <a:gd name="connsiteY1" fmla="*/ 18029 h 66941"/>
                    <a:gd name="connsiteX2" fmla="*/ 15643 w 43544"/>
                    <a:gd name="connsiteY2" fmla="*/ 10917 h 66941"/>
                    <a:gd name="connsiteX3" fmla="*/ 21825 w 43544"/>
                    <a:gd name="connsiteY3" fmla="*/ 8456 h 66941"/>
                    <a:gd name="connsiteX4" fmla="*/ 28364 w 43544"/>
                    <a:gd name="connsiteY4" fmla="*/ 11404 h 66941"/>
                    <a:gd name="connsiteX5" fmla="*/ 31026 w 43544"/>
                    <a:gd name="connsiteY5" fmla="*/ 19374 h 66941"/>
                    <a:gd name="connsiteX6" fmla="*/ 28479 w 43544"/>
                    <a:gd name="connsiteY6" fmla="*/ 26873 h 66941"/>
                    <a:gd name="connsiteX7" fmla="*/ 22268 w 43544"/>
                    <a:gd name="connsiteY7" fmla="*/ 29649 h 66941"/>
                    <a:gd name="connsiteX8" fmla="*/ 16502 w 43544"/>
                    <a:gd name="connsiteY8" fmla="*/ 28719 h 66941"/>
                    <a:gd name="connsiteX9" fmla="*/ 17890 w 43544"/>
                    <a:gd name="connsiteY9" fmla="*/ 38950 h 66941"/>
                    <a:gd name="connsiteX10" fmla="*/ 25660 w 43544"/>
                    <a:gd name="connsiteY10" fmla="*/ 41168 h 66941"/>
                    <a:gd name="connsiteX11" fmla="*/ 28350 w 43544"/>
                    <a:gd name="connsiteY11" fmla="*/ 47407 h 66941"/>
                    <a:gd name="connsiteX12" fmla="*/ 26375 w 43544"/>
                    <a:gd name="connsiteY12" fmla="*/ 52673 h 66941"/>
                    <a:gd name="connsiteX13" fmla="*/ 21152 w 43544"/>
                    <a:gd name="connsiteY13" fmla="*/ 54648 h 66941"/>
                    <a:gd name="connsiteX14" fmla="*/ 15643 w 43544"/>
                    <a:gd name="connsiteY14" fmla="*/ 52416 h 66941"/>
                    <a:gd name="connsiteX15" fmla="*/ 12881 w 43544"/>
                    <a:gd name="connsiteY15" fmla="*/ 45891 h 66941"/>
                    <a:gd name="connsiteX16" fmla="*/ 1290 w 43544"/>
                    <a:gd name="connsiteY16" fmla="*/ 47851 h 66941"/>
                    <a:gd name="connsiteX17" fmla="*/ 4939 w 43544"/>
                    <a:gd name="connsiteY17" fmla="*/ 57353 h 66941"/>
                    <a:gd name="connsiteX18" fmla="*/ 11736 w 43544"/>
                    <a:gd name="connsiteY18" fmla="*/ 62948 h 66941"/>
                    <a:gd name="connsiteX19" fmla="*/ 21510 w 43544"/>
                    <a:gd name="connsiteY19" fmla="*/ 64980 h 66941"/>
                    <a:gd name="connsiteX20" fmla="*/ 36349 w 43544"/>
                    <a:gd name="connsiteY20" fmla="*/ 59084 h 66941"/>
                    <a:gd name="connsiteX21" fmla="*/ 40957 w 43544"/>
                    <a:gd name="connsiteY21" fmla="*/ 48166 h 66941"/>
                    <a:gd name="connsiteX22" fmla="*/ 31527 w 43544"/>
                    <a:gd name="connsiteY22" fmla="*/ 34400 h 66941"/>
                    <a:gd name="connsiteX23" fmla="*/ 40528 w 43544"/>
                    <a:gd name="connsiteY23" fmla="*/ 28976 h 66941"/>
                    <a:gd name="connsiteX24" fmla="*/ 43905 w 43544"/>
                    <a:gd name="connsiteY24" fmla="*/ 18831 h 66941"/>
                    <a:gd name="connsiteX25" fmla="*/ 37594 w 43544"/>
                    <a:gd name="connsiteY25" fmla="*/ 4120 h 66941"/>
                    <a:gd name="connsiteX26" fmla="*/ 21911 w 43544"/>
                    <a:gd name="connsiteY26" fmla="*/ -1961 h 66941"/>
                    <a:gd name="connsiteX27" fmla="*/ 7143 w 43544"/>
                    <a:gd name="connsiteY27" fmla="*/ 3161 h 66941"/>
                    <a:gd name="connsiteX28" fmla="*/ 360 w 43544"/>
                    <a:gd name="connsiteY28" fmla="*/ 1655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360" y="16555"/>
                      </a:moveTo>
                      <a:lnTo>
                        <a:pt x="12523" y="18029"/>
                      </a:lnTo>
                      <a:cubicBezTo>
                        <a:pt x="12905" y="14929"/>
                        <a:pt x="13945" y="12558"/>
                        <a:pt x="15643" y="10917"/>
                      </a:cubicBezTo>
                      <a:cubicBezTo>
                        <a:pt x="17351" y="9276"/>
                        <a:pt x="19411" y="8456"/>
                        <a:pt x="21825" y="8456"/>
                      </a:cubicBezTo>
                      <a:cubicBezTo>
                        <a:pt x="24420" y="8456"/>
                        <a:pt x="26600" y="9439"/>
                        <a:pt x="28364" y="11404"/>
                      </a:cubicBezTo>
                      <a:cubicBezTo>
                        <a:pt x="30139" y="13379"/>
                        <a:pt x="31026" y="16036"/>
                        <a:pt x="31026" y="19374"/>
                      </a:cubicBezTo>
                      <a:cubicBezTo>
                        <a:pt x="31026" y="22532"/>
                        <a:pt x="30177" y="25032"/>
                        <a:pt x="28479" y="26873"/>
                      </a:cubicBezTo>
                      <a:cubicBezTo>
                        <a:pt x="26781" y="28723"/>
                        <a:pt x="24711" y="29649"/>
                        <a:pt x="22268" y="29649"/>
                      </a:cubicBezTo>
                      <a:cubicBezTo>
                        <a:pt x="20656" y="29649"/>
                        <a:pt x="18734" y="29339"/>
                        <a:pt x="16502" y="28719"/>
                      </a:cubicBezTo>
                      <a:lnTo>
                        <a:pt x="17890" y="38950"/>
                      </a:lnTo>
                      <a:cubicBezTo>
                        <a:pt x="21286" y="38864"/>
                        <a:pt x="23876" y="39604"/>
                        <a:pt x="25660" y="41168"/>
                      </a:cubicBezTo>
                      <a:cubicBezTo>
                        <a:pt x="27453" y="42733"/>
                        <a:pt x="28350" y="44813"/>
                        <a:pt x="28350" y="47407"/>
                      </a:cubicBezTo>
                      <a:cubicBezTo>
                        <a:pt x="28350" y="49611"/>
                        <a:pt x="27692" y="51367"/>
                        <a:pt x="26375" y="52673"/>
                      </a:cubicBezTo>
                      <a:cubicBezTo>
                        <a:pt x="25068" y="53990"/>
                        <a:pt x="23327" y="54648"/>
                        <a:pt x="21152" y="54648"/>
                      </a:cubicBezTo>
                      <a:cubicBezTo>
                        <a:pt x="19006" y="54648"/>
                        <a:pt x="17169" y="53904"/>
                        <a:pt x="15643" y="52416"/>
                      </a:cubicBezTo>
                      <a:cubicBezTo>
                        <a:pt x="14126" y="50928"/>
                        <a:pt x="13206" y="48753"/>
                        <a:pt x="12881" y="45891"/>
                      </a:cubicBezTo>
                      <a:lnTo>
                        <a:pt x="1290" y="47851"/>
                      </a:lnTo>
                      <a:cubicBezTo>
                        <a:pt x="2101" y="51820"/>
                        <a:pt x="3317" y="54987"/>
                        <a:pt x="4939" y="57353"/>
                      </a:cubicBezTo>
                      <a:cubicBezTo>
                        <a:pt x="6561" y="59728"/>
                        <a:pt x="8827" y="61593"/>
                        <a:pt x="11736" y="62948"/>
                      </a:cubicBezTo>
                      <a:cubicBezTo>
                        <a:pt x="14646" y="64303"/>
                        <a:pt x="17904" y="64980"/>
                        <a:pt x="21510" y="64980"/>
                      </a:cubicBezTo>
                      <a:cubicBezTo>
                        <a:pt x="27682" y="64980"/>
                        <a:pt x="32629" y="63015"/>
                        <a:pt x="36349" y="59084"/>
                      </a:cubicBezTo>
                      <a:cubicBezTo>
                        <a:pt x="39421" y="55860"/>
                        <a:pt x="40957" y="52220"/>
                        <a:pt x="40957" y="48166"/>
                      </a:cubicBezTo>
                      <a:cubicBezTo>
                        <a:pt x="40957" y="42413"/>
                        <a:pt x="37814" y="37825"/>
                        <a:pt x="31527" y="34400"/>
                      </a:cubicBezTo>
                      <a:cubicBezTo>
                        <a:pt x="35286" y="33589"/>
                        <a:pt x="38286" y="31781"/>
                        <a:pt x="40528" y="28976"/>
                      </a:cubicBezTo>
                      <a:cubicBezTo>
                        <a:pt x="42779" y="26181"/>
                        <a:pt x="43905" y="22799"/>
                        <a:pt x="43905" y="18831"/>
                      </a:cubicBezTo>
                      <a:cubicBezTo>
                        <a:pt x="43905" y="13078"/>
                        <a:pt x="41801" y="8175"/>
                        <a:pt x="37594" y="4120"/>
                      </a:cubicBezTo>
                      <a:cubicBezTo>
                        <a:pt x="33397" y="66"/>
                        <a:pt x="28169" y="-1961"/>
                        <a:pt x="21911" y="-1961"/>
                      </a:cubicBezTo>
                      <a:cubicBezTo>
                        <a:pt x="15977" y="-1961"/>
                        <a:pt x="11054" y="-254"/>
                        <a:pt x="7143" y="3161"/>
                      </a:cubicBezTo>
                      <a:cubicBezTo>
                        <a:pt x="3241" y="6577"/>
                        <a:pt x="980" y="11041"/>
                        <a:pt x="360" y="16555"/>
                      </a:cubicBezTo>
                      <a:close/>
                    </a:path>
                  </a:pathLst>
                </a:custGeom>
                <a:solidFill>
                  <a:srgbClr val="000000"/>
                </a:solidFill>
                <a:ln w="14" cap="flat">
                  <a:noFill/>
                  <a:prstDash val="solid"/>
                  <a:round/>
                </a:ln>
              </p:spPr>
              <p:txBody>
                <a:bodyPr rtlCol="0" anchor="ctr"/>
                <a:lstStyle/>
                <a:p>
                  <a:endParaRPr lang="en-US"/>
                </a:p>
              </p:txBody>
            </p:sp>
            <p:sp>
              <p:nvSpPr>
                <p:cNvPr id="1994" name="Freeform: Shape 1993">
                  <a:extLst>
                    <a:ext uri="{FF2B5EF4-FFF2-40B4-BE49-F238E27FC236}">
                      <a16:creationId xmlns:a16="http://schemas.microsoft.com/office/drawing/2014/main" id="{AC7751E0-33B5-9CD3-9EC3-FE6EA6F42D26}"/>
                    </a:ext>
                  </a:extLst>
                </p:cNvPr>
                <p:cNvSpPr/>
                <p:nvPr/>
              </p:nvSpPr>
              <p:spPr>
                <a:xfrm flipV="1">
                  <a:off x="9141794" y="3041673"/>
                  <a:ext cx="42972" cy="64666"/>
                </a:xfrm>
                <a:custGeom>
                  <a:avLst/>
                  <a:gdLst>
                    <a:gd name="connsiteX0" fmla="*/ 361 w 42972"/>
                    <a:gd name="connsiteY0" fmla="*/ 51029 h 64666"/>
                    <a:gd name="connsiteX1" fmla="*/ 361 w 42972"/>
                    <a:gd name="connsiteY1" fmla="*/ 62706 h 64666"/>
                    <a:gd name="connsiteX2" fmla="*/ 43333 w 42972"/>
                    <a:gd name="connsiteY2" fmla="*/ 62706 h 64666"/>
                    <a:gd name="connsiteX3" fmla="*/ 43333 w 42972"/>
                    <a:gd name="connsiteY3" fmla="*/ 53576 h 64666"/>
                    <a:gd name="connsiteX4" fmla="*/ 32501 w 42972"/>
                    <a:gd name="connsiteY4" fmla="*/ 38551 h 64666"/>
                    <a:gd name="connsiteX5" fmla="*/ 24115 w 42972"/>
                    <a:gd name="connsiteY5" fmla="*/ 17730 h 64666"/>
                    <a:gd name="connsiteX6" fmla="*/ 21282 w 42972"/>
                    <a:gd name="connsiteY6" fmla="*/ -1960 h 64666"/>
                    <a:gd name="connsiteX7" fmla="*/ 9176 w 42972"/>
                    <a:gd name="connsiteY7" fmla="*/ -1960 h 64666"/>
                    <a:gd name="connsiteX8" fmla="*/ 14771 w 42972"/>
                    <a:gd name="connsiteY8" fmla="*/ 25758 h 64666"/>
                    <a:gd name="connsiteX9" fmla="*/ 28938 w 42972"/>
                    <a:gd name="connsiteY9" fmla="*/ 51029 h 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2" h="64666">
                      <a:moveTo>
                        <a:pt x="361" y="51029"/>
                      </a:moveTo>
                      <a:lnTo>
                        <a:pt x="361" y="62706"/>
                      </a:lnTo>
                      <a:lnTo>
                        <a:pt x="43333" y="62706"/>
                      </a:lnTo>
                      <a:lnTo>
                        <a:pt x="43333" y="53576"/>
                      </a:lnTo>
                      <a:cubicBezTo>
                        <a:pt x="39785" y="50094"/>
                        <a:pt x="36174" y="45086"/>
                        <a:pt x="32501" y="38551"/>
                      </a:cubicBezTo>
                      <a:cubicBezTo>
                        <a:pt x="28838" y="32026"/>
                        <a:pt x="26042" y="25086"/>
                        <a:pt x="24115" y="17730"/>
                      </a:cubicBezTo>
                      <a:cubicBezTo>
                        <a:pt x="22198" y="10385"/>
                        <a:pt x="21253" y="3821"/>
                        <a:pt x="21282" y="-1960"/>
                      </a:cubicBezTo>
                      <a:lnTo>
                        <a:pt x="9176" y="-1960"/>
                      </a:lnTo>
                      <a:cubicBezTo>
                        <a:pt x="9376" y="7103"/>
                        <a:pt x="11241" y="16342"/>
                        <a:pt x="14771" y="25758"/>
                      </a:cubicBezTo>
                      <a:cubicBezTo>
                        <a:pt x="18310" y="35184"/>
                        <a:pt x="23032" y="43607"/>
                        <a:pt x="28938" y="51029"/>
                      </a:cubicBezTo>
                      <a:close/>
                    </a:path>
                  </a:pathLst>
                </a:custGeom>
                <a:solidFill>
                  <a:srgbClr val="000000"/>
                </a:solidFill>
                <a:ln w="14" cap="flat">
                  <a:noFill/>
                  <a:prstDash val="solid"/>
                  <a:round/>
                </a:ln>
              </p:spPr>
              <p:txBody>
                <a:bodyPr rtlCol="0" anchor="ctr"/>
                <a:lstStyle/>
                <a:p>
                  <a:endParaRPr lang="en-US"/>
                </a:p>
              </p:txBody>
            </p:sp>
          </p:grpSp>
          <p:grpSp>
            <p:nvGrpSpPr>
              <p:cNvPr id="1995" name="Graphic 3">
                <a:extLst>
                  <a:ext uri="{FF2B5EF4-FFF2-40B4-BE49-F238E27FC236}">
                    <a16:creationId xmlns:a16="http://schemas.microsoft.com/office/drawing/2014/main" id="{3C23481E-23ED-5D6E-6277-531D2BD83F1D}"/>
                  </a:ext>
                </a:extLst>
              </p:cNvPr>
              <p:cNvGrpSpPr/>
              <p:nvPr/>
            </p:nvGrpSpPr>
            <p:grpSpPr>
              <a:xfrm>
                <a:off x="8524896" y="3137581"/>
                <a:ext cx="698101" cy="84299"/>
                <a:chOff x="8524896" y="3137581"/>
                <a:chExt cx="698101" cy="84299"/>
              </a:xfrm>
              <a:solidFill>
                <a:srgbClr val="000000"/>
              </a:solidFill>
            </p:grpSpPr>
            <p:sp>
              <p:nvSpPr>
                <p:cNvPr id="1996" name="Freeform: Shape 1995">
                  <a:extLst>
                    <a:ext uri="{FF2B5EF4-FFF2-40B4-BE49-F238E27FC236}">
                      <a16:creationId xmlns:a16="http://schemas.microsoft.com/office/drawing/2014/main" id="{9ED58DAB-8B0A-2953-5D63-20BEE51C3244}"/>
                    </a:ext>
                  </a:extLst>
                </p:cNvPr>
                <p:cNvSpPr/>
                <p:nvPr/>
              </p:nvSpPr>
              <p:spPr>
                <a:xfrm flipV="1">
                  <a:off x="8524896" y="3155912"/>
                  <a:ext cx="49325" cy="47494"/>
                </a:xfrm>
                <a:custGeom>
                  <a:avLst/>
                  <a:gdLst>
                    <a:gd name="connsiteX0" fmla="*/ 19381 w 49325"/>
                    <a:gd name="connsiteY0" fmla="*/ -1335 h 47494"/>
                    <a:gd name="connsiteX1" fmla="*/ 234 w 49325"/>
                    <a:gd name="connsiteY1" fmla="*/ 46159 h 47494"/>
                    <a:gd name="connsiteX2" fmla="*/ 13428 w 49325"/>
                    <a:gd name="connsiteY2" fmla="*/ 46159 h 47494"/>
                    <a:gd name="connsiteX3" fmla="*/ 22371 w 49325"/>
                    <a:gd name="connsiteY3" fmla="*/ 21918 h 47494"/>
                    <a:gd name="connsiteX4" fmla="*/ 24976 w 49325"/>
                    <a:gd name="connsiteY4" fmla="*/ 13819 h 47494"/>
                    <a:gd name="connsiteX5" fmla="*/ 26264 w 49325"/>
                    <a:gd name="connsiteY5" fmla="*/ 17897 h 47494"/>
                    <a:gd name="connsiteX6" fmla="*/ 27609 w 49325"/>
                    <a:gd name="connsiteY6" fmla="*/ 21918 h 47494"/>
                    <a:gd name="connsiteX7" fmla="*/ 36638 w 49325"/>
                    <a:gd name="connsiteY7" fmla="*/ 46159 h 47494"/>
                    <a:gd name="connsiteX8" fmla="*/ 49560 w 49325"/>
                    <a:gd name="connsiteY8" fmla="*/ 46159 h 47494"/>
                    <a:gd name="connsiteX9" fmla="*/ 30700 w 49325"/>
                    <a:gd name="connsiteY9" fmla="*/ -1335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9381" y="-1335"/>
                      </a:moveTo>
                      <a:lnTo>
                        <a:pt x="234" y="46159"/>
                      </a:lnTo>
                      <a:lnTo>
                        <a:pt x="13428" y="46159"/>
                      </a:lnTo>
                      <a:lnTo>
                        <a:pt x="22371" y="21918"/>
                      </a:lnTo>
                      <a:lnTo>
                        <a:pt x="24976" y="13819"/>
                      </a:lnTo>
                      <a:cubicBezTo>
                        <a:pt x="25653" y="15879"/>
                        <a:pt x="26082" y="17239"/>
                        <a:pt x="26264" y="17897"/>
                      </a:cubicBezTo>
                      <a:cubicBezTo>
                        <a:pt x="26683" y="19233"/>
                        <a:pt x="27132" y="20573"/>
                        <a:pt x="27609" y="21918"/>
                      </a:cubicBezTo>
                      <a:lnTo>
                        <a:pt x="36638" y="46159"/>
                      </a:lnTo>
                      <a:lnTo>
                        <a:pt x="49560" y="46159"/>
                      </a:lnTo>
                      <a:lnTo>
                        <a:pt x="30700" y="-1335"/>
                      </a:lnTo>
                      <a:close/>
                    </a:path>
                  </a:pathLst>
                </a:custGeom>
                <a:solidFill>
                  <a:srgbClr val="000000"/>
                </a:solidFill>
                <a:ln w="14" cap="flat">
                  <a:noFill/>
                  <a:prstDash val="solid"/>
                  <a:round/>
                </a:ln>
              </p:spPr>
              <p:txBody>
                <a:bodyPr rtlCol="0" anchor="ctr"/>
                <a:lstStyle/>
                <a:p>
                  <a:endParaRPr lang="en-US"/>
                </a:p>
              </p:txBody>
            </p:sp>
            <p:sp>
              <p:nvSpPr>
                <p:cNvPr id="1997" name="Freeform: Shape 1996">
                  <a:extLst>
                    <a:ext uri="{FF2B5EF4-FFF2-40B4-BE49-F238E27FC236}">
                      <a16:creationId xmlns:a16="http://schemas.microsoft.com/office/drawing/2014/main" id="{C59CB3F4-5984-D56D-6A19-60F00C0197E8}"/>
                    </a:ext>
                  </a:extLst>
                </p:cNvPr>
                <p:cNvSpPr/>
                <p:nvPr/>
              </p:nvSpPr>
              <p:spPr>
                <a:xfrm flipV="1">
                  <a:off x="8578606" y="3154838"/>
                  <a:ext cx="44589" cy="49640"/>
                </a:xfrm>
                <a:custGeom>
                  <a:avLst/>
                  <a:gdLst>
                    <a:gd name="connsiteX0" fmla="*/ 12925 w 44589"/>
                    <a:gd name="connsiteY0" fmla="*/ 32736 h 49640"/>
                    <a:gd name="connsiteX1" fmla="*/ 1520 w 44589"/>
                    <a:gd name="connsiteY1" fmla="*/ 34797 h 49640"/>
                    <a:gd name="connsiteX2" fmla="*/ 8131 w 44589"/>
                    <a:gd name="connsiteY2" fmla="*/ 44986 h 49640"/>
                    <a:gd name="connsiteX3" fmla="*/ 22083 w 44589"/>
                    <a:gd name="connsiteY3" fmla="*/ 48305 h 49640"/>
                    <a:gd name="connsiteX4" fmla="*/ 34604 w 44589"/>
                    <a:gd name="connsiteY4" fmla="*/ 46316 h 49640"/>
                    <a:gd name="connsiteX5" fmla="*/ 40399 w 44589"/>
                    <a:gd name="connsiteY5" fmla="*/ 41265 h 49640"/>
                    <a:gd name="connsiteX6" fmla="*/ 42074 w 44589"/>
                    <a:gd name="connsiteY6" fmla="*/ 30017 h 49640"/>
                    <a:gd name="connsiteX7" fmla="*/ 41945 w 44589"/>
                    <a:gd name="connsiteY7" fmla="*/ 15350 h 49640"/>
                    <a:gd name="connsiteX8" fmla="*/ 42546 w 44589"/>
                    <a:gd name="connsiteY8" fmla="*/ 6106 h 49640"/>
                    <a:gd name="connsiteX9" fmla="*/ 44807 w 44589"/>
                    <a:gd name="connsiteY9" fmla="*/ -262 h 49640"/>
                    <a:gd name="connsiteX10" fmla="*/ 32372 w 44589"/>
                    <a:gd name="connsiteY10" fmla="*/ -262 h 49640"/>
                    <a:gd name="connsiteX11" fmla="*/ 31170 w 44589"/>
                    <a:gd name="connsiteY11" fmla="*/ 3444 h 49640"/>
                    <a:gd name="connsiteX12" fmla="*/ 30712 w 44589"/>
                    <a:gd name="connsiteY12" fmla="*/ 4932 h 49640"/>
                    <a:gd name="connsiteX13" fmla="*/ 23829 w 44589"/>
                    <a:gd name="connsiteY13" fmla="*/ 224 h 49640"/>
                    <a:gd name="connsiteX14" fmla="*/ 16001 w 44589"/>
                    <a:gd name="connsiteY14" fmla="*/ -1335 h 49640"/>
                    <a:gd name="connsiteX15" fmla="*/ 4439 w 44589"/>
                    <a:gd name="connsiteY15" fmla="*/ 2643 h 49640"/>
                    <a:gd name="connsiteX16" fmla="*/ 217 w 44589"/>
                    <a:gd name="connsiteY16" fmla="*/ 12703 h 49640"/>
                    <a:gd name="connsiteX17" fmla="*/ 2135 w 44589"/>
                    <a:gd name="connsiteY17" fmla="*/ 19886 h 49640"/>
                    <a:gd name="connsiteX18" fmla="*/ 7530 w 44589"/>
                    <a:gd name="connsiteY18" fmla="*/ 24709 h 49640"/>
                    <a:gd name="connsiteX19" fmla="*/ 17532 w 44589"/>
                    <a:gd name="connsiteY19" fmla="*/ 27642 h 49640"/>
                    <a:gd name="connsiteX20" fmla="*/ 29739 w 44589"/>
                    <a:gd name="connsiteY20" fmla="*/ 30733 h 49640"/>
                    <a:gd name="connsiteX21" fmla="*/ 29739 w 44589"/>
                    <a:gd name="connsiteY21" fmla="*/ 31978 h 49640"/>
                    <a:gd name="connsiteX22" fmla="*/ 27950 w 44589"/>
                    <a:gd name="connsiteY22" fmla="*/ 37144 h 49640"/>
                    <a:gd name="connsiteX23" fmla="*/ 21196 w 44589"/>
                    <a:gd name="connsiteY23" fmla="*/ 38689 h 49640"/>
                    <a:gd name="connsiteX24" fmla="*/ 15958 w 44589"/>
                    <a:gd name="connsiteY24" fmla="*/ 37373 h 49640"/>
                    <a:gd name="connsiteX25" fmla="*/ 12925 w 44589"/>
                    <a:gd name="connsiteY25" fmla="*/ 32736 h 49640"/>
                    <a:gd name="connsiteX26" fmla="*/ 29739 w 44589"/>
                    <a:gd name="connsiteY26" fmla="*/ 22548 h 49640"/>
                    <a:gd name="connsiteX27" fmla="*/ 22083 w 44589"/>
                    <a:gd name="connsiteY27" fmla="*/ 20616 h 49640"/>
                    <a:gd name="connsiteX28" fmla="*/ 15243 w 44589"/>
                    <a:gd name="connsiteY28" fmla="*/ 18426 h 49640"/>
                    <a:gd name="connsiteX29" fmla="*/ 12782 w 44589"/>
                    <a:gd name="connsiteY29" fmla="*/ 14005 h 49640"/>
                    <a:gd name="connsiteX30" fmla="*/ 14742 w 44589"/>
                    <a:gd name="connsiteY30" fmla="*/ 9440 h 49640"/>
                    <a:gd name="connsiteX31" fmla="*/ 19765 w 44589"/>
                    <a:gd name="connsiteY31" fmla="*/ 7522 h 49640"/>
                    <a:gd name="connsiteX32" fmla="*/ 26247 w 44589"/>
                    <a:gd name="connsiteY32" fmla="*/ 9755 h 49640"/>
                    <a:gd name="connsiteX33" fmla="*/ 29238 w 44589"/>
                    <a:gd name="connsiteY33" fmla="*/ 13919 h 49640"/>
                    <a:gd name="connsiteX34" fmla="*/ 29739 w 44589"/>
                    <a:gd name="connsiteY34" fmla="*/ 20044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925" y="32736"/>
                      </a:moveTo>
                      <a:lnTo>
                        <a:pt x="1520" y="34797"/>
                      </a:lnTo>
                      <a:cubicBezTo>
                        <a:pt x="2798" y="39386"/>
                        <a:pt x="5002" y="42782"/>
                        <a:pt x="8131" y="44986"/>
                      </a:cubicBezTo>
                      <a:cubicBezTo>
                        <a:pt x="11260" y="47199"/>
                        <a:pt x="15911" y="48305"/>
                        <a:pt x="22083" y="48305"/>
                      </a:cubicBezTo>
                      <a:cubicBezTo>
                        <a:pt x="27692" y="48305"/>
                        <a:pt x="31866" y="47642"/>
                        <a:pt x="34604" y="46316"/>
                      </a:cubicBezTo>
                      <a:cubicBezTo>
                        <a:pt x="37351" y="44990"/>
                        <a:pt x="39283" y="43307"/>
                        <a:pt x="40399" y="41265"/>
                      </a:cubicBezTo>
                      <a:cubicBezTo>
                        <a:pt x="41516" y="39223"/>
                        <a:pt x="42074" y="35474"/>
                        <a:pt x="42074" y="30017"/>
                      </a:cubicBezTo>
                      <a:lnTo>
                        <a:pt x="41945" y="15350"/>
                      </a:lnTo>
                      <a:cubicBezTo>
                        <a:pt x="41945" y="11171"/>
                        <a:pt x="42145" y="8090"/>
                        <a:pt x="42546" y="6106"/>
                      </a:cubicBezTo>
                      <a:cubicBezTo>
                        <a:pt x="42947" y="4131"/>
                        <a:pt x="43700" y="2008"/>
                        <a:pt x="44807" y="-262"/>
                      </a:cubicBezTo>
                      <a:lnTo>
                        <a:pt x="32372" y="-262"/>
                      </a:lnTo>
                      <a:cubicBezTo>
                        <a:pt x="32047" y="577"/>
                        <a:pt x="31647" y="1813"/>
                        <a:pt x="31170" y="3444"/>
                      </a:cubicBezTo>
                      <a:cubicBezTo>
                        <a:pt x="30960" y="4198"/>
                        <a:pt x="30807" y="4694"/>
                        <a:pt x="30712" y="4932"/>
                      </a:cubicBezTo>
                      <a:cubicBezTo>
                        <a:pt x="28565" y="2843"/>
                        <a:pt x="26271" y="1274"/>
                        <a:pt x="23829" y="224"/>
                      </a:cubicBezTo>
                      <a:cubicBezTo>
                        <a:pt x="21386" y="-815"/>
                        <a:pt x="18777" y="-1335"/>
                        <a:pt x="16001" y="-1335"/>
                      </a:cubicBezTo>
                      <a:cubicBezTo>
                        <a:pt x="11117" y="-1335"/>
                        <a:pt x="7263" y="-9"/>
                        <a:pt x="4439" y="2643"/>
                      </a:cubicBezTo>
                      <a:cubicBezTo>
                        <a:pt x="1625" y="5295"/>
                        <a:pt x="217" y="8648"/>
                        <a:pt x="217" y="12703"/>
                      </a:cubicBezTo>
                      <a:cubicBezTo>
                        <a:pt x="217" y="15393"/>
                        <a:pt x="857" y="17787"/>
                        <a:pt x="2135" y="19886"/>
                      </a:cubicBezTo>
                      <a:cubicBezTo>
                        <a:pt x="3423" y="21985"/>
                        <a:pt x="5221" y="23592"/>
                        <a:pt x="7530" y="24709"/>
                      </a:cubicBezTo>
                      <a:cubicBezTo>
                        <a:pt x="9838" y="25834"/>
                        <a:pt x="13173" y="26812"/>
                        <a:pt x="17532" y="27642"/>
                      </a:cubicBezTo>
                      <a:cubicBezTo>
                        <a:pt x="23399" y="28749"/>
                        <a:pt x="27468" y="29779"/>
                        <a:pt x="29739" y="30733"/>
                      </a:cubicBezTo>
                      <a:lnTo>
                        <a:pt x="29739" y="31978"/>
                      </a:lnTo>
                      <a:cubicBezTo>
                        <a:pt x="29739" y="34392"/>
                        <a:pt x="29142" y="36113"/>
                        <a:pt x="27950" y="37144"/>
                      </a:cubicBezTo>
                      <a:cubicBezTo>
                        <a:pt x="26757" y="38174"/>
                        <a:pt x="24506" y="38689"/>
                        <a:pt x="21196" y="38689"/>
                      </a:cubicBezTo>
                      <a:cubicBezTo>
                        <a:pt x="18954" y="38689"/>
                        <a:pt x="17208" y="38250"/>
                        <a:pt x="15958" y="37373"/>
                      </a:cubicBezTo>
                      <a:cubicBezTo>
                        <a:pt x="14709" y="36495"/>
                        <a:pt x="13697" y="34950"/>
                        <a:pt x="12925" y="32736"/>
                      </a:cubicBezTo>
                      <a:close/>
                      <a:moveTo>
                        <a:pt x="29739" y="22548"/>
                      </a:moveTo>
                      <a:cubicBezTo>
                        <a:pt x="28126" y="22014"/>
                        <a:pt x="25574" y="21370"/>
                        <a:pt x="22083" y="20616"/>
                      </a:cubicBezTo>
                      <a:cubicBezTo>
                        <a:pt x="18601" y="19872"/>
                        <a:pt x="16321" y="19142"/>
                        <a:pt x="15243" y="18426"/>
                      </a:cubicBezTo>
                      <a:cubicBezTo>
                        <a:pt x="13602" y="17263"/>
                        <a:pt x="12782" y="15789"/>
                        <a:pt x="12782" y="14005"/>
                      </a:cubicBezTo>
                      <a:cubicBezTo>
                        <a:pt x="12782" y="12249"/>
                        <a:pt x="13435" y="10728"/>
                        <a:pt x="14742" y="9440"/>
                      </a:cubicBezTo>
                      <a:cubicBezTo>
                        <a:pt x="16058" y="8162"/>
                        <a:pt x="17733" y="7522"/>
                        <a:pt x="19765" y="7522"/>
                      </a:cubicBezTo>
                      <a:cubicBezTo>
                        <a:pt x="22026" y="7522"/>
                        <a:pt x="24186" y="8267"/>
                        <a:pt x="26247" y="9755"/>
                      </a:cubicBezTo>
                      <a:cubicBezTo>
                        <a:pt x="27764" y="10890"/>
                        <a:pt x="28761" y="12278"/>
                        <a:pt x="29238" y="13919"/>
                      </a:cubicBezTo>
                      <a:cubicBezTo>
                        <a:pt x="29572" y="14987"/>
                        <a:pt x="29739" y="17029"/>
                        <a:pt x="29739" y="20044"/>
                      </a:cubicBezTo>
                      <a:close/>
                    </a:path>
                  </a:pathLst>
                </a:custGeom>
                <a:solidFill>
                  <a:srgbClr val="000000"/>
                </a:solidFill>
                <a:ln w="14" cap="flat">
                  <a:noFill/>
                  <a:prstDash val="solid"/>
                  <a:round/>
                </a:ln>
              </p:spPr>
              <p:txBody>
                <a:bodyPr rtlCol="0" anchor="ctr"/>
                <a:lstStyle/>
                <a:p>
                  <a:endParaRPr lang="en-US"/>
                </a:p>
              </p:txBody>
            </p:sp>
            <p:sp>
              <p:nvSpPr>
                <p:cNvPr id="1998" name="Freeform: Shape 1997">
                  <a:extLst>
                    <a:ext uri="{FF2B5EF4-FFF2-40B4-BE49-F238E27FC236}">
                      <a16:creationId xmlns:a16="http://schemas.microsoft.com/office/drawing/2014/main" id="{B12ACC2F-0244-E58B-0251-D7F1B813B20F}"/>
                    </a:ext>
                  </a:extLst>
                </p:cNvPr>
                <p:cNvSpPr/>
                <p:nvPr/>
              </p:nvSpPr>
              <p:spPr>
                <a:xfrm flipV="1">
                  <a:off x="8632846" y="3137853"/>
                  <a:ext cx="12578" cy="65553"/>
                </a:xfrm>
                <a:custGeom>
                  <a:avLst/>
                  <a:gdLst>
                    <a:gd name="connsiteX0" fmla="*/ 1114 w 12578"/>
                    <a:gd name="connsiteY0" fmla="*/ -1968 h 65553"/>
                    <a:gd name="connsiteX1" fmla="*/ 1114 w 12578"/>
                    <a:gd name="connsiteY1" fmla="*/ 63585 h 65553"/>
                    <a:gd name="connsiteX2" fmla="*/ 13692 w 12578"/>
                    <a:gd name="connsiteY2" fmla="*/ 63585 h 65553"/>
                    <a:gd name="connsiteX3" fmla="*/ 13692 w 12578"/>
                    <a:gd name="connsiteY3" fmla="*/ -1968 h 65553"/>
                  </a:gdLst>
                  <a:ahLst/>
                  <a:cxnLst>
                    <a:cxn ang="0">
                      <a:pos x="connsiteX0" y="connsiteY0"/>
                    </a:cxn>
                    <a:cxn ang="0">
                      <a:pos x="connsiteX1" y="connsiteY1"/>
                    </a:cxn>
                    <a:cxn ang="0">
                      <a:pos x="connsiteX2" y="connsiteY2"/>
                    </a:cxn>
                    <a:cxn ang="0">
                      <a:pos x="connsiteX3" y="connsiteY3"/>
                    </a:cxn>
                  </a:cxnLst>
                  <a:rect l="l" t="t" r="r" b="b"/>
                  <a:pathLst>
                    <a:path w="12578" h="65553">
                      <a:moveTo>
                        <a:pt x="1114" y="-1968"/>
                      </a:moveTo>
                      <a:lnTo>
                        <a:pt x="1114" y="63585"/>
                      </a:lnTo>
                      <a:lnTo>
                        <a:pt x="13692" y="63585"/>
                      </a:lnTo>
                      <a:lnTo>
                        <a:pt x="13692" y="-1968"/>
                      </a:lnTo>
                      <a:close/>
                    </a:path>
                  </a:pathLst>
                </a:custGeom>
                <a:solidFill>
                  <a:srgbClr val="000000"/>
                </a:solidFill>
                <a:ln w="14" cap="flat">
                  <a:noFill/>
                  <a:prstDash val="solid"/>
                  <a:round/>
                </a:ln>
              </p:spPr>
              <p:txBody>
                <a:bodyPr rtlCol="0" anchor="ctr"/>
                <a:lstStyle/>
                <a:p>
                  <a:endParaRPr lang="en-US"/>
                </a:p>
              </p:txBody>
            </p:sp>
            <p:sp>
              <p:nvSpPr>
                <p:cNvPr id="1999" name="Freeform: Shape 1998">
                  <a:extLst>
                    <a:ext uri="{FF2B5EF4-FFF2-40B4-BE49-F238E27FC236}">
                      <a16:creationId xmlns:a16="http://schemas.microsoft.com/office/drawing/2014/main" id="{6CC4F550-7B78-2060-9148-CA5E17A2DAFD}"/>
                    </a:ext>
                  </a:extLst>
                </p:cNvPr>
                <p:cNvSpPr/>
                <p:nvPr/>
              </p:nvSpPr>
              <p:spPr>
                <a:xfrm flipV="1">
                  <a:off x="8658033" y="3155912"/>
                  <a:ext cx="43187" cy="48567"/>
                </a:xfrm>
                <a:custGeom>
                  <a:avLst/>
                  <a:gdLst>
                    <a:gd name="connsiteX0" fmla="*/ 31596 w 43187"/>
                    <a:gd name="connsiteY0" fmla="*/ -225 h 48567"/>
                    <a:gd name="connsiteX1" fmla="*/ 31596 w 43187"/>
                    <a:gd name="connsiteY1" fmla="*/ 6887 h 48567"/>
                    <a:gd name="connsiteX2" fmla="*/ 24771 w 43187"/>
                    <a:gd name="connsiteY2" fmla="*/ 892 h 48567"/>
                    <a:gd name="connsiteX3" fmla="*/ 15856 w 43187"/>
                    <a:gd name="connsiteY3" fmla="*/ -1298 h 48567"/>
                    <a:gd name="connsiteX4" fmla="*/ 7255 w 43187"/>
                    <a:gd name="connsiteY4" fmla="*/ 806 h 48567"/>
                    <a:gd name="connsiteX5" fmla="*/ 1760 w 43187"/>
                    <a:gd name="connsiteY5" fmla="*/ 6701 h 48567"/>
                    <a:gd name="connsiteX6" fmla="*/ 72 w 43187"/>
                    <a:gd name="connsiteY6" fmla="*/ 17219 h 48567"/>
                    <a:gd name="connsiteX7" fmla="*/ 72 w 43187"/>
                    <a:gd name="connsiteY7" fmla="*/ 47270 h 48567"/>
                    <a:gd name="connsiteX8" fmla="*/ 12636 w 43187"/>
                    <a:gd name="connsiteY8" fmla="*/ 47270 h 48567"/>
                    <a:gd name="connsiteX9" fmla="*/ 12636 w 43187"/>
                    <a:gd name="connsiteY9" fmla="*/ 25447 h 48567"/>
                    <a:gd name="connsiteX10" fmla="*/ 13323 w 43187"/>
                    <a:gd name="connsiteY10" fmla="*/ 13169 h 48567"/>
                    <a:gd name="connsiteX11" fmla="*/ 15856 w 43187"/>
                    <a:gd name="connsiteY11" fmla="*/ 9592 h 48567"/>
                    <a:gd name="connsiteX12" fmla="*/ 20506 w 43187"/>
                    <a:gd name="connsiteY12" fmla="*/ 8276 h 48567"/>
                    <a:gd name="connsiteX13" fmla="*/ 26273 w 43187"/>
                    <a:gd name="connsiteY13" fmla="*/ 10036 h 48567"/>
                    <a:gd name="connsiteX14" fmla="*/ 29750 w 43187"/>
                    <a:gd name="connsiteY14" fmla="*/ 14414 h 48567"/>
                    <a:gd name="connsiteX15" fmla="*/ 30695 w 43187"/>
                    <a:gd name="connsiteY15" fmla="*/ 27236 h 48567"/>
                    <a:gd name="connsiteX16" fmla="*/ 30695 w 43187"/>
                    <a:gd name="connsiteY16" fmla="*/ 47270 h 48567"/>
                    <a:gd name="connsiteX17" fmla="*/ 43259 w 43187"/>
                    <a:gd name="connsiteY17" fmla="*/ 47270 h 48567"/>
                    <a:gd name="connsiteX18" fmla="*/ 43259 w 43187"/>
                    <a:gd name="connsiteY18" fmla="*/ -225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1596" y="-225"/>
                      </a:moveTo>
                      <a:lnTo>
                        <a:pt x="31596" y="6887"/>
                      </a:lnTo>
                      <a:cubicBezTo>
                        <a:pt x="29870" y="4350"/>
                        <a:pt x="27594" y="2351"/>
                        <a:pt x="24771" y="892"/>
                      </a:cubicBezTo>
                      <a:cubicBezTo>
                        <a:pt x="21956" y="-568"/>
                        <a:pt x="18985" y="-1298"/>
                        <a:pt x="15856" y="-1298"/>
                      </a:cubicBezTo>
                      <a:cubicBezTo>
                        <a:pt x="12660" y="-1298"/>
                        <a:pt x="9793" y="-597"/>
                        <a:pt x="7255" y="806"/>
                      </a:cubicBezTo>
                      <a:cubicBezTo>
                        <a:pt x="4727" y="2208"/>
                        <a:pt x="2896" y="4173"/>
                        <a:pt x="1760" y="6701"/>
                      </a:cubicBezTo>
                      <a:cubicBezTo>
                        <a:pt x="635" y="9239"/>
                        <a:pt x="72" y="12745"/>
                        <a:pt x="72" y="17219"/>
                      </a:cubicBezTo>
                      <a:lnTo>
                        <a:pt x="72" y="47270"/>
                      </a:lnTo>
                      <a:lnTo>
                        <a:pt x="12636" y="47270"/>
                      </a:lnTo>
                      <a:lnTo>
                        <a:pt x="12636" y="25447"/>
                      </a:lnTo>
                      <a:cubicBezTo>
                        <a:pt x="12636" y="18769"/>
                        <a:pt x="12865" y="14677"/>
                        <a:pt x="13323" y="13169"/>
                      </a:cubicBezTo>
                      <a:cubicBezTo>
                        <a:pt x="13790" y="11662"/>
                        <a:pt x="14635" y="10470"/>
                        <a:pt x="15856" y="9592"/>
                      </a:cubicBezTo>
                      <a:cubicBezTo>
                        <a:pt x="17077" y="8714"/>
                        <a:pt x="18627" y="8276"/>
                        <a:pt x="20506" y="8276"/>
                      </a:cubicBezTo>
                      <a:cubicBezTo>
                        <a:pt x="22653" y="8276"/>
                        <a:pt x="24575" y="8862"/>
                        <a:pt x="26273" y="10036"/>
                      </a:cubicBezTo>
                      <a:cubicBezTo>
                        <a:pt x="27971" y="11219"/>
                        <a:pt x="29130" y="12678"/>
                        <a:pt x="29750" y="14414"/>
                      </a:cubicBezTo>
                      <a:cubicBezTo>
                        <a:pt x="30380" y="16160"/>
                        <a:pt x="30695" y="20434"/>
                        <a:pt x="30695" y="27236"/>
                      </a:cubicBezTo>
                      <a:lnTo>
                        <a:pt x="30695" y="47270"/>
                      </a:lnTo>
                      <a:lnTo>
                        <a:pt x="43259" y="47270"/>
                      </a:lnTo>
                      <a:lnTo>
                        <a:pt x="43259" y="-225"/>
                      </a:lnTo>
                      <a:close/>
                    </a:path>
                  </a:pathLst>
                </a:custGeom>
                <a:solidFill>
                  <a:srgbClr val="000000"/>
                </a:solidFill>
                <a:ln w="14" cap="flat">
                  <a:noFill/>
                  <a:prstDash val="solid"/>
                  <a:round/>
                </a:ln>
              </p:spPr>
              <p:txBody>
                <a:bodyPr rtlCol="0" anchor="ctr"/>
                <a:lstStyle/>
                <a:p>
                  <a:endParaRPr lang="en-US"/>
                </a:p>
              </p:txBody>
            </p:sp>
            <p:sp>
              <p:nvSpPr>
                <p:cNvPr id="2000" name="Freeform: Shape 1999">
                  <a:extLst>
                    <a:ext uri="{FF2B5EF4-FFF2-40B4-BE49-F238E27FC236}">
                      <a16:creationId xmlns:a16="http://schemas.microsoft.com/office/drawing/2014/main" id="{61280B40-773C-4788-7B17-814ABF5427A6}"/>
                    </a:ext>
                  </a:extLst>
                </p:cNvPr>
                <p:cNvSpPr/>
                <p:nvPr/>
              </p:nvSpPr>
              <p:spPr>
                <a:xfrm flipV="1">
                  <a:off x="8710570" y="3154838"/>
                  <a:ext cx="44372" cy="49640"/>
                </a:xfrm>
                <a:custGeom>
                  <a:avLst/>
                  <a:gdLst>
                    <a:gd name="connsiteX0" fmla="*/ 31448 w 44372"/>
                    <a:gd name="connsiteY0" fmla="*/ 14849 h 49640"/>
                    <a:gd name="connsiteX1" fmla="*/ 43969 w 44372"/>
                    <a:gd name="connsiteY1" fmla="*/ 12745 h 49640"/>
                    <a:gd name="connsiteX2" fmla="*/ 36342 w 44372"/>
                    <a:gd name="connsiteY2" fmla="*/ 2256 h 49640"/>
                    <a:gd name="connsiteX3" fmla="*/ 23320 w 44372"/>
                    <a:gd name="connsiteY3" fmla="*/ -1335 h 49640"/>
                    <a:gd name="connsiteX4" fmla="*/ 4974 w 44372"/>
                    <a:gd name="connsiteY4" fmla="*/ 6764 h 49640"/>
                    <a:gd name="connsiteX5" fmla="*/ 281 w 44372"/>
                    <a:gd name="connsiteY5" fmla="*/ 23120 h 49640"/>
                    <a:gd name="connsiteX6" fmla="*/ 6448 w 44372"/>
                    <a:gd name="connsiteY6" fmla="*/ 41608 h 49640"/>
                    <a:gd name="connsiteX7" fmla="*/ 22060 w 44372"/>
                    <a:gd name="connsiteY7" fmla="*/ 48305 h 49640"/>
                    <a:gd name="connsiteX8" fmla="*/ 38789 w 44372"/>
                    <a:gd name="connsiteY8" fmla="*/ 41308 h 49640"/>
                    <a:gd name="connsiteX9" fmla="*/ 44641 w 44372"/>
                    <a:gd name="connsiteY9" fmla="*/ 19857 h 49640"/>
                    <a:gd name="connsiteX10" fmla="*/ 13160 w 44372"/>
                    <a:gd name="connsiteY10" fmla="*/ 19857 h 49640"/>
                    <a:gd name="connsiteX11" fmla="*/ 16208 w 44372"/>
                    <a:gd name="connsiteY11" fmla="*/ 11157 h 49640"/>
                    <a:gd name="connsiteX12" fmla="*/ 23448 w 44372"/>
                    <a:gd name="connsiteY12" fmla="*/ 8052 h 49640"/>
                    <a:gd name="connsiteX13" fmla="*/ 28400 w 44372"/>
                    <a:gd name="connsiteY13" fmla="*/ 9655 h 49640"/>
                    <a:gd name="connsiteX14" fmla="*/ 31448 w 44372"/>
                    <a:gd name="connsiteY14" fmla="*/ 14849 h 49640"/>
                    <a:gd name="connsiteX15" fmla="*/ 32163 w 44372"/>
                    <a:gd name="connsiteY15" fmla="*/ 27556 h 49640"/>
                    <a:gd name="connsiteX16" fmla="*/ 29344 w 44372"/>
                    <a:gd name="connsiteY16" fmla="*/ 35842 h 49640"/>
                    <a:gd name="connsiteX17" fmla="*/ 22819 w 44372"/>
                    <a:gd name="connsiteY17" fmla="*/ 38689 h 49640"/>
                    <a:gd name="connsiteX18" fmla="*/ 16022 w 44372"/>
                    <a:gd name="connsiteY18" fmla="*/ 35698 h 49640"/>
                    <a:gd name="connsiteX19" fmla="*/ 13389 w 44372"/>
                    <a:gd name="connsiteY19" fmla="*/ 2755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1448" y="14849"/>
                      </a:moveTo>
                      <a:lnTo>
                        <a:pt x="43969" y="12745"/>
                      </a:lnTo>
                      <a:cubicBezTo>
                        <a:pt x="42366" y="8157"/>
                        <a:pt x="39824" y="4660"/>
                        <a:pt x="36342" y="2256"/>
                      </a:cubicBezTo>
                      <a:cubicBezTo>
                        <a:pt x="32869" y="-138"/>
                        <a:pt x="28528" y="-1335"/>
                        <a:pt x="23320" y="-1335"/>
                      </a:cubicBezTo>
                      <a:cubicBezTo>
                        <a:pt x="15058" y="-1335"/>
                        <a:pt x="8943" y="1364"/>
                        <a:pt x="4974" y="6764"/>
                      </a:cubicBezTo>
                      <a:cubicBezTo>
                        <a:pt x="1845" y="11086"/>
                        <a:pt x="281" y="16538"/>
                        <a:pt x="281" y="23120"/>
                      </a:cubicBezTo>
                      <a:cubicBezTo>
                        <a:pt x="281" y="30991"/>
                        <a:pt x="2337" y="37153"/>
                        <a:pt x="6448" y="41608"/>
                      </a:cubicBezTo>
                      <a:cubicBezTo>
                        <a:pt x="10570" y="46073"/>
                        <a:pt x="15774" y="48305"/>
                        <a:pt x="22060" y="48305"/>
                      </a:cubicBezTo>
                      <a:cubicBezTo>
                        <a:pt x="29129" y="48305"/>
                        <a:pt x="34706" y="45973"/>
                        <a:pt x="38789" y="41308"/>
                      </a:cubicBezTo>
                      <a:cubicBezTo>
                        <a:pt x="42872" y="36643"/>
                        <a:pt x="44823" y="29493"/>
                        <a:pt x="44641" y="19857"/>
                      </a:cubicBezTo>
                      <a:lnTo>
                        <a:pt x="13160" y="19857"/>
                      </a:lnTo>
                      <a:cubicBezTo>
                        <a:pt x="13255" y="16137"/>
                        <a:pt x="14271" y="13237"/>
                        <a:pt x="16208" y="11157"/>
                      </a:cubicBezTo>
                      <a:cubicBezTo>
                        <a:pt x="18144" y="9087"/>
                        <a:pt x="20558" y="8052"/>
                        <a:pt x="23448" y="8052"/>
                      </a:cubicBezTo>
                      <a:cubicBezTo>
                        <a:pt x="25414" y="8052"/>
                        <a:pt x="27064" y="8586"/>
                        <a:pt x="28400" y="9655"/>
                      </a:cubicBezTo>
                      <a:cubicBezTo>
                        <a:pt x="29745" y="10733"/>
                        <a:pt x="30761" y="12464"/>
                        <a:pt x="31448" y="14849"/>
                      </a:cubicBezTo>
                      <a:close/>
                      <a:moveTo>
                        <a:pt x="32163" y="27556"/>
                      </a:moveTo>
                      <a:cubicBezTo>
                        <a:pt x="32077" y="31191"/>
                        <a:pt x="31138" y="33953"/>
                        <a:pt x="29344" y="35842"/>
                      </a:cubicBezTo>
                      <a:cubicBezTo>
                        <a:pt x="27560" y="37740"/>
                        <a:pt x="25385" y="38689"/>
                        <a:pt x="22819" y="38689"/>
                      </a:cubicBezTo>
                      <a:cubicBezTo>
                        <a:pt x="20081" y="38689"/>
                        <a:pt x="17815" y="37692"/>
                        <a:pt x="16022" y="35698"/>
                      </a:cubicBezTo>
                      <a:cubicBezTo>
                        <a:pt x="14238" y="33695"/>
                        <a:pt x="13360" y="30981"/>
                        <a:pt x="13389" y="27556"/>
                      </a:cubicBezTo>
                      <a:close/>
                    </a:path>
                  </a:pathLst>
                </a:custGeom>
                <a:solidFill>
                  <a:srgbClr val="000000"/>
                </a:solidFill>
                <a:ln w="14" cap="flat">
                  <a:noFill/>
                  <a:prstDash val="solid"/>
                  <a:round/>
                </a:ln>
              </p:spPr>
              <p:txBody>
                <a:bodyPr rtlCol="0" anchor="ctr"/>
                <a:lstStyle/>
                <a:p>
                  <a:endParaRPr lang="en-US"/>
                </a:p>
              </p:txBody>
            </p:sp>
            <p:sp>
              <p:nvSpPr>
                <p:cNvPr id="2001" name="Freeform: Shape 2000">
                  <a:extLst>
                    <a:ext uri="{FF2B5EF4-FFF2-40B4-BE49-F238E27FC236}">
                      <a16:creationId xmlns:a16="http://schemas.microsoft.com/office/drawing/2014/main" id="{3B1CC821-3E00-A05F-31D3-E1593886346B}"/>
                    </a:ext>
                  </a:extLst>
                </p:cNvPr>
                <p:cNvSpPr/>
                <p:nvPr/>
              </p:nvSpPr>
              <p:spPr>
                <a:xfrm flipV="1">
                  <a:off x="8758599" y="320340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02" name="Freeform: Shape 2001">
                  <a:extLst>
                    <a:ext uri="{FF2B5EF4-FFF2-40B4-BE49-F238E27FC236}">
                      <a16:creationId xmlns:a16="http://schemas.microsoft.com/office/drawing/2014/main" id="{B05F375D-F85D-7613-4538-CAC8B500783A}"/>
                    </a:ext>
                  </a:extLst>
                </p:cNvPr>
                <p:cNvSpPr/>
                <p:nvPr/>
              </p:nvSpPr>
              <p:spPr>
                <a:xfrm flipV="1">
                  <a:off x="8787850" y="3155382"/>
                  <a:ext cx="45834" cy="31381"/>
                </a:xfrm>
                <a:custGeom>
                  <a:avLst/>
                  <a:gdLst>
                    <a:gd name="connsiteX0" fmla="*/ 185 w 45834"/>
                    <a:gd name="connsiteY0" fmla="*/ 17910 h 31381"/>
                    <a:gd name="connsiteX1" fmla="*/ 185 w 45834"/>
                    <a:gd name="connsiteY1" fmla="*/ 29444 h 31381"/>
                    <a:gd name="connsiteX2" fmla="*/ 46019 w 45834"/>
                    <a:gd name="connsiteY2" fmla="*/ 29444 h 31381"/>
                    <a:gd name="connsiteX3" fmla="*/ 46019 w 45834"/>
                    <a:gd name="connsiteY3" fmla="*/ 17910 h 31381"/>
                    <a:gd name="connsiteX4" fmla="*/ 185 w 45834"/>
                    <a:gd name="connsiteY4" fmla="*/ -1937 h 31381"/>
                    <a:gd name="connsiteX5" fmla="*/ 185 w 45834"/>
                    <a:gd name="connsiteY5" fmla="*/ 9639 h 31381"/>
                    <a:gd name="connsiteX6" fmla="*/ 46019 w 45834"/>
                    <a:gd name="connsiteY6" fmla="*/ 9639 h 31381"/>
                    <a:gd name="connsiteX7" fmla="*/ 46019 w 45834"/>
                    <a:gd name="connsiteY7" fmla="*/ -1937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185" y="17910"/>
                      </a:moveTo>
                      <a:lnTo>
                        <a:pt x="185" y="29444"/>
                      </a:lnTo>
                      <a:lnTo>
                        <a:pt x="46019" y="29444"/>
                      </a:lnTo>
                      <a:lnTo>
                        <a:pt x="46019" y="17910"/>
                      </a:lnTo>
                      <a:close/>
                      <a:moveTo>
                        <a:pt x="185" y="-1937"/>
                      </a:moveTo>
                      <a:lnTo>
                        <a:pt x="185" y="9639"/>
                      </a:lnTo>
                      <a:lnTo>
                        <a:pt x="46019" y="9639"/>
                      </a:lnTo>
                      <a:lnTo>
                        <a:pt x="46019" y="-1937"/>
                      </a:lnTo>
                      <a:close/>
                    </a:path>
                  </a:pathLst>
                </a:custGeom>
                <a:solidFill>
                  <a:srgbClr val="000000"/>
                </a:solidFill>
                <a:ln w="14" cap="flat">
                  <a:noFill/>
                  <a:prstDash val="solid"/>
                  <a:round/>
                </a:ln>
              </p:spPr>
              <p:txBody>
                <a:bodyPr rtlCol="0" anchor="ctr"/>
                <a:lstStyle/>
                <a:p>
                  <a:endParaRPr lang="en-US"/>
                </a:p>
              </p:txBody>
            </p:sp>
            <p:sp>
              <p:nvSpPr>
                <p:cNvPr id="2003" name="Freeform: Shape 2002">
                  <a:extLst>
                    <a:ext uri="{FF2B5EF4-FFF2-40B4-BE49-F238E27FC236}">
                      <a16:creationId xmlns:a16="http://schemas.microsoft.com/office/drawing/2014/main" id="{D04B3ADD-E190-BED4-6952-DC3EFEC917C1}"/>
                    </a:ext>
                  </a:extLst>
                </p:cNvPr>
                <p:cNvSpPr/>
                <p:nvPr/>
              </p:nvSpPr>
              <p:spPr>
                <a:xfrm flipV="1">
                  <a:off x="8837527" y="320340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04" name="Freeform: Shape 2003">
                  <a:extLst>
                    <a:ext uri="{FF2B5EF4-FFF2-40B4-BE49-F238E27FC236}">
                      <a16:creationId xmlns:a16="http://schemas.microsoft.com/office/drawing/2014/main" id="{030E6917-9DAE-C62D-9264-1EB1A7C0295E}"/>
                    </a:ext>
                  </a:extLst>
                </p:cNvPr>
                <p:cNvSpPr/>
                <p:nvPr/>
              </p:nvSpPr>
              <p:spPr>
                <a:xfrm flipV="1">
                  <a:off x="8869497" y="3137853"/>
                  <a:ext cx="22280" cy="84027"/>
                </a:xfrm>
                <a:custGeom>
                  <a:avLst/>
                  <a:gdLst>
                    <a:gd name="connsiteX0" fmla="*/ 834 w 22280"/>
                    <a:gd name="connsiteY0" fmla="*/ -1321 h 84027"/>
                    <a:gd name="connsiteX1" fmla="*/ 834 w 22280"/>
                    <a:gd name="connsiteY1" fmla="*/ 82706 h 84027"/>
                    <a:gd name="connsiteX2" fmla="*/ 23115 w 22280"/>
                    <a:gd name="connsiteY2" fmla="*/ 82706 h 84027"/>
                    <a:gd name="connsiteX3" fmla="*/ 23115 w 22280"/>
                    <a:gd name="connsiteY3" fmla="*/ 72833 h 84027"/>
                    <a:gd name="connsiteX4" fmla="*/ 12783 w 22280"/>
                    <a:gd name="connsiteY4" fmla="*/ 72833 h 84027"/>
                    <a:gd name="connsiteX5" fmla="*/ 12783 w 22280"/>
                    <a:gd name="connsiteY5" fmla="*/ 8567 h 84027"/>
                    <a:gd name="connsiteX6" fmla="*/ 23115 w 22280"/>
                    <a:gd name="connsiteY6" fmla="*/ 8567 h 84027"/>
                    <a:gd name="connsiteX7" fmla="*/ 23115 w 22280"/>
                    <a:gd name="connsiteY7" fmla="*/ -1321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834" y="-1321"/>
                      </a:moveTo>
                      <a:lnTo>
                        <a:pt x="834" y="82706"/>
                      </a:lnTo>
                      <a:lnTo>
                        <a:pt x="23115" y="82706"/>
                      </a:lnTo>
                      <a:lnTo>
                        <a:pt x="23115" y="72833"/>
                      </a:lnTo>
                      <a:lnTo>
                        <a:pt x="12783" y="72833"/>
                      </a:lnTo>
                      <a:lnTo>
                        <a:pt x="12783" y="8567"/>
                      </a:lnTo>
                      <a:lnTo>
                        <a:pt x="23115" y="8567"/>
                      </a:lnTo>
                      <a:lnTo>
                        <a:pt x="23115" y="-1321"/>
                      </a:lnTo>
                      <a:close/>
                    </a:path>
                  </a:pathLst>
                </a:custGeom>
                <a:solidFill>
                  <a:srgbClr val="000000"/>
                </a:solidFill>
                <a:ln w="14" cap="flat">
                  <a:noFill/>
                  <a:prstDash val="solid"/>
                  <a:round/>
                </a:ln>
              </p:spPr>
              <p:txBody>
                <a:bodyPr rtlCol="0" anchor="ctr"/>
                <a:lstStyle/>
                <a:p>
                  <a:endParaRPr lang="en-US"/>
                </a:p>
              </p:txBody>
            </p:sp>
            <p:sp>
              <p:nvSpPr>
                <p:cNvPr id="2005" name="Freeform: Shape 2004">
                  <a:extLst>
                    <a:ext uri="{FF2B5EF4-FFF2-40B4-BE49-F238E27FC236}">
                      <a16:creationId xmlns:a16="http://schemas.microsoft.com/office/drawing/2014/main" id="{E6D28F57-5794-D78E-A0C7-8313108CDDD6}"/>
                    </a:ext>
                  </a:extLst>
                </p:cNvPr>
                <p:cNvSpPr/>
                <p:nvPr/>
              </p:nvSpPr>
              <p:spPr>
                <a:xfrm flipV="1">
                  <a:off x="8896374" y="3137581"/>
                  <a:ext cx="43788" cy="66984"/>
                </a:xfrm>
                <a:custGeom>
                  <a:avLst/>
                  <a:gdLst>
                    <a:gd name="connsiteX0" fmla="*/ 1604 w 43788"/>
                    <a:gd name="connsiteY0" fmla="*/ 14376 h 66984"/>
                    <a:gd name="connsiteX1" fmla="*/ 13767 w 43788"/>
                    <a:gd name="connsiteY1" fmla="*/ 15721 h 66984"/>
                    <a:gd name="connsiteX2" fmla="*/ 16085 w 43788"/>
                    <a:gd name="connsiteY2" fmla="*/ 10226 h 66984"/>
                    <a:gd name="connsiteX3" fmla="*/ 21051 w 43788"/>
                    <a:gd name="connsiteY3" fmla="*/ 8437 h 66984"/>
                    <a:gd name="connsiteX4" fmla="*/ 27662 w 43788"/>
                    <a:gd name="connsiteY4" fmla="*/ 12015 h 66984"/>
                    <a:gd name="connsiteX5" fmla="*/ 31153 w 43788"/>
                    <a:gd name="connsiteY5" fmla="*/ 26854 h 66984"/>
                    <a:gd name="connsiteX6" fmla="*/ 19305 w 43788"/>
                    <a:gd name="connsiteY6" fmla="*/ 21359 h 66984"/>
                    <a:gd name="connsiteX7" fmla="*/ 5954 w 43788"/>
                    <a:gd name="connsiteY7" fmla="*/ 27326 h 66984"/>
                    <a:gd name="connsiteX8" fmla="*/ 344 w 43788"/>
                    <a:gd name="connsiteY8" fmla="*/ 42867 h 66984"/>
                    <a:gd name="connsiteX9" fmla="*/ 6269 w 43788"/>
                    <a:gd name="connsiteY9" fmla="*/ 58937 h 66984"/>
                    <a:gd name="connsiteX10" fmla="*/ 21366 w 43788"/>
                    <a:gd name="connsiteY10" fmla="*/ 65047 h 66984"/>
                    <a:gd name="connsiteX11" fmla="*/ 37736 w 43788"/>
                    <a:gd name="connsiteY11" fmla="*/ 57334 h 66984"/>
                    <a:gd name="connsiteX12" fmla="*/ 44132 w 43788"/>
                    <a:gd name="connsiteY12" fmla="*/ 31963 h 66984"/>
                    <a:gd name="connsiteX13" fmla="*/ 37464 w 43788"/>
                    <a:gd name="connsiteY13" fmla="*/ 6019 h 66984"/>
                    <a:gd name="connsiteX14" fmla="*/ 20106 w 43788"/>
                    <a:gd name="connsiteY14" fmla="*/ -1937 h 66984"/>
                    <a:gd name="connsiteX15" fmla="*/ 7671 w 43788"/>
                    <a:gd name="connsiteY15" fmla="*/ 2155 h 66984"/>
                    <a:gd name="connsiteX16" fmla="*/ 1604 w 43788"/>
                    <a:gd name="connsiteY16" fmla="*/ 14376 h 66984"/>
                    <a:gd name="connsiteX17" fmla="*/ 30037 w 43788"/>
                    <a:gd name="connsiteY17" fmla="*/ 41836 h 66984"/>
                    <a:gd name="connsiteX18" fmla="*/ 27247 w 43788"/>
                    <a:gd name="connsiteY18" fmla="*/ 51267 h 66984"/>
                    <a:gd name="connsiteX19" fmla="*/ 20779 w 43788"/>
                    <a:gd name="connsiteY19" fmla="*/ 54629 h 66984"/>
                    <a:gd name="connsiteX20" fmla="*/ 14998 w 43788"/>
                    <a:gd name="connsiteY20" fmla="*/ 51882 h 66984"/>
                    <a:gd name="connsiteX21" fmla="*/ 12694 w 43788"/>
                    <a:gd name="connsiteY21" fmla="*/ 42867 h 66984"/>
                    <a:gd name="connsiteX22" fmla="*/ 15198 w 43788"/>
                    <a:gd name="connsiteY22" fmla="*/ 33537 h 66984"/>
                    <a:gd name="connsiteX23" fmla="*/ 21451 w 43788"/>
                    <a:gd name="connsiteY23" fmla="*/ 30575 h 66984"/>
                    <a:gd name="connsiteX24" fmla="*/ 27547 w 43788"/>
                    <a:gd name="connsiteY24" fmla="*/ 33437 h 66984"/>
                    <a:gd name="connsiteX25" fmla="*/ 30037 w 43788"/>
                    <a:gd name="connsiteY25" fmla="*/ 41836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1604" y="14376"/>
                      </a:moveTo>
                      <a:lnTo>
                        <a:pt x="13767" y="15721"/>
                      </a:lnTo>
                      <a:cubicBezTo>
                        <a:pt x="14063" y="13250"/>
                        <a:pt x="14836" y="11418"/>
                        <a:pt x="16085" y="10226"/>
                      </a:cubicBezTo>
                      <a:cubicBezTo>
                        <a:pt x="17335" y="9033"/>
                        <a:pt x="18990" y="8437"/>
                        <a:pt x="21051" y="8437"/>
                      </a:cubicBezTo>
                      <a:cubicBezTo>
                        <a:pt x="23646" y="8437"/>
                        <a:pt x="25849" y="9630"/>
                        <a:pt x="27662" y="12015"/>
                      </a:cubicBezTo>
                      <a:cubicBezTo>
                        <a:pt x="29484" y="14400"/>
                        <a:pt x="30648" y="19346"/>
                        <a:pt x="31153" y="26854"/>
                      </a:cubicBezTo>
                      <a:cubicBezTo>
                        <a:pt x="27996" y="23191"/>
                        <a:pt x="24046" y="21359"/>
                        <a:pt x="19305" y="21359"/>
                      </a:cubicBezTo>
                      <a:cubicBezTo>
                        <a:pt x="14153" y="21359"/>
                        <a:pt x="9703" y="23348"/>
                        <a:pt x="5954" y="27326"/>
                      </a:cubicBezTo>
                      <a:cubicBezTo>
                        <a:pt x="2214" y="31304"/>
                        <a:pt x="344" y="36485"/>
                        <a:pt x="344" y="42867"/>
                      </a:cubicBezTo>
                      <a:cubicBezTo>
                        <a:pt x="344" y="49516"/>
                        <a:pt x="2319" y="54873"/>
                        <a:pt x="6269" y="58937"/>
                      </a:cubicBezTo>
                      <a:cubicBezTo>
                        <a:pt x="10218" y="63010"/>
                        <a:pt x="15251" y="65047"/>
                        <a:pt x="21366" y="65047"/>
                      </a:cubicBezTo>
                      <a:cubicBezTo>
                        <a:pt x="28015" y="65047"/>
                        <a:pt x="33472" y="62476"/>
                        <a:pt x="37736" y="57334"/>
                      </a:cubicBezTo>
                      <a:cubicBezTo>
                        <a:pt x="42000" y="52192"/>
                        <a:pt x="44132" y="43735"/>
                        <a:pt x="44132" y="31963"/>
                      </a:cubicBezTo>
                      <a:cubicBezTo>
                        <a:pt x="44132" y="19971"/>
                        <a:pt x="41910" y="11323"/>
                        <a:pt x="37464" y="6019"/>
                      </a:cubicBezTo>
                      <a:cubicBezTo>
                        <a:pt x="33018" y="715"/>
                        <a:pt x="27233" y="-1937"/>
                        <a:pt x="20106" y="-1937"/>
                      </a:cubicBezTo>
                      <a:cubicBezTo>
                        <a:pt x="14983" y="-1937"/>
                        <a:pt x="10838" y="-573"/>
                        <a:pt x="7671" y="2155"/>
                      </a:cubicBezTo>
                      <a:cubicBezTo>
                        <a:pt x="4513" y="4884"/>
                        <a:pt x="2491" y="8957"/>
                        <a:pt x="1604" y="14376"/>
                      </a:cubicBezTo>
                      <a:close/>
                      <a:moveTo>
                        <a:pt x="30037" y="41836"/>
                      </a:moveTo>
                      <a:cubicBezTo>
                        <a:pt x="30037" y="45891"/>
                        <a:pt x="29107" y="49034"/>
                        <a:pt x="27247" y="51267"/>
                      </a:cubicBezTo>
                      <a:cubicBezTo>
                        <a:pt x="25387" y="53508"/>
                        <a:pt x="23231" y="54629"/>
                        <a:pt x="20779" y="54629"/>
                      </a:cubicBezTo>
                      <a:cubicBezTo>
                        <a:pt x="18461" y="54629"/>
                        <a:pt x="16534" y="53714"/>
                        <a:pt x="14998" y="51882"/>
                      </a:cubicBezTo>
                      <a:cubicBezTo>
                        <a:pt x="13462" y="50050"/>
                        <a:pt x="12694" y="47045"/>
                        <a:pt x="12694" y="42867"/>
                      </a:cubicBezTo>
                      <a:cubicBezTo>
                        <a:pt x="12694" y="38631"/>
                        <a:pt x="13528" y="35521"/>
                        <a:pt x="15198" y="33537"/>
                      </a:cubicBezTo>
                      <a:cubicBezTo>
                        <a:pt x="16868" y="31562"/>
                        <a:pt x="18952" y="30575"/>
                        <a:pt x="21451" y="30575"/>
                      </a:cubicBezTo>
                      <a:cubicBezTo>
                        <a:pt x="23865" y="30575"/>
                        <a:pt x="25897" y="31529"/>
                        <a:pt x="27547" y="33437"/>
                      </a:cubicBezTo>
                      <a:cubicBezTo>
                        <a:pt x="29207" y="35344"/>
                        <a:pt x="30037" y="38144"/>
                        <a:pt x="30037" y="41836"/>
                      </a:cubicBezTo>
                      <a:close/>
                    </a:path>
                  </a:pathLst>
                </a:custGeom>
                <a:solidFill>
                  <a:srgbClr val="000000"/>
                </a:solidFill>
                <a:ln w="14" cap="flat">
                  <a:noFill/>
                  <a:prstDash val="solid"/>
                  <a:round/>
                </a:ln>
              </p:spPr>
              <p:txBody>
                <a:bodyPr rtlCol="0" anchor="ctr"/>
                <a:lstStyle/>
                <a:p>
                  <a:endParaRPr lang="en-US"/>
                </a:p>
              </p:txBody>
            </p:sp>
            <p:sp>
              <p:nvSpPr>
                <p:cNvPr id="2006" name="Freeform: Shape 2005">
                  <a:extLst>
                    <a:ext uri="{FF2B5EF4-FFF2-40B4-BE49-F238E27FC236}">
                      <a16:creationId xmlns:a16="http://schemas.microsoft.com/office/drawing/2014/main" id="{AC69E5CC-7AC7-4026-751B-75A59C8FBBA7}"/>
                    </a:ext>
                  </a:extLst>
                </p:cNvPr>
                <p:cNvSpPr/>
                <p:nvPr/>
              </p:nvSpPr>
              <p:spPr>
                <a:xfrm flipV="1">
                  <a:off x="8948467" y="3138740"/>
                  <a:ext cx="44102" cy="65782"/>
                </a:xfrm>
                <a:custGeom>
                  <a:avLst/>
                  <a:gdLst>
                    <a:gd name="connsiteX0" fmla="*/ 265 w 44102"/>
                    <a:gd name="connsiteY0" fmla="*/ 16075 h 65782"/>
                    <a:gd name="connsiteX1" fmla="*/ 12786 w 44102"/>
                    <a:gd name="connsiteY1" fmla="*/ 17377 h 65782"/>
                    <a:gd name="connsiteX2" fmla="*/ 15962 w 44102"/>
                    <a:gd name="connsiteY2" fmla="*/ 10637 h 65782"/>
                    <a:gd name="connsiteX3" fmla="*/ 22044 w 44102"/>
                    <a:gd name="connsiteY3" fmla="*/ 8162 h 65782"/>
                    <a:gd name="connsiteX4" fmla="*/ 28713 w 44102"/>
                    <a:gd name="connsiteY4" fmla="*/ 11353 h 65782"/>
                    <a:gd name="connsiteX5" fmla="*/ 31446 w 44102"/>
                    <a:gd name="connsiteY5" fmla="*/ 20997 h 65782"/>
                    <a:gd name="connsiteX6" fmla="*/ 28727 w 44102"/>
                    <a:gd name="connsiteY6" fmla="*/ 30056 h 65782"/>
                    <a:gd name="connsiteX7" fmla="*/ 21686 w 44102"/>
                    <a:gd name="connsiteY7" fmla="*/ 33075 h 65782"/>
                    <a:gd name="connsiteX8" fmla="*/ 11984 w 44102"/>
                    <a:gd name="connsiteY8" fmla="*/ 28281 h 65782"/>
                    <a:gd name="connsiteX9" fmla="*/ 1796 w 44102"/>
                    <a:gd name="connsiteY9" fmla="*/ 29755 h 65782"/>
                    <a:gd name="connsiteX10" fmla="*/ 8235 w 44102"/>
                    <a:gd name="connsiteY10" fmla="*/ 63884 h 65782"/>
                    <a:gd name="connsiteX11" fmla="*/ 41463 w 44102"/>
                    <a:gd name="connsiteY11" fmla="*/ 63884 h 65782"/>
                    <a:gd name="connsiteX12" fmla="*/ 41463 w 44102"/>
                    <a:gd name="connsiteY12" fmla="*/ 52121 h 65782"/>
                    <a:gd name="connsiteX13" fmla="*/ 17751 w 44102"/>
                    <a:gd name="connsiteY13" fmla="*/ 52121 h 65782"/>
                    <a:gd name="connsiteX14" fmla="*/ 15791 w 44102"/>
                    <a:gd name="connsiteY14" fmla="*/ 40988 h 65782"/>
                    <a:gd name="connsiteX15" fmla="*/ 24377 w 44102"/>
                    <a:gd name="connsiteY15" fmla="*/ 43092 h 65782"/>
                    <a:gd name="connsiteX16" fmla="*/ 38543 w 44102"/>
                    <a:gd name="connsiteY16" fmla="*/ 37010 h 65782"/>
                    <a:gd name="connsiteX17" fmla="*/ 44367 w 44102"/>
                    <a:gd name="connsiteY17" fmla="*/ 21226 h 65782"/>
                    <a:gd name="connsiteX18" fmla="*/ 39674 w 44102"/>
                    <a:gd name="connsiteY18" fmla="*/ 6774 h 65782"/>
                    <a:gd name="connsiteX19" fmla="*/ 21915 w 44102"/>
                    <a:gd name="connsiteY19" fmla="*/ -1898 h 65782"/>
                    <a:gd name="connsiteX20" fmla="*/ 7119 w 44102"/>
                    <a:gd name="connsiteY20" fmla="*/ 2967 h 65782"/>
                    <a:gd name="connsiteX21" fmla="*/ 265 w 44102"/>
                    <a:gd name="connsiteY21" fmla="*/ 16075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265" y="16075"/>
                      </a:moveTo>
                      <a:lnTo>
                        <a:pt x="12786" y="17377"/>
                      </a:lnTo>
                      <a:cubicBezTo>
                        <a:pt x="13148" y="14544"/>
                        <a:pt x="14207" y="12297"/>
                        <a:pt x="15962" y="10637"/>
                      </a:cubicBezTo>
                      <a:cubicBezTo>
                        <a:pt x="17727" y="8987"/>
                        <a:pt x="19755" y="8162"/>
                        <a:pt x="22044" y="8162"/>
                      </a:cubicBezTo>
                      <a:cubicBezTo>
                        <a:pt x="24668" y="8162"/>
                        <a:pt x="26890" y="9225"/>
                        <a:pt x="28713" y="11353"/>
                      </a:cubicBezTo>
                      <a:cubicBezTo>
                        <a:pt x="30535" y="13490"/>
                        <a:pt x="31446" y="16705"/>
                        <a:pt x="31446" y="20997"/>
                      </a:cubicBezTo>
                      <a:cubicBezTo>
                        <a:pt x="31446" y="25023"/>
                        <a:pt x="30539" y="28043"/>
                        <a:pt x="28727" y="30056"/>
                      </a:cubicBezTo>
                      <a:cubicBezTo>
                        <a:pt x="26924" y="32069"/>
                        <a:pt x="24577" y="33075"/>
                        <a:pt x="21686" y="33075"/>
                      </a:cubicBezTo>
                      <a:cubicBezTo>
                        <a:pt x="18080" y="33075"/>
                        <a:pt x="14846" y="31477"/>
                        <a:pt x="11984" y="28281"/>
                      </a:cubicBezTo>
                      <a:lnTo>
                        <a:pt x="1796" y="29755"/>
                      </a:lnTo>
                      <a:lnTo>
                        <a:pt x="8235" y="63884"/>
                      </a:lnTo>
                      <a:lnTo>
                        <a:pt x="41463" y="63884"/>
                      </a:lnTo>
                      <a:lnTo>
                        <a:pt x="41463" y="52121"/>
                      </a:lnTo>
                      <a:lnTo>
                        <a:pt x="17751" y="52121"/>
                      </a:lnTo>
                      <a:lnTo>
                        <a:pt x="15791" y="40988"/>
                      </a:lnTo>
                      <a:cubicBezTo>
                        <a:pt x="18595" y="42391"/>
                        <a:pt x="21457" y="43092"/>
                        <a:pt x="24377" y="43092"/>
                      </a:cubicBezTo>
                      <a:cubicBezTo>
                        <a:pt x="29948" y="43092"/>
                        <a:pt x="34670" y="41065"/>
                        <a:pt x="38543" y="37010"/>
                      </a:cubicBezTo>
                      <a:cubicBezTo>
                        <a:pt x="42426" y="32956"/>
                        <a:pt x="44367" y="27694"/>
                        <a:pt x="44367" y="21226"/>
                      </a:cubicBezTo>
                      <a:cubicBezTo>
                        <a:pt x="44367" y="15827"/>
                        <a:pt x="42803" y="11009"/>
                        <a:pt x="39674" y="6774"/>
                      </a:cubicBezTo>
                      <a:cubicBezTo>
                        <a:pt x="35410" y="992"/>
                        <a:pt x="29490" y="-1898"/>
                        <a:pt x="21915" y="-1898"/>
                      </a:cubicBezTo>
                      <a:cubicBezTo>
                        <a:pt x="15867" y="-1898"/>
                        <a:pt x="10935" y="-276"/>
                        <a:pt x="7119" y="2967"/>
                      </a:cubicBezTo>
                      <a:cubicBezTo>
                        <a:pt x="3303" y="6220"/>
                        <a:pt x="1018" y="10589"/>
                        <a:pt x="265" y="16075"/>
                      </a:cubicBezTo>
                      <a:close/>
                    </a:path>
                  </a:pathLst>
                </a:custGeom>
                <a:solidFill>
                  <a:srgbClr val="000000"/>
                </a:solidFill>
                <a:ln w="14" cap="flat">
                  <a:noFill/>
                  <a:prstDash val="solid"/>
                  <a:round/>
                </a:ln>
              </p:spPr>
              <p:txBody>
                <a:bodyPr rtlCol="0" anchor="ctr"/>
                <a:lstStyle/>
                <a:p>
                  <a:endParaRPr lang="en-US"/>
                </a:p>
              </p:txBody>
            </p:sp>
            <p:sp>
              <p:nvSpPr>
                <p:cNvPr id="2007" name="Freeform: Shape 2006">
                  <a:extLst>
                    <a:ext uri="{FF2B5EF4-FFF2-40B4-BE49-F238E27FC236}">
                      <a16:creationId xmlns:a16="http://schemas.microsoft.com/office/drawing/2014/main" id="{40EB6A75-B6C2-27F8-7F38-0F27623620DB}"/>
                    </a:ext>
                  </a:extLst>
                </p:cNvPr>
                <p:cNvSpPr/>
                <p:nvPr/>
              </p:nvSpPr>
              <p:spPr>
                <a:xfrm flipV="1">
                  <a:off x="9000575" y="3190842"/>
                  <a:ext cx="13594" cy="27188"/>
                </a:xfrm>
                <a:custGeom>
                  <a:avLst/>
                  <a:gdLst>
                    <a:gd name="connsiteX0" fmla="*/ 2287 w 13594"/>
                    <a:gd name="connsiteY0" fmla="*/ 27591 h 27188"/>
                    <a:gd name="connsiteX1" fmla="*/ 14852 w 13594"/>
                    <a:gd name="connsiteY1" fmla="*/ 27591 h 27188"/>
                    <a:gd name="connsiteX2" fmla="*/ 14852 w 13594"/>
                    <a:gd name="connsiteY2" fmla="*/ 18604 h 27188"/>
                    <a:gd name="connsiteX3" fmla="*/ 13907 w 13594"/>
                    <a:gd name="connsiteY3" fmla="*/ 10004 h 27188"/>
                    <a:gd name="connsiteX4" fmla="*/ 10344 w 13594"/>
                    <a:gd name="connsiteY4" fmla="*/ 4337 h 27188"/>
                    <a:gd name="connsiteX5" fmla="*/ 3718 w 13594"/>
                    <a:gd name="connsiteY5" fmla="*/ 402 h 27188"/>
                    <a:gd name="connsiteX6" fmla="*/ 1257 w 13594"/>
                    <a:gd name="connsiteY6" fmla="*/ 5596 h 27188"/>
                    <a:gd name="connsiteX7" fmla="*/ 6652 w 13594"/>
                    <a:gd name="connsiteY7" fmla="*/ 9031 h 27188"/>
                    <a:gd name="connsiteX8" fmla="*/ 8369 w 13594"/>
                    <a:gd name="connsiteY8" fmla="*/ 15027 h 27188"/>
                    <a:gd name="connsiteX9" fmla="*/ 2287 w 13594"/>
                    <a:gd name="connsiteY9" fmla="*/ 15027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2287" y="27591"/>
                      </a:moveTo>
                      <a:lnTo>
                        <a:pt x="14852" y="27591"/>
                      </a:lnTo>
                      <a:lnTo>
                        <a:pt x="14852" y="18604"/>
                      </a:lnTo>
                      <a:cubicBezTo>
                        <a:pt x="14852" y="14969"/>
                        <a:pt x="14537" y="12103"/>
                        <a:pt x="13907" y="10004"/>
                      </a:cubicBezTo>
                      <a:cubicBezTo>
                        <a:pt x="13277" y="7895"/>
                        <a:pt x="12090" y="6007"/>
                        <a:pt x="10344" y="4337"/>
                      </a:cubicBezTo>
                      <a:cubicBezTo>
                        <a:pt x="8608" y="2668"/>
                        <a:pt x="6399" y="1356"/>
                        <a:pt x="3718" y="402"/>
                      </a:cubicBezTo>
                      <a:lnTo>
                        <a:pt x="1257" y="5596"/>
                      </a:lnTo>
                      <a:cubicBezTo>
                        <a:pt x="3785" y="6426"/>
                        <a:pt x="5584" y="7571"/>
                        <a:pt x="6652" y="9031"/>
                      </a:cubicBezTo>
                      <a:cubicBezTo>
                        <a:pt x="7730" y="10490"/>
                        <a:pt x="8302" y="12489"/>
                        <a:pt x="8369" y="15027"/>
                      </a:cubicBezTo>
                      <a:lnTo>
                        <a:pt x="2287" y="15027"/>
                      </a:lnTo>
                      <a:close/>
                    </a:path>
                  </a:pathLst>
                </a:custGeom>
                <a:solidFill>
                  <a:srgbClr val="000000"/>
                </a:solidFill>
                <a:ln w="14" cap="flat">
                  <a:noFill/>
                  <a:prstDash val="solid"/>
                  <a:round/>
                </a:ln>
              </p:spPr>
              <p:txBody>
                <a:bodyPr rtlCol="0" anchor="ctr"/>
                <a:lstStyle/>
                <a:p>
                  <a:endParaRPr lang="en-US"/>
                </a:p>
              </p:txBody>
            </p:sp>
            <p:sp>
              <p:nvSpPr>
                <p:cNvPr id="2008" name="Freeform: Shape 2007">
                  <a:extLst>
                    <a:ext uri="{FF2B5EF4-FFF2-40B4-BE49-F238E27FC236}">
                      <a16:creationId xmlns:a16="http://schemas.microsoft.com/office/drawing/2014/main" id="{A49ACFAA-D6CB-A4D7-EBCE-16ACFDE8FC12}"/>
                    </a:ext>
                  </a:extLst>
                </p:cNvPr>
                <p:cNvSpPr/>
                <p:nvPr/>
              </p:nvSpPr>
              <p:spPr>
                <a:xfrm flipV="1">
                  <a:off x="9020782" y="3203406"/>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09" name="Freeform: Shape 2008">
                  <a:extLst>
                    <a:ext uri="{FF2B5EF4-FFF2-40B4-BE49-F238E27FC236}">
                      <a16:creationId xmlns:a16="http://schemas.microsoft.com/office/drawing/2014/main" id="{EAD1ABAA-36E0-922A-9A09-3EB0354B8DF7}"/>
                    </a:ext>
                  </a:extLst>
                </p:cNvPr>
                <p:cNvSpPr/>
                <p:nvPr/>
              </p:nvSpPr>
              <p:spPr>
                <a:xfrm flipV="1">
                  <a:off x="9053467" y="3137581"/>
                  <a:ext cx="28805" cy="65825"/>
                </a:xfrm>
                <a:custGeom>
                  <a:avLst/>
                  <a:gdLst>
                    <a:gd name="connsiteX0" fmla="*/ 29405 w 28805"/>
                    <a:gd name="connsiteY0" fmla="*/ -1978 h 65825"/>
                    <a:gd name="connsiteX1" fmla="*/ 16841 w 28805"/>
                    <a:gd name="connsiteY1" fmla="*/ -1978 h 65825"/>
                    <a:gd name="connsiteX2" fmla="*/ 16841 w 28805"/>
                    <a:gd name="connsiteY2" fmla="*/ 45373 h 65825"/>
                    <a:gd name="connsiteX3" fmla="*/ 600 w 28805"/>
                    <a:gd name="connsiteY3" fmla="*/ 35857 h 65825"/>
                    <a:gd name="connsiteX4" fmla="*/ 600 w 28805"/>
                    <a:gd name="connsiteY4" fmla="*/ 47262 h 65825"/>
                    <a:gd name="connsiteX5" fmla="*/ 11289 w 28805"/>
                    <a:gd name="connsiteY5" fmla="*/ 53358 h 65825"/>
                    <a:gd name="connsiteX6" fmla="*/ 19203 w 28805"/>
                    <a:gd name="connsiteY6" fmla="*/ 63847 h 65825"/>
                    <a:gd name="connsiteX7" fmla="*/ 29405 w 28805"/>
                    <a:gd name="connsiteY7" fmla="*/ 63847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9405" y="-1978"/>
                      </a:moveTo>
                      <a:lnTo>
                        <a:pt x="16841" y="-1978"/>
                      </a:lnTo>
                      <a:lnTo>
                        <a:pt x="16841" y="45373"/>
                      </a:lnTo>
                      <a:cubicBezTo>
                        <a:pt x="12243" y="41080"/>
                        <a:pt x="6829" y="37908"/>
                        <a:pt x="600" y="35857"/>
                      </a:cubicBezTo>
                      <a:lnTo>
                        <a:pt x="600" y="47262"/>
                      </a:lnTo>
                      <a:cubicBezTo>
                        <a:pt x="3881" y="48331"/>
                        <a:pt x="7445" y="50363"/>
                        <a:pt x="11289" y="53358"/>
                      </a:cubicBezTo>
                      <a:cubicBezTo>
                        <a:pt x="15134" y="56354"/>
                        <a:pt x="17772" y="59850"/>
                        <a:pt x="19203" y="63847"/>
                      </a:cubicBezTo>
                      <a:lnTo>
                        <a:pt x="29405" y="63847"/>
                      </a:lnTo>
                      <a:close/>
                    </a:path>
                  </a:pathLst>
                </a:custGeom>
                <a:solidFill>
                  <a:srgbClr val="000000"/>
                </a:solidFill>
                <a:ln w="14" cap="flat">
                  <a:noFill/>
                  <a:prstDash val="solid"/>
                  <a:round/>
                </a:ln>
              </p:spPr>
              <p:txBody>
                <a:bodyPr rtlCol="0" anchor="ctr"/>
                <a:lstStyle/>
                <a:p>
                  <a:endParaRPr lang="en-US"/>
                </a:p>
              </p:txBody>
            </p:sp>
            <p:sp>
              <p:nvSpPr>
                <p:cNvPr id="2010" name="Freeform: Shape 2009">
                  <a:extLst>
                    <a:ext uri="{FF2B5EF4-FFF2-40B4-BE49-F238E27FC236}">
                      <a16:creationId xmlns:a16="http://schemas.microsoft.com/office/drawing/2014/main" id="{A1CCE270-801F-853F-DD16-1A2B2FC7780E}"/>
                    </a:ext>
                  </a:extLst>
                </p:cNvPr>
                <p:cNvSpPr/>
                <p:nvPr/>
              </p:nvSpPr>
              <p:spPr>
                <a:xfrm flipV="1">
                  <a:off x="9098864" y="3137581"/>
                  <a:ext cx="47136" cy="65825"/>
                </a:xfrm>
                <a:custGeom>
                  <a:avLst/>
                  <a:gdLst>
                    <a:gd name="connsiteX0" fmla="*/ 27190 w 47136"/>
                    <a:gd name="connsiteY0" fmla="*/ -1978 h 65825"/>
                    <a:gd name="connsiteX1" fmla="*/ 27190 w 47136"/>
                    <a:gd name="connsiteY1" fmla="*/ 11216 h 65825"/>
                    <a:gd name="connsiteX2" fmla="*/ 359 w 47136"/>
                    <a:gd name="connsiteY2" fmla="*/ 11216 h 65825"/>
                    <a:gd name="connsiteX3" fmla="*/ 359 w 47136"/>
                    <a:gd name="connsiteY3" fmla="*/ 22220 h 65825"/>
                    <a:gd name="connsiteX4" fmla="*/ 28793 w 47136"/>
                    <a:gd name="connsiteY4" fmla="*/ 63847 h 65825"/>
                    <a:gd name="connsiteX5" fmla="*/ 39353 w 47136"/>
                    <a:gd name="connsiteY5" fmla="*/ 63847 h 65825"/>
                    <a:gd name="connsiteX6" fmla="*/ 39353 w 47136"/>
                    <a:gd name="connsiteY6" fmla="*/ 22263 h 65825"/>
                    <a:gd name="connsiteX7" fmla="*/ 47496 w 47136"/>
                    <a:gd name="connsiteY7" fmla="*/ 22263 h 65825"/>
                    <a:gd name="connsiteX8" fmla="*/ 47496 w 47136"/>
                    <a:gd name="connsiteY8" fmla="*/ 11216 h 65825"/>
                    <a:gd name="connsiteX9" fmla="*/ 39353 w 47136"/>
                    <a:gd name="connsiteY9" fmla="*/ 11216 h 65825"/>
                    <a:gd name="connsiteX10" fmla="*/ 39353 w 47136"/>
                    <a:gd name="connsiteY10" fmla="*/ -1978 h 65825"/>
                    <a:gd name="connsiteX11" fmla="*/ 27190 w 47136"/>
                    <a:gd name="connsiteY11" fmla="*/ 22263 h 65825"/>
                    <a:gd name="connsiteX12" fmla="*/ 27190 w 47136"/>
                    <a:gd name="connsiteY12" fmla="*/ 44658 h 65825"/>
                    <a:gd name="connsiteX13" fmla="*/ 12122 w 47136"/>
                    <a:gd name="connsiteY13" fmla="*/ 22263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36" h="65825">
                      <a:moveTo>
                        <a:pt x="27190" y="-1978"/>
                      </a:moveTo>
                      <a:lnTo>
                        <a:pt x="27190" y="11216"/>
                      </a:lnTo>
                      <a:lnTo>
                        <a:pt x="359" y="11216"/>
                      </a:lnTo>
                      <a:lnTo>
                        <a:pt x="359" y="22220"/>
                      </a:lnTo>
                      <a:lnTo>
                        <a:pt x="28793" y="63847"/>
                      </a:lnTo>
                      <a:lnTo>
                        <a:pt x="39353" y="63847"/>
                      </a:lnTo>
                      <a:lnTo>
                        <a:pt x="39353" y="22263"/>
                      </a:lnTo>
                      <a:lnTo>
                        <a:pt x="47496" y="22263"/>
                      </a:lnTo>
                      <a:lnTo>
                        <a:pt x="47496" y="11216"/>
                      </a:lnTo>
                      <a:lnTo>
                        <a:pt x="39353" y="11216"/>
                      </a:lnTo>
                      <a:lnTo>
                        <a:pt x="39353" y="-1978"/>
                      </a:lnTo>
                      <a:close/>
                      <a:moveTo>
                        <a:pt x="27190" y="22263"/>
                      </a:moveTo>
                      <a:lnTo>
                        <a:pt x="27190" y="44658"/>
                      </a:lnTo>
                      <a:lnTo>
                        <a:pt x="12122" y="22263"/>
                      </a:lnTo>
                      <a:close/>
                    </a:path>
                  </a:pathLst>
                </a:custGeom>
                <a:solidFill>
                  <a:srgbClr val="000000"/>
                </a:solidFill>
                <a:ln w="14" cap="flat">
                  <a:noFill/>
                  <a:prstDash val="solid"/>
                  <a:round/>
                </a:ln>
              </p:spPr>
              <p:txBody>
                <a:bodyPr rtlCol="0" anchor="ctr"/>
                <a:lstStyle/>
                <a:p>
                  <a:endParaRPr lang="en-US"/>
                </a:p>
              </p:txBody>
            </p:sp>
            <p:sp>
              <p:nvSpPr>
                <p:cNvPr id="2011" name="Freeform: Shape 2010">
                  <a:extLst>
                    <a:ext uri="{FF2B5EF4-FFF2-40B4-BE49-F238E27FC236}">
                      <a16:creationId xmlns:a16="http://schemas.microsoft.com/office/drawing/2014/main" id="{49C5F8AF-E242-353D-FF03-D46FCB897A38}"/>
                    </a:ext>
                  </a:extLst>
                </p:cNvPr>
                <p:cNvSpPr/>
                <p:nvPr/>
              </p:nvSpPr>
              <p:spPr>
                <a:xfrm flipV="1">
                  <a:off x="9150370" y="3137581"/>
                  <a:ext cx="44059" cy="65825"/>
                </a:xfrm>
                <a:custGeom>
                  <a:avLst/>
                  <a:gdLst>
                    <a:gd name="connsiteX0" fmla="*/ 44498 w 44059"/>
                    <a:gd name="connsiteY0" fmla="*/ 9699 h 65825"/>
                    <a:gd name="connsiteX1" fmla="*/ 44498 w 44059"/>
                    <a:gd name="connsiteY1" fmla="*/ -1978 h 65825"/>
                    <a:gd name="connsiteX2" fmla="*/ 438 w 44059"/>
                    <a:gd name="connsiteY2" fmla="*/ -1978 h 65825"/>
                    <a:gd name="connsiteX3" fmla="*/ 4731 w 44059"/>
                    <a:gd name="connsiteY3" fmla="*/ 10572 h 65825"/>
                    <a:gd name="connsiteX4" fmla="*/ 18869 w 44059"/>
                    <a:gd name="connsiteY4" fmla="*/ 26284 h 65825"/>
                    <a:gd name="connsiteX5" fmla="*/ 29287 w 44059"/>
                    <a:gd name="connsiteY5" fmla="*/ 37016 h 65825"/>
                    <a:gd name="connsiteX6" fmla="*/ 31877 w 44059"/>
                    <a:gd name="connsiteY6" fmla="*/ 44715 h 65825"/>
                    <a:gd name="connsiteX7" fmla="*/ 29616 w 44059"/>
                    <a:gd name="connsiteY7" fmla="*/ 51169 h 65825"/>
                    <a:gd name="connsiteX8" fmla="*/ 23391 w 44059"/>
                    <a:gd name="connsiteY8" fmla="*/ 53430 h 65825"/>
                    <a:gd name="connsiteX9" fmla="*/ 17123 w 44059"/>
                    <a:gd name="connsiteY9" fmla="*/ 51054 h 65825"/>
                    <a:gd name="connsiteX10" fmla="*/ 14447 w 44059"/>
                    <a:gd name="connsiteY10" fmla="*/ 43184 h 65825"/>
                    <a:gd name="connsiteX11" fmla="*/ 1926 w 44059"/>
                    <a:gd name="connsiteY11" fmla="*/ 44443 h 65825"/>
                    <a:gd name="connsiteX12" fmla="*/ 8938 w 44059"/>
                    <a:gd name="connsiteY12" fmla="*/ 59325 h 65825"/>
                    <a:gd name="connsiteX13" fmla="*/ 23692 w 44059"/>
                    <a:gd name="connsiteY13" fmla="*/ 63847 h 65825"/>
                    <a:gd name="connsiteX14" fmla="*/ 38946 w 44059"/>
                    <a:gd name="connsiteY14" fmla="*/ 58610 h 65825"/>
                    <a:gd name="connsiteX15" fmla="*/ 44498 w 44059"/>
                    <a:gd name="connsiteY15" fmla="*/ 45602 h 65825"/>
                    <a:gd name="connsiteX16" fmla="*/ 42910 w 44059"/>
                    <a:gd name="connsiteY16" fmla="*/ 37174 h 65825"/>
                    <a:gd name="connsiteX17" fmla="*/ 37873 w 44059"/>
                    <a:gd name="connsiteY17" fmla="*/ 28788 h 65825"/>
                    <a:gd name="connsiteX18" fmla="*/ 29644 w 44059"/>
                    <a:gd name="connsiteY18" fmla="*/ 20417 h 65825"/>
                    <a:gd name="connsiteX19" fmla="*/ 22103 w 44059"/>
                    <a:gd name="connsiteY19" fmla="*/ 13176 h 65825"/>
                    <a:gd name="connsiteX20" fmla="*/ 19542 w 44059"/>
                    <a:gd name="connsiteY20" fmla="*/ 9699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4498" y="9699"/>
                      </a:moveTo>
                      <a:lnTo>
                        <a:pt x="44498" y="-1978"/>
                      </a:lnTo>
                      <a:lnTo>
                        <a:pt x="438" y="-1978"/>
                      </a:lnTo>
                      <a:cubicBezTo>
                        <a:pt x="915" y="2439"/>
                        <a:pt x="2346" y="6622"/>
                        <a:pt x="4731" y="10572"/>
                      </a:cubicBezTo>
                      <a:cubicBezTo>
                        <a:pt x="7116" y="14521"/>
                        <a:pt x="11829" y="19759"/>
                        <a:pt x="18869" y="26284"/>
                      </a:cubicBezTo>
                      <a:cubicBezTo>
                        <a:pt x="24536" y="31559"/>
                        <a:pt x="28008" y="35137"/>
                        <a:pt x="29287" y="37016"/>
                      </a:cubicBezTo>
                      <a:cubicBezTo>
                        <a:pt x="31013" y="39611"/>
                        <a:pt x="31877" y="42177"/>
                        <a:pt x="31877" y="44715"/>
                      </a:cubicBezTo>
                      <a:cubicBezTo>
                        <a:pt x="31877" y="47510"/>
                        <a:pt x="31123" y="49661"/>
                        <a:pt x="29616" y="51169"/>
                      </a:cubicBezTo>
                      <a:cubicBezTo>
                        <a:pt x="28118" y="52676"/>
                        <a:pt x="26043" y="53430"/>
                        <a:pt x="23391" y="53430"/>
                      </a:cubicBezTo>
                      <a:cubicBezTo>
                        <a:pt x="20768" y="53430"/>
                        <a:pt x="18678" y="52638"/>
                        <a:pt x="17123" y="51054"/>
                      </a:cubicBezTo>
                      <a:cubicBezTo>
                        <a:pt x="15578" y="49480"/>
                        <a:pt x="14686" y="46857"/>
                        <a:pt x="14447" y="43184"/>
                      </a:cubicBezTo>
                      <a:lnTo>
                        <a:pt x="1926" y="44443"/>
                      </a:lnTo>
                      <a:cubicBezTo>
                        <a:pt x="2670" y="51359"/>
                        <a:pt x="5008" y="56320"/>
                        <a:pt x="8938" y="59325"/>
                      </a:cubicBezTo>
                      <a:cubicBezTo>
                        <a:pt x="12878" y="62340"/>
                        <a:pt x="17796" y="63847"/>
                        <a:pt x="23692" y="63847"/>
                      </a:cubicBezTo>
                      <a:cubicBezTo>
                        <a:pt x="30169" y="63847"/>
                        <a:pt x="35254" y="62101"/>
                        <a:pt x="38946" y="58610"/>
                      </a:cubicBezTo>
                      <a:cubicBezTo>
                        <a:pt x="42647" y="55128"/>
                        <a:pt x="44498" y="50792"/>
                        <a:pt x="44498" y="45602"/>
                      </a:cubicBezTo>
                      <a:cubicBezTo>
                        <a:pt x="44498" y="42654"/>
                        <a:pt x="43969" y="39845"/>
                        <a:pt x="42910" y="37174"/>
                      </a:cubicBezTo>
                      <a:cubicBezTo>
                        <a:pt x="41851" y="34502"/>
                        <a:pt x="40172" y="31707"/>
                        <a:pt x="37873" y="28788"/>
                      </a:cubicBezTo>
                      <a:cubicBezTo>
                        <a:pt x="36356" y="26852"/>
                        <a:pt x="33613" y="24061"/>
                        <a:pt x="29644" y="20417"/>
                      </a:cubicBezTo>
                      <a:cubicBezTo>
                        <a:pt x="25676" y="16782"/>
                        <a:pt x="23162" y="14369"/>
                        <a:pt x="22103" y="13176"/>
                      </a:cubicBezTo>
                      <a:cubicBezTo>
                        <a:pt x="21054" y="11984"/>
                        <a:pt x="20200" y="10825"/>
                        <a:pt x="19542" y="9699"/>
                      </a:cubicBezTo>
                      <a:close/>
                    </a:path>
                  </a:pathLst>
                </a:custGeom>
                <a:solidFill>
                  <a:srgbClr val="000000"/>
                </a:solidFill>
                <a:ln w="14" cap="flat">
                  <a:noFill/>
                  <a:prstDash val="solid"/>
                  <a:round/>
                </a:ln>
              </p:spPr>
              <p:txBody>
                <a:bodyPr rtlCol="0" anchor="ctr"/>
                <a:lstStyle/>
                <a:p>
                  <a:endParaRPr lang="en-US"/>
                </a:p>
              </p:txBody>
            </p:sp>
            <p:sp>
              <p:nvSpPr>
                <p:cNvPr id="2012" name="Freeform: Shape 2011">
                  <a:extLst>
                    <a:ext uri="{FF2B5EF4-FFF2-40B4-BE49-F238E27FC236}">
                      <a16:creationId xmlns:a16="http://schemas.microsoft.com/office/drawing/2014/main" id="{C57F08A6-F699-59C0-E160-D54541CC7184}"/>
                    </a:ext>
                  </a:extLst>
                </p:cNvPr>
                <p:cNvSpPr/>
                <p:nvPr/>
              </p:nvSpPr>
              <p:spPr>
                <a:xfrm flipV="1">
                  <a:off x="9200731" y="3137853"/>
                  <a:ext cx="22266" cy="84027"/>
                </a:xfrm>
                <a:custGeom>
                  <a:avLst/>
                  <a:gdLst>
                    <a:gd name="connsiteX0" fmla="*/ 23515 w 22266"/>
                    <a:gd name="connsiteY0" fmla="*/ 82706 h 84027"/>
                    <a:gd name="connsiteX1" fmla="*/ 23515 w 22266"/>
                    <a:gd name="connsiteY1" fmla="*/ -1321 h 84027"/>
                    <a:gd name="connsiteX2" fmla="*/ 1249 w 22266"/>
                    <a:gd name="connsiteY2" fmla="*/ -1321 h 84027"/>
                    <a:gd name="connsiteX3" fmla="*/ 1249 w 22266"/>
                    <a:gd name="connsiteY3" fmla="*/ 8567 h 84027"/>
                    <a:gd name="connsiteX4" fmla="*/ 11581 w 22266"/>
                    <a:gd name="connsiteY4" fmla="*/ 8567 h 84027"/>
                    <a:gd name="connsiteX5" fmla="*/ 11581 w 22266"/>
                    <a:gd name="connsiteY5" fmla="*/ 72919 h 84027"/>
                    <a:gd name="connsiteX6" fmla="*/ 1249 w 22266"/>
                    <a:gd name="connsiteY6" fmla="*/ 72919 h 84027"/>
                    <a:gd name="connsiteX7" fmla="*/ 1249 w 22266"/>
                    <a:gd name="connsiteY7" fmla="*/ 82706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3515" y="82706"/>
                      </a:moveTo>
                      <a:lnTo>
                        <a:pt x="23515" y="-1321"/>
                      </a:lnTo>
                      <a:lnTo>
                        <a:pt x="1249" y="-1321"/>
                      </a:lnTo>
                      <a:lnTo>
                        <a:pt x="1249" y="8567"/>
                      </a:lnTo>
                      <a:lnTo>
                        <a:pt x="11581" y="8567"/>
                      </a:lnTo>
                      <a:lnTo>
                        <a:pt x="11581" y="72919"/>
                      </a:lnTo>
                      <a:lnTo>
                        <a:pt x="1249" y="72919"/>
                      </a:lnTo>
                      <a:lnTo>
                        <a:pt x="1249" y="82706"/>
                      </a:lnTo>
                      <a:close/>
                    </a:path>
                  </a:pathLst>
                </a:custGeom>
                <a:solidFill>
                  <a:srgbClr val="000000"/>
                </a:solidFill>
                <a:ln w="14" cap="flat">
                  <a:noFill/>
                  <a:prstDash val="solid"/>
                  <a:round/>
                </a:ln>
              </p:spPr>
              <p:txBody>
                <a:bodyPr rtlCol="0" anchor="ctr"/>
                <a:lstStyle/>
                <a:p>
                  <a:endParaRPr lang="en-US"/>
                </a:p>
              </p:txBody>
            </p:sp>
          </p:grpSp>
        </p:grpSp>
        <p:sp>
          <p:nvSpPr>
            <p:cNvPr id="2013" name="Freeform: Shape 2012">
              <a:extLst>
                <a:ext uri="{FF2B5EF4-FFF2-40B4-BE49-F238E27FC236}">
                  <a16:creationId xmlns:a16="http://schemas.microsoft.com/office/drawing/2014/main" id="{E5579DE0-DC98-D2F8-E29B-1C38D25179F2}"/>
                </a:ext>
              </a:extLst>
            </p:cNvPr>
            <p:cNvSpPr/>
            <p:nvPr/>
          </p:nvSpPr>
          <p:spPr>
            <a:xfrm>
              <a:off x="5572848" y="2024660"/>
              <a:ext cx="4292" cy="4292"/>
            </a:xfrm>
            <a:custGeom>
              <a:avLst/>
              <a:gdLst>
                <a:gd name="connsiteX0" fmla="*/ 311 w 4292"/>
                <a:gd name="connsiteY0" fmla="*/ -17 h 4292"/>
                <a:gd name="connsiteX1" fmla="*/ 311 w 4292"/>
                <a:gd name="connsiteY1" fmla="*/ -17 h 4292"/>
              </a:gdLst>
              <a:ahLst/>
              <a:cxnLst>
                <a:cxn ang="0">
                  <a:pos x="connsiteX0" y="connsiteY0"/>
                </a:cxn>
                <a:cxn ang="0">
                  <a:pos x="connsiteX1" y="connsiteY1"/>
                </a:cxn>
              </a:cxnLst>
              <a:rect l="l" t="t" r="r" b="b"/>
              <a:pathLst>
                <a:path w="4292" h="4292">
                  <a:moveTo>
                    <a:pt x="311" y="-17"/>
                  </a:moveTo>
                  <a:cubicBezTo>
                    <a:pt x="311" y="-17"/>
                    <a:pt x="311" y="-17"/>
                    <a:pt x="311" y="-17"/>
                  </a:cubicBezTo>
                </a:path>
              </a:pathLst>
            </a:custGeom>
            <a:noFill/>
            <a:ln w="5724" cap="rnd">
              <a:solidFill>
                <a:srgbClr val="000000"/>
              </a:solidFill>
              <a:prstDash val="solid"/>
              <a:round/>
            </a:ln>
          </p:spPr>
          <p:txBody>
            <a:bodyPr rtlCol="0" anchor="ctr"/>
            <a:lstStyle/>
            <a:p>
              <a:endParaRPr lang="en-US"/>
            </a:p>
          </p:txBody>
        </p:sp>
        <p:grpSp>
          <p:nvGrpSpPr>
            <p:cNvPr id="2014" name="Graphic 3">
              <a:extLst>
                <a:ext uri="{FF2B5EF4-FFF2-40B4-BE49-F238E27FC236}">
                  <a16:creationId xmlns:a16="http://schemas.microsoft.com/office/drawing/2014/main" id="{395DC84C-FDE3-FA4E-6E66-46DFCF160028}"/>
                </a:ext>
              </a:extLst>
            </p:cNvPr>
            <p:cNvGrpSpPr/>
            <p:nvPr/>
          </p:nvGrpSpPr>
          <p:grpSpPr>
            <a:xfrm>
              <a:off x="5149060" y="1791059"/>
              <a:ext cx="847548" cy="467600"/>
              <a:chOff x="5149060" y="1791059"/>
              <a:chExt cx="847548" cy="467600"/>
            </a:xfrm>
          </p:grpSpPr>
          <p:sp>
            <p:nvSpPr>
              <p:cNvPr id="2015" name="Freeform: Shape 2014">
                <a:extLst>
                  <a:ext uri="{FF2B5EF4-FFF2-40B4-BE49-F238E27FC236}">
                    <a16:creationId xmlns:a16="http://schemas.microsoft.com/office/drawing/2014/main" id="{C08F9808-9D2C-077A-C555-1F2B11A12324}"/>
                  </a:ext>
                </a:extLst>
              </p:cNvPr>
              <p:cNvSpPr/>
              <p:nvPr/>
            </p:nvSpPr>
            <p:spPr>
              <a:xfrm>
                <a:off x="5149060" y="1791059"/>
                <a:ext cx="847548" cy="467600"/>
              </a:xfrm>
              <a:custGeom>
                <a:avLst/>
                <a:gdLst>
                  <a:gd name="connsiteX0" fmla="*/ 311 w 847548"/>
                  <a:gd name="connsiteY0" fmla="*/ 467584 h 467600"/>
                  <a:gd name="connsiteX1" fmla="*/ 847859 w 847548"/>
                  <a:gd name="connsiteY1" fmla="*/ 467584 h 467600"/>
                  <a:gd name="connsiteX2" fmla="*/ 847859 w 847548"/>
                  <a:gd name="connsiteY2" fmla="*/ -17 h 467600"/>
                  <a:gd name="connsiteX3" fmla="*/ 311 w 847548"/>
                  <a:gd name="connsiteY3" fmla="*/ -17 h 467600"/>
                </a:gdLst>
                <a:ahLst/>
                <a:cxnLst>
                  <a:cxn ang="0">
                    <a:pos x="connsiteX0" y="connsiteY0"/>
                  </a:cxn>
                  <a:cxn ang="0">
                    <a:pos x="connsiteX1" y="connsiteY1"/>
                  </a:cxn>
                  <a:cxn ang="0">
                    <a:pos x="connsiteX2" y="connsiteY2"/>
                  </a:cxn>
                  <a:cxn ang="0">
                    <a:pos x="connsiteX3" y="connsiteY3"/>
                  </a:cxn>
                </a:cxnLst>
                <a:rect l="l" t="t" r="r" b="b"/>
                <a:pathLst>
                  <a:path w="847548" h="467600">
                    <a:moveTo>
                      <a:pt x="311" y="467584"/>
                    </a:moveTo>
                    <a:lnTo>
                      <a:pt x="847859" y="467584"/>
                    </a:lnTo>
                    <a:lnTo>
                      <a:pt x="847859" y="-17"/>
                    </a:lnTo>
                    <a:lnTo>
                      <a:pt x="311" y="-17"/>
                    </a:lnTo>
                    <a:close/>
                  </a:path>
                </a:pathLst>
              </a:custGeom>
              <a:solidFill>
                <a:srgbClr val="FFFFFF"/>
              </a:solidFill>
              <a:ln w="5724" cap="flat">
                <a:solidFill>
                  <a:srgbClr val="000000"/>
                </a:solidFill>
                <a:prstDash val="solid"/>
                <a:miter/>
              </a:ln>
            </p:spPr>
            <p:txBody>
              <a:bodyPr rtlCol="0" anchor="ctr"/>
              <a:lstStyle/>
              <a:p>
                <a:endParaRPr lang="en-US"/>
              </a:p>
            </p:txBody>
          </p:sp>
          <p:grpSp>
            <p:nvGrpSpPr>
              <p:cNvPr id="2016" name="Graphic 3">
                <a:extLst>
                  <a:ext uri="{FF2B5EF4-FFF2-40B4-BE49-F238E27FC236}">
                    <a16:creationId xmlns:a16="http://schemas.microsoft.com/office/drawing/2014/main" id="{FFEACBC8-3645-06E0-A683-0FBBEE88B227}"/>
                  </a:ext>
                </a:extLst>
              </p:cNvPr>
              <p:cNvGrpSpPr/>
              <p:nvPr/>
            </p:nvGrpSpPr>
            <p:grpSpPr>
              <a:xfrm>
                <a:off x="5203043" y="1835333"/>
                <a:ext cx="741257" cy="67785"/>
                <a:chOff x="5203043" y="1835333"/>
                <a:chExt cx="741257" cy="67785"/>
              </a:xfrm>
              <a:solidFill>
                <a:srgbClr val="000000"/>
              </a:solidFill>
            </p:grpSpPr>
            <p:sp>
              <p:nvSpPr>
                <p:cNvPr id="2017" name="Freeform: Shape 2016">
                  <a:extLst>
                    <a:ext uri="{FF2B5EF4-FFF2-40B4-BE49-F238E27FC236}">
                      <a16:creationId xmlns:a16="http://schemas.microsoft.com/office/drawing/2014/main" id="{1BB05B08-DBF9-6D57-401C-D48F7300E9F0}"/>
                    </a:ext>
                  </a:extLst>
                </p:cNvPr>
                <p:cNvSpPr/>
                <p:nvPr/>
              </p:nvSpPr>
              <p:spPr>
                <a:xfrm flipV="1">
                  <a:off x="5203043" y="1835333"/>
                  <a:ext cx="61317" cy="67785"/>
                </a:xfrm>
                <a:custGeom>
                  <a:avLst/>
                  <a:gdLst>
                    <a:gd name="connsiteX0" fmla="*/ 31554 w 61317"/>
                    <a:gd name="connsiteY0" fmla="*/ 22942 h 67785"/>
                    <a:gd name="connsiteX1" fmla="*/ 31554 w 61317"/>
                    <a:gd name="connsiteY1" fmla="*/ 33989 h 67785"/>
                    <a:gd name="connsiteX2" fmla="*/ 60088 w 61317"/>
                    <a:gd name="connsiteY2" fmla="*/ 33989 h 67785"/>
                    <a:gd name="connsiteX3" fmla="*/ 60088 w 61317"/>
                    <a:gd name="connsiteY3" fmla="*/ 7874 h 67785"/>
                    <a:gd name="connsiteX4" fmla="*/ 48025 w 61317"/>
                    <a:gd name="connsiteY4" fmla="*/ 791 h 67785"/>
                    <a:gd name="connsiteX5" fmla="*/ 32041 w 61317"/>
                    <a:gd name="connsiteY5" fmla="*/ -2272 h 67785"/>
                    <a:gd name="connsiteX6" fmla="*/ 14111 w 61317"/>
                    <a:gd name="connsiteY6" fmla="*/ 2036 h 67785"/>
                    <a:gd name="connsiteX7" fmla="*/ 2620 w 61317"/>
                    <a:gd name="connsiteY7" fmla="*/ 14385 h 67785"/>
                    <a:gd name="connsiteX8" fmla="*/ -1229 w 61317"/>
                    <a:gd name="connsiteY8" fmla="*/ 31843 h 67785"/>
                    <a:gd name="connsiteX9" fmla="*/ 3064 w 61317"/>
                    <a:gd name="connsiteY9" fmla="*/ 50045 h 67785"/>
                    <a:gd name="connsiteX10" fmla="*/ 15628 w 61317"/>
                    <a:gd name="connsiteY10" fmla="*/ 62251 h 67785"/>
                    <a:gd name="connsiteX11" fmla="*/ 31325 w 61317"/>
                    <a:gd name="connsiteY11" fmla="*/ 65514 h 67785"/>
                    <a:gd name="connsiteX12" fmla="*/ 50400 w 61317"/>
                    <a:gd name="connsiteY12" fmla="*/ 60391 h 67785"/>
                    <a:gd name="connsiteX13" fmla="*/ 59230 w 61317"/>
                    <a:gd name="connsiteY13" fmla="*/ 46253 h 67785"/>
                    <a:gd name="connsiteX14" fmla="*/ 46093 w 61317"/>
                    <a:gd name="connsiteY14" fmla="*/ 43792 h 67785"/>
                    <a:gd name="connsiteX15" fmla="*/ 40870 w 61317"/>
                    <a:gd name="connsiteY15" fmla="*/ 51405 h 67785"/>
                    <a:gd name="connsiteX16" fmla="*/ 31325 w 61317"/>
                    <a:gd name="connsiteY16" fmla="*/ 54209 h 67785"/>
                    <a:gd name="connsiteX17" fmla="*/ 17531 w 61317"/>
                    <a:gd name="connsiteY17" fmla="*/ 48700 h 67785"/>
                    <a:gd name="connsiteX18" fmla="*/ 12408 w 61317"/>
                    <a:gd name="connsiteY18" fmla="*/ 32387 h 67785"/>
                    <a:gd name="connsiteX19" fmla="*/ 17588 w 61317"/>
                    <a:gd name="connsiteY19" fmla="*/ 14872 h 67785"/>
                    <a:gd name="connsiteX20" fmla="*/ 31197 w 61317"/>
                    <a:gd name="connsiteY20" fmla="*/ 9047 h 67785"/>
                    <a:gd name="connsiteX21" fmla="*/ 39539 w 61317"/>
                    <a:gd name="connsiteY21" fmla="*/ 10679 h 67785"/>
                    <a:gd name="connsiteX22" fmla="*/ 46709 w 61317"/>
                    <a:gd name="connsiteY22" fmla="*/ 14628 h 67785"/>
                    <a:gd name="connsiteX23" fmla="*/ 46709 w 61317"/>
                    <a:gd name="connsiteY23" fmla="*/ 22942 h 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317" h="67785">
                      <a:moveTo>
                        <a:pt x="31554" y="22942"/>
                      </a:moveTo>
                      <a:lnTo>
                        <a:pt x="31554" y="33989"/>
                      </a:lnTo>
                      <a:lnTo>
                        <a:pt x="60088" y="33989"/>
                      </a:lnTo>
                      <a:lnTo>
                        <a:pt x="60088" y="7874"/>
                      </a:lnTo>
                      <a:cubicBezTo>
                        <a:pt x="57312" y="5193"/>
                        <a:pt x="53291" y="2832"/>
                        <a:pt x="48025" y="791"/>
                      </a:cubicBezTo>
                      <a:cubicBezTo>
                        <a:pt x="42769" y="-1251"/>
                        <a:pt x="37441" y="-2272"/>
                        <a:pt x="32041" y="-2272"/>
                      </a:cubicBezTo>
                      <a:cubicBezTo>
                        <a:pt x="25191" y="-2272"/>
                        <a:pt x="19215" y="-836"/>
                        <a:pt x="14111" y="2036"/>
                      </a:cubicBezTo>
                      <a:cubicBezTo>
                        <a:pt x="9016" y="4917"/>
                        <a:pt x="5186" y="9033"/>
                        <a:pt x="2620" y="14385"/>
                      </a:cubicBezTo>
                      <a:cubicBezTo>
                        <a:pt x="54" y="19737"/>
                        <a:pt x="-1229" y="25556"/>
                        <a:pt x="-1229" y="31843"/>
                      </a:cubicBezTo>
                      <a:cubicBezTo>
                        <a:pt x="-1229" y="38674"/>
                        <a:pt x="202" y="44741"/>
                        <a:pt x="3064" y="50045"/>
                      </a:cubicBezTo>
                      <a:cubicBezTo>
                        <a:pt x="5926" y="55349"/>
                        <a:pt x="10114" y="59418"/>
                        <a:pt x="15628" y="62251"/>
                      </a:cubicBezTo>
                      <a:cubicBezTo>
                        <a:pt x="19835" y="64426"/>
                        <a:pt x="25067" y="65514"/>
                        <a:pt x="31325" y="65514"/>
                      </a:cubicBezTo>
                      <a:cubicBezTo>
                        <a:pt x="39463" y="65514"/>
                        <a:pt x="45821" y="63806"/>
                        <a:pt x="50400" y="60391"/>
                      </a:cubicBezTo>
                      <a:cubicBezTo>
                        <a:pt x="54980" y="56985"/>
                        <a:pt x="57923" y="52273"/>
                        <a:pt x="59230" y="46253"/>
                      </a:cubicBezTo>
                      <a:lnTo>
                        <a:pt x="46093" y="43792"/>
                      </a:lnTo>
                      <a:cubicBezTo>
                        <a:pt x="45168" y="47007"/>
                        <a:pt x="43427" y="49544"/>
                        <a:pt x="40870" y="51405"/>
                      </a:cubicBezTo>
                      <a:cubicBezTo>
                        <a:pt x="38323" y="53274"/>
                        <a:pt x="35141" y="54209"/>
                        <a:pt x="31325" y="54209"/>
                      </a:cubicBezTo>
                      <a:cubicBezTo>
                        <a:pt x="25544" y="54209"/>
                        <a:pt x="20946" y="52373"/>
                        <a:pt x="17531" y="48700"/>
                      </a:cubicBezTo>
                      <a:cubicBezTo>
                        <a:pt x="14115" y="45037"/>
                        <a:pt x="12408" y="39599"/>
                        <a:pt x="12408" y="32387"/>
                      </a:cubicBezTo>
                      <a:cubicBezTo>
                        <a:pt x="12408" y="24602"/>
                        <a:pt x="14135" y="18764"/>
                        <a:pt x="17588" y="14872"/>
                      </a:cubicBezTo>
                      <a:cubicBezTo>
                        <a:pt x="21051" y="10989"/>
                        <a:pt x="25587" y="9047"/>
                        <a:pt x="31197" y="9047"/>
                      </a:cubicBezTo>
                      <a:cubicBezTo>
                        <a:pt x="33973" y="9047"/>
                        <a:pt x="36754" y="9591"/>
                        <a:pt x="39539" y="10679"/>
                      </a:cubicBezTo>
                      <a:cubicBezTo>
                        <a:pt x="42325" y="11766"/>
                        <a:pt x="44715" y="13083"/>
                        <a:pt x="46709" y="14628"/>
                      </a:cubicBezTo>
                      <a:lnTo>
                        <a:pt x="46709" y="22942"/>
                      </a:lnTo>
                      <a:close/>
                    </a:path>
                  </a:pathLst>
                </a:custGeom>
                <a:solidFill>
                  <a:srgbClr val="000000"/>
                </a:solidFill>
                <a:ln w="14" cap="flat">
                  <a:noFill/>
                  <a:prstDash val="solid"/>
                  <a:round/>
                </a:ln>
              </p:spPr>
              <p:txBody>
                <a:bodyPr rtlCol="0" anchor="ctr"/>
                <a:lstStyle/>
                <a:p>
                  <a:endParaRPr lang="en-US"/>
                </a:p>
              </p:txBody>
            </p:sp>
            <p:sp>
              <p:nvSpPr>
                <p:cNvPr id="2018" name="Freeform: Shape 2017">
                  <a:extLst>
                    <a:ext uri="{FF2B5EF4-FFF2-40B4-BE49-F238E27FC236}">
                      <a16:creationId xmlns:a16="http://schemas.microsoft.com/office/drawing/2014/main" id="{68B02F92-5F2A-6ED9-B1B1-2AC3BA51CC71}"/>
                    </a:ext>
                  </a:extLst>
                </p:cNvPr>
                <p:cNvSpPr/>
                <p:nvPr/>
              </p:nvSpPr>
              <p:spPr>
                <a:xfrm flipV="1">
                  <a:off x="5276468" y="1836450"/>
                  <a:ext cx="12578" cy="65553"/>
                </a:xfrm>
                <a:custGeom>
                  <a:avLst/>
                  <a:gdLst>
                    <a:gd name="connsiteX0" fmla="*/ 332 w 12578"/>
                    <a:gd name="connsiteY0" fmla="*/ -2272 h 65553"/>
                    <a:gd name="connsiteX1" fmla="*/ 332 w 12578"/>
                    <a:gd name="connsiteY1" fmla="*/ 63282 h 65553"/>
                    <a:gd name="connsiteX2" fmla="*/ 12910 w 12578"/>
                    <a:gd name="connsiteY2" fmla="*/ 63282 h 65553"/>
                    <a:gd name="connsiteX3" fmla="*/ 12910 w 12578"/>
                    <a:gd name="connsiteY3" fmla="*/ -2272 h 65553"/>
                  </a:gdLst>
                  <a:ahLst/>
                  <a:cxnLst>
                    <a:cxn ang="0">
                      <a:pos x="connsiteX0" y="connsiteY0"/>
                    </a:cxn>
                    <a:cxn ang="0">
                      <a:pos x="connsiteX1" y="connsiteY1"/>
                    </a:cxn>
                    <a:cxn ang="0">
                      <a:pos x="connsiteX2" y="connsiteY2"/>
                    </a:cxn>
                    <a:cxn ang="0">
                      <a:pos x="connsiteX3" y="connsiteY3"/>
                    </a:cxn>
                  </a:cxnLst>
                  <a:rect l="l" t="t" r="r" b="b"/>
                  <a:pathLst>
                    <a:path w="12578" h="65553">
                      <a:moveTo>
                        <a:pt x="332" y="-2272"/>
                      </a:moveTo>
                      <a:lnTo>
                        <a:pt x="332" y="63282"/>
                      </a:lnTo>
                      <a:lnTo>
                        <a:pt x="12910" y="63282"/>
                      </a:lnTo>
                      <a:lnTo>
                        <a:pt x="12910" y="-2272"/>
                      </a:lnTo>
                      <a:close/>
                    </a:path>
                  </a:pathLst>
                </a:custGeom>
                <a:solidFill>
                  <a:srgbClr val="000000"/>
                </a:solidFill>
                <a:ln w="14" cap="flat">
                  <a:noFill/>
                  <a:prstDash val="solid"/>
                  <a:round/>
                </a:ln>
              </p:spPr>
              <p:txBody>
                <a:bodyPr rtlCol="0" anchor="ctr"/>
                <a:lstStyle/>
                <a:p>
                  <a:endParaRPr lang="en-US"/>
                </a:p>
              </p:txBody>
            </p:sp>
            <p:sp>
              <p:nvSpPr>
                <p:cNvPr id="2019" name="Freeform: Shape 2018">
                  <a:extLst>
                    <a:ext uri="{FF2B5EF4-FFF2-40B4-BE49-F238E27FC236}">
                      <a16:creationId xmlns:a16="http://schemas.microsoft.com/office/drawing/2014/main" id="{4F621356-5AE1-44C0-8934-4A8E1E9584D5}"/>
                    </a:ext>
                  </a:extLst>
                </p:cNvPr>
                <p:cNvSpPr/>
                <p:nvPr/>
              </p:nvSpPr>
              <p:spPr>
                <a:xfrm flipV="1">
                  <a:off x="5301655" y="1854509"/>
                  <a:ext cx="43187" cy="48567"/>
                </a:xfrm>
                <a:custGeom>
                  <a:avLst/>
                  <a:gdLst>
                    <a:gd name="connsiteX0" fmla="*/ 30815 w 43187"/>
                    <a:gd name="connsiteY0" fmla="*/ -528 h 48567"/>
                    <a:gd name="connsiteX1" fmla="*/ 30815 w 43187"/>
                    <a:gd name="connsiteY1" fmla="*/ 6584 h 48567"/>
                    <a:gd name="connsiteX2" fmla="*/ 23989 w 43187"/>
                    <a:gd name="connsiteY2" fmla="*/ 589 h 48567"/>
                    <a:gd name="connsiteX3" fmla="*/ 15074 w 43187"/>
                    <a:gd name="connsiteY3" fmla="*/ -1601 h 48567"/>
                    <a:gd name="connsiteX4" fmla="*/ 6474 w 43187"/>
                    <a:gd name="connsiteY4" fmla="*/ 503 h 48567"/>
                    <a:gd name="connsiteX5" fmla="*/ 979 w 43187"/>
                    <a:gd name="connsiteY5" fmla="*/ 6398 h 48567"/>
                    <a:gd name="connsiteX6" fmla="*/ -710 w 43187"/>
                    <a:gd name="connsiteY6" fmla="*/ 16916 h 48567"/>
                    <a:gd name="connsiteX7" fmla="*/ -710 w 43187"/>
                    <a:gd name="connsiteY7" fmla="*/ 46967 h 48567"/>
                    <a:gd name="connsiteX8" fmla="*/ 11854 w 43187"/>
                    <a:gd name="connsiteY8" fmla="*/ 46967 h 48567"/>
                    <a:gd name="connsiteX9" fmla="*/ 11854 w 43187"/>
                    <a:gd name="connsiteY9" fmla="*/ 25144 h 48567"/>
                    <a:gd name="connsiteX10" fmla="*/ 12541 w 43187"/>
                    <a:gd name="connsiteY10" fmla="*/ 12866 h 48567"/>
                    <a:gd name="connsiteX11" fmla="*/ 15074 w 43187"/>
                    <a:gd name="connsiteY11" fmla="*/ 9289 h 48567"/>
                    <a:gd name="connsiteX12" fmla="*/ 19724 w 43187"/>
                    <a:gd name="connsiteY12" fmla="*/ 7972 h 48567"/>
                    <a:gd name="connsiteX13" fmla="*/ 25491 w 43187"/>
                    <a:gd name="connsiteY13" fmla="*/ 9732 h 48567"/>
                    <a:gd name="connsiteX14" fmla="*/ 28969 w 43187"/>
                    <a:gd name="connsiteY14" fmla="*/ 14111 h 48567"/>
                    <a:gd name="connsiteX15" fmla="*/ 29913 w 43187"/>
                    <a:gd name="connsiteY15" fmla="*/ 26933 h 48567"/>
                    <a:gd name="connsiteX16" fmla="*/ 29913 w 43187"/>
                    <a:gd name="connsiteY16" fmla="*/ 46967 h 48567"/>
                    <a:gd name="connsiteX17" fmla="*/ 42477 w 43187"/>
                    <a:gd name="connsiteY17" fmla="*/ 46967 h 48567"/>
                    <a:gd name="connsiteX18" fmla="*/ 42477 w 43187"/>
                    <a:gd name="connsiteY18" fmla="*/ -52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815" y="-528"/>
                      </a:moveTo>
                      <a:lnTo>
                        <a:pt x="30815" y="6584"/>
                      </a:lnTo>
                      <a:cubicBezTo>
                        <a:pt x="29088" y="4047"/>
                        <a:pt x="26813" y="2048"/>
                        <a:pt x="23989" y="589"/>
                      </a:cubicBezTo>
                      <a:cubicBezTo>
                        <a:pt x="21174" y="-871"/>
                        <a:pt x="18203" y="-1601"/>
                        <a:pt x="15074" y="-1601"/>
                      </a:cubicBezTo>
                      <a:cubicBezTo>
                        <a:pt x="11878" y="-1601"/>
                        <a:pt x="9011" y="-900"/>
                        <a:pt x="6474" y="503"/>
                      </a:cubicBezTo>
                      <a:cubicBezTo>
                        <a:pt x="3945" y="1905"/>
                        <a:pt x="2114" y="3870"/>
                        <a:pt x="979" y="6398"/>
                      </a:cubicBezTo>
                      <a:cubicBezTo>
                        <a:pt x="-147" y="8936"/>
                        <a:pt x="-710" y="12442"/>
                        <a:pt x="-710" y="16916"/>
                      </a:cubicBezTo>
                      <a:lnTo>
                        <a:pt x="-710" y="46967"/>
                      </a:lnTo>
                      <a:lnTo>
                        <a:pt x="11854" y="46967"/>
                      </a:lnTo>
                      <a:lnTo>
                        <a:pt x="11854" y="25144"/>
                      </a:lnTo>
                      <a:cubicBezTo>
                        <a:pt x="11854" y="18466"/>
                        <a:pt x="12083" y="14374"/>
                        <a:pt x="12541" y="12866"/>
                      </a:cubicBezTo>
                      <a:cubicBezTo>
                        <a:pt x="13008" y="11359"/>
                        <a:pt x="13853" y="10167"/>
                        <a:pt x="15074" y="9289"/>
                      </a:cubicBezTo>
                      <a:cubicBezTo>
                        <a:pt x="16295" y="8411"/>
                        <a:pt x="17845" y="7972"/>
                        <a:pt x="19724" y="7972"/>
                      </a:cubicBezTo>
                      <a:cubicBezTo>
                        <a:pt x="21871" y="7972"/>
                        <a:pt x="23793" y="8559"/>
                        <a:pt x="25491" y="9732"/>
                      </a:cubicBezTo>
                      <a:cubicBezTo>
                        <a:pt x="27189" y="10915"/>
                        <a:pt x="28349" y="12375"/>
                        <a:pt x="28969" y="14111"/>
                      </a:cubicBezTo>
                      <a:cubicBezTo>
                        <a:pt x="29598" y="15857"/>
                        <a:pt x="29913" y="20131"/>
                        <a:pt x="29913" y="26933"/>
                      </a:cubicBezTo>
                      <a:lnTo>
                        <a:pt x="29913" y="46967"/>
                      </a:lnTo>
                      <a:lnTo>
                        <a:pt x="42477" y="46967"/>
                      </a:lnTo>
                      <a:lnTo>
                        <a:pt x="42477" y="-528"/>
                      </a:lnTo>
                      <a:close/>
                    </a:path>
                  </a:pathLst>
                </a:custGeom>
                <a:solidFill>
                  <a:srgbClr val="000000"/>
                </a:solidFill>
                <a:ln w="14" cap="flat">
                  <a:noFill/>
                  <a:prstDash val="solid"/>
                  <a:round/>
                </a:ln>
              </p:spPr>
              <p:txBody>
                <a:bodyPr rtlCol="0" anchor="ctr"/>
                <a:lstStyle/>
                <a:p>
                  <a:endParaRPr lang="en-US"/>
                </a:p>
              </p:txBody>
            </p:sp>
            <p:sp>
              <p:nvSpPr>
                <p:cNvPr id="2020" name="Freeform: Shape 2019">
                  <a:extLst>
                    <a:ext uri="{FF2B5EF4-FFF2-40B4-BE49-F238E27FC236}">
                      <a16:creationId xmlns:a16="http://schemas.microsoft.com/office/drawing/2014/main" id="{803E876D-D83B-3783-4C4C-651577CC1C2F}"/>
                    </a:ext>
                  </a:extLst>
                </p:cNvPr>
                <p:cNvSpPr/>
                <p:nvPr/>
              </p:nvSpPr>
              <p:spPr>
                <a:xfrm flipV="1">
                  <a:off x="5355093" y="1853435"/>
                  <a:ext cx="44804" cy="49640"/>
                </a:xfrm>
                <a:custGeom>
                  <a:avLst/>
                  <a:gdLst>
                    <a:gd name="connsiteX0" fmla="*/ 43596 w 44804"/>
                    <a:gd name="connsiteY0" fmla="*/ 32891 h 49640"/>
                    <a:gd name="connsiteX1" fmla="*/ 31218 w 44804"/>
                    <a:gd name="connsiteY1" fmla="*/ 30644 h 49640"/>
                    <a:gd name="connsiteX2" fmla="*/ 28370 w 44804"/>
                    <a:gd name="connsiteY2" fmla="*/ 36240 h 49640"/>
                    <a:gd name="connsiteX3" fmla="*/ 22632 w 44804"/>
                    <a:gd name="connsiteY3" fmla="*/ 38114 h 49640"/>
                    <a:gd name="connsiteX4" fmla="*/ 15133 w 44804"/>
                    <a:gd name="connsiteY4" fmla="*/ 34866 h 49640"/>
                    <a:gd name="connsiteX5" fmla="*/ 12343 w 44804"/>
                    <a:gd name="connsiteY5" fmla="*/ 24033 h 49640"/>
                    <a:gd name="connsiteX6" fmla="*/ 15176 w 44804"/>
                    <a:gd name="connsiteY6" fmla="*/ 12085 h 49640"/>
                    <a:gd name="connsiteX7" fmla="*/ 22803 w 44804"/>
                    <a:gd name="connsiteY7" fmla="*/ 8607 h 49640"/>
                    <a:gd name="connsiteX8" fmla="*/ 28656 w 44804"/>
                    <a:gd name="connsiteY8" fmla="*/ 10639 h 49640"/>
                    <a:gd name="connsiteX9" fmla="*/ 31876 w 44804"/>
                    <a:gd name="connsiteY9" fmla="*/ 17637 h 49640"/>
                    <a:gd name="connsiteX10" fmla="*/ 44225 w 44804"/>
                    <a:gd name="connsiteY10" fmla="*/ 15533 h 49640"/>
                    <a:gd name="connsiteX11" fmla="*/ 36841 w 44804"/>
                    <a:gd name="connsiteY11" fmla="*/ 2697 h 49640"/>
                    <a:gd name="connsiteX12" fmla="*/ 22217 w 44804"/>
                    <a:gd name="connsiteY12" fmla="*/ -1639 h 49640"/>
                    <a:gd name="connsiteX13" fmla="*/ 5603 w 44804"/>
                    <a:gd name="connsiteY13" fmla="*/ 4930 h 49640"/>
                    <a:gd name="connsiteX14" fmla="*/ -579 w 44804"/>
                    <a:gd name="connsiteY14" fmla="*/ 23132 h 49640"/>
                    <a:gd name="connsiteX15" fmla="*/ 5632 w 44804"/>
                    <a:gd name="connsiteY15" fmla="*/ 41448 h 49640"/>
                    <a:gd name="connsiteX16" fmla="*/ 22446 w 44804"/>
                    <a:gd name="connsiteY16" fmla="*/ 48002 h 49640"/>
                    <a:gd name="connsiteX17" fmla="*/ 36240 w 44804"/>
                    <a:gd name="connsiteY17" fmla="*/ 44267 h 49640"/>
                    <a:gd name="connsiteX18" fmla="*/ 43596 w 44804"/>
                    <a:gd name="connsiteY18" fmla="*/ 3289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804" h="49640">
                      <a:moveTo>
                        <a:pt x="43596" y="32891"/>
                      </a:moveTo>
                      <a:lnTo>
                        <a:pt x="31218" y="30644"/>
                      </a:lnTo>
                      <a:cubicBezTo>
                        <a:pt x="30798" y="33125"/>
                        <a:pt x="29849" y="34990"/>
                        <a:pt x="28370" y="36240"/>
                      </a:cubicBezTo>
                      <a:cubicBezTo>
                        <a:pt x="26891" y="37489"/>
                        <a:pt x="24978" y="38114"/>
                        <a:pt x="22632" y="38114"/>
                      </a:cubicBezTo>
                      <a:cubicBezTo>
                        <a:pt x="19493" y="38114"/>
                        <a:pt x="16994" y="37031"/>
                        <a:pt x="15133" y="34866"/>
                      </a:cubicBezTo>
                      <a:cubicBezTo>
                        <a:pt x="13273" y="32710"/>
                        <a:pt x="12343" y="29099"/>
                        <a:pt x="12343" y="24033"/>
                      </a:cubicBezTo>
                      <a:cubicBezTo>
                        <a:pt x="12343" y="18395"/>
                        <a:pt x="13287" y="14412"/>
                        <a:pt x="15176" y="12085"/>
                      </a:cubicBezTo>
                      <a:cubicBezTo>
                        <a:pt x="17075" y="9766"/>
                        <a:pt x="19617" y="8607"/>
                        <a:pt x="22803" y="8607"/>
                      </a:cubicBezTo>
                      <a:cubicBezTo>
                        <a:pt x="25188" y="8607"/>
                        <a:pt x="27139" y="9285"/>
                        <a:pt x="28656" y="10639"/>
                      </a:cubicBezTo>
                      <a:cubicBezTo>
                        <a:pt x="30183" y="11994"/>
                        <a:pt x="31256" y="14327"/>
                        <a:pt x="31876" y="17637"/>
                      </a:cubicBezTo>
                      <a:lnTo>
                        <a:pt x="44225" y="15533"/>
                      </a:lnTo>
                      <a:cubicBezTo>
                        <a:pt x="42947" y="9867"/>
                        <a:pt x="40486" y="5588"/>
                        <a:pt x="36841" y="2697"/>
                      </a:cubicBezTo>
                      <a:cubicBezTo>
                        <a:pt x="33207" y="-193"/>
                        <a:pt x="28332" y="-1639"/>
                        <a:pt x="22217" y="-1639"/>
                      </a:cubicBezTo>
                      <a:cubicBezTo>
                        <a:pt x="15272" y="-1639"/>
                        <a:pt x="9734" y="551"/>
                        <a:pt x="5603" y="4930"/>
                      </a:cubicBezTo>
                      <a:cubicBezTo>
                        <a:pt x="1482" y="9318"/>
                        <a:pt x="-579" y="15385"/>
                        <a:pt x="-579" y="23132"/>
                      </a:cubicBezTo>
                      <a:cubicBezTo>
                        <a:pt x="-579" y="30974"/>
                        <a:pt x="1491" y="37079"/>
                        <a:pt x="5632" y="41448"/>
                      </a:cubicBezTo>
                      <a:cubicBezTo>
                        <a:pt x="9772" y="45818"/>
                        <a:pt x="15377" y="48002"/>
                        <a:pt x="22446" y="48002"/>
                      </a:cubicBezTo>
                      <a:cubicBezTo>
                        <a:pt x="28227" y="48002"/>
                        <a:pt x="32825" y="46757"/>
                        <a:pt x="36240" y="44267"/>
                      </a:cubicBezTo>
                      <a:cubicBezTo>
                        <a:pt x="39656" y="41777"/>
                        <a:pt x="42107" y="37985"/>
                        <a:pt x="43596" y="32891"/>
                      </a:cubicBezTo>
                      <a:close/>
                    </a:path>
                  </a:pathLst>
                </a:custGeom>
                <a:solidFill>
                  <a:srgbClr val="000000"/>
                </a:solidFill>
                <a:ln w="14" cap="flat">
                  <a:noFill/>
                  <a:prstDash val="solid"/>
                  <a:round/>
                </a:ln>
              </p:spPr>
              <p:txBody>
                <a:bodyPr rtlCol="0" anchor="ctr"/>
                <a:lstStyle/>
                <a:p>
                  <a:endParaRPr lang="en-US"/>
                </a:p>
              </p:txBody>
            </p:sp>
            <p:sp>
              <p:nvSpPr>
                <p:cNvPr id="2021" name="Freeform: Shape 2020">
                  <a:extLst>
                    <a:ext uri="{FF2B5EF4-FFF2-40B4-BE49-F238E27FC236}">
                      <a16:creationId xmlns:a16="http://schemas.microsoft.com/office/drawing/2014/main" id="{F3A96F56-BD3E-3F89-5BA1-D086BFF3156B}"/>
                    </a:ext>
                  </a:extLst>
                </p:cNvPr>
                <p:cNvSpPr/>
                <p:nvPr/>
              </p:nvSpPr>
              <p:spPr>
                <a:xfrm flipV="1">
                  <a:off x="5405885" y="1853435"/>
                  <a:ext cx="49011" cy="49640"/>
                </a:xfrm>
                <a:custGeom>
                  <a:avLst/>
                  <a:gdLst>
                    <a:gd name="connsiteX0" fmla="*/ -704 w 49011"/>
                    <a:gd name="connsiteY0" fmla="*/ 23847 h 49640"/>
                    <a:gd name="connsiteX1" fmla="*/ 2387 w 49011"/>
                    <a:gd name="connsiteY1" fmla="*/ 35968 h 49640"/>
                    <a:gd name="connsiteX2" fmla="*/ 11131 w 49011"/>
                    <a:gd name="connsiteY2" fmla="*/ 44911 h 49640"/>
                    <a:gd name="connsiteX3" fmla="*/ 23766 w 49011"/>
                    <a:gd name="connsiteY3" fmla="*/ 48002 h 49640"/>
                    <a:gd name="connsiteX4" fmla="*/ 41425 w 49011"/>
                    <a:gd name="connsiteY4" fmla="*/ 41005 h 49640"/>
                    <a:gd name="connsiteX5" fmla="*/ 48308 w 49011"/>
                    <a:gd name="connsiteY5" fmla="*/ 23318 h 49640"/>
                    <a:gd name="connsiteX6" fmla="*/ 41353 w 49011"/>
                    <a:gd name="connsiteY6" fmla="*/ 5445 h 49640"/>
                    <a:gd name="connsiteX7" fmla="*/ 23852 w 49011"/>
                    <a:gd name="connsiteY7" fmla="*/ -1639 h 49640"/>
                    <a:gd name="connsiteX8" fmla="*/ 11403 w 49011"/>
                    <a:gd name="connsiteY8" fmla="*/ 1309 h 49640"/>
                    <a:gd name="connsiteX9" fmla="*/ 2387 w 49011"/>
                    <a:gd name="connsiteY9" fmla="*/ 9967 h 49640"/>
                    <a:gd name="connsiteX10" fmla="*/ -704 w 49011"/>
                    <a:gd name="connsiteY10" fmla="*/ 23847 h 49640"/>
                    <a:gd name="connsiteX11" fmla="*/ 12175 w 49011"/>
                    <a:gd name="connsiteY11" fmla="*/ 23175 h 49640"/>
                    <a:gd name="connsiteX12" fmla="*/ 15524 w 49011"/>
                    <a:gd name="connsiteY12" fmla="*/ 12356 h 49640"/>
                    <a:gd name="connsiteX13" fmla="*/ 23809 w 49011"/>
                    <a:gd name="connsiteY13" fmla="*/ 8607 h 49640"/>
                    <a:gd name="connsiteX14" fmla="*/ 32052 w 49011"/>
                    <a:gd name="connsiteY14" fmla="*/ 12356 h 49640"/>
                    <a:gd name="connsiteX15" fmla="*/ 35386 w 49011"/>
                    <a:gd name="connsiteY15" fmla="*/ 23275 h 49640"/>
                    <a:gd name="connsiteX16" fmla="*/ 32052 w 49011"/>
                    <a:gd name="connsiteY16" fmla="*/ 33993 h 49640"/>
                    <a:gd name="connsiteX17" fmla="*/ 23809 w 49011"/>
                    <a:gd name="connsiteY17" fmla="*/ 37756 h 49640"/>
                    <a:gd name="connsiteX18" fmla="*/ 15524 w 49011"/>
                    <a:gd name="connsiteY18" fmla="*/ 33993 h 49640"/>
                    <a:gd name="connsiteX19" fmla="*/ 12175 w 49011"/>
                    <a:gd name="connsiteY19" fmla="*/ 23175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704" y="23847"/>
                      </a:moveTo>
                      <a:cubicBezTo>
                        <a:pt x="-704" y="28026"/>
                        <a:pt x="327" y="32066"/>
                        <a:pt x="2387" y="35968"/>
                      </a:cubicBezTo>
                      <a:cubicBezTo>
                        <a:pt x="4448" y="39879"/>
                        <a:pt x="7362" y="42860"/>
                        <a:pt x="11131" y="44911"/>
                      </a:cubicBezTo>
                      <a:cubicBezTo>
                        <a:pt x="14899" y="46972"/>
                        <a:pt x="19111" y="48002"/>
                        <a:pt x="23766" y="48002"/>
                      </a:cubicBezTo>
                      <a:cubicBezTo>
                        <a:pt x="30950" y="48002"/>
                        <a:pt x="36836" y="45670"/>
                        <a:pt x="41425" y="41005"/>
                      </a:cubicBezTo>
                      <a:cubicBezTo>
                        <a:pt x="46013" y="36340"/>
                        <a:pt x="48308" y="30444"/>
                        <a:pt x="48308" y="23318"/>
                      </a:cubicBezTo>
                      <a:cubicBezTo>
                        <a:pt x="48308" y="16134"/>
                        <a:pt x="45989" y="10177"/>
                        <a:pt x="41353" y="5445"/>
                      </a:cubicBezTo>
                      <a:cubicBezTo>
                        <a:pt x="36717" y="723"/>
                        <a:pt x="30883" y="-1639"/>
                        <a:pt x="23852" y="-1639"/>
                      </a:cubicBezTo>
                      <a:cubicBezTo>
                        <a:pt x="19502" y="-1639"/>
                        <a:pt x="15352" y="-656"/>
                        <a:pt x="11403" y="1309"/>
                      </a:cubicBezTo>
                      <a:cubicBezTo>
                        <a:pt x="7453" y="3284"/>
                        <a:pt x="4448" y="6170"/>
                        <a:pt x="2387" y="9967"/>
                      </a:cubicBezTo>
                      <a:cubicBezTo>
                        <a:pt x="327" y="13764"/>
                        <a:pt x="-704" y="18391"/>
                        <a:pt x="-704" y="23847"/>
                      </a:cubicBezTo>
                      <a:close/>
                      <a:moveTo>
                        <a:pt x="12175" y="23175"/>
                      </a:moveTo>
                      <a:cubicBezTo>
                        <a:pt x="12175" y="18472"/>
                        <a:pt x="13291" y="14865"/>
                        <a:pt x="15524" y="12356"/>
                      </a:cubicBezTo>
                      <a:cubicBezTo>
                        <a:pt x="17766" y="9857"/>
                        <a:pt x="20528" y="8607"/>
                        <a:pt x="23809" y="8607"/>
                      </a:cubicBezTo>
                      <a:cubicBezTo>
                        <a:pt x="27091" y="8607"/>
                        <a:pt x="29838" y="9857"/>
                        <a:pt x="32052" y="12356"/>
                      </a:cubicBezTo>
                      <a:cubicBezTo>
                        <a:pt x="34274" y="14865"/>
                        <a:pt x="35386" y="18505"/>
                        <a:pt x="35386" y="23275"/>
                      </a:cubicBezTo>
                      <a:cubicBezTo>
                        <a:pt x="35386" y="27921"/>
                        <a:pt x="34274" y="31493"/>
                        <a:pt x="32052" y="33993"/>
                      </a:cubicBezTo>
                      <a:cubicBezTo>
                        <a:pt x="29838" y="36502"/>
                        <a:pt x="27091" y="37756"/>
                        <a:pt x="23809" y="37756"/>
                      </a:cubicBezTo>
                      <a:cubicBezTo>
                        <a:pt x="20528" y="37756"/>
                        <a:pt x="17766" y="36502"/>
                        <a:pt x="15524" y="33993"/>
                      </a:cubicBezTo>
                      <a:cubicBezTo>
                        <a:pt x="13291" y="31493"/>
                        <a:pt x="12175" y="27887"/>
                        <a:pt x="12175" y="23175"/>
                      </a:cubicBezTo>
                      <a:close/>
                    </a:path>
                  </a:pathLst>
                </a:custGeom>
                <a:solidFill>
                  <a:srgbClr val="000000"/>
                </a:solidFill>
                <a:ln w="14" cap="flat">
                  <a:noFill/>
                  <a:prstDash val="solid"/>
                  <a:round/>
                </a:ln>
              </p:spPr>
              <p:txBody>
                <a:bodyPr rtlCol="0" anchor="ctr"/>
                <a:lstStyle/>
                <a:p>
                  <a:endParaRPr lang="en-US"/>
                </a:p>
              </p:txBody>
            </p:sp>
            <p:sp>
              <p:nvSpPr>
                <p:cNvPr id="2022" name="Freeform: Shape 2021">
                  <a:extLst>
                    <a:ext uri="{FF2B5EF4-FFF2-40B4-BE49-F238E27FC236}">
                      <a16:creationId xmlns:a16="http://schemas.microsoft.com/office/drawing/2014/main" id="{9D432204-56A6-B9A2-2B34-0E966E970CDD}"/>
                    </a:ext>
                  </a:extLst>
                </p:cNvPr>
                <p:cNvSpPr/>
                <p:nvPr/>
              </p:nvSpPr>
              <p:spPr>
                <a:xfrm flipV="1">
                  <a:off x="5460310" y="1853435"/>
                  <a:ext cx="44360" cy="49640"/>
                </a:xfrm>
                <a:custGeom>
                  <a:avLst/>
                  <a:gdLst>
                    <a:gd name="connsiteX0" fmla="*/ -423 w 44360"/>
                    <a:gd name="connsiteY0" fmla="*/ 12986 h 49640"/>
                    <a:gd name="connsiteX1" fmla="*/ 12184 w 44360"/>
                    <a:gd name="connsiteY1" fmla="*/ 14904 h 49640"/>
                    <a:gd name="connsiteX2" fmla="*/ 15447 w 44360"/>
                    <a:gd name="connsiteY2" fmla="*/ 9337 h 49640"/>
                    <a:gd name="connsiteX3" fmla="*/ 22344 w 44360"/>
                    <a:gd name="connsiteY3" fmla="*/ 7434 h 49640"/>
                    <a:gd name="connsiteX4" fmla="*/ 29671 w 44360"/>
                    <a:gd name="connsiteY4" fmla="*/ 9223 h 49640"/>
                    <a:gd name="connsiteX5" fmla="*/ 31331 w 44360"/>
                    <a:gd name="connsiteY5" fmla="*/ 12585 h 49640"/>
                    <a:gd name="connsiteX6" fmla="*/ 30429 w 44360"/>
                    <a:gd name="connsiteY6" fmla="*/ 14947 h 49640"/>
                    <a:gd name="connsiteX7" fmla="*/ 26236 w 44360"/>
                    <a:gd name="connsiteY7" fmla="*/ 16607 h 49640"/>
                    <a:gd name="connsiteX8" fmla="*/ 6961 w 44360"/>
                    <a:gd name="connsiteY8" fmla="*/ 22731 h 49640"/>
                    <a:gd name="connsiteX9" fmla="*/ 1323 w 44360"/>
                    <a:gd name="connsiteY9" fmla="*/ 33421 h 49640"/>
                    <a:gd name="connsiteX10" fmla="*/ 6188 w 44360"/>
                    <a:gd name="connsiteY10" fmla="*/ 43795 h 49640"/>
                    <a:gd name="connsiteX11" fmla="*/ 21314 w 44360"/>
                    <a:gd name="connsiteY11" fmla="*/ 48002 h 49640"/>
                    <a:gd name="connsiteX12" fmla="*/ 35795 w 44360"/>
                    <a:gd name="connsiteY12" fmla="*/ 44825 h 49640"/>
                    <a:gd name="connsiteX13" fmla="*/ 42335 w 44360"/>
                    <a:gd name="connsiteY13" fmla="*/ 35438 h 49640"/>
                    <a:gd name="connsiteX14" fmla="*/ 30472 w 44360"/>
                    <a:gd name="connsiteY14" fmla="*/ 33249 h 49640"/>
                    <a:gd name="connsiteX15" fmla="*/ 27581 w 44360"/>
                    <a:gd name="connsiteY15" fmla="*/ 37485 h 49640"/>
                    <a:gd name="connsiteX16" fmla="*/ 21528 w 44360"/>
                    <a:gd name="connsiteY16" fmla="*/ 38973 h 49640"/>
                    <a:gd name="connsiteX17" fmla="*/ 14431 w 44360"/>
                    <a:gd name="connsiteY17" fmla="*/ 37585 h 49640"/>
                    <a:gd name="connsiteX18" fmla="*/ 13000 w 44360"/>
                    <a:gd name="connsiteY18" fmla="*/ 35038 h 49640"/>
                    <a:gd name="connsiteX19" fmla="*/ 14245 w 44360"/>
                    <a:gd name="connsiteY19" fmla="*/ 32748 h 49640"/>
                    <a:gd name="connsiteX20" fmla="*/ 25979 w 44360"/>
                    <a:gd name="connsiteY20" fmla="*/ 29213 h 49640"/>
                    <a:gd name="connsiteX21" fmla="*/ 40002 w 44360"/>
                    <a:gd name="connsiteY21" fmla="*/ 23633 h 49640"/>
                    <a:gd name="connsiteX22" fmla="*/ 43938 w 44360"/>
                    <a:gd name="connsiteY22" fmla="*/ 14288 h 49640"/>
                    <a:gd name="connsiteX23" fmla="*/ 38486 w 44360"/>
                    <a:gd name="connsiteY23" fmla="*/ 3055 h 49640"/>
                    <a:gd name="connsiteX24" fmla="*/ 22344 w 44360"/>
                    <a:gd name="connsiteY24" fmla="*/ -1639 h 49640"/>
                    <a:gd name="connsiteX25" fmla="*/ 6975 w 44360"/>
                    <a:gd name="connsiteY25" fmla="*/ 2297 h 49640"/>
                    <a:gd name="connsiteX26" fmla="*/ -423 w 44360"/>
                    <a:gd name="connsiteY26" fmla="*/ 1298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423" y="12986"/>
                      </a:moveTo>
                      <a:lnTo>
                        <a:pt x="12184" y="14904"/>
                      </a:lnTo>
                      <a:cubicBezTo>
                        <a:pt x="12728" y="12461"/>
                        <a:pt x="13815" y="10606"/>
                        <a:pt x="15447" y="9337"/>
                      </a:cubicBezTo>
                      <a:cubicBezTo>
                        <a:pt x="17088" y="8068"/>
                        <a:pt x="19387" y="7434"/>
                        <a:pt x="22344" y="7434"/>
                      </a:cubicBezTo>
                      <a:cubicBezTo>
                        <a:pt x="25588" y="7434"/>
                        <a:pt x="28030" y="8030"/>
                        <a:pt x="29671" y="9223"/>
                      </a:cubicBezTo>
                      <a:cubicBezTo>
                        <a:pt x="30777" y="10062"/>
                        <a:pt x="31331" y="11183"/>
                        <a:pt x="31331" y="12585"/>
                      </a:cubicBezTo>
                      <a:cubicBezTo>
                        <a:pt x="31331" y="13539"/>
                        <a:pt x="31030" y="14327"/>
                        <a:pt x="30429" y="14947"/>
                      </a:cubicBezTo>
                      <a:cubicBezTo>
                        <a:pt x="29809" y="15548"/>
                        <a:pt x="28411" y="16101"/>
                        <a:pt x="26236" y="16607"/>
                      </a:cubicBezTo>
                      <a:cubicBezTo>
                        <a:pt x="16095" y="18839"/>
                        <a:pt x="9670" y="20880"/>
                        <a:pt x="6961" y="22731"/>
                      </a:cubicBezTo>
                      <a:cubicBezTo>
                        <a:pt x="3202" y="25297"/>
                        <a:pt x="1323" y="28860"/>
                        <a:pt x="1323" y="33421"/>
                      </a:cubicBezTo>
                      <a:cubicBezTo>
                        <a:pt x="1323" y="37532"/>
                        <a:pt x="2945" y="40990"/>
                        <a:pt x="6188" y="43795"/>
                      </a:cubicBezTo>
                      <a:cubicBezTo>
                        <a:pt x="9441" y="46600"/>
                        <a:pt x="14483" y="48002"/>
                        <a:pt x="21314" y="48002"/>
                      </a:cubicBezTo>
                      <a:cubicBezTo>
                        <a:pt x="27810" y="48002"/>
                        <a:pt x="32638" y="46943"/>
                        <a:pt x="35795" y="44825"/>
                      </a:cubicBezTo>
                      <a:cubicBezTo>
                        <a:pt x="38962" y="42708"/>
                        <a:pt x="41142" y="39578"/>
                        <a:pt x="42335" y="35438"/>
                      </a:cubicBezTo>
                      <a:lnTo>
                        <a:pt x="30472" y="33249"/>
                      </a:lnTo>
                      <a:cubicBezTo>
                        <a:pt x="29966" y="35090"/>
                        <a:pt x="29003" y="36502"/>
                        <a:pt x="27581" y="37485"/>
                      </a:cubicBezTo>
                      <a:cubicBezTo>
                        <a:pt x="26169" y="38477"/>
                        <a:pt x="24152" y="38973"/>
                        <a:pt x="21528" y="38973"/>
                      </a:cubicBezTo>
                      <a:cubicBezTo>
                        <a:pt x="18228" y="38973"/>
                        <a:pt x="15862" y="38510"/>
                        <a:pt x="14431" y="37585"/>
                      </a:cubicBezTo>
                      <a:cubicBezTo>
                        <a:pt x="13477" y="36926"/>
                        <a:pt x="13000" y="36077"/>
                        <a:pt x="13000" y="35038"/>
                      </a:cubicBezTo>
                      <a:cubicBezTo>
                        <a:pt x="13000" y="34141"/>
                        <a:pt x="13415" y="33378"/>
                        <a:pt x="14245" y="32748"/>
                      </a:cubicBezTo>
                      <a:cubicBezTo>
                        <a:pt x="15380" y="31918"/>
                        <a:pt x="19291" y="30740"/>
                        <a:pt x="25979" y="29213"/>
                      </a:cubicBezTo>
                      <a:cubicBezTo>
                        <a:pt x="32676" y="27697"/>
                        <a:pt x="37350" y="25836"/>
                        <a:pt x="40002" y="23633"/>
                      </a:cubicBezTo>
                      <a:cubicBezTo>
                        <a:pt x="42626" y="21391"/>
                        <a:pt x="43938" y="18276"/>
                        <a:pt x="43938" y="14288"/>
                      </a:cubicBezTo>
                      <a:cubicBezTo>
                        <a:pt x="43938" y="9929"/>
                        <a:pt x="42120" y="6184"/>
                        <a:pt x="38486" y="3055"/>
                      </a:cubicBezTo>
                      <a:cubicBezTo>
                        <a:pt x="34851" y="-74"/>
                        <a:pt x="29470" y="-1639"/>
                        <a:pt x="22344" y="-1639"/>
                      </a:cubicBezTo>
                      <a:cubicBezTo>
                        <a:pt x="15876" y="-1639"/>
                        <a:pt x="10753" y="-327"/>
                        <a:pt x="6975" y="2297"/>
                      </a:cubicBezTo>
                      <a:cubicBezTo>
                        <a:pt x="3207" y="4920"/>
                        <a:pt x="741" y="8483"/>
                        <a:pt x="-423" y="12986"/>
                      </a:cubicBezTo>
                      <a:close/>
                    </a:path>
                  </a:pathLst>
                </a:custGeom>
                <a:solidFill>
                  <a:srgbClr val="000000"/>
                </a:solidFill>
                <a:ln w="14" cap="flat">
                  <a:noFill/>
                  <a:prstDash val="solid"/>
                  <a:round/>
                </a:ln>
              </p:spPr>
              <p:txBody>
                <a:bodyPr rtlCol="0" anchor="ctr"/>
                <a:lstStyle/>
                <a:p>
                  <a:endParaRPr lang="en-US"/>
                </a:p>
              </p:txBody>
            </p:sp>
            <p:sp>
              <p:nvSpPr>
                <p:cNvPr id="2023" name="Freeform: Shape 2022">
                  <a:extLst>
                    <a:ext uri="{FF2B5EF4-FFF2-40B4-BE49-F238E27FC236}">
                      <a16:creationId xmlns:a16="http://schemas.microsoft.com/office/drawing/2014/main" id="{ACB1D826-1596-6C16-50BB-28A45DA3FD8D}"/>
                    </a:ext>
                  </a:extLst>
                </p:cNvPr>
                <p:cNvSpPr/>
                <p:nvPr/>
              </p:nvSpPr>
              <p:spPr>
                <a:xfrm flipV="1">
                  <a:off x="5512002" y="1853435"/>
                  <a:ext cx="44372" cy="49640"/>
                </a:xfrm>
                <a:custGeom>
                  <a:avLst/>
                  <a:gdLst>
                    <a:gd name="connsiteX0" fmla="*/ 30703 w 44372"/>
                    <a:gd name="connsiteY0" fmla="*/ 14546 h 49640"/>
                    <a:gd name="connsiteX1" fmla="*/ 43224 w 44372"/>
                    <a:gd name="connsiteY1" fmla="*/ 12442 h 49640"/>
                    <a:gd name="connsiteX2" fmla="*/ 35596 w 44372"/>
                    <a:gd name="connsiteY2" fmla="*/ 1953 h 49640"/>
                    <a:gd name="connsiteX3" fmla="*/ 22575 w 44372"/>
                    <a:gd name="connsiteY3" fmla="*/ -1639 h 49640"/>
                    <a:gd name="connsiteX4" fmla="*/ 4229 w 44372"/>
                    <a:gd name="connsiteY4" fmla="*/ 6461 h 49640"/>
                    <a:gd name="connsiteX5" fmla="*/ -464 w 44372"/>
                    <a:gd name="connsiteY5" fmla="*/ 22817 h 49640"/>
                    <a:gd name="connsiteX6" fmla="*/ 5703 w 44372"/>
                    <a:gd name="connsiteY6" fmla="*/ 41305 h 49640"/>
                    <a:gd name="connsiteX7" fmla="*/ 21315 w 44372"/>
                    <a:gd name="connsiteY7" fmla="*/ 48002 h 49640"/>
                    <a:gd name="connsiteX8" fmla="*/ 38043 w 44372"/>
                    <a:gd name="connsiteY8" fmla="*/ 41005 h 49640"/>
                    <a:gd name="connsiteX9" fmla="*/ 43896 w 44372"/>
                    <a:gd name="connsiteY9" fmla="*/ 19554 h 49640"/>
                    <a:gd name="connsiteX10" fmla="*/ 12415 w 44372"/>
                    <a:gd name="connsiteY10" fmla="*/ 19554 h 49640"/>
                    <a:gd name="connsiteX11" fmla="*/ 15463 w 44372"/>
                    <a:gd name="connsiteY11" fmla="*/ 10854 h 49640"/>
                    <a:gd name="connsiteX12" fmla="*/ 22703 w 44372"/>
                    <a:gd name="connsiteY12" fmla="*/ 7749 h 49640"/>
                    <a:gd name="connsiteX13" fmla="*/ 27655 w 44372"/>
                    <a:gd name="connsiteY13" fmla="*/ 9351 h 49640"/>
                    <a:gd name="connsiteX14" fmla="*/ 30703 w 44372"/>
                    <a:gd name="connsiteY14" fmla="*/ 14546 h 49640"/>
                    <a:gd name="connsiteX15" fmla="*/ 31418 w 44372"/>
                    <a:gd name="connsiteY15" fmla="*/ 27253 h 49640"/>
                    <a:gd name="connsiteX16" fmla="*/ 28599 w 44372"/>
                    <a:gd name="connsiteY16" fmla="*/ 35538 h 49640"/>
                    <a:gd name="connsiteX17" fmla="*/ 22074 w 44372"/>
                    <a:gd name="connsiteY17" fmla="*/ 38386 h 49640"/>
                    <a:gd name="connsiteX18" fmla="*/ 15277 w 44372"/>
                    <a:gd name="connsiteY18" fmla="*/ 35395 h 49640"/>
                    <a:gd name="connsiteX19" fmla="*/ 12644 w 44372"/>
                    <a:gd name="connsiteY19" fmla="*/ 27253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703" y="14546"/>
                      </a:moveTo>
                      <a:lnTo>
                        <a:pt x="43224" y="12442"/>
                      </a:lnTo>
                      <a:cubicBezTo>
                        <a:pt x="41621" y="7854"/>
                        <a:pt x="39078" y="4357"/>
                        <a:pt x="35596" y="1953"/>
                      </a:cubicBezTo>
                      <a:cubicBezTo>
                        <a:pt x="32124" y="-441"/>
                        <a:pt x="27783" y="-1639"/>
                        <a:pt x="22575" y="-1639"/>
                      </a:cubicBezTo>
                      <a:cubicBezTo>
                        <a:pt x="14313" y="-1639"/>
                        <a:pt x="8198" y="1061"/>
                        <a:pt x="4229" y="6461"/>
                      </a:cubicBezTo>
                      <a:cubicBezTo>
                        <a:pt x="1100" y="10782"/>
                        <a:pt x="-464" y="16234"/>
                        <a:pt x="-464" y="22817"/>
                      </a:cubicBezTo>
                      <a:cubicBezTo>
                        <a:pt x="-464" y="30687"/>
                        <a:pt x="1592" y="36850"/>
                        <a:pt x="5703" y="41305"/>
                      </a:cubicBezTo>
                      <a:cubicBezTo>
                        <a:pt x="9824" y="45770"/>
                        <a:pt x="15029" y="48002"/>
                        <a:pt x="21315" y="48002"/>
                      </a:cubicBezTo>
                      <a:cubicBezTo>
                        <a:pt x="28384" y="48002"/>
                        <a:pt x="33960" y="45670"/>
                        <a:pt x="38043" y="41005"/>
                      </a:cubicBezTo>
                      <a:cubicBezTo>
                        <a:pt x="42126" y="36340"/>
                        <a:pt x="44077" y="29190"/>
                        <a:pt x="43896" y="19554"/>
                      </a:cubicBezTo>
                      <a:lnTo>
                        <a:pt x="12415" y="19554"/>
                      </a:lnTo>
                      <a:cubicBezTo>
                        <a:pt x="12510" y="15834"/>
                        <a:pt x="13526" y="12934"/>
                        <a:pt x="15463" y="10854"/>
                      </a:cubicBezTo>
                      <a:cubicBezTo>
                        <a:pt x="17399" y="8784"/>
                        <a:pt x="19813" y="7749"/>
                        <a:pt x="22703" y="7749"/>
                      </a:cubicBezTo>
                      <a:cubicBezTo>
                        <a:pt x="24669" y="7749"/>
                        <a:pt x="26319" y="8283"/>
                        <a:pt x="27655" y="9351"/>
                      </a:cubicBezTo>
                      <a:cubicBezTo>
                        <a:pt x="29000" y="10429"/>
                        <a:pt x="30016" y="12161"/>
                        <a:pt x="30703" y="14546"/>
                      </a:cubicBezTo>
                      <a:close/>
                      <a:moveTo>
                        <a:pt x="31418" y="27253"/>
                      </a:moveTo>
                      <a:cubicBezTo>
                        <a:pt x="31332" y="30888"/>
                        <a:pt x="30392" y="33650"/>
                        <a:pt x="28599" y="35538"/>
                      </a:cubicBezTo>
                      <a:cubicBezTo>
                        <a:pt x="26815" y="37437"/>
                        <a:pt x="24640" y="38386"/>
                        <a:pt x="22074" y="38386"/>
                      </a:cubicBezTo>
                      <a:cubicBezTo>
                        <a:pt x="19336" y="38386"/>
                        <a:pt x="17070" y="37389"/>
                        <a:pt x="15277" y="35395"/>
                      </a:cubicBezTo>
                      <a:cubicBezTo>
                        <a:pt x="13493" y="33392"/>
                        <a:pt x="12615" y="30678"/>
                        <a:pt x="12644" y="27253"/>
                      </a:cubicBezTo>
                      <a:close/>
                    </a:path>
                  </a:pathLst>
                </a:custGeom>
                <a:solidFill>
                  <a:srgbClr val="000000"/>
                </a:solidFill>
                <a:ln w="14" cap="flat">
                  <a:noFill/>
                  <a:prstDash val="solid"/>
                  <a:round/>
                </a:ln>
              </p:spPr>
              <p:txBody>
                <a:bodyPr rtlCol="0" anchor="ctr"/>
                <a:lstStyle/>
                <a:p>
                  <a:endParaRPr lang="en-US"/>
                </a:p>
              </p:txBody>
            </p:sp>
            <p:sp>
              <p:nvSpPr>
                <p:cNvPr id="2024" name="Freeform: Shape 2023">
                  <a:extLst>
                    <a:ext uri="{FF2B5EF4-FFF2-40B4-BE49-F238E27FC236}">
                      <a16:creationId xmlns:a16="http://schemas.microsoft.com/office/drawing/2014/main" id="{165A19A1-E130-2268-5321-992B86E22259}"/>
                    </a:ext>
                  </a:extLst>
                </p:cNvPr>
                <p:cNvSpPr/>
                <p:nvPr/>
              </p:nvSpPr>
              <p:spPr>
                <a:xfrm flipV="1">
                  <a:off x="5560031" y="190200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25" name="Freeform: Shape 2024">
                  <a:extLst>
                    <a:ext uri="{FF2B5EF4-FFF2-40B4-BE49-F238E27FC236}">
                      <a16:creationId xmlns:a16="http://schemas.microsoft.com/office/drawing/2014/main" id="{589F813A-D874-E541-FA9F-E55ED0500194}"/>
                    </a:ext>
                  </a:extLst>
                </p:cNvPr>
                <p:cNvSpPr/>
                <p:nvPr/>
              </p:nvSpPr>
              <p:spPr>
                <a:xfrm flipV="1">
                  <a:off x="5589726" y="1844721"/>
                  <a:ext cx="44947" cy="49812"/>
                </a:xfrm>
                <a:custGeom>
                  <a:avLst/>
                  <a:gdLst>
                    <a:gd name="connsiteX0" fmla="*/ 44387 w 44947"/>
                    <a:gd name="connsiteY0" fmla="*/ -2244 h 49812"/>
                    <a:gd name="connsiteX1" fmla="*/ -560 w 44947"/>
                    <a:gd name="connsiteY1" fmla="*/ 17304 h 49812"/>
                    <a:gd name="connsiteX2" fmla="*/ -560 w 44947"/>
                    <a:gd name="connsiteY2" fmla="*/ 28122 h 49812"/>
                    <a:gd name="connsiteX3" fmla="*/ 44387 w 44947"/>
                    <a:gd name="connsiteY3" fmla="*/ 47569 h 49812"/>
                    <a:gd name="connsiteX4" fmla="*/ 44387 w 44947"/>
                    <a:gd name="connsiteY4" fmla="*/ 34833 h 49812"/>
                    <a:gd name="connsiteX5" fmla="*/ 13034 w 44947"/>
                    <a:gd name="connsiteY5" fmla="*/ 22842 h 49812"/>
                    <a:gd name="connsiteX6" fmla="*/ 44387 w 44947"/>
                    <a:gd name="connsiteY6" fmla="*/ 10406 h 4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7" h="49812">
                      <a:moveTo>
                        <a:pt x="44387" y="-2244"/>
                      </a:moveTo>
                      <a:lnTo>
                        <a:pt x="-560" y="17304"/>
                      </a:lnTo>
                      <a:lnTo>
                        <a:pt x="-560" y="28122"/>
                      </a:lnTo>
                      <a:lnTo>
                        <a:pt x="44387" y="47569"/>
                      </a:lnTo>
                      <a:lnTo>
                        <a:pt x="44387" y="34833"/>
                      </a:lnTo>
                      <a:lnTo>
                        <a:pt x="13034" y="22842"/>
                      </a:lnTo>
                      <a:lnTo>
                        <a:pt x="44387" y="10406"/>
                      </a:lnTo>
                      <a:close/>
                    </a:path>
                  </a:pathLst>
                </a:custGeom>
                <a:solidFill>
                  <a:srgbClr val="000000"/>
                </a:solidFill>
                <a:ln w="14" cap="flat">
                  <a:noFill/>
                  <a:prstDash val="solid"/>
                  <a:round/>
                </a:ln>
              </p:spPr>
              <p:txBody>
                <a:bodyPr rtlCol="0" anchor="ctr"/>
                <a:lstStyle/>
                <a:p>
                  <a:endParaRPr lang="en-US"/>
                </a:p>
              </p:txBody>
            </p:sp>
            <p:sp>
              <p:nvSpPr>
                <p:cNvPr id="2026" name="Freeform: Shape 2025">
                  <a:extLst>
                    <a:ext uri="{FF2B5EF4-FFF2-40B4-BE49-F238E27FC236}">
                      <a16:creationId xmlns:a16="http://schemas.microsoft.com/office/drawing/2014/main" id="{D8DA1F75-97FA-2B4A-B134-7AA4B8A305A5}"/>
                    </a:ext>
                  </a:extLst>
                </p:cNvPr>
                <p:cNvSpPr/>
                <p:nvPr/>
              </p:nvSpPr>
              <p:spPr>
                <a:xfrm flipV="1">
                  <a:off x="5642766" y="1853979"/>
                  <a:ext cx="45834" cy="31381"/>
                </a:xfrm>
                <a:custGeom>
                  <a:avLst/>
                  <a:gdLst>
                    <a:gd name="connsiteX0" fmla="*/ -548 w 45834"/>
                    <a:gd name="connsiteY0" fmla="*/ 17607 h 31381"/>
                    <a:gd name="connsiteX1" fmla="*/ -548 w 45834"/>
                    <a:gd name="connsiteY1" fmla="*/ 29141 h 31381"/>
                    <a:gd name="connsiteX2" fmla="*/ 45287 w 45834"/>
                    <a:gd name="connsiteY2" fmla="*/ 29141 h 31381"/>
                    <a:gd name="connsiteX3" fmla="*/ 45287 w 45834"/>
                    <a:gd name="connsiteY3" fmla="*/ 17607 h 31381"/>
                    <a:gd name="connsiteX4" fmla="*/ -548 w 45834"/>
                    <a:gd name="connsiteY4" fmla="*/ -2241 h 31381"/>
                    <a:gd name="connsiteX5" fmla="*/ -548 w 45834"/>
                    <a:gd name="connsiteY5" fmla="*/ 9336 h 31381"/>
                    <a:gd name="connsiteX6" fmla="*/ 45287 w 45834"/>
                    <a:gd name="connsiteY6" fmla="*/ 9336 h 31381"/>
                    <a:gd name="connsiteX7" fmla="*/ 45287 w 45834"/>
                    <a:gd name="connsiteY7" fmla="*/ -2241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548" y="17607"/>
                      </a:moveTo>
                      <a:lnTo>
                        <a:pt x="-548" y="29141"/>
                      </a:lnTo>
                      <a:lnTo>
                        <a:pt x="45287" y="29141"/>
                      </a:lnTo>
                      <a:lnTo>
                        <a:pt x="45287" y="17607"/>
                      </a:lnTo>
                      <a:close/>
                      <a:moveTo>
                        <a:pt x="-548" y="-2241"/>
                      </a:moveTo>
                      <a:lnTo>
                        <a:pt x="-548" y="9336"/>
                      </a:lnTo>
                      <a:lnTo>
                        <a:pt x="45287" y="9336"/>
                      </a:lnTo>
                      <a:lnTo>
                        <a:pt x="45287" y="-2241"/>
                      </a:lnTo>
                      <a:close/>
                    </a:path>
                  </a:pathLst>
                </a:custGeom>
                <a:solidFill>
                  <a:srgbClr val="000000"/>
                </a:solidFill>
                <a:ln w="14" cap="flat">
                  <a:noFill/>
                  <a:prstDash val="solid"/>
                  <a:round/>
                </a:ln>
              </p:spPr>
              <p:txBody>
                <a:bodyPr rtlCol="0" anchor="ctr"/>
                <a:lstStyle/>
                <a:p>
                  <a:endParaRPr lang="en-US"/>
                </a:p>
              </p:txBody>
            </p:sp>
            <p:sp>
              <p:nvSpPr>
                <p:cNvPr id="2027" name="Freeform: Shape 2026">
                  <a:extLst>
                    <a:ext uri="{FF2B5EF4-FFF2-40B4-BE49-F238E27FC236}">
                      <a16:creationId xmlns:a16="http://schemas.microsoft.com/office/drawing/2014/main" id="{075C161A-7C87-CC2D-D838-7E64818481DE}"/>
                    </a:ext>
                  </a:extLst>
                </p:cNvPr>
                <p:cNvSpPr/>
                <p:nvPr/>
              </p:nvSpPr>
              <p:spPr>
                <a:xfrm flipV="1">
                  <a:off x="5692442" y="190200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28" name="Freeform: Shape 2027">
                  <a:extLst>
                    <a:ext uri="{FF2B5EF4-FFF2-40B4-BE49-F238E27FC236}">
                      <a16:creationId xmlns:a16="http://schemas.microsoft.com/office/drawing/2014/main" id="{6A1A6E51-3C25-9B9C-AF57-F5B296A28A82}"/>
                    </a:ext>
                  </a:extLst>
                </p:cNvPr>
                <p:cNvSpPr/>
                <p:nvPr/>
              </p:nvSpPr>
              <p:spPr>
                <a:xfrm flipV="1">
                  <a:off x="5725127" y="1836178"/>
                  <a:ext cx="28805" cy="65825"/>
                </a:xfrm>
                <a:custGeom>
                  <a:avLst/>
                  <a:gdLst>
                    <a:gd name="connsiteX0" fmla="*/ 28630 w 28805"/>
                    <a:gd name="connsiteY0" fmla="*/ -2281 h 65825"/>
                    <a:gd name="connsiteX1" fmla="*/ 16066 w 28805"/>
                    <a:gd name="connsiteY1" fmla="*/ -2281 h 65825"/>
                    <a:gd name="connsiteX2" fmla="*/ 16066 w 28805"/>
                    <a:gd name="connsiteY2" fmla="*/ 45070 h 65825"/>
                    <a:gd name="connsiteX3" fmla="*/ -176 w 28805"/>
                    <a:gd name="connsiteY3" fmla="*/ 35554 h 65825"/>
                    <a:gd name="connsiteX4" fmla="*/ -176 w 28805"/>
                    <a:gd name="connsiteY4" fmla="*/ 46959 h 65825"/>
                    <a:gd name="connsiteX5" fmla="*/ 10514 w 28805"/>
                    <a:gd name="connsiteY5" fmla="*/ 53055 h 65825"/>
                    <a:gd name="connsiteX6" fmla="*/ 18427 w 28805"/>
                    <a:gd name="connsiteY6" fmla="*/ 63544 h 65825"/>
                    <a:gd name="connsiteX7" fmla="*/ 28630 w 28805"/>
                    <a:gd name="connsiteY7" fmla="*/ 6354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5" h="65825">
                      <a:moveTo>
                        <a:pt x="28630" y="-2281"/>
                      </a:moveTo>
                      <a:lnTo>
                        <a:pt x="16066" y="-2281"/>
                      </a:lnTo>
                      <a:lnTo>
                        <a:pt x="16066" y="45070"/>
                      </a:lnTo>
                      <a:cubicBezTo>
                        <a:pt x="11468" y="40777"/>
                        <a:pt x="6054" y="37605"/>
                        <a:pt x="-176" y="35554"/>
                      </a:cubicBezTo>
                      <a:lnTo>
                        <a:pt x="-176" y="46959"/>
                      </a:lnTo>
                      <a:cubicBezTo>
                        <a:pt x="3106" y="48027"/>
                        <a:pt x="6669" y="50059"/>
                        <a:pt x="10514" y="53055"/>
                      </a:cubicBezTo>
                      <a:cubicBezTo>
                        <a:pt x="14359" y="56050"/>
                        <a:pt x="16996" y="59547"/>
                        <a:pt x="18427" y="63544"/>
                      </a:cubicBezTo>
                      <a:lnTo>
                        <a:pt x="28630" y="63544"/>
                      </a:lnTo>
                      <a:close/>
                    </a:path>
                  </a:pathLst>
                </a:custGeom>
                <a:solidFill>
                  <a:srgbClr val="000000"/>
                </a:solidFill>
                <a:ln w="14" cap="flat">
                  <a:noFill/>
                  <a:prstDash val="solid"/>
                  <a:round/>
                </a:ln>
              </p:spPr>
              <p:txBody>
                <a:bodyPr rtlCol="0" anchor="ctr"/>
                <a:lstStyle/>
                <a:p>
                  <a:endParaRPr lang="en-US"/>
                </a:p>
              </p:txBody>
            </p:sp>
            <p:sp>
              <p:nvSpPr>
                <p:cNvPr id="2029" name="Freeform: Shape 2028">
                  <a:extLst>
                    <a:ext uri="{FF2B5EF4-FFF2-40B4-BE49-F238E27FC236}">
                      <a16:creationId xmlns:a16="http://schemas.microsoft.com/office/drawing/2014/main" id="{96CC6CE4-4C49-3390-3F3A-8C618DE54364}"/>
                    </a:ext>
                  </a:extLst>
                </p:cNvPr>
                <p:cNvSpPr/>
                <p:nvPr/>
              </p:nvSpPr>
              <p:spPr>
                <a:xfrm flipV="1">
                  <a:off x="5771096" y="1836178"/>
                  <a:ext cx="44059" cy="65825"/>
                </a:xfrm>
                <a:custGeom>
                  <a:avLst/>
                  <a:gdLst>
                    <a:gd name="connsiteX0" fmla="*/ 43711 w 44059"/>
                    <a:gd name="connsiteY0" fmla="*/ 9396 h 65825"/>
                    <a:gd name="connsiteX1" fmla="*/ 43711 w 44059"/>
                    <a:gd name="connsiteY1" fmla="*/ -2281 h 65825"/>
                    <a:gd name="connsiteX2" fmla="*/ -349 w 44059"/>
                    <a:gd name="connsiteY2" fmla="*/ -2281 h 65825"/>
                    <a:gd name="connsiteX3" fmla="*/ 3944 w 44059"/>
                    <a:gd name="connsiteY3" fmla="*/ 10269 h 65825"/>
                    <a:gd name="connsiteX4" fmla="*/ 18082 w 44059"/>
                    <a:gd name="connsiteY4" fmla="*/ 25981 h 65825"/>
                    <a:gd name="connsiteX5" fmla="*/ 28500 w 44059"/>
                    <a:gd name="connsiteY5" fmla="*/ 36713 h 65825"/>
                    <a:gd name="connsiteX6" fmla="*/ 31090 w 44059"/>
                    <a:gd name="connsiteY6" fmla="*/ 44412 h 65825"/>
                    <a:gd name="connsiteX7" fmla="*/ 28829 w 44059"/>
                    <a:gd name="connsiteY7" fmla="*/ 50866 h 65825"/>
                    <a:gd name="connsiteX8" fmla="*/ 22604 w 44059"/>
                    <a:gd name="connsiteY8" fmla="*/ 53126 h 65825"/>
                    <a:gd name="connsiteX9" fmla="*/ 16336 w 44059"/>
                    <a:gd name="connsiteY9" fmla="*/ 50751 h 65825"/>
                    <a:gd name="connsiteX10" fmla="*/ 13660 w 44059"/>
                    <a:gd name="connsiteY10" fmla="*/ 42881 h 65825"/>
                    <a:gd name="connsiteX11" fmla="*/ 1139 w 44059"/>
                    <a:gd name="connsiteY11" fmla="*/ 44140 h 65825"/>
                    <a:gd name="connsiteX12" fmla="*/ 8151 w 44059"/>
                    <a:gd name="connsiteY12" fmla="*/ 59022 h 65825"/>
                    <a:gd name="connsiteX13" fmla="*/ 22904 w 44059"/>
                    <a:gd name="connsiteY13" fmla="*/ 63544 h 65825"/>
                    <a:gd name="connsiteX14" fmla="*/ 38159 w 44059"/>
                    <a:gd name="connsiteY14" fmla="*/ 58307 h 65825"/>
                    <a:gd name="connsiteX15" fmla="*/ 43711 w 44059"/>
                    <a:gd name="connsiteY15" fmla="*/ 45299 h 65825"/>
                    <a:gd name="connsiteX16" fmla="*/ 42123 w 44059"/>
                    <a:gd name="connsiteY16" fmla="*/ 36871 h 65825"/>
                    <a:gd name="connsiteX17" fmla="*/ 37085 w 44059"/>
                    <a:gd name="connsiteY17" fmla="*/ 28485 h 65825"/>
                    <a:gd name="connsiteX18" fmla="*/ 28857 w 44059"/>
                    <a:gd name="connsiteY18" fmla="*/ 20114 h 65825"/>
                    <a:gd name="connsiteX19" fmla="*/ 21316 w 44059"/>
                    <a:gd name="connsiteY19" fmla="*/ 12873 h 65825"/>
                    <a:gd name="connsiteX20" fmla="*/ 18755 w 44059"/>
                    <a:gd name="connsiteY20" fmla="*/ 9396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711" y="9396"/>
                      </a:moveTo>
                      <a:lnTo>
                        <a:pt x="43711" y="-2281"/>
                      </a:lnTo>
                      <a:lnTo>
                        <a:pt x="-349" y="-2281"/>
                      </a:lnTo>
                      <a:cubicBezTo>
                        <a:pt x="128" y="2136"/>
                        <a:pt x="1559" y="6319"/>
                        <a:pt x="3944" y="10269"/>
                      </a:cubicBezTo>
                      <a:cubicBezTo>
                        <a:pt x="6329" y="14218"/>
                        <a:pt x="11042" y="19455"/>
                        <a:pt x="18082" y="25981"/>
                      </a:cubicBezTo>
                      <a:cubicBezTo>
                        <a:pt x="23749" y="31256"/>
                        <a:pt x="27221" y="34834"/>
                        <a:pt x="28500" y="36713"/>
                      </a:cubicBezTo>
                      <a:cubicBezTo>
                        <a:pt x="30226" y="39308"/>
                        <a:pt x="31090" y="41874"/>
                        <a:pt x="31090" y="44412"/>
                      </a:cubicBezTo>
                      <a:cubicBezTo>
                        <a:pt x="31090" y="47207"/>
                        <a:pt x="30336" y="49358"/>
                        <a:pt x="28829" y="50866"/>
                      </a:cubicBezTo>
                      <a:cubicBezTo>
                        <a:pt x="27331" y="52373"/>
                        <a:pt x="25256" y="53126"/>
                        <a:pt x="22604" y="53126"/>
                      </a:cubicBezTo>
                      <a:cubicBezTo>
                        <a:pt x="19980" y="53126"/>
                        <a:pt x="17891" y="52335"/>
                        <a:pt x="16336" y="50751"/>
                      </a:cubicBezTo>
                      <a:cubicBezTo>
                        <a:pt x="14791" y="49177"/>
                        <a:pt x="13899" y="46554"/>
                        <a:pt x="13660" y="42881"/>
                      </a:cubicBezTo>
                      <a:lnTo>
                        <a:pt x="1139" y="44140"/>
                      </a:lnTo>
                      <a:cubicBezTo>
                        <a:pt x="1883" y="51056"/>
                        <a:pt x="4221" y="56017"/>
                        <a:pt x="8151" y="59022"/>
                      </a:cubicBezTo>
                      <a:cubicBezTo>
                        <a:pt x="12091" y="62037"/>
                        <a:pt x="17009" y="63544"/>
                        <a:pt x="22904" y="63544"/>
                      </a:cubicBezTo>
                      <a:cubicBezTo>
                        <a:pt x="29382" y="63544"/>
                        <a:pt x="34467" y="61798"/>
                        <a:pt x="38159" y="58307"/>
                      </a:cubicBezTo>
                      <a:cubicBezTo>
                        <a:pt x="41860" y="54825"/>
                        <a:pt x="43711" y="50489"/>
                        <a:pt x="43711" y="45299"/>
                      </a:cubicBezTo>
                      <a:cubicBezTo>
                        <a:pt x="43711" y="42351"/>
                        <a:pt x="43181" y="39542"/>
                        <a:pt x="42123" y="36871"/>
                      </a:cubicBezTo>
                      <a:cubicBezTo>
                        <a:pt x="41064" y="34199"/>
                        <a:pt x="39385" y="31404"/>
                        <a:pt x="37085" y="28485"/>
                      </a:cubicBezTo>
                      <a:cubicBezTo>
                        <a:pt x="35569" y="26548"/>
                        <a:pt x="32826" y="23758"/>
                        <a:pt x="28857" y="20114"/>
                      </a:cubicBezTo>
                      <a:cubicBezTo>
                        <a:pt x="24889" y="16479"/>
                        <a:pt x="22375" y="14065"/>
                        <a:pt x="21316" y="12873"/>
                      </a:cubicBezTo>
                      <a:cubicBezTo>
                        <a:pt x="20267" y="11680"/>
                        <a:pt x="19413" y="10521"/>
                        <a:pt x="18755" y="9396"/>
                      </a:cubicBezTo>
                      <a:close/>
                    </a:path>
                  </a:pathLst>
                </a:custGeom>
                <a:solidFill>
                  <a:srgbClr val="000000"/>
                </a:solidFill>
                <a:ln w="14" cap="flat">
                  <a:noFill/>
                  <a:prstDash val="solid"/>
                  <a:round/>
                </a:ln>
              </p:spPr>
              <p:txBody>
                <a:bodyPr rtlCol="0" anchor="ctr"/>
                <a:lstStyle/>
                <a:p>
                  <a:endParaRPr lang="en-US"/>
                </a:p>
              </p:txBody>
            </p:sp>
            <p:sp>
              <p:nvSpPr>
                <p:cNvPr id="2030" name="Freeform: Shape 2029">
                  <a:extLst>
                    <a:ext uri="{FF2B5EF4-FFF2-40B4-BE49-F238E27FC236}">
                      <a16:creationId xmlns:a16="http://schemas.microsoft.com/office/drawing/2014/main" id="{71DB953D-E2B6-0AF5-A5FD-3CFE43AEB6F0}"/>
                    </a:ext>
                  </a:extLst>
                </p:cNvPr>
                <p:cNvSpPr/>
                <p:nvPr/>
              </p:nvSpPr>
              <p:spPr>
                <a:xfrm flipV="1">
                  <a:off x="5823204" y="1836178"/>
                  <a:ext cx="43544" cy="66941"/>
                </a:xfrm>
                <a:custGeom>
                  <a:avLst/>
                  <a:gdLst>
                    <a:gd name="connsiteX0" fmla="*/ -401 w 43544"/>
                    <a:gd name="connsiteY0" fmla="*/ 16275 h 66941"/>
                    <a:gd name="connsiteX1" fmla="*/ 11762 w 43544"/>
                    <a:gd name="connsiteY1" fmla="*/ 17749 h 66941"/>
                    <a:gd name="connsiteX2" fmla="*/ 14882 w 43544"/>
                    <a:gd name="connsiteY2" fmla="*/ 10637 h 66941"/>
                    <a:gd name="connsiteX3" fmla="*/ 21064 w 43544"/>
                    <a:gd name="connsiteY3" fmla="*/ 8176 h 66941"/>
                    <a:gd name="connsiteX4" fmla="*/ 27603 w 43544"/>
                    <a:gd name="connsiteY4" fmla="*/ 11123 h 66941"/>
                    <a:gd name="connsiteX5" fmla="*/ 30265 w 43544"/>
                    <a:gd name="connsiteY5" fmla="*/ 19094 h 66941"/>
                    <a:gd name="connsiteX6" fmla="*/ 27718 w 43544"/>
                    <a:gd name="connsiteY6" fmla="*/ 26592 h 66941"/>
                    <a:gd name="connsiteX7" fmla="*/ 21507 w 43544"/>
                    <a:gd name="connsiteY7" fmla="*/ 29368 h 66941"/>
                    <a:gd name="connsiteX8" fmla="*/ 15741 w 43544"/>
                    <a:gd name="connsiteY8" fmla="*/ 28438 h 66941"/>
                    <a:gd name="connsiteX9" fmla="*/ 17129 w 43544"/>
                    <a:gd name="connsiteY9" fmla="*/ 38670 h 66941"/>
                    <a:gd name="connsiteX10" fmla="*/ 24899 w 43544"/>
                    <a:gd name="connsiteY10" fmla="*/ 40888 h 66941"/>
                    <a:gd name="connsiteX11" fmla="*/ 27589 w 43544"/>
                    <a:gd name="connsiteY11" fmla="*/ 47127 h 66941"/>
                    <a:gd name="connsiteX12" fmla="*/ 25614 w 43544"/>
                    <a:gd name="connsiteY12" fmla="*/ 52393 h 66941"/>
                    <a:gd name="connsiteX13" fmla="*/ 20391 w 43544"/>
                    <a:gd name="connsiteY13" fmla="*/ 54368 h 66941"/>
                    <a:gd name="connsiteX14" fmla="*/ 14882 w 43544"/>
                    <a:gd name="connsiteY14" fmla="*/ 52135 h 66941"/>
                    <a:gd name="connsiteX15" fmla="*/ 12120 w 43544"/>
                    <a:gd name="connsiteY15" fmla="*/ 45610 h 66941"/>
                    <a:gd name="connsiteX16" fmla="*/ 529 w 43544"/>
                    <a:gd name="connsiteY16" fmla="*/ 47570 h 66941"/>
                    <a:gd name="connsiteX17" fmla="*/ 4178 w 43544"/>
                    <a:gd name="connsiteY17" fmla="*/ 57072 h 66941"/>
                    <a:gd name="connsiteX18" fmla="*/ 10975 w 43544"/>
                    <a:gd name="connsiteY18" fmla="*/ 62667 h 66941"/>
                    <a:gd name="connsiteX19" fmla="*/ 20749 w 43544"/>
                    <a:gd name="connsiteY19" fmla="*/ 64699 h 66941"/>
                    <a:gd name="connsiteX20" fmla="*/ 35588 w 43544"/>
                    <a:gd name="connsiteY20" fmla="*/ 58804 h 66941"/>
                    <a:gd name="connsiteX21" fmla="*/ 40196 w 43544"/>
                    <a:gd name="connsiteY21" fmla="*/ 47885 h 66941"/>
                    <a:gd name="connsiteX22" fmla="*/ 30766 w 43544"/>
                    <a:gd name="connsiteY22" fmla="*/ 34119 h 66941"/>
                    <a:gd name="connsiteX23" fmla="*/ 39767 w 43544"/>
                    <a:gd name="connsiteY23" fmla="*/ 28696 h 66941"/>
                    <a:gd name="connsiteX24" fmla="*/ 43144 w 43544"/>
                    <a:gd name="connsiteY24" fmla="*/ 18550 h 66941"/>
                    <a:gd name="connsiteX25" fmla="*/ 36833 w 43544"/>
                    <a:gd name="connsiteY25" fmla="*/ 3840 h 66941"/>
                    <a:gd name="connsiteX26" fmla="*/ 21150 w 43544"/>
                    <a:gd name="connsiteY26" fmla="*/ -2242 h 66941"/>
                    <a:gd name="connsiteX27" fmla="*/ 6382 w 43544"/>
                    <a:gd name="connsiteY27" fmla="*/ 2881 h 66941"/>
                    <a:gd name="connsiteX28" fmla="*/ -401 w 43544"/>
                    <a:gd name="connsiteY28" fmla="*/ 16275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401" y="16275"/>
                      </a:moveTo>
                      <a:lnTo>
                        <a:pt x="11762" y="17749"/>
                      </a:lnTo>
                      <a:cubicBezTo>
                        <a:pt x="12144" y="14648"/>
                        <a:pt x="13184" y="12278"/>
                        <a:pt x="14882" y="10637"/>
                      </a:cubicBezTo>
                      <a:cubicBezTo>
                        <a:pt x="16590" y="8996"/>
                        <a:pt x="18650" y="8176"/>
                        <a:pt x="21064" y="8176"/>
                      </a:cubicBezTo>
                      <a:cubicBezTo>
                        <a:pt x="23659" y="8176"/>
                        <a:pt x="25839" y="9158"/>
                        <a:pt x="27603" y="11123"/>
                      </a:cubicBezTo>
                      <a:cubicBezTo>
                        <a:pt x="29378" y="13098"/>
                        <a:pt x="30265" y="15755"/>
                        <a:pt x="30265" y="19094"/>
                      </a:cubicBezTo>
                      <a:cubicBezTo>
                        <a:pt x="30265" y="22252"/>
                        <a:pt x="29416" y="24751"/>
                        <a:pt x="27718" y="26592"/>
                      </a:cubicBezTo>
                      <a:cubicBezTo>
                        <a:pt x="26020" y="28443"/>
                        <a:pt x="23950" y="29368"/>
                        <a:pt x="21507" y="29368"/>
                      </a:cubicBezTo>
                      <a:cubicBezTo>
                        <a:pt x="19895" y="29368"/>
                        <a:pt x="17973" y="29058"/>
                        <a:pt x="15741" y="28438"/>
                      </a:cubicBezTo>
                      <a:lnTo>
                        <a:pt x="17129" y="38670"/>
                      </a:lnTo>
                      <a:cubicBezTo>
                        <a:pt x="20525" y="38584"/>
                        <a:pt x="23115" y="39323"/>
                        <a:pt x="24899" y="40888"/>
                      </a:cubicBezTo>
                      <a:cubicBezTo>
                        <a:pt x="26692" y="42452"/>
                        <a:pt x="27589" y="44532"/>
                        <a:pt x="27589" y="47127"/>
                      </a:cubicBezTo>
                      <a:cubicBezTo>
                        <a:pt x="27589" y="49331"/>
                        <a:pt x="26931" y="51086"/>
                        <a:pt x="25614" y="52393"/>
                      </a:cubicBezTo>
                      <a:cubicBezTo>
                        <a:pt x="24307" y="53709"/>
                        <a:pt x="22566" y="54368"/>
                        <a:pt x="20391" y="54368"/>
                      </a:cubicBezTo>
                      <a:cubicBezTo>
                        <a:pt x="18245" y="54368"/>
                        <a:pt x="16408" y="53624"/>
                        <a:pt x="14882" y="52135"/>
                      </a:cubicBezTo>
                      <a:cubicBezTo>
                        <a:pt x="13365" y="50647"/>
                        <a:pt x="12445" y="48472"/>
                        <a:pt x="12120" y="45610"/>
                      </a:cubicBezTo>
                      <a:lnTo>
                        <a:pt x="529" y="47570"/>
                      </a:lnTo>
                      <a:cubicBezTo>
                        <a:pt x="1340" y="51539"/>
                        <a:pt x="2556" y="54706"/>
                        <a:pt x="4178" y="57072"/>
                      </a:cubicBezTo>
                      <a:cubicBezTo>
                        <a:pt x="5800" y="59448"/>
                        <a:pt x="8066" y="61313"/>
                        <a:pt x="10975" y="62667"/>
                      </a:cubicBezTo>
                      <a:cubicBezTo>
                        <a:pt x="13885" y="64022"/>
                        <a:pt x="17143" y="64699"/>
                        <a:pt x="20749" y="64699"/>
                      </a:cubicBezTo>
                      <a:cubicBezTo>
                        <a:pt x="26921" y="64699"/>
                        <a:pt x="31868" y="62734"/>
                        <a:pt x="35588" y="58804"/>
                      </a:cubicBezTo>
                      <a:cubicBezTo>
                        <a:pt x="38660" y="55579"/>
                        <a:pt x="40196" y="51940"/>
                        <a:pt x="40196" y="47885"/>
                      </a:cubicBezTo>
                      <a:cubicBezTo>
                        <a:pt x="40196" y="42133"/>
                        <a:pt x="37053" y="37544"/>
                        <a:pt x="30766" y="34119"/>
                      </a:cubicBezTo>
                      <a:cubicBezTo>
                        <a:pt x="34525" y="33308"/>
                        <a:pt x="37525" y="31501"/>
                        <a:pt x="39767" y="28696"/>
                      </a:cubicBezTo>
                      <a:cubicBezTo>
                        <a:pt x="42018" y="25901"/>
                        <a:pt x="43144" y="22519"/>
                        <a:pt x="43144" y="18550"/>
                      </a:cubicBezTo>
                      <a:cubicBezTo>
                        <a:pt x="43144" y="12798"/>
                        <a:pt x="41040" y="7894"/>
                        <a:pt x="36833" y="3840"/>
                      </a:cubicBezTo>
                      <a:cubicBezTo>
                        <a:pt x="32636" y="-215"/>
                        <a:pt x="27408" y="-2242"/>
                        <a:pt x="21150" y="-2242"/>
                      </a:cubicBezTo>
                      <a:cubicBezTo>
                        <a:pt x="15216" y="-2242"/>
                        <a:pt x="10293" y="-534"/>
                        <a:pt x="6382" y="2881"/>
                      </a:cubicBezTo>
                      <a:cubicBezTo>
                        <a:pt x="2480" y="6296"/>
                        <a:pt x="219" y="10761"/>
                        <a:pt x="-401" y="16275"/>
                      </a:cubicBezTo>
                      <a:close/>
                    </a:path>
                  </a:pathLst>
                </a:custGeom>
                <a:solidFill>
                  <a:srgbClr val="000000"/>
                </a:solidFill>
                <a:ln w="14" cap="flat">
                  <a:noFill/>
                  <a:prstDash val="solid"/>
                  <a:round/>
                </a:ln>
              </p:spPr>
              <p:txBody>
                <a:bodyPr rtlCol="0" anchor="ctr"/>
                <a:lstStyle/>
                <a:p>
                  <a:endParaRPr lang="en-US"/>
                </a:p>
              </p:txBody>
            </p:sp>
            <p:sp>
              <p:nvSpPr>
                <p:cNvPr id="2031" name="Freeform: Shape 2030">
                  <a:extLst>
                    <a:ext uri="{FF2B5EF4-FFF2-40B4-BE49-F238E27FC236}">
                      <a16:creationId xmlns:a16="http://schemas.microsoft.com/office/drawing/2014/main" id="{6BF9F53E-D41A-354C-79E1-59EF0B51A7A1}"/>
                    </a:ext>
                  </a:extLst>
                </p:cNvPr>
                <p:cNvSpPr/>
                <p:nvPr/>
              </p:nvSpPr>
              <p:spPr>
                <a:xfrm flipV="1">
                  <a:off x="5877257" y="1889439"/>
                  <a:ext cx="12578" cy="12564"/>
                </a:xfrm>
                <a:custGeom>
                  <a:avLst/>
                  <a:gdLst>
                    <a:gd name="connsiteX0" fmla="*/ 472 w 12578"/>
                    <a:gd name="connsiteY0" fmla="*/ -414 h 12564"/>
                    <a:gd name="connsiteX1" fmla="*/ 472 w 12578"/>
                    <a:gd name="connsiteY1" fmla="*/ 12150 h 12564"/>
                    <a:gd name="connsiteX2" fmla="*/ 13050 w 12578"/>
                    <a:gd name="connsiteY2" fmla="*/ 12150 h 12564"/>
                    <a:gd name="connsiteX3" fmla="*/ 13050 w 12578"/>
                    <a:gd name="connsiteY3" fmla="*/ -414 h 12564"/>
                  </a:gdLst>
                  <a:ahLst/>
                  <a:cxnLst>
                    <a:cxn ang="0">
                      <a:pos x="connsiteX0" y="connsiteY0"/>
                    </a:cxn>
                    <a:cxn ang="0">
                      <a:pos x="connsiteX1" y="connsiteY1"/>
                    </a:cxn>
                    <a:cxn ang="0">
                      <a:pos x="connsiteX2" y="connsiteY2"/>
                    </a:cxn>
                    <a:cxn ang="0">
                      <a:pos x="connsiteX3" y="connsiteY3"/>
                    </a:cxn>
                  </a:cxnLst>
                  <a:rect l="l" t="t" r="r" b="b"/>
                  <a:pathLst>
                    <a:path w="12578" h="12564">
                      <a:moveTo>
                        <a:pt x="472" y="-414"/>
                      </a:moveTo>
                      <a:lnTo>
                        <a:pt x="472" y="12150"/>
                      </a:lnTo>
                      <a:lnTo>
                        <a:pt x="13050" y="12150"/>
                      </a:lnTo>
                      <a:lnTo>
                        <a:pt x="13050" y="-414"/>
                      </a:lnTo>
                      <a:close/>
                    </a:path>
                  </a:pathLst>
                </a:custGeom>
                <a:solidFill>
                  <a:srgbClr val="000000"/>
                </a:solidFill>
                <a:ln w="14" cap="flat">
                  <a:noFill/>
                  <a:prstDash val="solid"/>
                  <a:round/>
                </a:ln>
              </p:spPr>
              <p:txBody>
                <a:bodyPr rtlCol="0" anchor="ctr"/>
                <a:lstStyle/>
                <a:p>
                  <a:endParaRPr lang="en-US"/>
                </a:p>
              </p:txBody>
            </p:sp>
            <p:sp>
              <p:nvSpPr>
                <p:cNvPr id="2032" name="Freeform: Shape 2031">
                  <a:extLst>
                    <a:ext uri="{FF2B5EF4-FFF2-40B4-BE49-F238E27FC236}">
                      <a16:creationId xmlns:a16="http://schemas.microsoft.com/office/drawing/2014/main" id="{035CD03E-F54D-7267-0C36-951E58EC135E}"/>
                    </a:ext>
                  </a:extLst>
                </p:cNvPr>
                <p:cNvSpPr/>
                <p:nvPr/>
              </p:nvSpPr>
              <p:spPr>
                <a:xfrm flipV="1">
                  <a:off x="5900197" y="1837337"/>
                  <a:ext cx="44102" cy="65782"/>
                </a:xfrm>
                <a:custGeom>
                  <a:avLst/>
                  <a:gdLst>
                    <a:gd name="connsiteX0" fmla="*/ -445 w 44102"/>
                    <a:gd name="connsiteY0" fmla="*/ 15772 h 65782"/>
                    <a:gd name="connsiteX1" fmla="*/ 12076 w 44102"/>
                    <a:gd name="connsiteY1" fmla="*/ 17074 h 65782"/>
                    <a:gd name="connsiteX2" fmla="*/ 15252 w 44102"/>
                    <a:gd name="connsiteY2" fmla="*/ 10334 h 65782"/>
                    <a:gd name="connsiteX3" fmla="*/ 21334 w 44102"/>
                    <a:gd name="connsiteY3" fmla="*/ 7858 h 65782"/>
                    <a:gd name="connsiteX4" fmla="*/ 28002 w 44102"/>
                    <a:gd name="connsiteY4" fmla="*/ 11050 h 65782"/>
                    <a:gd name="connsiteX5" fmla="*/ 30736 w 44102"/>
                    <a:gd name="connsiteY5" fmla="*/ 20694 h 65782"/>
                    <a:gd name="connsiteX6" fmla="*/ 28017 w 44102"/>
                    <a:gd name="connsiteY6" fmla="*/ 29752 h 65782"/>
                    <a:gd name="connsiteX7" fmla="*/ 20976 w 44102"/>
                    <a:gd name="connsiteY7" fmla="*/ 32772 h 65782"/>
                    <a:gd name="connsiteX8" fmla="*/ 11274 w 44102"/>
                    <a:gd name="connsiteY8" fmla="*/ 27978 h 65782"/>
                    <a:gd name="connsiteX9" fmla="*/ 1086 w 44102"/>
                    <a:gd name="connsiteY9" fmla="*/ 29452 h 65782"/>
                    <a:gd name="connsiteX10" fmla="*/ 7525 w 44102"/>
                    <a:gd name="connsiteY10" fmla="*/ 63581 h 65782"/>
                    <a:gd name="connsiteX11" fmla="*/ 40753 w 44102"/>
                    <a:gd name="connsiteY11" fmla="*/ 63581 h 65782"/>
                    <a:gd name="connsiteX12" fmla="*/ 40753 w 44102"/>
                    <a:gd name="connsiteY12" fmla="*/ 51818 h 65782"/>
                    <a:gd name="connsiteX13" fmla="*/ 17041 w 44102"/>
                    <a:gd name="connsiteY13" fmla="*/ 51818 h 65782"/>
                    <a:gd name="connsiteX14" fmla="*/ 15081 w 44102"/>
                    <a:gd name="connsiteY14" fmla="*/ 40685 h 65782"/>
                    <a:gd name="connsiteX15" fmla="*/ 23667 w 44102"/>
                    <a:gd name="connsiteY15" fmla="*/ 42789 h 65782"/>
                    <a:gd name="connsiteX16" fmla="*/ 37833 w 44102"/>
                    <a:gd name="connsiteY16" fmla="*/ 36707 h 65782"/>
                    <a:gd name="connsiteX17" fmla="*/ 43657 w 44102"/>
                    <a:gd name="connsiteY17" fmla="*/ 20923 h 65782"/>
                    <a:gd name="connsiteX18" fmla="*/ 38964 w 44102"/>
                    <a:gd name="connsiteY18" fmla="*/ 6470 h 65782"/>
                    <a:gd name="connsiteX19" fmla="*/ 21205 w 44102"/>
                    <a:gd name="connsiteY19" fmla="*/ -2201 h 65782"/>
                    <a:gd name="connsiteX20" fmla="*/ 6409 w 44102"/>
                    <a:gd name="connsiteY20" fmla="*/ 2664 h 65782"/>
                    <a:gd name="connsiteX21" fmla="*/ -445 w 44102"/>
                    <a:gd name="connsiteY21" fmla="*/ 15772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445" y="15772"/>
                      </a:moveTo>
                      <a:lnTo>
                        <a:pt x="12076" y="17074"/>
                      </a:lnTo>
                      <a:cubicBezTo>
                        <a:pt x="12438" y="14241"/>
                        <a:pt x="13497" y="11994"/>
                        <a:pt x="15252" y="10334"/>
                      </a:cubicBezTo>
                      <a:cubicBezTo>
                        <a:pt x="17017" y="8684"/>
                        <a:pt x="19045" y="7858"/>
                        <a:pt x="21334" y="7858"/>
                      </a:cubicBezTo>
                      <a:cubicBezTo>
                        <a:pt x="23957" y="7858"/>
                        <a:pt x="26180" y="8922"/>
                        <a:pt x="28002" y="11050"/>
                      </a:cubicBezTo>
                      <a:cubicBezTo>
                        <a:pt x="29825" y="13186"/>
                        <a:pt x="30736" y="16401"/>
                        <a:pt x="30736" y="20694"/>
                      </a:cubicBezTo>
                      <a:cubicBezTo>
                        <a:pt x="30736" y="24720"/>
                        <a:pt x="29829" y="27739"/>
                        <a:pt x="28017" y="29752"/>
                      </a:cubicBezTo>
                      <a:cubicBezTo>
                        <a:pt x="26214" y="31765"/>
                        <a:pt x="23867" y="32772"/>
                        <a:pt x="20976" y="32772"/>
                      </a:cubicBezTo>
                      <a:cubicBezTo>
                        <a:pt x="17370" y="32772"/>
                        <a:pt x="14136" y="31174"/>
                        <a:pt x="11274" y="27978"/>
                      </a:cubicBezTo>
                      <a:lnTo>
                        <a:pt x="1086" y="29452"/>
                      </a:lnTo>
                      <a:lnTo>
                        <a:pt x="7525" y="63581"/>
                      </a:lnTo>
                      <a:lnTo>
                        <a:pt x="40753" y="63581"/>
                      </a:lnTo>
                      <a:lnTo>
                        <a:pt x="40753" y="51818"/>
                      </a:lnTo>
                      <a:lnTo>
                        <a:pt x="17041" y="51818"/>
                      </a:lnTo>
                      <a:lnTo>
                        <a:pt x="15081" y="40685"/>
                      </a:lnTo>
                      <a:cubicBezTo>
                        <a:pt x="17885" y="42088"/>
                        <a:pt x="20747" y="42789"/>
                        <a:pt x="23667" y="42789"/>
                      </a:cubicBezTo>
                      <a:cubicBezTo>
                        <a:pt x="29238" y="42789"/>
                        <a:pt x="33960" y="40761"/>
                        <a:pt x="37833" y="36707"/>
                      </a:cubicBezTo>
                      <a:cubicBezTo>
                        <a:pt x="41716" y="32653"/>
                        <a:pt x="43657" y="27391"/>
                        <a:pt x="43657" y="20923"/>
                      </a:cubicBezTo>
                      <a:cubicBezTo>
                        <a:pt x="43657" y="15524"/>
                        <a:pt x="42093" y="10706"/>
                        <a:pt x="38964" y="6470"/>
                      </a:cubicBezTo>
                      <a:cubicBezTo>
                        <a:pt x="34699" y="689"/>
                        <a:pt x="28780" y="-2201"/>
                        <a:pt x="21205" y="-2201"/>
                      </a:cubicBezTo>
                      <a:cubicBezTo>
                        <a:pt x="15157" y="-2201"/>
                        <a:pt x="10225" y="-580"/>
                        <a:pt x="6409" y="2664"/>
                      </a:cubicBezTo>
                      <a:cubicBezTo>
                        <a:pt x="2593" y="5917"/>
                        <a:pt x="308" y="10286"/>
                        <a:pt x="-445" y="15772"/>
                      </a:cubicBezTo>
                      <a:close/>
                    </a:path>
                  </a:pathLst>
                </a:custGeom>
                <a:solidFill>
                  <a:srgbClr val="000000"/>
                </a:solidFill>
                <a:ln w="14" cap="flat">
                  <a:noFill/>
                  <a:prstDash val="solid"/>
                  <a:round/>
                </a:ln>
              </p:spPr>
              <p:txBody>
                <a:bodyPr rtlCol="0" anchor="ctr"/>
                <a:lstStyle/>
                <a:p>
                  <a:endParaRPr lang="en-US"/>
                </a:p>
              </p:txBody>
            </p:sp>
          </p:grpSp>
          <p:grpSp>
            <p:nvGrpSpPr>
              <p:cNvPr id="2033" name="Graphic 3">
                <a:extLst>
                  <a:ext uri="{FF2B5EF4-FFF2-40B4-BE49-F238E27FC236}">
                    <a16:creationId xmlns:a16="http://schemas.microsoft.com/office/drawing/2014/main" id="{33A2C1BF-83D8-CDC2-BBF5-A2CCB9CD5B3F}"/>
                  </a:ext>
                </a:extLst>
              </p:cNvPr>
              <p:cNvGrpSpPr/>
              <p:nvPr/>
            </p:nvGrpSpPr>
            <p:grpSpPr>
              <a:xfrm>
                <a:off x="5241081" y="1933242"/>
                <a:ext cx="663714" cy="85100"/>
                <a:chOff x="5241081" y="1933242"/>
                <a:chExt cx="663714" cy="85100"/>
              </a:xfrm>
              <a:solidFill>
                <a:srgbClr val="000000"/>
              </a:solidFill>
            </p:grpSpPr>
            <p:sp>
              <p:nvSpPr>
                <p:cNvPr id="2034" name="Freeform: Shape 2033">
                  <a:extLst>
                    <a:ext uri="{FF2B5EF4-FFF2-40B4-BE49-F238E27FC236}">
                      <a16:creationId xmlns:a16="http://schemas.microsoft.com/office/drawing/2014/main" id="{16C9F52C-623A-3028-8719-FF9B62B3AFAB}"/>
                    </a:ext>
                  </a:extLst>
                </p:cNvPr>
                <p:cNvSpPr/>
                <p:nvPr/>
              </p:nvSpPr>
              <p:spPr>
                <a:xfrm flipV="1">
                  <a:off x="5241081" y="1950500"/>
                  <a:ext cx="44372" cy="49640"/>
                </a:xfrm>
                <a:custGeom>
                  <a:avLst/>
                  <a:gdLst>
                    <a:gd name="connsiteX0" fmla="*/ 30639 w 44372"/>
                    <a:gd name="connsiteY0" fmla="*/ 14568 h 49640"/>
                    <a:gd name="connsiteX1" fmla="*/ 43161 w 44372"/>
                    <a:gd name="connsiteY1" fmla="*/ 12465 h 49640"/>
                    <a:gd name="connsiteX2" fmla="*/ 35533 w 44372"/>
                    <a:gd name="connsiteY2" fmla="*/ 1976 h 49640"/>
                    <a:gd name="connsiteX3" fmla="*/ 22511 w 44372"/>
                    <a:gd name="connsiteY3" fmla="*/ -1616 h 49640"/>
                    <a:gd name="connsiteX4" fmla="*/ 4166 w 44372"/>
                    <a:gd name="connsiteY4" fmla="*/ 6483 h 49640"/>
                    <a:gd name="connsiteX5" fmla="*/ -527 w 44372"/>
                    <a:gd name="connsiteY5" fmla="*/ 22840 h 49640"/>
                    <a:gd name="connsiteX6" fmla="*/ 5640 w 44372"/>
                    <a:gd name="connsiteY6" fmla="*/ 41328 h 49640"/>
                    <a:gd name="connsiteX7" fmla="*/ 21252 w 44372"/>
                    <a:gd name="connsiteY7" fmla="*/ 48025 h 49640"/>
                    <a:gd name="connsiteX8" fmla="*/ 37980 w 44372"/>
                    <a:gd name="connsiteY8" fmla="*/ 41027 h 49640"/>
                    <a:gd name="connsiteX9" fmla="*/ 43833 w 44372"/>
                    <a:gd name="connsiteY9" fmla="*/ 19577 h 49640"/>
                    <a:gd name="connsiteX10" fmla="*/ 12351 w 44372"/>
                    <a:gd name="connsiteY10" fmla="*/ 19577 h 49640"/>
                    <a:gd name="connsiteX11" fmla="*/ 15399 w 44372"/>
                    <a:gd name="connsiteY11" fmla="*/ 10877 h 49640"/>
                    <a:gd name="connsiteX12" fmla="*/ 22640 w 44372"/>
                    <a:gd name="connsiteY12" fmla="*/ 7771 h 49640"/>
                    <a:gd name="connsiteX13" fmla="*/ 27591 w 44372"/>
                    <a:gd name="connsiteY13" fmla="*/ 9374 h 49640"/>
                    <a:gd name="connsiteX14" fmla="*/ 30639 w 44372"/>
                    <a:gd name="connsiteY14" fmla="*/ 14568 h 49640"/>
                    <a:gd name="connsiteX15" fmla="*/ 31355 w 44372"/>
                    <a:gd name="connsiteY15" fmla="*/ 27276 h 49640"/>
                    <a:gd name="connsiteX16" fmla="*/ 28536 w 44372"/>
                    <a:gd name="connsiteY16" fmla="*/ 35561 h 49640"/>
                    <a:gd name="connsiteX17" fmla="*/ 22011 w 44372"/>
                    <a:gd name="connsiteY17" fmla="*/ 38409 h 49640"/>
                    <a:gd name="connsiteX18" fmla="*/ 15213 w 44372"/>
                    <a:gd name="connsiteY18" fmla="*/ 35418 h 49640"/>
                    <a:gd name="connsiteX19" fmla="*/ 12580 w 44372"/>
                    <a:gd name="connsiteY19" fmla="*/ 2727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639" y="14568"/>
                      </a:moveTo>
                      <a:lnTo>
                        <a:pt x="43161" y="12465"/>
                      </a:lnTo>
                      <a:cubicBezTo>
                        <a:pt x="41558" y="7876"/>
                        <a:pt x="39015" y="4380"/>
                        <a:pt x="35533" y="1976"/>
                      </a:cubicBezTo>
                      <a:cubicBezTo>
                        <a:pt x="32061" y="-419"/>
                        <a:pt x="27720" y="-1616"/>
                        <a:pt x="22511" y="-1616"/>
                      </a:cubicBezTo>
                      <a:cubicBezTo>
                        <a:pt x="14250" y="-1616"/>
                        <a:pt x="8135" y="1084"/>
                        <a:pt x="4166" y="6483"/>
                      </a:cubicBezTo>
                      <a:cubicBezTo>
                        <a:pt x="1037" y="10805"/>
                        <a:pt x="-527" y="16257"/>
                        <a:pt x="-527" y="22840"/>
                      </a:cubicBezTo>
                      <a:cubicBezTo>
                        <a:pt x="-527" y="30710"/>
                        <a:pt x="1528" y="36873"/>
                        <a:pt x="5640" y="41328"/>
                      </a:cubicBezTo>
                      <a:cubicBezTo>
                        <a:pt x="9761" y="45793"/>
                        <a:pt x="14965" y="48025"/>
                        <a:pt x="21252" y="48025"/>
                      </a:cubicBezTo>
                      <a:cubicBezTo>
                        <a:pt x="28321" y="48025"/>
                        <a:pt x="33897" y="45692"/>
                        <a:pt x="37980" y="41027"/>
                      </a:cubicBezTo>
                      <a:cubicBezTo>
                        <a:pt x="42063" y="36362"/>
                        <a:pt x="44014" y="29212"/>
                        <a:pt x="43833" y="19577"/>
                      </a:cubicBezTo>
                      <a:lnTo>
                        <a:pt x="12351" y="19577"/>
                      </a:lnTo>
                      <a:cubicBezTo>
                        <a:pt x="12447" y="15856"/>
                        <a:pt x="13463" y="12956"/>
                        <a:pt x="15399" y="10877"/>
                      </a:cubicBezTo>
                      <a:cubicBezTo>
                        <a:pt x="17336" y="8806"/>
                        <a:pt x="19750" y="7771"/>
                        <a:pt x="22640" y="7771"/>
                      </a:cubicBezTo>
                      <a:cubicBezTo>
                        <a:pt x="24605" y="7771"/>
                        <a:pt x="26256" y="8306"/>
                        <a:pt x="27591" y="9374"/>
                      </a:cubicBezTo>
                      <a:cubicBezTo>
                        <a:pt x="28937" y="10452"/>
                        <a:pt x="29953" y="12184"/>
                        <a:pt x="30639" y="14568"/>
                      </a:cubicBezTo>
                      <a:close/>
                      <a:moveTo>
                        <a:pt x="31355" y="27276"/>
                      </a:moveTo>
                      <a:cubicBezTo>
                        <a:pt x="31269" y="30910"/>
                        <a:pt x="30329" y="33672"/>
                        <a:pt x="28536" y="35561"/>
                      </a:cubicBezTo>
                      <a:cubicBezTo>
                        <a:pt x="26752" y="37459"/>
                        <a:pt x="24577" y="38409"/>
                        <a:pt x="22011" y="38409"/>
                      </a:cubicBezTo>
                      <a:cubicBezTo>
                        <a:pt x="19273" y="38409"/>
                        <a:pt x="17007" y="37412"/>
                        <a:pt x="15213" y="35418"/>
                      </a:cubicBezTo>
                      <a:cubicBezTo>
                        <a:pt x="13429" y="33415"/>
                        <a:pt x="12552" y="30700"/>
                        <a:pt x="12580" y="27276"/>
                      </a:cubicBezTo>
                      <a:close/>
                    </a:path>
                  </a:pathLst>
                </a:custGeom>
                <a:solidFill>
                  <a:srgbClr val="000000"/>
                </a:solidFill>
                <a:ln w="14" cap="flat">
                  <a:noFill/>
                  <a:prstDash val="solid"/>
                  <a:round/>
                </a:ln>
              </p:spPr>
              <p:txBody>
                <a:bodyPr rtlCol="0" anchor="ctr"/>
                <a:lstStyle/>
                <a:p>
                  <a:endParaRPr lang="en-US"/>
                </a:p>
              </p:txBody>
            </p:sp>
            <p:sp>
              <p:nvSpPr>
                <p:cNvPr id="2035" name="Freeform: Shape 2034">
                  <a:extLst>
                    <a:ext uri="{FF2B5EF4-FFF2-40B4-BE49-F238E27FC236}">
                      <a16:creationId xmlns:a16="http://schemas.microsoft.com/office/drawing/2014/main" id="{7E92D7A2-A616-AA05-4212-153A6E3BD30F}"/>
                    </a:ext>
                  </a:extLst>
                </p:cNvPr>
                <p:cNvSpPr/>
                <p:nvPr/>
              </p:nvSpPr>
              <p:spPr>
                <a:xfrm flipV="1">
                  <a:off x="5295592" y="1950500"/>
                  <a:ext cx="43287" cy="48567"/>
                </a:xfrm>
                <a:custGeom>
                  <a:avLst/>
                  <a:gdLst>
                    <a:gd name="connsiteX0" fmla="*/ 42560 w 43287"/>
                    <a:gd name="connsiteY0" fmla="*/ -1654 h 48567"/>
                    <a:gd name="connsiteX1" fmla="*/ 29996 w 43287"/>
                    <a:gd name="connsiteY1" fmla="*/ -1654 h 48567"/>
                    <a:gd name="connsiteX2" fmla="*/ 29996 w 43287"/>
                    <a:gd name="connsiteY2" fmla="*/ 22587 h 48567"/>
                    <a:gd name="connsiteX3" fmla="*/ 29195 w 43287"/>
                    <a:gd name="connsiteY3" fmla="*/ 32533 h 48567"/>
                    <a:gd name="connsiteX4" fmla="*/ 26576 w 43287"/>
                    <a:gd name="connsiteY4" fmla="*/ 36039 h 48567"/>
                    <a:gd name="connsiteX5" fmla="*/ 22212 w 43287"/>
                    <a:gd name="connsiteY5" fmla="*/ 37298 h 48567"/>
                    <a:gd name="connsiteX6" fmla="*/ 16359 w 43287"/>
                    <a:gd name="connsiteY6" fmla="*/ 35509 h 48567"/>
                    <a:gd name="connsiteX7" fmla="*/ 12796 w 43287"/>
                    <a:gd name="connsiteY7" fmla="*/ 30758 h 48567"/>
                    <a:gd name="connsiteX8" fmla="*/ 11837 w 43287"/>
                    <a:gd name="connsiteY8" fmla="*/ 19854 h 48567"/>
                    <a:gd name="connsiteX9" fmla="*/ 11837 w 43287"/>
                    <a:gd name="connsiteY9" fmla="*/ -1654 h 48567"/>
                    <a:gd name="connsiteX10" fmla="*/ -727 w 43287"/>
                    <a:gd name="connsiteY10" fmla="*/ -1654 h 48567"/>
                    <a:gd name="connsiteX11" fmla="*/ -727 w 43287"/>
                    <a:gd name="connsiteY11" fmla="*/ 45841 h 48567"/>
                    <a:gd name="connsiteX12" fmla="*/ 10950 w 43287"/>
                    <a:gd name="connsiteY12" fmla="*/ 45841 h 48567"/>
                    <a:gd name="connsiteX13" fmla="*/ 10950 w 43287"/>
                    <a:gd name="connsiteY13" fmla="*/ 38858 h 48567"/>
                    <a:gd name="connsiteX14" fmla="*/ 26605 w 43287"/>
                    <a:gd name="connsiteY14" fmla="*/ 46914 h 48567"/>
                    <a:gd name="connsiteX15" fmla="*/ 34189 w 43287"/>
                    <a:gd name="connsiteY15" fmla="*/ 45411 h 48567"/>
                    <a:gd name="connsiteX16" fmla="*/ 39398 w 43287"/>
                    <a:gd name="connsiteY16" fmla="*/ 41576 h 48567"/>
                    <a:gd name="connsiteX17" fmla="*/ 41859 w 43287"/>
                    <a:gd name="connsiteY17" fmla="*/ 36310 h 48567"/>
                    <a:gd name="connsiteX18" fmla="*/ 42560 w 43287"/>
                    <a:gd name="connsiteY18" fmla="*/ 27868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7" h="48567">
                      <a:moveTo>
                        <a:pt x="42560" y="-1654"/>
                      </a:moveTo>
                      <a:lnTo>
                        <a:pt x="29996" y="-1654"/>
                      </a:lnTo>
                      <a:lnTo>
                        <a:pt x="29996" y="22587"/>
                      </a:lnTo>
                      <a:cubicBezTo>
                        <a:pt x="29996" y="27710"/>
                        <a:pt x="29729" y="31025"/>
                        <a:pt x="29195" y="32533"/>
                      </a:cubicBezTo>
                      <a:cubicBezTo>
                        <a:pt x="28661" y="34040"/>
                        <a:pt x="27788" y="35209"/>
                        <a:pt x="26576" y="36039"/>
                      </a:cubicBezTo>
                      <a:cubicBezTo>
                        <a:pt x="25365" y="36878"/>
                        <a:pt x="23910" y="37298"/>
                        <a:pt x="22212" y="37298"/>
                      </a:cubicBezTo>
                      <a:cubicBezTo>
                        <a:pt x="20037" y="37298"/>
                        <a:pt x="18086" y="36702"/>
                        <a:pt x="16359" y="35509"/>
                      </a:cubicBezTo>
                      <a:cubicBezTo>
                        <a:pt x="14632" y="34317"/>
                        <a:pt x="13445" y="32733"/>
                        <a:pt x="12796" y="30758"/>
                      </a:cubicBezTo>
                      <a:cubicBezTo>
                        <a:pt x="12157" y="28793"/>
                        <a:pt x="11837" y="25158"/>
                        <a:pt x="11837" y="19854"/>
                      </a:cubicBezTo>
                      <a:lnTo>
                        <a:pt x="11837" y="-1654"/>
                      </a:lnTo>
                      <a:lnTo>
                        <a:pt x="-727" y="-1654"/>
                      </a:lnTo>
                      <a:lnTo>
                        <a:pt x="-727" y="45841"/>
                      </a:lnTo>
                      <a:lnTo>
                        <a:pt x="10950" y="45841"/>
                      </a:lnTo>
                      <a:lnTo>
                        <a:pt x="10950" y="38858"/>
                      </a:lnTo>
                      <a:cubicBezTo>
                        <a:pt x="15090" y="44228"/>
                        <a:pt x="20309" y="46914"/>
                        <a:pt x="26605" y="46914"/>
                      </a:cubicBezTo>
                      <a:cubicBezTo>
                        <a:pt x="29371" y="46914"/>
                        <a:pt x="31899" y="46413"/>
                        <a:pt x="34189" y="45411"/>
                      </a:cubicBezTo>
                      <a:cubicBezTo>
                        <a:pt x="36488" y="44410"/>
                        <a:pt x="38224" y="43131"/>
                        <a:pt x="39398" y="41576"/>
                      </a:cubicBezTo>
                      <a:cubicBezTo>
                        <a:pt x="40581" y="40031"/>
                        <a:pt x="41401" y="38276"/>
                        <a:pt x="41859" y="36310"/>
                      </a:cubicBezTo>
                      <a:cubicBezTo>
                        <a:pt x="42327" y="34345"/>
                        <a:pt x="42560" y="31531"/>
                        <a:pt x="42560" y="27868"/>
                      </a:cubicBezTo>
                      <a:close/>
                    </a:path>
                  </a:pathLst>
                </a:custGeom>
                <a:solidFill>
                  <a:srgbClr val="000000"/>
                </a:solidFill>
                <a:ln w="14" cap="flat">
                  <a:noFill/>
                  <a:prstDash val="solid"/>
                  <a:round/>
                </a:ln>
              </p:spPr>
              <p:txBody>
                <a:bodyPr rtlCol="0" anchor="ctr"/>
                <a:lstStyle/>
                <a:p>
                  <a:endParaRPr lang="en-US"/>
                </a:p>
              </p:txBody>
            </p:sp>
            <p:sp>
              <p:nvSpPr>
                <p:cNvPr id="2036" name="Freeform: Shape 2035">
                  <a:extLst>
                    <a:ext uri="{FF2B5EF4-FFF2-40B4-BE49-F238E27FC236}">
                      <a16:creationId xmlns:a16="http://schemas.microsoft.com/office/drawing/2014/main" id="{ABEFF940-1CDE-8BB2-9BBC-469B3593E21E}"/>
                    </a:ext>
                  </a:extLst>
                </p:cNvPr>
                <p:cNvSpPr/>
                <p:nvPr/>
              </p:nvSpPr>
              <p:spPr>
                <a:xfrm flipV="1">
                  <a:off x="5346440" y="1934802"/>
                  <a:ext cx="27990" cy="65338"/>
                </a:xfrm>
                <a:custGeom>
                  <a:avLst/>
                  <a:gdLst>
                    <a:gd name="connsiteX0" fmla="*/ 27133 w 27990"/>
                    <a:gd name="connsiteY0" fmla="*/ 46401 h 65338"/>
                    <a:gd name="connsiteX1" fmla="*/ 27133 w 27990"/>
                    <a:gd name="connsiteY1" fmla="*/ 36384 h 65338"/>
                    <a:gd name="connsiteX2" fmla="*/ 18547 w 27990"/>
                    <a:gd name="connsiteY2" fmla="*/ 36384 h 65338"/>
                    <a:gd name="connsiteX3" fmla="*/ 18547 w 27990"/>
                    <a:gd name="connsiteY3" fmla="*/ 17238 h 65338"/>
                    <a:gd name="connsiteX4" fmla="*/ 18791 w 27990"/>
                    <a:gd name="connsiteY4" fmla="*/ 10469 h 65338"/>
                    <a:gd name="connsiteX5" fmla="*/ 19921 w 27990"/>
                    <a:gd name="connsiteY5" fmla="*/ 8881 h 65338"/>
                    <a:gd name="connsiteX6" fmla="*/ 22039 w 27990"/>
                    <a:gd name="connsiteY6" fmla="*/ 8251 h 65338"/>
                    <a:gd name="connsiteX7" fmla="*/ 27090 w 27990"/>
                    <a:gd name="connsiteY7" fmla="*/ 9468 h 65338"/>
                    <a:gd name="connsiteX8" fmla="*/ 28164 w 27990"/>
                    <a:gd name="connsiteY8" fmla="*/ -292 h 65338"/>
                    <a:gd name="connsiteX9" fmla="*/ 18233 w 27990"/>
                    <a:gd name="connsiteY9" fmla="*/ -2166 h 65338"/>
                    <a:gd name="connsiteX10" fmla="*/ 12108 w 27990"/>
                    <a:gd name="connsiteY10" fmla="*/ -1036 h 65338"/>
                    <a:gd name="connsiteX11" fmla="*/ 8116 w 27990"/>
                    <a:gd name="connsiteY11" fmla="*/ 1926 h 65338"/>
                    <a:gd name="connsiteX12" fmla="*/ 6341 w 27990"/>
                    <a:gd name="connsiteY12" fmla="*/ 6820 h 65338"/>
                    <a:gd name="connsiteX13" fmla="*/ 5941 w 27990"/>
                    <a:gd name="connsiteY13" fmla="*/ 15678 h 65338"/>
                    <a:gd name="connsiteX14" fmla="*/ 5941 w 27990"/>
                    <a:gd name="connsiteY14" fmla="*/ 36384 h 65338"/>
                    <a:gd name="connsiteX15" fmla="*/ 174 w 27990"/>
                    <a:gd name="connsiteY15" fmla="*/ 36384 h 65338"/>
                    <a:gd name="connsiteX16" fmla="*/ 174 w 27990"/>
                    <a:gd name="connsiteY16" fmla="*/ 46401 h 65338"/>
                    <a:gd name="connsiteX17" fmla="*/ 5941 w 27990"/>
                    <a:gd name="connsiteY17" fmla="*/ 46401 h 65338"/>
                    <a:gd name="connsiteX18" fmla="*/ 5941 w 27990"/>
                    <a:gd name="connsiteY18" fmla="*/ 55831 h 65338"/>
                    <a:gd name="connsiteX19" fmla="*/ 18547 w 27990"/>
                    <a:gd name="connsiteY19" fmla="*/ 63172 h 65338"/>
                    <a:gd name="connsiteX20" fmla="*/ 18547 w 27990"/>
                    <a:gd name="connsiteY20" fmla="*/ 46401 h 6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0" h="65338">
                      <a:moveTo>
                        <a:pt x="27133" y="46401"/>
                      </a:moveTo>
                      <a:lnTo>
                        <a:pt x="27133" y="36384"/>
                      </a:lnTo>
                      <a:lnTo>
                        <a:pt x="18547" y="36384"/>
                      </a:lnTo>
                      <a:lnTo>
                        <a:pt x="18547" y="17238"/>
                      </a:lnTo>
                      <a:cubicBezTo>
                        <a:pt x="18547" y="13365"/>
                        <a:pt x="18629" y="11109"/>
                        <a:pt x="18791" y="10469"/>
                      </a:cubicBezTo>
                      <a:cubicBezTo>
                        <a:pt x="18962" y="9830"/>
                        <a:pt x="19339" y="9301"/>
                        <a:pt x="19921" y="8881"/>
                      </a:cubicBezTo>
                      <a:cubicBezTo>
                        <a:pt x="20503" y="8461"/>
                        <a:pt x="21209" y="8251"/>
                        <a:pt x="22039" y="8251"/>
                      </a:cubicBezTo>
                      <a:cubicBezTo>
                        <a:pt x="23203" y="8251"/>
                        <a:pt x="24887" y="8657"/>
                        <a:pt x="27090" y="9468"/>
                      </a:cubicBezTo>
                      <a:lnTo>
                        <a:pt x="28164" y="-292"/>
                      </a:lnTo>
                      <a:cubicBezTo>
                        <a:pt x="25244" y="-1541"/>
                        <a:pt x="21934" y="-2166"/>
                        <a:pt x="18233" y="-2166"/>
                      </a:cubicBezTo>
                      <a:cubicBezTo>
                        <a:pt x="15972" y="-2166"/>
                        <a:pt x="13930" y="-1789"/>
                        <a:pt x="12108" y="-1036"/>
                      </a:cubicBezTo>
                      <a:cubicBezTo>
                        <a:pt x="10295" y="-273"/>
                        <a:pt x="8965" y="715"/>
                        <a:pt x="8116" y="1926"/>
                      </a:cubicBezTo>
                      <a:cubicBezTo>
                        <a:pt x="7267" y="3138"/>
                        <a:pt x="6675" y="4769"/>
                        <a:pt x="6341" y="6820"/>
                      </a:cubicBezTo>
                      <a:cubicBezTo>
                        <a:pt x="6074" y="8280"/>
                        <a:pt x="5941" y="11233"/>
                        <a:pt x="5941" y="15678"/>
                      </a:cubicBezTo>
                      <a:lnTo>
                        <a:pt x="5941" y="36384"/>
                      </a:lnTo>
                      <a:lnTo>
                        <a:pt x="174" y="36384"/>
                      </a:lnTo>
                      <a:lnTo>
                        <a:pt x="174" y="46401"/>
                      </a:lnTo>
                      <a:lnTo>
                        <a:pt x="5941" y="46401"/>
                      </a:lnTo>
                      <a:lnTo>
                        <a:pt x="5941" y="55831"/>
                      </a:lnTo>
                      <a:lnTo>
                        <a:pt x="18547" y="63172"/>
                      </a:lnTo>
                      <a:lnTo>
                        <a:pt x="18547" y="46401"/>
                      </a:lnTo>
                      <a:close/>
                    </a:path>
                  </a:pathLst>
                </a:custGeom>
                <a:solidFill>
                  <a:srgbClr val="000000"/>
                </a:solidFill>
                <a:ln w="14" cap="flat">
                  <a:noFill/>
                  <a:prstDash val="solid"/>
                  <a:round/>
                </a:ln>
              </p:spPr>
              <p:txBody>
                <a:bodyPr rtlCol="0" anchor="ctr"/>
                <a:lstStyle/>
                <a:p>
                  <a:endParaRPr lang="en-US"/>
                </a:p>
              </p:txBody>
            </p:sp>
            <p:sp>
              <p:nvSpPr>
                <p:cNvPr id="2037" name="Freeform: Shape 2036">
                  <a:extLst>
                    <a:ext uri="{FF2B5EF4-FFF2-40B4-BE49-F238E27FC236}">
                      <a16:creationId xmlns:a16="http://schemas.microsoft.com/office/drawing/2014/main" id="{15AC6581-4D1D-7142-18F0-39403DEF0052}"/>
                    </a:ext>
                  </a:extLst>
                </p:cNvPr>
                <p:cNvSpPr/>
                <p:nvPr/>
              </p:nvSpPr>
              <p:spPr>
                <a:xfrm flipV="1">
                  <a:off x="5381589" y="1950500"/>
                  <a:ext cx="30766" cy="48567"/>
                </a:xfrm>
                <a:custGeom>
                  <a:avLst/>
                  <a:gdLst>
                    <a:gd name="connsiteX0" fmla="*/ 12324 w 30766"/>
                    <a:gd name="connsiteY0" fmla="*/ -1654 h 48567"/>
                    <a:gd name="connsiteX1" fmla="*/ -240 w 30766"/>
                    <a:gd name="connsiteY1" fmla="*/ -1654 h 48567"/>
                    <a:gd name="connsiteX2" fmla="*/ -240 w 30766"/>
                    <a:gd name="connsiteY2" fmla="*/ 45841 h 48567"/>
                    <a:gd name="connsiteX3" fmla="*/ 11437 w 30766"/>
                    <a:gd name="connsiteY3" fmla="*/ 45841 h 48567"/>
                    <a:gd name="connsiteX4" fmla="*/ 11437 w 30766"/>
                    <a:gd name="connsiteY4" fmla="*/ 39087 h 48567"/>
                    <a:gd name="connsiteX5" fmla="*/ 16817 w 30766"/>
                    <a:gd name="connsiteY5" fmla="*/ 45383 h 48567"/>
                    <a:gd name="connsiteX6" fmla="*/ 22255 w 30766"/>
                    <a:gd name="connsiteY6" fmla="*/ 46914 h 48567"/>
                    <a:gd name="connsiteX7" fmla="*/ 30526 w 30766"/>
                    <a:gd name="connsiteY7" fmla="*/ 44539 h 48567"/>
                    <a:gd name="connsiteX8" fmla="*/ 26634 w 30766"/>
                    <a:gd name="connsiteY8" fmla="*/ 33592 h 48567"/>
                    <a:gd name="connsiteX9" fmla="*/ 20738 w 30766"/>
                    <a:gd name="connsiteY9" fmla="*/ 35638 h 48567"/>
                    <a:gd name="connsiteX10" fmla="*/ 16259 w 30766"/>
                    <a:gd name="connsiteY10" fmla="*/ 34178 h 48567"/>
                    <a:gd name="connsiteX11" fmla="*/ 13369 w 30766"/>
                    <a:gd name="connsiteY11" fmla="*/ 28927 h 48567"/>
                    <a:gd name="connsiteX12" fmla="*/ 12324 w 30766"/>
                    <a:gd name="connsiteY12" fmla="*/ 13014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6" h="48567">
                      <a:moveTo>
                        <a:pt x="12324" y="-1654"/>
                      </a:moveTo>
                      <a:lnTo>
                        <a:pt x="-240" y="-1654"/>
                      </a:lnTo>
                      <a:lnTo>
                        <a:pt x="-240" y="45841"/>
                      </a:lnTo>
                      <a:lnTo>
                        <a:pt x="11437" y="45841"/>
                      </a:lnTo>
                      <a:lnTo>
                        <a:pt x="11437" y="39087"/>
                      </a:lnTo>
                      <a:cubicBezTo>
                        <a:pt x="13431" y="42273"/>
                        <a:pt x="15224" y="44372"/>
                        <a:pt x="16817" y="45383"/>
                      </a:cubicBezTo>
                      <a:cubicBezTo>
                        <a:pt x="18411" y="46404"/>
                        <a:pt x="20223" y="46914"/>
                        <a:pt x="22255" y="46914"/>
                      </a:cubicBezTo>
                      <a:cubicBezTo>
                        <a:pt x="25117" y="46914"/>
                        <a:pt x="27874" y="46122"/>
                        <a:pt x="30526" y="44539"/>
                      </a:cubicBezTo>
                      <a:lnTo>
                        <a:pt x="26634" y="33592"/>
                      </a:lnTo>
                      <a:cubicBezTo>
                        <a:pt x="24516" y="34956"/>
                        <a:pt x="22551" y="35638"/>
                        <a:pt x="20738" y="35638"/>
                      </a:cubicBezTo>
                      <a:cubicBezTo>
                        <a:pt x="18974" y="35638"/>
                        <a:pt x="17480" y="35151"/>
                        <a:pt x="16259" y="34178"/>
                      </a:cubicBezTo>
                      <a:cubicBezTo>
                        <a:pt x="15038" y="33215"/>
                        <a:pt x="14075" y="31464"/>
                        <a:pt x="13369" y="28927"/>
                      </a:cubicBezTo>
                      <a:cubicBezTo>
                        <a:pt x="12672" y="26398"/>
                        <a:pt x="12324" y="21094"/>
                        <a:pt x="12324" y="13014"/>
                      </a:cubicBezTo>
                      <a:close/>
                    </a:path>
                  </a:pathLst>
                </a:custGeom>
                <a:solidFill>
                  <a:srgbClr val="000000"/>
                </a:solidFill>
                <a:ln w="14" cap="flat">
                  <a:noFill/>
                  <a:prstDash val="solid"/>
                  <a:round/>
                </a:ln>
              </p:spPr>
              <p:txBody>
                <a:bodyPr rtlCol="0" anchor="ctr"/>
                <a:lstStyle/>
                <a:p>
                  <a:endParaRPr lang="en-US"/>
                </a:p>
              </p:txBody>
            </p:sp>
            <p:sp>
              <p:nvSpPr>
                <p:cNvPr id="2038" name="Freeform: Shape 2037">
                  <a:extLst>
                    <a:ext uri="{FF2B5EF4-FFF2-40B4-BE49-F238E27FC236}">
                      <a16:creationId xmlns:a16="http://schemas.microsoft.com/office/drawing/2014/main" id="{7C6A7768-A69A-185A-B0E3-F70726332173}"/>
                    </a:ext>
                  </a:extLst>
                </p:cNvPr>
                <p:cNvSpPr/>
                <p:nvPr/>
              </p:nvSpPr>
              <p:spPr>
                <a:xfrm flipV="1">
                  <a:off x="5414854" y="1950500"/>
                  <a:ext cx="49011" cy="49640"/>
                </a:xfrm>
                <a:custGeom>
                  <a:avLst/>
                  <a:gdLst>
                    <a:gd name="connsiteX0" fmla="*/ -701 w 49011"/>
                    <a:gd name="connsiteY0" fmla="*/ 23870 h 49640"/>
                    <a:gd name="connsiteX1" fmla="*/ 2389 w 49011"/>
                    <a:gd name="connsiteY1" fmla="*/ 35990 h 49640"/>
                    <a:gd name="connsiteX2" fmla="*/ 11133 w 49011"/>
                    <a:gd name="connsiteY2" fmla="*/ 44934 h 49640"/>
                    <a:gd name="connsiteX3" fmla="*/ 23768 w 49011"/>
                    <a:gd name="connsiteY3" fmla="*/ 48025 h 49640"/>
                    <a:gd name="connsiteX4" fmla="*/ 41427 w 49011"/>
                    <a:gd name="connsiteY4" fmla="*/ 41027 h 49640"/>
                    <a:gd name="connsiteX5" fmla="*/ 48310 w 49011"/>
                    <a:gd name="connsiteY5" fmla="*/ 23340 h 49640"/>
                    <a:gd name="connsiteX6" fmla="*/ 41355 w 49011"/>
                    <a:gd name="connsiteY6" fmla="*/ 5467 h 49640"/>
                    <a:gd name="connsiteX7" fmla="*/ 23854 w 49011"/>
                    <a:gd name="connsiteY7" fmla="*/ -1616 h 49640"/>
                    <a:gd name="connsiteX8" fmla="*/ 11405 w 49011"/>
                    <a:gd name="connsiteY8" fmla="*/ 1332 h 49640"/>
                    <a:gd name="connsiteX9" fmla="*/ 2389 w 49011"/>
                    <a:gd name="connsiteY9" fmla="*/ 9989 h 49640"/>
                    <a:gd name="connsiteX10" fmla="*/ -701 w 49011"/>
                    <a:gd name="connsiteY10" fmla="*/ 23870 h 49640"/>
                    <a:gd name="connsiteX11" fmla="*/ 12177 w 49011"/>
                    <a:gd name="connsiteY11" fmla="*/ 23197 h 49640"/>
                    <a:gd name="connsiteX12" fmla="*/ 15526 w 49011"/>
                    <a:gd name="connsiteY12" fmla="*/ 12379 h 49640"/>
                    <a:gd name="connsiteX13" fmla="*/ 23811 w 49011"/>
                    <a:gd name="connsiteY13" fmla="*/ 8630 h 49640"/>
                    <a:gd name="connsiteX14" fmla="*/ 32054 w 49011"/>
                    <a:gd name="connsiteY14" fmla="*/ 12379 h 49640"/>
                    <a:gd name="connsiteX15" fmla="*/ 35388 w 49011"/>
                    <a:gd name="connsiteY15" fmla="*/ 23297 h 49640"/>
                    <a:gd name="connsiteX16" fmla="*/ 32054 w 49011"/>
                    <a:gd name="connsiteY16" fmla="*/ 34016 h 49640"/>
                    <a:gd name="connsiteX17" fmla="*/ 23811 w 49011"/>
                    <a:gd name="connsiteY17" fmla="*/ 37779 h 49640"/>
                    <a:gd name="connsiteX18" fmla="*/ 15526 w 49011"/>
                    <a:gd name="connsiteY18" fmla="*/ 34016 h 49640"/>
                    <a:gd name="connsiteX19" fmla="*/ 12177 w 49011"/>
                    <a:gd name="connsiteY19" fmla="*/ 23197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11" h="49640">
                      <a:moveTo>
                        <a:pt x="-701" y="23870"/>
                      </a:moveTo>
                      <a:cubicBezTo>
                        <a:pt x="-701" y="28048"/>
                        <a:pt x="329" y="32088"/>
                        <a:pt x="2389" y="35990"/>
                      </a:cubicBezTo>
                      <a:cubicBezTo>
                        <a:pt x="4450" y="39902"/>
                        <a:pt x="7365" y="42883"/>
                        <a:pt x="11133" y="44934"/>
                      </a:cubicBezTo>
                      <a:cubicBezTo>
                        <a:pt x="14901" y="46995"/>
                        <a:pt x="19113" y="48025"/>
                        <a:pt x="23768" y="48025"/>
                      </a:cubicBezTo>
                      <a:cubicBezTo>
                        <a:pt x="30952" y="48025"/>
                        <a:pt x="36838" y="45692"/>
                        <a:pt x="41427" y="41027"/>
                      </a:cubicBezTo>
                      <a:cubicBezTo>
                        <a:pt x="46015" y="36362"/>
                        <a:pt x="48310" y="30467"/>
                        <a:pt x="48310" y="23340"/>
                      </a:cubicBezTo>
                      <a:cubicBezTo>
                        <a:pt x="48310" y="16157"/>
                        <a:pt x="45991" y="10199"/>
                        <a:pt x="41355" y="5467"/>
                      </a:cubicBezTo>
                      <a:cubicBezTo>
                        <a:pt x="36719" y="745"/>
                        <a:pt x="30885" y="-1616"/>
                        <a:pt x="23854" y="-1616"/>
                      </a:cubicBezTo>
                      <a:cubicBezTo>
                        <a:pt x="19504" y="-1616"/>
                        <a:pt x="15354" y="-633"/>
                        <a:pt x="11405" y="1332"/>
                      </a:cubicBezTo>
                      <a:cubicBezTo>
                        <a:pt x="7455" y="3307"/>
                        <a:pt x="4450" y="6192"/>
                        <a:pt x="2389" y="9989"/>
                      </a:cubicBezTo>
                      <a:cubicBezTo>
                        <a:pt x="329" y="13786"/>
                        <a:pt x="-701" y="18413"/>
                        <a:pt x="-701" y="23870"/>
                      </a:cubicBezTo>
                      <a:close/>
                      <a:moveTo>
                        <a:pt x="12177" y="23197"/>
                      </a:moveTo>
                      <a:cubicBezTo>
                        <a:pt x="12177" y="18494"/>
                        <a:pt x="13294" y="14888"/>
                        <a:pt x="15526" y="12379"/>
                      </a:cubicBezTo>
                      <a:cubicBezTo>
                        <a:pt x="17768" y="9880"/>
                        <a:pt x="20530" y="8630"/>
                        <a:pt x="23811" y="8630"/>
                      </a:cubicBezTo>
                      <a:cubicBezTo>
                        <a:pt x="27093" y="8630"/>
                        <a:pt x="29840" y="9880"/>
                        <a:pt x="32054" y="12379"/>
                      </a:cubicBezTo>
                      <a:cubicBezTo>
                        <a:pt x="34276" y="14888"/>
                        <a:pt x="35388" y="18528"/>
                        <a:pt x="35388" y="23297"/>
                      </a:cubicBezTo>
                      <a:cubicBezTo>
                        <a:pt x="35388" y="27943"/>
                        <a:pt x="34276" y="31516"/>
                        <a:pt x="32054" y="34016"/>
                      </a:cubicBezTo>
                      <a:cubicBezTo>
                        <a:pt x="29840" y="36524"/>
                        <a:pt x="27093" y="37779"/>
                        <a:pt x="23811" y="37779"/>
                      </a:cubicBezTo>
                      <a:cubicBezTo>
                        <a:pt x="20530" y="37779"/>
                        <a:pt x="17768" y="36524"/>
                        <a:pt x="15526" y="34016"/>
                      </a:cubicBezTo>
                      <a:cubicBezTo>
                        <a:pt x="13294" y="31516"/>
                        <a:pt x="12177" y="27910"/>
                        <a:pt x="12177" y="23197"/>
                      </a:cubicBezTo>
                      <a:close/>
                    </a:path>
                  </a:pathLst>
                </a:custGeom>
                <a:solidFill>
                  <a:srgbClr val="000000"/>
                </a:solidFill>
                <a:ln w="14" cap="flat">
                  <a:noFill/>
                  <a:prstDash val="solid"/>
                  <a:round/>
                </a:ln>
              </p:spPr>
              <p:txBody>
                <a:bodyPr rtlCol="0" anchor="ctr"/>
                <a:lstStyle/>
                <a:p>
                  <a:endParaRPr lang="en-US"/>
                </a:p>
              </p:txBody>
            </p:sp>
            <p:sp>
              <p:nvSpPr>
                <p:cNvPr id="2039" name="Freeform: Shape 2038">
                  <a:extLst>
                    <a:ext uri="{FF2B5EF4-FFF2-40B4-BE49-F238E27FC236}">
                      <a16:creationId xmlns:a16="http://schemas.microsoft.com/office/drawing/2014/main" id="{9EE9C7DC-19CE-4A6F-DCCD-C1E43E78A188}"/>
                    </a:ext>
                  </a:extLst>
                </p:cNvPr>
                <p:cNvSpPr/>
                <p:nvPr/>
              </p:nvSpPr>
              <p:spPr>
                <a:xfrm flipV="1">
                  <a:off x="5473344" y="1950500"/>
                  <a:ext cx="46335" cy="66640"/>
                </a:xfrm>
                <a:custGeom>
                  <a:avLst/>
                  <a:gdLst>
                    <a:gd name="connsiteX0" fmla="*/ -773 w 46335"/>
                    <a:gd name="connsiteY0" fmla="*/ 64548 h 66640"/>
                    <a:gd name="connsiteX1" fmla="*/ 10947 w 46335"/>
                    <a:gd name="connsiteY1" fmla="*/ 64548 h 66640"/>
                    <a:gd name="connsiteX2" fmla="*/ 10947 w 46335"/>
                    <a:gd name="connsiteY2" fmla="*/ 57564 h 66640"/>
                    <a:gd name="connsiteX3" fmla="*/ 17115 w 46335"/>
                    <a:gd name="connsiteY3" fmla="*/ 63374 h 66640"/>
                    <a:gd name="connsiteX4" fmla="*/ 25758 w 46335"/>
                    <a:gd name="connsiteY4" fmla="*/ 65621 h 66640"/>
                    <a:gd name="connsiteX5" fmla="*/ 39796 w 46335"/>
                    <a:gd name="connsiteY5" fmla="*/ 59139 h 66640"/>
                    <a:gd name="connsiteX6" fmla="*/ 45563 w 46335"/>
                    <a:gd name="connsiteY6" fmla="*/ 41065 h 66640"/>
                    <a:gd name="connsiteX7" fmla="*/ 39738 w 46335"/>
                    <a:gd name="connsiteY7" fmla="*/ 22577 h 66640"/>
                    <a:gd name="connsiteX8" fmla="*/ 25658 w 46335"/>
                    <a:gd name="connsiteY8" fmla="*/ 15980 h 66640"/>
                    <a:gd name="connsiteX9" fmla="*/ 18517 w 46335"/>
                    <a:gd name="connsiteY9" fmla="*/ 17540 h 66640"/>
                    <a:gd name="connsiteX10" fmla="*/ 11806 w 46335"/>
                    <a:gd name="connsiteY10" fmla="*/ 22906 h 66640"/>
                    <a:gd name="connsiteX11" fmla="*/ 11806 w 46335"/>
                    <a:gd name="connsiteY11" fmla="*/ -1020 h 66640"/>
                    <a:gd name="connsiteX12" fmla="*/ -773 w 46335"/>
                    <a:gd name="connsiteY12" fmla="*/ -1020 h 66640"/>
                    <a:gd name="connsiteX13" fmla="*/ 11663 w 46335"/>
                    <a:gd name="connsiteY13" fmla="*/ 41609 h 66640"/>
                    <a:gd name="connsiteX14" fmla="*/ 14839 w 46335"/>
                    <a:gd name="connsiteY14" fmla="*/ 29775 h 66640"/>
                    <a:gd name="connsiteX15" fmla="*/ 22581 w 46335"/>
                    <a:gd name="connsiteY15" fmla="*/ 25954 h 66640"/>
                    <a:gd name="connsiteX16" fmla="*/ 29865 w 46335"/>
                    <a:gd name="connsiteY16" fmla="*/ 29460 h 66640"/>
                    <a:gd name="connsiteX17" fmla="*/ 32770 w 46335"/>
                    <a:gd name="connsiteY17" fmla="*/ 40979 h 66640"/>
                    <a:gd name="connsiteX18" fmla="*/ 29765 w 46335"/>
                    <a:gd name="connsiteY18" fmla="*/ 52070 h 66640"/>
                    <a:gd name="connsiteX19" fmla="*/ 22352 w 46335"/>
                    <a:gd name="connsiteY19" fmla="*/ 55690 h 66640"/>
                    <a:gd name="connsiteX20" fmla="*/ 14696 w 46335"/>
                    <a:gd name="connsiteY20" fmla="*/ 52127 h 66640"/>
                    <a:gd name="connsiteX21" fmla="*/ 11663 w 46335"/>
                    <a:gd name="connsiteY21" fmla="*/ 41609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773" y="64548"/>
                      </a:moveTo>
                      <a:lnTo>
                        <a:pt x="10947" y="64548"/>
                      </a:lnTo>
                      <a:lnTo>
                        <a:pt x="10947" y="57564"/>
                      </a:lnTo>
                      <a:cubicBezTo>
                        <a:pt x="12474" y="59950"/>
                        <a:pt x="14529" y="61886"/>
                        <a:pt x="17115" y="63374"/>
                      </a:cubicBezTo>
                      <a:cubicBezTo>
                        <a:pt x="19709" y="64872"/>
                        <a:pt x="22591" y="65621"/>
                        <a:pt x="25758" y="65621"/>
                      </a:cubicBezTo>
                      <a:cubicBezTo>
                        <a:pt x="31272" y="65621"/>
                        <a:pt x="35951" y="63460"/>
                        <a:pt x="39796" y="59139"/>
                      </a:cubicBezTo>
                      <a:cubicBezTo>
                        <a:pt x="43640" y="54817"/>
                        <a:pt x="45563" y="48793"/>
                        <a:pt x="45563" y="41065"/>
                      </a:cubicBezTo>
                      <a:cubicBezTo>
                        <a:pt x="45563" y="33138"/>
                        <a:pt x="43621" y="26975"/>
                        <a:pt x="39738" y="22577"/>
                      </a:cubicBezTo>
                      <a:cubicBezTo>
                        <a:pt x="35865" y="18179"/>
                        <a:pt x="31172" y="15980"/>
                        <a:pt x="25658" y="15980"/>
                      </a:cubicBezTo>
                      <a:cubicBezTo>
                        <a:pt x="23034" y="15980"/>
                        <a:pt x="20654" y="16500"/>
                        <a:pt x="18517" y="17540"/>
                      </a:cubicBezTo>
                      <a:cubicBezTo>
                        <a:pt x="16390" y="18589"/>
                        <a:pt x="14153" y="20378"/>
                        <a:pt x="11806" y="22906"/>
                      </a:cubicBezTo>
                      <a:lnTo>
                        <a:pt x="11806" y="-1020"/>
                      </a:lnTo>
                      <a:lnTo>
                        <a:pt x="-773" y="-1020"/>
                      </a:lnTo>
                      <a:close/>
                      <a:moveTo>
                        <a:pt x="11663" y="41609"/>
                      </a:moveTo>
                      <a:cubicBezTo>
                        <a:pt x="11663" y="36267"/>
                        <a:pt x="12722" y="32322"/>
                        <a:pt x="14839" y="29775"/>
                      </a:cubicBezTo>
                      <a:cubicBezTo>
                        <a:pt x="16957" y="27228"/>
                        <a:pt x="19538" y="25954"/>
                        <a:pt x="22581" y="25954"/>
                      </a:cubicBezTo>
                      <a:cubicBezTo>
                        <a:pt x="25500" y="25954"/>
                        <a:pt x="27928" y="27123"/>
                        <a:pt x="29865" y="29460"/>
                      </a:cubicBezTo>
                      <a:cubicBezTo>
                        <a:pt x="31801" y="31807"/>
                        <a:pt x="32770" y="35647"/>
                        <a:pt x="32770" y="40979"/>
                      </a:cubicBezTo>
                      <a:cubicBezTo>
                        <a:pt x="32770" y="45959"/>
                        <a:pt x="31768" y="49656"/>
                        <a:pt x="29765" y="52070"/>
                      </a:cubicBezTo>
                      <a:cubicBezTo>
                        <a:pt x="27771" y="54483"/>
                        <a:pt x="25300" y="55690"/>
                        <a:pt x="22352" y="55690"/>
                      </a:cubicBezTo>
                      <a:cubicBezTo>
                        <a:pt x="19280" y="55690"/>
                        <a:pt x="16728" y="54502"/>
                        <a:pt x="14696" y="52127"/>
                      </a:cubicBezTo>
                      <a:cubicBezTo>
                        <a:pt x="12674" y="49761"/>
                        <a:pt x="11663" y="46255"/>
                        <a:pt x="11663" y="41609"/>
                      </a:cubicBezTo>
                      <a:close/>
                    </a:path>
                  </a:pathLst>
                </a:custGeom>
                <a:solidFill>
                  <a:srgbClr val="000000"/>
                </a:solidFill>
                <a:ln w="14" cap="flat">
                  <a:noFill/>
                  <a:prstDash val="solid"/>
                  <a:round/>
                </a:ln>
              </p:spPr>
              <p:txBody>
                <a:bodyPr rtlCol="0" anchor="ctr"/>
                <a:lstStyle/>
                <a:p>
                  <a:endParaRPr lang="en-US"/>
                </a:p>
              </p:txBody>
            </p:sp>
            <p:sp>
              <p:nvSpPr>
                <p:cNvPr id="2040" name="Freeform: Shape 2039">
                  <a:extLst>
                    <a:ext uri="{FF2B5EF4-FFF2-40B4-BE49-F238E27FC236}">
                      <a16:creationId xmlns:a16="http://schemas.microsoft.com/office/drawing/2014/main" id="{8DB9EABF-9195-BF19-C735-3B4CB03867ED}"/>
                    </a:ext>
                  </a:extLst>
                </p:cNvPr>
                <p:cNvSpPr/>
                <p:nvPr/>
              </p:nvSpPr>
              <p:spPr>
                <a:xfrm flipV="1">
                  <a:off x="5523705" y="1951573"/>
                  <a:ext cx="48825" cy="66769"/>
                </a:xfrm>
                <a:custGeom>
                  <a:avLst/>
                  <a:gdLst>
                    <a:gd name="connsiteX0" fmla="*/ -458 w 48825"/>
                    <a:gd name="connsiteY0" fmla="*/ 65829 h 66769"/>
                    <a:gd name="connsiteX1" fmla="*/ 12908 w 48825"/>
                    <a:gd name="connsiteY1" fmla="*/ 65829 h 66769"/>
                    <a:gd name="connsiteX2" fmla="*/ 24270 w 48825"/>
                    <a:gd name="connsiteY2" fmla="*/ 32116 h 66769"/>
                    <a:gd name="connsiteX3" fmla="*/ 35360 w 48825"/>
                    <a:gd name="connsiteY3" fmla="*/ 65829 h 66769"/>
                    <a:gd name="connsiteX4" fmla="*/ 48367 w 48825"/>
                    <a:gd name="connsiteY4" fmla="*/ 65829 h 66769"/>
                    <a:gd name="connsiteX5" fmla="*/ 31596 w 48825"/>
                    <a:gd name="connsiteY5" fmla="*/ 20124 h 66769"/>
                    <a:gd name="connsiteX6" fmla="*/ 28606 w 48825"/>
                    <a:gd name="connsiteY6" fmla="*/ 11853 h 66769"/>
                    <a:gd name="connsiteX7" fmla="*/ 25443 w 48825"/>
                    <a:gd name="connsiteY7" fmla="*/ 5499 h 66769"/>
                    <a:gd name="connsiteX8" fmla="*/ 22009 w 48825"/>
                    <a:gd name="connsiteY8" fmla="*/ 1950 h 66769"/>
                    <a:gd name="connsiteX9" fmla="*/ 17215 w 48825"/>
                    <a:gd name="connsiteY9" fmla="*/ -182 h 66769"/>
                    <a:gd name="connsiteX10" fmla="*/ 10804 w 48825"/>
                    <a:gd name="connsiteY10" fmla="*/ -940 h 66769"/>
                    <a:gd name="connsiteX11" fmla="*/ 3692 w 48825"/>
                    <a:gd name="connsiteY11" fmla="*/ -182 h 66769"/>
                    <a:gd name="connsiteX12" fmla="*/ 2576 w 48825"/>
                    <a:gd name="connsiteY12" fmla="*/ 9663 h 66769"/>
                    <a:gd name="connsiteX13" fmla="*/ 7899 w 48825"/>
                    <a:gd name="connsiteY13" fmla="*/ 9077 h 66769"/>
                    <a:gd name="connsiteX14" fmla="*/ 14382 w 48825"/>
                    <a:gd name="connsiteY14" fmla="*/ 11652 h 66769"/>
                    <a:gd name="connsiteX15" fmla="*/ 17601 w 48825"/>
                    <a:gd name="connsiteY15" fmla="*/ 18206 h 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25" h="66769">
                      <a:moveTo>
                        <a:pt x="-458" y="65829"/>
                      </a:moveTo>
                      <a:lnTo>
                        <a:pt x="12908" y="65829"/>
                      </a:lnTo>
                      <a:lnTo>
                        <a:pt x="24270" y="32116"/>
                      </a:lnTo>
                      <a:lnTo>
                        <a:pt x="35360" y="65829"/>
                      </a:lnTo>
                      <a:lnTo>
                        <a:pt x="48367" y="65829"/>
                      </a:lnTo>
                      <a:lnTo>
                        <a:pt x="31596" y="20124"/>
                      </a:lnTo>
                      <a:lnTo>
                        <a:pt x="28606" y="11853"/>
                      </a:lnTo>
                      <a:cubicBezTo>
                        <a:pt x="27499" y="9077"/>
                        <a:pt x="26445" y="6959"/>
                        <a:pt x="25443" y="5499"/>
                      </a:cubicBezTo>
                      <a:cubicBezTo>
                        <a:pt x="24451" y="4040"/>
                        <a:pt x="23306" y="2857"/>
                        <a:pt x="22009" y="1950"/>
                      </a:cubicBezTo>
                      <a:cubicBezTo>
                        <a:pt x="20711" y="1035"/>
                        <a:pt x="19113" y="324"/>
                        <a:pt x="17215" y="-182"/>
                      </a:cubicBezTo>
                      <a:cubicBezTo>
                        <a:pt x="15326" y="-687"/>
                        <a:pt x="13189" y="-940"/>
                        <a:pt x="10804" y="-940"/>
                      </a:cubicBezTo>
                      <a:cubicBezTo>
                        <a:pt x="8391" y="-940"/>
                        <a:pt x="6020" y="-687"/>
                        <a:pt x="3692" y="-182"/>
                      </a:cubicBezTo>
                      <a:lnTo>
                        <a:pt x="2576" y="9663"/>
                      </a:lnTo>
                      <a:cubicBezTo>
                        <a:pt x="4551" y="9272"/>
                        <a:pt x="6325" y="9077"/>
                        <a:pt x="7899" y="9077"/>
                      </a:cubicBezTo>
                      <a:cubicBezTo>
                        <a:pt x="10819" y="9077"/>
                        <a:pt x="12979" y="9935"/>
                        <a:pt x="14382" y="11652"/>
                      </a:cubicBezTo>
                      <a:cubicBezTo>
                        <a:pt x="15784" y="13360"/>
                        <a:pt x="16857" y="15545"/>
                        <a:pt x="17601" y="18206"/>
                      </a:cubicBezTo>
                      <a:close/>
                    </a:path>
                  </a:pathLst>
                </a:custGeom>
                <a:solidFill>
                  <a:srgbClr val="000000"/>
                </a:solidFill>
                <a:ln w="14" cap="flat">
                  <a:noFill/>
                  <a:prstDash val="solid"/>
                  <a:round/>
                </a:ln>
              </p:spPr>
              <p:txBody>
                <a:bodyPr rtlCol="0" anchor="ctr"/>
                <a:lstStyle/>
                <a:p>
                  <a:endParaRPr lang="en-US"/>
                </a:p>
              </p:txBody>
            </p:sp>
            <p:sp>
              <p:nvSpPr>
                <p:cNvPr id="2041" name="Freeform: Shape 2040">
                  <a:extLst>
                    <a:ext uri="{FF2B5EF4-FFF2-40B4-BE49-F238E27FC236}">
                      <a16:creationId xmlns:a16="http://schemas.microsoft.com/office/drawing/2014/main" id="{718E2EB3-F134-01E3-7F86-538DCDC4888E}"/>
                    </a:ext>
                  </a:extLst>
                </p:cNvPr>
                <p:cNvSpPr/>
                <p:nvPr/>
              </p:nvSpPr>
              <p:spPr>
                <a:xfrm flipV="1">
                  <a:off x="5574009" y="199906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42" name="Freeform: Shape 2041">
                  <a:extLst>
                    <a:ext uri="{FF2B5EF4-FFF2-40B4-BE49-F238E27FC236}">
                      <a16:creationId xmlns:a16="http://schemas.microsoft.com/office/drawing/2014/main" id="{8D51EA19-1166-D99A-AC1A-99C2765B7922}"/>
                    </a:ext>
                  </a:extLst>
                </p:cNvPr>
                <p:cNvSpPr/>
                <p:nvPr/>
              </p:nvSpPr>
              <p:spPr>
                <a:xfrm flipV="1">
                  <a:off x="5603260" y="1951043"/>
                  <a:ext cx="45834" cy="31381"/>
                </a:xfrm>
                <a:custGeom>
                  <a:avLst/>
                  <a:gdLst>
                    <a:gd name="connsiteX0" fmla="*/ -557 w 45834"/>
                    <a:gd name="connsiteY0" fmla="*/ 17630 h 31381"/>
                    <a:gd name="connsiteX1" fmla="*/ -557 w 45834"/>
                    <a:gd name="connsiteY1" fmla="*/ 29164 h 31381"/>
                    <a:gd name="connsiteX2" fmla="*/ 45277 w 45834"/>
                    <a:gd name="connsiteY2" fmla="*/ 29164 h 31381"/>
                    <a:gd name="connsiteX3" fmla="*/ 45277 w 45834"/>
                    <a:gd name="connsiteY3" fmla="*/ 17630 h 31381"/>
                    <a:gd name="connsiteX4" fmla="*/ -557 w 45834"/>
                    <a:gd name="connsiteY4" fmla="*/ -2218 h 31381"/>
                    <a:gd name="connsiteX5" fmla="*/ -557 w 45834"/>
                    <a:gd name="connsiteY5" fmla="*/ 9359 h 31381"/>
                    <a:gd name="connsiteX6" fmla="*/ 45277 w 45834"/>
                    <a:gd name="connsiteY6" fmla="*/ 9359 h 31381"/>
                    <a:gd name="connsiteX7" fmla="*/ 45277 w 45834"/>
                    <a:gd name="connsiteY7" fmla="*/ -2218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557" y="17630"/>
                      </a:moveTo>
                      <a:lnTo>
                        <a:pt x="-557" y="29164"/>
                      </a:lnTo>
                      <a:lnTo>
                        <a:pt x="45277" y="29164"/>
                      </a:lnTo>
                      <a:lnTo>
                        <a:pt x="45277" y="17630"/>
                      </a:lnTo>
                      <a:close/>
                      <a:moveTo>
                        <a:pt x="-557" y="-2218"/>
                      </a:moveTo>
                      <a:lnTo>
                        <a:pt x="-557" y="9359"/>
                      </a:lnTo>
                      <a:lnTo>
                        <a:pt x="45277" y="9359"/>
                      </a:lnTo>
                      <a:lnTo>
                        <a:pt x="45277" y="-2218"/>
                      </a:lnTo>
                      <a:close/>
                    </a:path>
                  </a:pathLst>
                </a:custGeom>
                <a:solidFill>
                  <a:srgbClr val="000000"/>
                </a:solidFill>
                <a:ln w="14" cap="flat">
                  <a:noFill/>
                  <a:prstDash val="solid"/>
                  <a:round/>
                </a:ln>
              </p:spPr>
              <p:txBody>
                <a:bodyPr rtlCol="0" anchor="ctr"/>
                <a:lstStyle/>
                <a:p>
                  <a:endParaRPr lang="en-US"/>
                </a:p>
              </p:txBody>
            </p:sp>
            <p:sp>
              <p:nvSpPr>
                <p:cNvPr id="2043" name="Freeform: Shape 2042">
                  <a:extLst>
                    <a:ext uri="{FF2B5EF4-FFF2-40B4-BE49-F238E27FC236}">
                      <a16:creationId xmlns:a16="http://schemas.microsoft.com/office/drawing/2014/main" id="{8708EF6B-7088-8BCB-8677-CA8B530AA405}"/>
                    </a:ext>
                  </a:extLst>
                </p:cNvPr>
                <p:cNvSpPr/>
                <p:nvPr/>
              </p:nvSpPr>
              <p:spPr>
                <a:xfrm flipV="1">
                  <a:off x="5652937" y="199906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44" name="Freeform: Shape 2043">
                  <a:extLst>
                    <a:ext uri="{FF2B5EF4-FFF2-40B4-BE49-F238E27FC236}">
                      <a16:creationId xmlns:a16="http://schemas.microsoft.com/office/drawing/2014/main" id="{73CA2E2E-5BD4-9253-09A6-0D1CEA72DE34}"/>
                    </a:ext>
                  </a:extLst>
                </p:cNvPr>
                <p:cNvSpPr/>
                <p:nvPr/>
              </p:nvSpPr>
              <p:spPr>
                <a:xfrm flipV="1">
                  <a:off x="5682231" y="1933242"/>
                  <a:ext cx="42571" cy="66941"/>
                </a:xfrm>
                <a:custGeom>
                  <a:avLst/>
                  <a:gdLst>
                    <a:gd name="connsiteX0" fmla="*/ 20851 w 42571"/>
                    <a:gd name="connsiteY0" fmla="*/ 64722 h 66941"/>
                    <a:gd name="connsiteX1" fmla="*/ 35747 w 42571"/>
                    <a:gd name="connsiteY1" fmla="*/ 57925 h 66941"/>
                    <a:gd name="connsiteX2" fmla="*/ 42144 w 42571"/>
                    <a:gd name="connsiteY2" fmla="*/ 31223 h 66941"/>
                    <a:gd name="connsiteX3" fmla="*/ 35704 w 42571"/>
                    <a:gd name="connsiteY3" fmla="*/ 4492 h 66941"/>
                    <a:gd name="connsiteX4" fmla="*/ 20851 w 42571"/>
                    <a:gd name="connsiteY4" fmla="*/ -2219 h 66941"/>
                    <a:gd name="connsiteX5" fmla="*/ 5425 w 42571"/>
                    <a:gd name="connsiteY5" fmla="*/ 5136 h 66941"/>
                    <a:gd name="connsiteX6" fmla="*/ -428 w 42571"/>
                    <a:gd name="connsiteY6" fmla="*/ 31366 h 66941"/>
                    <a:gd name="connsiteX7" fmla="*/ 6011 w 42571"/>
                    <a:gd name="connsiteY7" fmla="*/ 58011 h 66941"/>
                    <a:gd name="connsiteX8" fmla="*/ 20851 w 42571"/>
                    <a:gd name="connsiteY8" fmla="*/ 64722 h 66941"/>
                    <a:gd name="connsiteX9" fmla="*/ 20851 w 42571"/>
                    <a:gd name="connsiteY9" fmla="*/ 54304 h 66941"/>
                    <a:gd name="connsiteX10" fmla="*/ 16787 w 42571"/>
                    <a:gd name="connsiteY10" fmla="*/ 52845 h 66941"/>
                    <a:gd name="connsiteX11" fmla="*/ 14011 w 42571"/>
                    <a:gd name="connsiteY11" fmla="*/ 47636 h 66941"/>
                    <a:gd name="connsiteX12" fmla="*/ 12723 w 42571"/>
                    <a:gd name="connsiteY12" fmla="*/ 31223 h 66941"/>
                    <a:gd name="connsiteX13" fmla="*/ 13882 w 42571"/>
                    <a:gd name="connsiteY13" fmla="*/ 15367 h 66941"/>
                    <a:gd name="connsiteX14" fmla="*/ 16801 w 42571"/>
                    <a:gd name="connsiteY14" fmla="*/ 9629 h 66941"/>
                    <a:gd name="connsiteX15" fmla="*/ 20851 w 42571"/>
                    <a:gd name="connsiteY15" fmla="*/ 8198 h 66941"/>
                    <a:gd name="connsiteX16" fmla="*/ 24929 w 42571"/>
                    <a:gd name="connsiteY16" fmla="*/ 9643 h 66941"/>
                    <a:gd name="connsiteX17" fmla="*/ 27691 w 42571"/>
                    <a:gd name="connsiteY17" fmla="*/ 14867 h 66941"/>
                    <a:gd name="connsiteX18" fmla="*/ 28993 w 42571"/>
                    <a:gd name="connsiteY18" fmla="*/ 31223 h 66941"/>
                    <a:gd name="connsiteX19" fmla="*/ 27834 w 42571"/>
                    <a:gd name="connsiteY19" fmla="*/ 47078 h 66941"/>
                    <a:gd name="connsiteX20" fmla="*/ 24900 w 42571"/>
                    <a:gd name="connsiteY20" fmla="*/ 52845 h 66941"/>
                    <a:gd name="connsiteX21" fmla="*/ 20851 w 42571"/>
                    <a:gd name="connsiteY21" fmla="*/ 54304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851" y="64722"/>
                      </a:moveTo>
                      <a:cubicBezTo>
                        <a:pt x="27204" y="64722"/>
                        <a:pt x="32170" y="62456"/>
                        <a:pt x="35747" y="57925"/>
                      </a:cubicBezTo>
                      <a:cubicBezTo>
                        <a:pt x="40012" y="52563"/>
                        <a:pt x="42144" y="43663"/>
                        <a:pt x="42144" y="31223"/>
                      </a:cubicBezTo>
                      <a:cubicBezTo>
                        <a:pt x="42144" y="18821"/>
                        <a:pt x="39997" y="9911"/>
                        <a:pt x="35704" y="4492"/>
                      </a:cubicBezTo>
                      <a:cubicBezTo>
                        <a:pt x="32156" y="18"/>
                        <a:pt x="27204" y="-2219"/>
                        <a:pt x="20851" y="-2219"/>
                      </a:cubicBezTo>
                      <a:cubicBezTo>
                        <a:pt x="14478" y="-2219"/>
                        <a:pt x="9336" y="232"/>
                        <a:pt x="5425" y="5136"/>
                      </a:cubicBezTo>
                      <a:cubicBezTo>
                        <a:pt x="1523" y="10039"/>
                        <a:pt x="-428" y="18783"/>
                        <a:pt x="-428" y="31366"/>
                      </a:cubicBezTo>
                      <a:cubicBezTo>
                        <a:pt x="-428" y="43710"/>
                        <a:pt x="1719" y="52592"/>
                        <a:pt x="6011" y="58011"/>
                      </a:cubicBezTo>
                      <a:cubicBezTo>
                        <a:pt x="9560" y="62485"/>
                        <a:pt x="14507" y="64722"/>
                        <a:pt x="20851" y="64722"/>
                      </a:cubicBezTo>
                      <a:close/>
                      <a:moveTo>
                        <a:pt x="20851" y="54304"/>
                      </a:moveTo>
                      <a:cubicBezTo>
                        <a:pt x="19334" y="54304"/>
                        <a:pt x="17979" y="53818"/>
                        <a:pt x="16787" y="52845"/>
                      </a:cubicBezTo>
                      <a:cubicBezTo>
                        <a:pt x="15594" y="51881"/>
                        <a:pt x="14669" y="50145"/>
                        <a:pt x="14011" y="47636"/>
                      </a:cubicBezTo>
                      <a:cubicBezTo>
                        <a:pt x="13152" y="44392"/>
                        <a:pt x="12723" y="38921"/>
                        <a:pt x="12723" y="31223"/>
                      </a:cubicBezTo>
                      <a:cubicBezTo>
                        <a:pt x="12723" y="23534"/>
                        <a:pt x="13109" y="18248"/>
                        <a:pt x="13882" y="15367"/>
                      </a:cubicBezTo>
                      <a:cubicBezTo>
                        <a:pt x="14655" y="12496"/>
                        <a:pt x="15628" y="10583"/>
                        <a:pt x="16801" y="9629"/>
                      </a:cubicBezTo>
                      <a:cubicBezTo>
                        <a:pt x="17984" y="8675"/>
                        <a:pt x="19334" y="8198"/>
                        <a:pt x="20851" y="8198"/>
                      </a:cubicBezTo>
                      <a:cubicBezTo>
                        <a:pt x="22377" y="8198"/>
                        <a:pt x="23737" y="8680"/>
                        <a:pt x="24929" y="9643"/>
                      </a:cubicBezTo>
                      <a:cubicBezTo>
                        <a:pt x="26122" y="10616"/>
                        <a:pt x="27042" y="12358"/>
                        <a:pt x="27691" y="14867"/>
                      </a:cubicBezTo>
                      <a:cubicBezTo>
                        <a:pt x="28559" y="18082"/>
                        <a:pt x="28993" y="23534"/>
                        <a:pt x="28993" y="31223"/>
                      </a:cubicBezTo>
                      <a:cubicBezTo>
                        <a:pt x="28993" y="38921"/>
                        <a:pt x="28607" y="44206"/>
                        <a:pt x="27834" y="47078"/>
                      </a:cubicBezTo>
                      <a:cubicBezTo>
                        <a:pt x="27061" y="49959"/>
                        <a:pt x="26083" y="51881"/>
                        <a:pt x="24900" y="52845"/>
                      </a:cubicBezTo>
                      <a:cubicBezTo>
                        <a:pt x="23727" y="53818"/>
                        <a:pt x="22377" y="54304"/>
                        <a:pt x="20851" y="54304"/>
                      </a:cubicBezTo>
                      <a:close/>
                    </a:path>
                  </a:pathLst>
                </a:custGeom>
                <a:solidFill>
                  <a:srgbClr val="000000"/>
                </a:solidFill>
                <a:ln w="14" cap="flat">
                  <a:noFill/>
                  <a:prstDash val="solid"/>
                  <a:round/>
                </a:ln>
              </p:spPr>
              <p:txBody>
                <a:bodyPr rtlCol="0" anchor="ctr"/>
                <a:lstStyle/>
                <a:p>
                  <a:endParaRPr lang="en-US"/>
                </a:p>
              </p:txBody>
            </p:sp>
            <p:sp>
              <p:nvSpPr>
                <p:cNvPr id="2045" name="Freeform: Shape 2044">
                  <a:extLst>
                    <a:ext uri="{FF2B5EF4-FFF2-40B4-BE49-F238E27FC236}">
                      <a16:creationId xmlns:a16="http://schemas.microsoft.com/office/drawing/2014/main" id="{DF146150-F496-8528-AD12-A18DE86231B5}"/>
                    </a:ext>
                  </a:extLst>
                </p:cNvPr>
                <p:cNvSpPr/>
                <p:nvPr/>
              </p:nvSpPr>
              <p:spPr>
                <a:xfrm flipV="1">
                  <a:off x="5735884" y="1986503"/>
                  <a:ext cx="12578" cy="12564"/>
                </a:xfrm>
                <a:custGeom>
                  <a:avLst/>
                  <a:gdLst>
                    <a:gd name="connsiteX0" fmla="*/ 439 w 12578"/>
                    <a:gd name="connsiteY0" fmla="*/ -391 h 12564"/>
                    <a:gd name="connsiteX1" fmla="*/ 439 w 12578"/>
                    <a:gd name="connsiteY1" fmla="*/ 12173 h 12564"/>
                    <a:gd name="connsiteX2" fmla="*/ 13017 w 12578"/>
                    <a:gd name="connsiteY2" fmla="*/ 12173 h 12564"/>
                    <a:gd name="connsiteX3" fmla="*/ 13017 w 12578"/>
                    <a:gd name="connsiteY3" fmla="*/ -391 h 12564"/>
                  </a:gdLst>
                  <a:ahLst/>
                  <a:cxnLst>
                    <a:cxn ang="0">
                      <a:pos x="connsiteX0" y="connsiteY0"/>
                    </a:cxn>
                    <a:cxn ang="0">
                      <a:pos x="connsiteX1" y="connsiteY1"/>
                    </a:cxn>
                    <a:cxn ang="0">
                      <a:pos x="connsiteX2" y="connsiteY2"/>
                    </a:cxn>
                    <a:cxn ang="0">
                      <a:pos x="connsiteX3" y="connsiteY3"/>
                    </a:cxn>
                  </a:cxnLst>
                  <a:rect l="l" t="t" r="r" b="b"/>
                  <a:pathLst>
                    <a:path w="12578" h="12564">
                      <a:moveTo>
                        <a:pt x="439" y="-391"/>
                      </a:moveTo>
                      <a:lnTo>
                        <a:pt x="439" y="12173"/>
                      </a:lnTo>
                      <a:lnTo>
                        <a:pt x="13017" y="12173"/>
                      </a:lnTo>
                      <a:lnTo>
                        <a:pt x="13017" y="-391"/>
                      </a:lnTo>
                      <a:close/>
                    </a:path>
                  </a:pathLst>
                </a:custGeom>
                <a:solidFill>
                  <a:srgbClr val="000000"/>
                </a:solidFill>
                <a:ln w="14" cap="flat">
                  <a:noFill/>
                  <a:prstDash val="solid"/>
                  <a:round/>
                </a:ln>
              </p:spPr>
              <p:txBody>
                <a:bodyPr rtlCol="0" anchor="ctr"/>
                <a:lstStyle/>
                <a:p>
                  <a:endParaRPr lang="en-US"/>
                </a:p>
              </p:txBody>
            </p:sp>
            <p:sp>
              <p:nvSpPr>
                <p:cNvPr id="2046" name="Freeform: Shape 2045">
                  <a:extLst>
                    <a:ext uri="{FF2B5EF4-FFF2-40B4-BE49-F238E27FC236}">
                      <a16:creationId xmlns:a16="http://schemas.microsoft.com/office/drawing/2014/main" id="{40B34F68-B575-33ED-BECB-2F68AD06D2BE}"/>
                    </a:ext>
                  </a:extLst>
                </p:cNvPr>
                <p:cNvSpPr/>
                <p:nvPr/>
              </p:nvSpPr>
              <p:spPr>
                <a:xfrm flipV="1">
                  <a:off x="5757666" y="1933242"/>
                  <a:ext cx="43788" cy="66984"/>
                </a:xfrm>
                <a:custGeom>
                  <a:avLst/>
                  <a:gdLst>
                    <a:gd name="connsiteX0" fmla="*/ 873 w 43788"/>
                    <a:gd name="connsiteY0" fmla="*/ 14095 h 66984"/>
                    <a:gd name="connsiteX1" fmla="*/ 13036 w 43788"/>
                    <a:gd name="connsiteY1" fmla="*/ 15440 h 66984"/>
                    <a:gd name="connsiteX2" fmla="*/ 15354 w 43788"/>
                    <a:gd name="connsiteY2" fmla="*/ 9945 h 66984"/>
                    <a:gd name="connsiteX3" fmla="*/ 20320 w 43788"/>
                    <a:gd name="connsiteY3" fmla="*/ 8157 h 66984"/>
                    <a:gd name="connsiteX4" fmla="*/ 26931 w 43788"/>
                    <a:gd name="connsiteY4" fmla="*/ 11734 h 66984"/>
                    <a:gd name="connsiteX5" fmla="*/ 30422 w 43788"/>
                    <a:gd name="connsiteY5" fmla="*/ 26573 h 66984"/>
                    <a:gd name="connsiteX6" fmla="*/ 18574 w 43788"/>
                    <a:gd name="connsiteY6" fmla="*/ 21078 h 66984"/>
                    <a:gd name="connsiteX7" fmla="*/ 5223 w 43788"/>
                    <a:gd name="connsiteY7" fmla="*/ 27046 h 66984"/>
                    <a:gd name="connsiteX8" fmla="*/ -387 w 43788"/>
                    <a:gd name="connsiteY8" fmla="*/ 42586 h 66984"/>
                    <a:gd name="connsiteX9" fmla="*/ 5538 w 43788"/>
                    <a:gd name="connsiteY9" fmla="*/ 58656 h 66984"/>
                    <a:gd name="connsiteX10" fmla="*/ 20634 w 43788"/>
                    <a:gd name="connsiteY10" fmla="*/ 64766 h 66984"/>
                    <a:gd name="connsiteX11" fmla="*/ 37005 w 43788"/>
                    <a:gd name="connsiteY11" fmla="*/ 57053 h 66984"/>
                    <a:gd name="connsiteX12" fmla="*/ 43401 w 43788"/>
                    <a:gd name="connsiteY12" fmla="*/ 31682 h 66984"/>
                    <a:gd name="connsiteX13" fmla="*/ 36733 w 43788"/>
                    <a:gd name="connsiteY13" fmla="*/ 5738 h 66984"/>
                    <a:gd name="connsiteX14" fmla="*/ 19375 w 43788"/>
                    <a:gd name="connsiteY14" fmla="*/ -2218 h 66984"/>
                    <a:gd name="connsiteX15" fmla="*/ 6940 w 43788"/>
                    <a:gd name="connsiteY15" fmla="*/ 1875 h 66984"/>
                    <a:gd name="connsiteX16" fmla="*/ 873 w 43788"/>
                    <a:gd name="connsiteY16" fmla="*/ 14095 h 66984"/>
                    <a:gd name="connsiteX17" fmla="*/ 29306 w 43788"/>
                    <a:gd name="connsiteY17" fmla="*/ 41556 h 66984"/>
                    <a:gd name="connsiteX18" fmla="*/ 26516 w 43788"/>
                    <a:gd name="connsiteY18" fmla="*/ 50986 h 66984"/>
                    <a:gd name="connsiteX19" fmla="*/ 20048 w 43788"/>
                    <a:gd name="connsiteY19" fmla="*/ 54349 h 66984"/>
                    <a:gd name="connsiteX20" fmla="*/ 14267 w 43788"/>
                    <a:gd name="connsiteY20" fmla="*/ 51601 h 66984"/>
                    <a:gd name="connsiteX21" fmla="*/ 11963 w 43788"/>
                    <a:gd name="connsiteY21" fmla="*/ 42586 h 66984"/>
                    <a:gd name="connsiteX22" fmla="*/ 14467 w 43788"/>
                    <a:gd name="connsiteY22" fmla="*/ 33256 h 66984"/>
                    <a:gd name="connsiteX23" fmla="*/ 20720 w 43788"/>
                    <a:gd name="connsiteY23" fmla="*/ 30294 h 66984"/>
                    <a:gd name="connsiteX24" fmla="*/ 26816 w 43788"/>
                    <a:gd name="connsiteY24" fmla="*/ 33156 h 66984"/>
                    <a:gd name="connsiteX25" fmla="*/ 29306 w 43788"/>
                    <a:gd name="connsiteY25" fmla="*/ 41556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88" h="66984">
                      <a:moveTo>
                        <a:pt x="873" y="14095"/>
                      </a:moveTo>
                      <a:lnTo>
                        <a:pt x="13036" y="15440"/>
                      </a:lnTo>
                      <a:cubicBezTo>
                        <a:pt x="13332" y="12970"/>
                        <a:pt x="14104" y="11138"/>
                        <a:pt x="15354" y="9945"/>
                      </a:cubicBezTo>
                      <a:cubicBezTo>
                        <a:pt x="16604" y="8753"/>
                        <a:pt x="18259" y="8157"/>
                        <a:pt x="20320" y="8157"/>
                      </a:cubicBezTo>
                      <a:cubicBezTo>
                        <a:pt x="22914" y="8157"/>
                        <a:pt x="25118" y="9349"/>
                        <a:pt x="26931" y="11734"/>
                      </a:cubicBezTo>
                      <a:cubicBezTo>
                        <a:pt x="28753" y="14119"/>
                        <a:pt x="29917" y="19066"/>
                        <a:pt x="30422" y="26573"/>
                      </a:cubicBezTo>
                      <a:cubicBezTo>
                        <a:pt x="27265" y="22910"/>
                        <a:pt x="23315" y="21078"/>
                        <a:pt x="18574" y="21078"/>
                      </a:cubicBezTo>
                      <a:cubicBezTo>
                        <a:pt x="13422" y="21078"/>
                        <a:pt x="8972" y="23068"/>
                        <a:pt x="5223" y="27046"/>
                      </a:cubicBezTo>
                      <a:cubicBezTo>
                        <a:pt x="1483" y="31024"/>
                        <a:pt x="-387" y="36204"/>
                        <a:pt x="-387" y="42586"/>
                      </a:cubicBezTo>
                      <a:cubicBezTo>
                        <a:pt x="-387" y="49235"/>
                        <a:pt x="1588" y="54592"/>
                        <a:pt x="5538" y="58656"/>
                      </a:cubicBezTo>
                      <a:cubicBezTo>
                        <a:pt x="9487" y="62730"/>
                        <a:pt x="14519" y="64766"/>
                        <a:pt x="20634" y="64766"/>
                      </a:cubicBezTo>
                      <a:cubicBezTo>
                        <a:pt x="27284" y="64766"/>
                        <a:pt x="32741" y="62195"/>
                        <a:pt x="37005" y="57053"/>
                      </a:cubicBezTo>
                      <a:cubicBezTo>
                        <a:pt x="41269" y="51911"/>
                        <a:pt x="43401" y="43454"/>
                        <a:pt x="43401" y="31682"/>
                      </a:cubicBezTo>
                      <a:cubicBezTo>
                        <a:pt x="43401" y="19690"/>
                        <a:pt x="41179" y="11043"/>
                        <a:pt x="36733" y="5738"/>
                      </a:cubicBezTo>
                      <a:cubicBezTo>
                        <a:pt x="32287" y="434"/>
                        <a:pt x="26501" y="-2218"/>
                        <a:pt x="19375" y="-2218"/>
                      </a:cubicBezTo>
                      <a:cubicBezTo>
                        <a:pt x="14252" y="-2218"/>
                        <a:pt x="10107" y="-854"/>
                        <a:pt x="6940" y="1875"/>
                      </a:cubicBezTo>
                      <a:cubicBezTo>
                        <a:pt x="3782" y="4603"/>
                        <a:pt x="1760" y="8677"/>
                        <a:pt x="873" y="14095"/>
                      </a:cubicBezTo>
                      <a:close/>
                      <a:moveTo>
                        <a:pt x="29306" y="41556"/>
                      </a:moveTo>
                      <a:cubicBezTo>
                        <a:pt x="29306" y="45610"/>
                        <a:pt x="28376" y="48754"/>
                        <a:pt x="26516" y="50986"/>
                      </a:cubicBezTo>
                      <a:cubicBezTo>
                        <a:pt x="24655" y="53228"/>
                        <a:pt x="22499" y="54349"/>
                        <a:pt x="20048" y="54349"/>
                      </a:cubicBezTo>
                      <a:cubicBezTo>
                        <a:pt x="17730" y="54349"/>
                        <a:pt x="15802" y="53433"/>
                        <a:pt x="14267" y="51601"/>
                      </a:cubicBezTo>
                      <a:cubicBezTo>
                        <a:pt x="12731" y="49770"/>
                        <a:pt x="11963" y="46765"/>
                        <a:pt x="11963" y="42586"/>
                      </a:cubicBezTo>
                      <a:cubicBezTo>
                        <a:pt x="11963" y="38350"/>
                        <a:pt x="12797" y="35240"/>
                        <a:pt x="14467" y="33256"/>
                      </a:cubicBezTo>
                      <a:cubicBezTo>
                        <a:pt x="16136" y="31281"/>
                        <a:pt x="18221" y="30294"/>
                        <a:pt x="20720" y="30294"/>
                      </a:cubicBezTo>
                      <a:cubicBezTo>
                        <a:pt x="23134" y="30294"/>
                        <a:pt x="25166" y="31248"/>
                        <a:pt x="26816" y="33156"/>
                      </a:cubicBezTo>
                      <a:cubicBezTo>
                        <a:pt x="28476" y="35064"/>
                        <a:pt x="29306" y="37864"/>
                        <a:pt x="29306" y="41556"/>
                      </a:cubicBezTo>
                      <a:close/>
                    </a:path>
                  </a:pathLst>
                </a:custGeom>
                <a:solidFill>
                  <a:srgbClr val="000000"/>
                </a:solidFill>
                <a:ln w="14" cap="flat">
                  <a:noFill/>
                  <a:prstDash val="solid"/>
                  <a:round/>
                </a:ln>
              </p:spPr>
              <p:txBody>
                <a:bodyPr rtlCol="0" anchor="ctr"/>
                <a:lstStyle/>
                <a:p>
                  <a:endParaRPr lang="en-US"/>
                </a:p>
              </p:txBody>
            </p:sp>
            <p:sp>
              <p:nvSpPr>
                <p:cNvPr id="2047" name="Freeform: Shape 2046">
                  <a:extLst>
                    <a:ext uri="{FF2B5EF4-FFF2-40B4-BE49-F238E27FC236}">
                      <a16:creationId xmlns:a16="http://schemas.microsoft.com/office/drawing/2014/main" id="{4891803D-36C8-5850-904A-AE70F75E2AA4}"/>
                    </a:ext>
                  </a:extLst>
                </p:cNvPr>
                <p:cNvSpPr/>
                <p:nvPr/>
              </p:nvSpPr>
              <p:spPr>
                <a:xfrm flipV="1">
                  <a:off x="5809759" y="1934401"/>
                  <a:ext cx="44102" cy="65782"/>
                </a:xfrm>
                <a:custGeom>
                  <a:avLst/>
                  <a:gdLst>
                    <a:gd name="connsiteX0" fmla="*/ -467 w 44102"/>
                    <a:gd name="connsiteY0" fmla="*/ 15794 h 65782"/>
                    <a:gd name="connsiteX1" fmla="*/ 12055 w 44102"/>
                    <a:gd name="connsiteY1" fmla="*/ 17097 h 65782"/>
                    <a:gd name="connsiteX2" fmla="*/ 15231 w 44102"/>
                    <a:gd name="connsiteY2" fmla="*/ 10357 h 65782"/>
                    <a:gd name="connsiteX3" fmla="*/ 21313 w 44102"/>
                    <a:gd name="connsiteY3" fmla="*/ 7881 h 65782"/>
                    <a:gd name="connsiteX4" fmla="*/ 27981 w 44102"/>
                    <a:gd name="connsiteY4" fmla="*/ 11072 h 65782"/>
                    <a:gd name="connsiteX5" fmla="*/ 30715 w 44102"/>
                    <a:gd name="connsiteY5" fmla="*/ 20717 h 65782"/>
                    <a:gd name="connsiteX6" fmla="*/ 27996 w 44102"/>
                    <a:gd name="connsiteY6" fmla="*/ 29775 h 65782"/>
                    <a:gd name="connsiteX7" fmla="*/ 20955 w 44102"/>
                    <a:gd name="connsiteY7" fmla="*/ 32794 h 65782"/>
                    <a:gd name="connsiteX8" fmla="*/ 11253 w 44102"/>
                    <a:gd name="connsiteY8" fmla="*/ 28001 h 65782"/>
                    <a:gd name="connsiteX9" fmla="*/ 1065 w 44102"/>
                    <a:gd name="connsiteY9" fmla="*/ 29475 h 65782"/>
                    <a:gd name="connsiteX10" fmla="*/ 7504 w 44102"/>
                    <a:gd name="connsiteY10" fmla="*/ 63603 h 65782"/>
                    <a:gd name="connsiteX11" fmla="*/ 40731 w 44102"/>
                    <a:gd name="connsiteY11" fmla="*/ 63603 h 65782"/>
                    <a:gd name="connsiteX12" fmla="*/ 40731 w 44102"/>
                    <a:gd name="connsiteY12" fmla="*/ 51841 h 65782"/>
                    <a:gd name="connsiteX13" fmla="*/ 17020 w 44102"/>
                    <a:gd name="connsiteY13" fmla="*/ 51841 h 65782"/>
                    <a:gd name="connsiteX14" fmla="*/ 15060 w 44102"/>
                    <a:gd name="connsiteY14" fmla="*/ 40708 h 65782"/>
                    <a:gd name="connsiteX15" fmla="*/ 23646 w 44102"/>
                    <a:gd name="connsiteY15" fmla="*/ 42811 h 65782"/>
                    <a:gd name="connsiteX16" fmla="*/ 37812 w 44102"/>
                    <a:gd name="connsiteY16" fmla="*/ 36730 h 65782"/>
                    <a:gd name="connsiteX17" fmla="*/ 43636 w 44102"/>
                    <a:gd name="connsiteY17" fmla="*/ 20946 h 65782"/>
                    <a:gd name="connsiteX18" fmla="*/ 38943 w 44102"/>
                    <a:gd name="connsiteY18" fmla="*/ 6493 h 65782"/>
                    <a:gd name="connsiteX19" fmla="*/ 21184 w 44102"/>
                    <a:gd name="connsiteY19" fmla="*/ -2179 h 65782"/>
                    <a:gd name="connsiteX20" fmla="*/ 6388 w 44102"/>
                    <a:gd name="connsiteY20" fmla="*/ 2687 h 65782"/>
                    <a:gd name="connsiteX21" fmla="*/ -467 w 44102"/>
                    <a:gd name="connsiteY21" fmla="*/ 15794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467" y="15794"/>
                      </a:moveTo>
                      <a:lnTo>
                        <a:pt x="12055" y="17097"/>
                      </a:lnTo>
                      <a:cubicBezTo>
                        <a:pt x="12417" y="14263"/>
                        <a:pt x="13476" y="12017"/>
                        <a:pt x="15231" y="10357"/>
                      </a:cubicBezTo>
                      <a:cubicBezTo>
                        <a:pt x="16996" y="8706"/>
                        <a:pt x="19023" y="7881"/>
                        <a:pt x="21313" y="7881"/>
                      </a:cubicBezTo>
                      <a:cubicBezTo>
                        <a:pt x="23936" y="7881"/>
                        <a:pt x="26159" y="8945"/>
                        <a:pt x="27981" y="11072"/>
                      </a:cubicBezTo>
                      <a:cubicBezTo>
                        <a:pt x="29803" y="13209"/>
                        <a:pt x="30715" y="16424"/>
                        <a:pt x="30715" y="20717"/>
                      </a:cubicBezTo>
                      <a:cubicBezTo>
                        <a:pt x="30715" y="24743"/>
                        <a:pt x="29808" y="27762"/>
                        <a:pt x="27996" y="29775"/>
                      </a:cubicBezTo>
                      <a:cubicBezTo>
                        <a:pt x="26193" y="31788"/>
                        <a:pt x="23846" y="32794"/>
                        <a:pt x="20955" y="32794"/>
                      </a:cubicBezTo>
                      <a:cubicBezTo>
                        <a:pt x="17349" y="32794"/>
                        <a:pt x="14115" y="31196"/>
                        <a:pt x="11253" y="28001"/>
                      </a:cubicBezTo>
                      <a:lnTo>
                        <a:pt x="1065" y="29475"/>
                      </a:lnTo>
                      <a:lnTo>
                        <a:pt x="7504" y="63603"/>
                      </a:lnTo>
                      <a:lnTo>
                        <a:pt x="40731" y="63603"/>
                      </a:lnTo>
                      <a:lnTo>
                        <a:pt x="40731" y="51841"/>
                      </a:lnTo>
                      <a:lnTo>
                        <a:pt x="17020" y="51841"/>
                      </a:lnTo>
                      <a:lnTo>
                        <a:pt x="15060" y="40708"/>
                      </a:lnTo>
                      <a:cubicBezTo>
                        <a:pt x="17864" y="42110"/>
                        <a:pt x="20726" y="42811"/>
                        <a:pt x="23646" y="42811"/>
                      </a:cubicBezTo>
                      <a:cubicBezTo>
                        <a:pt x="29217" y="42811"/>
                        <a:pt x="33939" y="40784"/>
                        <a:pt x="37812" y="36730"/>
                      </a:cubicBezTo>
                      <a:cubicBezTo>
                        <a:pt x="41695" y="32675"/>
                        <a:pt x="43636" y="27414"/>
                        <a:pt x="43636" y="20946"/>
                      </a:cubicBezTo>
                      <a:cubicBezTo>
                        <a:pt x="43636" y="15546"/>
                        <a:pt x="42072" y="10729"/>
                        <a:pt x="38943" y="6493"/>
                      </a:cubicBezTo>
                      <a:cubicBezTo>
                        <a:pt x="34678" y="712"/>
                        <a:pt x="28759" y="-2179"/>
                        <a:pt x="21184" y="-2179"/>
                      </a:cubicBezTo>
                      <a:cubicBezTo>
                        <a:pt x="15136" y="-2179"/>
                        <a:pt x="10204" y="-557"/>
                        <a:pt x="6388" y="2687"/>
                      </a:cubicBezTo>
                      <a:cubicBezTo>
                        <a:pt x="2572" y="5940"/>
                        <a:pt x="287" y="10309"/>
                        <a:pt x="-467" y="15794"/>
                      </a:cubicBezTo>
                      <a:close/>
                    </a:path>
                  </a:pathLst>
                </a:custGeom>
                <a:solidFill>
                  <a:srgbClr val="000000"/>
                </a:solidFill>
                <a:ln w="14" cap="flat">
                  <a:noFill/>
                  <a:prstDash val="solid"/>
                  <a:round/>
                </a:ln>
              </p:spPr>
              <p:txBody>
                <a:bodyPr rtlCol="0" anchor="ctr"/>
                <a:lstStyle/>
                <a:p>
                  <a:endParaRPr lang="en-US"/>
                </a:p>
              </p:txBody>
            </p:sp>
            <p:sp>
              <p:nvSpPr>
                <p:cNvPr id="2048" name="Freeform: Shape 2047">
                  <a:extLst>
                    <a:ext uri="{FF2B5EF4-FFF2-40B4-BE49-F238E27FC236}">
                      <a16:creationId xmlns:a16="http://schemas.microsoft.com/office/drawing/2014/main" id="{62807460-B20C-18B2-D56F-012435DC58BC}"/>
                    </a:ext>
                  </a:extLst>
                </p:cNvPr>
                <p:cNvSpPr/>
                <p:nvPr/>
              </p:nvSpPr>
              <p:spPr>
                <a:xfrm flipV="1">
                  <a:off x="5860693" y="1934401"/>
                  <a:ext cx="44102" cy="65782"/>
                </a:xfrm>
                <a:custGeom>
                  <a:avLst/>
                  <a:gdLst>
                    <a:gd name="connsiteX0" fmla="*/ -455 w 44102"/>
                    <a:gd name="connsiteY0" fmla="*/ 15794 h 65782"/>
                    <a:gd name="connsiteX1" fmla="*/ 12066 w 44102"/>
                    <a:gd name="connsiteY1" fmla="*/ 17097 h 65782"/>
                    <a:gd name="connsiteX2" fmla="*/ 15243 w 44102"/>
                    <a:gd name="connsiteY2" fmla="*/ 10357 h 65782"/>
                    <a:gd name="connsiteX3" fmla="*/ 21325 w 44102"/>
                    <a:gd name="connsiteY3" fmla="*/ 7881 h 65782"/>
                    <a:gd name="connsiteX4" fmla="*/ 27993 w 44102"/>
                    <a:gd name="connsiteY4" fmla="*/ 11072 h 65782"/>
                    <a:gd name="connsiteX5" fmla="*/ 30726 w 44102"/>
                    <a:gd name="connsiteY5" fmla="*/ 20717 h 65782"/>
                    <a:gd name="connsiteX6" fmla="*/ 28008 w 44102"/>
                    <a:gd name="connsiteY6" fmla="*/ 29775 h 65782"/>
                    <a:gd name="connsiteX7" fmla="*/ 20967 w 44102"/>
                    <a:gd name="connsiteY7" fmla="*/ 32794 h 65782"/>
                    <a:gd name="connsiteX8" fmla="*/ 11265 w 44102"/>
                    <a:gd name="connsiteY8" fmla="*/ 28001 h 65782"/>
                    <a:gd name="connsiteX9" fmla="*/ 1076 w 44102"/>
                    <a:gd name="connsiteY9" fmla="*/ 29475 h 65782"/>
                    <a:gd name="connsiteX10" fmla="*/ 7516 w 44102"/>
                    <a:gd name="connsiteY10" fmla="*/ 63603 h 65782"/>
                    <a:gd name="connsiteX11" fmla="*/ 40743 w 44102"/>
                    <a:gd name="connsiteY11" fmla="*/ 63603 h 65782"/>
                    <a:gd name="connsiteX12" fmla="*/ 40743 w 44102"/>
                    <a:gd name="connsiteY12" fmla="*/ 51841 h 65782"/>
                    <a:gd name="connsiteX13" fmla="*/ 17032 w 44102"/>
                    <a:gd name="connsiteY13" fmla="*/ 51841 h 65782"/>
                    <a:gd name="connsiteX14" fmla="*/ 15071 w 44102"/>
                    <a:gd name="connsiteY14" fmla="*/ 40708 h 65782"/>
                    <a:gd name="connsiteX15" fmla="*/ 23657 w 44102"/>
                    <a:gd name="connsiteY15" fmla="*/ 42811 h 65782"/>
                    <a:gd name="connsiteX16" fmla="*/ 37824 w 44102"/>
                    <a:gd name="connsiteY16" fmla="*/ 36730 h 65782"/>
                    <a:gd name="connsiteX17" fmla="*/ 43648 w 44102"/>
                    <a:gd name="connsiteY17" fmla="*/ 20946 h 65782"/>
                    <a:gd name="connsiteX18" fmla="*/ 38955 w 44102"/>
                    <a:gd name="connsiteY18" fmla="*/ 6493 h 65782"/>
                    <a:gd name="connsiteX19" fmla="*/ 21196 w 44102"/>
                    <a:gd name="connsiteY19" fmla="*/ -2179 h 65782"/>
                    <a:gd name="connsiteX20" fmla="*/ 6400 w 44102"/>
                    <a:gd name="connsiteY20" fmla="*/ 2687 h 65782"/>
                    <a:gd name="connsiteX21" fmla="*/ -455 w 44102"/>
                    <a:gd name="connsiteY21" fmla="*/ 15794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455" y="15794"/>
                      </a:moveTo>
                      <a:lnTo>
                        <a:pt x="12066" y="17097"/>
                      </a:lnTo>
                      <a:cubicBezTo>
                        <a:pt x="12429" y="14263"/>
                        <a:pt x="13488" y="12017"/>
                        <a:pt x="15243" y="10357"/>
                      </a:cubicBezTo>
                      <a:cubicBezTo>
                        <a:pt x="17008" y="8706"/>
                        <a:pt x="19035" y="7881"/>
                        <a:pt x="21325" y="7881"/>
                      </a:cubicBezTo>
                      <a:cubicBezTo>
                        <a:pt x="23948" y="7881"/>
                        <a:pt x="26171" y="8945"/>
                        <a:pt x="27993" y="11072"/>
                      </a:cubicBezTo>
                      <a:cubicBezTo>
                        <a:pt x="29815" y="13209"/>
                        <a:pt x="30726" y="16424"/>
                        <a:pt x="30726" y="20717"/>
                      </a:cubicBezTo>
                      <a:cubicBezTo>
                        <a:pt x="30726" y="24743"/>
                        <a:pt x="29820" y="27762"/>
                        <a:pt x="28008" y="29775"/>
                      </a:cubicBezTo>
                      <a:cubicBezTo>
                        <a:pt x="26205" y="31788"/>
                        <a:pt x="23858" y="32794"/>
                        <a:pt x="20967" y="32794"/>
                      </a:cubicBezTo>
                      <a:cubicBezTo>
                        <a:pt x="17361" y="32794"/>
                        <a:pt x="14127" y="31196"/>
                        <a:pt x="11265" y="28001"/>
                      </a:cubicBezTo>
                      <a:lnTo>
                        <a:pt x="1076" y="29475"/>
                      </a:lnTo>
                      <a:lnTo>
                        <a:pt x="7516" y="63603"/>
                      </a:lnTo>
                      <a:lnTo>
                        <a:pt x="40743" y="63603"/>
                      </a:lnTo>
                      <a:lnTo>
                        <a:pt x="40743" y="51841"/>
                      </a:lnTo>
                      <a:lnTo>
                        <a:pt x="17032" y="51841"/>
                      </a:lnTo>
                      <a:lnTo>
                        <a:pt x="15071" y="40708"/>
                      </a:lnTo>
                      <a:cubicBezTo>
                        <a:pt x="17876" y="42110"/>
                        <a:pt x="20738" y="42811"/>
                        <a:pt x="23657" y="42811"/>
                      </a:cubicBezTo>
                      <a:cubicBezTo>
                        <a:pt x="29229" y="42811"/>
                        <a:pt x="33951" y="40784"/>
                        <a:pt x="37824" y="36730"/>
                      </a:cubicBezTo>
                      <a:cubicBezTo>
                        <a:pt x="41707" y="32675"/>
                        <a:pt x="43648" y="27414"/>
                        <a:pt x="43648" y="20946"/>
                      </a:cubicBezTo>
                      <a:cubicBezTo>
                        <a:pt x="43648" y="15546"/>
                        <a:pt x="42084" y="10729"/>
                        <a:pt x="38955" y="6493"/>
                      </a:cubicBezTo>
                      <a:cubicBezTo>
                        <a:pt x="34690" y="712"/>
                        <a:pt x="28771" y="-2179"/>
                        <a:pt x="21196" y="-2179"/>
                      </a:cubicBezTo>
                      <a:cubicBezTo>
                        <a:pt x="15148" y="-2179"/>
                        <a:pt x="10216" y="-557"/>
                        <a:pt x="6400" y="2687"/>
                      </a:cubicBezTo>
                      <a:cubicBezTo>
                        <a:pt x="2584" y="5940"/>
                        <a:pt x="299" y="10309"/>
                        <a:pt x="-455" y="15794"/>
                      </a:cubicBezTo>
                      <a:close/>
                    </a:path>
                  </a:pathLst>
                </a:custGeom>
                <a:solidFill>
                  <a:srgbClr val="000000"/>
                </a:solidFill>
                <a:ln w="14" cap="flat">
                  <a:noFill/>
                  <a:prstDash val="solid"/>
                  <a:round/>
                </a:ln>
              </p:spPr>
              <p:txBody>
                <a:bodyPr rtlCol="0" anchor="ctr"/>
                <a:lstStyle/>
                <a:p>
                  <a:endParaRPr lang="en-US"/>
                </a:p>
              </p:txBody>
            </p:sp>
          </p:grpSp>
          <p:grpSp>
            <p:nvGrpSpPr>
              <p:cNvPr id="2049" name="Graphic 3">
                <a:extLst>
                  <a:ext uri="{FF2B5EF4-FFF2-40B4-BE49-F238E27FC236}">
                    <a16:creationId xmlns:a16="http://schemas.microsoft.com/office/drawing/2014/main" id="{32ED5427-2058-AFD2-DCC2-C6CC3D50FCA2}"/>
                  </a:ext>
                </a:extLst>
              </p:cNvPr>
              <p:cNvGrpSpPr/>
              <p:nvPr/>
            </p:nvGrpSpPr>
            <p:grpSpPr>
              <a:xfrm>
                <a:off x="5263144" y="2031507"/>
                <a:ext cx="617470" cy="83898"/>
                <a:chOff x="5263144" y="2031507"/>
                <a:chExt cx="617470" cy="83898"/>
              </a:xfrm>
              <a:solidFill>
                <a:srgbClr val="000000"/>
              </a:solidFill>
            </p:grpSpPr>
            <p:sp>
              <p:nvSpPr>
                <p:cNvPr id="2050" name="Freeform: Shape 2049">
                  <a:extLst>
                    <a:ext uri="{FF2B5EF4-FFF2-40B4-BE49-F238E27FC236}">
                      <a16:creationId xmlns:a16="http://schemas.microsoft.com/office/drawing/2014/main" id="{59B0A116-F9BD-D905-9137-258E09C3E9E8}"/>
                    </a:ext>
                  </a:extLst>
                </p:cNvPr>
                <p:cNvSpPr/>
                <p:nvPr/>
              </p:nvSpPr>
              <p:spPr>
                <a:xfrm flipV="1">
                  <a:off x="5263144" y="2048765"/>
                  <a:ext cx="44360" cy="49640"/>
                </a:xfrm>
                <a:custGeom>
                  <a:avLst/>
                  <a:gdLst>
                    <a:gd name="connsiteX0" fmla="*/ -469 w 44360"/>
                    <a:gd name="connsiteY0" fmla="*/ 13032 h 49640"/>
                    <a:gd name="connsiteX1" fmla="*/ 12138 w 44360"/>
                    <a:gd name="connsiteY1" fmla="*/ 14949 h 49640"/>
                    <a:gd name="connsiteX2" fmla="*/ 15401 w 44360"/>
                    <a:gd name="connsiteY2" fmla="*/ 9383 h 49640"/>
                    <a:gd name="connsiteX3" fmla="*/ 22298 w 44360"/>
                    <a:gd name="connsiteY3" fmla="*/ 7479 h 49640"/>
                    <a:gd name="connsiteX4" fmla="*/ 29625 w 44360"/>
                    <a:gd name="connsiteY4" fmla="*/ 9268 h 49640"/>
                    <a:gd name="connsiteX5" fmla="*/ 31285 w 44360"/>
                    <a:gd name="connsiteY5" fmla="*/ 12631 h 49640"/>
                    <a:gd name="connsiteX6" fmla="*/ 30383 w 44360"/>
                    <a:gd name="connsiteY6" fmla="*/ 14992 h 49640"/>
                    <a:gd name="connsiteX7" fmla="*/ 26190 w 44360"/>
                    <a:gd name="connsiteY7" fmla="*/ 16652 h 49640"/>
                    <a:gd name="connsiteX8" fmla="*/ 6915 w 44360"/>
                    <a:gd name="connsiteY8" fmla="*/ 22777 h 49640"/>
                    <a:gd name="connsiteX9" fmla="*/ 1277 w 44360"/>
                    <a:gd name="connsiteY9" fmla="*/ 33466 h 49640"/>
                    <a:gd name="connsiteX10" fmla="*/ 6142 w 44360"/>
                    <a:gd name="connsiteY10" fmla="*/ 43841 h 49640"/>
                    <a:gd name="connsiteX11" fmla="*/ 21268 w 44360"/>
                    <a:gd name="connsiteY11" fmla="*/ 48048 h 49640"/>
                    <a:gd name="connsiteX12" fmla="*/ 35749 w 44360"/>
                    <a:gd name="connsiteY12" fmla="*/ 44871 h 49640"/>
                    <a:gd name="connsiteX13" fmla="*/ 42289 w 44360"/>
                    <a:gd name="connsiteY13" fmla="*/ 35484 h 49640"/>
                    <a:gd name="connsiteX14" fmla="*/ 30426 w 44360"/>
                    <a:gd name="connsiteY14" fmla="*/ 33294 h 49640"/>
                    <a:gd name="connsiteX15" fmla="*/ 27535 w 44360"/>
                    <a:gd name="connsiteY15" fmla="*/ 37530 h 49640"/>
                    <a:gd name="connsiteX16" fmla="*/ 21482 w 44360"/>
                    <a:gd name="connsiteY16" fmla="*/ 39018 h 49640"/>
                    <a:gd name="connsiteX17" fmla="*/ 14385 w 44360"/>
                    <a:gd name="connsiteY17" fmla="*/ 37630 h 49640"/>
                    <a:gd name="connsiteX18" fmla="*/ 12954 w 44360"/>
                    <a:gd name="connsiteY18" fmla="*/ 35083 h 49640"/>
                    <a:gd name="connsiteX19" fmla="*/ 14199 w 44360"/>
                    <a:gd name="connsiteY19" fmla="*/ 32793 h 49640"/>
                    <a:gd name="connsiteX20" fmla="*/ 25933 w 44360"/>
                    <a:gd name="connsiteY20" fmla="*/ 29259 h 49640"/>
                    <a:gd name="connsiteX21" fmla="*/ 39956 w 44360"/>
                    <a:gd name="connsiteY21" fmla="*/ 23678 h 49640"/>
                    <a:gd name="connsiteX22" fmla="*/ 43892 w 44360"/>
                    <a:gd name="connsiteY22" fmla="*/ 14334 h 49640"/>
                    <a:gd name="connsiteX23" fmla="*/ 38440 w 44360"/>
                    <a:gd name="connsiteY23" fmla="*/ 3101 h 49640"/>
                    <a:gd name="connsiteX24" fmla="*/ 22298 w 44360"/>
                    <a:gd name="connsiteY24" fmla="*/ -1593 h 49640"/>
                    <a:gd name="connsiteX25" fmla="*/ 6929 w 44360"/>
                    <a:gd name="connsiteY25" fmla="*/ 2342 h 49640"/>
                    <a:gd name="connsiteX26" fmla="*/ -469 w 44360"/>
                    <a:gd name="connsiteY26" fmla="*/ 1303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469" y="13032"/>
                      </a:moveTo>
                      <a:lnTo>
                        <a:pt x="12138" y="14949"/>
                      </a:lnTo>
                      <a:cubicBezTo>
                        <a:pt x="12682" y="12507"/>
                        <a:pt x="13769" y="10651"/>
                        <a:pt x="15401" y="9383"/>
                      </a:cubicBezTo>
                      <a:cubicBezTo>
                        <a:pt x="17042" y="8114"/>
                        <a:pt x="19341" y="7479"/>
                        <a:pt x="22298" y="7479"/>
                      </a:cubicBezTo>
                      <a:cubicBezTo>
                        <a:pt x="25542" y="7479"/>
                        <a:pt x="27984" y="8076"/>
                        <a:pt x="29625" y="9268"/>
                      </a:cubicBezTo>
                      <a:cubicBezTo>
                        <a:pt x="30731" y="10108"/>
                        <a:pt x="31285" y="11229"/>
                        <a:pt x="31285" y="12631"/>
                      </a:cubicBezTo>
                      <a:cubicBezTo>
                        <a:pt x="31285" y="13585"/>
                        <a:pt x="30984" y="14372"/>
                        <a:pt x="30383" y="14992"/>
                      </a:cubicBezTo>
                      <a:cubicBezTo>
                        <a:pt x="29763" y="15593"/>
                        <a:pt x="28365" y="16146"/>
                        <a:pt x="26190" y="16652"/>
                      </a:cubicBezTo>
                      <a:cubicBezTo>
                        <a:pt x="16049" y="18884"/>
                        <a:pt x="9624" y="20926"/>
                        <a:pt x="6915" y="22777"/>
                      </a:cubicBezTo>
                      <a:cubicBezTo>
                        <a:pt x="3156" y="25343"/>
                        <a:pt x="1277" y="28906"/>
                        <a:pt x="1277" y="33466"/>
                      </a:cubicBezTo>
                      <a:cubicBezTo>
                        <a:pt x="1277" y="37578"/>
                        <a:pt x="2899" y="41036"/>
                        <a:pt x="6142" y="43841"/>
                      </a:cubicBezTo>
                      <a:cubicBezTo>
                        <a:pt x="9395" y="46645"/>
                        <a:pt x="14437" y="48048"/>
                        <a:pt x="21268" y="48048"/>
                      </a:cubicBezTo>
                      <a:cubicBezTo>
                        <a:pt x="27764" y="48048"/>
                        <a:pt x="32592" y="46989"/>
                        <a:pt x="35749" y="44871"/>
                      </a:cubicBezTo>
                      <a:cubicBezTo>
                        <a:pt x="38917" y="42753"/>
                        <a:pt x="41096" y="39624"/>
                        <a:pt x="42289" y="35484"/>
                      </a:cubicBezTo>
                      <a:lnTo>
                        <a:pt x="30426" y="33294"/>
                      </a:lnTo>
                      <a:cubicBezTo>
                        <a:pt x="29921" y="35136"/>
                        <a:pt x="28957" y="36547"/>
                        <a:pt x="27535" y="37530"/>
                      </a:cubicBezTo>
                      <a:cubicBezTo>
                        <a:pt x="26124" y="38522"/>
                        <a:pt x="24106" y="39018"/>
                        <a:pt x="21482" y="39018"/>
                      </a:cubicBezTo>
                      <a:cubicBezTo>
                        <a:pt x="18182" y="39018"/>
                        <a:pt x="15816" y="38556"/>
                        <a:pt x="14385" y="37630"/>
                      </a:cubicBezTo>
                      <a:cubicBezTo>
                        <a:pt x="13431" y="36972"/>
                        <a:pt x="12954" y="36123"/>
                        <a:pt x="12954" y="35083"/>
                      </a:cubicBezTo>
                      <a:cubicBezTo>
                        <a:pt x="12954" y="34186"/>
                        <a:pt x="13369" y="33423"/>
                        <a:pt x="14199" y="32793"/>
                      </a:cubicBezTo>
                      <a:cubicBezTo>
                        <a:pt x="15334" y="31964"/>
                        <a:pt x="19245" y="30785"/>
                        <a:pt x="25933" y="29259"/>
                      </a:cubicBezTo>
                      <a:cubicBezTo>
                        <a:pt x="32630" y="27742"/>
                        <a:pt x="37304" y="25882"/>
                        <a:pt x="39956" y="23678"/>
                      </a:cubicBezTo>
                      <a:cubicBezTo>
                        <a:pt x="42580" y="21436"/>
                        <a:pt x="43892" y="18322"/>
                        <a:pt x="43892" y="14334"/>
                      </a:cubicBezTo>
                      <a:cubicBezTo>
                        <a:pt x="43892" y="9974"/>
                        <a:pt x="42074" y="6230"/>
                        <a:pt x="38440" y="3101"/>
                      </a:cubicBezTo>
                      <a:cubicBezTo>
                        <a:pt x="34805" y="-28"/>
                        <a:pt x="29424" y="-1593"/>
                        <a:pt x="22298" y="-1593"/>
                      </a:cubicBezTo>
                      <a:cubicBezTo>
                        <a:pt x="15830" y="-1593"/>
                        <a:pt x="10707" y="-281"/>
                        <a:pt x="6929" y="2342"/>
                      </a:cubicBezTo>
                      <a:cubicBezTo>
                        <a:pt x="3161" y="4966"/>
                        <a:pt x="695" y="8529"/>
                        <a:pt x="-469" y="13032"/>
                      </a:cubicBezTo>
                      <a:close/>
                    </a:path>
                  </a:pathLst>
                </a:custGeom>
                <a:solidFill>
                  <a:srgbClr val="000000"/>
                </a:solidFill>
                <a:ln w="14" cap="flat">
                  <a:noFill/>
                  <a:prstDash val="solid"/>
                  <a:round/>
                </a:ln>
              </p:spPr>
              <p:txBody>
                <a:bodyPr rtlCol="0" anchor="ctr"/>
                <a:lstStyle/>
                <a:p>
                  <a:endParaRPr lang="en-US"/>
                </a:p>
              </p:txBody>
            </p:sp>
            <p:sp>
              <p:nvSpPr>
                <p:cNvPr id="2051" name="Freeform: Shape 2050">
                  <a:extLst>
                    <a:ext uri="{FF2B5EF4-FFF2-40B4-BE49-F238E27FC236}">
                      <a16:creationId xmlns:a16="http://schemas.microsoft.com/office/drawing/2014/main" id="{DCA41535-ADCA-85A8-A59A-77F9B7586580}"/>
                    </a:ext>
                  </a:extLst>
                </p:cNvPr>
                <p:cNvSpPr/>
                <p:nvPr/>
              </p:nvSpPr>
              <p:spPr>
                <a:xfrm flipV="1">
                  <a:off x="5315194" y="2048765"/>
                  <a:ext cx="44589" cy="49640"/>
                </a:xfrm>
                <a:custGeom>
                  <a:avLst/>
                  <a:gdLst>
                    <a:gd name="connsiteX0" fmla="*/ 12164 w 44589"/>
                    <a:gd name="connsiteY0" fmla="*/ 32479 h 49640"/>
                    <a:gd name="connsiteX1" fmla="*/ 760 w 44589"/>
                    <a:gd name="connsiteY1" fmla="*/ 34539 h 49640"/>
                    <a:gd name="connsiteX2" fmla="*/ 7371 w 44589"/>
                    <a:gd name="connsiteY2" fmla="*/ 44728 h 49640"/>
                    <a:gd name="connsiteX3" fmla="*/ 21323 w 44589"/>
                    <a:gd name="connsiteY3" fmla="*/ 48048 h 49640"/>
                    <a:gd name="connsiteX4" fmla="*/ 33844 w 44589"/>
                    <a:gd name="connsiteY4" fmla="*/ 46059 h 49640"/>
                    <a:gd name="connsiteX5" fmla="*/ 39639 w 44589"/>
                    <a:gd name="connsiteY5" fmla="*/ 41007 h 49640"/>
                    <a:gd name="connsiteX6" fmla="*/ 41314 w 44589"/>
                    <a:gd name="connsiteY6" fmla="*/ 29760 h 49640"/>
                    <a:gd name="connsiteX7" fmla="*/ 41185 w 44589"/>
                    <a:gd name="connsiteY7" fmla="*/ 15092 h 49640"/>
                    <a:gd name="connsiteX8" fmla="*/ 41786 w 44589"/>
                    <a:gd name="connsiteY8" fmla="*/ 5848 h 49640"/>
                    <a:gd name="connsiteX9" fmla="*/ 44047 w 44589"/>
                    <a:gd name="connsiteY9" fmla="*/ -520 h 49640"/>
                    <a:gd name="connsiteX10" fmla="*/ 31611 w 44589"/>
                    <a:gd name="connsiteY10" fmla="*/ -520 h 49640"/>
                    <a:gd name="connsiteX11" fmla="*/ 30409 w 44589"/>
                    <a:gd name="connsiteY11" fmla="*/ 3186 h 49640"/>
                    <a:gd name="connsiteX12" fmla="*/ 29952 w 44589"/>
                    <a:gd name="connsiteY12" fmla="*/ 4675 h 49640"/>
                    <a:gd name="connsiteX13" fmla="*/ 23069 w 44589"/>
                    <a:gd name="connsiteY13" fmla="*/ -33 h 49640"/>
                    <a:gd name="connsiteX14" fmla="*/ 15241 w 44589"/>
                    <a:gd name="connsiteY14" fmla="*/ -1593 h 49640"/>
                    <a:gd name="connsiteX15" fmla="*/ 3679 w 44589"/>
                    <a:gd name="connsiteY15" fmla="*/ 2385 h 49640"/>
                    <a:gd name="connsiteX16" fmla="*/ -543 w 44589"/>
                    <a:gd name="connsiteY16" fmla="*/ 12445 h 49640"/>
                    <a:gd name="connsiteX17" fmla="*/ 1375 w 44589"/>
                    <a:gd name="connsiteY17" fmla="*/ 19628 h 49640"/>
                    <a:gd name="connsiteX18" fmla="*/ 6770 w 44589"/>
                    <a:gd name="connsiteY18" fmla="*/ 24451 h 49640"/>
                    <a:gd name="connsiteX19" fmla="*/ 16772 w 44589"/>
                    <a:gd name="connsiteY19" fmla="*/ 27384 h 49640"/>
                    <a:gd name="connsiteX20" fmla="*/ 28978 w 44589"/>
                    <a:gd name="connsiteY20" fmla="*/ 30475 h 49640"/>
                    <a:gd name="connsiteX21" fmla="*/ 28978 w 44589"/>
                    <a:gd name="connsiteY21" fmla="*/ 31720 h 49640"/>
                    <a:gd name="connsiteX22" fmla="*/ 27190 w 44589"/>
                    <a:gd name="connsiteY22" fmla="*/ 36886 h 49640"/>
                    <a:gd name="connsiteX23" fmla="*/ 20436 w 44589"/>
                    <a:gd name="connsiteY23" fmla="*/ 38432 h 49640"/>
                    <a:gd name="connsiteX24" fmla="*/ 15198 w 44589"/>
                    <a:gd name="connsiteY24" fmla="*/ 37115 h 49640"/>
                    <a:gd name="connsiteX25" fmla="*/ 12164 w 44589"/>
                    <a:gd name="connsiteY25" fmla="*/ 32479 h 49640"/>
                    <a:gd name="connsiteX26" fmla="*/ 28978 w 44589"/>
                    <a:gd name="connsiteY26" fmla="*/ 22290 h 49640"/>
                    <a:gd name="connsiteX27" fmla="*/ 21323 w 44589"/>
                    <a:gd name="connsiteY27" fmla="*/ 20358 h 49640"/>
                    <a:gd name="connsiteX28" fmla="*/ 14483 w 44589"/>
                    <a:gd name="connsiteY28" fmla="*/ 18169 h 49640"/>
                    <a:gd name="connsiteX29" fmla="*/ 12021 w 44589"/>
                    <a:gd name="connsiteY29" fmla="*/ 13747 h 49640"/>
                    <a:gd name="connsiteX30" fmla="*/ 13982 w 44589"/>
                    <a:gd name="connsiteY30" fmla="*/ 9182 h 49640"/>
                    <a:gd name="connsiteX31" fmla="*/ 19005 w 44589"/>
                    <a:gd name="connsiteY31" fmla="*/ 7265 h 49640"/>
                    <a:gd name="connsiteX32" fmla="*/ 25487 w 44589"/>
                    <a:gd name="connsiteY32" fmla="*/ 9497 h 49640"/>
                    <a:gd name="connsiteX33" fmla="*/ 28478 w 44589"/>
                    <a:gd name="connsiteY33" fmla="*/ 13661 h 49640"/>
                    <a:gd name="connsiteX34" fmla="*/ 28978 w 44589"/>
                    <a:gd name="connsiteY34" fmla="*/ 19786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164" y="32479"/>
                      </a:moveTo>
                      <a:lnTo>
                        <a:pt x="760" y="34539"/>
                      </a:lnTo>
                      <a:cubicBezTo>
                        <a:pt x="2038" y="39128"/>
                        <a:pt x="4242" y="42524"/>
                        <a:pt x="7371" y="44728"/>
                      </a:cubicBezTo>
                      <a:cubicBezTo>
                        <a:pt x="10500" y="46941"/>
                        <a:pt x="15150" y="48048"/>
                        <a:pt x="21323" y="48048"/>
                      </a:cubicBezTo>
                      <a:cubicBezTo>
                        <a:pt x="26932" y="48048"/>
                        <a:pt x="31106" y="47385"/>
                        <a:pt x="33844" y="46059"/>
                      </a:cubicBezTo>
                      <a:cubicBezTo>
                        <a:pt x="36591" y="44733"/>
                        <a:pt x="38523" y="43049"/>
                        <a:pt x="39639" y="41007"/>
                      </a:cubicBezTo>
                      <a:cubicBezTo>
                        <a:pt x="40755" y="38966"/>
                        <a:pt x="41314" y="35217"/>
                        <a:pt x="41314" y="29760"/>
                      </a:cubicBezTo>
                      <a:lnTo>
                        <a:pt x="41185" y="15092"/>
                      </a:lnTo>
                      <a:cubicBezTo>
                        <a:pt x="41185" y="10914"/>
                        <a:pt x="41385" y="7832"/>
                        <a:pt x="41786" y="5848"/>
                      </a:cubicBezTo>
                      <a:cubicBezTo>
                        <a:pt x="42186" y="3873"/>
                        <a:pt x="42940" y="1751"/>
                        <a:pt x="44047" y="-520"/>
                      </a:cubicBezTo>
                      <a:lnTo>
                        <a:pt x="31611" y="-520"/>
                      </a:lnTo>
                      <a:cubicBezTo>
                        <a:pt x="31287" y="320"/>
                        <a:pt x="30886" y="1555"/>
                        <a:pt x="30409" y="3186"/>
                      </a:cubicBezTo>
                      <a:cubicBezTo>
                        <a:pt x="30200" y="3940"/>
                        <a:pt x="30047" y="4436"/>
                        <a:pt x="29952" y="4675"/>
                      </a:cubicBezTo>
                      <a:cubicBezTo>
                        <a:pt x="27805" y="2585"/>
                        <a:pt x="25511" y="1016"/>
                        <a:pt x="23069" y="-33"/>
                      </a:cubicBezTo>
                      <a:cubicBezTo>
                        <a:pt x="20626" y="-1073"/>
                        <a:pt x="18017" y="-1593"/>
                        <a:pt x="15241" y="-1593"/>
                      </a:cubicBezTo>
                      <a:cubicBezTo>
                        <a:pt x="10357" y="-1593"/>
                        <a:pt x="6503" y="-267"/>
                        <a:pt x="3679" y="2385"/>
                      </a:cubicBezTo>
                      <a:cubicBezTo>
                        <a:pt x="864" y="5037"/>
                        <a:pt x="-543" y="8390"/>
                        <a:pt x="-543" y="12445"/>
                      </a:cubicBezTo>
                      <a:cubicBezTo>
                        <a:pt x="-543" y="15135"/>
                        <a:pt x="96" y="17530"/>
                        <a:pt x="1375" y="19628"/>
                      </a:cubicBezTo>
                      <a:cubicBezTo>
                        <a:pt x="2663" y="21727"/>
                        <a:pt x="4461" y="23335"/>
                        <a:pt x="6770" y="24451"/>
                      </a:cubicBezTo>
                      <a:cubicBezTo>
                        <a:pt x="9078" y="25577"/>
                        <a:pt x="12412" y="26554"/>
                        <a:pt x="16772" y="27384"/>
                      </a:cubicBezTo>
                      <a:cubicBezTo>
                        <a:pt x="22639" y="28491"/>
                        <a:pt x="26708" y="29521"/>
                        <a:pt x="28978" y="30475"/>
                      </a:cubicBezTo>
                      <a:lnTo>
                        <a:pt x="28978" y="31720"/>
                      </a:lnTo>
                      <a:cubicBezTo>
                        <a:pt x="28978" y="34134"/>
                        <a:pt x="28382" y="35856"/>
                        <a:pt x="27190" y="36886"/>
                      </a:cubicBezTo>
                      <a:cubicBezTo>
                        <a:pt x="25997" y="37916"/>
                        <a:pt x="23746" y="38432"/>
                        <a:pt x="20436" y="38432"/>
                      </a:cubicBezTo>
                      <a:cubicBezTo>
                        <a:pt x="18194" y="38432"/>
                        <a:pt x="16448" y="37993"/>
                        <a:pt x="15198" y="37115"/>
                      </a:cubicBezTo>
                      <a:cubicBezTo>
                        <a:pt x="13948" y="36237"/>
                        <a:pt x="12937" y="34692"/>
                        <a:pt x="12164" y="32479"/>
                      </a:cubicBezTo>
                      <a:close/>
                      <a:moveTo>
                        <a:pt x="28978" y="22290"/>
                      </a:moveTo>
                      <a:cubicBezTo>
                        <a:pt x="27366" y="21756"/>
                        <a:pt x="24814" y="21112"/>
                        <a:pt x="21323" y="20358"/>
                      </a:cubicBezTo>
                      <a:cubicBezTo>
                        <a:pt x="17841" y="19614"/>
                        <a:pt x="15561" y="18884"/>
                        <a:pt x="14483" y="18169"/>
                      </a:cubicBezTo>
                      <a:cubicBezTo>
                        <a:pt x="12842" y="17005"/>
                        <a:pt x="12021" y="15531"/>
                        <a:pt x="12021" y="13747"/>
                      </a:cubicBezTo>
                      <a:cubicBezTo>
                        <a:pt x="12021" y="11992"/>
                        <a:pt x="12675" y="10470"/>
                        <a:pt x="13982" y="9182"/>
                      </a:cubicBezTo>
                      <a:cubicBezTo>
                        <a:pt x="15298" y="7904"/>
                        <a:pt x="16973" y="7265"/>
                        <a:pt x="19005" y="7265"/>
                      </a:cubicBezTo>
                      <a:cubicBezTo>
                        <a:pt x="21265" y="7265"/>
                        <a:pt x="23426" y="8009"/>
                        <a:pt x="25487" y="9497"/>
                      </a:cubicBezTo>
                      <a:cubicBezTo>
                        <a:pt x="27004" y="10632"/>
                        <a:pt x="28001" y="12020"/>
                        <a:pt x="28478" y="13661"/>
                      </a:cubicBezTo>
                      <a:cubicBezTo>
                        <a:pt x="28811" y="14730"/>
                        <a:pt x="28978" y="16771"/>
                        <a:pt x="28978" y="19786"/>
                      </a:cubicBezTo>
                      <a:close/>
                    </a:path>
                  </a:pathLst>
                </a:custGeom>
                <a:solidFill>
                  <a:srgbClr val="000000"/>
                </a:solidFill>
                <a:ln w="14" cap="flat">
                  <a:noFill/>
                  <a:prstDash val="solid"/>
                  <a:round/>
                </a:ln>
              </p:spPr>
              <p:txBody>
                <a:bodyPr rtlCol="0" anchor="ctr"/>
                <a:lstStyle/>
                <a:p>
                  <a:endParaRPr lang="en-US"/>
                </a:p>
              </p:txBody>
            </p:sp>
            <p:sp>
              <p:nvSpPr>
                <p:cNvPr id="2052" name="Freeform: Shape 2051">
                  <a:extLst>
                    <a:ext uri="{FF2B5EF4-FFF2-40B4-BE49-F238E27FC236}">
                      <a16:creationId xmlns:a16="http://schemas.microsoft.com/office/drawing/2014/main" id="{97CA71C6-AA2B-670F-ED09-D630B759F8E2}"/>
                    </a:ext>
                  </a:extLst>
                </p:cNvPr>
                <p:cNvSpPr/>
                <p:nvPr/>
              </p:nvSpPr>
              <p:spPr>
                <a:xfrm flipV="1">
                  <a:off x="5368503" y="2048765"/>
                  <a:ext cx="69846" cy="48567"/>
                </a:xfrm>
                <a:custGeom>
                  <a:avLst/>
                  <a:gdLst>
                    <a:gd name="connsiteX0" fmla="*/ -1576 w 69846"/>
                    <a:gd name="connsiteY0" fmla="*/ 45864 h 48567"/>
                    <a:gd name="connsiteX1" fmla="*/ 10001 w 69846"/>
                    <a:gd name="connsiteY1" fmla="*/ 45864 h 48567"/>
                    <a:gd name="connsiteX2" fmla="*/ 10001 w 69846"/>
                    <a:gd name="connsiteY2" fmla="*/ 39381 h 48567"/>
                    <a:gd name="connsiteX3" fmla="*/ 24811 w 69846"/>
                    <a:gd name="connsiteY3" fmla="*/ 46937 h 48567"/>
                    <a:gd name="connsiteX4" fmla="*/ 32711 w 69846"/>
                    <a:gd name="connsiteY4" fmla="*/ 45048 h 48567"/>
                    <a:gd name="connsiteX5" fmla="*/ 38220 w 69846"/>
                    <a:gd name="connsiteY5" fmla="*/ 39381 h 48567"/>
                    <a:gd name="connsiteX6" fmla="*/ 44974 w 69846"/>
                    <a:gd name="connsiteY6" fmla="*/ 45048 h 48567"/>
                    <a:gd name="connsiteX7" fmla="*/ 52716 w 69846"/>
                    <a:gd name="connsiteY7" fmla="*/ 46937 h 48567"/>
                    <a:gd name="connsiteX8" fmla="*/ 61559 w 69846"/>
                    <a:gd name="connsiteY8" fmla="*/ 44805 h 48567"/>
                    <a:gd name="connsiteX9" fmla="*/ 66968 w 69846"/>
                    <a:gd name="connsiteY9" fmla="*/ 38566 h 48567"/>
                    <a:gd name="connsiteX10" fmla="*/ 68270 w 69846"/>
                    <a:gd name="connsiteY10" fmla="*/ 28735 h 48567"/>
                    <a:gd name="connsiteX11" fmla="*/ 68270 w 69846"/>
                    <a:gd name="connsiteY11" fmla="*/ -1631 h 48567"/>
                    <a:gd name="connsiteX12" fmla="*/ 55706 w 69846"/>
                    <a:gd name="connsiteY12" fmla="*/ -1631 h 48567"/>
                    <a:gd name="connsiteX13" fmla="*/ 55706 w 69846"/>
                    <a:gd name="connsiteY13" fmla="*/ 25515 h 48567"/>
                    <a:gd name="connsiteX14" fmla="*/ 54404 w 69846"/>
                    <a:gd name="connsiteY14" fmla="*/ 34630 h 48567"/>
                    <a:gd name="connsiteX15" fmla="*/ 49038 w 69846"/>
                    <a:gd name="connsiteY15" fmla="*/ 37321 h 48567"/>
                    <a:gd name="connsiteX16" fmla="*/ 44073 w 69846"/>
                    <a:gd name="connsiteY16" fmla="*/ 35704 h 48567"/>
                    <a:gd name="connsiteX17" fmla="*/ 40724 w 69846"/>
                    <a:gd name="connsiteY17" fmla="*/ 30996 h 48567"/>
                    <a:gd name="connsiteX18" fmla="*/ 39694 w 69846"/>
                    <a:gd name="connsiteY18" fmla="*/ 21179 h 48567"/>
                    <a:gd name="connsiteX19" fmla="*/ 39694 w 69846"/>
                    <a:gd name="connsiteY19" fmla="*/ -1631 h 48567"/>
                    <a:gd name="connsiteX20" fmla="*/ 27130 w 69846"/>
                    <a:gd name="connsiteY20" fmla="*/ -1631 h 48567"/>
                    <a:gd name="connsiteX21" fmla="*/ 27130 w 69846"/>
                    <a:gd name="connsiteY21" fmla="*/ 24399 h 48567"/>
                    <a:gd name="connsiteX22" fmla="*/ 26457 w 69846"/>
                    <a:gd name="connsiteY22" fmla="*/ 33328 h 48567"/>
                    <a:gd name="connsiteX23" fmla="*/ 24368 w 69846"/>
                    <a:gd name="connsiteY23" fmla="*/ 36333 h 48567"/>
                    <a:gd name="connsiteX24" fmla="*/ 20561 w 69846"/>
                    <a:gd name="connsiteY24" fmla="*/ 37321 h 48567"/>
                    <a:gd name="connsiteX25" fmla="*/ 15324 w 69846"/>
                    <a:gd name="connsiteY25" fmla="*/ 35747 h 48567"/>
                    <a:gd name="connsiteX26" fmla="*/ 11990 w 69846"/>
                    <a:gd name="connsiteY26" fmla="*/ 31239 h 48567"/>
                    <a:gd name="connsiteX27" fmla="*/ 10988 w 69846"/>
                    <a:gd name="connsiteY27" fmla="*/ 21451 h 48567"/>
                    <a:gd name="connsiteX28" fmla="*/ 10988 w 69846"/>
                    <a:gd name="connsiteY28" fmla="*/ -1631 h 48567"/>
                    <a:gd name="connsiteX29" fmla="*/ -1576 w 69846"/>
                    <a:gd name="connsiteY29" fmla="*/ -1631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846" h="48567">
                      <a:moveTo>
                        <a:pt x="-1576" y="45864"/>
                      </a:moveTo>
                      <a:lnTo>
                        <a:pt x="10001" y="45864"/>
                      </a:lnTo>
                      <a:lnTo>
                        <a:pt x="10001" y="39381"/>
                      </a:lnTo>
                      <a:cubicBezTo>
                        <a:pt x="14151" y="44418"/>
                        <a:pt x="19088" y="46937"/>
                        <a:pt x="24811" y="46937"/>
                      </a:cubicBezTo>
                      <a:cubicBezTo>
                        <a:pt x="27845" y="46937"/>
                        <a:pt x="30478" y="46307"/>
                        <a:pt x="32711" y="45048"/>
                      </a:cubicBezTo>
                      <a:cubicBezTo>
                        <a:pt x="34952" y="43798"/>
                        <a:pt x="36789" y="41909"/>
                        <a:pt x="38220" y="39381"/>
                      </a:cubicBezTo>
                      <a:cubicBezTo>
                        <a:pt x="40309" y="41909"/>
                        <a:pt x="42560" y="43798"/>
                        <a:pt x="44974" y="45048"/>
                      </a:cubicBezTo>
                      <a:cubicBezTo>
                        <a:pt x="47388" y="46307"/>
                        <a:pt x="49968" y="46937"/>
                        <a:pt x="52716" y="46937"/>
                      </a:cubicBezTo>
                      <a:cubicBezTo>
                        <a:pt x="56198" y="46937"/>
                        <a:pt x="59145" y="46226"/>
                        <a:pt x="61559" y="44805"/>
                      </a:cubicBezTo>
                      <a:cubicBezTo>
                        <a:pt x="63973" y="43393"/>
                        <a:pt x="65776" y="41313"/>
                        <a:pt x="66968" y="38566"/>
                      </a:cubicBezTo>
                      <a:cubicBezTo>
                        <a:pt x="67836" y="36543"/>
                        <a:pt x="68270" y="33266"/>
                        <a:pt x="68270" y="28735"/>
                      </a:cubicBezTo>
                      <a:lnTo>
                        <a:pt x="68270" y="-1631"/>
                      </a:lnTo>
                      <a:lnTo>
                        <a:pt x="55706" y="-1631"/>
                      </a:lnTo>
                      <a:lnTo>
                        <a:pt x="55706" y="25515"/>
                      </a:lnTo>
                      <a:cubicBezTo>
                        <a:pt x="55706" y="30228"/>
                        <a:pt x="55272" y="33266"/>
                        <a:pt x="54404" y="34630"/>
                      </a:cubicBezTo>
                      <a:cubicBezTo>
                        <a:pt x="53240" y="36424"/>
                        <a:pt x="51452" y="37321"/>
                        <a:pt x="49038" y="37321"/>
                      </a:cubicBezTo>
                      <a:cubicBezTo>
                        <a:pt x="47283" y="37321"/>
                        <a:pt x="45628" y="36782"/>
                        <a:pt x="44073" y="35704"/>
                      </a:cubicBezTo>
                      <a:cubicBezTo>
                        <a:pt x="42527" y="34635"/>
                        <a:pt x="41411" y="33066"/>
                        <a:pt x="40724" y="30996"/>
                      </a:cubicBezTo>
                      <a:cubicBezTo>
                        <a:pt x="40037" y="28926"/>
                        <a:pt x="39694" y="25653"/>
                        <a:pt x="39694" y="21179"/>
                      </a:cubicBezTo>
                      <a:lnTo>
                        <a:pt x="39694" y="-1631"/>
                      </a:lnTo>
                      <a:lnTo>
                        <a:pt x="27130" y="-1631"/>
                      </a:lnTo>
                      <a:lnTo>
                        <a:pt x="27130" y="24399"/>
                      </a:lnTo>
                      <a:cubicBezTo>
                        <a:pt x="27130" y="29016"/>
                        <a:pt x="26905" y="31993"/>
                        <a:pt x="26457" y="33328"/>
                      </a:cubicBezTo>
                      <a:cubicBezTo>
                        <a:pt x="26009" y="34673"/>
                        <a:pt x="25312" y="35675"/>
                        <a:pt x="24368" y="36333"/>
                      </a:cubicBezTo>
                      <a:cubicBezTo>
                        <a:pt x="23433" y="36992"/>
                        <a:pt x="22164" y="37321"/>
                        <a:pt x="20561" y="37321"/>
                      </a:cubicBezTo>
                      <a:cubicBezTo>
                        <a:pt x="18625" y="37321"/>
                        <a:pt x="16879" y="36796"/>
                        <a:pt x="15324" y="35747"/>
                      </a:cubicBezTo>
                      <a:cubicBezTo>
                        <a:pt x="13779" y="34707"/>
                        <a:pt x="12667" y="33204"/>
                        <a:pt x="11990" y="31239"/>
                      </a:cubicBezTo>
                      <a:cubicBezTo>
                        <a:pt x="11322" y="29274"/>
                        <a:pt x="10988" y="26011"/>
                        <a:pt x="10988" y="21451"/>
                      </a:cubicBezTo>
                      <a:lnTo>
                        <a:pt x="10988" y="-1631"/>
                      </a:lnTo>
                      <a:lnTo>
                        <a:pt x="-1576" y="-1631"/>
                      </a:lnTo>
                      <a:close/>
                    </a:path>
                  </a:pathLst>
                </a:custGeom>
                <a:solidFill>
                  <a:srgbClr val="000000"/>
                </a:solidFill>
                <a:ln w="14" cap="flat">
                  <a:noFill/>
                  <a:prstDash val="solid"/>
                  <a:round/>
                </a:ln>
              </p:spPr>
              <p:txBody>
                <a:bodyPr rtlCol="0" anchor="ctr"/>
                <a:lstStyle/>
                <a:p>
                  <a:endParaRPr lang="en-US"/>
                </a:p>
              </p:txBody>
            </p:sp>
            <p:sp>
              <p:nvSpPr>
                <p:cNvPr id="2053" name="Freeform: Shape 2052">
                  <a:extLst>
                    <a:ext uri="{FF2B5EF4-FFF2-40B4-BE49-F238E27FC236}">
                      <a16:creationId xmlns:a16="http://schemas.microsoft.com/office/drawing/2014/main" id="{5C0C8E6F-73EC-11AE-371C-FD8A0902AB64}"/>
                    </a:ext>
                  </a:extLst>
                </p:cNvPr>
                <p:cNvSpPr/>
                <p:nvPr/>
              </p:nvSpPr>
              <p:spPr>
                <a:xfrm flipV="1">
                  <a:off x="5450507" y="2048765"/>
                  <a:ext cx="46335" cy="66640"/>
                </a:xfrm>
                <a:custGeom>
                  <a:avLst/>
                  <a:gdLst>
                    <a:gd name="connsiteX0" fmla="*/ -778 w 46335"/>
                    <a:gd name="connsiteY0" fmla="*/ 64571 h 66640"/>
                    <a:gd name="connsiteX1" fmla="*/ 10942 w 46335"/>
                    <a:gd name="connsiteY1" fmla="*/ 64571 h 66640"/>
                    <a:gd name="connsiteX2" fmla="*/ 10942 w 46335"/>
                    <a:gd name="connsiteY2" fmla="*/ 57587 h 66640"/>
                    <a:gd name="connsiteX3" fmla="*/ 17109 w 46335"/>
                    <a:gd name="connsiteY3" fmla="*/ 63397 h 66640"/>
                    <a:gd name="connsiteX4" fmla="*/ 25752 w 46335"/>
                    <a:gd name="connsiteY4" fmla="*/ 65644 h 66640"/>
                    <a:gd name="connsiteX5" fmla="*/ 39790 w 46335"/>
                    <a:gd name="connsiteY5" fmla="*/ 59161 h 66640"/>
                    <a:gd name="connsiteX6" fmla="*/ 45557 w 46335"/>
                    <a:gd name="connsiteY6" fmla="*/ 41088 h 66640"/>
                    <a:gd name="connsiteX7" fmla="*/ 39733 w 46335"/>
                    <a:gd name="connsiteY7" fmla="*/ 22600 h 66640"/>
                    <a:gd name="connsiteX8" fmla="*/ 25652 w 46335"/>
                    <a:gd name="connsiteY8" fmla="*/ 16003 h 66640"/>
                    <a:gd name="connsiteX9" fmla="*/ 18512 w 46335"/>
                    <a:gd name="connsiteY9" fmla="*/ 17563 h 66640"/>
                    <a:gd name="connsiteX10" fmla="*/ 11800 w 46335"/>
                    <a:gd name="connsiteY10" fmla="*/ 22929 h 66640"/>
                    <a:gd name="connsiteX11" fmla="*/ 11800 w 46335"/>
                    <a:gd name="connsiteY11" fmla="*/ -997 h 66640"/>
                    <a:gd name="connsiteX12" fmla="*/ -778 w 46335"/>
                    <a:gd name="connsiteY12" fmla="*/ -997 h 66640"/>
                    <a:gd name="connsiteX13" fmla="*/ 11657 w 46335"/>
                    <a:gd name="connsiteY13" fmla="*/ 41632 h 66640"/>
                    <a:gd name="connsiteX14" fmla="*/ 14834 w 46335"/>
                    <a:gd name="connsiteY14" fmla="*/ 29798 h 66640"/>
                    <a:gd name="connsiteX15" fmla="*/ 22576 w 46335"/>
                    <a:gd name="connsiteY15" fmla="*/ 25977 h 66640"/>
                    <a:gd name="connsiteX16" fmla="*/ 29859 w 46335"/>
                    <a:gd name="connsiteY16" fmla="*/ 29483 h 66640"/>
                    <a:gd name="connsiteX17" fmla="*/ 32764 w 46335"/>
                    <a:gd name="connsiteY17" fmla="*/ 41002 h 66640"/>
                    <a:gd name="connsiteX18" fmla="*/ 29759 w 46335"/>
                    <a:gd name="connsiteY18" fmla="*/ 52092 h 66640"/>
                    <a:gd name="connsiteX19" fmla="*/ 22347 w 46335"/>
                    <a:gd name="connsiteY19" fmla="*/ 55713 h 66640"/>
                    <a:gd name="connsiteX20" fmla="*/ 14691 w 46335"/>
                    <a:gd name="connsiteY20" fmla="*/ 52150 h 66640"/>
                    <a:gd name="connsiteX21" fmla="*/ 11657 w 46335"/>
                    <a:gd name="connsiteY21" fmla="*/ 41632 h 6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335" h="66640">
                      <a:moveTo>
                        <a:pt x="-778" y="64571"/>
                      </a:moveTo>
                      <a:lnTo>
                        <a:pt x="10942" y="64571"/>
                      </a:lnTo>
                      <a:lnTo>
                        <a:pt x="10942" y="57587"/>
                      </a:lnTo>
                      <a:cubicBezTo>
                        <a:pt x="12468" y="59972"/>
                        <a:pt x="14524" y="61909"/>
                        <a:pt x="17109" y="63397"/>
                      </a:cubicBezTo>
                      <a:cubicBezTo>
                        <a:pt x="19704" y="64895"/>
                        <a:pt x="22585" y="65644"/>
                        <a:pt x="25752" y="65644"/>
                      </a:cubicBezTo>
                      <a:cubicBezTo>
                        <a:pt x="31266" y="65644"/>
                        <a:pt x="35946" y="63483"/>
                        <a:pt x="39790" y="59161"/>
                      </a:cubicBezTo>
                      <a:cubicBezTo>
                        <a:pt x="43635" y="54840"/>
                        <a:pt x="45557" y="48815"/>
                        <a:pt x="45557" y="41088"/>
                      </a:cubicBezTo>
                      <a:cubicBezTo>
                        <a:pt x="45557" y="33161"/>
                        <a:pt x="43616" y="26998"/>
                        <a:pt x="39733" y="22600"/>
                      </a:cubicBezTo>
                      <a:cubicBezTo>
                        <a:pt x="35860" y="18202"/>
                        <a:pt x="31166" y="16003"/>
                        <a:pt x="25652" y="16003"/>
                      </a:cubicBezTo>
                      <a:cubicBezTo>
                        <a:pt x="23029" y="16003"/>
                        <a:pt x="20649" y="16523"/>
                        <a:pt x="18512" y="17563"/>
                      </a:cubicBezTo>
                      <a:cubicBezTo>
                        <a:pt x="16384" y="18612"/>
                        <a:pt x="14147" y="20401"/>
                        <a:pt x="11800" y="22929"/>
                      </a:cubicBezTo>
                      <a:lnTo>
                        <a:pt x="11800" y="-997"/>
                      </a:lnTo>
                      <a:lnTo>
                        <a:pt x="-778" y="-997"/>
                      </a:lnTo>
                      <a:close/>
                      <a:moveTo>
                        <a:pt x="11657" y="41632"/>
                      </a:moveTo>
                      <a:cubicBezTo>
                        <a:pt x="11657" y="36290"/>
                        <a:pt x="12716" y="32345"/>
                        <a:pt x="14834" y="29798"/>
                      </a:cubicBezTo>
                      <a:cubicBezTo>
                        <a:pt x="16952" y="27251"/>
                        <a:pt x="19532" y="25977"/>
                        <a:pt x="22576" y="25977"/>
                      </a:cubicBezTo>
                      <a:cubicBezTo>
                        <a:pt x="25495" y="25977"/>
                        <a:pt x="27923" y="27146"/>
                        <a:pt x="29859" y="29483"/>
                      </a:cubicBezTo>
                      <a:cubicBezTo>
                        <a:pt x="31796" y="31830"/>
                        <a:pt x="32764" y="35669"/>
                        <a:pt x="32764" y="41002"/>
                      </a:cubicBezTo>
                      <a:cubicBezTo>
                        <a:pt x="32764" y="45982"/>
                        <a:pt x="31763" y="49679"/>
                        <a:pt x="29759" y="52092"/>
                      </a:cubicBezTo>
                      <a:cubicBezTo>
                        <a:pt x="27765" y="54506"/>
                        <a:pt x="25295" y="55713"/>
                        <a:pt x="22347" y="55713"/>
                      </a:cubicBezTo>
                      <a:cubicBezTo>
                        <a:pt x="19275" y="55713"/>
                        <a:pt x="16723" y="54525"/>
                        <a:pt x="14691" y="52150"/>
                      </a:cubicBezTo>
                      <a:cubicBezTo>
                        <a:pt x="12669" y="49784"/>
                        <a:pt x="11657" y="46278"/>
                        <a:pt x="11657" y="41632"/>
                      </a:cubicBezTo>
                      <a:close/>
                    </a:path>
                  </a:pathLst>
                </a:custGeom>
                <a:solidFill>
                  <a:srgbClr val="000000"/>
                </a:solidFill>
                <a:ln w="14" cap="flat">
                  <a:noFill/>
                  <a:prstDash val="solid"/>
                  <a:round/>
                </a:ln>
              </p:spPr>
              <p:txBody>
                <a:bodyPr rtlCol="0" anchor="ctr"/>
                <a:lstStyle/>
                <a:p>
                  <a:endParaRPr lang="en-US"/>
                </a:p>
              </p:txBody>
            </p:sp>
            <p:sp>
              <p:nvSpPr>
                <p:cNvPr id="2054" name="Freeform: Shape 2053">
                  <a:extLst>
                    <a:ext uri="{FF2B5EF4-FFF2-40B4-BE49-F238E27FC236}">
                      <a16:creationId xmlns:a16="http://schemas.microsoft.com/office/drawing/2014/main" id="{7ADC1E8F-0733-B4F0-18FA-AB9C1A8B0217}"/>
                    </a:ext>
                  </a:extLst>
                </p:cNvPr>
                <p:cNvSpPr/>
                <p:nvPr/>
              </p:nvSpPr>
              <p:spPr>
                <a:xfrm flipV="1">
                  <a:off x="5506807" y="2031779"/>
                  <a:ext cx="12578" cy="65553"/>
                </a:xfrm>
                <a:custGeom>
                  <a:avLst/>
                  <a:gdLst>
                    <a:gd name="connsiteX0" fmla="*/ 386 w 12578"/>
                    <a:gd name="connsiteY0" fmla="*/ -2226 h 65553"/>
                    <a:gd name="connsiteX1" fmla="*/ 386 w 12578"/>
                    <a:gd name="connsiteY1" fmla="*/ 63327 h 65553"/>
                    <a:gd name="connsiteX2" fmla="*/ 12964 w 12578"/>
                    <a:gd name="connsiteY2" fmla="*/ 63327 h 65553"/>
                    <a:gd name="connsiteX3" fmla="*/ 12964 w 12578"/>
                    <a:gd name="connsiteY3" fmla="*/ -2226 h 65553"/>
                  </a:gdLst>
                  <a:ahLst/>
                  <a:cxnLst>
                    <a:cxn ang="0">
                      <a:pos x="connsiteX0" y="connsiteY0"/>
                    </a:cxn>
                    <a:cxn ang="0">
                      <a:pos x="connsiteX1" y="connsiteY1"/>
                    </a:cxn>
                    <a:cxn ang="0">
                      <a:pos x="connsiteX2" y="connsiteY2"/>
                    </a:cxn>
                    <a:cxn ang="0">
                      <a:pos x="connsiteX3" y="connsiteY3"/>
                    </a:cxn>
                  </a:cxnLst>
                  <a:rect l="l" t="t" r="r" b="b"/>
                  <a:pathLst>
                    <a:path w="12578" h="65553">
                      <a:moveTo>
                        <a:pt x="386" y="-2226"/>
                      </a:moveTo>
                      <a:lnTo>
                        <a:pt x="386" y="63327"/>
                      </a:lnTo>
                      <a:lnTo>
                        <a:pt x="12964" y="63327"/>
                      </a:lnTo>
                      <a:lnTo>
                        <a:pt x="12964" y="-2226"/>
                      </a:lnTo>
                      <a:close/>
                    </a:path>
                  </a:pathLst>
                </a:custGeom>
                <a:solidFill>
                  <a:srgbClr val="000000"/>
                </a:solidFill>
                <a:ln w="14" cap="flat">
                  <a:noFill/>
                  <a:prstDash val="solid"/>
                  <a:round/>
                </a:ln>
              </p:spPr>
              <p:txBody>
                <a:bodyPr rtlCol="0" anchor="ctr"/>
                <a:lstStyle/>
                <a:p>
                  <a:endParaRPr lang="en-US"/>
                </a:p>
              </p:txBody>
            </p:sp>
            <p:sp>
              <p:nvSpPr>
                <p:cNvPr id="2055" name="Freeform: Shape 2054">
                  <a:extLst>
                    <a:ext uri="{FF2B5EF4-FFF2-40B4-BE49-F238E27FC236}">
                      <a16:creationId xmlns:a16="http://schemas.microsoft.com/office/drawing/2014/main" id="{2237A049-0538-E8E5-CD24-A0F7D86A0958}"/>
                    </a:ext>
                  </a:extLst>
                </p:cNvPr>
                <p:cNvSpPr/>
                <p:nvPr/>
              </p:nvSpPr>
              <p:spPr>
                <a:xfrm flipV="1">
                  <a:off x="5528589" y="2048765"/>
                  <a:ext cx="44372" cy="49640"/>
                </a:xfrm>
                <a:custGeom>
                  <a:avLst/>
                  <a:gdLst>
                    <a:gd name="connsiteX0" fmla="*/ 30706 w 44372"/>
                    <a:gd name="connsiteY0" fmla="*/ 14591 h 49640"/>
                    <a:gd name="connsiteX1" fmla="*/ 43227 w 44372"/>
                    <a:gd name="connsiteY1" fmla="*/ 12488 h 49640"/>
                    <a:gd name="connsiteX2" fmla="*/ 35600 w 44372"/>
                    <a:gd name="connsiteY2" fmla="*/ 1999 h 49640"/>
                    <a:gd name="connsiteX3" fmla="*/ 22578 w 44372"/>
                    <a:gd name="connsiteY3" fmla="*/ -1593 h 49640"/>
                    <a:gd name="connsiteX4" fmla="*/ 4233 w 44372"/>
                    <a:gd name="connsiteY4" fmla="*/ 6506 h 49640"/>
                    <a:gd name="connsiteX5" fmla="*/ -460 w 44372"/>
                    <a:gd name="connsiteY5" fmla="*/ 22862 h 49640"/>
                    <a:gd name="connsiteX6" fmla="*/ 5707 w 44372"/>
                    <a:gd name="connsiteY6" fmla="*/ 41351 h 49640"/>
                    <a:gd name="connsiteX7" fmla="*/ 21319 w 44372"/>
                    <a:gd name="connsiteY7" fmla="*/ 48048 h 49640"/>
                    <a:gd name="connsiteX8" fmla="*/ 38047 w 44372"/>
                    <a:gd name="connsiteY8" fmla="*/ 41050 h 49640"/>
                    <a:gd name="connsiteX9" fmla="*/ 43900 w 44372"/>
                    <a:gd name="connsiteY9" fmla="*/ 19600 h 49640"/>
                    <a:gd name="connsiteX10" fmla="*/ 12418 w 44372"/>
                    <a:gd name="connsiteY10" fmla="*/ 19600 h 49640"/>
                    <a:gd name="connsiteX11" fmla="*/ 15466 w 44372"/>
                    <a:gd name="connsiteY11" fmla="*/ 10899 h 49640"/>
                    <a:gd name="connsiteX12" fmla="*/ 22707 w 44372"/>
                    <a:gd name="connsiteY12" fmla="*/ 7794 h 49640"/>
                    <a:gd name="connsiteX13" fmla="*/ 27658 w 44372"/>
                    <a:gd name="connsiteY13" fmla="*/ 9397 h 49640"/>
                    <a:gd name="connsiteX14" fmla="*/ 30706 w 44372"/>
                    <a:gd name="connsiteY14" fmla="*/ 14591 h 49640"/>
                    <a:gd name="connsiteX15" fmla="*/ 31422 w 44372"/>
                    <a:gd name="connsiteY15" fmla="*/ 27299 h 49640"/>
                    <a:gd name="connsiteX16" fmla="*/ 28603 w 44372"/>
                    <a:gd name="connsiteY16" fmla="*/ 35584 h 49640"/>
                    <a:gd name="connsiteX17" fmla="*/ 22078 w 44372"/>
                    <a:gd name="connsiteY17" fmla="*/ 38432 h 49640"/>
                    <a:gd name="connsiteX18" fmla="*/ 15280 w 44372"/>
                    <a:gd name="connsiteY18" fmla="*/ 35441 h 49640"/>
                    <a:gd name="connsiteX19" fmla="*/ 12647 w 44372"/>
                    <a:gd name="connsiteY19" fmla="*/ 27299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706" y="14591"/>
                      </a:moveTo>
                      <a:lnTo>
                        <a:pt x="43227" y="12488"/>
                      </a:lnTo>
                      <a:cubicBezTo>
                        <a:pt x="41625" y="7899"/>
                        <a:pt x="39082" y="4403"/>
                        <a:pt x="35600" y="1999"/>
                      </a:cubicBezTo>
                      <a:cubicBezTo>
                        <a:pt x="32128" y="-396"/>
                        <a:pt x="27787" y="-1593"/>
                        <a:pt x="22578" y="-1593"/>
                      </a:cubicBezTo>
                      <a:cubicBezTo>
                        <a:pt x="14317" y="-1593"/>
                        <a:pt x="8202" y="1107"/>
                        <a:pt x="4233" y="6506"/>
                      </a:cubicBezTo>
                      <a:cubicBezTo>
                        <a:pt x="1104" y="10828"/>
                        <a:pt x="-460" y="16280"/>
                        <a:pt x="-460" y="22862"/>
                      </a:cubicBezTo>
                      <a:cubicBezTo>
                        <a:pt x="-460" y="30733"/>
                        <a:pt x="1595" y="36896"/>
                        <a:pt x="5707" y="41351"/>
                      </a:cubicBezTo>
                      <a:cubicBezTo>
                        <a:pt x="9828" y="45815"/>
                        <a:pt x="15032" y="48048"/>
                        <a:pt x="21319" y="48048"/>
                      </a:cubicBezTo>
                      <a:cubicBezTo>
                        <a:pt x="28388" y="48048"/>
                        <a:pt x="33964" y="45715"/>
                        <a:pt x="38047" y="41050"/>
                      </a:cubicBezTo>
                      <a:cubicBezTo>
                        <a:pt x="42130" y="36385"/>
                        <a:pt x="44081" y="29235"/>
                        <a:pt x="43900" y="19600"/>
                      </a:cubicBezTo>
                      <a:lnTo>
                        <a:pt x="12418" y="19600"/>
                      </a:lnTo>
                      <a:cubicBezTo>
                        <a:pt x="12514" y="15879"/>
                        <a:pt x="13530" y="12979"/>
                        <a:pt x="15466" y="10899"/>
                      </a:cubicBezTo>
                      <a:cubicBezTo>
                        <a:pt x="17403" y="8829"/>
                        <a:pt x="19817" y="7794"/>
                        <a:pt x="22707" y="7794"/>
                      </a:cubicBezTo>
                      <a:cubicBezTo>
                        <a:pt x="24672" y="7794"/>
                        <a:pt x="26323" y="8328"/>
                        <a:pt x="27658" y="9397"/>
                      </a:cubicBezTo>
                      <a:cubicBezTo>
                        <a:pt x="29004" y="10475"/>
                        <a:pt x="30020" y="12206"/>
                        <a:pt x="30706" y="14591"/>
                      </a:cubicBezTo>
                      <a:close/>
                      <a:moveTo>
                        <a:pt x="31422" y="27299"/>
                      </a:moveTo>
                      <a:cubicBezTo>
                        <a:pt x="31336" y="30933"/>
                        <a:pt x="30396" y="33695"/>
                        <a:pt x="28603" y="35584"/>
                      </a:cubicBezTo>
                      <a:cubicBezTo>
                        <a:pt x="26819" y="37482"/>
                        <a:pt x="24644" y="38432"/>
                        <a:pt x="22078" y="38432"/>
                      </a:cubicBezTo>
                      <a:cubicBezTo>
                        <a:pt x="19340" y="38432"/>
                        <a:pt x="17074" y="37435"/>
                        <a:pt x="15280" y="35441"/>
                      </a:cubicBezTo>
                      <a:cubicBezTo>
                        <a:pt x="13496" y="33437"/>
                        <a:pt x="12619" y="30723"/>
                        <a:pt x="12647" y="27299"/>
                      </a:cubicBezTo>
                      <a:close/>
                    </a:path>
                  </a:pathLst>
                </a:custGeom>
                <a:solidFill>
                  <a:srgbClr val="000000"/>
                </a:solidFill>
                <a:ln w="14" cap="flat">
                  <a:noFill/>
                  <a:prstDash val="solid"/>
                  <a:round/>
                </a:ln>
              </p:spPr>
              <p:txBody>
                <a:bodyPr rtlCol="0" anchor="ctr"/>
                <a:lstStyle/>
                <a:p>
                  <a:endParaRPr lang="en-US"/>
                </a:p>
              </p:txBody>
            </p:sp>
            <p:sp>
              <p:nvSpPr>
                <p:cNvPr id="2056" name="Freeform: Shape 2055">
                  <a:extLst>
                    <a:ext uri="{FF2B5EF4-FFF2-40B4-BE49-F238E27FC236}">
                      <a16:creationId xmlns:a16="http://schemas.microsoft.com/office/drawing/2014/main" id="{B1D72F75-6D7F-4C79-044A-FE0B48A9CB2C}"/>
                    </a:ext>
                  </a:extLst>
                </p:cNvPr>
                <p:cNvSpPr/>
                <p:nvPr/>
              </p:nvSpPr>
              <p:spPr>
                <a:xfrm flipV="1">
                  <a:off x="5578765" y="2048765"/>
                  <a:ext cx="44360" cy="49640"/>
                </a:xfrm>
                <a:custGeom>
                  <a:avLst/>
                  <a:gdLst>
                    <a:gd name="connsiteX0" fmla="*/ -395 w 44360"/>
                    <a:gd name="connsiteY0" fmla="*/ 13032 h 49640"/>
                    <a:gd name="connsiteX1" fmla="*/ 12212 w 44360"/>
                    <a:gd name="connsiteY1" fmla="*/ 14949 h 49640"/>
                    <a:gd name="connsiteX2" fmla="*/ 15474 w 44360"/>
                    <a:gd name="connsiteY2" fmla="*/ 9383 h 49640"/>
                    <a:gd name="connsiteX3" fmla="*/ 22372 w 44360"/>
                    <a:gd name="connsiteY3" fmla="*/ 7479 h 49640"/>
                    <a:gd name="connsiteX4" fmla="*/ 29698 w 44360"/>
                    <a:gd name="connsiteY4" fmla="*/ 9268 h 49640"/>
                    <a:gd name="connsiteX5" fmla="*/ 31358 w 44360"/>
                    <a:gd name="connsiteY5" fmla="*/ 12631 h 49640"/>
                    <a:gd name="connsiteX6" fmla="*/ 30457 w 44360"/>
                    <a:gd name="connsiteY6" fmla="*/ 14992 h 49640"/>
                    <a:gd name="connsiteX7" fmla="*/ 26264 w 44360"/>
                    <a:gd name="connsiteY7" fmla="*/ 16652 h 49640"/>
                    <a:gd name="connsiteX8" fmla="*/ 6989 w 44360"/>
                    <a:gd name="connsiteY8" fmla="*/ 22777 h 49640"/>
                    <a:gd name="connsiteX9" fmla="*/ 1350 w 44360"/>
                    <a:gd name="connsiteY9" fmla="*/ 33466 h 49640"/>
                    <a:gd name="connsiteX10" fmla="*/ 6216 w 44360"/>
                    <a:gd name="connsiteY10" fmla="*/ 43841 h 49640"/>
                    <a:gd name="connsiteX11" fmla="*/ 21341 w 44360"/>
                    <a:gd name="connsiteY11" fmla="*/ 48048 h 49640"/>
                    <a:gd name="connsiteX12" fmla="*/ 35823 w 44360"/>
                    <a:gd name="connsiteY12" fmla="*/ 44871 h 49640"/>
                    <a:gd name="connsiteX13" fmla="*/ 42362 w 44360"/>
                    <a:gd name="connsiteY13" fmla="*/ 35484 h 49640"/>
                    <a:gd name="connsiteX14" fmla="*/ 30500 w 44360"/>
                    <a:gd name="connsiteY14" fmla="*/ 33294 h 49640"/>
                    <a:gd name="connsiteX15" fmla="*/ 27609 w 44360"/>
                    <a:gd name="connsiteY15" fmla="*/ 37530 h 49640"/>
                    <a:gd name="connsiteX16" fmla="*/ 21556 w 44360"/>
                    <a:gd name="connsiteY16" fmla="*/ 39018 h 49640"/>
                    <a:gd name="connsiteX17" fmla="*/ 14458 w 44360"/>
                    <a:gd name="connsiteY17" fmla="*/ 37630 h 49640"/>
                    <a:gd name="connsiteX18" fmla="*/ 13027 w 44360"/>
                    <a:gd name="connsiteY18" fmla="*/ 35083 h 49640"/>
                    <a:gd name="connsiteX19" fmla="*/ 14272 w 44360"/>
                    <a:gd name="connsiteY19" fmla="*/ 32793 h 49640"/>
                    <a:gd name="connsiteX20" fmla="*/ 26006 w 44360"/>
                    <a:gd name="connsiteY20" fmla="*/ 29259 h 49640"/>
                    <a:gd name="connsiteX21" fmla="*/ 40030 w 44360"/>
                    <a:gd name="connsiteY21" fmla="*/ 23678 h 49640"/>
                    <a:gd name="connsiteX22" fmla="*/ 43965 w 44360"/>
                    <a:gd name="connsiteY22" fmla="*/ 14334 h 49640"/>
                    <a:gd name="connsiteX23" fmla="*/ 38513 w 44360"/>
                    <a:gd name="connsiteY23" fmla="*/ 3101 h 49640"/>
                    <a:gd name="connsiteX24" fmla="*/ 22372 w 44360"/>
                    <a:gd name="connsiteY24" fmla="*/ -1593 h 49640"/>
                    <a:gd name="connsiteX25" fmla="*/ 7003 w 44360"/>
                    <a:gd name="connsiteY25" fmla="*/ 2342 h 49640"/>
                    <a:gd name="connsiteX26" fmla="*/ -395 w 44360"/>
                    <a:gd name="connsiteY26" fmla="*/ 13032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360" h="49640">
                      <a:moveTo>
                        <a:pt x="-395" y="13032"/>
                      </a:moveTo>
                      <a:lnTo>
                        <a:pt x="12212" y="14949"/>
                      </a:lnTo>
                      <a:cubicBezTo>
                        <a:pt x="12755" y="12507"/>
                        <a:pt x="13843" y="10651"/>
                        <a:pt x="15474" y="9383"/>
                      </a:cubicBezTo>
                      <a:cubicBezTo>
                        <a:pt x="17115" y="8114"/>
                        <a:pt x="19414" y="7479"/>
                        <a:pt x="22372" y="7479"/>
                      </a:cubicBezTo>
                      <a:cubicBezTo>
                        <a:pt x="25615" y="7479"/>
                        <a:pt x="28057" y="8076"/>
                        <a:pt x="29698" y="9268"/>
                      </a:cubicBezTo>
                      <a:cubicBezTo>
                        <a:pt x="30805" y="10108"/>
                        <a:pt x="31358" y="11229"/>
                        <a:pt x="31358" y="12631"/>
                      </a:cubicBezTo>
                      <a:cubicBezTo>
                        <a:pt x="31358" y="13585"/>
                        <a:pt x="31058" y="14372"/>
                        <a:pt x="30457" y="14992"/>
                      </a:cubicBezTo>
                      <a:cubicBezTo>
                        <a:pt x="29837" y="15593"/>
                        <a:pt x="28439" y="16146"/>
                        <a:pt x="26264" y="16652"/>
                      </a:cubicBezTo>
                      <a:cubicBezTo>
                        <a:pt x="16123" y="18884"/>
                        <a:pt x="9698" y="20926"/>
                        <a:pt x="6989" y="22777"/>
                      </a:cubicBezTo>
                      <a:cubicBezTo>
                        <a:pt x="3230" y="25343"/>
                        <a:pt x="1350" y="28906"/>
                        <a:pt x="1350" y="33466"/>
                      </a:cubicBezTo>
                      <a:cubicBezTo>
                        <a:pt x="1350" y="37578"/>
                        <a:pt x="2972" y="41036"/>
                        <a:pt x="6216" y="43841"/>
                      </a:cubicBezTo>
                      <a:cubicBezTo>
                        <a:pt x="9469" y="46645"/>
                        <a:pt x="14511" y="48048"/>
                        <a:pt x="21341" y="48048"/>
                      </a:cubicBezTo>
                      <a:cubicBezTo>
                        <a:pt x="27838" y="48048"/>
                        <a:pt x="32665" y="46989"/>
                        <a:pt x="35823" y="44871"/>
                      </a:cubicBezTo>
                      <a:cubicBezTo>
                        <a:pt x="38990" y="42753"/>
                        <a:pt x="41170" y="39624"/>
                        <a:pt x="42362" y="35484"/>
                      </a:cubicBezTo>
                      <a:lnTo>
                        <a:pt x="30500" y="33294"/>
                      </a:lnTo>
                      <a:cubicBezTo>
                        <a:pt x="29994" y="35136"/>
                        <a:pt x="29030" y="36547"/>
                        <a:pt x="27609" y="37530"/>
                      </a:cubicBezTo>
                      <a:cubicBezTo>
                        <a:pt x="26197" y="38522"/>
                        <a:pt x="24179" y="39018"/>
                        <a:pt x="21556" y="39018"/>
                      </a:cubicBezTo>
                      <a:cubicBezTo>
                        <a:pt x="18255" y="39018"/>
                        <a:pt x="15889" y="38556"/>
                        <a:pt x="14458" y="37630"/>
                      </a:cubicBezTo>
                      <a:cubicBezTo>
                        <a:pt x="13504" y="36972"/>
                        <a:pt x="13027" y="36123"/>
                        <a:pt x="13027" y="35083"/>
                      </a:cubicBezTo>
                      <a:cubicBezTo>
                        <a:pt x="13027" y="34186"/>
                        <a:pt x="13442" y="33423"/>
                        <a:pt x="14272" y="32793"/>
                      </a:cubicBezTo>
                      <a:cubicBezTo>
                        <a:pt x="15407" y="31964"/>
                        <a:pt x="19319" y="30785"/>
                        <a:pt x="26006" y="29259"/>
                      </a:cubicBezTo>
                      <a:cubicBezTo>
                        <a:pt x="32703" y="27742"/>
                        <a:pt x="37378" y="25882"/>
                        <a:pt x="40030" y="23678"/>
                      </a:cubicBezTo>
                      <a:cubicBezTo>
                        <a:pt x="42653" y="21436"/>
                        <a:pt x="43965" y="18322"/>
                        <a:pt x="43965" y="14334"/>
                      </a:cubicBezTo>
                      <a:cubicBezTo>
                        <a:pt x="43965" y="9974"/>
                        <a:pt x="42148" y="6230"/>
                        <a:pt x="38513" y="3101"/>
                      </a:cubicBezTo>
                      <a:cubicBezTo>
                        <a:pt x="34878" y="-28"/>
                        <a:pt x="29498" y="-1593"/>
                        <a:pt x="22372" y="-1593"/>
                      </a:cubicBezTo>
                      <a:cubicBezTo>
                        <a:pt x="15904" y="-1593"/>
                        <a:pt x="10781" y="-281"/>
                        <a:pt x="7003" y="2342"/>
                      </a:cubicBezTo>
                      <a:cubicBezTo>
                        <a:pt x="3235" y="4966"/>
                        <a:pt x="769" y="8529"/>
                        <a:pt x="-395" y="13032"/>
                      </a:cubicBezTo>
                      <a:close/>
                    </a:path>
                  </a:pathLst>
                </a:custGeom>
                <a:solidFill>
                  <a:srgbClr val="000000"/>
                </a:solidFill>
                <a:ln w="14" cap="flat">
                  <a:noFill/>
                  <a:prstDash val="solid"/>
                  <a:round/>
                </a:ln>
              </p:spPr>
              <p:txBody>
                <a:bodyPr rtlCol="0" anchor="ctr"/>
                <a:lstStyle/>
                <a:p>
                  <a:endParaRPr lang="en-US"/>
                </a:p>
              </p:txBody>
            </p:sp>
            <p:sp>
              <p:nvSpPr>
                <p:cNvPr id="2057" name="Freeform: Shape 2056">
                  <a:extLst>
                    <a:ext uri="{FF2B5EF4-FFF2-40B4-BE49-F238E27FC236}">
                      <a16:creationId xmlns:a16="http://schemas.microsoft.com/office/drawing/2014/main" id="{0CC478EB-67C9-BBCC-D791-53F243128C50}"/>
                    </a:ext>
                  </a:extLst>
                </p:cNvPr>
                <p:cNvSpPr/>
                <p:nvPr/>
              </p:nvSpPr>
              <p:spPr>
                <a:xfrm flipV="1">
                  <a:off x="5627552" y="209733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58" name="Freeform: Shape 2057">
                  <a:extLst>
                    <a:ext uri="{FF2B5EF4-FFF2-40B4-BE49-F238E27FC236}">
                      <a16:creationId xmlns:a16="http://schemas.microsoft.com/office/drawing/2014/main" id="{1DE1112A-E932-CD19-6486-6E845551BB6B}"/>
                    </a:ext>
                  </a:extLst>
                </p:cNvPr>
                <p:cNvSpPr/>
                <p:nvPr/>
              </p:nvSpPr>
              <p:spPr>
                <a:xfrm flipV="1">
                  <a:off x="5656803" y="2049309"/>
                  <a:ext cx="45834" cy="31381"/>
                </a:xfrm>
                <a:custGeom>
                  <a:avLst/>
                  <a:gdLst>
                    <a:gd name="connsiteX0" fmla="*/ -544 w 45834"/>
                    <a:gd name="connsiteY0" fmla="*/ 17653 h 31381"/>
                    <a:gd name="connsiteX1" fmla="*/ -544 w 45834"/>
                    <a:gd name="connsiteY1" fmla="*/ 29186 h 31381"/>
                    <a:gd name="connsiteX2" fmla="*/ 45290 w 45834"/>
                    <a:gd name="connsiteY2" fmla="*/ 29186 h 31381"/>
                    <a:gd name="connsiteX3" fmla="*/ 45290 w 45834"/>
                    <a:gd name="connsiteY3" fmla="*/ 17653 h 31381"/>
                    <a:gd name="connsiteX4" fmla="*/ -544 w 45834"/>
                    <a:gd name="connsiteY4" fmla="*/ -2195 h 31381"/>
                    <a:gd name="connsiteX5" fmla="*/ -544 w 45834"/>
                    <a:gd name="connsiteY5" fmla="*/ 9382 h 31381"/>
                    <a:gd name="connsiteX6" fmla="*/ 45290 w 45834"/>
                    <a:gd name="connsiteY6" fmla="*/ 9382 h 31381"/>
                    <a:gd name="connsiteX7" fmla="*/ 45290 w 45834"/>
                    <a:gd name="connsiteY7" fmla="*/ -2195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544" y="17653"/>
                      </a:moveTo>
                      <a:lnTo>
                        <a:pt x="-544" y="29186"/>
                      </a:lnTo>
                      <a:lnTo>
                        <a:pt x="45290" y="29186"/>
                      </a:lnTo>
                      <a:lnTo>
                        <a:pt x="45290" y="17653"/>
                      </a:lnTo>
                      <a:close/>
                      <a:moveTo>
                        <a:pt x="-544" y="-2195"/>
                      </a:moveTo>
                      <a:lnTo>
                        <a:pt x="-544" y="9382"/>
                      </a:lnTo>
                      <a:lnTo>
                        <a:pt x="45290" y="9382"/>
                      </a:lnTo>
                      <a:lnTo>
                        <a:pt x="45290" y="-2195"/>
                      </a:lnTo>
                      <a:close/>
                    </a:path>
                  </a:pathLst>
                </a:custGeom>
                <a:solidFill>
                  <a:srgbClr val="000000"/>
                </a:solidFill>
                <a:ln w="14" cap="flat">
                  <a:noFill/>
                  <a:prstDash val="solid"/>
                  <a:round/>
                </a:ln>
              </p:spPr>
              <p:txBody>
                <a:bodyPr rtlCol="0" anchor="ctr"/>
                <a:lstStyle/>
                <a:p>
                  <a:endParaRPr lang="en-US"/>
                </a:p>
              </p:txBody>
            </p:sp>
            <p:sp>
              <p:nvSpPr>
                <p:cNvPr id="2059" name="Freeform: Shape 2058">
                  <a:extLst>
                    <a:ext uri="{FF2B5EF4-FFF2-40B4-BE49-F238E27FC236}">
                      <a16:creationId xmlns:a16="http://schemas.microsoft.com/office/drawing/2014/main" id="{77042505-6DDE-8976-E82C-8520577E8AA7}"/>
                    </a:ext>
                  </a:extLst>
                </p:cNvPr>
                <p:cNvSpPr/>
                <p:nvPr/>
              </p:nvSpPr>
              <p:spPr>
                <a:xfrm flipV="1">
                  <a:off x="5706480" y="2097333"/>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60" name="Freeform: Shape 2059">
                  <a:extLst>
                    <a:ext uri="{FF2B5EF4-FFF2-40B4-BE49-F238E27FC236}">
                      <a16:creationId xmlns:a16="http://schemas.microsoft.com/office/drawing/2014/main" id="{D0A1B237-49FA-186C-652E-2EEC1FFBFD45}"/>
                    </a:ext>
                  </a:extLst>
                </p:cNvPr>
                <p:cNvSpPr/>
                <p:nvPr/>
              </p:nvSpPr>
              <p:spPr>
                <a:xfrm flipV="1">
                  <a:off x="5735989" y="2032667"/>
                  <a:ext cx="44102" cy="65782"/>
                </a:xfrm>
                <a:custGeom>
                  <a:avLst/>
                  <a:gdLst>
                    <a:gd name="connsiteX0" fmla="*/ -484 w 44102"/>
                    <a:gd name="connsiteY0" fmla="*/ 15817 h 65782"/>
                    <a:gd name="connsiteX1" fmla="*/ 12037 w 44102"/>
                    <a:gd name="connsiteY1" fmla="*/ 17119 h 65782"/>
                    <a:gd name="connsiteX2" fmla="*/ 15214 w 44102"/>
                    <a:gd name="connsiteY2" fmla="*/ 10380 h 65782"/>
                    <a:gd name="connsiteX3" fmla="*/ 21296 w 44102"/>
                    <a:gd name="connsiteY3" fmla="*/ 7904 h 65782"/>
                    <a:gd name="connsiteX4" fmla="*/ 27964 w 44102"/>
                    <a:gd name="connsiteY4" fmla="*/ 11095 h 65782"/>
                    <a:gd name="connsiteX5" fmla="*/ 30697 w 44102"/>
                    <a:gd name="connsiteY5" fmla="*/ 20740 h 65782"/>
                    <a:gd name="connsiteX6" fmla="*/ 27979 w 44102"/>
                    <a:gd name="connsiteY6" fmla="*/ 29798 h 65782"/>
                    <a:gd name="connsiteX7" fmla="*/ 20938 w 44102"/>
                    <a:gd name="connsiteY7" fmla="*/ 32817 h 65782"/>
                    <a:gd name="connsiteX8" fmla="*/ 11236 w 44102"/>
                    <a:gd name="connsiteY8" fmla="*/ 28024 h 65782"/>
                    <a:gd name="connsiteX9" fmla="*/ 1047 w 44102"/>
                    <a:gd name="connsiteY9" fmla="*/ 29497 h 65782"/>
                    <a:gd name="connsiteX10" fmla="*/ 7487 w 44102"/>
                    <a:gd name="connsiteY10" fmla="*/ 63626 h 65782"/>
                    <a:gd name="connsiteX11" fmla="*/ 40714 w 44102"/>
                    <a:gd name="connsiteY11" fmla="*/ 63626 h 65782"/>
                    <a:gd name="connsiteX12" fmla="*/ 40714 w 44102"/>
                    <a:gd name="connsiteY12" fmla="*/ 51864 h 65782"/>
                    <a:gd name="connsiteX13" fmla="*/ 17003 w 44102"/>
                    <a:gd name="connsiteY13" fmla="*/ 51864 h 65782"/>
                    <a:gd name="connsiteX14" fmla="*/ 15042 w 44102"/>
                    <a:gd name="connsiteY14" fmla="*/ 40731 h 65782"/>
                    <a:gd name="connsiteX15" fmla="*/ 23628 w 44102"/>
                    <a:gd name="connsiteY15" fmla="*/ 42834 h 65782"/>
                    <a:gd name="connsiteX16" fmla="*/ 37795 w 44102"/>
                    <a:gd name="connsiteY16" fmla="*/ 36753 h 65782"/>
                    <a:gd name="connsiteX17" fmla="*/ 43619 w 44102"/>
                    <a:gd name="connsiteY17" fmla="*/ 20969 h 65782"/>
                    <a:gd name="connsiteX18" fmla="*/ 38926 w 44102"/>
                    <a:gd name="connsiteY18" fmla="*/ 6516 h 65782"/>
                    <a:gd name="connsiteX19" fmla="*/ 21167 w 44102"/>
                    <a:gd name="connsiteY19" fmla="*/ -2156 h 65782"/>
                    <a:gd name="connsiteX20" fmla="*/ 6371 w 44102"/>
                    <a:gd name="connsiteY20" fmla="*/ 2709 h 65782"/>
                    <a:gd name="connsiteX21" fmla="*/ -484 w 44102"/>
                    <a:gd name="connsiteY21" fmla="*/ 15817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02" h="65782">
                      <a:moveTo>
                        <a:pt x="-484" y="15817"/>
                      </a:moveTo>
                      <a:lnTo>
                        <a:pt x="12037" y="17119"/>
                      </a:lnTo>
                      <a:cubicBezTo>
                        <a:pt x="12400" y="14286"/>
                        <a:pt x="13459" y="12039"/>
                        <a:pt x="15214" y="10380"/>
                      </a:cubicBezTo>
                      <a:cubicBezTo>
                        <a:pt x="16979" y="8729"/>
                        <a:pt x="19006" y="7904"/>
                        <a:pt x="21296" y="7904"/>
                      </a:cubicBezTo>
                      <a:cubicBezTo>
                        <a:pt x="23919" y="7904"/>
                        <a:pt x="26142" y="8968"/>
                        <a:pt x="27964" y="11095"/>
                      </a:cubicBezTo>
                      <a:cubicBezTo>
                        <a:pt x="29786" y="13232"/>
                        <a:pt x="30697" y="16447"/>
                        <a:pt x="30697" y="20740"/>
                      </a:cubicBezTo>
                      <a:cubicBezTo>
                        <a:pt x="30697" y="24766"/>
                        <a:pt x="29791" y="27785"/>
                        <a:pt x="27979" y="29798"/>
                      </a:cubicBezTo>
                      <a:cubicBezTo>
                        <a:pt x="26175" y="31811"/>
                        <a:pt x="23829" y="32817"/>
                        <a:pt x="20938" y="32817"/>
                      </a:cubicBezTo>
                      <a:cubicBezTo>
                        <a:pt x="17332" y="32817"/>
                        <a:pt x="14098" y="31219"/>
                        <a:pt x="11236" y="28024"/>
                      </a:cubicBezTo>
                      <a:lnTo>
                        <a:pt x="1047" y="29497"/>
                      </a:lnTo>
                      <a:lnTo>
                        <a:pt x="7487" y="63626"/>
                      </a:lnTo>
                      <a:lnTo>
                        <a:pt x="40714" y="63626"/>
                      </a:lnTo>
                      <a:lnTo>
                        <a:pt x="40714" y="51864"/>
                      </a:lnTo>
                      <a:lnTo>
                        <a:pt x="17003" y="51864"/>
                      </a:lnTo>
                      <a:lnTo>
                        <a:pt x="15042" y="40731"/>
                      </a:lnTo>
                      <a:cubicBezTo>
                        <a:pt x="17847" y="42133"/>
                        <a:pt x="20709" y="42834"/>
                        <a:pt x="23628" y="42834"/>
                      </a:cubicBezTo>
                      <a:cubicBezTo>
                        <a:pt x="29200" y="42834"/>
                        <a:pt x="33922" y="40807"/>
                        <a:pt x="37795" y="36753"/>
                      </a:cubicBezTo>
                      <a:cubicBezTo>
                        <a:pt x="41678" y="32698"/>
                        <a:pt x="43619" y="27437"/>
                        <a:pt x="43619" y="20969"/>
                      </a:cubicBezTo>
                      <a:cubicBezTo>
                        <a:pt x="43619" y="15569"/>
                        <a:pt x="42055" y="10752"/>
                        <a:pt x="38926" y="6516"/>
                      </a:cubicBezTo>
                      <a:cubicBezTo>
                        <a:pt x="34661" y="735"/>
                        <a:pt x="28742" y="-2156"/>
                        <a:pt x="21167" y="-2156"/>
                      </a:cubicBezTo>
                      <a:cubicBezTo>
                        <a:pt x="15119" y="-2156"/>
                        <a:pt x="10187" y="-534"/>
                        <a:pt x="6371" y="2709"/>
                      </a:cubicBezTo>
                      <a:cubicBezTo>
                        <a:pt x="2555" y="5963"/>
                        <a:pt x="270" y="10332"/>
                        <a:pt x="-484" y="15817"/>
                      </a:cubicBezTo>
                      <a:close/>
                    </a:path>
                  </a:pathLst>
                </a:custGeom>
                <a:solidFill>
                  <a:srgbClr val="000000"/>
                </a:solidFill>
                <a:ln w="14" cap="flat">
                  <a:noFill/>
                  <a:prstDash val="solid"/>
                  <a:round/>
                </a:ln>
              </p:spPr>
              <p:txBody>
                <a:bodyPr rtlCol="0" anchor="ctr"/>
                <a:lstStyle/>
                <a:p>
                  <a:endParaRPr lang="en-US"/>
                </a:p>
              </p:txBody>
            </p:sp>
            <p:sp>
              <p:nvSpPr>
                <p:cNvPr id="2061" name="Freeform: Shape 2060">
                  <a:extLst>
                    <a:ext uri="{FF2B5EF4-FFF2-40B4-BE49-F238E27FC236}">
                      <a16:creationId xmlns:a16="http://schemas.microsoft.com/office/drawing/2014/main" id="{7121B571-832D-5918-7443-F80900CB6F21}"/>
                    </a:ext>
                  </a:extLst>
                </p:cNvPr>
                <p:cNvSpPr/>
                <p:nvPr/>
              </p:nvSpPr>
              <p:spPr>
                <a:xfrm flipV="1">
                  <a:off x="5786307" y="2031507"/>
                  <a:ext cx="43544" cy="66941"/>
                </a:xfrm>
                <a:custGeom>
                  <a:avLst/>
                  <a:gdLst>
                    <a:gd name="connsiteX0" fmla="*/ -410 w 43544"/>
                    <a:gd name="connsiteY0" fmla="*/ 16320 h 66941"/>
                    <a:gd name="connsiteX1" fmla="*/ 11754 w 43544"/>
                    <a:gd name="connsiteY1" fmla="*/ 17794 h 66941"/>
                    <a:gd name="connsiteX2" fmla="*/ 14873 w 43544"/>
                    <a:gd name="connsiteY2" fmla="*/ 10682 h 66941"/>
                    <a:gd name="connsiteX3" fmla="*/ 21055 w 43544"/>
                    <a:gd name="connsiteY3" fmla="*/ 8221 h 66941"/>
                    <a:gd name="connsiteX4" fmla="*/ 27595 w 43544"/>
                    <a:gd name="connsiteY4" fmla="*/ 11169 h 66941"/>
                    <a:gd name="connsiteX5" fmla="*/ 30256 w 43544"/>
                    <a:gd name="connsiteY5" fmla="*/ 19139 h 66941"/>
                    <a:gd name="connsiteX6" fmla="*/ 27709 w 43544"/>
                    <a:gd name="connsiteY6" fmla="*/ 26638 h 66941"/>
                    <a:gd name="connsiteX7" fmla="*/ 21499 w 43544"/>
                    <a:gd name="connsiteY7" fmla="*/ 29414 h 66941"/>
                    <a:gd name="connsiteX8" fmla="*/ 15732 w 43544"/>
                    <a:gd name="connsiteY8" fmla="*/ 28484 h 66941"/>
                    <a:gd name="connsiteX9" fmla="*/ 17120 w 43544"/>
                    <a:gd name="connsiteY9" fmla="*/ 38715 h 66941"/>
                    <a:gd name="connsiteX10" fmla="*/ 24890 w 43544"/>
                    <a:gd name="connsiteY10" fmla="*/ 40933 h 66941"/>
                    <a:gd name="connsiteX11" fmla="*/ 27580 w 43544"/>
                    <a:gd name="connsiteY11" fmla="*/ 47172 h 66941"/>
                    <a:gd name="connsiteX12" fmla="*/ 25606 w 43544"/>
                    <a:gd name="connsiteY12" fmla="*/ 52438 h 66941"/>
                    <a:gd name="connsiteX13" fmla="*/ 20383 w 43544"/>
                    <a:gd name="connsiteY13" fmla="*/ 54413 h 66941"/>
                    <a:gd name="connsiteX14" fmla="*/ 14873 w 43544"/>
                    <a:gd name="connsiteY14" fmla="*/ 52181 h 66941"/>
                    <a:gd name="connsiteX15" fmla="*/ 12112 w 43544"/>
                    <a:gd name="connsiteY15" fmla="*/ 45656 h 66941"/>
                    <a:gd name="connsiteX16" fmla="*/ 521 w 43544"/>
                    <a:gd name="connsiteY16" fmla="*/ 47616 h 66941"/>
                    <a:gd name="connsiteX17" fmla="*/ 4170 w 43544"/>
                    <a:gd name="connsiteY17" fmla="*/ 57118 h 66941"/>
                    <a:gd name="connsiteX18" fmla="*/ 10967 w 43544"/>
                    <a:gd name="connsiteY18" fmla="*/ 62713 h 66941"/>
                    <a:gd name="connsiteX19" fmla="*/ 20740 w 43544"/>
                    <a:gd name="connsiteY19" fmla="*/ 64745 h 66941"/>
                    <a:gd name="connsiteX20" fmla="*/ 35580 w 43544"/>
                    <a:gd name="connsiteY20" fmla="*/ 58849 h 66941"/>
                    <a:gd name="connsiteX21" fmla="*/ 40187 w 43544"/>
                    <a:gd name="connsiteY21" fmla="*/ 47931 h 66941"/>
                    <a:gd name="connsiteX22" fmla="*/ 30757 w 43544"/>
                    <a:gd name="connsiteY22" fmla="*/ 34165 h 66941"/>
                    <a:gd name="connsiteX23" fmla="*/ 39758 w 43544"/>
                    <a:gd name="connsiteY23" fmla="*/ 28741 h 66941"/>
                    <a:gd name="connsiteX24" fmla="*/ 43135 w 43544"/>
                    <a:gd name="connsiteY24" fmla="*/ 18596 h 66941"/>
                    <a:gd name="connsiteX25" fmla="*/ 36825 w 43544"/>
                    <a:gd name="connsiteY25" fmla="*/ 3885 h 66941"/>
                    <a:gd name="connsiteX26" fmla="*/ 21141 w 43544"/>
                    <a:gd name="connsiteY26" fmla="*/ -2197 h 66941"/>
                    <a:gd name="connsiteX27" fmla="*/ 6373 w 43544"/>
                    <a:gd name="connsiteY27" fmla="*/ 2926 h 66941"/>
                    <a:gd name="connsiteX28" fmla="*/ -410 w 43544"/>
                    <a:gd name="connsiteY28" fmla="*/ 16320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410" y="16320"/>
                      </a:moveTo>
                      <a:lnTo>
                        <a:pt x="11754" y="17794"/>
                      </a:lnTo>
                      <a:cubicBezTo>
                        <a:pt x="12135" y="14694"/>
                        <a:pt x="13175" y="12323"/>
                        <a:pt x="14873" y="10682"/>
                      </a:cubicBezTo>
                      <a:cubicBezTo>
                        <a:pt x="16581" y="9041"/>
                        <a:pt x="18642" y="8221"/>
                        <a:pt x="21055" y="8221"/>
                      </a:cubicBezTo>
                      <a:cubicBezTo>
                        <a:pt x="23650" y="8221"/>
                        <a:pt x="25830" y="9204"/>
                        <a:pt x="27595" y="11169"/>
                      </a:cubicBezTo>
                      <a:cubicBezTo>
                        <a:pt x="29369" y="13144"/>
                        <a:pt x="30256" y="15801"/>
                        <a:pt x="30256" y="19139"/>
                      </a:cubicBezTo>
                      <a:cubicBezTo>
                        <a:pt x="30256" y="22297"/>
                        <a:pt x="29407" y="24797"/>
                        <a:pt x="27709" y="26638"/>
                      </a:cubicBezTo>
                      <a:cubicBezTo>
                        <a:pt x="26011" y="28488"/>
                        <a:pt x="23941" y="29414"/>
                        <a:pt x="21499" y="29414"/>
                      </a:cubicBezTo>
                      <a:cubicBezTo>
                        <a:pt x="19886" y="29414"/>
                        <a:pt x="17964" y="29104"/>
                        <a:pt x="15732" y="28484"/>
                      </a:cubicBezTo>
                      <a:lnTo>
                        <a:pt x="17120" y="38715"/>
                      </a:lnTo>
                      <a:cubicBezTo>
                        <a:pt x="20516" y="38629"/>
                        <a:pt x="23106" y="39369"/>
                        <a:pt x="24890" y="40933"/>
                      </a:cubicBezTo>
                      <a:cubicBezTo>
                        <a:pt x="26684" y="42498"/>
                        <a:pt x="27580" y="44578"/>
                        <a:pt x="27580" y="47172"/>
                      </a:cubicBezTo>
                      <a:cubicBezTo>
                        <a:pt x="27580" y="49376"/>
                        <a:pt x="26922" y="51131"/>
                        <a:pt x="25606" y="52438"/>
                      </a:cubicBezTo>
                      <a:cubicBezTo>
                        <a:pt x="24299" y="53755"/>
                        <a:pt x="22558" y="54413"/>
                        <a:pt x="20383" y="54413"/>
                      </a:cubicBezTo>
                      <a:cubicBezTo>
                        <a:pt x="18236" y="54413"/>
                        <a:pt x="16400" y="53669"/>
                        <a:pt x="14873" y="52181"/>
                      </a:cubicBezTo>
                      <a:cubicBezTo>
                        <a:pt x="13356" y="50693"/>
                        <a:pt x="12436" y="48517"/>
                        <a:pt x="12112" y="45656"/>
                      </a:cubicBezTo>
                      <a:lnTo>
                        <a:pt x="521" y="47616"/>
                      </a:lnTo>
                      <a:cubicBezTo>
                        <a:pt x="1331" y="51585"/>
                        <a:pt x="2548" y="54752"/>
                        <a:pt x="4170" y="57118"/>
                      </a:cubicBezTo>
                      <a:cubicBezTo>
                        <a:pt x="5791" y="59493"/>
                        <a:pt x="8057" y="61358"/>
                        <a:pt x="10967" y="62713"/>
                      </a:cubicBezTo>
                      <a:cubicBezTo>
                        <a:pt x="13876" y="64068"/>
                        <a:pt x="17134" y="64745"/>
                        <a:pt x="20740" y="64745"/>
                      </a:cubicBezTo>
                      <a:cubicBezTo>
                        <a:pt x="26913" y="64745"/>
                        <a:pt x="31859" y="62780"/>
                        <a:pt x="35580" y="58849"/>
                      </a:cubicBezTo>
                      <a:cubicBezTo>
                        <a:pt x="38652" y="55625"/>
                        <a:pt x="40187" y="51985"/>
                        <a:pt x="40187" y="47931"/>
                      </a:cubicBezTo>
                      <a:cubicBezTo>
                        <a:pt x="40187" y="42178"/>
                        <a:pt x="37044" y="37590"/>
                        <a:pt x="30757" y="34165"/>
                      </a:cubicBezTo>
                      <a:cubicBezTo>
                        <a:pt x="34516" y="33354"/>
                        <a:pt x="37516" y="31546"/>
                        <a:pt x="39758" y="28741"/>
                      </a:cubicBezTo>
                      <a:cubicBezTo>
                        <a:pt x="42009" y="25946"/>
                        <a:pt x="43135" y="22564"/>
                        <a:pt x="43135" y="18596"/>
                      </a:cubicBezTo>
                      <a:cubicBezTo>
                        <a:pt x="43135" y="12843"/>
                        <a:pt x="41032" y="7940"/>
                        <a:pt x="36825" y="3885"/>
                      </a:cubicBezTo>
                      <a:cubicBezTo>
                        <a:pt x="32627" y="-169"/>
                        <a:pt x="27399" y="-2197"/>
                        <a:pt x="21141" y="-2197"/>
                      </a:cubicBezTo>
                      <a:cubicBezTo>
                        <a:pt x="15207" y="-2197"/>
                        <a:pt x="10285" y="-489"/>
                        <a:pt x="6373" y="2926"/>
                      </a:cubicBezTo>
                      <a:cubicBezTo>
                        <a:pt x="2471" y="6342"/>
                        <a:pt x="211" y="10806"/>
                        <a:pt x="-410" y="16320"/>
                      </a:cubicBezTo>
                      <a:close/>
                    </a:path>
                  </a:pathLst>
                </a:custGeom>
                <a:solidFill>
                  <a:srgbClr val="000000"/>
                </a:solidFill>
                <a:ln w="14" cap="flat">
                  <a:noFill/>
                  <a:prstDash val="solid"/>
                  <a:round/>
                </a:ln>
              </p:spPr>
              <p:txBody>
                <a:bodyPr rtlCol="0" anchor="ctr"/>
                <a:lstStyle/>
                <a:p>
                  <a:endParaRPr lang="en-US"/>
                </a:p>
              </p:txBody>
            </p:sp>
            <p:sp>
              <p:nvSpPr>
                <p:cNvPr id="2062" name="Freeform: Shape 2061">
                  <a:extLst>
                    <a:ext uri="{FF2B5EF4-FFF2-40B4-BE49-F238E27FC236}">
                      <a16:creationId xmlns:a16="http://schemas.microsoft.com/office/drawing/2014/main" id="{5B4FA43D-102E-A43A-0DCD-96E831C3EDF3}"/>
                    </a:ext>
                  </a:extLst>
                </p:cNvPr>
                <p:cNvSpPr/>
                <p:nvPr/>
              </p:nvSpPr>
              <p:spPr>
                <a:xfrm flipV="1">
                  <a:off x="5837499" y="2031507"/>
                  <a:ext cx="43115" cy="66984"/>
                </a:xfrm>
                <a:custGeom>
                  <a:avLst/>
                  <a:gdLst>
                    <a:gd name="connsiteX0" fmla="*/ 10561 w 43115"/>
                    <a:gd name="connsiteY0" fmla="*/ 34338 h 66984"/>
                    <a:gd name="connsiteX1" fmla="*/ 3463 w 43115"/>
                    <a:gd name="connsiteY1" fmla="*/ 39990 h 66984"/>
                    <a:gd name="connsiteX2" fmla="*/ 1259 w 43115"/>
                    <a:gd name="connsiteY2" fmla="*/ 47889 h 66984"/>
                    <a:gd name="connsiteX3" fmla="*/ 6382 w 43115"/>
                    <a:gd name="connsiteY3" fmla="*/ 59995 h 66984"/>
                    <a:gd name="connsiteX4" fmla="*/ 20935 w 43115"/>
                    <a:gd name="connsiteY4" fmla="*/ 64789 h 66984"/>
                    <a:gd name="connsiteX5" fmla="*/ 35445 w 43115"/>
                    <a:gd name="connsiteY5" fmla="*/ 59995 h 66984"/>
                    <a:gd name="connsiteX6" fmla="*/ 40611 w 43115"/>
                    <a:gd name="connsiteY6" fmla="*/ 47889 h 66984"/>
                    <a:gd name="connsiteX7" fmla="*/ 38236 w 43115"/>
                    <a:gd name="connsiteY7" fmla="*/ 39761 h 66984"/>
                    <a:gd name="connsiteX8" fmla="*/ 31582 w 43115"/>
                    <a:gd name="connsiteY8" fmla="*/ 34338 h 66984"/>
                    <a:gd name="connsiteX9" fmla="*/ 39867 w 43115"/>
                    <a:gd name="connsiteY9" fmla="*/ 27941 h 66984"/>
                    <a:gd name="connsiteX10" fmla="*/ 42715 w 43115"/>
                    <a:gd name="connsiteY10" fmla="*/ 18239 h 66984"/>
                    <a:gd name="connsiteX11" fmla="*/ 36919 w 43115"/>
                    <a:gd name="connsiteY11" fmla="*/ 3486 h 66984"/>
                    <a:gd name="connsiteX12" fmla="*/ 21522 w 43115"/>
                    <a:gd name="connsiteY12" fmla="*/ -2195 h 66984"/>
                    <a:gd name="connsiteX13" fmla="*/ 6625 w 43115"/>
                    <a:gd name="connsiteY13" fmla="*/ 2499 h 66984"/>
                    <a:gd name="connsiteX14" fmla="*/ -401 w 43115"/>
                    <a:gd name="connsiteY14" fmla="*/ 17696 h 66984"/>
                    <a:gd name="connsiteX15" fmla="*/ 2232 w 43115"/>
                    <a:gd name="connsiteY15" fmla="*/ 27469 h 66984"/>
                    <a:gd name="connsiteX16" fmla="*/ 10561 w 43115"/>
                    <a:gd name="connsiteY16" fmla="*/ 34338 h 66984"/>
                    <a:gd name="connsiteX17" fmla="*/ 13151 w 43115"/>
                    <a:gd name="connsiteY17" fmla="*/ 46988 h 66984"/>
                    <a:gd name="connsiteX18" fmla="*/ 15269 w 43115"/>
                    <a:gd name="connsiteY18" fmla="*/ 41135 h 66984"/>
                    <a:gd name="connsiteX19" fmla="*/ 20935 w 43115"/>
                    <a:gd name="connsiteY19" fmla="*/ 39032 h 66984"/>
                    <a:gd name="connsiteX20" fmla="*/ 26659 w 43115"/>
                    <a:gd name="connsiteY20" fmla="*/ 41149 h 66984"/>
                    <a:gd name="connsiteX21" fmla="*/ 28806 w 43115"/>
                    <a:gd name="connsiteY21" fmla="*/ 47031 h 66984"/>
                    <a:gd name="connsiteX22" fmla="*/ 26673 w 43115"/>
                    <a:gd name="connsiteY22" fmla="*/ 52683 h 66984"/>
                    <a:gd name="connsiteX23" fmla="*/ 21064 w 43115"/>
                    <a:gd name="connsiteY23" fmla="*/ 54815 h 66984"/>
                    <a:gd name="connsiteX24" fmla="*/ 15297 w 43115"/>
                    <a:gd name="connsiteY24" fmla="*/ 52669 h 66984"/>
                    <a:gd name="connsiteX25" fmla="*/ 13151 w 43115"/>
                    <a:gd name="connsiteY25" fmla="*/ 46988 h 66984"/>
                    <a:gd name="connsiteX26" fmla="*/ 11992 w 43115"/>
                    <a:gd name="connsiteY26" fmla="*/ 18912 h 66984"/>
                    <a:gd name="connsiteX27" fmla="*/ 14653 w 43115"/>
                    <a:gd name="connsiteY27" fmla="*/ 10813 h 66984"/>
                    <a:gd name="connsiteX28" fmla="*/ 21293 w 43115"/>
                    <a:gd name="connsiteY28" fmla="*/ 7908 h 66984"/>
                    <a:gd name="connsiteX29" fmla="*/ 27732 w 43115"/>
                    <a:gd name="connsiteY29" fmla="*/ 10698 h 66984"/>
                    <a:gd name="connsiteX30" fmla="*/ 30280 w 43115"/>
                    <a:gd name="connsiteY30" fmla="*/ 18769 h 66984"/>
                    <a:gd name="connsiteX31" fmla="*/ 27689 w 43115"/>
                    <a:gd name="connsiteY31" fmla="*/ 26167 h 66984"/>
                    <a:gd name="connsiteX32" fmla="*/ 21121 w 43115"/>
                    <a:gd name="connsiteY32" fmla="*/ 28972 h 66984"/>
                    <a:gd name="connsiteX33" fmla="*/ 14253 w 43115"/>
                    <a:gd name="connsiteY33" fmla="*/ 25795 h 66984"/>
                    <a:gd name="connsiteX34" fmla="*/ 11992 w 43115"/>
                    <a:gd name="connsiteY34" fmla="*/ 18912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15" h="66984">
                      <a:moveTo>
                        <a:pt x="10561" y="34338"/>
                      </a:moveTo>
                      <a:cubicBezTo>
                        <a:pt x="7308" y="35712"/>
                        <a:pt x="4942" y="37596"/>
                        <a:pt x="3463" y="39990"/>
                      </a:cubicBezTo>
                      <a:cubicBezTo>
                        <a:pt x="1994" y="42394"/>
                        <a:pt x="1259" y="45027"/>
                        <a:pt x="1259" y="47889"/>
                      </a:cubicBezTo>
                      <a:cubicBezTo>
                        <a:pt x="1259" y="52774"/>
                        <a:pt x="2967" y="56809"/>
                        <a:pt x="6382" y="59995"/>
                      </a:cubicBezTo>
                      <a:cubicBezTo>
                        <a:pt x="9797" y="63191"/>
                        <a:pt x="14649" y="64789"/>
                        <a:pt x="20935" y="64789"/>
                      </a:cubicBezTo>
                      <a:cubicBezTo>
                        <a:pt x="27165" y="64789"/>
                        <a:pt x="32001" y="63191"/>
                        <a:pt x="35445" y="59995"/>
                      </a:cubicBezTo>
                      <a:cubicBezTo>
                        <a:pt x="38889" y="56809"/>
                        <a:pt x="40611" y="52774"/>
                        <a:pt x="40611" y="47889"/>
                      </a:cubicBezTo>
                      <a:cubicBezTo>
                        <a:pt x="40611" y="44846"/>
                        <a:pt x="39819" y="42137"/>
                        <a:pt x="38236" y="39761"/>
                      </a:cubicBezTo>
                      <a:cubicBezTo>
                        <a:pt x="36662" y="37396"/>
                        <a:pt x="34444" y="35588"/>
                        <a:pt x="31582" y="34338"/>
                      </a:cubicBezTo>
                      <a:cubicBezTo>
                        <a:pt x="35216" y="32878"/>
                        <a:pt x="37978" y="30746"/>
                        <a:pt x="39867" y="27941"/>
                      </a:cubicBezTo>
                      <a:cubicBezTo>
                        <a:pt x="41766" y="25137"/>
                        <a:pt x="42715" y="21903"/>
                        <a:pt x="42715" y="18239"/>
                      </a:cubicBezTo>
                      <a:cubicBezTo>
                        <a:pt x="42715" y="12191"/>
                        <a:pt x="40783" y="7273"/>
                        <a:pt x="36919" y="3486"/>
                      </a:cubicBezTo>
                      <a:cubicBezTo>
                        <a:pt x="33065" y="-301"/>
                        <a:pt x="27933" y="-2195"/>
                        <a:pt x="21522" y="-2195"/>
                      </a:cubicBezTo>
                      <a:cubicBezTo>
                        <a:pt x="15559" y="-2195"/>
                        <a:pt x="10594" y="-630"/>
                        <a:pt x="6625" y="2499"/>
                      </a:cubicBezTo>
                      <a:cubicBezTo>
                        <a:pt x="1941" y="6191"/>
                        <a:pt x="-401" y="11256"/>
                        <a:pt x="-401" y="17696"/>
                      </a:cubicBezTo>
                      <a:cubicBezTo>
                        <a:pt x="-401" y="21244"/>
                        <a:pt x="477" y="24502"/>
                        <a:pt x="2232" y="27469"/>
                      </a:cubicBezTo>
                      <a:cubicBezTo>
                        <a:pt x="3997" y="30436"/>
                        <a:pt x="6773" y="32726"/>
                        <a:pt x="10561" y="34338"/>
                      </a:cubicBezTo>
                      <a:close/>
                      <a:moveTo>
                        <a:pt x="13151" y="46988"/>
                      </a:moveTo>
                      <a:cubicBezTo>
                        <a:pt x="13151" y="44488"/>
                        <a:pt x="13857" y="42537"/>
                        <a:pt x="15269" y="41135"/>
                      </a:cubicBezTo>
                      <a:cubicBezTo>
                        <a:pt x="16690" y="39733"/>
                        <a:pt x="18579" y="39032"/>
                        <a:pt x="20935" y="39032"/>
                      </a:cubicBezTo>
                      <a:cubicBezTo>
                        <a:pt x="23320" y="39032"/>
                        <a:pt x="25228" y="39737"/>
                        <a:pt x="26659" y="41149"/>
                      </a:cubicBezTo>
                      <a:cubicBezTo>
                        <a:pt x="28090" y="42571"/>
                        <a:pt x="28806" y="44531"/>
                        <a:pt x="28806" y="47031"/>
                      </a:cubicBezTo>
                      <a:cubicBezTo>
                        <a:pt x="28806" y="49387"/>
                        <a:pt x="28095" y="51271"/>
                        <a:pt x="26673" y="52683"/>
                      </a:cubicBezTo>
                      <a:cubicBezTo>
                        <a:pt x="25262" y="54105"/>
                        <a:pt x="23392" y="54815"/>
                        <a:pt x="21064" y="54815"/>
                      </a:cubicBezTo>
                      <a:cubicBezTo>
                        <a:pt x="18650" y="54815"/>
                        <a:pt x="16728" y="54100"/>
                        <a:pt x="15297" y="52669"/>
                      </a:cubicBezTo>
                      <a:cubicBezTo>
                        <a:pt x="13866" y="51238"/>
                        <a:pt x="13151" y="49344"/>
                        <a:pt x="13151" y="46988"/>
                      </a:cubicBezTo>
                      <a:close/>
                      <a:moveTo>
                        <a:pt x="11992" y="18912"/>
                      </a:moveTo>
                      <a:cubicBezTo>
                        <a:pt x="11992" y="15449"/>
                        <a:pt x="12879" y="12749"/>
                        <a:pt x="14653" y="10813"/>
                      </a:cubicBezTo>
                      <a:cubicBezTo>
                        <a:pt x="16428" y="8876"/>
                        <a:pt x="18641" y="7908"/>
                        <a:pt x="21293" y="7908"/>
                      </a:cubicBezTo>
                      <a:cubicBezTo>
                        <a:pt x="23888" y="7908"/>
                        <a:pt x="26034" y="8838"/>
                        <a:pt x="27732" y="10698"/>
                      </a:cubicBezTo>
                      <a:cubicBezTo>
                        <a:pt x="29431" y="12568"/>
                        <a:pt x="30280" y="15258"/>
                        <a:pt x="30280" y="18769"/>
                      </a:cubicBezTo>
                      <a:cubicBezTo>
                        <a:pt x="30280" y="21841"/>
                        <a:pt x="29416" y="24307"/>
                        <a:pt x="27689" y="26167"/>
                      </a:cubicBezTo>
                      <a:cubicBezTo>
                        <a:pt x="25963" y="28037"/>
                        <a:pt x="23773" y="28972"/>
                        <a:pt x="21121" y="28972"/>
                      </a:cubicBezTo>
                      <a:cubicBezTo>
                        <a:pt x="18049" y="28972"/>
                        <a:pt x="15760" y="27913"/>
                        <a:pt x="14253" y="25795"/>
                      </a:cubicBezTo>
                      <a:cubicBezTo>
                        <a:pt x="12745" y="23677"/>
                        <a:pt x="11992" y="21383"/>
                        <a:pt x="11992" y="18912"/>
                      </a:cubicBezTo>
                      <a:close/>
                    </a:path>
                  </a:pathLst>
                </a:custGeom>
                <a:solidFill>
                  <a:srgbClr val="000000"/>
                </a:solidFill>
                <a:ln w="14" cap="flat">
                  <a:noFill/>
                  <a:prstDash val="solid"/>
                  <a:round/>
                </a:ln>
              </p:spPr>
              <p:txBody>
                <a:bodyPr rtlCol="0" anchor="ctr"/>
                <a:lstStyle/>
                <a:p>
                  <a:endParaRPr lang="en-US"/>
                </a:p>
              </p:txBody>
            </p:sp>
          </p:grpSp>
          <p:grpSp>
            <p:nvGrpSpPr>
              <p:cNvPr id="2063" name="Graphic 3">
                <a:extLst>
                  <a:ext uri="{FF2B5EF4-FFF2-40B4-BE49-F238E27FC236}">
                    <a16:creationId xmlns:a16="http://schemas.microsoft.com/office/drawing/2014/main" id="{8E4F8BD2-E2D8-8E76-D34F-12388ED8A406}"/>
                  </a:ext>
                </a:extLst>
              </p:cNvPr>
              <p:cNvGrpSpPr/>
              <p:nvPr/>
            </p:nvGrpSpPr>
            <p:grpSpPr>
              <a:xfrm>
                <a:off x="5195338" y="2128572"/>
                <a:ext cx="749034" cy="84299"/>
                <a:chOff x="5195338" y="2128572"/>
                <a:chExt cx="749034" cy="84299"/>
              </a:xfrm>
              <a:solidFill>
                <a:srgbClr val="000000"/>
              </a:solidFill>
            </p:grpSpPr>
            <p:sp>
              <p:nvSpPr>
                <p:cNvPr id="2064" name="Freeform: Shape 2063">
                  <a:extLst>
                    <a:ext uri="{FF2B5EF4-FFF2-40B4-BE49-F238E27FC236}">
                      <a16:creationId xmlns:a16="http://schemas.microsoft.com/office/drawing/2014/main" id="{31E75CC3-0B1C-296A-5451-F141D4859C40}"/>
                    </a:ext>
                  </a:extLst>
                </p:cNvPr>
                <p:cNvSpPr/>
                <p:nvPr/>
              </p:nvSpPr>
              <p:spPr>
                <a:xfrm flipV="1">
                  <a:off x="5195338" y="2146903"/>
                  <a:ext cx="49325" cy="47494"/>
                </a:xfrm>
                <a:custGeom>
                  <a:avLst/>
                  <a:gdLst>
                    <a:gd name="connsiteX0" fmla="*/ 18605 w 49325"/>
                    <a:gd name="connsiteY0" fmla="*/ -1570 h 47494"/>
                    <a:gd name="connsiteX1" fmla="*/ -542 w 49325"/>
                    <a:gd name="connsiteY1" fmla="*/ 45924 h 47494"/>
                    <a:gd name="connsiteX2" fmla="*/ 12652 w 49325"/>
                    <a:gd name="connsiteY2" fmla="*/ 45924 h 47494"/>
                    <a:gd name="connsiteX3" fmla="*/ 21596 w 49325"/>
                    <a:gd name="connsiteY3" fmla="*/ 21683 h 47494"/>
                    <a:gd name="connsiteX4" fmla="*/ 24200 w 49325"/>
                    <a:gd name="connsiteY4" fmla="*/ 13584 h 47494"/>
                    <a:gd name="connsiteX5" fmla="*/ 25488 w 49325"/>
                    <a:gd name="connsiteY5" fmla="*/ 17662 h 47494"/>
                    <a:gd name="connsiteX6" fmla="*/ 26833 w 49325"/>
                    <a:gd name="connsiteY6" fmla="*/ 21683 h 47494"/>
                    <a:gd name="connsiteX7" fmla="*/ 35863 w 49325"/>
                    <a:gd name="connsiteY7" fmla="*/ 45924 h 47494"/>
                    <a:gd name="connsiteX8" fmla="*/ 48784 w 49325"/>
                    <a:gd name="connsiteY8" fmla="*/ 45924 h 47494"/>
                    <a:gd name="connsiteX9" fmla="*/ 29924 w 49325"/>
                    <a:gd name="connsiteY9" fmla="*/ -1570 h 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25" h="47494">
                      <a:moveTo>
                        <a:pt x="18605" y="-1570"/>
                      </a:moveTo>
                      <a:lnTo>
                        <a:pt x="-542" y="45924"/>
                      </a:lnTo>
                      <a:lnTo>
                        <a:pt x="12652" y="45924"/>
                      </a:lnTo>
                      <a:lnTo>
                        <a:pt x="21596" y="21683"/>
                      </a:lnTo>
                      <a:lnTo>
                        <a:pt x="24200" y="13584"/>
                      </a:lnTo>
                      <a:cubicBezTo>
                        <a:pt x="24877" y="15644"/>
                        <a:pt x="25307" y="17004"/>
                        <a:pt x="25488" y="17662"/>
                      </a:cubicBezTo>
                      <a:cubicBezTo>
                        <a:pt x="25908" y="18998"/>
                        <a:pt x="26356" y="20338"/>
                        <a:pt x="26833" y="21683"/>
                      </a:cubicBezTo>
                      <a:lnTo>
                        <a:pt x="35863" y="45924"/>
                      </a:lnTo>
                      <a:lnTo>
                        <a:pt x="48784" y="45924"/>
                      </a:lnTo>
                      <a:lnTo>
                        <a:pt x="29924" y="-1570"/>
                      </a:lnTo>
                      <a:close/>
                    </a:path>
                  </a:pathLst>
                </a:custGeom>
                <a:solidFill>
                  <a:srgbClr val="000000"/>
                </a:solidFill>
                <a:ln w="14" cap="flat">
                  <a:noFill/>
                  <a:prstDash val="solid"/>
                  <a:round/>
                </a:ln>
              </p:spPr>
              <p:txBody>
                <a:bodyPr rtlCol="0" anchor="ctr"/>
                <a:lstStyle/>
                <a:p>
                  <a:endParaRPr lang="en-US"/>
                </a:p>
              </p:txBody>
            </p:sp>
            <p:sp>
              <p:nvSpPr>
                <p:cNvPr id="2065" name="Freeform: Shape 2064">
                  <a:extLst>
                    <a:ext uri="{FF2B5EF4-FFF2-40B4-BE49-F238E27FC236}">
                      <a16:creationId xmlns:a16="http://schemas.microsoft.com/office/drawing/2014/main" id="{395A427D-0F11-B461-21BD-63C22BE758CA}"/>
                    </a:ext>
                  </a:extLst>
                </p:cNvPr>
                <p:cNvSpPr/>
                <p:nvPr/>
              </p:nvSpPr>
              <p:spPr>
                <a:xfrm flipV="1">
                  <a:off x="5249048" y="2145830"/>
                  <a:ext cx="44589" cy="49640"/>
                </a:xfrm>
                <a:custGeom>
                  <a:avLst/>
                  <a:gdLst>
                    <a:gd name="connsiteX0" fmla="*/ 12149 w 44589"/>
                    <a:gd name="connsiteY0" fmla="*/ 32501 h 49640"/>
                    <a:gd name="connsiteX1" fmla="*/ 744 w 44589"/>
                    <a:gd name="connsiteY1" fmla="*/ 34562 h 49640"/>
                    <a:gd name="connsiteX2" fmla="*/ 7355 w 44589"/>
                    <a:gd name="connsiteY2" fmla="*/ 44750 h 49640"/>
                    <a:gd name="connsiteX3" fmla="*/ 21307 w 44589"/>
                    <a:gd name="connsiteY3" fmla="*/ 48070 h 49640"/>
                    <a:gd name="connsiteX4" fmla="*/ 33828 w 44589"/>
                    <a:gd name="connsiteY4" fmla="*/ 46081 h 49640"/>
                    <a:gd name="connsiteX5" fmla="*/ 39624 w 44589"/>
                    <a:gd name="connsiteY5" fmla="*/ 41030 h 49640"/>
                    <a:gd name="connsiteX6" fmla="*/ 41298 w 44589"/>
                    <a:gd name="connsiteY6" fmla="*/ 29782 h 49640"/>
                    <a:gd name="connsiteX7" fmla="*/ 41169 w 44589"/>
                    <a:gd name="connsiteY7" fmla="*/ 15115 h 49640"/>
                    <a:gd name="connsiteX8" fmla="*/ 41770 w 44589"/>
                    <a:gd name="connsiteY8" fmla="*/ 5871 h 49640"/>
                    <a:gd name="connsiteX9" fmla="*/ 44031 w 44589"/>
                    <a:gd name="connsiteY9" fmla="*/ -497 h 49640"/>
                    <a:gd name="connsiteX10" fmla="*/ 31596 w 44589"/>
                    <a:gd name="connsiteY10" fmla="*/ -497 h 49640"/>
                    <a:gd name="connsiteX11" fmla="*/ 30394 w 44589"/>
                    <a:gd name="connsiteY11" fmla="*/ 3209 h 49640"/>
                    <a:gd name="connsiteX12" fmla="*/ 29936 w 44589"/>
                    <a:gd name="connsiteY12" fmla="*/ 4697 h 49640"/>
                    <a:gd name="connsiteX13" fmla="*/ 23053 w 44589"/>
                    <a:gd name="connsiteY13" fmla="*/ -11 h 49640"/>
                    <a:gd name="connsiteX14" fmla="*/ 15226 w 44589"/>
                    <a:gd name="connsiteY14" fmla="*/ -1570 h 49640"/>
                    <a:gd name="connsiteX15" fmla="*/ 3663 w 44589"/>
                    <a:gd name="connsiteY15" fmla="*/ 2408 h 49640"/>
                    <a:gd name="connsiteX16" fmla="*/ -558 w 44589"/>
                    <a:gd name="connsiteY16" fmla="*/ 12468 h 49640"/>
                    <a:gd name="connsiteX17" fmla="*/ 1359 w 44589"/>
                    <a:gd name="connsiteY17" fmla="*/ 19651 h 49640"/>
                    <a:gd name="connsiteX18" fmla="*/ 6754 w 44589"/>
                    <a:gd name="connsiteY18" fmla="*/ 24473 h 49640"/>
                    <a:gd name="connsiteX19" fmla="*/ 16757 w 44589"/>
                    <a:gd name="connsiteY19" fmla="*/ 27407 h 49640"/>
                    <a:gd name="connsiteX20" fmla="*/ 28963 w 44589"/>
                    <a:gd name="connsiteY20" fmla="*/ 30498 h 49640"/>
                    <a:gd name="connsiteX21" fmla="*/ 28963 w 44589"/>
                    <a:gd name="connsiteY21" fmla="*/ 31743 h 49640"/>
                    <a:gd name="connsiteX22" fmla="*/ 27174 w 44589"/>
                    <a:gd name="connsiteY22" fmla="*/ 36909 h 49640"/>
                    <a:gd name="connsiteX23" fmla="*/ 20420 w 44589"/>
                    <a:gd name="connsiteY23" fmla="*/ 38454 h 49640"/>
                    <a:gd name="connsiteX24" fmla="*/ 15183 w 44589"/>
                    <a:gd name="connsiteY24" fmla="*/ 37138 h 49640"/>
                    <a:gd name="connsiteX25" fmla="*/ 12149 w 44589"/>
                    <a:gd name="connsiteY25" fmla="*/ 32501 h 49640"/>
                    <a:gd name="connsiteX26" fmla="*/ 28963 w 44589"/>
                    <a:gd name="connsiteY26" fmla="*/ 22313 h 49640"/>
                    <a:gd name="connsiteX27" fmla="*/ 21307 w 44589"/>
                    <a:gd name="connsiteY27" fmla="*/ 20381 h 49640"/>
                    <a:gd name="connsiteX28" fmla="*/ 14467 w 44589"/>
                    <a:gd name="connsiteY28" fmla="*/ 18191 h 49640"/>
                    <a:gd name="connsiteX29" fmla="*/ 12006 w 44589"/>
                    <a:gd name="connsiteY29" fmla="*/ 13770 h 49640"/>
                    <a:gd name="connsiteX30" fmla="*/ 13966 w 44589"/>
                    <a:gd name="connsiteY30" fmla="*/ 9205 h 49640"/>
                    <a:gd name="connsiteX31" fmla="*/ 18989 w 44589"/>
                    <a:gd name="connsiteY31" fmla="*/ 7287 h 49640"/>
                    <a:gd name="connsiteX32" fmla="*/ 25471 w 44589"/>
                    <a:gd name="connsiteY32" fmla="*/ 9520 h 49640"/>
                    <a:gd name="connsiteX33" fmla="*/ 28462 w 44589"/>
                    <a:gd name="connsiteY33" fmla="*/ 13684 h 49640"/>
                    <a:gd name="connsiteX34" fmla="*/ 28963 w 44589"/>
                    <a:gd name="connsiteY34" fmla="*/ 19808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89" h="49640">
                      <a:moveTo>
                        <a:pt x="12149" y="32501"/>
                      </a:moveTo>
                      <a:lnTo>
                        <a:pt x="744" y="34562"/>
                      </a:lnTo>
                      <a:cubicBezTo>
                        <a:pt x="2022" y="39151"/>
                        <a:pt x="4226" y="42547"/>
                        <a:pt x="7355" y="44750"/>
                      </a:cubicBezTo>
                      <a:cubicBezTo>
                        <a:pt x="10484" y="46964"/>
                        <a:pt x="15135" y="48070"/>
                        <a:pt x="21307" y="48070"/>
                      </a:cubicBezTo>
                      <a:cubicBezTo>
                        <a:pt x="26917" y="48070"/>
                        <a:pt x="31091" y="47407"/>
                        <a:pt x="33828" y="46081"/>
                      </a:cubicBezTo>
                      <a:cubicBezTo>
                        <a:pt x="36576" y="44755"/>
                        <a:pt x="38508" y="43072"/>
                        <a:pt x="39624" y="41030"/>
                      </a:cubicBezTo>
                      <a:cubicBezTo>
                        <a:pt x="40740" y="38988"/>
                        <a:pt x="41298" y="35239"/>
                        <a:pt x="41298" y="29782"/>
                      </a:cubicBezTo>
                      <a:lnTo>
                        <a:pt x="41169" y="15115"/>
                      </a:lnTo>
                      <a:cubicBezTo>
                        <a:pt x="41169" y="10936"/>
                        <a:pt x="41370" y="7855"/>
                        <a:pt x="41770" y="5871"/>
                      </a:cubicBezTo>
                      <a:cubicBezTo>
                        <a:pt x="42171" y="3896"/>
                        <a:pt x="42925" y="1773"/>
                        <a:pt x="44031" y="-497"/>
                      </a:cubicBezTo>
                      <a:lnTo>
                        <a:pt x="31596" y="-497"/>
                      </a:lnTo>
                      <a:cubicBezTo>
                        <a:pt x="31272" y="342"/>
                        <a:pt x="30871" y="1578"/>
                        <a:pt x="30394" y="3209"/>
                      </a:cubicBezTo>
                      <a:cubicBezTo>
                        <a:pt x="30184" y="3963"/>
                        <a:pt x="30032" y="4459"/>
                        <a:pt x="29936" y="4697"/>
                      </a:cubicBezTo>
                      <a:cubicBezTo>
                        <a:pt x="27790" y="2608"/>
                        <a:pt x="25495" y="1039"/>
                        <a:pt x="23053" y="-11"/>
                      </a:cubicBezTo>
                      <a:cubicBezTo>
                        <a:pt x="20611" y="-1050"/>
                        <a:pt x="18002" y="-1570"/>
                        <a:pt x="15226" y="-1570"/>
                      </a:cubicBezTo>
                      <a:cubicBezTo>
                        <a:pt x="10341" y="-1570"/>
                        <a:pt x="6487" y="-244"/>
                        <a:pt x="3663" y="2408"/>
                      </a:cubicBezTo>
                      <a:cubicBezTo>
                        <a:pt x="849" y="5060"/>
                        <a:pt x="-558" y="8413"/>
                        <a:pt x="-558" y="12468"/>
                      </a:cubicBezTo>
                      <a:cubicBezTo>
                        <a:pt x="-558" y="15158"/>
                        <a:pt x="81" y="17552"/>
                        <a:pt x="1359" y="19651"/>
                      </a:cubicBezTo>
                      <a:cubicBezTo>
                        <a:pt x="2647" y="21750"/>
                        <a:pt x="4446" y="23357"/>
                        <a:pt x="6754" y="24473"/>
                      </a:cubicBezTo>
                      <a:cubicBezTo>
                        <a:pt x="9063" y="25599"/>
                        <a:pt x="12397" y="26577"/>
                        <a:pt x="16757" y="27407"/>
                      </a:cubicBezTo>
                      <a:cubicBezTo>
                        <a:pt x="22624" y="28514"/>
                        <a:pt x="26693" y="29544"/>
                        <a:pt x="28963" y="30498"/>
                      </a:cubicBezTo>
                      <a:lnTo>
                        <a:pt x="28963" y="31743"/>
                      </a:lnTo>
                      <a:cubicBezTo>
                        <a:pt x="28963" y="34156"/>
                        <a:pt x="28367" y="35878"/>
                        <a:pt x="27174" y="36909"/>
                      </a:cubicBezTo>
                      <a:cubicBezTo>
                        <a:pt x="25982" y="37939"/>
                        <a:pt x="23730" y="38454"/>
                        <a:pt x="20420" y="38454"/>
                      </a:cubicBezTo>
                      <a:cubicBezTo>
                        <a:pt x="18178" y="38454"/>
                        <a:pt x="16432" y="38015"/>
                        <a:pt x="15183" y="37138"/>
                      </a:cubicBezTo>
                      <a:cubicBezTo>
                        <a:pt x="13933" y="36260"/>
                        <a:pt x="12922" y="34715"/>
                        <a:pt x="12149" y="32501"/>
                      </a:cubicBezTo>
                      <a:close/>
                      <a:moveTo>
                        <a:pt x="28963" y="22313"/>
                      </a:moveTo>
                      <a:cubicBezTo>
                        <a:pt x="27351" y="21779"/>
                        <a:pt x="24799" y="21135"/>
                        <a:pt x="21307" y="20381"/>
                      </a:cubicBezTo>
                      <a:cubicBezTo>
                        <a:pt x="17825" y="19637"/>
                        <a:pt x="15545" y="18907"/>
                        <a:pt x="14467" y="18191"/>
                      </a:cubicBezTo>
                      <a:cubicBezTo>
                        <a:pt x="12826" y="17028"/>
                        <a:pt x="12006" y="15554"/>
                        <a:pt x="12006" y="13770"/>
                      </a:cubicBezTo>
                      <a:cubicBezTo>
                        <a:pt x="12006" y="12014"/>
                        <a:pt x="12659" y="10493"/>
                        <a:pt x="13966" y="9205"/>
                      </a:cubicBezTo>
                      <a:cubicBezTo>
                        <a:pt x="15283" y="7927"/>
                        <a:pt x="16957" y="7287"/>
                        <a:pt x="18989" y="7287"/>
                      </a:cubicBezTo>
                      <a:cubicBezTo>
                        <a:pt x="21250" y="7287"/>
                        <a:pt x="23411" y="8031"/>
                        <a:pt x="25471" y="9520"/>
                      </a:cubicBezTo>
                      <a:cubicBezTo>
                        <a:pt x="26988" y="10655"/>
                        <a:pt x="27985" y="12043"/>
                        <a:pt x="28462" y="13684"/>
                      </a:cubicBezTo>
                      <a:cubicBezTo>
                        <a:pt x="28796" y="14752"/>
                        <a:pt x="28963" y="16794"/>
                        <a:pt x="28963" y="19808"/>
                      </a:cubicBezTo>
                      <a:close/>
                    </a:path>
                  </a:pathLst>
                </a:custGeom>
                <a:solidFill>
                  <a:srgbClr val="000000"/>
                </a:solidFill>
                <a:ln w="14" cap="flat">
                  <a:noFill/>
                  <a:prstDash val="solid"/>
                  <a:round/>
                </a:ln>
              </p:spPr>
              <p:txBody>
                <a:bodyPr rtlCol="0" anchor="ctr"/>
                <a:lstStyle/>
                <a:p>
                  <a:endParaRPr lang="en-US"/>
                </a:p>
              </p:txBody>
            </p:sp>
            <p:sp>
              <p:nvSpPr>
                <p:cNvPr id="2066" name="Freeform: Shape 2065">
                  <a:extLst>
                    <a:ext uri="{FF2B5EF4-FFF2-40B4-BE49-F238E27FC236}">
                      <a16:creationId xmlns:a16="http://schemas.microsoft.com/office/drawing/2014/main" id="{56641C79-563A-74B9-75D7-0900C0B7E058}"/>
                    </a:ext>
                  </a:extLst>
                </p:cNvPr>
                <p:cNvSpPr/>
                <p:nvPr/>
              </p:nvSpPr>
              <p:spPr>
                <a:xfrm flipV="1">
                  <a:off x="5303287" y="2128844"/>
                  <a:ext cx="12578" cy="65553"/>
                </a:xfrm>
                <a:custGeom>
                  <a:avLst/>
                  <a:gdLst>
                    <a:gd name="connsiteX0" fmla="*/ 338 w 12578"/>
                    <a:gd name="connsiteY0" fmla="*/ -2204 h 65553"/>
                    <a:gd name="connsiteX1" fmla="*/ 338 w 12578"/>
                    <a:gd name="connsiteY1" fmla="*/ 63350 h 65553"/>
                    <a:gd name="connsiteX2" fmla="*/ 12917 w 12578"/>
                    <a:gd name="connsiteY2" fmla="*/ 63350 h 65553"/>
                    <a:gd name="connsiteX3" fmla="*/ 12917 w 12578"/>
                    <a:gd name="connsiteY3" fmla="*/ -2204 h 65553"/>
                  </a:gdLst>
                  <a:ahLst/>
                  <a:cxnLst>
                    <a:cxn ang="0">
                      <a:pos x="connsiteX0" y="connsiteY0"/>
                    </a:cxn>
                    <a:cxn ang="0">
                      <a:pos x="connsiteX1" y="connsiteY1"/>
                    </a:cxn>
                    <a:cxn ang="0">
                      <a:pos x="connsiteX2" y="connsiteY2"/>
                    </a:cxn>
                    <a:cxn ang="0">
                      <a:pos x="connsiteX3" y="connsiteY3"/>
                    </a:cxn>
                  </a:cxnLst>
                  <a:rect l="l" t="t" r="r" b="b"/>
                  <a:pathLst>
                    <a:path w="12578" h="65553">
                      <a:moveTo>
                        <a:pt x="338" y="-2204"/>
                      </a:moveTo>
                      <a:lnTo>
                        <a:pt x="338" y="63350"/>
                      </a:lnTo>
                      <a:lnTo>
                        <a:pt x="12917" y="63350"/>
                      </a:lnTo>
                      <a:lnTo>
                        <a:pt x="12917" y="-2204"/>
                      </a:lnTo>
                      <a:close/>
                    </a:path>
                  </a:pathLst>
                </a:custGeom>
                <a:solidFill>
                  <a:srgbClr val="000000"/>
                </a:solidFill>
                <a:ln w="14" cap="flat">
                  <a:noFill/>
                  <a:prstDash val="solid"/>
                  <a:round/>
                </a:ln>
              </p:spPr>
              <p:txBody>
                <a:bodyPr rtlCol="0" anchor="ctr"/>
                <a:lstStyle/>
                <a:p>
                  <a:endParaRPr lang="en-US"/>
                </a:p>
              </p:txBody>
            </p:sp>
            <p:sp>
              <p:nvSpPr>
                <p:cNvPr id="2067" name="Freeform: Shape 2066">
                  <a:extLst>
                    <a:ext uri="{FF2B5EF4-FFF2-40B4-BE49-F238E27FC236}">
                      <a16:creationId xmlns:a16="http://schemas.microsoft.com/office/drawing/2014/main" id="{88AF5B41-9CAE-0691-574B-18C44D1AF8E0}"/>
                    </a:ext>
                  </a:extLst>
                </p:cNvPr>
                <p:cNvSpPr/>
                <p:nvPr/>
              </p:nvSpPr>
              <p:spPr>
                <a:xfrm flipV="1">
                  <a:off x="5328475" y="2146903"/>
                  <a:ext cx="43187" cy="48567"/>
                </a:xfrm>
                <a:custGeom>
                  <a:avLst/>
                  <a:gdLst>
                    <a:gd name="connsiteX0" fmla="*/ 30821 w 43187"/>
                    <a:gd name="connsiteY0" fmla="*/ -460 h 48567"/>
                    <a:gd name="connsiteX1" fmla="*/ 30821 w 43187"/>
                    <a:gd name="connsiteY1" fmla="*/ 6652 h 48567"/>
                    <a:gd name="connsiteX2" fmla="*/ 23995 w 43187"/>
                    <a:gd name="connsiteY2" fmla="*/ 657 h 48567"/>
                    <a:gd name="connsiteX3" fmla="*/ 15080 w 43187"/>
                    <a:gd name="connsiteY3" fmla="*/ -1533 h 48567"/>
                    <a:gd name="connsiteX4" fmla="*/ 6480 w 43187"/>
                    <a:gd name="connsiteY4" fmla="*/ 571 h 48567"/>
                    <a:gd name="connsiteX5" fmla="*/ 985 w 43187"/>
                    <a:gd name="connsiteY5" fmla="*/ 6466 h 48567"/>
                    <a:gd name="connsiteX6" fmla="*/ -704 w 43187"/>
                    <a:gd name="connsiteY6" fmla="*/ 16984 h 48567"/>
                    <a:gd name="connsiteX7" fmla="*/ -704 w 43187"/>
                    <a:gd name="connsiteY7" fmla="*/ 47035 h 48567"/>
                    <a:gd name="connsiteX8" fmla="*/ 11860 w 43187"/>
                    <a:gd name="connsiteY8" fmla="*/ 47035 h 48567"/>
                    <a:gd name="connsiteX9" fmla="*/ 11860 w 43187"/>
                    <a:gd name="connsiteY9" fmla="*/ 25212 h 48567"/>
                    <a:gd name="connsiteX10" fmla="*/ 12547 w 43187"/>
                    <a:gd name="connsiteY10" fmla="*/ 12934 h 48567"/>
                    <a:gd name="connsiteX11" fmla="*/ 15080 w 43187"/>
                    <a:gd name="connsiteY11" fmla="*/ 9357 h 48567"/>
                    <a:gd name="connsiteX12" fmla="*/ 19731 w 43187"/>
                    <a:gd name="connsiteY12" fmla="*/ 8040 h 48567"/>
                    <a:gd name="connsiteX13" fmla="*/ 25498 w 43187"/>
                    <a:gd name="connsiteY13" fmla="*/ 9801 h 48567"/>
                    <a:gd name="connsiteX14" fmla="*/ 28975 w 43187"/>
                    <a:gd name="connsiteY14" fmla="*/ 14179 h 48567"/>
                    <a:gd name="connsiteX15" fmla="*/ 29919 w 43187"/>
                    <a:gd name="connsiteY15" fmla="*/ 27001 h 48567"/>
                    <a:gd name="connsiteX16" fmla="*/ 29919 w 43187"/>
                    <a:gd name="connsiteY16" fmla="*/ 47035 h 48567"/>
                    <a:gd name="connsiteX17" fmla="*/ 42483 w 43187"/>
                    <a:gd name="connsiteY17" fmla="*/ 47035 h 48567"/>
                    <a:gd name="connsiteX18" fmla="*/ 42483 w 43187"/>
                    <a:gd name="connsiteY18" fmla="*/ -460 h 4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87" h="48567">
                      <a:moveTo>
                        <a:pt x="30821" y="-460"/>
                      </a:moveTo>
                      <a:lnTo>
                        <a:pt x="30821" y="6652"/>
                      </a:lnTo>
                      <a:cubicBezTo>
                        <a:pt x="29094" y="4115"/>
                        <a:pt x="26819" y="2116"/>
                        <a:pt x="23995" y="657"/>
                      </a:cubicBezTo>
                      <a:cubicBezTo>
                        <a:pt x="21181" y="-803"/>
                        <a:pt x="18209" y="-1533"/>
                        <a:pt x="15080" y="-1533"/>
                      </a:cubicBezTo>
                      <a:cubicBezTo>
                        <a:pt x="11884" y="-1533"/>
                        <a:pt x="9017" y="-832"/>
                        <a:pt x="6480" y="571"/>
                      </a:cubicBezTo>
                      <a:cubicBezTo>
                        <a:pt x="3952" y="1973"/>
                        <a:pt x="2120" y="3938"/>
                        <a:pt x="985" y="6466"/>
                      </a:cubicBezTo>
                      <a:cubicBezTo>
                        <a:pt x="-141" y="9004"/>
                        <a:pt x="-704" y="12510"/>
                        <a:pt x="-704" y="16984"/>
                      </a:cubicBezTo>
                      <a:lnTo>
                        <a:pt x="-704" y="47035"/>
                      </a:lnTo>
                      <a:lnTo>
                        <a:pt x="11860" y="47035"/>
                      </a:lnTo>
                      <a:lnTo>
                        <a:pt x="11860" y="25212"/>
                      </a:lnTo>
                      <a:cubicBezTo>
                        <a:pt x="11860" y="18534"/>
                        <a:pt x="12089" y="14442"/>
                        <a:pt x="12547" y="12934"/>
                      </a:cubicBezTo>
                      <a:cubicBezTo>
                        <a:pt x="13015" y="11427"/>
                        <a:pt x="13859" y="10235"/>
                        <a:pt x="15080" y="9357"/>
                      </a:cubicBezTo>
                      <a:cubicBezTo>
                        <a:pt x="16301" y="8479"/>
                        <a:pt x="17851" y="8040"/>
                        <a:pt x="19731" y="8040"/>
                      </a:cubicBezTo>
                      <a:cubicBezTo>
                        <a:pt x="21877" y="8040"/>
                        <a:pt x="23799" y="8627"/>
                        <a:pt x="25498" y="9801"/>
                      </a:cubicBezTo>
                      <a:cubicBezTo>
                        <a:pt x="27196" y="10984"/>
                        <a:pt x="28355" y="12443"/>
                        <a:pt x="28975" y="14179"/>
                      </a:cubicBezTo>
                      <a:cubicBezTo>
                        <a:pt x="29604" y="15925"/>
                        <a:pt x="29919" y="20199"/>
                        <a:pt x="29919" y="27001"/>
                      </a:cubicBezTo>
                      <a:lnTo>
                        <a:pt x="29919" y="47035"/>
                      </a:lnTo>
                      <a:lnTo>
                        <a:pt x="42483" y="47035"/>
                      </a:lnTo>
                      <a:lnTo>
                        <a:pt x="42483" y="-460"/>
                      </a:lnTo>
                      <a:close/>
                    </a:path>
                  </a:pathLst>
                </a:custGeom>
                <a:solidFill>
                  <a:srgbClr val="000000"/>
                </a:solidFill>
                <a:ln w="14" cap="flat">
                  <a:noFill/>
                  <a:prstDash val="solid"/>
                  <a:round/>
                </a:ln>
              </p:spPr>
              <p:txBody>
                <a:bodyPr rtlCol="0" anchor="ctr"/>
                <a:lstStyle/>
                <a:p>
                  <a:endParaRPr lang="en-US"/>
                </a:p>
              </p:txBody>
            </p:sp>
            <p:sp>
              <p:nvSpPr>
                <p:cNvPr id="2068" name="Freeform: Shape 2067">
                  <a:extLst>
                    <a:ext uri="{FF2B5EF4-FFF2-40B4-BE49-F238E27FC236}">
                      <a16:creationId xmlns:a16="http://schemas.microsoft.com/office/drawing/2014/main" id="{F38D5225-0337-C9A3-9513-3DF054ED29AC}"/>
                    </a:ext>
                  </a:extLst>
                </p:cNvPr>
                <p:cNvSpPr/>
                <p:nvPr/>
              </p:nvSpPr>
              <p:spPr>
                <a:xfrm flipV="1">
                  <a:off x="5381012" y="2145830"/>
                  <a:ext cx="44372" cy="49640"/>
                </a:xfrm>
                <a:custGeom>
                  <a:avLst/>
                  <a:gdLst>
                    <a:gd name="connsiteX0" fmla="*/ 30672 w 44372"/>
                    <a:gd name="connsiteY0" fmla="*/ 14614 h 49640"/>
                    <a:gd name="connsiteX1" fmla="*/ 43193 w 44372"/>
                    <a:gd name="connsiteY1" fmla="*/ 12510 h 49640"/>
                    <a:gd name="connsiteX2" fmla="*/ 35566 w 44372"/>
                    <a:gd name="connsiteY2" fmla="*/ 2021 h 49640"/>
                    <a:gd name="connsiteX3" fmla="*/ 22544 w 44372"/>
                    <a:gd name="connsiteY3" fmla="*/ -1570 h 49640"/>
                    <a:gd name="connsiteX4" fmla="*/ 4199 w 44372"/>
                    <a:gd name="connsiteY4" fmla="*/ 6529 h 49640"/>
                    <a:gd name="connsiteX5" fmla="*/ -495 w 44372"/>
                    <a:gd name="connsiteY5" fmla="*/ 22885 h 49640"/>
                    <a:gd name="connsiteX6" fmla="*/ 5673 w 44372"/>
                    <a:gd name="connsiteY6" fmla="*/ 41373 h 49640"/>
                    <a:gd name="connsiteX7" fmla="*/ 21285 w 44372"/>
                    <a:gd name="connsiteY7" fmla="*/ 48070 h 49640"/>
                    <a:gd name="connsiteX8" fmla="*/ 38013 w 44372"/>
                    <a:gd name="connsiteY8" fmla="*/ 41073 h 49640"/>
                    <a:gd name="connsiteX9" fmla="*/ 43866 w 44372"/>
                    <a:gd name="connsiteY9" fmla="*/ 19622 h 49640"/>
                    <a:gd name="connsiteX10" fmla="*/ 12384 w 44372"/>
                    <a:gd name="connsiteY10" fmla="*/ 19622 h 49640"/>
                    <a:gd name="connsiteX11" fmla="*/ 15432 w 44372"/>
                    <a:gd name="connsiteY11" fmla="*/ 10922 h 49640"/>
                    <a:gd name="connsiteX12" fmla="*/ 22673 w 44372"/>
                    <a:gd name="connsiteY12" fmla="*/ 7817 h 49640"/>
                    <a:gd name="connsiteX13" fmla="*/ 27624 w 44372"/>
                    <a:gd name="connsiteY13" fmla="*/ 9420 h 49640"/>
                    <a:gd name="connsiteX14" fmla="*/ 30672 w 44372"/>
                    <a:gd name="connsiteY14" fmla="*/ 14614 h 49640"/>
                    <a:gd name="connsiteX15" fmla="*/ 31388 w 44372"/>
                    <a:gd name="connsiteY15" fmla="*/ 27321 h 49640"/>
                    <a:gd name="connsiteX16" fmla="*/ 28568 w 44372"/>
                    <a:gd name="connsiteY16" fmla="*/ 35607 h 49640"/>
                    <a:gd name="connsiteX17" fmla="*/ 22043 w 44372"/>
                    <a:gd name="connsiteY17" fmla="*/ 38454 h 49640"/>
                    <a:gd name="connsiteX18" fmla="*/ 15246 w 44372"/>
                    <a:gd name="connsiteY18" fmla="*/ 35463 h 49640"/>
                    <a:gd name="connsiteX19" fmla="*/ 12613 w 44372"/>
                    <a:gd name="connsiteY19" fmla="*/ 27321 h 4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72" h="49640">
                      <a:moveTo>
                        <a:pt x="30672" y="14614"/>
                      </a:moveTo>
                      <a:lnTo>
                        <a:pt x="43193" y="12510"/>
                      </a:lnTo>
                      <a:cubicBezTo>
                        <a:pt x="41590" y="7922"/>
                        <a:pt x="39048" y="4425"/>
                        <a:pt x="35566" y="2021"/>
                      </a:cubicBezTo>
                      <a:cubicBezTo>
                        <a:pt x="32093" y="-373"/>
                        <a:pt x="27753" y="-1570"/>
                        <a:pt x="22544" y="-1570"/>
                      </a:cubicBezTo>
                      <a:cubicBezTo>
                        <a:pt x="14283" y="-1570"/>
                        <a:pt x="8167" y="1129"/>
                        <a:pt x="4199" y="6529"/>
                      </a:cubicBezTo>
                      <a:cubicBezTo>
                        <a:pt x="1070" y="10851"/>
                        <a:pt x="-495" y="16303"/>
                        <a:pt x="-495" y="22885"/>
                      </a:cubicBezTo>
                      <a:cubicBezTo>
                        <a:pt x="-495" y="30755"/>
                        <a:pt x="1561" y="36918"/>
                        <a:pt x="5673" y="41373"/>
                      </a:cubicBezTo>
                      <a:cubicBezTo>
                        <a:pt x="9794" y="45838"/>
                        <a:pt x="14998" y="48070"/>
                        <a:pt x="21285" y="48070"/>
                      </a:cubicBezTo>
                      <a:cubicBezTo>
                        <a:pt x="28354" y="48070"/>
                        <a:pt x="33930" y="45738"/>
                        <a:pt x="38013" y="41073"/>
                      </a:cubicBezTo>
                      <a:cubicBezTo>
                        <a:pt x="42096" y="36408"/>
                        <a:pt x="44047" y="29258"/>
                        <a:pt x="43866" y="19622"/>
                      </a:cubicBezTo>
                      <a:lnTo>
                        <a:pt x="12384" y="19622"/>
                      </a:lnTo>
                      <a:cubicBezTo>
                        <a:pt x="12480" y="15902"/>
                        <a:pt x="13496" y="13002"/>
                        <a:pt x="15432" y="10922"/>
                      </a:cubicBezTo>
                      <a:cubicBezTo>
                        <a:pt x="17369" y="8852"/>
                        <a:pt x="19782" y="7817"/>
                        <a:pt x="22673" y="7817"/>
                      </a:cubicBezTo>
                      <a:cubicBezTo>
                        <a:pt x="24638" y="7817"/>
                        <a:pt x="26288" y="8351"/>
                        <a:pt x="27624" y="9420"/>
                      </a:cubicBezTo>
                      <a:cubicBezTo>
                        <a:pt x="28969" y="10498"/>
                        <a:pt x="29985" y="12229"/>
                        <a:pt x="30672" y="14614"/>
                      </a:cubicBezTo>
                      <a:close/>
                      <a:moveTo>
                        <a:pt x="31388" y="27321"/>
                      </a:moveTo>
                      <a:cubicBezTo>
                        <a:pt x="31302" y="30956"/>
                        <a:pt x="30362" y="33718"/>
                        <a:pt x="28568" y="35607"/>
                      </a:cubicBezTo>
                      <a:cubicBezTo>
                        <a:pt x="26784" y="37505"/>
                        <a:pt x="24609" y="38454"/>
                        <a:pt x="22043" y="38454"/>
                      </a:cubicBezTo>
                      <a:cubicBezTo>
                        <a:pt x="19305" y="38454"/>
                        <a:pt x="17039" y="37457"/>
                        <a:pt x="15246" y="35463"/>
                      </a:cubicBezTo>
                      <a:cubicBezTo>
                        <a:pt x="13462" y="33460"/>
                        <a:pt x="12584" y="30746"/>
                        <a:pt x="12613" y="27321"/>
                      </a:cubicBezTo>
                      <a:close/>
                    </a:path>
                  </a:pathLst>
                </a:custGeom>
                <a:solidFill>
                  <a:srgbClr val="000000"/>
                </a:solidFill>
                <a:ln w="14" cap="flat">
                  <a:noFill/>
                  <a:prstDash val="solid"/>
                  <a:round/>
                </a:ln>
              </p:spPr>
              <p:txBody>
                <a:bodyPr rtlCol="0" anchor="ctr"/>
                <a:lstStyle/>
                <a:p>
                  <a:endParaRPr lang="en-US"/>
                </a:p>
              </p:txBody>
            </p:sp>
            <p:sp>
              <p:nvSpPr>
                <p:cNvPr id="2069" name="Freeform: Shape 2068">
                  <a:extLst>
                    <a:ext uri="{FF2B5EF4-FFF2-40B4-BE49-F238E27FC236}">
                      <a16:creationId xmlns:a16="http://schemas.microsoft.com/office/drawing/2014/main" id="{685A756E-23FA-1E23-8EAC-682EFC4417BA}"/>
                    </a:ext>
                  </a:extLst>
                </p:cNvPr>
                <p:cNvSpPr/>
                <p:nvPr/>
              </p:nvSpPr>
              <p:spPr>
                <a:xfrm flipV="1">
                  <a:off x="5429041" y="219439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70" name="Freeform: Shape 2069">
                  <a:extLst>
                    <a:ext uri="{FF2B5EF4-FFF2-40B4-BE49-F238E27FC236}">
                      <a16:creationId xmlns:a16="http://schemas.microsoft.com/office/drawing/2014/main" id="{2EC56668-A665-24D0-210E-F575C773D94B}"/>
                    </a:ext>
                  </a:extLst>
                </p:cNvPr>
                <p:cNvSpPr/>
                <p:nvPr/>
              </p:nvSpPr>
              <p:spPr>
                <a:xfrm flipV="1">
                  <a:off x="5458292" y="2146374"/>
                  <a:ext cx="45834" cy="31381"/>
                </a:xfrm>
                <a:custGeom>
                  <a:avLst/>
                  <a:gdLst>
                    <a:gd name="connsiteX0" fmla="*/ -591 w 45834"/>
                    <a:gd name="connsiteY0" fmla="*/ 17675 h 31381"/>
                    <a:gd name="connsiteX1" fmla="*/ -591 w 45834"/>
                    <a:gd name="connsiteY1" fmla="*/ 29209 h 31381"/>
                    <a:gd name="connsiteX2" fmla="*/ 45244 w 45834"/>
                    <a:gd name="connsiteY2" fmla="*/ 29209 h 31381"/>
                    <a:gd name="connsiteX3" fmla="*/ 45244 w 45834"/>
                    <a:gd name="connsiteY3" fmla="*/ 17675 h 31381"/>
                    <a:gd name="connsiteX4" fmla="*/ -591 w 45834"/>
                    <a:gd name="connsiteY4" fmla="*/ -2172 h 31381"/>
                    <a:gd name="connsiteX5" fmla="*/ -591 w 45834"/>
                    <a:gd name="connsiteY5" fmla="*/ 9404 h 31381"/>
                    <a:gd name="connsiteX6" fmla="*/ 45244 w 45834"/>
                    <a:gd name="connsiteY6" fmla="*/ 9404 h 31381"/>
                    <a:gd name="connsiteX7" fmla="*/ 45244 w 45834"/>
                    <a:gd name="connsiteY7" fmla="*/ -2172 h 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4" h="31381">
                      <a:moveTo>
                        <a:pt x="-591" y="17675"/>
                      </a:moveTo>
                      <a:lnTo>
                        <a:pt x="-591" y="29209"/>
                      </a:lnTo>
                      <a:lnTo>
                        <a:pt x="45244" y="29209"/>
                      </a:lnTo>
                      <a:lnTo>
                        <a:pt x="45244" y="17675"/>
                      </a:lnTo>
                      <a:close/>
                      <a:moveTo>
                        <a:pt x="-591" y="-2172"/>
                      </a:moveTo>
                      <a:lnTo>
                        <a:pt x="-591" y="9404"/>
                      </a:lnTo>
                      <a:lnTo>
                        <a:pt x="45244" y="9404"/>
                      </a:lnTo>
                      <a:lnTo>
                        <a:pt x="45244" y="-2172"/>
                      </a:lnTo>
                      <a:close/>
                    </a:path>
                  </a:pathLst>
                </a:custGeom>
                <a:solidFill>
                  <a:srgbClr val="000000"/>
                </a:solidFill>
                <a:ln w="14" cap="flat">
                  <a:noFill/>
                  <a:prstDash val="solid"/>
                  <a:round/>
                </a:ln>
              </p:spPr>
              <p:txBody>
                <a:bodyPr rtlCol="0" anchor="ctr"/>
                <a:lstStyle/>
                <a:p>
                  <a:endParaRPr lang="en-US"/>
                </a:p>
              </p:txBody>
            </p:sp>
            <p:sp>
              <p:nvSpPr>
                <p:cNvPr id="2071" name="Freeform: Shape 2070">
                  <a:extLst>
                    <a:ext uri="{FF2B5EF4-FFF2-40B4-BE49-F238E27FC236}">
                      <a16:creationId xmlns:a16="http://schemas.microsoft.com/office/drawing/2014/main" id="{D0AEE06D-D277-7AAA-1619-B7483838DBED}"/>
                    </a:ext>
                  </a:extLst>
                </p:cNvPr>
                <p:cNvSpPr/>
                <p:nvPr/>
              </p:nvSpPr>
              <p:spPr>
                <a:xfrm flipV="1">
                  <a:off x="5507969" y="219439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72" name="Freeform: Shape 2071">
                  <a:extLst>
                    <a:ext uri="{FF2B5EF4-FFF2-40B4-BE49-F238E27FC236}">
                      <a16:creationId xmlns:a16="http://schemas.microsoft.com/office/drawing/2014/main" id="{3E80F435-8086-F8E5-1631-92E18C3C0578}"/>
                    </a:ext>
                  </a:extLst>
                </p:cNvPr>
                <p:cNvSpPr/>
                <p:nvPr/>
              </p:nvSpPr>
              <p:spPr>
                <a:xfrm flipV="1">
                  <a:off x="5539939" y="2128844"/>
                  <a:ext cx="22280" cy="84027"/>
                </a:xfrm>
                <a:custGeom>
                  <a:avLst/>
                  <a:gdLst>
                    <a:gd name="connsiteX0" fmla="*/ 59 w 22280"/>
                    <a:gd name="connsiteY0" fmla="*/ -1556 h 84027"/>
                    <a:gd name="connsiteX1" fmla="*/ 59 w 22280"/>
                    <a:gd name="connsiteY1" fmla="*/ 82471 h 84027"/>
                    <a:gd name="connsiteX2" fmla="*/ 22339 w 22280"/>
                    <a:gd name="connsiteY2" fmla="*/ 82471 h 84027"/>
                    <a:gd name="connsiteX3" fmla="*/ 22339 w 22280"/>
                    <a:gd name="connsiteY3" fmla="*/ 72598 h 84027"/>
                    <a:gd name="connsiteX4" fmla="*/ 12007 w 22280"/>
                    <a:gd name="connsiteY4" fmla="*/ 72598 h 84027"/>
                    <a:gd name="connsiteX5" fmla="*/ 12007 w 22280"/>
                    <a:gd name="connsiteY5" fmla="*/ 8332 h 84027"/>
                    <a:gd name="connsiteX6" fmla="*/ 22339 w 22280"/>
                    <a:gd name="connsiteY6" fmla="*/ 8332 h 84027"/>
                    <a:gd name="connsiteX7" fmla="*/ 22339 w 22280"/>
                    <a:gd name="connsiteY7" fmla="*/ -1556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0" h="84027">
                      <a:moveTo>
                        <a:pt x="59" y="-1556"/>
                      </a:moveTo>
                      <a:lnTo>
                        <a:pt x="59" y="82471"/>
                      </a:lnTo>
                      <a:lnTo>
                        <a:pt x="22339" y="82471"/>
                      </a:lnTo>
                      <a:lnTo>
                        <a:pt x="22339" y="72598"/>
                      </a:lnTo>
                      <a:lnTo>
                        <a:pt x="12007" y="72598"/>
                      </a:lnTo>
                      <a:lnTo>
                        <a:pt x="12007" y="8332"/>
                      </a:lnTo>
                      <a:lnTo>
                        <a:pt x="22339" y="8332"/>
                      </a:lnTo>
                      <a:lnTo>
                        <a:pt x="22339" y="-1556"/>
                      </a:lnTo>
                      <a:close/>
                    </a:path>
                  </a:pathLst>
                </a:custGeom>
                <a:solidFill>
                  <a:srgbClr val="000000"/>
                </a:solidFill>
                <a:ln w="14" cap="flat">
                  <a:noFill/>
                  <a:prstDash val="solid"/>
                  <a:round/>
                </a:ln>
              </p:spPr>
              <p:txBody>
                <a:bodyPr rtlCol="0" anchor="ctr"/>
                <a:lstStyle/>
                <a:p>
                  <a:endParaRPr lang="en-US"/>
                </a:p>
              </p:txBody>
            </p:sp>
            <p:sp>
              <p:nvSpPr>
                <p:cNvPr id="2073" name="Freeform: Shape 2072">
                  <a:extLst>
                    <a:ext uri="{FF2B5EF4-FFF2-40B4-BE49-F238E27FC236}">
                      <a16:creationId xmlns:a16="http://schemas.microsoft.com/office/drawing/2014/main" id="{6A630455-DF9F-C6CF-F508-1BA6171EDCEE}"/>
                    </a:ext>
                  </a:extLst>
                </p:cNvPr>
                <p:cNvSpPr/>
                <p:nvPr/>
              </p:nvSpPr>
              <p:spPr>
                <a:xfrm flipV="1">
                  <a:off x="5567360" y="2128572"/>
                  <a:ext cx="43544" cy="66941"/>
                </a:xfrm>
                <a:custGeom>
                  <a:avLst/>
                  <a:gdLst>
                    <a:gd name="connsiteX0" fmla="*/ -461 w 43544"/>
                    <a:gd name="connsiteY0" fmla="*/ 16343 h 66941"/>
                    <a:gd name="connsiteX1" fmla="*/ 11703 w 43544"/>
                    <a:gd name="connsiteY1" fmla="*/ 17817 h 66941"/>
                    <a:gd name="connsiteX2" fmla="*/ 14822 w 43544"/>
                    <a:gd name="connsiteY2" fmla="*/ 10705 h 66941"/>
                    <a:gd name="connsiteX3" fmla="*/ 21004 w 43544"/>
                    <a:gd name="connsiteY3" fmla="*/ 8244 h 66941"/>
                    <a:gd name="connsiteX4" fmla="*/ 27544 w 43544"/>
                    <a:gd name="connsiteY4" fmla="*/ 11191 h 66941"/>
                    <a:gd name="connsiteX5" fmla="*/ 30205 w 43544"/>
                    <a:gd name="connsiteY5" fmla="*/ 19162 h 66941"/>
                    <a:gd name="connsiteX6" fmla="*/ 27658 w 43544"/>
                    <a:gd name="connsiteY6" fmla="*/ 26660 h 66941"/>
                    <a:gd name="connsiteX7" fmla="*/ 21448 w 43544"/>
                    <a:gd name="connsiteY7" fmla="*/ 29436 h 66941"/>
                    <a:gd name="connsiteX8" fmla="*/ 15681 w 43544"/>
                    <a:gd name="connsiteY8" fmla="*/ 28506 h 66941"/>
                    <a:gd name="connsiteX9" fmla="*/ 17069 w 43544"/>
                    <a:gd name="connsiteY9" fmla="*/ 38738 h 66941"/>
                    <a:gd name="connsiteX10" fmla="*/ 24839 w 43544"/>
                    <a:gd name="connsiteY10" fmla="*/ 40956 h 66941"/>
                    <a:gd name="connsiteX11" fmla="*/ 27529 w 43544"/>
                    <a:gd name="connsiteY11" fmla="*/ 47195 h 66941"/>
                    <a:gd name="connsiteX12" fmla="*/ 25555 w 43544"/>
                    <a:gd name="connsiteY12" fmla="*/ 52461 h 66941"/>
                    <a:gd name="connsiteX13" fmla="*/ 20332 w 43544"/>
                    <a:gd name="connsiteY13" fmla="*/ 54436 h 66941"/>
                    <a:gd name="connsiteX14" fmla="*/ 14822 w 43544"/>
                    <a:gd name="connsiteY14" fmla="*/ 52203 h 66941"/>
                    <a:gd name="connsiteX15" fmla="*/ 12061 w 43544"/>
                    <a:gd name="connsiteY15" fmla="*/ 45678 h 66941"/>
                    <a:gd name="connsiteX16" fmla="*/ 470 w 43544"/>
                    <a:gd name="connsiteY16" fmla="*/ 47639 h 66941"/>
                    <a:gd name="connsiteX17" fmla="*/ 4119 w 43544"/>
                    <a:gd name="connsiteY17" fmla="*/ 57140 h 66941"/>
                    <a:gd name="connsiteX18" fmla="*/ 10916 w 43544"/>
                    <a:gd name="connsiteY18" fmla="*/ 62735 h 66941"/>
                    <a:gd name="connsiteX19" fmla="*/ 20689 w 43544"/>
                    <a:gd name="connsiteY19" fmla="*/ 64767 h 66941"/>
                    <a:gd name="connsiteX20" fmla="*/ 35529 w 43544"/>
                    <a:gd name="connsiteY20" fmla="*/ 58872 h 66941"/>
                    <a:gd name="connsiteX21" fmla="*/ 40136 w 43544"/>
                    <a:gd name="connsiteY21" fmla="*/ 47953 h 66941"/>
                    <a:gd name="connsiteX22" fmla="*/ 30706 w 43544"/>
                    <a:gd name="connsiteY22" fmla="*/ 34187 h 66941"/>
                    <a:gd name="connsiteX23" fmla="*/ 39707 w 43544"/>
                    <a:gd name="connsiteY23" fmla="*/ 28764 h 66941"/>
                    <a:gd name="connsiteX24" fmla="*/ 43084 w 43544"/>
                    <a:gd name="connsiteY24" fmla="*/ 18618 h 66941"/>
                    <a:gd name="connsiteX25" fmla="*/ 36774 w 43544"/>
                    <a:gd name="connsiteY25" fmla="*/ 3908 h 66941"/>
                    <a:gd name="connsiteX26" fmla="*/ 21090 w 43544"/>
                    <a:gd name="connsiteY26" fmla="*/ -2174 h 66941"/>
                    <a:gd name="connsiteX27" fmla="*/ 6322 w 43544"/>
                    <a:gd name="connsiteY27" fmla="*/ 2949 h 66941"/>
                    <a:gd name="connsiteX28" fmla="*/ -461 w 43544"/>
                    <a:gd name="connsiteY28" fmla="*/ 1634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461" y="16343"/>
                      </a:moveTo>
                      <a:lnTo>
                        <a:pt x="11703" y="17817"/>
                      </a:lnTo>
                      <a:cubicBezTo>
                        <a:pt x="12084" y="14716"/>
                        <a:pt x="13124" y="12346"/>
                        <a:pt x="14822" y="10705"/>
                      </a:cubicBezTo>
                      <a:cubicBezTo>
                        <a:pt x="16530" y="9064"/>
                        <a:pt x="18591" y="8244"/>
                        <a:pt x="21004" y="8244"/>
                      </a:cubicBezTo>
                      <a:cubicBezTo>
                        <a:pt x="23599" y="8244"/>
                        <a:pt x="25779" y="9226"/>
                        <a:pt x="27544" y="11191"/>
                      </a:cubicBezTo>
                      <a:cubicBezTo>
                        <a:pt x="29318" y="13166"/>
                        <a:pt x="30205" y="15823"/>
                        <a:pt x="30205" y="19162"/>
                      </a:cubicBezTo>
                      <a:cubicBezTo>
                        <a:pt x="30205" y="22320"/>
                        <a:pt x="29356" y="24819"/>
                        <a:pt x="27658" y="26660"/>
                      </a:cubicBezTo>
                      <a:cubicBezTo>
                        <a:pt x="25960" y="28511"/>
                        <a:pt x="23890" y="29436"/>
                        <a:pt x="21448" y="29436"/>
                      </a:cubicBezTo>
                      <a:cubicBezTo>
                        <a:pt x="19835" y="29436"/>
                        <a:pt x="17913" y="29126"/>
                        <a:pt x="15681" y="28506"/>
                      </a:cubicBezTo>
                      <a:lnTo>
                        <a:pt x="17069" y="38738"/>
                      </a:lnTo>
                      <a:cubicBezTo>
                        <a:pt x="20465" y="38652"/>
                        <a:pt x="23055" y="39391"/>
                        <a:pt x="24839" y="40956"/>
                      </a:cubicBezTo>
                      <a:cubicBezTo>
                        <a:pt x="26633" y="42520"/>
                        <a:pt x="27529" y="44600"/>
                        <a:pt x="27529" y="47195"/>
                      </a:cubicBezTo>
                      <a:cubicBezTo>
                        <a:pt x="27529" y="49399"/>
                        <a:pt x="26871" y="51154"/>
                        <a:pt x="25555" y="52461"/>
                      </a:cubicBezTo>
                      <a:cubicBezTo>
                        <a:pt x="24248" y="53777"/>
                        <a:pt x="22507" y="54436"/>
                        <a:pt x="20332" y="54436"/>
                      </a:cubicBezTo>
                      <a:cubicBezTo>
                        <a:pt x="18185" y="54436"/>
                        <a:pt x="16349" y="53692"/>
                        <a:pt x="14822" y="52203"/>
                      </a:cubicBezTo>
                      <a:cubicBezTo>
                        <a:pt x="13305" y="50715"/>
                        <a:pt x="12385" y="48540"/>
                        <a:pt x="12061" y="45678"/>
                      </a:cubicBezTo>
                      <a:lnTo>
                        <a:pt x="470" y="47639"/>
                      </a:lnTo>
                      <a:cubicBezTo>
                        <a:pt x="1280" y="51607"/>
                        <a:pt x="2497" y="54774"/>
                        <a:pt x="4119" y="57140"/>
                      </a:cubicBezTo>
                      <a:cubicBezTo>
                        <a:pt x="5740" y="59516"/>
                        <a:pt x="8006" y="61381"/>
                        <a:pt x="10916" y="62735"/>
                      </a:cubicBezTo>
                      <a:cubicBezTo>
                        <a:pt x="13825" y="64090"/>
                        <a:pt x="17083" y="64767"/>
                        <a:pt x="20689" y="64767"/>
                      </a:cubicBezTo>
                      <a:cubicBezTo>
                        <a:pt x="26862" y="64767"/>
                        <a:pt x="31808" y="62802"/>
                        <a:pt x="35529" y="58872"/>
                      </a:cubicBezTo>
                      <a:cubicBezTo>
                        <a:pt x="38601" y="55647"/>
                        <a:pt x="40136" y="52008"/>
                        <a:pt x="40136" y="47953"/>
                      </a:cubicBezTo>
                      <a:cubicBezTo>
                        <a:pt x="40136" y="42201"/>
                        <a:pt x="36993" y="37612"/>
                        <a:pt x="30706" y="34187"/>
                      </a:cubicBezTo>
                      <a:cubicBezTo>
                        <a:pt x="34465" y="33376"/>
                        <a:pt x="37465" y="31569"/>
                        <a:pt x="39707" y="28764"/>
                      </a:cubicBezTo>
                      <a:cubicBezTo>
                        <a:pt x="41958" y="25969"/>
                        <a:pt x="43084" y="22587"/>
                        <a:pt x="43084" y="18618"/>
                      </a:cubicBezTo>
                      <a:cubicBezTo>
                        <a:pt x="43084" y="12866"/>
                        <a:pt x="40981" y="7962"/>
                        <a:pt x="36774" y="3908"/>
                      </a:cubicBezTo>
                      <a:cubicBezTo>
                        <a:pt x="32576" y="-147"/>
                        <a:pt x="27348" y="-2174"/>
                        <a:pt x="21090" y="-2174"/>
                      </a:cubicBezTo>
                      <a:cubicBezTo>
                        <a:pt x="15156" y="-2174"/>
                        <a:pt x="10234" y="-466"/>
                        <a:pt x="6322" y="2949"/>
                      </a:cubicBezTo>
                      <a:cubicBezTo>
                        <a:pt x="2420" y="6364"/>
                        <a:pt x="160" y="10829"/>
                        <a:pt x="-461" y="16343"/>
                      </a:cubicBezTo>
                      <a:close/>
                    </a:path>
                  </a:pathLst>
                </a:custGeom>
                <a:solidFill>
                  <a:srgbClr val="000000"/>
                </a:solidFill>
                <a:ln w="14" cap="flat">
                  <a:noFill/>
                  <a:prstDash val="solid"/>
                  <a:round/>
                </a:ln>
              </p:spPr>
              <p:txBody>
                <a:bodyPr rtlCol="0" anchor="ctr"/>
                <a:lstStyle/>
                <a:p>
                  <a:endParaRPr lang="en-US"/>
                </a:p>
              </p:txBody>
            </p:sp>
            <p:sp>
              <p:nvSpPr>
                <p:cNvPr id="2074" name="Freeform: Shape 2073">
                  <a:extLst>
                    <a:ext uri="{FF2B5EF4-FFF2-40B4-BE49-F238E27FC236}">
                      <a16:creationId xmlns:a16="http://schemas.microsoft.com/office/drawing/2014/main" id="{79845CAE-41A8-6DB2-E485-36ADEE88FFB5}"/>
                    </a:ext>
                  </a:extLst>
                </p:cNvPr>
                <p:cNvSpPr/>
                <p:nvPr/>
              </p:nvSpPr>
              <p:spPr>
                <a:xfrm flipV="1">
                  <a:off x="5618294" y="2128572"/>
                  <a:ext cx="43544" cy="66941"/>
                </a:xfrm>
                <a:custGeom>
                  <a:avLst/>
                  <a:gdLst>
                    <a:gd name="connsiteX0" fmla="*/ -449 w 43544"/>
                    <a:gd name="connsiteY0" fmla="*/ 16343 h 66941"/>
                    <a:gd name="connsiteX1" fmla="*/ 11715 w 43544"/>
                    <a:gd name="connsiteY1" fmla="*/ 17817 h 66941"/>
                    <a:gd name="connsiteX2" fmla="*/ 14834 w 43544"/>
                    <a:gd name="connsiteY2" fmla="*/ 10705 h 66941"/>
                    <a:gd name="connsiteX3" fmla="*/ 21016 w 43544"/>
                    <a:gd name="connsiteY3" fmla="*/ 8244 h 66941"/>
                    <a:gd name="connsiteX4" fmla="*/ 27556 w 43544"/>
                    <a:gd name="connsiteY4" fmla="*/ 11191 h 66941"/>
                    <a:gd name="connsiteX5" fmla="*/ 30217 w 43544"/>
                    <a:gd name="connsiteY5" fmla="*/ 19162 h 66941"/>
                    <a:gd name="connsiteX6" fmla="*/ 27670 w 43544"/>
                    <a:gd name="connsiteY6" fmla="*/ 26660 h 66941"/>
                    <a:gd name="connsiteX7" fmla="*/ 21460 w 43544"/>
                    <a:gd name="connsiteY7" fmla="*/ 29436 h 66941"/>
                    <a:gd name="connsiteX8" fmla="*/ 15693 w 43544"/>
                    <a:gd name="connsiteY8" fmla="*/ 28506 h 66941"/>
                    <a:gd name="connsiteX9" fmla="*/ 17081 w 43544"/>
                    <a:gd name="connsiteY9" fmla="*/ 38738 h 66941"/>
                    <a:gd name="connsiteX10" fmla="*/ 24851 w 43544"/>
                    <a:gd name="connsiteY10" fmla="*/ 40956 h 66941"/>
                    <a:gd name="connsiteX11" fmla="*/ 27541 w 43544"/>
                    <a:gd name="connsiteY11" fmla="*/ 47195 h 66941"/>
                    <a:gd name="connsiteX12" fmla="*/ 25567 w 43544"/>
                    <a:gd name="connsiteY12" fmla="*/ 52461 h 66941"/>
                    <a:gd name="connsiteX13" fmla="*/ 20343 w 43544"/>
                    <a:gd name="connsiteY13" fmla="*/ 54436 h 66941"/>
                    <a:gd name="connsiteX14" fmla="*/ 14834 w 43544"/>
                    <a:gd name="connsiteY14" fmla="*/ 52203 h 66941"/>
                    <a:gd name="connsiteX15" fmla="*/ 12072 w 43544"/>
                    <a:gd name="connsiteY15" fmla="*/ 45678 h 66941"/>
                    <a:gd name="connsiteX16" fmla="*/ 481 w 43544"/>
                    <a:gd name="connsiteY16" fmla="*/ 47639 h 66941"/>
                    <a:gd name="connsiteX17" fmla="*/ 4130 w 43544"/>
                    <a:gd name="connsiteY17" fmla="*/ 57140 h 66941"/>
                    <a:gd name="connsiteX18" fmla="*/ 10928 w 43544"/>
                    <a:gd name="connsiteY18" fmla="*/ 62735 h 66941"/>
                    <a:gd name="connsiteX19" fmla="*/ 20701 w 43544"/>
                    <a:gd name="connsiteY19" fmla="*/ 64767 h 66941"/>
                    <a:gd name="connsiteX20" fmla="*/ 35541 w 43544"/>
                    <a:gd name="connsiteY20" fmla="*/ 58872 h 66941"/>
                    <a:gd name="connsiteX21" fmla="*/ 40148 w 43544"/>
                    <a:gd name="connsiteY21" fmla="*/ 47953 h 66941"/>
                    <a:gd name="connsiteX22" fmla="*/ 30718 w 43544"/>
                    <a:gd name="connsiteY22" fmla="*/ 34187 h 66941"/>
                    <a:gd name="connsiteX23" fmla="*/ 39719 w 43544"/>
                    <a:gd name="connsiteY23" fmla="*/ 28764 h 66941"/>
                    <a:gd name="connsiteX24" fmla="*/ 43096 w 43544"/>
                    <a:gd name="connsiteY24" fmla="*/ 18618 h 66941"/>
                    <a:gd name="connsiteX25" fmla="*/ 36785 w 43544"/>
                    <a:gd name="connsiteY25" fmla="*/ 3908 h 66941"/>
                    <a:gd name="connsiteX26" fmla="*/ 21102 w 43544"/>
                    <a:gd name="connsiteY26" fmla="*/ -2174 h 66941"/>
                    <a:gd name="connsiteX27" fmla="*/ 6334 w 43544"/>
                    <a:gd name="connsiteY27" fmla="*/ 2949 h 66941"/>
                    <a:gd name="connsiteX28" fmla="*/ -449 w 43544"/>
                    <a:gd name="connsiteY28" fmla="*/ 16343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544" h="66941">
                      <a:moveTo>
                        <a:pt x="-449" y="16343"/>
                      </a:moveTo>
                      <a:lnTo>
                        <a:pt x="11715" y="17817"/>
                      </a:lnTo>
                      <a:cubicBezTo>
                        <a:pt x="12096" y="14716"/>
                        <a:pt x="13136" y="12346"/>
                        <a:pt x="14834" y="10705"/>
                      </a:cubicBezTo>
                      <a:cubicBezTo>
                        <a:pt x="16542" y="9064"/>
                        <a:pt x="18602" y="8244"/>
                        <a:pt x="21016" y="8244"/>
                      </a:cubicBezTo>
                      <a:cubicBezTo>
                        <a:pt x="23611" y="8244"/>
                        <a:pt x="25791" y="9226"/>
                        <a:pt x="27556" y="11191"/>
                      </a:cubicBezTo>
                      <a:cubicBezTo>
                        <a:pt x="29330" y="13166"/>
                        <a:pt x="30217" y="15823"/>
                        <a:pt x="30217" y="19162"/>
                      </a:cubicBezTo>
                      <a:cubicBezTo>
                        <a:pt x="30217" y="22320"/>
                        <a:pt x="29368" y="24819"/>
                        <a:pt x="27670" y="26660"/>
                      </a:cubicBezTo>
                      <a:cubicBezTo>
                        <a:pt x="25972" y="28511"/>
                        <a:pt x="23902" y="29436"/>
                        <a:pt x="21460" y="29436"/>
                      </a:cubicBezTo>
                      <a:cubicBezTo>
                        <a:pt x="19847" y="29436"/>
                        <a:pt x="17925" y="29126"/>
                        <a:pt x="15693" y="28506"/>
                      </a:cubicBezTo>
                      <a:lnTo>
                        <a:pt x="17081" y="38738"/>
                      </a:lnTo>
                      <a:cubicBezTo>
                        <a:pt x="20477" y="38652"/>
                        <a:pt x="23067" y="39391"/>
                        <a:pt x="24851" y="40956"/>
                      </a:cubicBezTo>
                      <a:cubicBezTo>
                        <a:pt x="26645" y="42520"/>
                        <a:pt x="27541" y="44600"/>
                        <a:pt x="27541" y="47195"/>
                      </a:cubicBezTo>
                      <a:cubicBezTo>
                        <a:pt x="27541" y="49399"/>
                        <a:pt x="26883" y="51154"/>
                        <a:pt x="25567" y="52461"/>
                      </a:cubicBezTo>
                      <a:cubicBezTo>
                        <a:pt x="24260" y="53777"/>
                        <a:pt x="22519" y="54436"/>
                        <a:pt x="20343" y="54436"/>
                      </a:cubicBezTo>
                      <a:cubicBezTo>
                        <a:pt x="18197" y="54436"/>
                        <a:pt x="16361" y="53692"/>
                        <a:pt x="14834" y="52203"/>
                      </a:cubicBezTo>
                      <a:cubicBezTo>
                        <a:pt x="13317" y="50715"/>
                        <a:pt x="12397" y="48540"/>
                        <a:pt x="12072" y="45678"/>
                      </a:cubicBezTo>
                      <a:lnTo>
                        <a:pt x="481" y="47639"/>
                      </a:lnTo>
                      <a:cubicBezTo>
                        <a:pt x="1292" y="51607"/>
                        <a:pt x="2509" y="54774"/>
                        <a:pt x="4130" y="57140"/>
                      </a:cubicBezTo>
                      <a:cubicBezTo>
                        <a:pt x="5752" y="59516"/>
                        <a:pt x="8018" y="61381"/>
                        <a:pt x="10928" y="62735"/>
                      </a:cubicBezTo>
                      <a:cubicBezTo>
                        <a:pt x="13837" y="64090"/>
                        <a:pt x="17095" y="64767"/>
                        <a:pt x="20701" y="64767"/>
                      </a:cubicBezTo>
                      <a:cubicBezTo>
                        <a:pt x="26873" y="64767"/>
                        <a:pt x="31820" y="62802"/>
                        <a:pt x="35541" y="58872"/>
                      </a:cubicBezTo>
                      <a:cubicBezTo>
                        <a:pt x="38612" y="55647"/>
                        <a:pt x="40148" y="52008"/>
                        <a:pt x="40148" y="47953"/>
                      </a:cubicBezTo>
                      <a:cubicBezTo>
                        <a:pt x="40148" y="42201"/>
                        <a:pt x="37005" y="37612"/>
                        <a:pt x="30718" y="34187"/>
                      </a:cubicBezTo>
                      <a:cubicBezTo>
                        <a:pt x="34477" y="33376"/>
                        <a:pt x="37477" y="31569"/>
                        <a:pt x="39719" y="28764"/>
                      </a:cubicBezTo>
                      <a:cubicBezTo>
                        <a:pt x="41970" y="25969"/>
                        <a:pt x="43096" y="22587"/>
                        <a:pt x="43096" y="18618"/>
                      </a:cubicBezTo>
                      <a:cubicBezTo>
                        <a:pt x="43096" y="12866"/>
                        <a:pt x="40993" y="7962"/>
                        <a:pt x="36785" y="3908"/>
                      </a:cubicBezTo>
                      <a:cubicBezTo>
                        <a:pt x="32588" y="-147"/>
                        <a:pt x="27360" y="-2174"/>
                        <a:pt x="21102" y="-2174"/>
                      </a:cubicBezTo>
                      <a:cubicBezTo>
                        <a:pt x="15168" y="-2174"/>
                        <a:pt x="10245" y="-466"/>
                        <a:pt x="6334" y="2949"/>
                      </a:cubicBezTo>
                      <a:cubicBezTo>
                        <a:pt x="2432" y="6364"/>
                        <a:pt x="171" y="10829"/>
                        <a:pt x="-449" y="16343"/>
                      </a:cubicBezTo>
                      <a:close/>
                    </a:path>
                  </a:pathLst>
                </a:custGeom>
                <a:solidFill>
                  <a:srgbClr val="000000"/>
                </a:solidFill>
                <a:ln w="14" cap="flat">
                  <a:noFill/>
                  <a:prstDash val="solid"/>
                  <a:round/>
                </a:ln>
              </p:spPr>
              <p:txBody>
                <a:bodyPr rtlCol="0" anchor="ctr"/>
                <a:lstStyle/>
                <a:p>
                  <a:endParaRPr lang="en-US"/>
                </a:p>
              </p:txBody>
            </p:sp>
            <p:sp>
              <p:nvSpPr>
                <p:cNvPr id="2075" name="Freeform: Shape 2074">
                  <a:extLst>
                    <a:ext uri="{FF2B5EF4-FFF2-40B4-BE49-F238E27FC236}">
                      <a16:creationId xmlns:a16="http://schemas.microsoft.com/office/drawing/2014/main" id="{251CAD20-9F5D-5481-06FE-7A3DD9D7E185}"/>
                    </a:ext>
                  </a:extLst>
                </p:cNvPr>
                <p:cNvSpPr/>
                <p:nvPr/>
              </p:nvSpPr>
              <p:spPr>
                <a:xfrm flipV="1">
                  <a:off x="5669671" y="2128572"/>
                  <a:ext cx="43773" cy="66941"/>
                </a:xfrm>
                <a:custGeom>
                  <a:avLst/>
                  <a:gdLst>
                    <a:gd name="connsiteX0" fmla="*/ 42096 w 43773"/>
                    <a:gd name="connsiteY0" fmla="*/ 48440 h 66941"/>
                    <a:gd name="connsiteX1" fmla="*/ 29933 w 43773"/>
                    <a:gd name="connsiteY1" fmla="*/ 47109 h 66941"/>
                    <a:gd name="connsiteX2" fmla="*/ 27600 w 43773"/>
                    <a:gd name="connsiteY2" fmla="*/ 52647 h 66941"/>
                    <a:gd name="connsiteX3" fmla="*/ 22735 w 43773"/>
                    <a:gd name="connsiteY3" fmla="*/ 54436 h 66941"/>
                    <a:gd name="connsiteX4" fmla="*/ 15995 w 43773"/>
                    <a:gd name="connsiteY4" fmla="*/ 50858 h 66941"/>
                    <a:gd name="connsiteX5" fmla="*/ 12532 w 43773"/>
                    <a:gd name="connsiteY5" fmla="*/ 35976 h 66941"/>
                    <a:gd name="connsiteX6" fmla="*/ 24209 w 43773"/>
                    <a:gd name="connsiteY6" fmla="*/ 41514 h 66941"/>
                    <a:gd name="connsiteX7" fmla="*/ 37689 w 43773"/>
                    <a:gd name="connsiteY7" fmla="*/ 35518 h 66941"/>
                    <a:gd name="connsiteX8" fmla="*/ 43298 w 43773"/>
                    <a:gd name="connsiteY8" fmla="*/ 20049 h 66941"/>
                    <a:gd name="connsiteX9" fmla="*/ 37388 w 43773"/>
                    <a:gd name="connsiteY9" fmla="*/ 3908 h 66941"/>
                    <a:gd name="connsiteX10" fmla="*/ 22234 w 43773"/>
                    <a:gd name="connsiteY10" fmla="*/ -2174 h 66941"/>
                    <a:gd name="connsiteX11" fmla="*/ 5921 w 43773"/>
                    <a:gd name="connsiteY11" fmla="*/ 5539 h 66941"/>
                    <a:gd name="connsiteX12" fmla="*/ -476 w 43773"/>
                    <a:gd name="connsiteY12" fmla="*/ 30825 h 66941"/>
                    <a:gd name="connsiteX13" fmla="*/ 6178 w 43773"/>
                    <a:gd name="connsiteY13" fmla="*/ 56811 h 66941"/>
                    <a:gd name="connsiteX14" fmla="*/ 23493 w 43773"/>
                    <a:gd name="connsiteY14" fmla="*/ 64767 h 66941"/>
                    <a:gd name="connsiteX15" fmla="*/ 35857 w 43773"/>
                    <a:gd name="connsiteY15" fmla="*/ 60589 h 66941"/>
                    <a:gd name="connsiteX16" fmla="*/ 42096 w 43773"/>
                    <a:gd name="connsiteY16" fmla="*/ 48440 h 66941"/>
                    <a:gd name="connsiteX17" fmla="*/ 13605 w 43773"/>
                    <a:gd name="connsiteY17" fmla="*/ 21037 h 66941"/>
                    <a:gd name="connsiteX18" fmla="*/ 16424 w 43773"/>
                    <a:gd name="connsiteY18" fmla="*/ 11578 h 66941"/>
                    <a:gd name="connsiteX19" fmla="*/ 22864 w 43773"/>
                    <a:gd name="connsiteY19" fmla="*/ 8244 h 66941"/>
                    <a:gd name="connsiteX20" fmla="*/ 28673 w 43773"/>
                    <a:gd name="connsiteY20" fmla="*/ 10963 h 66941"/>
                    <a:gd name="connsiteX21" fmla="*/ 31006 w 43773"/>
                    <a:gd name="connsiteY21" fmla="*/ 19920 h 66941"/>
                    <a:gd name="connsiteX22" fmla="*/ 28502 w 43773"/>
                    <a:gd name="connsiteY22" fmla="*/ 29279 h 66941"/>
                    <a:gd name="connsiteX23" fmla="*/ 22234 w 43773"/>
                    <a:gd name="connsiteY23" fmla="*/ 32256 h 66941"/>
                    <a:gd name="connsiteX24" fmla="*/ 16109 w 43773"/>
                    <a:gd name="connsiteY24" fmla="*/ 29408 h 66941"/>
                    <a:gd name="connsiteX25" fmla="*/ 13605 w 43773"/>
                    <a:gd name="connsiteY25" fmla="*/ 21037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773" h="66941">
                      <a:moveTo>
                        <a:pt x="42096" y="48440"/>
                      </a:moveTo>
                      <a:lnTo>
                        <a:pt x="29933" y="47109"/>
                      </a:lnTo>
                      <a:cubicBezTo>
                        <a:pt x="29637" y="49609"/>
                        <a:pt x="28859" y="51455"/>
                        <a:pt x="27600" y="52647"/>
                      </a:cubicBezTo>
                      <a:cubicBezTo>
                        <a:pt x="26350" y="53839"/>
                        <a:pt x="24729" y="54436"/>
                        <a:pt x="22735" y="54436"/>
                      </a:cubicBezTo>
                      <a:cubicBezTo>
                        <a:pt x="20083" y="54436"/>
                        <a:pt x="17836" y="53243"/>
                        <a:pt x="15995" y="50858"/>
                      </a:cubicBezTo>
                      <a:cubicBezTo>
                        <a:pt x="14163" y="48473"/>
                        <a:pt x="13009" y="43513"/>
                        <a:pt x="12532" y="35976"/>
                      </a:cubicBezTo>
                      <a:cubicBezTo>
                        <a:pt x="15661" y="39668"/>
                        <a:pt x="19553" y="41514"/>
                        <a:pt x="24209" y="41514"/>
                      </a:cubicBezTo>
                      <a:cubicBezTo>
                        <a:pt x="29456" y="41514"/>
                        <a:pt x="33949" y="39515"/>
                        <a:pt x="37689" y="35518"/>
                      </a:cubicBezTo>
                      <a:cubicBezTo>
                        <a:pt x="41428" y="31530"/>
                        <a:pt x="43298" y="26374"/>
                        <a:pt x="43298" y="20049"/>
                      </a:cubicBezTo>
                      <a:cubicBezTo>
                        <a:pt x="43298" y="13343"/>
                        <a:pt x="41328" y="7962"/>
                        <a:pt x="37388" y="3908"/>
                      </a:cubicBezTo>
                      <a:cubicBezTo>
                        <a:pt x="33458" y="-147"/>
                        <a:pt x="28406" y="-2174"/>
                        <a:pt x="22234" y="-2174"/>
                      </a:cubicBezTo>
                      <a:cubicBezTo>
                        <a:pt x="15623" y="-2174"/>
                        <a:pt x="10185" y="397"/>
                        <a:pt x="5921" y="5539"/>
                      </a:cubicBezTo>
                      <a:cubicBezTo>
                        <a:pt x="1656" y="10681"/>
                        <a:pt x="-476" y="19110"/>
                        <a:pt x="-476" y="30825"/>
                      </a:cubicBezTo>
                      <a:cubicBezTo>
                        <a:pt x="-476" y="42845"/>
                        <a:pt x="1742" y="51507"/>
                        <a:pt x="6178" y="56811"/>
                      </a:cubicBezTo>
                      <a:cubicBezTo>
                        <a:pt x="10624" y="62115"/>
                        <a:pt x="16396" y="64767"/>
                        <a:pt x="23493" y="64767"/>
                      </a:cubicBezTo>
                      <a:cubicBezTo>
                        <a:pt x="28473" y="64767"/>
                        <a:pt x="32594" y="63375"/>
                        <a:pt x="35857" y="60589"/>
                      </a:cubicBezTo>
                      <a:cubicBezTo>
                        <a:pt x="39120" y="57803"/>
                        <a:pt x="41199" y="53754"/>
                        <a:pt x="42096" y="48440"/>
                      </a:cubicBezTo>
                      <a:close/>
                      <a:moveTo>
                        <a:pt x="13605" y="21037"/>
                      </a:moveTo>
                      <a:cubicBezTo>
                        <a:pt x="13605" y="16954"/>
                        <a:pt x="14545" y="13801"/>
                        <a:pt x="16424" y="11578"/>
                      </a:cubicBezTo>
                      <a:cubicBezTo>
                        <a:pt x="18304" y="9355"/>
                        <a:pt x="20450" y="8244"/>
                        <a:pt x="22864" y="8244"/>
                      </a:cubicBezTo>
                      <a:cubicBezTo>
                        <a:pt x="25191" y="8244"/>
                        <a:pt x="27128" y="9150"/>
                        <a:pt x="28673" y="10963"/>
                      </a:cubicBezTo>
                      <a:cubicBezTo>
                        <a:pt x="30228" y="12785"/>
                        <a:pt x="31006" y="15771"/>
                        <a:pt x="31006" y="19920"/>
                      </a:cubicBezTo>
                      <a:cubicBezTo>
                        <a:pt x="31006" y="24185"/>
                        <a:pt x="30171" y="27304"/>
                        <a:pt x="28502" y="29279"/>
                      </a:cubicBezTo>
                      <a:cubicBezTo>
                        <a:pt x="26832" y="31263"/>
                        <a:pt x="24743" y="32256"/>
                        <a:pt x="22234" y="32256"/>
                      </a:cubicBezTo>
                      <a:cubicBezTo>
                        <a:pt x="19820" y="32256"/>
                        <a:pt x="17779" y="31306"/>
                        <a:pt x="16109" y="29408"/>
                      </a:cubicBezTo>
                      <a:cubicBezTo>
                        <a:pt x="14440" y="27519"/>
                        <a:pt x="13605" y="24729"/>
                        <a:pt x="13605" y="21037"/>
                      </a:cubicBezTo>
                      <a:close/>
                    </a:path>
                  </a:pathLst>
                </a:custGeom>
                <a:solidFill>
                  <a:srgbClr val="000000"/>
                </a:solidFill>
                <a:ln w="14" cap="flat">
                  <a:noFill/>
                  <a:prstDash val="solid"/>
                  <a:round/>
                </a:ln>
              </p:spPr>
              <p:txBody>
                <a:bodyPr rtlCol="0" anchor="ctr"/>
                <a:lstStyle/>
                <a:p>
                  <a:endParaRPr lang="en-US"/>
                </a:p>
              </p:txBody>
            </p:sp>
            <p:sp>
              <p:nvSpPr>
                <p:cNvPr id="2076" name="Freeform: Shape 2075">
                  <a:extLst>
                    <a:ext uri="{FF2B5EF4-FFF2-40B4-BE49-F238E27FC236}">
                      <a16:creationId xmlns:a16="http://schemas.microsoft.com/office/drawing/2014/main" id="{66823DCD-AB16-D2FA-B11E-F6C810D95066}"/>
                    </a:ext>
                  </a:extLst>
                </p:cNvPr>
                <p:cNvSpPr/>
                <p:nvPr/>
              </p:nvSpPr>
              <p:spPr>
                <a:xfrm flipV="1">
                  <a:off x="5721950" y="2181833"/>
                  <a:ext cx="13594" cy="27188"/>
                </a:xfrm>
                <a:custGeom>
                  <a:avLst/>
                  <a:gdLst>
                    <a:gd name="connsiteX0" fmla="*/ 1524 w 13594"/>
                    <a:gd name="connsiteY0" fmla="*/ 27356 h 27188"/>
                    <a:gd name="connsiteX1" fmla="*/ 14088 w 13594"/>
                    <a:gd name="connsiteY1" fmla="*/ 27356 h 27188"/>
                    <a:gd name="connsiteX2" fmla="*/ 14088 w 13594"/>
                    <a:gd name="connsiteY2" fmla="*/ 18369 h 27188"/>
                    <a:gd name="connsiteX3" fmla="*/ 13143 w 13594"/>
                    <a:gd name="connsiteY3" fmla="*/ 9769 h 27188"/>
                    <a:gd name="connsiteX4" fmla="*/ 9580 w 13594"/>
                    <a:gd name="connsiteY4" fmla="*/ 4102 h 27188"/>
                    <a:gd name="connsiteX5" fmla="*/ 2955 w 13594"/>
                    <a:gd name="connsiteY5" fmla="*/ 167 h 27188"/>
                    <a:gd name="connsiteX6" fmla="*/ 493 w 13594"/>
                    <a:gd name="connsiteY6" fmla="*/ 5361 h 27188"/>
                    <a:gd name="connsiteX7" fmla="*/ 5888 w 13594"/>
                    <a:gd name="connsiteY7" fmla="*/ 8796 h 27188"/>
                    <a:gd name="connsiteX8" fmla="*/ 7605 w 13594"/>
                    <a:gd name="connsiteY8" fmla="*/ 14792 h 27188"/>
                    <a:gd name="connsiteX9" fmla="*/ 1524 w 13594"/>
                    <a:gd name="connsiteY9" fmla="*/ 14792 h 2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4" h="27188">
                      <a:moveTo>
                        <a:pt x="1524" y="27356"/>
                      </a:moveTo>
                      <a:lnTo>
                        <a:pt x="14088" y="27356"/>
                      </a:lnTo>
                      <a:lnTo>
                        <a:pt x="14088" y="18369"/>
                      </a:lnTo>
                      <a:cubicBezTo>
                        <a:pt x="14088" y="14734"/>
                        <a:pt x="13773" y="11868"/>
                        <a:pt x="13143" y="9769"/>
                      </a:cubicBezTo>
                      <a:cubicBezTo>
                        <a:pt x="12514" y="7660"/>
                        <a:pt x="11326" y="5772"/>
                        <a:pt x="9580" y="4102"/>
                      </a:cubicBezTo>
                      <a:cubicBezTo>
                        <a:pt x="7844" y="2433"/>
                        <a:pt x="5635" y="1121"/>
                        <a:pt x="2955" y="167"/>
                      </a:cubicBezTo>
                      <a:lnTo>
                        <a:pt x="493" y="5361"/>
                      </a:lnTo>
                      <a:cubicBezTo>
                        <a:pt x="3022" y="6191"/>
                        <a:pt x="4820" y="7336"/>
                        <a:pt x="5888" y="8796"/>
                      </a:cubicBezTo>
                      <a:cubicBezTo>
                        <a:pt x="6966" y="10255"/>
                        <a:pt x="7539" y="12254"/>
                        <a:pt x="7605" y="14792"/>
                      </a:cubicBezTo>
                      <a:lnTo>
                        <a:pt x="1524" y="14792"/>
                      </a:lnTo>
                      <a:close/>
                    </a:path>
                  </a:pathLst>
                </a:custGeom>
                <a:solidFill>
                  <a:srgbClr val="000000"/>
                </a:solidFill>
                <a:ln w="14" cap="flat">
                  <a:noFill/>
                  <a:prstDash val="solid"/>
                  <a:round/>
                </a:ln>
              </p:spPr>
              <p:txBody>
                <a:bodyPr rtlCol="0" anchor="ctr"/>
                <a:lstStyle/>
                <a:p>
                  <a:endParaRPr lang="en-US"/>
                </a:p>
              </p:txBody>
            </p:sp>
            <p:sp>
              <p:nvSpPr>
                <p:cNvPr id="2077" name="Freeform: Shape 2076">
                  <a:extLst>
                    <a:ext uri="{FF2B5EF4-FFF2-40B4-BE49-F238E27FC236}">
                      <a16:creationId xmlns:a16="http://schemas.microsoft.com/office/drawing/2014/main" id="{8A0BA774-5F01-7FB7-4F5D-E526198CC09B}"/>
                    </a:ext>
                  </a:extLst>
                </p:cNvPr>
                <p:cNvSpPr/>
                <p:nvPr/>
              </p:nvSpPr>
              <p:spPr>
                <a:xfrm flipV="1">
                  <a:off x="5742157" y="2194397"/>
                  <a:ext cx="4292" cy="4292"/>
                </a:xfrm>
                <a:custGeom>
                  <a:avLst/>
                  <a:gdLst/>
                  <a:ahLst/>
                  <a:cxnLst/>
                  <a:rect l="l" t="t" r="r" b="b"/>
                  <a:pathLst>
                    <a:path w="4292" h="4292"/>
                  </a:pathLst>
                </a:custGeom>
                <a:solidFill>
                  <a:srgbClr val="000000"/>
                </a:solidFill>
                <a:ln w="14" cap="flat">
                  <a:noFill/>
                  <a:prstDash val="solid"/>
                  <a:round/>
                </a:ln>
              </p:spPr>
              <p:txBody>
                <a:bodyPr rtlCol="0" anchor="ctr"/>
                <a:lstStyle/>
                <a:p>
                  <a:endParaRPr lang="en-US"/>
                </a:p>
              </p:txBody>
            </p:sp>
            <p:sp>
              <p:nvSpPr>
                <p:cNvPr id="2078" name="Freeform: Shape 2077">
                  <a:extLst>
                    <a:ext uri="{FF2B5EF4-FFF2-40B4-BE49-F238E27FC236}">
                      <a16:creationId xmlns:a16="http://schemas.microsoft.com/office/drawing/2014/main" id="{721434AB-41FB-91FF-2640-B466AA4A0D4F}"/>
                    </a:ext>
                  </a:extLst>
                </p:cNvPr>
                <p:cNvSpPr/>
                <p:nvPr/>
              </p:nvSpPr>
              <p:spPr>
                <a:xfrm flipV="1">
                  <a:off x="5769878" y="2128572"/>
                  <a:ext cx="44059" cy="65825"/>
                </a:xfrm>
                <a:custGeom>
                  <a:avLst/>
                  <a:gdLst>
                    <a:gd name="connsiteX0" fmla="*/ 43711 w 44059"/>
                    <a:gd name="connsiteY0" fmla="*/ 9464 h 65825"/>
                    <a:gd name="connsiteX1" fmla="*/ 43711 w 44059"/>
                    <a:gd name="connsiteY1" fmla="*/ -2213 h 65825"/>
                    <a:gd name="connsiteX2" fmla="*/ -349 w 44059"/>
                    <a:gd name="connsiteY2" fmla="*/ -2213 h 65825"/>
                    <a:gd name="connsiteX3" fmla="*/ 3944 w 44059"/>
                    <a:gd name="connsiteY3" fmla="*/ 10337 h 65825"/>
                    <a:gd name="connsiteX4" fmla="*/ 18082 w 44059"/>
                    <a:gd name="connsiteY4" fmla="*/ 26049 h 65825"/>
                    <a:gd name="connsiteX5" fmla="*/ 28499 w 44059"/>
                    <a:gd name="connsiteY5" fmla="*/ 36781 h 65825"/>
                    <a:gd name="connsiteX6" fmla="*/ 31089 w 44059"/>
                    <a:gd name="connsiteY6" fmla="*/ 44480 h 65825"/>
                    <a:gd name="connsiteX7" fmla="*/ 28828 w 44059"/>
                    <a:gd name="connsiteY7" fmla="*/ 50934 h 65825"/>
                    <a:gd name="connsiteX8" fmla="*/ 22604 w 44059"/>
                    <a:gd name="connsiteY8" fmla="*/ 53195 h 65825"/>
                    <a:gd name="connsiteX9" fmla="*/ 16336 w 44059"/>
                    <a:gd name="connsiteY9" fmla="*/ 50819 h 65825"/>
                    <a:gd name="connsiteX10" fmla="*/ 13660 w 44059"/>
                    <a:gd name="connsiteY10" fmla="*/ 42949 h 65825"/>
                    <a:gd name="connsiteX11" fmla="*/ 1139 w 44059"/>
                    <a:gd name="connsiteY11" fmla="*/ 44208 h 65825"/>
                    <a:gd name="connsiteX12" fmla="*/ 8151 w 44059"/>
                    <a:gd name="connsiteY12" fmla="*/ 59090 h 65825"/>
                    <a:gd name="connsiteX13" fmla="*/ 22904 w 44059"/>
                    <a:gd name="connsiteY13" fmla="*/ 63612 h 65825"/>
                    <a:gd name="connsiteX14" fmla="*/ 38158 w 44059"/>
                    <a:gd name="connsiteY14" fmla="*/ 58375 h 65825"/>
                    <a:gd name="connsiteX15" fmla="*/ 43711 w 44059"/>
                    <a:gd name="connsiteY15" fmla="*/ 45367 h 65825"/>
                    <a:gd name="connsiteX16" fmla="*/ 42122 w 44059"/>
                    <a:gd name="connsiteY16" fmla="*/ 36939 h 65825"/>
                    <a:gd name="connsiteX17" fmla="*/ 37085 w 44059"/>
                    <a:gd name="connsiteY17" fmla="*/ 28553 h 65825"/>
                    <a:gd name="connsiteX18" fmla="*/ 28857 w 44059"/>
                    <a:gd name="connsiteY18" fmla="*/ 20182 h 65825"/>
                    <a:gd name="connsiteX19" fmla="*/ 21316 w 44059"/>
                    <a:gd name="connsiteY19" fmla="*/ 12941 h 65825"/>
                    <a:gd name="connsiteX20" fmla="*/ 18754 w 44059"/>
                    <a:gd name="connsiteY20" fmla="*/ 946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711" y="9464"/>
                      </a:moveTo>
                      <a:lnTo>
                        <a:pt x="43711" y="-2213"/>
                      </a:lnTo>
                      <a:lnTo>
                        <a:pt x="-349" y="-2213"/>
                      </a:lnTo>
                      <a:cubicBezTo>
                        <a:pt x="128" y="2204"/>
                        <a:pt x="1559" y="6387"/>
                        <a:pt x="3944" y="10337"/>
                      </a:cubicBezTo>
                      <a:cubicBezTo>
                        <a:pt x="6329" y="14286"/>
                        <a:pt x="11041" y="19524"/>
                        <a:pt x="18082" y="26049"/>
                      </a:cubicBezTo>
                      <a:cubicBezTo>
                        <a:pt x="23748" y="31324"/>
                        <a:pt x="27221" y="34902"/>
                        <a:pt x="28499" y="36781"/>
                      </a:cubicBezTo>
                      <a:cubicBezTo>
                        <a:pt x="30226" y="39376"/>
                        <a:pt x="31089" y="41942"/>
                        <a:pt x="31089" y="44480"/>
                      </a:cubicBezTo>
                      <a:cubicBezTo>
                        <a:pt x="31089" y="47275"/>
                        <a:pt x="30336" y="49426"/>
                        <a:pt x="28828" y="50934"/>
                      </a:cubicBezTo>
                      <a:cubicBezTo>
                        <a:pt x="27331" y="52441"/>
                        <a:pt x="25256" y="53195"/>
                        <a:pt x="22604" y="53195"/>
                      </a:cubicBezTo>
                      <a:cubicBezTo>
                        <a:pt x="19980" y="53195"/>
                        <a:pt x="17891" y="52403"/>
                        <a:pt x="16336" y="50819"/>
                      </a:cubicBezTo>
                      <a:cubicBezTo>
                        <a:pt x="14790" y="49245"/>
                        <a:pt x="13899" y="46622"/>
                        <a:pt x="13660" y="42949"/>
                      </a:cubicBezTo>
                      <a:lnTo>
                        <a:pt x="1139" y="44208"/>
                      </a:lnTo>
                      <a:cubicBezTo>
                        <a:pt x="1883" y="51124"/>
                        <a:pt x="4220" y="56085"/>
                        <a:pt x="8151" y="59090"/>
                      </a:cubicBezTo>
                      <a:cubicBezTo>
                        <a:pt x="12091" y="62105"/>
                        <a:pt x="17008" y="63612"/>
                        <a:pt x="22904" y="63612"/>
                      </a:cubicBezTo>
                      <a:cubicBezTo>
                        <a:pt x="29382" y="63612"/>
                        <a:pt x="34466" y="61866"/>
                        <a:pt x="38158" y="58375"/>
                      </a:cubicBezTo>
                      <a:cubicBezTo>
                        <a:pt x="41860" y="54893"/>
                        <a:pt x="43711" y="50557"/>
                        <a:pt x="43711" y="45367"/>
                      </a:cubicBezTo>
                      <a:cubicBezTo>
                        <a:pt x="43711" y="42419"/>
                        <a:pt x="43181" y="39610"/>
                        <a:pt x="42122" y="36939"/>
                      </a:cubicBezTo>
                      <a:cubicBezTo>
                        <a:pt x="41063" y="34267"/>
                        <a:pt x="39384" y="31472"/>
                        <a:pt x="37085" y="28553"/>
                      </a:cubicBezTo>
                      <a:cubicBezTo>
                        <a:pt x="35568" y="26617"/>
                        <a:pt x="32826" y="23826"/>
                        <a:pt x="28857" y="20182"/>
                      </a:cubicBezTo>
                      <a:cubicBezTo>
                        <a:pt x="24888" y="16547"/>
                        <a:pt x="22375" y="14133"/>
                        <a:pt x="21316" y="12941"/>
                      </a:cubicBezTo>
                      <a:cubicBezTo>
                        <a:pt x="20266" y="11749"/>
                        <a:pt x="19413" y="10589"/>
                        <a:pt x="18754" y="9464"/>
                      </a:cubicBezTo>
                      <a:close/>
                    </a:path>
                  </a:pathLst>
                </a:custGeom>
                <a:solidFill>
                  <a:srgbClr val="000000"/>
                </a:solidFill>
                <a:ln w="14" cap="flat">
                  <a:noFill/>
                  <a:prstDash val="solid"/>
                  <a:round/>
                </a:ln>
              </p:spPr>
              <p:txBody>
                <a:bodyPr rtlCol="0" anchor="ctr"/>
                <a:lstStyle/>
                <a:p>
                  <a:endParaRPr lang="en-US"/>
                </a:p>
              </p:txBody>
            </p:sp>
            <p:sp>
              <p:nvSpPr>
                <p:cNvPr id="2079" name="Freeform: Shape 2078">
                  <a:extLst>
                    <a:ext uri="{FF2B5EF4-FFF2-40B4-BE49-F238E27FC236}">
                      <a16:creationId xmlns:a16="http://schemas.microsoft.com/office/drawing/2014/main" id="{FB16941A-1E91-A1C5-E8A4-FA0D5F743543}"/>
                    </a:ext>
                  </a:extLst>
                </p:cNvPr>
                <p:cNvSpPr/>
                <p:nvPr/>
              </p:nvSpPr>
              <p:spPr>
                <a:xfrm flipV="1">
                  <a:off x="5822386" y="2128572"/>
                  <a:ext cx="42571" cy="66941"/>
                </a:xfrm>
                <a:custGeom>
                  <a:avLst/>
                  <a:gdLst>
                    <a:gd name="connsiteX0" fmla="*/ 20883 w 42571"/>
                    <a:gd name="connsiteY0" fmla="*/ 64767 h 66941"/>
                    <a:gd name="connsiteX1" fmla="*/ 35780 w 42571"/>
                    <a:gd name="connsiteY1" fmla="*/ 57970 h 66941"/>
                    <a:gd name="connsiteX2" fmla="*/ 42176 w 42571"/>
                    <a:gd name="connsiteY2" fmla="*/ 31268 h 66941"/>
                    <a:gd name="connsiteX3" fmla="*/ 35737 w 42571"/>
                    <a:gd name="connsiteY3" fmla="*/ 4537 h 66941"/>
                    <a:gd name="connsiteX4" fmla="*/ 20883 w 42571"/>
                    <a:gd name="connsiteY4" fmla="*/ -2174 h 66941"/>
                    <a:gd name="connsiteX5" fmla="*/ 5457 w 42571"/>
                    <a:gd name="connsiteY5" fmla="*/ 5181 h 66941"/>
                    <a:gd name="connsiteX6" fmla="*/ -395 w 42571"/>
                    <a:gd name="connsiteY6" fmla="*/ 31411 h 66941"/>
                    <a:gd name="connsiteX7" fmla="*/ 6044 w 42571"/>
                    <a:gd name="connsiteY7" fmla="*/ 58056 h 66941"/>
                    <a:gd name="connsiteX8" fmla="*/ 20883 w 42571"/>
                    <a:gd name="connsiteY8" fmla="*/ 64767 h 66941"/>
                    <a:gd name="connsiteX9" fmla="*/ 20883 w 42571"/>
                    <a:gd name="connsiteY9" fmla="*/ 54350 h 66941"/>
                    <a:gd name="connsiteX10" fmla="*/ 16819 w 42571"/>
                    <a:gd name="connsiteY10" fmla="*/ 52890 h 66941"/>
                    <a:gd name="connsiteX11" fmla="*/ 14043 w 42571"/>
                    <a:gd name="connsiteY11" fmla="*/ 47682 h 66941"/>
                    <a:gd name="connsiteX12" fmla="*/ 12755 w 42571"/>
                    <a:gd name="connsiteY12" fmla="*/ 31268 h 66941"/>
                    <a:gd name="connsiteX13" fmla="*/ 13915 w 42571"/>
                    <a:gd name="connsiteY13" fmla="*/ 15413 h 66941"/>
                    <a:gd name="connsiteX14" fmla="*/ 16834 w 42571"/>
                    <a:gd name="connsiteY14" fmla="*/ 9675 h 66941"/>
                    <a:gd name="connsiteX15" fmla="*/ 20883 w 42571"/>
                    <a:gd name="connsiteY15" fmla="*/ 8244 h 66941"/>
                    <a:gd name="connsiteX16" fmla="*/ 24962 w 42571"/>
                    <a:gd name="connsiteY16" fmla="*/ 9689 h 66941"/>
                    <a:gd name="connsiteX17" fmla="*/ 27724 w 42571"/>
                    <a:gd name="connsiteY17" fmla="*/ 14912 h 66941"/>
                    <a:gd name="connsiteX18" fmla="*/ 29026 w 42571"/>
                    <a:gd name="connsiteY18" fmla="*/ 31268 h 66941"/>
                    <a:gd name="connsiteX19" fmla="*/ 27867 w 42571"/>
                    <a:gd name="connsiteY19" fmla="*/ 47123 h 66941"/>
                    <a:gd name="connsiteX20" fmla="*/ 24933 w 42571"/>
                    <a:gd name="connsiteY20" fmla="*/ 52890 h 66941"/>
                    <a:gd name="connsiteX21" fmla="*/ 20883 w 42571"/>
                    <a:gd name="connsiteY21" fmla="*/ 54350 h 6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71" h="66941">
                      <a:moveTo>
                        <a:pt x="20883" y="64767"/>
                      </a:moveTo>
                      <a:cubicBezTo>
                        <a:pt x="27237" y="64767"/>
                        <a:pt x="32203" y="62502"/>
                        <a:pt x="35780" y="57970"/>
                      </a:cubicBezTo>
                      <a:cubicBezTo>
                        <a:pt x="40044" y="52609"/>
                        <a:pt x="42176" y="43708"/>
                        <a:pt x="42176" y="31268"/>
                      </a:cubicBezTo>
                      <a:cubicBezTo>
                        <a:pt x="42176" y="18866"/>
                        <a:pt x="40030" y="9956"/>
                        <a:pt x="35737" y="4537"/>
                      </a:cubicBezTo>
                      <a:cubicBezTo>
                        <a:pt x="32188" y="63"/>
                        <a:pt x="27237" y="-2174"/>
                        <a:pt x="20883" y="-2174"/>
                      </a:cubicBezTo>
                      <a:cubicBezTo>
                        <a:pt x="14511" y="-2174"/>
                        <a:pt x="9369" y="278"/>
                        <a:pt x="5457" y="5181"/>
                      </a:cubicBezTo>
                      <a:cubicBezTo>
                        <a:pt x="1556" y="10085"/>
                        <a:pt x="-395" y="18828"/>
                        <a:pt x="-395" y="31411"/>
                      </a:cubicBezTo>
                      <a:cubicBezTo>
                        <a:pt x="-395" y="43756"/>
                        <a:pt x="1751" y="52637"/>
                        <a:pt x="6044" y="58056"/>
                      </a:cubicBezTo>
                      <a:cubicBezTo>
                        <a:pt x="9593" y="62530"/>
                        <a:pt x="14539" y="64767"/>
                        <a:pt x="20883" y="64767"/>
                      </a:cubicBezTo>
                      <a:close/>
                      <a:moveTo>
                        <a:pt x="20883" y="54350"/>
                      </a:moveTo>
                      <a:cubicBezTo>
                        <a:pt x="19367" y="54350"/>
                        <a:pt x="18012" y="53863"/>
                        <a:pt x="16819" y="52890"/>
                      </a:cubicBezTo>
                      <a:cubicBezTo>
                        <a:pt x="15627" y="51927"/>
                        <a:pt x="14702" y="50190"/>
                        <a:pt x="14043" y="47682"/>
                      </a:cubicBezTo>
                      <a:cubicBezTo>
                        <a:pt x="13185" y="44438"/>
                        <a:pt x="12755" y="38967"/>
                        <a:pt x="12755" y="31268"/>
                      </a:cubicBezTo>
                      <a:cubicBezTo>
                        <a:pt x="12755" y="23579"/>
                        <a:pt x="13142" y="18294"/>
                        <a:pt x="13915" y="15413"/>
                      </a:cubicBezTo>
                      <a:cubicBezTo>
                        <a:pt x="14687" y="12541"/>
                        <a:pt x="15660" y="10629"/>
                        <a:pt x="16834" y="9675"/>
                      </a:cubicBezTo>
                      <a:cubicBezTo>
                        <a:pt x="18017" y="8721"/>
                        <a:pt x="19367" y="8244"/>
                        <a:pt x="20883" y="8244"/>
                      </a:cubicBezTo>
                      <a:cubicBezTo>
                        <a:pt x="22410" y="8244"/>
                        <a:pt x="23769" y="8725"/>
                        <a:pt x="24962" y="9689"/>
                      </a:cubicBezTo>
                      <a:cubicBezTo>
                        <a:pt x="26154" y="10662"/>
                        <a:pt x="27075" y="12403"/>
                        <a:pt x="27724" y="14912"/>
                      </a:cubicBezTo>
                      <a:cubicBezTo>
                        <a:pt x="28592" y="18127"/>
                        <a:pt x="29026" y="23579"/>
                        <a:pt x="29026" y="31268"/>
                      </a:cubicBezTo>
                      <a:cubicBezTo>
                        <a:pt x="29026" y="38967"/>
                        <a:pt x="28639" y="44252"/>
                        <a:pt x="27867" y="47123"/>
                      </a:cubicBezTo>
                      <a:cubicBezTo>
                        <a:pt x="27094" y="50004"/>
                        <a:pt x="26116" y="51927"/>
                        <a:pt x="24933" y="52890"/>
                      </a:cubicBezTo>
                      <a:cubicBezTo>
                        <a:pt x="23760" y="53863"/>
                        <a:pt x="22410" y="54350"/>
                        <a:pt x="20883" y="54350"/>
                      </a:cubicBezTo>
                      <a:close/>
                    </a:path>
                  </a:pathLst>
                </a:custGeom>
                <a:solidFill>
                  <a:srgbClr val="000000"/>
                </a:solidFill>
                <a:ln w="14" cap="flat">
                  <a:noFill/>
                  <a:prstDash val="solid"/>
                  <a:round/>
                </a:ln>
              </p:spPr>
              <p:txBody>
                <a:bodyPr rtlCol="0" anchor="ctr"/>
                <a:lstStyle/>
                <a:p>
                  <a:endParaRPr lang="en-US"/>
                </a:p>
              </p:txBody>
            </p:sp>
            <p:sp>
              <p:nvSpPr>
                <p:cNvPr id="2080" name="Freeform: Shape 2079">
                  <a:extLst>
                    <a:ext uri="{FF2B5EF4-FFF2-40B4-BE49-F238E27FC236}">
                      <a16:creationId xmlns:a16="http://schemas.microsoft.com/office/drawing/2014/main" id="{03D490C2-4DAF-7B58-BDD7-16ED67D995CB}"/>
                    </a:ext>
                  </a:extLst>
                </p:cNvPr>
                <p:cNvSpPr/>
                <p:nvPr/>
              </p:nvSpPr>
              <p:spPr>
                <a:xfrm flipV="1">
                  <a:off x="5871745" y="2128572"/>
                  <a:ext cx="44059" cy="65825"/>
                </a:xfrm>
                <a:custGeom>
                  <a:avLst/>
                  <a:gdLst>
                    <a:gd name="connsiteX0" fmla="*/ 43734 w 44059"/>
                    <a:gd name="connsiteY0" fmla="*/ 9464 h 65825"/>
                    <a:gd name="connsiteX1" fmla="*/ 43734 w 44059"/>
                    <a:gd name="connsiteY1" fmla="*/ -2213 h 65825"/>
                    <a:gd name="connsiteX2" fmla="*/ -326 w 44059"/>
                    <a:gd name="connsiteY2" fmla="*/ -2213 h 65825"/>
                    <a:gd name="connsiteX3" fmla="*/ 3967 w 44059"/>
                    <a:gd name="connsiteY3" fmla="*/ 10337 h 65825"/>
                    <a:gd name="connsiteX4" fmla="*/ 18105 w 44059"/>
                    <a:gd name="connsiteY4" fmla="*/ 26049 h 65825"/>
                    <a:gd name="connsiteX5" fmla="*/ 28523 w 44059"/>
                    <a:gd name="connsiteY5" fmla="*/ 36781 h 65825"/>
                    <a:gd name="connsiteX6" fmla="*/ 31113 w 44059"/>
                    <a:gd name="connsiteY6" fmla="*/ 44480 h 65825"/>
                    <a:gd name="connsiteX7" fmla="*/ 28852 w 44059"/>
                    <a:gd name="connsiteY7" fmla="*/ 50934 h 65825"/>
                    <a:gd name="connsiteX8" fmla="*/ 22627 w 44059"/>
                    <a:gd name="connsiteY8" fmla="*/ 53195 h 65825"/>
                    <a:gd name="connsiteX9" fmla="*/ 16360 w 44059"/>
                    <a:gd name="connsiteY9" fmla="*/ 50819 h 65825"/>
                    <a:gd name="connsiteX10" fmla="*/ 13684 w 44059"/>
                    <a:gd name="connsiteY10" fmla="*/ 42949 h 65825"/>
                    <a:gd name="connsiteX11" fmla="*/ 1163 w 44059"/>
                    <a:gd name="connsiteY11" fmla="*/ 44208 h 65825"/>
                    <a:gd name="connsiteX12" fmla="*/ 8174 w 44059"/>
                    <a:gd name="connsiteY12" fmla="*/ 59090 h 65825"/>
                    <a:gd name="connsiteX13" fmla="*/ 22928 w 44059"/>
                    <a:gd name="connsiteY13" fmla="*/ 63612 h 65825"/>
                    <a:gd name="connsiteX14" fmla="*/ 38182 w 44059"/>
                    <a:gd name="connsiteY14" fmla="*/ 58375 h 65825"/>
                    <a:gd name="connsiteX15" fmla="*/ 43734 w 44059"/>
                    <a:gd name="connsiteY15" fmla="*/ 45367 h 65825"/>
                    <a:gd name="connsiteX16" fmla="*/ 42146 w 44059"/>
                    <a:gd name="connsiteY16" fmla="*/ 36939 h 65825"/>
                    <a:gd name="connsiteX17" fmla="*/ 37109 w 44059"/>
                    <a:gd name="connsiteY17" fmla="*/ 28553 h 65825"/>
                    <a:gd name="connsiteX18" fmla="*/ 28881 w 44059"/>
                    <a:gd name="connsiteY18" fmla="*/ 20182 h 65825"/>
                    <a:gd name="connsiteX19" fmla="*/ 21339 w 44059"/>
                    <a:gd name="connsiteY19" fmla="*/ 12941 h 65825"/>
                    <a:gd name="connsiteX20" fmla="*/ 18778 w 44059"/>
                    <a:gd name="connsiteY20" fmla="*/ 9464 h 6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59" h="65825">
                      <a:moveTo>
                        <a:pt x="43734" y="9464"/>
                      </a:moveTo>
                      <a:lnTo>
                        <a:pt x="43734" y="-2213"/>
                      </a:lnTo>
                      <a:lnTo>
                        <a:pt x="-326" y="-2213"/>
                      </a:lnTo>
                      <a:cubicBezTo>
                        <a:pt x="151" y="2204"/>
                        <a:pt x="1582" y="6387"/>
                        <a:pt x="3967" y="10337"/>
                      </a:cubicBezTo>
                      <a:cubicBezTo>
                        <a:pt x="6352" y="14286"/>
                        <a:pt x="11065" y="19524"/>
                        <a:pt x="18105" y="26049"/>
                      </a:cubicBezTo>
                      <a:cubicBezTo>
                        <a:pt x="23772" y="31324"/>
                        <a:pt x="27245" y="34902"/>
                        <a:pt x="28523" y="36781"/>
                      </a:cubicBezTo>
                      <a:cubicBezTo>
                        <a:pt x="30250" y="39376"/>
                        <a:pt x="31113" y="41942"/>
                        <a:pt x="31113" y="44480"/>
                      </a:cubicBezTo>
                      <a:cubicBezTo>
                        <a:pt x="31113" y="47275"/>
                        <a:pt x="30359" y="49426"/>
                        <a:pt x="28852" y="50934"/>
                      </a:cubicBezTo>
                      <a:cubicBezTo>
                        <a:pt x="27354" y="52441"/>
                        <a:pt x="25279" y="53195"/>
                        <a:pt x="22627" y="53195"/>
                      </a:cubicBezTo>
                      <a:cubicBezTo>
                        <a:pt x="20004" y="53195"/>
                        <a:pt x="17915" y="52403"/>
                        <a:pt x="16360" y="50819"/>
                      </a:cubicBezTo>
                      <a:cubicBezTo>
                        <a:pt x="14814" y="49245"/>
                        <a:pt x="13922" y="46622"/>
                        <a:pt x="13684" y="42949"/>
                      </a:cubicBezTo>
                      <a:lnTo>
                        <a:pt x="1163" y="44208"/>
                      </a:lnTo>
                      <a:cubicBezTo>
                        <a:pt x="1907" y="51124"/>
                        <a:pt x="4244" y="56085"/>
                        <a:pt x="8174" y="59090"/>
                      </a:cubicBezTo>
                      <a:cubicBezTo>
                        <a:pt x="12114" y="62105"/>
                        <a:pt x="17032" y="63612"/>
                        <a:pt x="22928" y="63612"/>
                      </a:cubicBezTo>
                      <a:cubicBezTo>
                        <a:pt x="29405" y="63612"/>
                        <a:pt x="34490" y="61866"/>
                        <a:pt x="38182" y="58375"/>
                      </a:cubicBezTo>
                      <a:cubicBezTo>
                        <a:pt x="41884" y="54893"/>
                        <a:pt x="43734" y="50557"/>
                        <a:pt x="43734" y="45367"/>
                      </a:cubicBezTo>
                      <a:cubicBezTo>
                        <a:pt x="43734" y="42419"/>
                        <a:pt x="43205" y="39610"/>
                        <a:pt x="42146" y="36939"/>
                      </a:cubicBezTo>
                      <a:cubicBezTo>
                        <a:pt x="41087" y="34267"/>
                        <a:pt x="39408" y="31472"/>
                        <a:pt x="37109" y="28553"/>
                      </a:cubicBezTo>
                      <a:cubicBezTo>
                        <a:pt x="35592" y="26617"/>
                        <a:pt x="32849" y="23826"/>
                        <a:pt x="28881" y="20182"/>
                      </a:cubicBezTo>
                      <a:cubicBezTo>
                        <a:pt x="24912" y="16547"/>
                        <a:pt x="22398" y="14133"/>
                        <a:pt x="21339" y="12941"/>
                      </a:cubicBezTo>
                      <a:cubicBezTo>
                        <a:pt x="20290" y="11749"/>
                        <a:pt x="19436" y="10589"/>
                        <a:pt x="18778" y="9464"/>
                      </a:cubicBezTo>
                      <a:close/>
                    </a:path>
                  </a:pathLst>
                </a:custGeom>
                <a:solidFill>
                  <a:srgbClr val="000000"/>
                </a:solidFill>
                <a:ln w="14" cap="flat">
                  <a:noFill/>
                  <a:prstDash val="solid"/>
                  <a:round/>
                </a:ln>
              </p:spPr>
              <p:txBody>
                <a:bodyPr rtlCol="0" anchor="ctr"/>
                <a:lstStyle/>
                <a:p>
                  <a:endParaRPr lang="en-US"/>
                </a:p>
              </p:txBody>
            </p:sp>
            <p:sp>
              <p:nvSpPr>
                <p:cNvPr id="2081" name="Freeform: Shape 2080">
                  <a:extLst>
                    <a:ext uri="{FF2B5EF4-FFF2-40B4-BE49-F238E27FC236}">
                      <a16:creationId xmlns:a16="http://schemas.microsoft.com/office/drawing/2014/main" id="{04B0CE87-E528-CC9F-09FF-3665CEA1D839}"/>
                    </a:ext>
                  </a:extLst>
                </p:cNvPr>
                <p:cNvSpPr/>
                <p:nvPr/>
              </p:nvSpPr>
              <p:spPr>
                <a:xfrm flipV="1">
                  <a:off x="5922107" y="2128844"/>
                  <a:ext cx="22266" cy="84027"/>
                </a:xfrm>
                <a:custGeom>
                  <a:avLst/>
                  <a:gdLst>
                    <a:gd name="connsiteX0" fmla="*/ 22751 w 22266"/>
                    <a:gd name="connsiteY0" fmla="*/ 82471 h 84027"/>
                    <a:gd name="connsiteX1" fmla="*/ 22751 w 22266"/>
                    <a:gd name="connsiteY1" fmla="*/ -1556 h 84027"/>
                    <a:gd name="connsiteX2" fmla="*/ 485 w 22266"/>
                    <a:gd name="connsiteY2" fmla="*/ -1556 h 84027"/>
                    <a:gd name="connsiteX3" fmla="*/ 485 w 22266"/>
                    <a:gd name="connsiteY3" fmla="*/ 8332 h 84027"/>
                    <a:gd name="connsiteX4" fmla="*/ 10817 w 22266"/>
                    <a:gd name="connsiteY4" fmla="*/ 8332 h 84027"/>
                    <a:gd name="connsiteX5" fmla="*/ 10817 w 22266"/>
                    <a:gd name="connsiteY5" fmla="*/ 72684 h 84027"/>
                    <a:gd name="connsiteX6" fmla="*/ 485 w 22266"/>
                    <a:gd name="connsiteY6" fmla="*/ 72684 h 84027"/>
                    <a:gd name="connsiteX7" fmla="*/ 485 w 22266"/>
                    <a:gd name="connsiteY7" fmla="*/ 82471 h 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6" h="84027">
                      <a:moveTo>
                        <a:pt x="22751" y="82471"/>
                      </a:moveTo>
                      <a:lnTo>
                        <a:pt x="22751" y="-1556"/>
                      </a:lnTo>
                      <a:lnTo>
                        <a:pt x="485" y="-1556"/>
                      </a:lnTo>
                      <a:lnTo>
                        <a:pt x="485" y="8332"/>
                      </a:lnTo>
                      <a:lnTo>
                        <a:pt x="10817" y="8332"/>
                      </a:lnTo>
                      <a:lnTo>
                        <a:pt x="10817" y="72684"/>
                      </a:lnTo>
                      <a:lnTo>
                        <a:pt x="485" y="72684"/>
                      </a:lnTo>
                      <a:lnTo>
                        <a:pt x="485" y="82471"/>
                      </a:lnTo>
                      <a:close/>
                    </a:path>
                  </a:pathLst>
                </a:custGeom>
                <a:solidFill>
                  <a:srgbClr val="000000"/>
                </a:solidFill>
                <a:ln w="14" cap="flat">
                  <a:noFill/>
                  <a:prstDash val="solid"/>
                  <a:round/>
                </a:ln>
              </p:spPr>
              <p:txBody>
                <a:bodyPr rtlCol="0" anchor="ctr"/>
                <a:lstStyle/>
                <a:p>
                  <a:endParaRPr lang="en-US"/>
                </a:p>
              </p:txBody>
            </p:sp>
          </p:grpSp>
        </p:grpSp>
      </p:grpSp>
      <p:sp>
        <p:nvSpPr>
          <p:cNvPr id="2" name="Title 1">
            <a:extLst>
              <a:ext uri="{FF2B5EF4-FFF2-40B4-BE49-F238E27FC236}">
                <a16:creationId xmlns:a16="http://schemas.microsoft.com/office/drawing/2014/main" id="{4A09C73A-21DE-53E5-DB45-0C587E18C56B}"/>
              </a:ext>
            </a:extLst>
          </p:cNvPr>
          <p:cNvSpPr>
            <a:spLocks noGrp="1"/>
          </p:cNvSpPr>
          <p:nvPr>
            <p:ph type="title"/>
          </p:nvPr>
        </p:nvSpPr>
        <p:spPr/>
        <p:txBody>
          <a:bodyPr/>
          <a:lstStyle/>
          <a:p>
            <a:r>
              <a:rPr lang="en-US" dirty="0"/>
              <a:t>Depth 4 Tree Optimized Results</a:t>
            </a:r>
          </a:p>
        </p:txBody>
      </p:sp>
      <p:sp>
        <p:nvSpPr>
          <p:cNvPr id="5" name="Footer Placeholder 4">
            <a:extLst>
              <a:ext uri="{FF2B5EF4-FFF2-40B4-BE49-F238E27FC236}">
                <a16:creationId xmlns:a16="http://schemas.microsoft.com/office/drawing/2014/main" id="{58AD9473-B475-E369-3188-6F668D0CA7EB}"/>
              </a:ext>
            </a:extLst>
          </p:cNvPr>
          <p:cNvSpPr>
            <a:spLocks noGrp="1"/>
          </p:cNvSpPr>
          <p:nvPr>
            <p:ph type="ftr" sz="quarter" idx="11"/>
          </p:nvPr>
        </p:nvSpPr>
        <p:spPr/>
        <p:txBody>
          <a:bodyPr/>
          <a:lstStyle/>
          <a:p>
            <a:r>
              <a:rPr lang="en-US"/>
              <a:t>M. Meenakshi Sundaram, S. Ganesh</a:t>
            </a:r>
            <a:endParaRPr lang="en-US" dirty="0"/>
          </a:p>
        </p:txBody>
      </p:sp>
      <p:sp>
        <p:nvSpPr>
          <p:cNvPr id="8" name="TextBox 7">
            <a:extLst>
              <a:ext uri="{FF2B5EF4-FFF2-40B4-BE49-F238E27FC236}">
                <a16:creationId xmlns:a16="http://schemas.microsoft.com/office/drawing/2014/main" id="{14C858FA-4B24-6A6F-EA88-AE6A8E567D39}"/>
              </a:ext>
            </a:extLst>
          </p:cNvPr>
          <p:cNvSpPr txBox="1"/>
          <p:nvPr/>
        </p:nvSpPr>
        <p:spPr>
          <a:xfrm>
            <a:off x="3688172" y="5975496"/>
            <a:ext cx="4848446" cy="246221"/>
          </a:xfrm>
          <a:prstGeom prst="rect">
            <a:avLst/>
          </a:prstGeom>
          <a:noFill/>
        </p:spPr>
        <p:txBody>
          <a:bodyPr wrap="square" rtlCol="0">
            <a:spAutoFit/>
          </a:bodyPr>
          <a:lstStyle/>
          <a:p>
            <a:pPr algn="ctr"/>
            <a:r>
              <a:rPr lang="en-US" sz="1000" dirty="0"/>
              <a:t>Note: The values shown at every tree node is the behavior on training data</a:t>
            </a:r>
          </a:p>
        </p:txBody>
      </p:sp>
      <p:graphicFrame>
        <p:nvGraphicFramePr>
          <p:cNvPr id="421" name="Table 1832">
            <a:extLst>
              <a:ext uri="{FF2B5EF4-FFF2-40B4-BE49-F238E27FC236}">
                <a16:creationId xmlns:a16="http://schemas.microsoft.com/office/drawing/2014/main" id="{5CF1351E-FCD1-E406-9255-3B002ED331CE}"/>
              </a:ext>
            </a:extLst>
          </p:cNvPr>
          <p:cNvGraphicFramePr>
            <a:graphicFrameLocks noGrp="1"/>
          </p:cNvGraphicFramePr>
          <p:nvPr>
            <p:extLst>
              <p:ext uri="{D42A27DB-BD31-4B8C-83A1-F6EECF244321}">
                <p14:modId xmlns:p14="http://schemas.microsoft.com/office/powerpoint/2010/main" val="3210996077"/>
              </p:ext>
            </p:extLst>
          </p:nvPr>
        </p:nvGraphicFramePr>
        <p:xfrm>
          <a:off x="9381464" y="1255086"/>
          <a:ext cx="2558486" cy="1766658"/>
        </p:xfrm>
        <a:graphic>
          <a:graphicData uri="http://schemas.openxmlformats.org/drawingml/2006/table">
            <a:tbl>
              <a:tblPr firstRow="1" bandRow="1">
                <a:tableStyleId>{5C22544A-7EE6-4342-B048-85BDC9FD1C3A}</a:tableStyleId>
              </a:tblPr>
              <a:tblGrid>
                <a:gridCol w="1279243">
                  <a:extLst>
                    <a:ext uri="{9D8B030D-6E8A-4147-A177-3AD203B41FA5}">
                      <a16:colId xmlns:a16="http://schemas.microsoft.com/office/drawing/2014/main" val="3757442658"/>
                    </a:ext>
                  </a:extLst>
                </a:gridCol>
                <a:gridCol w="1279243">
                  <a:extLst>
                    <a:ext uri="{9D8B030D-6E8A-4147-A177-3AD203B41FA5}">
                      <a16:colId xmlns:a16="http://schemas.microsoft.com/office/drawing/2014/main" val="216245063"/>
                    </a:ext>
                  </a:extLst>
                </a:gridCol>
              </a:tblGrid>
              <a:tr h="294443">
                <a:tc>
                  <a:txBody>
                    <a:bodyPr/>
                    <a:lstStyle/>
                    <a:p>
                      <a:r>
                        <a:rPr lang="en-US" sz="1400" dirty="0"/>
                        <a:t>Metrics</a:t>
                      </a:r>
                    </a:p>
                  </a:txBody>
                  <a:tcPr marL="73611" marR="73611" marT="36805" marB="36805"/>
                </a:tc>
                <a:tc>
                  <a:txBody>
                    <a:bodyPr/>
                    <a:lstStyle/>
                    <a:p>
                      <a:r>
                        <a:rPr lang="en-US" sz="1400" dirty="0"/>
                        <a:t>Value on Test</a:t>
                      </a:r>
                    </a:p>
                  </a:txBody>
                  <a:tcPr marL="73611" marR="73611" marT="36805" marB="36805"/>
                </a:tc>
                <a:extLst>
                  <a:ext uri="{0D108BD9-81ED-4DB2-BD59-A6C34878D82A}">
                    <a16:rowId xmlns:a16="http://schemas.microsoft.com/office/drawing/2014/main" val="1139231213"/>
                  </a:ext>
                </a:extLst>
              </a:tr>
              <a:tr h="294443">
                <a:tc>
                  <a:txBody>
                    <a:bodyPr/>
                    <a:lstStyle/>
                    <a:p>
                      <a:r>
                        <a:rPr lang="en-US" sz="1400" b="0" i="0" kern="1200" dirty="0">
                          <a:solidFill>
                            <a:schemeClr val="dk1"/>
                          </a:solidFill>
                          <a:effectLst/>
                          <a:latin typeface="+mn-lt"/>
                          <a:ea typeface="+mn-ea"/>
                          <a:cs typeface="+mn-cs"/>
                        </a:rPr>
                        <a:t>Accuracy</a:t>
                      </a:r>
                      <a:endParaRPr lang="en-US" sz="1400" dirty="0"/>
                    </a:p>
                  </a:txBody>
                  <a:tcPr marL="73611" marR="73611" marT="36805" marB="36805"/>
                </a:tc>
                <a:tc>
                  <a:txBody>
                    <a:bodyPr/>
                    <a:lstStyle/>
                    <a:p>
                      <a:r>
                        <a:rPr lang="en-US" sz="1400" b="0" i="0" kern="1200" dirty="0">
                          <a:solidFill>
                            <a:schemeClr val="dk1"/>
                          </a:solidFill>
                          <a:effectLst/>
                          <a:latin typeface="+mn-lt"/>
                          <a:ea typeface="+mn-ea"/>
                          <a:cs typeface="+mn-cs"/>
                        </a:rPr>
                        <a:t>76.52</a:t>
                      </a:r>
                      <a:endParaRPr lang="en-US" sz="1400" dirty="0"/>
                    </a:p>
                  </a:txBody>
                  <a:tcPr marL="73611" marR="73611" marT="36805" marB="36805"/>
                </a:tc>
                <a:extLst>
                  <a:ext uri="{0D108BD9-81ED-4DB2-BD59-A6C34878D82A}">
                    <a16:rowId xmlns:a16="http://schemas.microsoft.com/office/drawing/2014/main" val="171036476"/>
                  </a:ext>
                </a:extLst>
              </a:tr>
              <a:tr h="294443">
                <a:tc>
                  <a:txBody>
                    <a:bodyPr/>
                    <a:lstStyle/>
                    <a:p>
                      <a:r>
                        <a:rPr lang="en-US" sz="1400" b="0" i="0" kern="1200" dirty="0">
                          <a:solidFill>
                            <a:schemeClr val="dk1"/>
                          </a:solidFill>
                          <a:effectLst/>
                          <a:latin typeface="+mn-lt"/>
                          <a:ea typeface="+mn-ea"/>
                          <a:cs typeface="+mn-cs"/>
                        </a:rPr>
                        <a:t>Recall</a:t>
                      </a:r>
                      <a:endParaRPr lang="en-US" sz="1400" dirty="0"/>
                    </a:p>
                  </a:txBody>
                  <a:tcPr marL="73611" marR="73611" marT="36805" marB="36805"/>
                </a:tc>
                <a:tc>
                  <a:txBody>
                    <a:bodyPr/>
                    <a:lstStyle/>
                    <a:p>
                      <a:r>
                        <a:rPr lang="en-US" sz="1400" dirty="0"/>
                        <a:t>63.64</a:t>
                      </a:r>
                    </a:p>
                  </a:txBody>
                  <a:tcPr marL="73611" marR="73611" marT="36805" marB="36805"/>
                </a:tc>
                <a:extLst>
                  <a:ext uri="{0D108BD9-81ED-4DB2-BD59-A6C34878D82A}">
                    <a16:rowId xmlns:a16="http://schemas.microsoft.com/office/drawing/2014/main" val="692433044"/>
                  </a:ext>
                </a:extLst>
              </a:tr>
              <a:tr h="294443">
                <a:tc>
                  <a:txBody>
                    <a:bodyPr/>
                    <a:lstStyle/>
                    <a:p>
                      <a:r>
                        <a:rPr lang="en-US" sz="1400" dirty="0"/>
                        <a:t>Precision</a:t>
                      </a:r>
                    </a:p>
                  </a:txBody>
                  <a:tcPr marL="73611" marR="73611" marT="36805" marB="36805"/>
                </a:tc>
                <a:tc>
                  <a:txBody>
                    <a:bodyPr/>
                    <a:lstStyle/>
                    <a:p>
                      <a:r>
                        <a:rPr lang="en-US" sz="1400" dirty="0"/>
                        <a:t>58.33</a:t>
                      </a:r>
                    </a:p>
                  </a:txBody>
                  <a:tcPr marL="73611" marR="73611" marT="36805" marB="36805"/>
                </a:tc>
                <a:extLst>
                  <a:ext uri="{0D108BD9-81ED-4DB2-BD59-A6C34878D82A}">
                    <a16:rowId xmlns:a16="http://schemas.microsoft.com/office/drawing/2014/main" val="197537275"/>
                  </a:ext>
                </a:extLst>
              </a:tr>
              <a:tr h="294443">
                <a:tc>
                  <a:txBody>
                    <a:bodyPr/>
                    <a:lstStyle/>
                    <a:p>
                      <a:r>
                        <a:rPr lang="en-US" sz="1400" dirty="0"/>
                        <a:t>FPR</a:t>
                      </a:r>
                    </a:p>
                  </a:txBody>
                  <a:tcPr marL="73611" marR="73611" marT="36805" marB="36805"/>
                </a:tc>
                <a:tc>
                  <a:txBody>
                    <a:bodyPr/>
                    <a:lstStyle/>
                    <a:p>
                      <a:r>
                        <a:rPr lang="en-US" sz="1400" dirty="0"/>
                        <a:t>18.29</a:t>
                      </a:r>
                    </a:p>
                  </a:txBody>
                  <a:tcPr marL="73611" marR="73611" marT="36805" marB="36805"/>
                </a:tc>
                <a:extLst>
                  <a:ext uri="{0D108BD9-81ED-4DB2-BD59-A6C34878D82A}">
                    <a16:rowId xmlns:a16="http://schemas.microsoft.com/office/drawing/2014/main" val="2580739939"/>
                  </a:ext>
                </a:extLst>
              </a:tr>
              <a:tr h="294443">
                <a:tc>
                  <a:txBody>
                    <a:bodyPr/>
                    <a:lstStyle/>
                    <a:p>
                      <a:r>
                        <a:rPr lang="en-US" sz="1400" dirty="0"/>
                        <a:t>ROC- AUC</a:t>
                      </a:r>
                    </a:p>
                  </a:txBody>
                  <a:tcPr marL="73611" marR="73611" marT="36805" marB="36805"/>
                </a:tc>
                <a:tc>
                  <a:txBody>
                    <a:bodyPr/>
                    <a:lstStyle/>
                    <a:p>
                      <a:r>
                        <a:rPr lang="en-US" sz="1400" dirty="0"/>
                        <a:t>0.83</a:t>
                      </a:r>
                    </a:p>
                  </a:txBody>
                  <a:tcPr marL="73611" marR="73611" marT="36805" marB="36805"/>
                </a:tc>
                <a:extLst>
                  <a:ext uri="{0D108BD9-81ED-4DB2-BD59-A6C34878D82A}">
                    <a16:rowId xmlns:a16="http://schemas.microsoft.com/office/drawing/2014/main" val="1228531251"/>
                  </a:ext>
                </a:extLst>
              </a:tr>
            </a:tbl>
          </a:graphicData>
        </a:graphic>
      </p:graphicFrame>
      <p:sp>
        <p:nvSpPr>
          <p:cNvPr id="427" name="TextBox 426">
            <a:extLst>
              <a:ext uri="{FF2B5EF4-FFF2-40B4-BE49-F238E27FC236}">
                <a16:creationId xmlns:a16="http://schemas.microsoft.com/office/drawing/2014/main" id="{13EF1810-67AE-02E0-6AE1-148FAA1F4380}"/>
              </a:ext>
            </a:extLst>
          </p:cNvPr>
          <p:cNvSpPr txBox="1"/>
          <p:nvPr/>
        </p:nvSpPr>
        <p:spPr>
          <a:xfrm>
            <a:off x="1739252" y="1973771"/>
            <a:ext cx="1584241" cy="246221"/>
          </a:xfrm>
          <a:prstGeom prst="rect">
            <a:avLst/>
          </a:prstGeom>
          <a:noFill/>
        </p:spPr>
        <p:txBody>
          <a:bodyPr wrap="square">
            <a:spAutoFit/>
          </a:bodyPr>
          <a:lstStyle/>
          <a:p>
            <a:pPr algn="ctr"/>
            <a:r>
              <a:rPr lang="en-US" sz="1000" dirty="0"/>
              <a:t>Test Confusion Matrix</a:t>
            </a:r>
          </a:p>
        </p:txBody>
      </p:sp>
      <p:grpSp>
        <p:nvGrpSpPr>
          <p:cNvPr id="2082" name="Group 2081">
            <a:extLst>
              <a:ext uri="{FF2B5EF4-FFF2-40B4-BE49-F238E27FC236}">
                <a16:creationId xmlns:a16="http://schemas.microsoft.com/office/drawing/2014/main" id="{06AC0CDF-AB0E-B4BB-E0D4-205165CBE66E}"/>
              </a:ext>
            </a:extLst>
          </p:cNvPr>
          <p:cNvGrpSpPr/>
          <p:nvPr/>
        </p:nvGrpSpPr>
        <p:grpSpPr>
          <a:xfrm>
            <a:off x="4499052" y="2289960"/>
            <a:ext cx="3184742" cy="1810096"/>
            <a:chOff x="4499052" y="2289960"/>
            <a:chExt cx="3184742" cy="1810096"/>
          </a:xfrm>
        </p:grpSpPr>
        <p:pic>
          <p:nvPicPr>
            <p:cNvPr id="423" name="Picture 422">
              <a:extLst>
                <a:ext uri="{FF2B5EF4-FFF2-40B4-BE49-F238E27FC236}">
                  <a16:creationId xmlns:a16="http://schemas.microsoft.com/office/drawing/2014/main" id="{E206D5A5-A08D-CB06-0CCC-8AF7A9A9F3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499052" y="2289960"/>
              <a:ext cx="1847850" cy="1810096"/>
            </a:xfrm>
            <a:prstGeom prst="rect">
              <a:avLst/>
            </a:prstGeom>
          </p:spPr>
        </p:pic>
        <p:sp>
          <p:nvSpPr>
            <p:cNvPr id="430" name="TextBox 429">
              <a:extLst>
                <a:ext uri="{FF2B5EF4-FFF2-40B4-BE49-F238E27FC236}">
                  <a16:creationId xmlns:a16="http://schemas.microsoft.com/office/drawing/2014/main" id="{7BF1804D-CE1E-E3CD-0663-0A98BA0B19F4}"/>
                </a:ext>
              </a:extLst>
            </p:cNvPr>
            <p:cNvSpPr txBox="1"/>
            <p:nvPr/>
          </p:nvSpPr>
          <p:spPr>
            <a:xfrm>
              <a:off x="6262875" y="2579117"/>
              <a:ext cx="1420919" cy="553998"/>
            </a:xfrm>
            <a:prstGeom prst="rect">
              <a:avLst/>
            </a:prstGeom>
            <a:noFill/>
          </p:spPr>
          <p:txBody>
            <a:bodyPr wrap="square" rtlCol="0">
              <a:spAutoFit/>
            </a:bodyPr>
            <a:lstStyle/>
            <a:p>
              <a:r>
                <a:rPr lang="en-US" sz="1000" dirty="0"/>
                <a:t>Fold 0</a:t>
              </a:r>
            </a:p>
            <a:p>
              <a:r>
                <a:rPr lang="en-US" sz="1000" dirty="0"/>
                <a:t>Train using all folds and predict for test data</a:t>
              </a:r>
            </a:p>
          </p:txBody>
        </p:sp>
        <p:sp>
          <p:nvSpPr>
            <p:cNvPr id="6" name="TextBox 5">
              <a:extLst>
                <a:ext uri="{FF2B5EF4-FFF2-40B4-BE49-F238E27FC236}">
                  <a16:creationId xmlns:a16="http://schemas.microsoft.com/office/drawing/2014/main" id="{778FBDDC-E31E-50E6-CCE3-B86C9D5EC2FE}"/>
                </a:ext>
              </a:extLst>
            </p:cNvPr>
            <p:cNvSpPr txBox="1"/>
            <p:nvPr/>
          </p:nvSpPr>
          <p:spPr>
            <a:xfrm>
              <a:off x="5431545" y="2733005"/>
              <a:ext cx="796660" cy="400110"/>
            </a:xfrm>
            <a:prstGeom prst="rect">
              <a:avLst/>
            </a:prstGeom>
            <a:noFill/>
          </p:spPr>
          <p:txBody>
            <a:bodyPr wrap="square" rtlCol="0">
              <a:spAutoFit/>
            </a:bodyPr>
            <a:lstStyle/>
            <a:p>
              <a:pPr algn="ctr"/>
              <a:r>
                <a:rPr lang="en-US" sz="1000" dirty="0"/>
                <a:t>Average AUC 0.79</a:t>
              </a:r>
            </a:p>
          </p:txBody>
        </p:sp>
        <p:sp>
          <p:nvSpPr>
            <p:cNvPr id="7" name="TextBox 6">
              <a:extLst>
                <a:ext uri="{FF2B5EF4-FFF2-40B4-BE49-F238E27FC236}">
                  <a16:creationId xmlns:a16="http://schemas.microsoft.com/office/drawing/2014/main" id="{DEDA6FFE-C393-06C6-8FEA-24341911AB6A}"/>
                </a:ext>
              </a:extLst>
            </p:cNvPr>
            <p:cNvSpPr txBox="1"/>
            <p:nvPr/>
          </p:nvSpPr>
          <p:spPr>
            <a:xfrm>
              <a:off x="4760820" y="2413859"/>
              <a:ext cx="407484" cy="246221"/>
            </a:xfrm>
            <a:prstGeom prst="rect">
              <a:avLst/>
            </a:prstGeom>
            <a:noFill/>
          </p:spPr>
          <p:txBody>
            <a:bodyPr wrap="none" rtlCol="0">
              <a:spAutoFit/>
            </a:bodyPr>
            <a:lstStyle/>
            <a:p>
              <a:pPr algn="ctr"/>
              <a:r>
                <a:rPr lang="en-US" sz="1000" b="1" dirty="0"/>
                <a:t>ROC</a:t>
              </a:r>
            </a:p>
          </p:txBody>
        </p:sp>
      </p:grpSp>
      <p:pic>
        <p:nvPicPr>
          <p:cNvPr id="2084" name="Picture 2083">
            <a:extLst>
              <a:ext uri="{FF2B5EF4-FFF2-40B4-BE49-F238E27FC236}">
                <a16:creationId xmlns:a16="http://schemas.microsoft.com/office/drawing/2014/main" id="{6E830FC2-AAE9-8C19-EE67-068363D54D3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632" y="1306311"/>
            <a:ext cx="1786802" cy="1664208"/>
          </a:xfrm>
          <a:prstGeom prst="rect">
            <a:avLst/>
          </a:prstGeom>
        </p:spPr>
      </p:pic>
    </p:spTree>
    <p:extLst>
      <p:ext uri="{BB962C8B-B14F-4D97-AF65-F5344CB8AC3E}">
        <p14:creationId xmlns:p14="http://schemas.microsoft.com/office/powerpoint/2010/main" val="1530820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C73A-21DE-53E5-DB45-0C587E18C56B}"/>
              </a:ext>
            </a:extLst>
          </p:cNvPr>
          <p:cNvSpPr>
            <a:spLocks noGrp="1"/>
          </p:cNvSpPr>
          <p:nvPr>
            <p:ph type="title"/>
          </p:nvPr>
        </p:nvSpPr>
        <p:spPr/>
        <p:txBody>
          <a:bodyPr/>
          <a:lstStyle/>
          <a:p>
            <a:r>
              <a:rPr lang="en-US" dirty="0"/>
              <a:t>Depth 2 vs 4  Tree Optimized Results</a:t>
            </a:r>
          </a:p>
        </p:txBody>
      </p:sp>
      <p:sp>
        <p:nvSpPr>
          <p:cNvPr id="24" name="Content Placeholder 23">
            <a:extLst>
              <a:ext uri="{FF2B5EF4-FFF2-40B4-BE49-F238E27FC236}">
                <a16:creationId xmlns:a16="http://schemas.microsoft.com/office/drawing/2014/main" id="{E952DC95-41AD-298E-DF2C-A0F728490498}"/>
              </a:ext>
            </a:extLst>
          </p:cNvPr>
          <p:cNvSpPr>
            <a:spLocks noGrp="1"/>
          </p:cNvSpPr>
          <p:nvPr>
            <p:ph sz="half" idx="1"/>
          </p:nvPr>
        </p:nvSpPr>
        <p:spPr>
          <a:xfrm>
            <a:off x="810436" y="1261443"/>
            <a:ext cx="3162258" cy="5457038"/>
          </a:xfrm>
        </p:spPr>
        <p:txBody>
          <a:bodyPr>
            <a:normAutofit/>
          </a:bodyPr>
          <a:lstStyle/>
          <a:p>
            <a:pPr marL="0" indent="0">
              <a:buNone/>
            </a:pPr>
            <a:r>
              <a:rPr lang="en-US" sz="1700" dirty="0"/>
              <a:t>Notes:</a:t>
            </a:r>
          </a:p>
          <a:p>
            <a:pPr>
              <a:lnSpc>
                <a:spcPct val="100000"/>
              </a:lnSpc>
              <a:buFont typeface="+mj-lt"/>
              <a:buAutoNum type="arabicPeriod"/>
            </a:pPr>
            <a:r>
              <a:rPr lang="en-US" sz="1100" dirty="0"/>
              <a:t>Operating threshold is the probability above which we consider the data to indicate diabetes. Operating threshold varies metrics like recall, precision, FPR. This does not vary the ROC curve or its AUC.</a:t>
            </a:r>
          </a:p>
          <a:p>
            <a:pPr>
              <a:lnSpc>
                <a:spcPct val="100000"/>
              </a:lnSpc>
              <a:buFont typeface="+mj-lt"/>
              <a:buAutoNum type="arabicPeriod"/>
            </a:pPr>
            <a:r>
              <a:rPr lang="en-US" sz="1100" dirty="0"/>
              <a:t>The dataset used for testing/training varies ROC-AUC, and in turn all metrics.</a:t>
            </a:r>
          </a:p>
          <a:p>
            <a:pPr>
              <a:lnSpc>
                <a:spcPct val="100000"/>
              </a:lnSpc>
              <a:buFont typeface="+mj-lt"/>
              <a:buAutoNum type="arabicPeriod"/>
            </a:pPr>
            <a:r>
              <a:rPr lang="en-US" sz="1100" dirty="0"/>
              <a:t>Overall model performance is indicated by: ROC curve, the ROC-AUC and the cross validation average, standard deviation of all metrics.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prstClr val="black"/>
                </a:solidFill>
                <a:effectLst/>
                <a:uLnTx/>
                <a:uFillTx/>
                <a:ea typeface="+mn-ea"/>
                <a:cs typeface="+mn-cs"/>
              </a:rPr>
              <a:t>Conclusion:</a:t>
            </a:r>
          </a:p>
          <a:p>
            <a:pPr>
              <a:buFont typeface="+mj-lt"/>
              <a:buAutoNum type="arabicPeriod"/>
            </a:pPr>
            <a:r>
              <a:rPr lang="en-US" sz="1100" dirty="0"/>
              <a:t>Depth 2 model has lower recall variance and recall percentage relative to Depth 4 model. Depth 4 model has lower precision percentage relative to Depth 2 model.</a:t>
            </a:r>
          </a:p>
          <a:p>
            <a:pPr>
              <a:buFont typeface="+mj-lt"/>
              <a:buAutoNum type="arabicPeriod"/>
            </a:pPr>
            <a:r>
              <a:rPr lang="en-US" sz="1100" dirty="0"/>
              <a:t>These point to the fact that Depth 4 model is able to identify data indicative of diabetes better than Depth 2 model but it also generates more false positives. </a:t>
            </a:r>
            <a:r>
              <a:rPr lang="en-US" sz="1100" u="sng" dirty="0"/>
              <a:t>If this is reasonable for the business needs then we can go with Depth 4 model. </a:t>
            </a:r>
          </a:p>
          <a:p>
            <a:pPr>
              <a:buFont typeface="+mj-lt"/>
              <a:buAutoNum type="arabicPeriod"/>
            </a:pPr>
            <a:r>
              <a:rPr lang="en-US" sz="1100" dirty="0"/>
              <a:t>Also, the ROC-AUC is higher for Depth 4 relative to Depth 2 indicating that Depth 4 model has better recall rate for the same FPR. </a:t>
            </a:r>
            <a:r>
              <a:rPr lang="en-US" sz="1100" u="sng" dirty="0"/>
              <a:t>So expected Depth 4 model performance is better with increased variability relative to Depth 2 model.</a:t>
            </a:r>
            <a:endParaRPr lang="en-US" sz="700" u="sng" dirty="0"/>
          </a:p>
        </p:txBody>
      </p:sp>
      <p:sp>
        <p:nvSpPr>
          <p:cNvPr id="5" name="Footer Placeholder 4">
            <a:extLst>
              <a:ext uri="{FF2B5EF4-FFF2-40B4-BE49-F238E27FC236}">
                <a16:creationId xmlns:a16="http://schemas.microsoft.com/office/drawing/2014/main" id="{58AD9473-B475-E369-3188-6F668D0CA7EB}"/>
              </a:ext>
            </a:extLst>
          </p:cNvPr>
          <p:cNvSpPr>
            <a:spLocks noGrp="1"/>
          </p:cNvSpPr>
          <p:nvPr>
            <p:ph type="ftr" sz="quarter" idx="11"/>
          </p:nvPr>
        </p:nvSpPr>
        <p:spPr/>
        <p:txBody>
          <a:bodyPr/>
          <a:lstStyle/>
          <a:p>
            <a:r>
              <a:rPr lang="en-US"/>
              <a:t>M. Meenakshi Sundaram, S. Ganesh</a:t>
            </a:r>
            <a:endParaRPr lang="en-US" dirty="0"/>
          </a:p>
        </p:txBody>
      </p:sp>
      <p:graphicFrame>
        <p:nvGraphicFramePr>
          <p:cNvPr id="421" name="Table 1832">
            <a:extLst>
              <a:ext uri="{FF2B5EF4-FFF2-40B4-BE49-F238E27FC236}">
                <a16:creationId xmlns:a16="http://schemas.microsoft.com/office/drawing/2014/main" id="{5CF1351E-FCD1-E406-9255-3B002ED331CE}"/>
              </a:ext>
            </a:extLst>
          </p:cNvPr>
          <p:cNvGraphicFramePr>
            <a:graphicFrameLocks noGrp="1"/>
          </p:cNvGraphicFramePr>
          <p:nvPr>
            <p:extLst>
              <p:ext uri="{D42A27DB-BD31-4B8C-83A1-F6EECF244321}">
                <p14:modId xmlns:p14="http://schemas.microsoft.com/office/powerpoint/2010/main" val="1909069513"/>
              </p:ext>
            </p:extLst>
          </p:nvPr>
        </p:nvGraphicFramePr>
        <p:xfrm>
          <a:off x="6192474" y="4112656"/>
          <a:ext cx="5894314" cy="1898720"/>
        </p:xfrm>
        <a:graphic>
          <a:graphicData uri="http://schemas.openxmlformats.org/drawingml/2006/table">
            <a:tbl>
              <a:tblPr firstRow="1" bandRow="1">
                <a:tableStyleId>{5C22544A-7EE6-4342-B048-85BDC9FD1C3A}</a:tableStyleId>
              </a:tblPr>
              <a:tblGrid>
                <a:gridCol w="898364">
                  <a:extLst>
                    <a:ext uri="{9D8B030D-6E8A-4147-A177-3AD203B41FA5}">
                      <a16:colId xmlns:a16="http://schemas.microsoft.com/office/drawing/2014/main" val="3757442658"/>
                    </a:ext>
                  </a:extLst>
                </a:gridCol>
                <a:gridCol w="1159920">
                  <a:extLst>
                    <a:ext uri="{9D8B030D-6E8A-4147-A177-3AD203B41FA5}">
                      <a16:colId xmlns:a16="http://schemas.microsoft.com/office/drawing/2014/main" val="216245063"/>
                    </a:ext>
                  </a:extLst>
                </a:gridCol>
                <a:gridCol w="2073304">
                  <a:extLst>
                    <a:ext uri="{9D8B030D-6E8A-4147-A177-3AD203B41FA5}">
                      <a16:colId xmlns:a16="http://schemas.microsoft.com/office/drawing/2014/main" val="2481397457"/>
                    </a:ext>
                  </a:extLst>
                </a:gridCol>
                <a:gridCol w="1762726">
                  <a:extLst>
                    <a:ext uri="{9D8B030D-6E8A-4147-A177-3AD203B41FA5}">
                      <a16:colId xmlns:a16="http://schemas.microsoft.com/office/drawing/2014/main" val="4014988875"/>
                    </a:ext>
                  </a:extLst>
                </a:gridCol>
              </a:tblGrid>
              <a:tr h="463870">
                <a:tc>
                  <a:txBody>
                    <a:bodyPr/>
                    <a:lstStyle/>
                    <a:p>
                      <a:r>
                        <a:rPr lang="en-US" sz="1400" dirty="0"/>
                        <a:t>Metrics</a:t>
                      </a:r>
                    </a:p>
                  </a:txBody>
                  <a:tcPr marL="73611" marR="73611" marT="36805" marB="36805"/>
                </a:tc>
                <a:tc>
                  <a:txBody>
                    <a:bodyPr/>
                    <a:lstStyle/>
                    <a:p>
                      <a:r>
                        <a:rPr lang="en-US" sz="1400" dirty="0"/>
                        <a:t>Value on Test</a:t>
                      </a:r>
                    </a:p>
                  </a:txBody>
                  <a:tcPr marL="73611" marR="73611" marT="36805" marB="36805"/>
                </a:tc>
                <a:tc>
                  <a:txBody>
                    <a:bodyPr/>
                    <a:lstStyle/>
                    <a:p>
                      <a:r>
                        <a:rPr lang="en-US" sz="1400" dirty="0"/>
                        <a:t>Average (5 Fold CV + Test)</a:t>
                      </a:r>
                    </a:p>
                  </a:txBody>
                  <a:tcPr marL="73611" marR="73611" marT="36805" marB="36805"/>
                </a:tc>
                <a:tc>
                  <a:txBody>
                    <a:bodyPr/>
                    <a:lstStyle/>
                    <a:p>
                      <a:r>
                        <a:rPr lang="en-US" sz="1400" dirty="0"/>
                        <a:t>STD (5 Fold CV + Test)</a:t>
                      </a:r>
                    </a:p>
                  </a:txBody>
                  <a:tcPr marL="73611" marR="73611" marT="36805" marB="36805"/>
                </a:tc>
                <a:extLst>
                  <a:ext uri="{0D108BD9-81ED-4DB2-BD59-A6C34878D82A}">
                    <a16:rowId xmlns:a16="http://schemas.microsoft.com/office/drawing/2014/main" val="1139231213"/>
                  </a:ext>
                </a:extLst>
              </a:tr>
              <a:tr h="272986">
                <a:tc>
                  <a:txBody>
                    <a:bodyPr/>
                    <a:lstStyle/>
                    <a:p>
                      <a:r>
                        <a:rPr lang="en-US" sz="1400" b="0" i="0" kern="1200" dirty="0">
                          <a:solidFill>
                            <a:schemeClr val="dk1"/>
                          </a:solidFill>
                          <a:effectLst/>
                          <a:latin typeface="+mn-lt"/>
                          <a:ea typeface="+mn-ea"/>
                          <a:cs typeface="+mn-cs"/>
                        </a:rPr>
                        <a:t>Accuracy</a:t>
                      </a:r>
                      <a:endParaRPr lang="en-US" sz="1400" dirty="0"/>
                    </a:p>
                  </a:txBody>
                  <a:tcPr marL="73611" marR="73611" marT="36805" marB="36805"/>
                </a:tc>
                <a:tc>
                  <a:txBody>
                    <a:bodyPr/>
                    <a:lstStyle/>
                    <a:p>
                      <a:r>
                        <a:rPr lang="en-US" sz="1400" b="0" i="0" kern="1200" dirty="0">
                          <a:solidFill>
                            <a:schemeClr val="dk1"/>
                          </a:solidFill>
                          <a:effectLst/>
                          <a:latin typeface="+mn-lt"/>
                          <a:ea typeface="+mn-ea"/>
                          <a:cs typeface="+mn-cs"/>
                        </a:rPr>
                        <a:t>76.52</a:t>
                      </a:r>
                      <a:endParaRPr lang="en-US" sz="1400" dirty="0"/>
                    </a:p>
                  </a:txBody>
                  <a:tcPr marL="73611" marR="73611" marT="36805" marB="36805"/>
                </a:tc>
                <a:tc>
                  <a:txBody>
                    <a:bodyPr/>
                    <a:lstStyle/>
                    <a:p>
                      <a:r>
                        <a:rPr lang="en-US" sz="1400" dirty="0"/>
                        <a:t>71.62</a:t>
                      </a:r>
                    </a:p>
                  </a:txBody>
                  <a:tcPr marL="73611" marR="73611" marT="36805" marB="368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2.94</a:t>
                      </a:r>
                    </a:p>
                  </a:txBody>
                  <a:tcPr marL="73611" marR="73611" marT="36805" marB="36805"/>
                </a:tc>
                <a:extLst>
                  <a:ext uri="{0D108BD9-81ED-4DB2-BD59-A6C34878D82A}">
                    <a16:rowId xmlns:a16="http://schemas.microsoft.com/office/drawing/2014/main" val="171036476"/>
                  </a:ext>
                </a:extLst>
              </a:tr>
              <a:tr h="272986">
                <a:tc>
                  <a:txBody>
                    <a:bodyPr/>
                    <a:lstStyle/>
                    <a:p>
                      <a:r>
                        <a:rPr lang="en-US" sz="1400" b="0" i="0" kern="1200" dirty="0">
                          <a:solidFill>
                            <a:schemeClr val="dk1"/>
                          </a:solidFill>
                          <a:effectLst/>
                          <a:latin typeface="+mn-lt"/>
                          <a:ea typeface="+mn-ea"/>
                          <a:cs typeface="+mn-cs"/>
                        </a:rPr>
                        <a:t>Recall</a:t>
                      </a:r>
                      <a:endParaRPr lang="en-US" sz="1400" dirty="0"/>
                    </a:p>
                  </a:txBody>
                  <a:tcPr marL="73611" marR="73611" marT="36805" marB="36805"/>
                </a:tc>
                <a:tc>
                  <a:txBody>
                    <a:bodyPr/>
                    <a:lstStyle/>
                    <a:p>
                      <a:r>
                        <a:rPr lang="en-US" sz="1400" dirty="0"/>
                        <a:t>63.64</a:t>
                      </a:r>
                    </a:p>
                  </a:txBody>
                  <a:tcPr marL="73611" marR="73611" marT="36805" marB="36805"/>
                </a:tc>
                <a:tc>
                  <a:txBody>
                    <a:bodyPr/>
                    <a:lstStyle/>
                    <a:p>
                      <a:r>
                        <a:rPr lang="en-US" sz="1400" dirty="0"/>
                        <a:t>65.50</a:t>
                      </a:r>
                    </a:p>
                  </a:txBody>
                  <a:tcPr marL="73611" marR="73611" marT="36805" marB="36805"/>
                </a:tc>
                <a:tc>
                  <a:txBody>
                    <a:bodyPr/>
                    <a:lstStyle/>
                    <a:p>
                      <a:r>
                        <a:rPr lang="en-US" sz="1400" dirty="0"/>
                        <a:t>15.87</a:t>
                      </a:r>
                    </a:p>
                  </a:txBody>
                  <a:tcPr marL="73611" marR="73611" marT="36805" marB="36805"/>
                </a:tc>
                <a:extLst>
                  <a:ext uri="{0D108BD9-81ED-4DB2-BD59-A6C34878D82A}">
                    <a16:rowId xmlns:a16="http://schemas.microsoft.com/office/drawing/2014/main" val="692433044"/>
                  </a:ext>
                </a:extLst>
              </a:tr>
              <a:tr h="272986">
                <a:tc>
                  <a:txBody>
                    <a:bodyPr/>
                    <a:lstStyle/>
                    <a:p>
                      <a:r>
                        <a:rPr lang="en-US" sz="1400" dirty="0"/>
                        <a:t>Precision</a:t>
                      </a:r>
                    </a:p>
                  </a:txBody>
                  <a:tcPr marL="73611" marR="73611" marT="36805" marB="36805"/>
                </a:tc>
                <a:tc>
                  <a:txBody>
                    <a:bodyPr/>
                    <a:lstStyle/>
                    <a:p>
                      <a:r>
                        <a:rPr lang="en-US" sz="1400" dirty="0"/>
                        <a:t>58.33</a:t>
                      </a:r>
                    </a:p>
                  </a:txBody>
                  <a:tcPr marL="73611" marR="73611" marT="36805" marB="36805"/>
                </a:tc>
                <a:tc>
                  <a:txBody>
                    <a:bodyPr/>
                    <a:lstStyle/>
                    <a:p>
                      <a:r>
                        <a:rPr lang="en-US" sz="1400" dirty="0"/>
                        <a:t>61.17</a:t>
                      </a:r>
                    </a:p>
                  </a:txBody>
                  <a:tcPr marL="73611" marR="73611" marT="36805" marB="36805"/>
                </a:tc>
                <a:tc>
                  <a:txBody>
                    <a:bodyPr/>
                    <a:lstStyle/>
                    <a:p>
                      <a:r>
                        <a:rPr lang="en-US" sz="1400" dirty="0"/>
                        <a:t>5.81</a:t>
                      </a:r>
                    </a:p>
                  </a:txBody>
                  <a:tcPr marL="73611" marR="73611" marT="36805" marB="36805"/>
                </a:tc>
                <a:extLst>
                  <a:ext uri="{0D108BD9-81ED-4DB2-BD59-A6C34878D82A}">
                    <a16:rowId xmlns:a16="http://schemas.microsoft.com/office/drawing/2014/main" val="197537275"/>
                  </a:ext>
                </a:extLst>
              </a:tr>
              <a:tr h="272986">
                <a:tc>
                  <a:txBody>
                    <a:bodyPr/>
                    <a:lstStyle/>
                    <a:p>
                      <a:r>
                        <a:rPr lang="en-US" sz="1400" dirty="0"/>
                        <a:t>FPR</a:t>
                      </a:r>
                    </a:p>
                  </a:txBody>
                  <a:tcPr marL="73611" marR="73611" marT="36805" marB="36805"/>
                </a:tc>
                <a:tc>
                  <a:txBody>
                    <a:bodyPr/>
                    <a:lstStyle/>
                    <a:p>
                      <a:r>
                        <a:rPr lang="en-US" sz="1400" dirty="0"/>
                        <a:t>18.29</a:t>
                      </a:r>
                    </a:p>
                  </a:txBody>
                  <a:tcPr marL="73611" marR="73611" marT="36805" marB="36805"/>
                </a:tc>
                <a:tc>
                  <a:txBody>
                    <a:bodyPr/>
                    <a:lstStyle/>
                    <a:p>
                      <a:r>
                        <a:rPr lang="en-US" sz="1400" dirty="0"/>
                        <a:t>25.09</a:t>
                      </a:r>
                    </a:p>
                  </a:txBody>
                  <a:tcPr marL="73611" marR="73611" marT="36805" marB="36805"/>
                </a:tc>
                <a:tc>
                  <a:txBody>
                    <a:bodyPr/>
                    <a:lstStyle/>
                    <a:p>
                      <a:r>
                        <a:rPr lang="en-US" sz="1400" dirty="0"/>
                        <a:t>10.63</a:t>
                      </a:r>
                    </a:p>
                  </a:txBody>
                  <a:tcPr marL="73611" marR="73611" marT="36805" marB="36805"/>
                </a:tc>
                <a:extLst>
                  <a:ext uri="{0D108BD9-81ED-4DB2-BD59-A6C34878D82A}">
                    <a16:rowId xmlns:a16="http://schemas.microsoft.com/office/drawing/2014/main" val="2580739939"/>
                  </a:ext>
                </a:extLst>
              </a:tr>
              <a:tr h="272986">
                <a:tc>
                  <a:txBody>
                    <a:bodyPr/>
                    <a:lstStyle/>
                    <a:p>
                      <a:r>
                        <a:rPr lang="en-US" sz="1400" dirty="0"/>
                        <a:t>ROC- AUC</a:t>
                      </a:r>
                    </a:p>
                  </a:txBody>
                  <a:tcPr marL="73611" marR="73611" marT="36805" marB="36805"/>
                </a:tc>
                <a:tc>
                  <a:txBody>
                    <a:bodyPr/>
                    <a:lstStyle/>
                    <a:p>
                      <a:r>
                        <a:rPr lang="en-US" sz="1400" dirty="0"/>
                        <a:t>0.83</a:t>
                      </a:r>
                    </a:p>
                  </a:txBody>
                  <a:tcPr marL="73611" marR="73611" marT="36805" marB="36805"/>
                </a:tc>
                <a:tc>
                  <a:txBody>
                    <a:bodyPr/>
                    <a:lstStyle/>
                    <a:p>
                      <a:r>
                        <a:rPr lang="en-US" sz="1400" dirty="0"/>
                        <a:t>0.79</a:t>
                      </a:r>
                    </a:p>
                  </a:txBody>
                  <a:tcPr marL="73611" marR="73611" marT="36805" marB="36805"/>
                </a:tc>
                <a:tc>
                  <a:txBody>
                    <a:bodyPr/>
                    <a:lstStyle/>
                    <a:p>
                      <a:r>
                        <a:rPr lang="en-US" sz="1400" dirty="0"/>
                        <a:t>0.04</a:t>
                      </a:r>
                    </a:p>
                  </a:txBody>
                  <a:tcPr marL="73611" marR="73611" marT="36805" marB="36805"/>
                </a:tc>
                <a:extLst>
                  <a:ext uri="{0D108BD9-81ED-4DB2-BD59-A6C34878D82A}">
                    <a16:rowId xmlns:a16="http://schemas.microsoft.com/office/drawing/2014/main" val="1228531251"/>
                  </a:ext>
                </a:extLst>
              </a:tr>
            </a:tbl>
          </a:graphicData>
        </a:graphic>
      </p:graphicFrame>
      <p:grpSp>
        <p:nvGrpSpPr>
          <p:cNvPr id="16" name="Group 15">
            <a:extLst>
              <a:ext uri="{FF2B5EF4-FFF2-40B4-BE49-F238E27FC236}">
                <a16:creationId xmlns:a16="http://schemas.microsoft.com/office/drawing/2014/main" id="{FF837518-A186-E80E-5049-9F4669056C07}"/>
              </a:ext>
            </a:extLst>
          </p:cNvPr>
          <p:cNvGrpSpPr/>
          <p:nvPr/>
        </p:nvGrpSpPr>
        <p:grpSpPr>
          <a:xfrm>
            <a:off x="4152857" y="4150801"/>
            <a:ext cx="1847850" cy="1828800"/>
            <a:chOff x="4543532" y="4030767"/>
            <a:chExt cx="1847850" cy="1828800"/>
          </a:xfrm>
        </p:grpSpPr>
        <p:pic>
          <p:nvPicPr>
            <p:cNvPr id="423" name="Picture 422">
              <a:extLst>
                <a:ext uri="{FF2B5EF4-FFF2-40B4-BE49-F238E27FC236}">
                  <a16:creationId xmlns:a16="http://schemas.microsoft.com/office/drawing/2014/main" id="{E206D5A5-A08D-CB06-0CCC-8AF7A9A9F3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543532" y="4030767"/>
              <a:ext cx="1847850" cy="1828800"/>
            </a:xfrm>
            <a:prstGeom prst="rect">
              <a:avLst/>
            </a:prstGeom>
          </p:spPr>
        </p:pic>
        <p:sp>
          <p:nvSpPr>
            <p:cNvPr id="6" name="TextBox 5">
              <a:extLst>
                <a:ext uri="{FF2B5EF4-FFF2-40B4-BE49-F238E27FC236}">
                  <a16:creationId xmlns:a16="http://schemas.microsoft.com/office/drawing/2014/main" id="{778FBDDC-E31E-50E6-CCE3-B86C9D5EC2FE}"/>
                </a:ext>
              </a:extLst>
            </p:cNvPr>
            <p:cNvSpPr txBox="1"/>
            <p:nvPr/>
          </p:nvSpPr>
          <p:spPr>
            <a:xfrm>
              <a:off x="5528816" y="4477762"/>
              <a:ext cx="796660" cy="404244"/>
            </a:xfrm>
            <a:prstGeom prst="rect">
              <a:avLst/>
            </a:prstGeom>
            <a:noFill/>
          </p:spPr>
          <p:txBody>
            <a:bodyPr wrap="square" rtlCol="0">
              <a:spAutoFit/>
            </a:bodyPr>
            <a:lstStyle/>
            <a:p>
              <a:pPr algn="ctr"/>
              <a:r>
                <a:rPr lang="en-US" sz="1000" dirty="0"/>
                <a:t>Average AUC 0.79</a:t>
              </a:r>
            </a:p>
          </p:txBody>
        </p:sp>
        <p:sp>
          <p:nvSpPr>
            <p:cNvPr id="7" name="TextBox 6">
              <a:extLst>
                <a:ext uri="{FF2B5EF4-FFF2-40B4-BE49-F238E27FC236}">
                  <a16:creationId xmlns:a16="http://schemas.microsoft.com/office/drawing/2014/main" id="{DEDA6FFE-C393-06C6-8FEA-24341911AB6A}"/>
                </a:ext>
              </a:extLst>
            </p:cNvPr>
            <p:cNvSpPr txBox="1"/>
            <p:nvPr/>
          </p:nvSpPr>
          <p:spPr>
            <a:xfrm>
              <a:off x="4805300" y="4155946"/>
              <a:ext cx="407484" cy="248765"/>
            </a:xfrm>
            <a:prstGeom prst="rect">
              <a:avLst/>
            </a:prstGeom>
            <a:noFill/>
          </p:spPr>
          <p:txBody>
            <a:bodyPr wrap="none" rtlCol="0">
              <a:spAutoFit/>
            </a:bodyPr>
            <a:lstStyle/>
            <a:p>
              <a:pPr algn="ctr"/>
              <a:r>
                <a:rPr lang="en-US" sz="1000" b="1" dirty="0"/>
                <a:t>ROC</a:t>
              </a:r>
            </a:p>
          </p:txBody>
        </p:sp>
      </p:grpSp>
      <p:graphicFrame>
        <p:nvGraphicFramePr>
          <p:cNvPr id="4" name="Table 1832">
            <a:extLst>
              <a:ext uri="{FF2B5EF4-FFF2-40B4-BE49-F238E27FC236}">
                <a16:creationId xmlns:a16="http://schemas.microsoft.com/office/drawing/2014/main" id="{0B37EF10-D0BF-ECB1-828E-B03E7C7FF9CD}"/>
              </a:ext>
            </a:extLst>
          </p:cNvPr>
          <p:cNvGraphicFramePr>
            <a:graphicFrameLocks noGrp="1"/>
          </p:cNvGraphicFramePr>
          <p:nvPr>
            <p:extLst>
              <p:ext uri="{D42A27DB-BD31-4B8C-83A1-F6EECF244321}">
                <p14:modId xmlns:p14="http://schemas.microsoft.com/office/powerpoint/2010/main" val="3324820706"/>
              </p:ext>
            </p:extLst>
          </p:nvPr>
        </p:nvGraphicFramePr>
        <p:xfrm>
          <a:off x="6172200" y="1901832"/>
          <a:ext cx="5894314" cy="1915643"/>
        </p:xfrm>
        <a:graphic>
          <a:graphicData uri="http://schemas.openxmlformats.org/drawingml/2006/table">
            <a:tbl>
              <a:tblPr firstRow="1" bandRow="1">
                <a:tableStyleId>{5C22544A-7EE6-4342-B048-85BDC9FD1C3A}</a:tableStyleId>
              </a:tblPr>
              <a:tblGrid>
                <a:gridCol w="898364">
                  <a:extLst>
                    <a:ext uri="{9D8B030D-6E8A-4147-A177-3AD203B41FA5}">
                      <a16:colId xmlns:a16="http://schemas.microsoft.com/office/drawing/2014/main" val="3757442658"/>
                    </a:ext>
                  </a:extLst>
                </a:gridCol>
                <a:gridCol w="1159920">
                  <a:extLst>
                    <a:ext uri="{9D8B030D-6E8A-4147-A177-3AD203B41FA5}">
                      <a16:colId xmlns:a16="http://schemas.microsoft.com/office/drawing/2014/main" val="216245063"/>
                    </a:ext>
                  </a:extLst>
                </a:gridCol>
                <a:gridCol w="2073304">
                  <a:extLst>
                    <a:ext uri="{9D8B030D-6E8A-4147-A177-3AD203B41FA5}">
                      <a16:colId xmlns:a16="http://schemas.microsoft.com/office/drawing/2014/main" val="903874549"/>
                    </a:ext>
                  </a:extLst>
                </a:gridCol>
                <a:gridCol w="1762726">
                  <a:extLst>
                    <a:ext uri="{9D8B030D-6E8A-4147-A177-3AD203B41FA5}">
                      <a16:colId xmlns:a16="http://schemas.microsoft.com/office/drawing/2014/main" val="1643809417"/>
                    </a:ext>
                  </a:extLst>
                </a:gridCol>
              </a:tblGrid>
              <a:tr h="480793">
                <a:tc>
                  <a:txBody>
                    <a:bodyPr/>
                    <a:lstStyle/>
                    <a:p>
                      <a:r>
                        <a:rPr lang="en-US" sz="1400" dirty="0"/>
                        <a:t>Metrics</a:t>
                      </a:r>
                    </a:p>
                  </a:txBody>
                  <a:tcPr marL="73611" marR="73611" marT="36805" marB="36805"/>
                </a:tc>
                <a:tc>
                  <a:txBody>
                    <a:bodyPr/>
                    <a:lstStyle/>
                    <a:p>
                      <a:r>
                        <a:rPr lang="en-US" sz="1400" dirty="0"/>
                        <a:t>Value on Test</a:t>
                      </a:r>
                    </a:p>
                  </a:txBody>
                  <a:tcPr marL="73611" marR="73611" marT="36805" marB="36805"/>
                </a:tc>
                <a:tc>
                  <a:txBody>
                    <a:bodyPr/>
                    <a:lstStyle/>
                    <a:p>
                      <a:r>
                        <a:rPr lang="en-US" sz="1400" dirty="0"/>
                        <a:t>Average (5 Fold CV + Test)</a:t>
                      </a:r>
                    </a:p>
                  </a:txBody>
                  <a:tcPr marL="73611" marR="73611" marT="36805" marB="36805"/>
                </a:tc>
                <a:tc>
                  <a:txBody>
                    <a:bodyPr/>
                    <a:lstStyle/>
                    <a:p>
                      <a:r>
                        <a:rPr lang="en-US" sz="1400" dirty="0"/>
                        <a:t>STD (5 Fold CV + Test)</a:t>
                      </a:r>
                    </a:p>
                  </a:txBody>
                  <a:tcPr marL="73611" marR="73611" marT="36805" marB="36805"/>
                </a:tc>
                <a:extLst>
                  <a:ext uri="{0D108BD9-81ED-4DB2-BD59-A6C34878D82A}">
                    <a16:rowId xmlns:a16="http://schemas.microsoft.com/office/drawing/2014/main" val="1139231213"/>
                  </a:ext>
                </a:extLst>
              </a:tr>
              <a:tr h="282946">
                <a:tc>
                  <a:txBody>
                    <a:bodyPr/>
                    <a:lstStyle/>
                    <a:p>
                      <a:r>
                        <a:rPr lang="en-US" sz="1400" b="0" i="0" kern="1200" dirty="0">
                          <a:solidFill>
                            <a:schemeClr val="dk1"/>
                          </a:solidFill>
                          <a:effectLst/>
                          <a:latin typeface="+mn-lt"/>
                          <a:ea typeface="+mn-ea"/>
                          <a:cs typeface="+mn-cs"/>
                        </a:rPr>
                        <a:t>Accuracy</a:t>
                      </a:r>
                      <a:endParaRPr lang="en-US" sz="1400" dirty="0"/>
                    </a:p>
                  </a:txBody>
                  <a:tcPr marL="73611" marR="73611" marT="36805" marB="36805"/>
                </a:tc>
                <a:tc>
                  <a:txBody>
                    <a:bodyPr/>
                    <a:lstStyle/>
                    <a:p>
                      <a:r>
                        <a:rPr lang="en-US" sz="1400" b="0" i="0" kern="1200" dirty="0">
                          <a:solidFill>
                            <a:schemeClr val="dk1"/>
                          </a:solidFill>
                          <a:effectLst/>
                          <a:latin typeface="+mn-lt"/>
                          <a:ea typeface="+mn-ea"/>
                          <a:cs typeface="+mn-cs"/>
                        </a:rPr>
                        <a:t>79.13</a:t>
                      </a:r>
                      <a:endParaRPr lang="en-US" sz="1400" b="0" dirty="0">
                        <a:latin typeface="+mn-lt"/>
                      </a:endParaRP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72.67</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3.53</a:t>
                      </a:r>
                    </a:p>
                  </a:txBody>
                  <a:tcPr marL="73611" marR="73611" marT="36805" marB="36805"/>
                </a:tc>
                <a:extLst>
                  <a:ext uri="{0D108BD9-81ED-4DB2-BD59-A6C34878D82A}">
                    <a16:rowId xmlns:a16="http://schemas.microsoft.com/office/drawing/2014/main" val="171036476"/>
                  </a:ext>
                </a:extLst>
              </a:tr>
              <a:tr h="282946">
                <a:tc>
                  <a:txBody>
                    <a:bodyPr/>
                    <a:lstStyle/>
                    <a:p>
                      <a:r>
                        <a:rPr lang="en-US" sz="1400" b="0" i="0" kern="1200" dirty="0">
                          <a:solidFill>
                            <a:schemeClr val="dk1"/>
                          </a:solidFill>
                          <a:effectLst/>
                          <a:latin typeface="+mn-lt"/>
                          <a:ea typeface="+mn-ea"/>
                          <a:cs typeface="+mn-cs"/>
                        </a:rPr>
                        <a:t>Recall</a:t>
                      </a:r>
                      <a:endParaRPr lang="en-US" sz="1400" dirty="0"/>
                    </a:p>
                  </a:txBody>
                  <a:tcPr marL="73611" marR="73611" marT="36805" marB="36805"/>
                </a:tc>
                <a:tc>
                  <a:txBody>
                    <a:bodyPr/>
                    <a:lstStyle/>
                    <a:p>
                      <a:r>
                        <a:rPr lang="en-US" sz="1400" b="0" dirty="0">
                          <a:latin typeface="+mn-lt"/>
                        </a:rPr>
                        <a:t>37.88</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39.75</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10.11</a:t>
                      </a:r>
                    </a:p>
                  </a:txBody>
                  <a:tcPr marL="73611" marR="73611" marT="36805" marB="36805"/>
                </a:tc>
                <a:extLst>
                  <a:ext uri="{0D108BD9-81ED-4DB2-BD59-A6C34878D82A}">
                    <a16:rowId xmlns:a16="http://schemas.microsoft.com/office/drawing/2014/main" val="692433044"/>
                  </a:ext>
                </a:extLst>
              </a:tr>
              <a:tr h="282946">
                <a:tc>
                  <a:txBody>
                    <a:bodyPr/>
                    <a:lstStyle/>
                    <a:p>
                      <a:r>
                        <a:rPr lang="en-US" sz="1400" dirty="0"/>
                        <a:t>Precision</a:t>
                      </a:r>
                    </a:p>
                  </a:txBody>
                  <a:tcPr marL="73611" marR="73611" marT="36805" marB="36805"/>
                </a:tc>
                <a:tc>
                  <a:txBody>
                    <a:bodyPr/>
                    <a:lstStyle/>
                    <a:p>
                      <a:r>
                        <a:rPr lang="en-US" sz="1400" b="0" dirty="0">
                          <a:latin typeface="+mn-lt"/>
                        </a:rPr>
                        <a:t>78.13</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73.43</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5.96</a:t>
                      </a:r>
                    </a:p>
                  </a:txBody>
                  <a:tcPr marL="73611" marR="73611" marT="36805" marB="36805"/>
                </a:tc>
                <a:extLst>
                  <a:ext uri="{0D108BD9-81ED-4DB2-BD59-A6C34878D82A}">
                    <a16:rowId xmlns:a16="http://schemas.microsoft.com/office/drawing/2014/main" val="197537275"/>
                  </a:ext>
                </a:extLst>
              </a:tr>
              <a:tr h="282946">
                <a:tc>
                  <a:txBody>
                    <a:bodyPr/>
                    <a:lstStyle/>
                    <a:p>
                      <a:r>
                        <a:rPr lang="en-US" sz="1400" dirty="0"/>
                        <a:t>FPR</a:t>
                      </a:r>
                    </a:p>
                  </a:txBody>
                  <a:tcPr marL="73611" marR="73611" marT="36805" marB="36805"/>
                </a:tc>
                <a:tc>
                  <a:txBody>
                    <a:bodyPr/>
                    <a:lstStyle/>
                    <a:p>
                      <a:r>
                        <a:rPr lang="en-US" sz="1400" b="0" dirty="0">
                          <a:latin typeface="+mn-lt"/>
                        </a:rPr>
                        <a:t>4.27</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8.88</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4.85</a:t>
                      </a:r>
                    </a:p>
                  </a:txBody>
                  <a:tcPr marL="73611" marR="73611" marT="36805" marB="36805"/>
                </a:tc>
                <a:extLst>
                  <a:ext uri="{0D108BD9-81ED-4DB2-BD59-A6C34878D82A}">
                    <a16:rowId xmlns:a16="http://schemas.microsoft.com/office/drawing/2014/main" val="2580739939"/>
                  </a:ext>
                </a:extLst>
              </a:tr>
              <a:tr h="282946">
                <a:tc>
                  <a:txBody>
                    <a:bodyPr/>
                    <a:lstStyle/>
                    <a:p>
                      <a:r>
                        <a:rPr lang="en-US" sz="1400" dirty="0"/>
                        <a:t>ROC- AUC</a:t>
                      </a:r>
                    </a:p>
                  </a:txBody>
                  <a:tcPr marL="73611" marR="73611" marT="36805" marB="36805"/>
                </a:tc>
                <a:tc>
                  <a:txBody>
                    <a:bodyPr/>
                    <a:lstStyle/>
                    <a:p>
                      <a:r>
                        <a:rPr lang="en-US" sz="1400" b="0" dirty="0">
                          <a:latin typeface="+mn-lt"/>
                        </a:rPr>
                        <a:t>0.79</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0.74</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0.04</a:t>
                      </a:r>
                    </a:p>
                  </a:txBody>
                  <a:tcPr marL="73611" marR="73611" marT="36805" marB="36805"/>
                </a:tc>
                <a:extLst>
                  <a:ext uri="{0D108BD9-81ED-4DB2-BD59-A6C34878D82A}">
                    <a16:rowId xmlns:a16="http://schemas.microsoft.com/office/drawing/2014/main" val="1228531251"/>
                  </a:ext>
                </a:extLst>
              </a:tr>
            </a:tbl>
          </a:graphicData>
        </a:graphic>
      </p:graphicFrame>
      <p:grpSp>
        <p:nvGrpSpPr>
          <p:cNvPr id="15" name="Group 14">
            <a:extLst>
              <a:ext uri="{FF2B5EF4-FFF2-40B4-BE49-F238E27FC236}">
                <a16:creationId xmlns:a16="http://schemas.microsoft.com/office/drawing/2014/main" id="{F39CBF83-F7D2-C8F7-B11A-E7D817D108F9}"/>
              </a:ext>
            </a:extLst>
          </p:cNvPr>
          <p:cNvGrpSpPr/>
          <p:nvPr/>
        </p:nvGrpSpPr>
        <p:grpSpPr>
          <a:xfrm>
            <a:off x="4152857" y="1945253"/>
            <a:ext cx="1866944" cy="1828800"/>
            <a:chOff x="4533985" y="1685098"/>
            <a:chExt cx="1866944" cy="1828800"/>
          </a:xfrm>
        </p:grpSpPr>
        <p:pic>
          <p:nvPicPr>
            <p:cNvPr id="11" name="Picture 10">
              <a:extLst>
                <a:ext uri="{FF2B5EF4-FFF2-40B4-BE49-F238E27FC236}">
                  <a16:creationId xmlns:a16="http://schemas.microsoft.com/office/drawing/2014/main" id="{0E1AC51D-D131-AE0C-D756-2C12C99E844F}"/>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533985" y="1685098"/>
              <a:ext cx="1866944" cy="1828800"/>
            </a:xfrm>
            <a:prstGeom prst="rect">
              <a:avLst/>
            </a:prstGeom>
          </p:spPr>
        </p:pic>
        <p:sp>
          <p:nvSpPr>
            <p:cNvPr id="13" name="TextBox 12">
              <a:extLst>
                <a:ext uri="{FF2B5EF4-FFF2-40B4-BE49-F238E27FC236}">
                  <a16:creationId xmlns:a16="http://schemas.microsoft.com/office/drawing/2014/main" id="{69A7156C-9109-4BBF-7643-3418FED4DAA5}"/>
                </a:ext>
              </a:extLst>
            </p:cNvPr>
            <p:cNvSpPr txBox="1"/>
            <p:nvPr/>
          </p:nvSpPr>
          <p:spPr>
            <a:xfrm>
              <a:off x="5528816" y="2102225"/>
              <a:ext cx="796660" cy="400110"/>
            </a:xfrm>
            <a:prstGeom prst="rect">
              <a:avLst/>
            </a:prstGeom>
            <a:noFill/>
          </p:spPr>
          <p:txBody>
            <a:bodyPr wrap="square" rtlCol="0">
              <a:spAutoFit/>
            </a:bodyPr>
            <a:lstStyle/>
            <a:p>
              <a:pPr algn="ctr"/>
              <a:r>
                <a:rPr lang="en-US" sz="1000" dirty="0"/>
                <a:t>Average AUC 0.74</a:t>
              </a:r>
            </a:p>
          </p:txBody>
        </p:sp>
        <p:sp>
          <p:nvSpPr>
            <p:cNvPr id="14" name="TextBox 13">
              <a:extLst>
                <a:ext uri="{FF2B5EF4-FFF2-40B4-BE49-F238E27FC236}">
                  <a16:creationId xmlns:a16="http://schemas.microsoft.com/office/drawing/2014/main" id="{BFA1E1D5-7AA5-25A7-3E10-D7F2ACD1C6DB}"/>
                </a:ext>
              </a:extLst>
            </p:cNvPr>
            <p:cNvSpPr txBox="1"/>
            <p:nvPr/>
          </p:nvSpPr>
          <p:spPr>
            <a:xfrm>
              <a:off x="4805300" y="1849321"/>
              <a:ext cx="407484" cy="246221"/>
            </a:xfrm>
            <a:prstGeom prst="rect">
              <a:avLst/>
            </a:prstGeom>
            <a:noFill/>
          </p:spPr>
          <p:txBody>
            <a:bodyPr wrap="none" rtlCol="0">
              <a:spAutoFit/>
            </a:bodyPr>
            <a:lstStyle/>
            <a:p>
              <a:pPr algn="ctr"/>
              <a:r>
                <a:rPr lang="en-US" sz="1000" b="1" dirty="0"/>
                <a:t>ROC</a:t>
              </a:r>
            </a:p>
          </p:txBody>
        </p:sp>
      </p:grpSp>
      <p:sp>
        <p:nvSpPr>
          <p:cNvPr id="23" name="TextBox 22">
            <a:extLst>
              <a:ext uri="{FF2B5EF4-FFF2-40B4-BE49-F238E27FC236}">
                <a16:creationId xmlns:a16="http://schemas.microsoft.com/office/drawing/2014/main" id="{A8389492-95C8-BC9C-21BA-C11B389CC230}"/>
              </a:ext>
            </a:extLst>
          </p:cNvPr>
          <p:cNvSpPr txBox="1"/>
          <p:nvPr/>
        </p:nvSpPr>
        <p:spPr>
          <a:xfrm>
            <a:off x="8653235" y="1569576"/>
            <a:ext cx="932243" cy="369332"/>
          </a:xfrm>
          <a:prstGeom prst="rect">
            <a:avLst/>
          </a:prstGeom>
          <a:noFill/>
        </p:spPr>
        <p:txBody>
          <a:bodyPr wrap="none" rtlCol="0">
            <a:spAutoFit/>
          </a:bodyPr>
          <a:lstStyle/>
          <a:p>
            <a:r>
              <a:rPr lang="en-US" dirty="0"/>
              <a:t>Depth 2</a:t>
            </a:r>
          </a:p>
        </p:txBody>
      </p:sp>
      <p:sp>
        <p:nvSpPr>
          <p:cNvPr id="26" name="TextBox 25">
            <a:extLst>
              <a:ext uri="{FF2B5EF4-FFF2-40B4-BE49-F238E27FC236}">
                <a16:creationId xmlns:a16="http://schemas.microsoft.com/office/drawing/2014/main" id="{9320E01E-B71F-F0FC-16DB-3C8EA58CE05A}"/>
              </a:ext>
            </a:extLst>
          </p:cNvPr>
          <p:cNvSpPr txBox="1"/>
          <p:nvPr/>
        </p:nvSpPr>
        <p:spPr>
          <a:xfrm>
            <a:off x="8658485" y="3805296"/>
            <a:ext cx="932243" cy="369332"/>
          </a:xfrm>
          <a:prstGeom prst="rect">
            <a:avLst/>
          </a:prstGeom>
          <a:noFill/>
        </p:spPr>
        <p:txBody>
          <a:bodyPr wrap="none" rtlCol="0">
            <a:spAutoFit/>
          </a:bodyPr>
          <a:lstStyle/>
          <a:p>
            <a:r>
              <a:rPr lang="en-US" dirty="0"/>
              <a:t>Depth 4</a:t>
            </a:r>
          </a:p>
        </p:txBody>
      </p:sp>
    </p:spTree>
    <p:extLst>
      <p:ext uri="{BB962C8B-B14F-4D97-AF65-F5344CB8AC3E}">
        <p14:creationId xmlns:p14="http://schemas.microsoft.com/office/powerpoint/2010/main" val="397911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
        <p:nvSpPr>
          <p:cNvPr id="3" name="Footer Placeholder 2">
            <a:extLst>
              <a:ext uri="{FF2B5EF4-FFF2-40B4-BE49-F238E27FC236}">
                <a16:creationId xmlns:a16="http://schemas.microsoft.com/office/drawing/2014/main" id="{8B0BAB4A-8CDE-4DEC-A44E-CF1E88326B5A}"/>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274289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EC900C0-A6D9-7F5D-1D68-8F4D0A9E1889}"/>
              </a:ext>
            </a:extLst>
          </p:cNvPr>
          <p:cNvPicPr>
            <a:picLocks noGrp="1" noChangeAspect="1"/>
          </p:cNvPicPr>
          <p:nvPr>
            <p:ph sz="half" idx="2"/>
          </p:nvPr>
        </p:nvPicPr>
        <p:blipFill>
          <a:blip r:embed="rId2"/>
          <a:stretch>
            <a:fillRect/>
          </a:stretch>
        </p:blipFill>
        <p:spPr>
          <a:xfrm>
            <a:off x="6364366" y="1825625"/>
            <a:ext cx="4797268" cy="4351338"/>
          </a:xfrm>
        </p:spPr>
      </p:pic>
      <p:sp>
        <p:nvSpPr>
          <p:cNvPr id="2" name="Title 1">
            <a:extLst>
              <a:ext uri="{FF2B5EF4-FFF2-40B4-BE49-F238E27FC236}">
                <a16:creationId xmlns:a16="http://schemas.microsoft.com/office/drawing/2014/main" id="{0C6D9833-B1BB-E8BF-625C-F8E18BBD3AA6}"/>
              </a:ext>
            </a:extLst>
          </p:cNvPr>
          <p:cNvSpPr>
            <a:spLocks noGrp="1"/>
          </p:cNvSpPr>
          <p:nvPr>
            <p:ph type="title"/>
          </p:nvPr>
        </p:nvSpPr>
        <p:spPr/>
        <p:txBody>
          <a:bodyPr/>
          <a:lstStyle/>
          <a:p>
            <a:r>
              <a:rPr lang="en-US" dirty="0"/>
              <a:t>Instead of Depth – Min Samples In Leaf</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4A4A24A7-4E8B-1FBD-7273-1A98CF18BF36}"/>
                  </a:ext>
                </a:extLst>
              </p:cNvPr>
              <p:cNvSpPr>
                <a:spLocks noGrp="1"/>
              </p:cNvSpPr>
              <p:nvPr>
                <p:ph sz="half" idx="1"/>
              </p:nvPr>
            </p:nvSpPr>
            <p:spPr/>
            <p:txBody>
              <a:bodyPr>
                <a:normAutofit fontScale="62500" lnSpcReduction="20000"/>
              </a:bodyPr>
              <a:lstStyle/>
              <a:p>
                <a:r>
                  <a:rPr lang="en-US" dirty="0"/>
                  <a:t>Let say we have n samples in a dataset. I construct a decision tree, when I have </a:t>
                </a:r>
                <a14:m>
                  <m:oMath xmlns:m="http://schemas.openxmlformats.org/officeDocument/2006/math">
                    <m:r>
                      <a:rPr lang="en-GB" b="0" i="1" smtClean="0">
                        <a:latin typeface="Cambria Math" panose="02040503050406030204" pitchFamily="18" charset="0"/>
                      </a:rPr>
                      <m:t>𝑘</m:t>
                    </m:r>
                  </m:oMath>
                </a14:m>
                <a:r>
                  <a:rPr lang="en-US" dirty="0"/>
                  <a:t> minimum samples then I will split a node. Variating the min sample leaves causes different nodes. </a:t>
                </a:r>
              </a:p>
              <a:p>
                <a:r>
                  <a:rPr lang="en-US" dirty="0"/>
                  <a:t>In decision tree making we can pass a parameter min sample leaf to control this. This can be fraction too. In the case of fraction it’s consider round of the value of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𝑓𝑟𝑎𝑐𝑡𝑖𝑜𝑛</m:t>
                        </m:r>
                      </m:e>
                    </m:d>
                    <m:r>
                      <a:rPr lang="en-GB" b="0" i="1" smtClean="0">
                        <a:latin typeface="Cambria Math" panose="02040503050406030204" pitchFamily="18" charset="0"/>
                      </a:rPr>
                      <m:t>.</m:t>
                    </m:r>
                  </m:oMath>
                </a14:m>
                <a:endParaRPr lang="en-US" dirty="0"/>
              </a:p>
              <a:p>
                <a:r>
                  <a:rPr lang="en-US" dirty="0"/>
                  <a:t>In the diagram variating the min sample leaves we noticed the Bias variance and error. </a:t>
                </a:r>
              </a:p>
              <a:p>
                <a:r>
                  <a:rPr lang="en-US" dirty="0"/>
                  <a:t>From the analysis 0.0010 – 0.0535 we have a low bias and high variance.</a:t>
                </a:r>
              </a:p>
              <a:p>
                <a:r>
                  <a:rPr lang="en-US" dirty="0"/>
                  <a:t>0.0535 – 0.1586 we have Lows Bias and Low variance.</a:t>
                </a:r>
              </a:p>
              <a:p>
                <a:r>
                  <a:rPr lang="en-US" dirty="0"/>
                  <a:t>0.3424 – 0.3949 we have high bias and high variance. </a:t>
                </a:r>
              </a:p>
            </p:txBody>
          </p:sp>
        </mc:Choice>
        <mc:Fallback xmlns="">
          <p:sp>
            <p:nvSpPr>
              <p:cNvPr id="8" name="Content Placeholder 7">
                <a:extLst>
                  <a:ext uri="{FF2B5EF4-FFF2-40B4-BE49-F238E27FC236}">
                    <a16:creationId xmlns:a16="http://schemas.microsoft.com/office/drawing/2014/main" id="{4A4A24A7-4E8B-1FBD-7273-1A98CF18BF36}"/>
                  </a:ext>
                </a:extLst>
              </p:cNvPr>
              <p:cNvSpPr>
                <a:spLocks noGrp="1" noRot="1" noChangeAspect="1" noMove="1" noResize="1" noEditPoints="1" noAdjustHandles="1" noChangeArrowheads="1" noChangeShapeType="1" noTextEdit="1"/>
              </p:cNvSpPr>
              <p:nvPr>
                <p:ph sz="half" idx="1"/>
              </p:nvPr>
            </p:nvSpPr>
            <p:spPr>
              <a:blipFill>
                <a:blip r:embed="rId3"/>
                <a:stretch>
                  <a:fillRect l="-824" t="-2241" r="-1529"/>
                </a:stretch>
              </a:blipFill>
            </p:spPr>
            <p:txBody>
              <a:bodyPr/>
              <a:lstStyle/>
              <a:p>
                <a:r>
                  <a:rPr lang="en-IN">
                    <a:noFill/>
                  </a:rPr>
                  <a:t> </a:t>
                </a:r>
              </a:p>
            </p:txBody>
          </p:sp>
        </mc:Fallback>
      </mc:AlternateContent>
      <p:sp>
        <p:nvSpPr>
          <p:cNvPr id="5" name="Footer Placeholder 4">
            <a:extLst>
              <a:ext uri="{FF2B5EF4-FFF2-40B4-BE49-F238E27FC236}">
                <a16:creationId xmlns:a16="http://schemas.microsoft.com/office/drawing/2014/main" id="{8BDEDE69-FBDB-8402-FCA6-53FF4910290F}"/>
              </a:ext>
            </a:extLst>
          </p:cNvPr>
          <p:cNvSpPr>
            <a:spLocks noGrp="1"/>
          </p:cNvSpPr>
          <p:nvPr>
            <p:ph type="ftr" sz="quarter" idx="11"/>
          </p:nvPr>
        </p:nvSpPr>
        <p:spPr/>
        <p:txBody>
          <a:bodyPr/>
          <a:lstStyle/>
          <a:p>
            <a:r>
              <a:rPr lang="en-US"/>
              <a:t>M. Meenakshi Sundaram, S. Ganesh</a:t>
            </a:r>
            <a:endParaRPr lang="en-US" dirty="0"/>
          </a:p>
        </p:txBody>
      </p:sp>
      <p:sp>
        <p:nvSpPr>
          <p:cNvPr id="11" name="TextBox 10">
            <a:extLst>
              <a:ext uri="{FF2B5EF4-FFF2-40B4-BE49-F238E27FC236}">
                <a16:creationId xmlns:a16="http://schemas.microsoft.com/office/drawing/2014/main" id="{79F196BA-E35E-24E4-BE28-CF802C41173F}"/>
              </a:ext>
            </a:extLst>
          </p:cNvPr>
          <p:cNvSpPr txBox="1"/>
          <p:nvPr/>
        </p:nvSpPr>
        <p:spPr>
          <a:xfrm>
            <a:off x="6690477" y="6081991"/>
            <a:ext cx="4145045" cy="369332"/>
          </a:xfrm>
          <a:prstGeom prst="rect">
            <a:avLst/>
          </a:prstGeom>
          <a:noFill/>
        </p:spPr>
        <p:txBody>
          <a:bodyPr wrap="none" rtlCol="0">
            <a:spAutoFit/>
          </a:bodyPr>
          <a:lstStyle/>
          <a:p>
            <a:r>
              <a:rPr lang="en-US" dirty="0"/>
              <a:t>Fraction of number of values in root node </a:t>
            </a:r>
          </a:p>
        </p:txBody>
      </p:sp>
      <p:pic>
        <p:nvPicPr>
          <p:cNvPr id="12" name="Picture 2">
            <a:extLst>
              <a:ext uri="{FF2B5EF4-FFF2-40B4-BE49-F238E27FC236}">
                <a16:creationId xmlns:a16="http://schemas.microsoft.com/office/drawing/2014/main" id="{85956718-D90B-937D-5DFB-019EC7A86F0F}"/>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8964889" y="3107363"/>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B3A8DD3-C783-1B91-37FF-4CAFEB109F44}"/>
              </a:ext>
            </a:extLst>
          </p:cNvPr>
          <p:cNvSpPr txBox="1"/>
          <p:nvPr/>
        </p:nvSpPr>
        <p:spPr>
          <a:xfrm>
            <a:off x="9351605" y="3721864"/>
            <a:ext cx="1040093" cy="461665"/>
          </a:xfrm>
          <a:prstGeom prst="rect">
            <a:avLst/>
          </a:prstGeom>
          <a:noFill/>
        </p:spPr>
        <p:txBody>
          <a:bodyPr wrap="none" rtlCol="0">
            <a:spAutoFit/>
          </a:bodyPr>
          <a:lstStyle/>
          <a:p>
            <a:pPr algn="ctr"/>
            <a:r>
              <a:rPr lang="en-US" sz="1200" dirty="0"/>
              <a:t>High Bias</a:t>
            </a:r>
          </a:p>
          <a:p>
            <a:r>
              <a:rPr lang="en-US" sz="1200" dirty="0"/>
              <a:t>High Variance</a:t>
            </a:r>
          </a:p>
        </p:txBody>
      </p:sp>
      <p:cxnSp>
        <p:nvCxnSpPr>
          <p:cNvPr id="7" name="Straight Connector 6">
            <a:extLst>
              <a:ext uri="{FF2B5EF4-FFF2-40B4-BE49-F238E27FC236}">
                <a16:creationId xmlns:a16="http://schemas.microsoft.com/office/drawing/2014/main" id="{B03D8427-9580-C801-D527-0F45C6EA7EA0}"/>
              </a:ext>
            </a:extLst>
          </p:cNvPr>
          <p:cNvCxnSpPr>
            <a:cxnSpLocks/>
          </p:cNvCxnSpPr>
          <p:nvPr/>
        </p:nvCxnSpPr>
        <p:spPr>
          <a:xfrm>
            <a:off x="9338351" y="1983669"/>
            <a:ext cx="0" cy="325094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C0738092-F730-23C7-5E0A-3DD49CA88A94}"/>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7385131" y="253807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68EA84A-4F7F-A645-87C5-DF87E9ED9FD9}"/>
              </a:ext>
            </a:extLst>
          </p:cNvPr>
          <p:cNvSpPr txBox="1"/>
          <p:nvPr/>
        </p:nvSpPr>
        <p:spPr>
          <a:xfrm>
            <a:off x="7888531" y="2217544"/>
            <a:ext cx="1049852" cy="461665"/>
          </a:xfrm>
          <a:prstGeom prst="rect">
            <a:avLst/>
          </a:prstGeom>
          <a:noFill/>
        </p:spPr>
        <p:txBody>
          <a:bodyPr wrap="square" rtlCol="0">
            <a:spAutoFit/>
          </a:bodyPr>
          <a:lstStyle/>
          <a:p>
            <a:pPr algn="ctr"/>
            <a:r>
              <a:rPr lang="en-US" sz="1200" dirty="0"/>
              <a:t>Low Bias</a:t>
            </a:r>
          </a:p>
          <a:p>
            <a:r>
              <a:rPr lang="en-US" sz="1200" dirty="0"/>
              <a:t>Low Variance</a:t>
            </a:r>
          </a:p>
        </p:txBody>
      </p:sp>
      <p:pic>
        <p:nvPicPr>
          <p:cNvPr id="16" name="Picture 2">
            <a:extLst>
              <a:ext uri="{FF2B5EF4-FFF2-40B4-BE49-F238E27FC236}">
                <a16:creationId xmlns:a16="http://schemas.microsoft.com/office/drawing/2014/main" id="{BEC1AF4B-61BF-F455-9C02-AF503CEBB248}"/>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784501" y="3624749"/>
            <a:ext cx="773430" cy="77724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9E78C48-3432-4BFE-EE6E-B764F4B9D960}"/>
              </a:ext>
            </a:extLst>
          </p:cNvPr>
          <p:cNvSpPr txBox="1"/>
          <p:nvPr/>
        </p:nvSpPr>
        <p:spPr>
          <a:xfrm>
            <a:off x="6807846" y="4390299"/>
            <a:ext cx="1040093" cy="461665"/>
          </a:xfrm>
          <a:prstGeom prst="rect">
            <a:avLst/>
          </a:prstGeom>
          <a:noFill/>
        </p:spPr>
        <p:txBody>
          <a:bodyPr wrap="none" rtlCol="0">
            <a:spAutoFit/>
          </a:bodyPr>
          <a:lstStyle/>
          <a:p>
            <a:pPr algn="ctr"/>
            <a:r>
              <a:rPr lang="en-US" sz="1200" dirty="0"/>
              <a:t>Low Bias</a:t>
            </a:r>
          </a:p>
          <a:p>
            <a:pPr algn="ctr"/>
            <a:r>
              <a:rPr lang="en-US" sz="1200" dirty="0"/>
              <a:t>High Variance</a:t>
            </a:r>
          </a:p>
        </p:txBody>
      </p:sp>
      <p:cxnSp>
        <p:nvCxnSpPr>
          <p:cNvPr id="18" name="Straight Connector 17">
            <a:extLst>
              <a:ext uri="{FF2B5EF4-FFF2-40B4-BE49-F238E27FC236}">
                <a16:creationId xmlns:a16="http://schemas.microsoft.com/office/drawing/2014/main" id="{1CF2AF79-57E6-52FC-D9B1-FDBB1BBC25C5}"/>
              </a:ext>
            </a:extLst>
          </p:cNvPr>
          <p:cNvCxnSpPr>
            <a:cxnSpLocks/>
          </p:cNvCxnSpPr>
          <p:nvPr/>
        </p:nvCxnSpPr>
        <p:spPr>
          <a:xfrm>
            <a:off x="7146906" y="2166403"/>
            <a:ext cx="0" cy="325094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412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E88A1B6-2B9A-EC16-5833-400188239D03}"/>
              </a:ext>
            </a:extLst>
          </p:cNvPr>
          <p:cNvPicPr>
            <a:picLocks noChangeAspect="1"/>
          </p:cNvPicPr>
          <p:nvPr/>
        </p:nvPicPr>
        <p:blipFill>
          <a:blip r:embed="rId2"/>
          <a:stretch>
            <a:fillRect/>
          </a:stretch>
        </p:blipFill>
        <p:spPr>
          <a:xfrm>
            <a:off x="5236957" y="3250805"/>
            <a:ext cx="1647140" cy="1613487"/>
          </a:xfrm>
          <a:prstGeom prst="rect">
            <a:avLst/>
          </a:prstGeom>
        </p:spPr>
      </p:pic>
      <p:sp>
        <p:nvSpPr>
          <p:cNvPr id="2" name="Footer Placeholder 1">
            <a:extLst>
              <a:ext uri="{FF2B5EF4-FFF2-40B4-BE49-F238E27FC236}">
                <a16:creationId xmlns:a16="http://schemas.microsoft.com/office/drawing/2014/main" id="{30141604-BF1D-5519-95F9-773F682F4675}"/>
              </a:ext>
            </a:extLst>
          </p:cNvPr>
          <p:cNvSpPr>
            <a:spLocks noGrp="1"/>
          </p:cNvSpPr>
          <p:nvPr>
            <p:ph type="ftr" sz="quarter" idx="11"/>
          </p:nvPr>
        </p:nvSpPr>
        <p:spPr/>
        <p:txBody>
          <a:bodyPr/>
          <a:lstStyle/>
          <a:p>
            <a:r>
              <a:rPr lang="en-US"/>
              <a:t>M. Meenakshi Sundaram, S. Ganesh</a:t>
            </a:r>
          </a:p>
        </p:txBody>
      </p:sp>
      <p:sp>
        <p:nvSpPr>
          <p:cNvPr id="4" name="Title 1">
            <a:extLst>
              <a:ext uri="{FF2B5EF4-FFF2-40B4-BE49-F238E27FC236}">
                <a16:creationId xmlns:a16="http://schemas.microsoft.com/office/drawing/2014/main" id="{83C5E45D-0E83-FCCE-20A8-2F93196558C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Min Sample Leaf 0.1061</a:t>
            </a:r>
            <a:r>
              <a:rPr lang="en-IN" dirty="0">
                <a:solidFill>
                  <a:srgbClr val="CCCCCC"/>
                </a:solidFill>
                <a:latin typeface="Consolas" panose="020B0609020204030204" pitchFamily="49" charset="0"/>
              </a:rPr>
              <a:t> </a:t>
            </a:r>
            <a:r>
              <a:rPr lang="en-US" dirty="0"/>
              <a:t>Tree Optimized Results</a:t>
            </a:r>
          </a:p>
        </p:txBody>
      </p:sp>
      <p:sp>
        <p:nvSpPr>
          <p:cNvPr id="5" name="Footer Placeholder 4">
            <a:extLst>
              <a:ext uri="{FF2B5EF4-FFF2-40B4-BE49-F238E27FC236}">
                <a16:creationId xmlns:a16="http://schemas.microsoft.com/office/drawing/2014/main" id="{EC09E7BD-F6FE-B376-466C-A53358D7A24F}"/>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 Meenakshi Sundaram, S. Ganesh</a:t>
            </a:r>
            <a:endParaRPr lang="en-US" dirty="0"/>
          </a:p>
        </p:txBody>
      </p:sp>
      <p:sp>
        <p:nvSpPr>
          <p:cNvPr id="6" name="TextBox 5">
            <a:extLst>
              <a:ext uri="{FF2B5EF4-FFF2-40B4-BE49-F238E27FC236}">
                <a16:creationId xmlns:a16="http://schemas.microsoft.com/office/drawing/2014/main" id="{48CC34FF-578F-4176-0F7F-C424AB22444A}"/>
              </a:ext>
            </a:extLst>
          </p:cNvPr>
          <p:cNvSpPr txBox="1"/>
          <p:nvPr/>
        </p:nvSpPr>
        <p:spPr>
          <a:xfrm>
            <a:off x="3688172" y="5975496"/>
            <a:ext cx="4848446" cy="246221"/>
          </a:xfrm>
          <a:prstGeom prst="rect">
            <a:avLst/>
          </a:prstGeom>
          <a:noFill/>
        </p:spPr>
        <p:txBody>
          <a:bodyPr wrap="square" rtlCol="0">
            <a:spAutoFit/>
          </a:bodyPr>
          <a:lstStyle/>
          <a:p>
            <a:pPr algn="ctr"/>
            <a:r>
              <a:rPr lang="en-US" sz="1000" dirty="0"/>
              <a:t>Note: The values shown at every tree node is the behavior on training data</a:t>
            </a:r>
          </a:p>
        </p:txBody>
      </p:sp>
      <p:graphicFrame>
        <p:nvGraphicFramePr>
          <p:cNvPr id="7" name="Table 1832">
            <a:extLst>
              <a:ext uri="{FF2B5EF4-FFF2-40B4-BE49-F238E27FC236}">
                <a16:creationId xmlns:a16="http://schemas.microsoft.com/office/drawing/2014/main" id="{DA25ABD5-C63F-065F-3DDF-E2B3482CEA28}"/>
              </a:ext>
            </a:extLst>
          </p:cNvPr>
          <p:cNvGraphicFramePr>
            <a:graphicFrameLocks noGrp="1"/>
          </p:cNvGraphicFramePr>
          <p:nvPr>
            <p:extLst>
              <p:ext uri="{D42A27DB-BD31-4B8C-83A1-F6EECF244321}">
                <p14:modId xmlns:p14="http://schemas.microsoft.com/office/powerpoint/2010/main" val="3217734920"/>
              </p:ext>
            </p:extLst>
          </p:nvPr>
        </p:nvGraphicFramePr>
        <p:xfrm>
          <a:off x="9201154" y="1530530"/>
          <a:ext cx="2558486" cy="1766658"/>
        </p:xfrm>
        <a:graphic>
          <a:graphicData uri="http://schemas.openxmlformats.org/drawingml/2006/table">
            <a:tbl>
              <a:tblPr firstRow="1" bandRow="1">
                <a:tableStyleId>{5C22544A-7EE6-4342-B048-85BDC9FD1C3A}</a:tableStyleId>
              </a:tblPr>
              <a:tblGrid>
                <a:gridCol w="1279243">
                  <a:extLst>
                    <a:ext uri="{9D8B030D-6E8A-4147-A177-3AD203B41FA5}">
                      <a16:colId xmlns:a16="http://schemas.microsoft.com/office/drawing/2014/main" val="3757442658"/>
                    </a:ext>
                  </a:extLst>
                </a:gridCol>
                <a:gridCol w="1279243">
                  <a:extLst>
                    <a:ext uri="{9D8B030D-6E8A-4147-A177-3AD203B41FA5}">
                      <a16:colId xmlns:a16="http://schemas.microsoft.com/office/drawing/2014/main" val="216245063"/>
                    </a:ext>
                  </a:extLst>
                </a:gridCol>
              </a:tblGrid>
              <a:tr h="294443">
                <a:tc>
                  <a:txBody>
                    <a:bodyPr/>
                    <a:lstStyle/>
                    <a:p>
                      <a:r>
                        <a:rPr lang="en-US" sz="1400" dirty="0"/>
                        <a:t>Metrics</a:t>
                      </a:r>
                    </a:p>
                  </a:txBody>
                  <a:tcPr marL="73611" marR="73611" marT="36805" marB="36805"/>
                </a:tc>
                <a:tc>
                  <a:txBody>
                    <a:bodyPr/>
                    <a:lstStyle/>
                    <a:p>
                      <a:r>
                        <a:rPr lang="en-US" sz="1400" dirty="0"/>
                        <a:t>Value on Test</a:t>
                      </a:r>
                    </a:p>
                  </a:txBody>
                  <a:tcPr marL="73611" marR="73611" marT="36805" marB="36805"/>
                </a:tc>
                <a:extLst>
                  <a:ext uri="{0D108BD9-81ED-4DB2-BD59-A6C34878D82A}">
                    <a16:rowId xmlns:a16="http://schemas.microsoft.com/office/drawing/2014/main" val="1139231213"/>
                  </a:ext>
                </a:extLst>
              </a:tr>
              <a:tr h="294443">
                <a:tc>
                  <a:txBody>
                    <a:bodyPr/>
                    <a:lstStyle/>
                    <a:p>
                      <a:r>
                        <a:rPr lang="en-US" sz="1400" b="0" i="0" kern="1200" dirty="0">
                          <a:solidFill>
                            <a:schemeClr val="dk1"/>
                          </a:solidFill>
                          <a:effectLst/>
                          <a:latin typeface="+mn-lt"/>
                          <a:ea typeface="+mn-ea"/>
                          <a:cs typeface="+mn-cs"/>
                        </a:rPr>
                        <a:t>Accuracy</a:t>
                      </a:r>
                      <a:endParaRPr lang="en-US" sz="1400" dirty="0"/>
                    </a:p>
                  </a:txBody>
                  <a:tcPr marL="73611" marR="73611" marT="36805" marB="36805"/>
                </a:tc>
                <a:tc>
                  <a:txBody>
                    <a:bodyPr/>
                    <a:lstStyle/>
                    <a:p>
                      <a:r>
                        <a:rPr lang="en-US" sz="1400" b="0" i="0" kern="1200" dirty="0">
                          <a:solidFill>
                            <a:schemeClr val="dk1"/>
                          </a:solidFill>
                          <a:effectLst/>
                          <a:latin typeface="+mn-lt"/>
                          <a:ea typeface="+mn-ea"/>
                          <a:cs typeface="+mn-cs"/>
                        </a:rPr>
                        <a:t>78.70</a:t>
                      </a:r>
                      <a:endParaRPr lang="en-US" sz="1400" dirty="0"/>
                    </a:p>
                  </a:txBody>
                  <a:tcPr marL="73611" marR="73611" marT="36805" marB="36805"/>
                </a:tc>
                <a:extLst>
                  <a:ext uri="{0D108BD9-81ED-4DB2-BD59-A6C34878D82A}">
                    <a16:rowId xmlns:a16="http://schemas.microsoft.com/office/drawing/2014/main" val="171036476"/>
                  </a:ext>
                </a:extLst>
              </a:tr>
              <a:tr h="294443">
                <a:tc>
                  <a:txBody>
                    <a:bodyPr/>
                    <a:lstStyle/>
                    <a:p>
                      <a:r>
                        <a:rPr lang="en-US" sz="1400" b="0" i="0" kern="1200" dirty="0">
                          <a:solidFill>
                            <a:schemeClr val="dk1"/>
                          </a:solidFill>
                          <a:effectLst/>
                          <a:latin typeface="+mn-lt"/>
                          <a:ea typeface="+mn-ea"/>
                          <a:cs typeface="+mn-cs"/>
                        </a:rPr>
                        <a:t>Recall</a:t>
                      </a:r>
                      <a:endParaRPr lang="en-US" sz="1400" dirty="0"/>
                    </a:p>
                  </a:txBody>
                  <a:tcPr marL="73611" marR="73611" marT="36805" marB="36805"/>
                </a:tc>
                <a:tc>
                  <a:txBody>
                    <a:bodyPr/>
                    <a:lstStyle/>
                    <a:p>
                      <a:r>
                        <a:rPr lang="en-US" sz="1400" dirty="0"/>
                        <a:t>60.61</a:t>
                      </a:r>
                    </a:p>
                  </a:txBody>
                  <a:tcPr marL="73611" marR="73611" marT="36805" marB="36805"/>
                </a:tc>
                <a:extLst>
                  <a:ext uri="{0D108BD9-81ED-4DB2-BD59-A6C34878D82A}">
                    <a16:rowId xmlns:a16="http://schemas.microsoft.com/office/drawing/2014/main" val="692433044"/>
                  </a:ext>
                </a:extLst>
              </a:tr>
              <a:tr h="294443">
                <a:tc>
                  <a:txBody>
                    <a:bodyPr/>
                    <a:lstStyle/>
                    <a:p>
                      <a:r>
                        <a:rPr lang="en-US" sz="1400" dirty="0"/>
                        <a:t>Precision</a:t>
                      </a:r>
                    </a:p>
                  </a:txBody>
                  <a:tcPr marL="73611" marR="73611" marT="36805" marB="36805"/>
                </a:tc>
                <a:tc>
                  <a:txBody>
                    <a:bodyPr/>
                    <a:lstStyle/>
                    <a:p>
                      <a:r>
                        <a:rPr lang="en-US" sz="1400" dirty="0"/>
                        <a:t>63.49</a:t>
                      </a:r>
                    </a:p>
                  </a:txBody>
                  <a:tcPr marL="73611" marR="73611" marT="36805" marB="36805"/>
                </a:tc>
                <a:extLst>
                  <a:ext uri="{0D108BD9-81ED-4DB2-BD59-A6C34878D82A}">
                    <a16:rowId xmlns:a16="http://schemas.microsoft.com/office/drawing/2014/main" val="197537275"/>
                  </a:ext>
                </a:extLst>
              </a:tr>
              <a:tr h="294443">
                <a:tc>
                  <a:txBody>
                    <a:bodyPr/>
                    <a:lstStyle/>
                    <a:p>
                      <a:r>
                        <a:rPr lang="en-US" sz="1400" dirty="0"/>
                        <a:t>FPR</a:t>
                      </a:r>
                    </a:p>
                  </a:txBody>
                  <a:tcPr marL="73611" marR="73611" marT="36805" marB="36805"/>
                </a:tc>
                <a:tc>
                  <a:txBody>
                    <a:bodyPr/>
                    <a:lstStyle/>
                    <a:p>
                      <a:r>
                        <a:rPr lang="en-US" sz="1400" dirty="0"/>
                        <a:t>14.02</a:t>
                      </a:r>
                    </a:p>
                  </a:txBody>
                  <a:tcPr marL="73611" marR="73611" marT="36805" marB="36805"/>
                </a:tc>
                <a:extLst>
                  <a:ext uri="{0D108BD9-81ED-4DB2-BD59-A6C34878D82A}">
                    <a16:rowId xmlns:a16="http://schemas.microsoft.com/office/drawing/2014/main" val="2580739939"/>
                  </a:ext>
                </a:extLst>
              </a:tr>
              <a:tr h="294443">
                <a:tc>
                  <a:txBody>
                    <a:bodyPr/>
                    <a:lstStyle/>
                    <a:p>
                      <a:r>
                        <a:rPr lang="en-US" sz="1400" dirty="0"/>
                        <a:t>ROC- AUC</a:t>
                      </a:r>
                    </a:p>
                  </a:txBody>
                  <a:tcPr marL="73611" marR="73611" marT="36805" marB="36805"/>
                </a:tc>
                <a:tc>
                  <a:txBody>
                    <a:bodyPr/>
                    <a:lstStyle/>
                    <a:p>
                      <a:r>
                        <a:rPr lang="en-US" sz="1400" dirty="0"/>
                        <a:t>0.83</a:t>
                      </a:r>
                    </a:p>
                  </a:txBody>
                  <a:tcPr marL="73611" marR="73611" marT="36805" marB="36805"/>
                </a:tc>
                <a:extLst>
                  <a:ext uri="{0D108BD9-81ED-4DB2-BD59-A6C34878D82A}">
                    <a16:rowId xmlns:a16="http://schemas.microsoft.com/office/drawing/2014/main" val="1228531251"/>
                  </a:ext>
                </a:extLst>
              </a:tr>
            </a:tbl>
          </a:graphicData>
        </a:graphic>
      </p:graphicFrame>
      <p:sp>
        <p:nvSpPr>
          <p:cNvPr id="8" name="TextBox 7">
            <a:extLst>
              <a:ext uri="{FF2B5EF4-FFF2-40B4-BE49-F238E27FC236}">
                <a16:creationId xmlns:a16="http://schemas.microsoft.com/office/drawing/2014/main" id="{E9DD8FA0-9AE6-2484-4D1F-1009ACF28309}"/>
              </a:ext>
            </a:extLst>
          </p:cNvPr>
          <p:cNvSpPr txBox="1"/>
          <p:nvPr/>
        </p:nvSpPr>
        <p:spPr>
          <a:xfrm>
            <a:off x="485627" y="3315608"/>
            <a:ext cx="1584241" cy="246221"/>
          </a:xfrm>
          <a:prstGeom prst="rect">
            <a:avLst/>
          </a:prstGeom>
          <a:noFill/>
        </p:spPr>
        <p:txBody>
          <a:bodyPr wrap="square">
            <a:spAutoFit/>
          </a:bodyPr>
          <a:lstStyle/>
          <a:p>
            <a:pPr algn="ctr"/>
            <a:r>
              <a:rPr lang="en-US" sz="1000" dirty="0"/>
              <a:t>Test Confusion Matrix</a:t>
            </a:r>
          </a:p>
        </p:txBody>
      </p:sp>
      <p:sp>
        <p:nvSpPr>
          <p:cNvPr id="9" name="TextBox 8">
            <a:extLst>
              <a:ext uri="{FF2B5EF4-FFF2-40B4-BE49-F238E27FC236}">
                <a16:creationId xmlns:a16="http://schemas.microsoft.com/office/drawing/2014/main" id="{53443780-927B-292D-B41B-A543E2991447}"/>
              </a:ext>
            </a:extLst>
          </p:cNvPr>
          <p:cNvSpPr txBox="1"/>
          <p:nvPr/>
        </p:nvSpPr>
        <p:spPr>
          <a:xfrm>
            <a:off x="5277113" y="4863230"/>
            <a:ext cx="1670564" cy="553998"/>
          </a:xfrm>
          <a:prstGeom prst="rect">
            <a:avLst/>
          </a:prstGeom>
          <a:noFill/>
        </p:spPr>
        <p:txBody>
          <a:bodyPr wrap="square" rtlCol="0">
            <a:spAutoFit/>
          </a:bodyPr>
          <a:lstStyle/>
          <a:p>
            <a:pPr algn="ctr"/>
            <a:r>
              <a:rPr lang="en-US" sz="1000" dirty="0"/>
              <a:t>Fold 0</a:t>
            </a:r>
          </a:p>
          <a:p>
            <a:pPr algn="ctr"/>
            <a:r>
              <a:rPr lang="en-US" sz="1000" dirty="0"/>
              <a:t>Train using all folds and predict for test data</a:t>
            </a:r>
          </a:p>
        </p:txBody>
      </p:sp>
      <p:sp>
        <p:nvSpPr>
          <p:cNvPr id="10" name="TextBox 9">
            <a:extLst>
              <a:ext uri="{FF2B5EF4-FFF2-40B4-BE49-F238E27FC236}">
                <a16:creationId xmlns:a16="http://schemas.microsoft.com/office/drawing/2014/main" id="{2039CF20-0C74-99A3-4221-C259CCF6478A}"/>
              </a:ext>
            </a:extLst>
          </p:cNvPr>
          <p:cNvSpPr txBox="1"/>
          <p:nvPr/>
        </p:nvSpPr>
        <p:spPr>
          <a:xfrm>
            <a:off x="6060527" y="3612537"/>
            <a:ext cx="796660" cy="400110"/>
          </a:xfrm>
          <a:prstGeom prst="rect">
            <a:avLst/>
          </a:prstGeom>
          <a:noFill/>
        </p:spPr>
        <p:txBody>
          <a:bodyPr wrap="square" rtlCol="0">
            <a:spAutoFit/>
          </a:bodyPr>
          <a:lstStyle/>
          <a:p>
            <a:pPr algn="ctr"/>
            <a:r>
              <a:rPr lang="en-US" sz="1000" dirty="0"/>
              <a:t>Average AUC 0.798</a:t>
            </a:r>
          </a:p>
        </p:txBody>
      </p:sp>
      <p:sp>
        <p:nvSpPr>
          <p:cNvPr id="11" name="TextBox 10">
            <a:extLst>
              <a:ext uri="{FF2B5EF4-FFF2-40B4-BE49-F238E27FC236}">
                <a16:creationId xmlns:a16="http://schemas.microsoft.com/office/drawing/2014/main" id="{C28F88EC-5438-4781-0D6C-B1E73A398A0E}"/>
              </a:ext>
            </a:extLst>
          </p:cNvPr>
          <p:cNvSpPr txBox="1"/>
          <p:nvPr/>
        </p:nvSpPr>
        <p:spPr>
          <a:xfrm>
            <a:off x="5484151" y="3353809"/>
            <a:ext cx="407484" cy="246221"/>
          </a:xfrm>
          <a:prstGeom prst="rect">
            <a:avLst/>
          </a:prstGeom>
          <a:noFill/>
        </p:spPr>
        <p:txBody>
          <a:bodyPr wrap="none" rtlCol="0">
            <a:spAutoFit/>
          </a:bodyPr>
          <a:lstStyle/>
          <a:p>
            <a:pPr algn="ctr"/>
            <a:r>
              <a:rPr lang="en-US" sz="1000" b="1" dirty="0"/>
              <a:t>ROC</a:t>
            </a:r>
          </a:p>
        </p:txBody>
      </p:sp>
      <p:pic>
        <p:nvPicPr>
          <p:cNvPr id="14" name="Picture 13">
            <a:extLst>
              <a:ext uri="{FF2B5EF4-FFF2-40B4-BE49-F238E27FC236}">
                <a16:creationId xmlns:a16="http://schemas.microsoft.com/office/drawing/2014/main" id="{C71325CC-16B4-5B7B-924C-6F4095C8CFA9}"/>
              </a:ext>
            </a:extLst>
          </p:cNvPr>
          <p:cNvPicPr>
            <a:picLocks noChangeAspect="1"/>
          </p:cNvPicPr>
          <p:nvPr/>
        </p:nvPicPr>
        <p:blipFill>
          <a:blip r:embed="rId3"/>
          <a:stretch>
            <a:fillRect/>
          </a:stretch>
        </p:blipFill>
        <p:spPr>
          <a:xfrm>
            <a:off x="442490" y="1483029"/>
            <a:ext cx="1998798" cy="1861659"/>
          </a:xfrm>
          <a:prstGeom prst="rect">
            <a:avLst/>
          </a:prstGeom>
        </p:spPr>
      </p:pic>
    </p:spTree>
    <p:extLst>
      <p:ext uri="{BB962C8B-B14F-4D97-AF65-F5344CB8AC3E}">
        <p14:creationId xmlns:p14="http://schemas.microsoft.com/office/powerpoint/2010/main" val="2794323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0B080B-687E-98BB-36C5-0F115611C6EB}"/>
              </a:ext>
            </a:extLst>
          </p:cNvPr>
          <p:cNvPicPr>
            <a:picLocks noChangeAspect="1"/>
          </p:cNvPicPr>
          <p:nvPr/>
        </p:nvPicPr>
        <p:blipFill>
          <a:blip r:embed="rId2"/>
          <a:stretch>
            <a:fillRect/>
          </a:stretch>
        </p:blipFill>
        <p:spPr>
          <a:xfrm>
            <a:off x="5288825" y="3281268"/>
            <a:ext cx="1647140" cy="1613487"/>
          </a:xfrm>
          <a:prstGeom prst="rect">
            <a:avLst/>
          </a:prstGeom>
        </p:spPr>
      </p:pic>
      <p:sp>
        <p:nvSpPr>
          <p:cNvPr id="8" name="Title 1">
            <a:extLst>
              <a:ext uri="{FF2B5EF4-FFF2-40B4-BE49-F238E27FC236}">
                <a16:creationId xmlns:a16="http://schemas.microsoft.com/office/drawing/2014/main" id="{10D7DED3-CB0A-E7F3-BD5D-18C4CD64047E}"/>
              </a:ext>
            </a:extLst>
          </p:cNvPr>
          <p:cNvSpPr>
            <a:spLocks noGrp="1"/>
          </p:cNvSpPr>
          <p:nvPr>
            <p:ph type="title"/>
          </p:nvPr>
        </p:nvSpPr>
        <p:spPr>
          <a:xfrm>
            <a:off x="838200" y="365125"/>
            <a:ext cx="10515600" cy="1325563"/>
          </a:xfrm>
        </p:spPr>
        <p:txBody>
          <a:bodyPr/>
          <a:lstStyle/>
          <a:p>
            <a:r>
              <a:rPr lang="en-US" dirty="0"/>
              <a:t>Min Sample Leaf 0.0892</a:t>
            </a:r>
            <a:r>
              <a:rPr lang="en-IN" dirty="0">
                <a:solidFill>
                  <a:srgbClr val="CCCCCC"/>
                </a:solidFill>
                <a:latin typeface="Consolas" panose="020B0609020204030204" pitchFamily="49" charset="0"/>
              </a:rPr>
              <a:t> </a:t>
            </a:r>
            <a:r>
              <a:rPr lang="en-US" dirty="0"/>
              <a:t>Tree Optimized Results</a:t>
            </a:r>
          </a:p>
        </p:txBody>
      </p:sp>
      <p:sp>
        <p:nvSpPr>
          <p:cNvPr id="9" name="Footer Placeholder 4">
            <a:extLst>
              <a:ext uri="{FF2B5EF4-FFF2-40B4-BE49-F238E27FC236}">
                <a16:creationId xmlns:a16="http://schemas.microsoft.com/office/drawing/2014/main" id="{B801760E-D7F6-5347-FDD5-58A19C8CE038}"/>
              </a:ext>
            </a:extLst>
          </p:cNvPr>
          <p:cNvSpPr>
            <a:spLocks noGrp="1"/>
          </p:cNvSpPr>
          <p:nvPr>
            <p:ph type="ftr" sz="quarter" idx="11"/>
          </p:nvPr>
        </p:nvSpPr>
        <p:spPr>
          <a:xfrm>
            <a:off x="4038600" y="6356350"/>
            <a:ext cx="4114800" cy="365125"/>
          </a:xfrm>
        </p:spPr>
        <p:txBody>
          <a:bodyPr/>
          <a:lstStyle/>
          <a:p>
            <a:r>
              <a:rPr lang="en-US"/>
              <a:t>M. Meenakshi Sundaram, S. Ganesh</a:t>
            </a:r>
            <a:endParaRPr lang="en-US" dirty="0"/>
          </a:p>
        </p:txBody>
      </p:sp>
      <p:sp>
        <p:nvSpPr>
          <p:cNvPr id="422" name="TextBox 421">
            <a:extLst>
              <a:ext uri="{FF2B5EF4-FFF2-40B4-BE49-F238E27FC236}">
                <a16:creationId xmlns:a16="http://schemas.microsoft.com/office/drawing/2014/main" id="{724254E3-14C0-6A44-B427-45AA1948B2F5}"/>
              </a:ext>
            </a:extLst>
          </p:cNvPr>
          <p:cNvSpPr txBox="1"/>
          <p:nvPr/>
        </p:nvSpPr>
        <p:spPr>
          <a:xfrm>
            <a:off x="3688172" y="5975496"/>
            <a:ext cx="4848446" cy="246221"/>
          </a:xfrm>
          <a:prstGeom prst="rect">
            <a:avLst/>
          </a:prstGeom>
          <a:noFill/>
        </p:spPr>
        <p:txBody>
          <a:bodyPr wrap="square" rtlCol="0">
            <a:spAutoFit/>
          </a:bodyPr>
          <a:lstStyle/>
          <a:p>
            <a:pPr algn="ctr"/>
            <a:r>
              <a:rPr lang="en-US" sz="1000" dirty="0"/>
              <a:t>Note: The values shown at every tree node is the behavior on training data</a:t>
            </a:r>
          </a:p>
        </p:txBody>
      </p:sp>
      <p:graphicFrame>
        <p:nvGraphicFramePr>
          <p:cNvPr id="423" name="Table 1832">
            <a:extLst>
              <a:ext uri="{FF2B5EF4-FFF2-40B4-BE49-F238E27FC236}">
                <a16:creationId xmlns:a16="http://schemas.microsoft.com/office/drawing/2014/main" id="{1364CA07-D317-6F1A-7F3F-214D94555F3D}"/>
              </a:ext>
            </a:extLst>
          </p:cNvPr>
          <p:cNvGraphicFramePr>
            <a:graphicFrameLocks noGrp="1"/>
          </p:cNvGraphicFramePr>
          <p:nvPr>
            <p:extLst>
              <p:ext uri="{D42A27DB-BD31-4B8C-83A1-F6EECF244321}">
                <p14:modId xmlns:p14="http://schemas.microsoft.com/office/powerpoint/2010/main" val="888975934"/>
              </p:ext>
            </p:extLst>
          </p:nvPr>
        </p:nvGraphicFramePr>
        <p:xfrm>
          <a:off x="9201154" y="1530530"/>
          <a:ext cx="2558486" cy="1766658"/>
        </p:xfrm>
        <a:graphic>
          <a:graphicData uri="http://schemas.openxmlformats.org/drawingml/2006/table">
            <a:tbl>
              <a:tblPr firstRow="1" bandRow="1">
                <a:tableStyleId>{5C22544A-7EE6-4342-B048-85BDC9FD1C3A}</a:tableStyleId>
              </a:tblPr>
              <a:tblGrid>
                <a:gridCol w="1279243">
                  <a:extLst>
                    <a:ext uri="{9D8B030D-6E8A-4147-A177-3AD203B41FA5}">
                      <a16:colId xmlns:a16="http://schemas.microsoft.com/office/drawing/2014/main" val="3757442658"/>
                    </a:ext>
                  </a:extLst>
                </a:gridCol>
                <a:gridCol w="1279243">
                  <a:extLst>
                    <a:ext uri="{9D8B030D-6E8A-4147-A177-3AD203B41FA5}">
                      <a16:colId xmlns:a16="http://schemas.microsoft.com/office/drawing/2014/main" val="216245063"/>
                    </a:ext>
                  </a:extLst>
                </a:gridCol>
              </a:tblGrid>
              <a:tr h="294443">
                <a:tc>
                  <a:txBody>
                    <a:bodyPr/>
                    <a:lstStyle/>
                    <a:p>
                      <a:r>
                        <a:rPr lang="en-US" sz="1400" dirty="0"/>
                        <a:t>Metrics</a:t>
                      </a:r>
                    </a:p>
                  </a:txBody>
                  <a:tcPr marL="73611" marR="73611" marT="36805" marB="36805"/>
                </a:tc>
                <a:tc>
                  <a:txBody>
                    <a:bodyPr/>
                    <a:lstStyle/>
                    <a:p>
                      <a:r>
                        <a:rPr lang="en-US" sz="1400" dirty="0"/>
                        <a:t>Value on Test</a:t>
                      </a:r>
                    </a:p>
                  </a:txBody>
                  <a:tcPr marL="73611" marR="73611" marT="36805" marB="36805"/>
                </a:tc>
                <a:extLst>
                  <a:ext uri="{0D108BD9-81ED-4DB2-BD59-A6C34878D82A}">
                    <a16:rowId xmlns:a16="http://schemas.microsoft.com/office/drawing/2014/main" val="1139231213"/>
                  </a:ext>
                </a:extLst>
              </a:tr>
              <a:tr h="294443">
                <a:tc>
                  <a:txBody>
                    <a:bodyPr/>
                    <a:lstStyle/>
                    <a:p>
                      <a:r>
                        <a:rPr lang="en-US" sz="1400" b="0" i="0" kern="1200" dirty="0">
                          <a:solidFill>
                            <a:schemeClr val="dk1"/>
                          </a:solidFill>
                          <a:effectLst/>
                          <a:latin typeface="+mn-lt"/>
                          <a:ea typeface="+mn-ea"/>
                          <a:cs typeface="+mn-cs"/>
                        </a:rPr>
                        <a:t>Accuracy</a:t>
                      </a:r>
                      <a:endParaRPr lang="en-US" sz="1400" dirty="0"/>
                    </a:p>
                  </a:txBody>
                  <a:tcPr marL="73611" marR="73611" marT="36805" marB="36805"/>
                </a:tc>
                <a:tc>
                  <a:txBody>
                    <a:bodyPr/>
                    <a:lstStyle/>
                    <a:p>
                      <a:r>
                        <a:rPr lang="en-US" sz="1400" b="0" i="0" kern="1200" dirty="0">
                          <a:solidFill>
                            <a:schemeClr val="dk1"/>
                          </a:solidFill>
                          <a:effectLst/>
                          <a:latin typeface="+mn-lt"/>
                          <a:ea typeface="+mn-ea"/>
                          <a:cs typeface="+mn-cs"/>
                        </a:rPr>
                        <a:t>78.26</a:t>
                      </a:r>
                      <a:endParaRPr lang="en-US" sz="1400" dirty="0"/>
                    </a:p>
                  </a:txBody>
                  <a:tcPr marL="73611" marR="73611" marT="36805" marB="36805"/>
                </a:tc>
                <a:extLst>
                  <a:ext uri="{0D108BD9-81ED-4DB2-BD59-A6C34878D82A}">
                    <a16:rowId xmlns:a16="http://schemas.microsoft.com/office/drawing/2014/main" val="171036476"/>
                  </a:ext>
                </a:extLst>
              </a:tr>
              <a:tr h="294443">
                <a:tc>
                  <a:txBody>
                    <a:bodyPr/>
                    <a:lstStyle/>
                    <a:p>
                      <a:r>
                        <a:rPr lang="en-US" sz="1400" b="0" i="0" kern="1200" dirty="0">
                          <a:solidFill>
                            <a:schemeClr val="dk1"/>
                          </a:solidFill>
                          <a:effectLst/>
                          <a:latin typeface="+mn-lt"/>
                          <a:ea typeface="+mn-ea"/>
                          <a:cs typeface="+mn-cs"/>
                        </a:rPr>
                        <a:t>Recall</a:t>
                      </a:r>
                      <a:endParaRPr lang="en-US" sz="1400" dirty="0"/>
                    </a:p>
                  </a:txBody>
                  <a:tcPr marL="73611" marR="73611" marT="36805" marB="36805"/>
                </a:tc>
                <a:tc>
                  <a:txBody>
                    <a:bodyPr/>
                    <a:lstStyle/>
                    <a:p>
                      <a:r>
                        <a:rPr lang="en-US" sz="1400" dirty="0"/>
                        <a:t>77.27</a:t>
                      </a:r>
                    </a:p>
                  </a:txBody>
                  <a:tcPr marL="73611" marR="73611" marT="36805" marB="36805"/>
                </a:tc>
                <a:extLst>
                  <a:ext uri="{0D108BD9-81ED-4DB2-BD59-A6C34878D82A}">
                    <a16:rowId xmlns:a16="http://schemas.microsoft.com/office/drawing/2014/main" val="692433044"/>
                  </a:ext>
                </a:extLst>
              </a:tr>
              <a:tr h="294443">
                <a:tc>
                  <a:txBody>
                    <a:bodyPr/>
                    <a:lstStyle/>
                    <a:p>
                      <a:r>
                        <a:rPr lang="en-US" sz="1400" dirty="0"/>
                        <a:t>Precision</a:t>
                      </a:r>
                    </a:p>
                  </a:txBody>
                  <a:tcPr marL="73611" marR="73611" marT="36805" marB="36805"/>
                </a:tc>
                <a:tc>
                  <a:txBody>
                    <a:bodyPr/>
                    <a:lstStyle/>
                    <a:p>
                      <a:r>
                        <a:rPr lang="en-US" sz="1400" dirty="0"/>
                        <a:t>59.03</a:t>
                      </a:r>
                    </a:p>
                  </a:txBody>
                  <a:tcPr marL="73611" marR="73611" marT="36805" marB="36805"/>
                </a:tc>
                <a:extLst>
                  <a:ext uri="{0D108BD9-81ED-4DB2-BD59-A6C34878D82A}">
                    <a16:rowId xmlns:a16="http://schemas.microsoft.com/office/drawing/2014/main" val="197537275"/>
                  </a:ext>
                </a:extLst>
              </a:tr>
              <a:tr h="294443">
                <a:tc>
                  <a:txBody>
                    <a:bodyPr/>
                    <a:lstStyle/>
                    <a:p>
                      <a:r>
                        <a:rPr lang="en-US" sz="1400" dirty="0"/>
                        <a:t>FPR</a:t>
                      </a:r>
                    </a:p>
                  </a:txBody>
                  <a:tcPr marL="73611" marR="73611" marT="36805" marB="36805"/>
                </a:tc>
                <a:tc>
                  <a:txBody>
                    <a:bodyPr/>
                    <a:lstStyle/>
                    <a:p>
                      <a:r>
                        <a:rPr lang="en-US" sz="1400" dirty="0"/>
                        <a:t>21.34</a:t>
                      </a:r>
                    </a:p>
                  </a:txBody>
                  <a:tcPr marL="73611" marR="73611" marT="36805" marB="36805"/>
                </a:tc>
                <a:extLst>
                  <a:ext uri="{0D108BD9-81ED-4DB2-BD59-A6C34878D82A}">
                    <a16:rowId xmlns:a16="http://schemas.microsoft.com/office/drawing/2014/main" val="2580739939"/>
                  </a:ext>
                </a:extLst>
              </a:tr>
              <a:tr h="294443">
                <a:tc>
                  <a:txBody>
                    <a:bodyPr/>
                    <a:lstStyle/>
                    <a:p>
                      <a:r>
                        <a:rPr lang="en-US" sz="1400" dirty="0"/>
                        <a:t>ROC- AUC</a:t>
                      </a:r>
                    </a:p>
                  </a:txBody>
                  <a:tcPr marL="73611" marR="73611" marT="36805" marB="36805"/>
                </a:tc>
                <a:tc>
                  <a:txBody>
                    <a:bodyPr/>
                    <a:lstStyle/>
                    <a:p>
                      <a:r>
                        <a:rPr lang="en-US" sz="1400" dirty="0"/>
                        <a:t>0.85</a:t>
                      </a:r>
                    </a:p>
                  </a:txBody>
                  <a:tcPr marL="73611" marR="73611" marT="36805" marB="36805"/>
                </a:tc>
                <a:extLst>
                  <a:ext uri="{0D108BD9-81ED-4DB2-BD59-A6C34878D82A}">
                    <a16:rowId xmlns:a16="http://schemas.microsoft.com/office/drawing/2014/main" val="1228531251"/>
                  </a:ext>
                </a:extLst>
              </a:tr>
            </a:tbl>
          </a:graphicData>
        </a:graphic>
      </p:graphicFrame>
      <p:sp>
        <p:nvSpPr>
          <p:cNvPr id="425" name="TextBox 424">
            <a:extLst>
              <a:ext uri="{FF2B5EF4-FFF2-40B4-BE49-F238E27FC236}">
                <a16:creationId xmlns:a16="http://schemas.microsoft.com/office/drawing/2014/main" id="{0C728096-2B15-7A9C-49E0-E113AE6C270B}"/>
              </a:ext>
            </a:extLst>
          </p:cNvPr>
          <p:cNvSpPr txBox="1"/>
          <p:nvPr/>
        </p:nvSpPr>
        <p:spPr>
          <a:xfrm>
            <a:off x="485627" y="3315608"/>
            <a:ext cx="1584241" cy="246221"/>
          </a:xfrm>
          <a:prstGeom prst="rect">
            <a:avLst/>
          </a:prstGeom>
          <a:noFill/>
        </p:spPr>
        <p:txBody>
          <a:bodyPr wrap="square">
            <a:spAutoFit/>
          </a:bodyPr>
          <a:lstStyle/>
          <a:p>
            <a:pPr algn="ctr"/>
            <a:r>
              <a:rPr lang="en-US" sz="1000" dirty="0"/>
              <a:t>Test Confusion Matrix</a:t>
            </a:r>
          </a:p>
        </p:txBody>
      </p:sp>
      <p:sp>
        <p:nvSpPr>
          <p:cNvPr id="427" name="TextBox 426">
            <a:extLst>
              <a:ext uri="{FF2B5EF4-FFF2-40B4-BE49-F238E27FC236}">
                <a16:creationId xmlns:a16="http://schemas.microsoft.com/office/drawing/2014/main" id="{383F79A8-F1E0-7052-FCB1-B1B35ACE3DEC}"/>
              </a:ext>
            </a:extLst>
          </p:cNvPr>
          <p:cNvSpPr txBox="1"/>
          <p:nvPr/>
        </p:nvSpPr>
        <p:spPr>
          <a:xfrm>
            <a:off x="5277113" y="4863230"/>
            <a:ext cx="1670564" cy="553998"/>
          </a:xfrm>
          <a:prstGeom prst="rect">
            <a:avLst/>
          </a:prstGeom>
          <a:noFill/>
        </p:spPr>
        <p:txBody>
          <a:bodyPr wrap="square" rtlCol="0">
            <a:spAutoFit/>
          </a:bodyPr>
          <a:lstStyle/>
          <a:p>
            <a:pPr algn="ctr"/>
            <a:r>
              <a:rPr lang="en-US" sz="1000" dirty="0"/>
              <a:t>Fold 0</a:t>
            </a:r>
          </a:p>
          <a:p>
            <a:pPr algn="ctr"/>
            <a:r>
              <a:rPr lang="en-US" sz="1000" dirty="0"/>
              <a:t>Train using all folds and predict for test data</a:t>
            </a:r>
          </a:p>
        </p:txBody>
      </p:sp>
      <p:sp>
        <p:nvSpPr>
          <p:cNvPr id="428" name="TextBox 427">
            <a:extLst>
              <a:ext uri="{FF2B5EF4-FFF2-40B4-BE49-F238E27FC236}">
                <a16:creationId xmlns:a16="http://schemas.microsoft.com/office/drawing/2014/main" id="{D5BA15BA-7296-C03F-5D22-D5A304813767}"/>
              </a:ext>
            </a:extLst>
          </p:cNvPr>
          <p:cNvSpPr txBox="1"/>
          <p:nvPr/>
        </p:nvSpPr>
        <p:spPr>
          <a:xfrm>
            <a:off x="6131474" y="3607195"/>
            <a:ext cx="796660" cy="400110"/>
          </a:xfrm>
          <a:prstGeom prst="rect">
            <a:avLst/>
          </a:prstGeom>
          <a:noFill/>
        </p:spPr>
        <p:txBody>
          <a:bodyPr wrap="square" rtlCol="0">
            <a:spAutoFit/>
          </a:bodyPr>
          <a:lstStyle/>
          <a:p>
            <a:pPr algn="ctr"/>
            <a:r>
              <a:rPr lang="en-US" sz="1000" dirty="0"/>
              <a:t>Average AUC 0.798</a:t>
            </a:r>
          </a:p>
        </p:txBody>
      </p:sp>
      <p:sp>
        <p:nvSpPr>
          <p:cNvPr id="429" name="TextBox 428">
            <a:extLst>
              <a:ext uri="{FF2B5EF4-FFF2-40B4-BE49-F238E27FC236}">
                <a16:creationId xmlns:a16="http://schemas.microsoft.com/office/drawing/2014/main" id="{BF05477D-4B29-6808-DF89-871CEF6BE2D8}"/>
              </a:ext>
            </a:extLst>
          </p:cNvPr>
          <p:cNvSpPr txBox="1"/>
          <p:nvPr/>
        </p:nvSpPr>
        <p:spPr>
          <a:xfrm>
            <a:off x="5484151" y="3353809"/>
            <a:ext cx="407484" cy="246221"/>
          </a:xfrm>
          <a:prstGeom prst="rect">
            <a:avLst/>
          </a:prstGeom>
          <a:noFill/>
        </p:spPr>
        <p:txBody>
          <a:bodyPr wrap="none" rtlCol="0">
            <a:spAutoFit/>
          </a:bodyPr>
          <a:lstStyle/>
          <a:p>
            <a:pPr algn="ctr"/>
            <a:r>
              <a:rPr lang="en-US" sz="1000" b="1" dirty="0"/>
              <a:t>ROC</a:t>
            </a:r>
          </a:p>
        </p:txBody>
      </p:sp>
      <p:pic>
        <p:nvPicPr>
          <p:cNvPr id="3" name="Picture 2">
            <a:extLst>
              <a:ext uri="{FF2B5EF4-FFF2-40B4-BE49-F238E27FC236}">
                <a16:creationId xmlns:a16="http://schemas.microsoft.com/office/drawing/2014/main" id="{2F4D350D-1A22-8C5A-1DCA-A07ED9FACCAD}"/>
              </a:ext>
            </a:extLst>
          </p:cNvPr>
          <p:cNvPicPr>
            <a:picLocks noChangeAspect="1"/>
          </p:cNvPicPr>
          <p:nvPr/>
        </p:nvPicPr>
        <p:blipFill>
          <a:blip r:embed="rId3"/>
          <a:stretch>
            <a:fillRect/>
          </a:stretch>
        </p:blipFill>
        <p:spPr>
          <a:xfrm>
            <a:off x="432360" y="1584148"/>
            <a:ext cx="1900023" cy="1769661"/>
          </a:xfrm>
          <a:prstGeom prst="rect">
            <a:avLst/>
          </a:prstGeom>
        </p:spPr>
      </p:pic>
    </p:spTree>
    <p:extLst>
      <p:ext uri="{BB962C8B-B14F-4D97-AF65-F5344CB8AC3E}">
        <p14:creationId xmlns:p14="http://schemas.microsoft.com/office/powerpoint/2010/main" val="1408382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C231D4-F3F8-ACBD-DF34-F93ABAAF650D}"/>
              </a:ext>
            </a:extLst>
          </p:cNvPr>
          <p:cNvSpPr>
            <a:spLocks noGrp="1"/>
          </p:cNvSpPr>
          <p:nvPr>
            <p:ph type="ftr" sz="quarter" idx="11"/>
          </p:nvPr>
        </p:nvSpPr>
        <p:spPr/>
        <p:txBody>
          <a:bodyPr/>
          <a:lstStyle/>
          <a:p>
            <a:r>
              <a:rPr lang="en-US"/>
              <a:t>M. Meenakshi Sundaram, S. Ganesh</a:t>
            </a:r>
          </a:p>
        </p:txBody>
      </p:sp>
      <p:sp>
        <p:nvSpPr>
          <p:cNvPr id="3" name="Title 1">
            <a:extLst>
              <a:ext uri="{FF2B5EF4-FFF2-40B4-BE49-F238E27FC236}">
                <a16:creationId xmlns:a16="http://schemas.microsoft.com/office/drawing/2014/main" id="{C7F661BC-A874-72DC-2371-8F02324D3E4D}"/>
              </a:ext>
            </a:extLst>
          </p:cNvPr>
          <p:cNvSpPr txBox="1">
            <a:spLocks/>
          </p:cNvSpPr>
          <p:nvPr/>
        </p:nvSpPr>
        <p:spPr>
          <a:xfrm>
            <a:off x="707571" y="136525"/>
            <a:ext cx="11248588"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Min sample leaf 0.1232 vs 0.1061 Tree Optimized Results</a:t>
            </a:r>
          </a:p>
        </p:txBody>
      </p:sp>
      <p:sp>
        <p:nvSpPr>
          <p:cNvPr id="4" name="Content Placeholder 23">
            <a:extLst>
              <a:ext uri="{FF2B5EF4-FFF2-40B4-BE49-F238E27FC236}">
                <a16:creationId xmlns:a16="http://schemas.microsoft.com/office/drawing/2014/main" id="{6FCA0FA6-78A1-370A-25E7-50E959225675}"/>
              </a:ext>
            </a:extLst>
          </p:cNvPr>
          <p:cNvSpPr txBox="1">
            <a:spLocks/>
          </p:cNvSpPr>
          <p:nvPr/>
        </p:nvSpPr>
        <p:spPr>
          <a:xfrm>
            <a:off x="810436" y="1261443"/>
            <a:ext cx="3162258" cy="54570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t>Notes:</a:t>
            </a:r>
          </a:p>
          <a:p>
            <a:pPr>
              <a:lnSpc>
                <a:spcPct val="100000"/>
              </a:lnSpc>
              <a:buFont typeface="+mj-lt"/>
              <a:buAutoNum type="arabicPeriod"/>
            </a:pPr>
            <a:r>
              <a:rPr lang="en-US" sz="1100" dirty="0"/>
              <a:t>Operating threshold is the probability above which we consider the data to indicate diabetes. Operating threshold varies metrics like recall, precision, FPR. This does not vary the ROC curve or its AUC.</a:t>
            </a:r>
          </a:p>
          <a:p>
            <a:pPr>
              <a:lnSpc>
                <a:spcPct val="100000"/>
              </a:lnSpc>
              <a:buFont typeface="+mj-lt"/>
              <a:buAutoNum type="arabicPeriod"/>
            </a:pPr>
            <a:r>
              <a:rPr lang="en-US" sz="1100" dirty="0"/>
              <a:t>The dataset used for testing/training varies ROC-AUC, and in turn all metrics.</a:t>
            </a:r>
          </a:p>
          <a:p>
            <a:pPr>
              <a:lnSpc>
                <a:spcPct val="100000"/>
              </a:lnSpc>
              <a:buFont typeface="+mj-lt"/>
              <a:buAutoNum type="arabicPeriod"/>
            </a:pPr>
            <a:r>
              <a:rPr lang="en-US" sz="1100" dirty="0"/>
              <a:t>Overall model performance is indicated by: ROC curve, the ROC-AUC and the cross validation average, standard deviation of all metrics.</a:t>
            </a:r>
          </a:p>
          <a:p>
            <a:pPr marL="0" indent="0">
              <a:buFont typeface="Arial" panose="020B0604020202020204" pitchFamily="34" charset="0"/>
              <a:buNone/>
              <a:defRPr/>
            </a:pPr>
            <a:r>
              <a:rPr lang="en-US" sz="1700" dirty="0">
                <a:solidFill>
                  <a:prstClr val="black"/>
                </a:solidFill>
              </a:rPr>
              <a:t>Conclusion:</a:t>
            </a:r>
          </a:p>
          <a:p>
            <a:pPr>
              <a:buFont typeface="+mj-lt"/>
              <a:buAutoNum type="arabicPeriod"/>
            </a:pPr>
            <a:r>
              <a:rPr lang="en-US" sz="1100" dirty="0"/>
              <a:t>Msl 0.1061 accuracy, precision is higher percentage than Msl 0.0892 on both test and CV validation.</a:t>
            </a:r>
          </a:p>
          <a:p>
            <a:pPr>
              <a:buFont typeface="+mj-lt"/>
              <a:buAutoNum type="arabicPeriod"/>
            </a:pPr>
            <a:r>
              <a:rPr lang="en-US" sz="1100" dirty="0"/>
              <a:t>Msl 0.0892 recall is better than Msl 0.1061 recall on both test and CV validation.</a:t>
            </a:r>
          </a:p>
          <a:p>
            <a:pPr>
              <a:buFont typeface="+mj-lt"/>
              <a:buAutoNum type="arabicPeriod"/>
            </a:pPr>
            <a:r>
              <a:rPr lang="en-US" sz="1100" dirty="0"/>
              <a:t>Msl 0.1061 FPR is better than Msl 0.0892. Even on test data Msl 0.0892’s AUC is higher than Msl 0.1061’s AUC, but Msl 0.0892 wrong predictions also high.</a:t>
            </a:r>
          </a:p>
          <a:p>
            <a:pPr>
              <a:buFont typeface="+mj-lt"/>
              <a:buAutoNum type="arabicPeriod"/>
            </a:pPr>
            <a:r>
              <a:rPr lang="en-US" sz="1100" dirty="0"/>
              <a:t>In this two things we can’t say this is better model, it’s depends on our business need. If we need more recall rate then we chosen Msl 0.0892. If we need more precision we chosen Msl 0.1061.</a:t>
            </a:r>
          </a:p>
          <a:p>
            <a:pPr>
              <a:buFont typeface="+mj-lt"/>
              <a:buAutoNum type="arabicPeriod"/>
            </a:pPr>
            <a:r>
              <a:rPr lang="en-US" sz="1100" dirty="0"/>
              <a:t>Msl 00892’s variability is higher than Msl 0.1061.</a:t>
            </a:r>
          </a:p>
        </p:txBody>
      </p:sp>
      <p:sp>
        <p:nvSpPr>
          <p:cNvPr id="5" name="Footer Placeholder 4">
            <a:extLst>
              <a:ext uri="{FF2B5EF4-FFF2-40B4-BE49-F238E27FC236}">
                <a16:creationId xmlns:a16="http://schemas.microsoft.com/office/drawing/2014/main" id="{490D19E7-F2EE-9CF0-60A8-EC26DBA756AE}"/>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 Meenakshi Sundaram, S. Ganesh</a:t>
            </a:r>
            <a:endParaRPr lang="en-US" dirty="0"/>
          </a:p>
        </p:txBody>
      </p:sp>
      <p:graphicFrame>
        <p:nvGraphicFramePr>
          <p:cNvPr id="6" name="Table 1832">
            <a:extLst>
              <a:ext uri="{FF2B5EF4-FFF2-40B4-BE49-F238E27FC236}">
                <a16:creationId xmlns:a16="http://schemas.microsoft.com/office/drawing/2014/main" id="{F5F356CD-8450-5B59-2E5B-58D3EAC7390F}"/>
              </a:ext>
            </a:extLst>
          </p:cNvPr>
          <p:cNvGraphicFramePr>
            <a:graphicFrameLocks noGrp="1"/>
          </p:cNvGraphicFramePr>
          <p:nvPr>
            <p:extLst>
              <p:ext uri="{D42A27DB-BD31-4B8C-83A1-F6EECF244321}">
                <p14:modId xmlns:p14="http://schemas.microsoft.com/office/powerpoint/2010/main" val="3621245432"/>
              </p:ext>
            </p:extLst>
          </p:nvPr>
        </p:nvGraphicFramePr>
        <p:xfrm>
          <a:off x="6006139" y="1578310"/>
          <a:ext cx="5894314" cy="1898720"/>
        </p:xfrm>
        <a:graphic>
          <a:graphicData uri="http://schemas.openxmlformats.org/drawingml/2006/table">
            <a:tbl>
              <a:tblPr firstRow="1" bandRow="1">
                <a:tableStyleId>{5C22544A-7EE6-4342-B048-85BDC9FD1C3A}</a:tableStyleId>
              </a:tblPr>
              <a:tblGrid>
                <a:gridCol w="898364">
                  <a:extLst>
                    <a:ext uri="{9D8B030D-6E8A-4147-A177-3AD203B41FA5}">
                      <a16:colId xmlns:a16="http://schemas.microsoft.com/office/drawing/2014/main" val="3757442658"/>
                    </a:ext>
                  </a:extLst>
                </a:gridCol>
                <a:gridCol w="1159920">
                  <a:extLst>
                    <a:ext uri="{9D8B030D-6E8A-4147-A177-3AD203B41FA5}">
                      <a16:colId xmlns:a16="http://schemas.microsoft.com/office/drawing/2014/main" val="216245063"/>
                    </a:ext>
                  </a:extLst>
                </a:gridCol>
                <a:gridCol w="2073304">
                  <a:extLst>
                    <a:ext uri="{9D8B030D-6E8A-4147-A177-3AD203B41FA5}">
                      <a16:colId xmlns:a16="http://schemas.microsoft.com/office/drawing/2014/main" val="2481397457"/>
                    </a:ext>
                  </a:extLst>
                </a:gridCol>
                <a:gridCol w="1762726">
                  <a:extLst>
                    <a:ext uri="{9D8B030D-6E8A-4147-A177-3AD203B41FA5}">
                      <a16:colId xmlns:a16="http://schemas.microsoft.com/office/drawing/2014/main" val="4014988875"/>
                    </a:ext>
                  </a:extLst>
                </a:gridCol>
              </a:tblGrid>
              <a:tr h="463870">
                <a:tc>
                  <a:txBody>
                    <a:bodyPr/>
                    <a:lstStyle/>
                    <a:p>
                      <a:r>
                        <a:rPr lang="en-US" sz="1400" dirty="0"/>
                        <a:t>Metrics</a:t>
                      </a:r>
                    </a:p>
                  </a:txBody>
                  <a:tcPr marL="73611" marR="73611" marT="36805" marB="36805"/>
                </a:tc>
                <a:tc>
                  <a:txBody>
                    <a:bodyPr/>
                    <a:lstStyle/>
                    <a:p>
                      <a:r>
                        <a:rPr lang="en-US" sz="1400" dirty="0"/>
                        <a:t>Value on Test</a:t>
                      </a:r>
                    </a:p>
                  </a:txBody>
                  <a:tcPr marL="73611" marR="73611" marT="36805" marB="36805"/>
                </a:tc>
                <a:tc>
                  <a:txBody>
                    <a:bodyPr/>
                    <a:lstStyle/>
                    <a:p>
                      <a:r>
                        <a:rPr lang="en-US" sz="1400" dirty="0"/>
                        <a:t>Average (5 Fold CV + Test)</a:t>
                      </a:r>
                    </a:p>
                  </a:txBody>
                  <a:tcPr marL="73611" marR="73611" marT="36805" marB="36805"/>
                </a:tc>
                <a:tc>
                  <a:txBody>
                    <a:bodyPr/>
                    <a:lstStyle/>
                    <a:p>
                      <a:r>
                        <a:rPr lang="en-US" sz="1400" dirty="0"/>
                        <a:t>STD (5 Fold CV + Test)</a:t>
                      </a:r>
                    </a:p>
                  </a:txBody>
                  <a:tcPr marL="73611" marR="73611" marT="36805" marB="36805"/>
                </a:tc>
                <a:extLst>
                  <a:ext uri="{0D108BD9-81ED-4DB2-BD59-A6C34878D82A}">
                    <a16:rowId xmlns:a16="http://schemas.microsoft.com/office/drawing/2014/main" val="1139231213"/>
                  </a:ext>
                </a:extLst>
              </a:tr>
              <a:tr h="272986">
                <a:tc>
                  <a:txBody>
                    <a:bodyPr/>
                    <a:lstStyle/>
                    <a:p>
                      <a:r>
                        <a:rPr lang="en-US" sz="1400" b="0" i="0" kern="1200" dirty="0">
                          <a:solidFill>
                            <a:schemeClr val="dk1"/>
                          </a:solidFill>
                          <a:effectLst/>
                          <a:latin typeface="+mn-lt"/>
                          <a:ea typeface="+mn-ea"/>
                          <a:cs typeface="+mn-cs"/>
                        </a:rPr>
                        <a:t>Accuracy</a:t>
                      </a:r>
                      <a:endParaRPr lang="en-US" sz="1400" dirty="0"/>
                    </a:p>
                  </a:txBody>
                  <a:tcPr marL="73611" marR="73611" marT="36805" marB="36805"/>
                </a:tc>
                <a:tc>
                  <a:txBody>
                    <a:bodyPr/>
                    <a:lstStyle/>
                    <a:p>
                      <a:r>
                        <a:rPr lang="en-US" sz="1400" b="0" i="0" kern="1200" dirty="0">
                          <a:solidFill>
                            <a:schemeClr val="dk1"/>
                          </a:solidFill>
                          <a:effectLst/>
                          <a:latin typeface="+mn-lt"/>
                          <a:ea typeface="+mn-ea"/>
                          <a:cs typeface="+mn-cs"/>
                        </a:rPr>
                        <a:t>78.70</a:t>
                      </a:r>
                      <a:endParaRPr lang="en-US" sz="1400" dirty="0"/>
                    </a:p>
                  </a:txBody>
                  <a:tcPr marL="73611" marR="73611" marT="36805" marB="36805"/>
                </a:tc>
                <a:tc>
                  <a:txBody>
                    <a:bodyPr/>
                    <a:lstStyle/>
                    <a:p>
                      <a:r>
                        <a:rPr lang="en-US" sz="1400" dirty="0"/>
                        <a:t>75.38</a:t>
                      </a:r>
                    </a:p>
                  </a:txBody>
                  <a:tcPr marL="73611" marR="73611" marT="36805" marB="368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4.17</a:t>
                      </a:r>
                    </a:p>
                  </a:txBody>
                  <a:tcPr marL="73611" marR="73611" marT="36805" marB="36805"/>
                </a:tc>
                <a:extLst>
                  <a:ext uri="{0D108BD9-81ED-4DB2-BD59-A6C34878D82A}">
                    <a16:rowId xmlns:a16="http://schemas.microsoft.com/office/drawing/2014/main" val="171036476"/>
                  </a:ext>
                </a:extLst>
              </a:tr>
              <a:tr h="272986">
                <a:tc>
                  <a:txBody>
                    <a:bodyPr/>
                    <a:lstStyle/>
                    <a:p>
                      <a:r>
                        <a:rPr lang="en-US" sz="1400" b="0" i="0" kern="1200" dirty="0">
                          <a:solidFill>
                            <a:schemeClr val="dk1"/>
                          </a:solidFill>
                          <a:effectLst/>
                          <a:latin typeface="+mn-lt"/>
                          <a:ea typeface="+mn-ea"/>
                          <a:cs typeface="+mn-cs"/>
                        </a:rPr>
                        <a:t>Recall</a:t>
                      </a:r>
                      <a:endParaRPr lang="en-US" sz="1400" dirty="0"/>
                    </a:p>
                  </a:txBody>
                  <a:tcPr marL="73611" marR="73611" marT="36805" marB="36805"/>
                </a:tc>
                <a:tc>
                  <a:txBody>
                    <a:bodyPr/>
                    <a:lstStyle/>
                    <a:p>
                      <a:r>
                        <a:rPr lang="en-US" sz="1400" dirty="0"/>
                        <a:t>60.61</a:t>
                      </a:r>
                    </a:p>
                  </a:txBody>
                  <a:tcPr marL="73611" marR="73611" marT="36805" marB="36805"/>
                </a:tc>
                <a:tc>
                  <a:txBody>
                    <a:bodyPr/>
                    <a:lstStyle/>
                    <a:p>
                      <a:r>
                        <a:rPr lang="en-US" sz="1400" dirty="0"/>
                        <a:t>59.18</a:t>
                      </a:r>
                    </a:p>
                  </a:txBody>
                  <a:tcPr marL="73611" marR="73611" marT="36805" marB="36805"/>
                </a:tc>
                <a:tc>
                  <a:txBody>
                    <a:bodyPr/>
                    <a:lstStyle/>
                    <a:p>
                      <a:r>
                        <a:rPr lang="en-US" sz="1400" dirty="0"/>
                        <a:t>11.27</a:t>
                      </a:r>
                    </a:p>
                  </a:txBody>
                  <a:tcPr marL="73611" marR="73611" marT="36805" marB="36805"/>
                </a:tc>
                <a:extLst>
                  <a:ext uri="{0D108BD9-81ED-4DB2-BD59-A6C34878D82A}">
                    <a16:rowId xmlns:a16="http://schemas.microsoft.com/office/drawing/2014/main" val="692433044"/>
                  </a:ext>
                </a:extLst>
              </a:tr>
              <a:tr h="272986">
                <a:tc>
                  <a:txBody>
                    <a:bodyPr/>
                    <a:lstStyle/>
                    <a:p>
                      <a:r>
                        <a:rPr lang="en-US" sz="1400" dirty="0"/>
                        <a:t>Precision</a:t>
                      </a:r>
                    </a:p>
                  </a:txBody>
                  <a:tcPr marL="73611" marR="73611" marT="36805" marB="36805"/>
                </a:tc>
                <a:tc>
                  <a:txBody>
                    <a:bodyPr/>
                    <a:lstStyle/>
                    <a:p>
                      <a:r>
                        <a:rPr lang="en-US" sz="1400" dirty="0"/>
                        <a:t>63.49</a:t>
                      </a:r>
                    </a:p>
                  </a:txBody>
                  <a:tcPr marL="73611" marR="73611" marT="36805" marB="36805"/>
                </a:tc>
                <a:tc>
                  <a:txBody>
                    <a:bodyPr/>
                    <a:lstStyle/>
                    <a:p>
                      <a:r>
                        <a:rPr lang="en-US" sz="1400" dirty="0"/>
                        <a:t>67.76</a:t>
                      </a:r>
                    </a:p>
                  </a:txBody>
                  <a:tcPr marL="73611" marR="73611" marT="36805" marB="36805"/>
                </a:tc>
                <a:tc>
                  <a:txBody>
                    <a:bodyPr/>
                    <a:lstStyle/>
                    <a:p>
                      <a:r>
                        <a:rPr lang="en-US" sz="1400" dirty="0"/>
                        <a:t>3.80</a:t>
                      </a:r>
                    </a:p>
                  </a:txBody>
                  <a:tcPr marL="73611" marR="73611" marT="36805" marB="36805"/>
                </a:tc>
                <a:extLst>
                  <a:ext uri="{0D108BD9-81ED-4DB2-BD59-A6C34878D82A}">
                    <a16:rowId xmlns:a16="http://schemas.microsoft.com/office/drawing/2014/main" val="197537275"/>
                  </a:ext>
                </a:extLst>
              </a:tr>
              <a:tr h="272986">
                <a:tc>
                  <a:txBody>
                    <a:bodyPr/>
                    <a:lstStyle/>
                    <a:p>
                      <a:r>
                        <a:rPr lang="en-US" sz="1400" dirty="0"/>
                        <a:t>FPR</a:t>
                      </a:r>
                    </a:p>
                  </a:txBody>
                  <a:tcPr marL="73611" marR="73611" marT="36805" marB="36805"/>
                </a:tc>
                <a:tc>
                  <a:txBody>
                    <a:bodyPr/>
                    <a:lstStyle/>
                    <a:p>
                      <a:r>
                        <a:rPr lang="en-US" sz="1400" dirty="0"/>
                        <a:t>14.02</a:t>
                      </a:r>
                    </a:p>
                  </a:txBody>
                  <a:tcPr marL="73611" marR="73611" marT="36805" marB="36805"/>
                </a:tc>
                <a:tc>
                  <a:txBody>
                    <a:bodyPr/>
                    <a:lstStyle/>
                    <a:p>
                      <a:r>
                        <a:rPr lang="en-US" sz="1400" dirty="0"/>
                        <a:t>15.48</a:t>
                      </a:r>
                    </a:p>
                  </a:txBody>
                  <a:tcPr marL="73611" marR="73611" marT="36805" marB="36805"/>
                </a:tc>
                <a:tc>
                  <a:txBody>
                    <a:bodyPr/>
                    <a:lstStyle/>
                    <a:p>
                      <a:r>
                        <a:rPr lang="en-US" sz="1400" dirty="0"/>
                        <a:t>0.91</a:t>
                      </a:r>
                    </a:p>
                  </a:txBody>
                  <a:tcPr marL="73611" marR="73611" marT="36805" marB="36805"/>
                </a:tc>
                <a:extLst>
                  <a:ext uri="{0D108BD9-81ED-4DB2-BD59-A6C34878D82A}">
                    <a16:rowId xmlns:a16="http://schemas.microsoft.com/office/drawing/2014/main" val="2580739939"/>
                  </a:ext>
                </a:extLst>
              </a:tr>
              <a:tr h="272986">
                <a:tc>
                  <a:txBody>
                    <a:bodyPr/>
                    <a:lstStyle/>
                    <a:p>
                      <a:r>
                        <a:rPr lang="en-US" sz="1400" dirty="0"/>
                        <a:t>ROC- AUC</a:t>
                      </a:r>
                    </a:p>
                  </a:txBody>
                  <a:tcPr marL="73611" marR="73611" marT="36805" marB="36805"/>
                </a:tc>
                <a:tc>
                  <a:txBody>
                    <a:bodyPr/>
                    <a:lstStyle/>
                    <a:p>
                      <a:r>
                        <a:rPr lang="en-US" sz="1400" dirty="0"/>
                        <a:t>0.83</a:t>
                      </a:r>
                    </a:p>
                  </a:txBody>
                  <a:tcPr marL="73611" marR="73611" marT="36805" marB="36805"/>
                </a:tc>
                <a:tc>
                  <a:txBody>
                    <a:bodyPr/>
                    <a:lstStyle/>
                    <a:p>
                      <a:r>
                        <a:rPr lang="en-US" sz="1400" dirty="0"/>
                        <a:t>0.798</a:t>
                      </a:r>
                    </a:p>
                  </a:txBody>
                  <a:tcPr marL="73611" marR="73611" marT="36805" marB="36805"/>
                </a:tc>
                <a:tc>
                  <a:txBody>
                    <a:bodyPr/>
                    <a:lstStyle/>
                    <a:p>
                      <a:r>
                        <a:rPr lang="en-US" sz="1400" dirty="0"/>
                        <a:t>0.03</a:t>
                      </a:r>
                    </a:p>
                  </a:txBody>
                  <a:tcPr marL="73611" marR="73611" marT="36805" marB="36805"/>
                </a:tc>
                <a:extLst>
                  <a:ext uri="{0D108BD9-81ED-4DB2-BD59-A6C34878D82A}">
                    <a16:rowId xmlns:a16="http://schemas.microsoft.com/office/drawing/2014/main" val="1228531251"/>
                  </a:ext>
                </a:extLst>
              </a:tr>
            </a:tbl>
          </a:graphicData>
        </a:graphic>
      </p:graphicFrame>
      <p:graphicFrame>
        <p:nvGraphicFramePr>
          <p:cNvPr id="11" name="Table 1832">
            <a:extLst>
              <a:ext uri="{FF2B5EF4-FFF2-40B4-BE49-F238E27FC236}">
                <a16:creationId xmlns:a16="http://schemas.microsoft.com/office/drawing/2014/main" id="{08093464-5DEF-ED6A-9CC6-DC906DF8AB2E}"/>
              </a:ext>
            </a:extLst>
          </p:cNvPr>
          <p:cNvGraphicFramePr>
            <a:graphicFrameLocks noGrp="1"/>
          </p:cNvGraphicFramePr>
          <p:nvPr>
            <p:extLst>
              <p:ext uri="{D42A27DB-BD31-4B8C-83A1-F6EECF244321}">
                <p14:modId xmlns:p14="http://schemas.microsoft.com/office/powerpoint/2010/main" val="83774910"/>
              </p:ext>
            </p:extLst>
          </p:nvPr>
        </p:nvGraphicFramePr>
        <p:xfrm>
          <a:off x="6061845" y="4043048"/>
          <a:ext cx="5894314" cy="1915643"/>
        </p:xfrm>
        <a:graphic>
          <a:graphicData uri="http://schemas.openxmlformats.org/drawingml/2006/table">
            <a:tbl>
              <a:tblPr firstRow="1" bandRow="1">
                <a:tableStyleId>{5C22544A-7EE6-4342-B048-85BDC9FD1C3A}</a:tableStyleId>
              </a:tblPr>
              <a:tblGrid>
                <a:gridCol w="898364">
                  <a:extLst>
                    <a:ext uri="{9D8B030D-6E8A-4147-A177-3AD203B41FA5}">
                      <a16:colId xmlns:a16="http://schemas.microsoft.com/office/drawing/2014/main" val="3757442658"/>
                    </a:ext>
                  </a:extLst>
                </a:gridCol>
                <a:gridCol w="1159920">
                  <a:extLst>
                    <a:ext uri="{9D8B030D-6E8A-4147-A177-3AD203B41FA5}">
                      <a16:colId xmlns:a16="http://schemas.microsoft.com/office/drawing/2014/main" val="216245063"/>
                    </a:ext>
                  </a:extLst>
                </a:gridCol>
                <a:gridCol w="2073304">
                  <a:extLst>
                    <a:ext uri="{9D8B030D-6E8A-4147-A177-3AD203B41FA5}">
                      <a16:colId xmlns:a16="http://schemas.microsoft.com/office/drawing/2014/main" val="903874549"/>
                    </a:ext>
                  </a:extLst>
                </a:gridCol>
                <a:gridCol w="1762726">
                  <a:extLst>
                    <a:ext uri="{9D8B030D-6E8A-4147-A177-3AD203B41FA5}">
                      <a16:colId xmlns:a16="http://schemas.microsoft.com/office/drawing/2014/main" val="1643809417"/>
                    </a:ext>
                  </a:extLst>
                </a:gridCol>
              </a:tblGrid>
              <a:tr h="480793">
                <a:tc>
                  <a:txBody>
                    <a:bodyPr/>
                    <a:lstStyle/>
                    <a:p>
                      <a:r>
                        <a:rPr lang="en-US" sz="1400" dirty="0"/>
                        <a:t>Metrics</a:t>
                      </a:r>
                    </a:p>
                  </a:txBody>
                  <a:tcPr marL="73611" marR="73611" marT="36805" marB="36805"/>
                </a:tc>
                <a:tc>
                  <a:txBody>
                    <a:bodyPr/>
                    <a:lstStyle/>
                    <a:p>
                      <a:r>
                        <a:rPr lang="en-US" sz="1400" dirty="0"/>
                        <a:t>Value on Test</a:t>
                      </a:r>
                    </a:p>
                  </a:txBody>
                  <a:tcPr marL="73611" marR="73611" marT="36805" marB="36805"/>
                </a:tc>
                <a:tc>
                  <a:txBody>
                    <a:bodyPr/>
                    <a:lstStyle/>
                    <a:p>
                      <a:r>
                        <a:rPr lang="en-US" sz="1400" dirty="0"/>
                        <a:t>Average (5 Fold CV + Test)</a:t>
                      </a:r>
                    </a:p>
                  </a:txBody>
                  <a:tcPr marL="73611" marR="73611" marT="36805" marB="36805"/>
                </a:tc>
                <a:tc>
                  <a:txBody>
                    <a:bodyPr/>
                    <a:lstStyle/>
                    <a:p>
                      <a:r>
                        <a:rPr lang="en-US" sz="1400" dirty="0"/>
                        <a:t>STD (5 Fold CV + Test)</a:t>
                      </a:r>
                    </a:p>
                  </a:txBody>
                  <a:tcPr marL="73611" marR="73611" marT="36805" marB="36805"/>
                </a:tc>
                <a:extLst>
                  <a:ext uri="{0D108BD9-81ED-4DB2-BD59-A6C34878D82A}">
                    <a16:rowId xmlns:a16="http://schemas.microsoft.com/office/drawing/2014/main" val="1139231213"/>
                  </a:ext>
                </a:extLst>
              </a:tr>
              <a:tr h="282946">
                <a:tc>
                  <a:txBody>
                    <a:bodyPr/>
                    <a:lstStyle/>
                    <a:p>
                      <a:r>
                        <a:rPr lang="en-US" sz="1400" b="0" i="0" kern="1200" dirty="0">
                          <a:solidFill>
                            <a:schemeClr val="dk1"/>
                          </a:solidFill>
                          <a:effectLst/>
                          <a:latin typeface="+mn-lt"/>
                          <a:ea typeface="+mn-ea"/>
                          <a:cs typeface="+mn-cs"/>
                        </a:rPr>
                        <a:t>Accuracy</a:t>
                      </a:r>
                      <a:endParaRPr lang="en-US" sz="1400" dirty="0"/>
                    </a:p>
                  </a:txBody>
                  <a:tcPr marL="73611" marR="73611" marT="36805" marB="36805"/>
                </a:tc>
                <a:tc>
                  <a:txBody>
                    <a:bodyPr/>
                    <a:lstStyle/>
                    <a:p>
                      <a:r>
                        <a:rPr lang="en-US" sz="1400" b="0" i="0" kern="1200" dirty="0">
                          <a:solidFill>
                            <a:schemeClr val="dk1"/>
                          </a:solidFill>
                          <a:effectLst/>
                          <a:latin typeface="+mn-lt"/>
                          <a:ea typeface="+mn-ea"/>
                          <a:cs typeface="+mn-cs"/>
                        </a:rPr>
                        <a:t>78.26</a:t>
                      </a:r>
                      <a:endParaRPr lang="en-US" sz="1400" dirty="0"/>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75</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4.52</a:t>
                      </a:r>
                    </a:p>
                  </a:txBody>
                  <a:tcPr marL="73611" marR="73611" marT="36805" marB="36805"/>
                </a:tc>
                <a:extLst>
                  <a:ext uri="{0D108BD9-81ED-4DB2-BD59-A6C34878D82A}">
                    <a16:rowId xmlns:a16="http://schemas.microsoft.com/office/drawing/2014/main" val="171036476"/>
                  </a:ext>
                </a:extLst>
              </a:tr>
              <a:tr h="282946">
                <a:tc>
                  <a:txBody>
                    <a:bodyPr/>
                    <a:lstStyle/>
                    <a:p>
                      <a:r>
                        <a:rPr lang="en-US" sz="1400" b="0" i="0" kern="1200" dirty="0">
                          <a:solidFill>
                            <a:schemeClr val="dk1"/>
                          </a:solidFill>
                          <a:effectLst/>
                          <a:latin typeface="+mn-lt"/>
                          <a:ea typeface="+mn-ea"/>
                          <a:cs typeface="+mn-cs"/>
                        </a:rPr>
                        <a:t>Recall</a:t>
                      </a:r>
                      <a:endParaRPr lang="en-US" sz="1400" dirty="0"/>
                    </a:p>
                  </a:txBody>
                  <a:tcPr marL="73611" marR="73611" marT="36805" marB="36805"/>
                </a:tc>
                <a:tc>
                  <a:txBody>
                    <a:bodyPr/>
                    <a:lstStyle/>
                    <a:p>
                      <a:r>
                        <a:rPr lang="en-US" sz="1400" dirty="0"/>
                        <a:t>77.27</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62.40</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13.41</a:t>
                      </a:r>
                    </a:p>
                  </a:txBody>
                  <a:tcPr marL="73611" marR="73611" marT="36805" marB="36805"/>
                </a:tc>
                <a:extLst>
                  <a:ext uri="{0D108BD9-81ED-4DB2-BD59-A6C34878D82A}">
                    <a16:rowId xmlns:a16="http://schemas.microsoft.com/office/drawing/2014/main" val="692433044"/>
                  </a:ext>
                </a:extLst>
              </a:tr>
              <a:tr h="282946">
                <a:tc>
                  <a:txBody>
                    <a:bodyPr/>
                    <a:lstStyle/>
                    <a:p>
                      <a:r>
                        <a:rPr lang="en-US" sz="1400" dirty="0"/>
                        <a:t>Precision</a:t>
                      </a:r>
                    </a:p>
                  </a:txBody>
                  <a:tcPr marL="73611" marR="73611" marT="36805" marB="36805"/>
                </a:tc>
                <a:tc>
                  <a:txBody>
                    <a:bodyPr/>
                    <a:lstStyle/>
                    <a:p>
                      <a:r>
                        <a:rPr lang="en-US" sz="1400" dirty="0"/>
                        <a:t>59.03</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67.06</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7.18</a:t>
                      </a:r>
                    </a:p>
                  </a:txBody>
                  <a:tcPr marL="73611" marR="73611" marT="36805" marB="36805"/>
                </a:tc>
                <a:extLst>
                  <a:ext uri="{0D108BD9-81ED-4DB2-BD59-A6C34878D82A}">
                    <a16:rowId xmlns:a16="http://schemas.microsoft.com/office/drawing/2014/main" val="197537275"/>
                  </a:ext>
                </a:extLst>
              </a:tr>
              <a:tr h="282946">
                <a:tc>
                  <a:txBody>
                    <a:bodyPr/>
                    <a:lstStyle/>
                    <a:p>
                      <a:r>
                        <a:rPr lang="en-US" sz="1400" dirty="0"/>
                        <a:t>FPR</a:t>
                      </a:r>
                    </a:p>
                  </a:txBody>
                  <a:tcPr marL="73611" marR="73611" marT="36805" marB="36805"/>
                </a:tc>
                <a:tc>
                  <a:txBody>
                    <a:bodyPr/>
                    <a:lstStyle/>
                    <a:p>
                      <a:r>
                        <a:rPr lang="en-US" sz="1400" dirty="0"/>
                        <a:t>21.34</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17.42</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5.83</a:t>
                      </a:r>
                    </a:p>
                  </a:txBody>
                  <a:tcPr marL="73611" marR="73611" marT="36805" marB="36805"/>
                </a:tc>
                <a:extLst>
                  <a:ext uri="{0D108BD9-81ED-4DB2-BD59-A6C34878D82A}">
                    <a16:rowId xmlns:a16="http://schemas.microsoft.com/office/drawing/2014/main" val="2580739939"/>
                  </a:ext>
                </a:extLst>
              </a:tr>
              <a:tr h="282946">
                <a:tc>
                  <a:txBody>
                    <a:bodyPr/>
                    <a:lstStyle/>
                    <a:p>
                      <a:r>
                        <a:rPr lang="en-US" sz="1400" dirty="0"/>
                        <a:t>ROC- AUC</a:t>
                      </a:r>
                    </a:p>
                  </a:txBody>
                  <a:tcPr marL="73611" marR="73611" marT="36805" marB="36805"/>
                </a:tc>
                <a:tc>
                  <a:txBody>
                    <a:bodyPr/>
                    <a:lstStyle/>
                    <a:p>
                      <a:r>
                        <a:rPr lang="en-US" sz="1400" dirty="0"/>
                        <a:t>0.85</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0.798</a:t>
                      </a:r>
                    </a:p>
                  </a:txBody>
                  <a:tcPr marL="73611" marR="73611" marT="36805" marB="36805"/>
                </a:tc>
                <a:tc>
                  <a:txBody>
                    <a:bodyPr/>
                    <a:lstStyle/>
                    <a:p>
                      <a:pPr marL="0" algn="l" defTabSz="914400" rtl="0" eaLnBrk="1" latinLnBrk="0" hangingPunct="1"/>
                      <a:r>
                        <a:rPr lang="en-US" sz="1400" b="0" i="0" kern="1200" dirty="0">
                          <a:solidFill>
                            <a:schemeClr val="dk1"/>
                          </a:solidFill>
                          <a:effectLst/>
                          <a:latin typeface="+mn-lt"/>
                          <a:ea typeface="+mn-ea"/>
                          <a:cs typeface="+mn-cs"/>
                        </a:rPr>
                        <a:t>0.004</a:t>
                      </a:r>
                    </a:p>
                  </a:txBody>
                  <a:tcPr marL="73611" marR="73611" marT="36805" marB="36805"/>
                </a:tc>
                <a:extLst>
                  <a:ext uri="{0D108BD9-81ED-4DB2-BD59-A6C34878D82A}">
                    <a16:rowId xmlns:a16="http://schemas.microsoft.com/office/drawing/2014/main" val="1228531251"/>
                  </a:ext>
                </a:extLst>
              </a:tr>
            </a:tbl>
          </a:graphicData>
        </a:graphic>
      </p:graphicFrame>
      <p:sp>
        <p:nvSpPr>
          <p:cNvPr id="16" name="TextBox 15">
            <a:extLst>
              <a:ext uri="{FF2B5EF4-FFF2-40B4-BE49-F238E27FC236}">
                <a16:creationId xmlns:a16="http://schemas.microsoft.com/office/drawing/2014/main" id="{7CA652A3-8C2C-8743-ECA9-462DEF14F348}"/>
              </a:ext>
            </a:extLst>
          </p:cNvPr>
          <p:cNvSpPr txBox="1"/>
          <p:nvPr/>
        </p:nvSpPr>
        <p:spPr>
          <a:xfrm>
            <a:off x="8542880" y="3710792"/>
            <a:ext cx="2381036" cy="369332"/>
          </a:xfrm>
          <a:prstGeom prst="rect">
            <a:avLst/>
          </a:prstGeom>
          <a:noFill/>
        </p:spPr>
        <p:txBody>
          <a:bodyPr wrap="none" rtlCol="0">
            <a:spAutoFit/>
          </a:bodyPr>
          <a:lstStyle/>
          <a:p>
            <a:r>
              <a:rPr lang="en-US" dirty="0"/>
              <a:t>Min sample leaf 0.0892</a:t>
            </a:r>
          </a:p>
        </p:txBody>
      </p:sp>
      <p:sp>
        <p:nvSpPr>
          <p:cNvPr id="17" name="TextBox 16">
            <a:extLst>
              <a:ext uri="{FF2B5EF4-FFF2-40B4-BE49-F238E27FC236}">
                <a16:creationId xmlns:a16="http://schemas.microsoft.com/office/drawing/2014/main" id="{A7CFD75C-5F63-E50B-4525-B8BDCF93F9FD}"/>
              </a:ext>
            </a:extLst>
          </p:cNvPr>
          <p:cNvSpPr txBox="1"/>
          <p:nvPr/>
        </p:nvSpPr>
        <p:spPr>
          <a:xfrm>
            <a:off x="8472150" y="1270950"/>
            <a:ext cx="2381036" cy="369332"/>
          </a:xfrm>
          <a:prstGeom prst="rect">
            <a:avLst/>
          </a:prstGeom>
          <a:noFill/>
        </p:spPr>
        <p:txBody>
          <a:bodyPr wrap="none" rtlCol="0">
            <a:spAutoFit/>
          </a:bodyPr>
          <a:lstStyle/>
          <a:p>
            <a:r>
              <a:rPr lang="en-US" dirty="0"/>
              <a:t>Min sample leaf 0.1061</a:t>
            </a:r>
          </a:p>
        </p:txBody>
      </p:sp>
      <p:pic>
        <p:nvPicPr>
          <p:cNvPr id="21" name="Picture 20">
            <a:extLst>
              <a:ext uri="{FF2B5EF4-FFF2-40B4-BE49-F238E27FC236}">
                <a16:creationId xmlns:a16="http://schemas.microsoft.com/office/drawing/2014/main" id="{9F0AE9CD-F0CA-04A5-D837-957FD760A24B}"/>
              </a:ext>
            </a:extLst>
          </p:cNvPr>
          <p:cNvPicPr>
            <a:picLocks noChangeAspect="1"/>
          </p:cNvPicPr>
          <p:nvPr/>
        </p:nvPicPr>
        <p:blipFill>
          <a:blip r:embed="rId2"/>
          <a:stretch>
            <a:fillRect/>
          </a:stretch>
        </p:blipFill>
        <p:spPr>
          <a:xfrm>
            <a:off x="4072679" y="1745823"/>
            <a:ext cx="1647140" cy="1613487"/>
          </a:xfrm>
          <a:prstGeom prst="rect">
            <a:avLst/>
          </a:prstGeom>
        </p:spPr>
      </p:pic>
      <p:sp>
        <p:nvSpPr>
          <p:cNvPr id="22" name="TextBox 21">
            <a:extLst>
              <a:ext uri="{FF2B5EF4-FFF2-40B4-BE49-F238E27FC236}">
                <a16:creationId xmlns:a16="http://schemas.microsoft.com/office/drawing/2014/main" id="{C01AE675-588B-05F8-69AE-128D7422D11D}"/>
              </a:ext>
            </a:extLst>
          </p:cNvPr>
          <p:cNvSpPr txBox="1"/>
          <p:nvPr/>
        </p:nvSpPr>
        <p:spPr>
          <a:xfrm>
            <a:off x="4896249" y="2107555"/>
            <a:ext cx="796660" cy="400110"/>
          </a:xfrm>
          <a:prstGeom prst="rect">
            <a:avLst/>
          </a:prstGeom>
          <a:noFill/>
        </p:spPr>
        <p:txBody>
          <a:bodyPr wrap="square" rtlCol="0">
            <a:spAutoFit/>
          </a:bodyPr>
          <a:lstStyle/>
          <a:p>
            <a:pPr algn="ctr"/>
            <a:r>
              <a:rPr lang="en-US" sz="1000" dirty="0"/>
              <a:t>Average AUC 0.798</a:t>
            </a:r>
          </a:p>
        </p:txBody>
      </p:sp>
      <p:sp>
        <p:nvSpPr>
          <p:cNvPr id="23" name="TextBox 22">
            <a:extLst>
              <a:ext uri="{FF2B5EF4-FFF2-40B4-BE49-F238E27FC236}">
                <a16:creationId xmlns:a16="http://schemas.microsoft.com/office/drawing/2014/main" id="{FCE513F1-7C15-4E0D-8D65-E561A1ACA44F}"/>
              </a:ext>
            </a:extLst>
          </p:cNvPr>
          <p:cNvSpPr txBox="1"/>
          <p:nvPr/>
        </p:nvSpPr>
        <p:spPr>
          <a:xfrm>
            <a:off x="4319873" y="1848827"/>
            <a:ext cx="407484" cy="246221"/>
          </a:xfrm>
          <a:prstGeom prst="rect">
            <a:avLst/>
          </a:prstGeom>
          <a:noFill/>
        </p:spPr>
        <p:txBody>
          <a:bodyPr wrap="none" rtlCol="0">
            <a:spAutoFit/>
          </a:bodyPr>
          <a:lstStyle/>
          <a:p>
            <a:pPr algn="ctr"/>
            <a:r>
              <a:rPr lang="en-US" sz="1000" b="1" dirty="0"/>
              <a:t>ROC</a:t>
            </a:r>
          </a:p>
        </p:txBody>
      </p:sp>
      <p:pic>
        <p:nvPicPr>
          <p:cNvPr id="7" name="Picture 6">
            <a:extLst>
              <a:ext uri="{FF2B5EF4-FFF2-40B4-BE49-F238E27FC236}">
                <a16:creationId xmlns:a16="http://schemas.microsoft.com/office/drawing/2014/main" id="{0BDAEE20-0D2C-0B94-14CA-9D0126AE41C7}"/>
              </a:ext>
            </a:extLst>
          </p:cNvPr>
          <p:cNvPicPr>
            <a:picLocks noChangeAspect="1"/>
          </p:cNvPicPr>
          <p:nvPr/>
        </p:nvPicPr>
        <p:blipFill>
          <a:blip r:embed="rId3"/>
          <a:stretch>
            <a:fillRect/>
          </a:stretch>
        </p:blipFill>
        <p:spPr>
          <a:xfrm>
            <a:off x="4072679" y="4285344"/>
            <a:ext cx="1647140" cy="1613487"/>
          </a:xfrm>
          <a:prstGeom prst="rect">
            <a:avLst/>
          </a:prstGeom>
        </p:spPr>
      </p:pic>
      <p:sp>
        <p:nvSpPr>
          <p:cNvPr id="8" name="TextBox 7">
            <a:extLst>
              <a:ext uri="{FF2B5EF4-FFF2-40B4-BE49-F238E27FC236}">
                <a16:creationId xmlns:a16="http://schemas.microsoft.com/office/drawing/2014/main" id="{2B67A3AF-1B53-5D56-3FC0-5CC44BFA6ECC}"/>
              </a:ext>
            </a:extLst>
          </p:cNvPr>
          <p:cNvSpPr txBox="1"/>
          <p:nvPr/>
        </p:nvSpPr>
        <p:spPr>
          <a:xfrm>
            <a:off x="4915328" y="4611271"/>
            <a:ext cx="796660" cy="400110"/>
          </a:xfrm>
          <a:prstGeom prst="rect">
            <a:avLst/>
          </a:prstGeom>
          <a:noFill/>
        </p:spPr>
        <p:txBody>
          <a:bodyPr wrap="square" rtlCol="0">
            <a:spAutoFit/>
          </a:bodyPr>
          <a:lstStyle/>
          <a:p>
            <a:pPr algn="ctr"/>
            <a:r>
              <a:rPr lang="en-US" sz="1000" dirty="0"/>
              <a:t>Average AUC 0.798</a:t>
            </a:r>
          </a:p>
        </p:txBody>
      </p:sp>
      <p:sp>
        <p:nvSpPr>
          <p:cNvPr id="9" name="TextBox 8">
            <a:extLst>
              <a:ext uri="{FF2B5EF4-FFF2-40B4-BE49-F238E27FC236}">
                <a16:creationId xmlns:a16="http://schemas.microsoft.com/office/drawing/2014/main" id="{447D1375-AEE0-22FF-6B9D-BD0F588C5B22}"/>
              </a:ext>
            </a:extLst>
          </p:cNvPr>
          <p:cNvSpPr txBox="1"/>
          <p:nvPr/>
        </p:nvSpPr>
        <p:spPr>
          <a:xfrm>
            <a:off x="4268005" y="4357885"/>
            <a:ext cx="407484" cy="246221"/>
          </a:xfrm>
          <a:prstGeom prst="rect">
            <a:avLst/>
          </a:prstGeom>
          <a:noFill/>
        </p:spPr>
        <p:txBody>
          <a:bodyPr wrap="none" rtlCol="0">
            <a:spAutoFit/>
          </a:bodyPr>
          <a:lstStyle/>
          <a:p>
            <a:pPr algn="ctr"/>
            <a:r>
              <a:rPr lang="en-US" sz="1000" b="1" dirty="0"/>
              <a:t>ROC</a:t>
            </a:r>
          </a:p>
        </p:txBody>
      </p:sp>
    </p:spTree>
    <p:extLst>
      <p:ext uri="{BB962C8B-B14F-4D97-AF65-F5344CB8AC3E}">
        <p14:creationId xmlns:p14="http://schemas.microsoft.com/office/powerpoint/2010/main" val="665453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B8FBEF-37C1-F990-0D4F-B903B0807408}"/>
                  </a:ext>
                </a:extLst>
              </p:cNvPr>
              <p:cNvSpPr txBox="1"/>
              <p:nvPr/>
            </p:nvSpPr>
            <p:spPr>
              <a:xfrm>
                <a:off x="777240" y="3165562"/>
                <a:ext cx="10972800" cy="900375"/>
              </a:xfrm>
              <a:prstGeom prst="rect">
                <a:avLst/>
              </a:prstGeom>
              <a:noFill/>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𝐶𝑙𝑎𝑠</m:t>
                        </m:r>
                        <m:r>
                          <a:rPr lang="en-US" sz="2800" b="0" i="1" smtClean="0">
                            <a:latin typeface="Cambria Math" panose="02040503050406030204" pitchFamily="18" charset="0"/>
                          </a:rPr>
                          <m:t>𝑠</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t>
                        </m:r>
                      </m:fName>
                      <m:e>
                        <m:func>
                          <m:funcPr>
                            <m:ctrlPr>
                              <a:rPr lang="en-US" sz="2800" b="0" i="1" smtClean="0">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𝑁</m:t>
                                </m:r>
                              </m:lim>
                            </m:limLow>
                          </m:fName>
                          <m:e>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e>
                              <m:sub>
                                <m:r>
                                  <a:rPr lang="en-US" sz="2800" b="0" i="1" dirty="0" smtClean="0">
                                    <a:latin typeface="Cambria Math" panose="02040503050406030204" pitchFamily="18" charset="0"/>
                                  </a:rPr>
                                  <m:t>𝑚𝑖</m:t>
                                </m:r>
                              </m:sub>
                            </m:sSub>
                          </m:e>
                        </m:func>
                      </m:e>
                    </m:func>
                  </m:oMath>
                </a14:m>
                <a:r>
                  <a:rPr lang="en-US" sz="2800" b="0" i="0" dirty="0">
                    <a:latin typeface="+mj-lt"/>
                  </a:rPr>
                  <a:t> where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sub>
                        <m:r>
                          <a:rPr lang="en-US" sz="2800" i="1" dirty="0">
                            <a:latin typeface="Cambria Math" panose="02040503050406030204" pitchFamily="18" charset="0"/>
                          </a:rPr>
                          <m:t>𝑚𝑖</m:t>
                        </m:r>
                      </m:sub>
                    </m:sSub>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𝑖</m:t>
                                </m:r>
                              </m:sub>
                            </m:sSub>
                          </m:sub>
                        </m:sSub>
                      </m:num>
                      <m:den>
                        <m:nary>
                          <m:naryPr>
                            <m:chr m:val="∑"/>
                            <m:supHide m:val="on"/>
                            <m:ctrlPr>
                              <a:rPr lang="en-US" sz="2800" b="0" i="1" dirty="0" smtClean="0">
                                <a:latin typeface="Cambria Math" panose="02040503050406030204" pitchFamily="18" charset="0"/>
                              </a:rPr>
                            </m:ctrlPr>
                          </m:naryPr>
                          <m:sub>
                            <m:r>
                              <a:rPr lang="en-US" sz="2800" b="0" i="1" dirty="0" smtClean="0">
                                <a:latin typeface="Cambria Math" panose="02040503050406030204" pitchFamily="18" charset="0"/>
                              </a:rPr>
                              <m:t>𝑘</m:t>
                            </m:r>
                          </m:sub>
                          <m:sup/>
                          <m:e>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sub>
                            </m:sSub>
                          </m:e>
                        </m:nary>
                      </m:den>
                    </m:f>
                  </m:oMath>
                </a14:m>
                <a:endParaRPr lang="en-US" sz="2800" dirty="0"/>
              </a:p>
            </p:txBody>
          </p:sp>
        </mc:Choice>
        <mc:Fallback xmlns="">
          <p:sp>
            <p:nvSpPr>
              <p:cNvPr id="5" name="TextBox 4">
                <a:extLst>
                  <a:ext uri="{FF2B5EF4-FFF2-40B4-BE49-F238E27FC236}">
                    <a16:creationId xmlns:a16="http://schemas.microsoft.com/office/drawing/2014/main" id="{94B8FBEF-37C1-F990-0D4F-B903B0807408}"/>
                  </a:ext>
                </a:extLst>
              </p:cNvPr>
              <p:cNvSpPr txBox="1">
                <a:spLocks noRot="1" noChangeAspect="1" noMove="1" noResize="1" noEditPoints="1" noAdjustHandles="1" noChangeArrowheads="1" noChangeShapeType="1" noTextEdit="1"/>
              </p:cNvSpPr>
              <p:nvPr/>
            </p:nvSpPr>
            <p:spPr>
              <a:xfrm>
                <a:off x="777240" y="3165562"/>
                <a:ext cx="10972800" cy="900375"/>
              </a:xfrm>
              <a:prstGeom prst="rect">
                <a:avLst/>
              </a:prstGeom>
              <a:blipFill>
                <a:blip r:embed="rId2"/>
                <a:stretch>
                  <a:fillRect/>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5D05E9AF-F091-02E3-81B4-543CB323AD69}"/>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628683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615" y="1542127"/>
            <a:ext cx="5508770" cy="4918334"/>
          </a:xfrm>
        </p:spPr>
      </p:pic>
      <p:sp>
        <p:nvSpPr>
          <p:cNvPr id="3" name="Footer Placeholder 2">
            <a:extLst>
              <a:ext uri="{FF2B5EF4-FFF2-40B4-BE49-F238E27FC236}">
                <a16:creationId xmlns:a16="http://schemas.microsoft.com/office/drawing/2014/main" id="{A52E3B60-2178-AAB4-9907-024F65364CA0}"/>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717572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5F0E-02C1-CBB1-480A-FDB624B7534A}"/>
              </a:ext>
            </a:extLst>
          </p:cNvPr>
          <p:cNvSpPr>
            <a:spLocks noGrp="1"/>
          </p:cNvSpPr>
          <p:nvPr>
            <p:ph type="title"/>
          </p:nvPr>
        </p:nvSpPr>
        <p:spPr/>
        <p:txBody>
          <a:bodyPr/>
          <a:lstStyle/>
          <a:p>
            <a:r>
              <a:rPr lang="en-GB" dirty="0"/>
              <a:t>Random Forest</a:t>
            </a:r>
            <a:endParaRPr lang="en-IN" dirty="0"/>
          </a:p>
        </p:txBody>
      </p:sp>
      <p:sp>
        <p:nvSpPr>
          <p:cNvPr id="3" name="Content Placeholder 2">
            <a:extLst>
              <a:ext uri="{FF2B5EF4-FFF2-40B4-BE49-F238E27FC236}">
                <a16:creationId xmlns:a16="http://schemas.microsoft.com/office/drawing/2014/main" id="{52DEED9B-2D55-5AF3-C677-46A27FA14E5F}"/>
              </a:ext>
            </a:extLst>
          </p:cNvPr>
          <p:cNvSpPr>
            <a:spLocks noGrp="1"/>
          </p:cNvSpPr>
          <p:nvPr>
            <p:ph sz="half" idx="1"/>
          </p:nvPr>
        </p:nvSpPr>
        <p:spPr/>
        <p:txBody>
          <a:bodyPr>
            <a:normAutofit fontScale="92500" lnSpcReduction="20000"/>
          </a:bodyPr>
          <a:lstStyle/>
          <a:p>
            <a:r>
              <a:rPr lang="en-GB" dirty="0"/>
              <a:t>It is an ensemble learning method that combines the predictions of multiple decision trees to improve the accuracy and robustness of the model.</a:t>
            </a:r>
          </a:p>
          <a:p>
            <a:r>
              <a:rPr lang="en-GB" dirty="0"/>
              <a:t>For classification tasks, Random Forest combines the predictions of individual trees through majority voting. </a:t>
            </a:r>
          </a:p>
          <a:p>
            <a:r>
              <a:rPr lang="en-GB" dirty="0"/>
              <a:t>For regression tasks, it takes the average of the predictions from all the trees. </a:t>
            </a:r>
            <a:endParaRPr lang="en-IN" dirty="0"/>
          </a:p>
        </p:txBody>
      </p:sp>
      <p:sp>
        <p:nvSpPr>
          <p:cNvPr id="4" name="Content Placeholder 3">
            <a:extLst>
              <a:ext uri="{FF2B5EF4-FFF2-40B4-BE49-F238E27FC236}">
                <a16:creationId xmlns:a16="http://schemas.microsoft.com/office/drawing/2014/main" id="{2D32080D-7992-B560-E489-15A0359C80A0}"/>
              </a:ext>
            </a:extLst>
          </p:cNvPr>
          <p:cNvSpPr>
            <a:spLocks noGrp="1"/>
          </p:cNvSpPr>
          <p:nvPr>
            <p:ph sz="half" idx="2"/>
          </p:nvPr>
        </p:nvSpPr>
        <p:spPr/>
        <p:txBody>
          <a:bodyPr>
            <a:normAutofit fontScale="92500" lnSpcReduction="20000"/>
          </a:bodyPr>
          <a:lstStyle/>
          <a:p>
            <a:r>
              <a:rPr lang="en-GB" dirty="0"/>
              <a:t>Two level of randomness:</a:t>
            </a:r>
          </a:p>
          <a:p>
            <a:pPr lvl="1"/>
            <a:r>
              <a:rPr lang="en-GB" dirty="0"/>
              <a:t>Bootstrapping (Random Sampling): </a:t>
            </a:r>
          </a:p>
          <a:p>
            <a:pPr lvl="2"/>
            <a:r>
              <a:rPr lang="en-GB" dirty="0"/>
              <a:t>When building each decision tree in the forest, Random Forest randomly selects a subset of the training data with replacement. </a:t>
            </a:r>
          </a:p>
          <a:p>
            <a:pPr lvl="1"/>
            <a:r>
              <a:rPr lang="en-GB" dirty="0"/>
              <a:t>Feature Randomness: </a:t>
            </a:r>
          </a:p>
          <a:p>
            <a:pPr lvl="2"/>
            <a:r>
              <a:rPr lang="en-GB" dirty="0"/>
              <a:t>Instead of considering all features for splitting at each node, it randomly selects a subset of features. This helps in reducing the correlation between individual trees. </a:t>
            </a:r>
          </a:p>
          <a:p>
            <a:r>
              <a:rPr lang="en-GB" dirty="0"/>
              <a:t>Advantages:</a:t>
            </a:r>
          </a:p>
          <a:p>
            <a:pPr lvl="1"/>
            <a:r>
              <a:rPr lang="en-GB" dirty="0"/>
              <a:t>Compare to single decision tree, it has high accuracy and low variance.</a:t>
            </a:r>
          </a:p>
          <a:p>
            <a:pPr marL="0" indent="0">
              <a:buNone/>
            </a:pPr>
            <a:r>
              <a:rPr lang="en-GB" dirty="0"/>
              <a:t>		</a:t>
            </a:r>
            <a:endParaRPr lang="en-IN" dirty="0"/>
          </a:p>
        </p:txBody>
      </p:sp>
      <p:sp>
        <p:nvSpPr>
          <p:cNvPr id="5" name="Footer Placeholder 4">
            <a:extLst>
              <a:ext uri="{FF2B5EF4-FFF2-40B4-BE49-F238E27FC236}">
                <a16:creationId xmlns:a16="http://schemas.microsoft.com/office/drawing/2014/main" id="{DF9F3998-C0D3-5E4C-C7AC-EC7BE5782312}"/>
              </a:ext>
            </a:extLst>
          </p:cNvPr>
          <p:cNvSpPr>
            <a:spLocks noGrp="1"/>
          </p:cNvSpPr>
          <p:nvPr>
            <p:ph type="ftr" sz="quarter" idx="11"/>
          </p:nvPr>
        </p:nvSpPr>
        <p:spPr/>
        <p:txBody>
          <a:bodyPr/>
          <a:lstStyle/>
          <a:p>
            <a:r>
              <a:rPr lang="en-US"/>
              <a:t>M. Meenakshi Sundaram, S. Ganesh</a:t>
            </a:r>
            <a:endParaRPr lang="en-US" dirty="0"/>
          </a:p>
        </p:txBody>
      </p:sp>
    </p:spTree>
    <p:extLst>
      <p:ext uri="{BB962C8B-B14F-4D97-AF65-F5344CB8AC3E}">
        <p14:creationId xmlns:p14="http://schemas.microsoft.com/office/powerpoint/2010/main" val="1293926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0B50-A402-D291-90F8-3486078477C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C905F5E-380D-DD90-6062-F6F3655F6DD0}"/>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7247DB31-B911-6E47-CC69-E595813BA78C}"/>
              </a:ext>
            </a:extLst>
          </p:cNvPr>
          <p:cNvSpPr>
            <a:spLocks noGrp="1"/>
          </p:cNvSpPr>
          <p:nvPr>
            <p:ph sz="half" idx="2"/>
          </p:nvPr>
        </p:nvSpPr>
        <p:spPr/>
        <p:txBody>
          <a:bodyPr/>
          <a:lstStyle/>
          <a:p>
            <a:endParaRPr lang="en-IN"/>
          </a:p>
        </p:txBody>
      </p:sp>
      <p:sp>
        <p:nvSpPr>
          <p:cNvPr id="5" name="Footer Placeholder 4">
            <a:extLst>
              <a:ext uri="{FF2B5EF4-FFF2-40B4-BE49-F238E27FC236}">
                <a16:creationId xmlns:a16="http://schemas.microsoft.com/office/drawing/2014/main" id="{AFB54E2B-A047-8A61-0F28-402CED7B5D32}"/>
              </a:ext>
            </a:extLst>
          </p:cNvPr>
          <p:cNvSpPr>
            <a:spLocks noGrp="1"/>
          </p:cNvSpPr>
          <p:nvPr>
            <p:ph type="ftr" sz="quarter" idx="11"/>
          </p:nvPr>
        </p:nvSpPr>
        <p:spPr/>
        <p:txBody>
          <a:bodyPr/>
          <a:lstStyle/>
          <a:p>
            <a:r>
              <a:rPr lang="en-US"/>
              <a:t>M. Meenakshi Sundaram, S. Ganesh</a:t>
            </a:r>
            <a:endParaRPr lang="en-US" dirty="0"/>
          </a:p>
        </p:txBody>
      </p:sp>
    </p:spTree>
    <p:extLst>
      <p:ext uri="{BB962C8B-B14F-4D97-AF65-F5344CB8AC3E}">
        <p14:creationId xmlns:p14="http://schemas.microsoft.com/office/powerpoint/2010/main" val="396601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𝑚</m:t>
                        </m:r>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060D3B6-D3AF-4D9D-B3DC-C2ED41C98E4F}"/>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68038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
        <p:nvSpPr>
          <p:cNvPr id="12" name="Footer Placeholder 11">
            <a:extLst>
              <a:ext uri="{FF2B5EF4-FFF2-40B4-BE49-F238E27FC236}">
                <a16:creationId xmlns:a16="http://schemas.microsoft.com/office/drawing/2014/main" id="{671B321B-D642-E008-8ECA-E55BF795474C}"/>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67677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
        <p:nvSpPr>
          <p:cNvPr id="12" name="Footer Placeholder 11">
            <a:extLst>
              <a:ext uri="{FF2B5EF4-FFF2-40B4-BE49-F238E27FC236}">
                <a16:creationId xmlns:a16="http://schemas.microsoft.com/office/drawing/2014/main" id="{A7DDDCF0-F762-E405-9669-94C5E0D08717}"/>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1960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BBE6E6DA-297C-65AE-95B0-949ADF779CAA}"/>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91129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
        <p:nvSpPr>
          <p:cNvPr id="3" name="Footer Placeholder 2">
            <a:extLst>
              <a:ext uri="{FF2B5EF4-FFF2-40B4-BE49-F238E27FC236}">
                <a16:creationId xmlns:a16="http://schemas.microsoft.com/office/drawing/2014/main" id="{7BBCB886-AD69-1313-ECBA-B8D451B7ED8F}"/>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70615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
        <p:nvSpPr>
          <p:cNvPr id="3" name="Footer Placeholder 2">
            <a:extLst>
              <a:ext uri="{FF2B5EF4-FFF2-40B4-BE49-F238E27FC236}">
                <a16:creationId xmlns:a16="http://schemas.microsoft.com/office/drawing/2014/main" id="{7E8B5DF2-808F-5C0D-7820-2C07210C4BF3}"/>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52115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8548</TotalTime>
  <Words>3472</Words>
  <Application>Microsoft Office PowerPoint</Application>
  <PresentationFormat>Widescreen</PresentationFormat>
  <Paragraphs>678</Paragraphs>
  <Slides>37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Consolas</vt:lpstr>
      <vt:lpstr>Office Theme</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Depth 1 Tree Performance on test</vt:lpstr>
      <vt:lpstr>Bias &amp; Variance Can we do better if we grow the tree deeper?</vt:lpstr>
      <vt:lpstr>Depth 2 Tree Optimized Results</vt:lpstr>
      <vt:lpstr>Depth 4 Tree Optimized Results</vt:lpstr>
      <vt:lpstr>Depth 2 vs 4  Tree Optimized Results</vt:lpstr>
      <vt:lpstr>Instead of Depth – Min Samples In Leaf</vt:lpstr>
      <vt:lpstr>PowerPoint Presentation</vt:lpstr>
      <vt:lpstr>Min Sample Leaf 0.0892 Tree Optimized Results</vt:lpstr>
      <vt:lpstr>PowerPoint Presentation</vt:lpstr>
      <vt:lpstr>PowerPoint Presentation</vt:lpstr>
      <vt:lpstr>Generalization Error, Bias and Variance</vt:lpstr>
      <vt:lpstr>Random Forest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Ganesh S</cp:lastModifiedBy>
  <cp:revision>99</cp:revision>
  <dcterms:created xsi:type="dcterms:W3CDTF">2023-07-02T05:28:43Z</dcterms:created>
  <dcterms:modified xsi:type="dcterms:W3CDTF">2023-09-18T09:29:59Z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2023-09-14T09:26:31Z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c67c81ea-8f96-4697-be13-7fc991d13444</vt:lpwstr>
  </property>
  <property fmtid="{D5CDD505-2E9C-101B-9397-08002B2CF9AE}" pid="7" name="MSIP_Label_defa4170-0d19-0005-0004-bc88714345d2_ActionId">
    <vt:lpwstr>35a54e12-1a07-4f6d-8951-400b419d53e0</vt:lpwstr>
  </property>
  <property fmtid="{D5CDD505-2E9C-101B-9397-08002B2CF9AE}" pid="8" name="MSIP_Label_defa4170-0d19-0005-0004-bc88714345d2_ContentBits">
    <vt:lpwstr>0</vt:lpwstr>
  </property>
</Properties>
</file>